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tags/tag650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heme/theme6.xml" ContentType="application/vnd.openxmlformats-officedocument.theme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notesSlides/notesSlide1.xml" ContentType="application/vnd.openxmlformats-officedocument.presentationml.notesSlide+xml"/>
  <Override PartName="/ppt/tags/tag656.xml" ContentType="application/vnd.openxmlformats-officedocument.presentationml.tags+xml"/>
  <Override PartName="/ppt/notesSlides/notesSlide2.xml" ContentType="application/vnd.openxmlformats-officedocument.presentationml.notesSlide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notesSlides/notesSlide3.xml" ContentType="application/vnd.openxmlformats-officedocument.presentationml.notesSlide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notesSlides/notesSlide4.xml" ContentType="application/vnd.openxmlformats-officedocument.presentationml.notesSlide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85" r:id="rId5"/>
    <p:sldMasterId id="2147483715" r:id="rId6"/>
    <p:sldMasterId id="2147483736" r:id="rId7"/>
    <p:sldMasterId id="2147483785" r:id="rId8"/>
  </p:sldMasterIdLst>
  <p:notesMasterIdLst>
    <p:notesMasterId r:id="rId33"/>
  </p:notesMasterIdLst>
  <p:sldIdLst>
    <p:sldId id="2147481440" r:id="rId9"/>
    <p:sldId id="2147481471" r:id="rId10"/>
    <p:sldId id="2146846840" r:id="rId11"/>
    <p:sldId id="2147479070" r:id="rId12"/>
    <p:sldId id="2147481472" r:id="rId13"/>
    <p:sldId id="2147479074" r:id="rId14"/>
    <p:sldId id="2147481443" r:id="rId15"/>
    <p:sldId id="2147481476" r:id="rId16"/>
    <p:sldId id="2147481452" r:id="rId17"/>
    <p:sldId id="2147481454" r:id="rId18"/>
    <p:sldId id="2147481455" r:id="rId19"/>
    <p:sldId id="2147481469" r:id="rId20"/>
    <p:sldId id="2147481470" r:id="rId21"/>
    <p:sldId id="2147481457" r:id="rId22"/>
    <p:sldId id="2147481466" r:id="rId23"/>
    <p:sldId id="2147481448" r:id="rId24"/>
    <p:sldId id="2147481474" r:id="rId25"/>
    <p:sldId id="2147479025" r:id="rId26"/>
    <p:sldId id="2147481473" r:id="rId27"/>
    <p:sldId id="2146846899" r:id="rId28"/>
    <p:sldId id="2147479073" r:id="rId29"/>
    <p:sldId id="2147481475" r:id="rId30"/>
    <p:sldId id="2147481465" r:id="rId31"/>
    <p:sldId id="2146846838" r:id="rId32"/>
  </p:sldIdLst>
  <p:sldSz cx="12192000" cy="6858000"/>
  <p:notesSz cx="6858000" cy="9144000"/>
  <p:embeddedFontLst>
    <p:embeddedFont>
      <p:font typeface="Helvetica Neue Medium" panose="020B0604020202020204" charset="0"/>
      <p:regular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  <p:embeddedFont>
      <p:font typeface="Segoe Script" panose="030B0504020000000003" pitchFamily="66" charset="0"/>
      <p:regular r:id="rId39"/>
      <p:bold r:id="rId40"/>
    </p:embeddedFont>
    <p:embeddedFont>
      <p:font typeface="Wanzl_Etelka Medium" panose="02000803070000020004" pitchFamily="50" charset="0"/>
      <p:regular r:id="rId41"/>
      <p:bold r:id="rId42"/>
      <p:italic r:id="rId43"/>
      <p:boldItalic r:id="rId4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795" userDrawn="1">
          <p15:clr>
            <a:srgbClr val="A4A3A4"/>
          </p15:clr>
        </p15:guide>
        <p15:guide id="4" orient="horz" pos="1766">
          <p15:clr>
            <a:srgbClr val="A4A3A4"/>
          </p15:clr>
        </p15:guide>
        <p15:guide id="5" pos="38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BF440B-259D-C987-7F54-D5CA77C4A21F}" name="Käsbohrer Christian" initials="CK" userId="S::christian.kaesbohrer@wanzl.com::511b13f3-df72-4c0a-953a-6fd2084a1d07" providerId="AD"/>
  <p188:author id="{2845106C-FB5C-B249-9B97-2CEA525519FE}" name="Mrklas Erik" initials="EM" userId="S::erik.mrklas@wanzl.com::9052f0c2-a82d-47ed-b0df-7f89ee023a01" providerId="AD"/>
  <p188:author id="{73706CBC-FAB3-11C4-6857-5BB89EB5E5A3}" name="Rampp Christoph" initials="CR" userId="S::christoph.rampp@wanzl.com::65dc99aa-7f32-45d3-b33a-4cada2124ad3" providerId="AD"/>
  <p188:author id="{836854BD-0809-336F-CFAE-50E579E2C990}" name="Kiechle Niklas" initials="NK" userId="S::niklas.kiechle@wanzl.com::8a4f7db1-325c-4a2b-82d0-85df876fb12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ppold Simon" initials="RS" lastIdx="2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EAB"/>
    <a:srgbClr val="065BC2"/>
    <a:srgbClr val="055AC1"/>
    <a:srgbClr val="0A7ECF"/>
    <a:srgbClr val="28AA53"/>
    <a:srgbClr val="6CA62C"/>
    <a:srgbClr val="FFFF65"/>
    <a:srgbClr val="F9EB87"/>
    <a:srgbClr val="FFFF81"/>
    <a:srgbClr val="FF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pos="3840"/>
        <p:guide orient="horz" pos="2795"/>
        <p:guide orient="horz" pos="1766"/>
        <p:guide pos="389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6.fntdata"/><Relationship Id="rId21" Type="http://schemas.openxmlformats.org/officeDocument/2006/relationships/slide" Target="slides/slide13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gradFill>
              <a:gsLst>
                <a:gs pos="100000">
                  <a:schemeClr val="accent1">
                    <a:lumMod val="5000"/>
                    <a:lumOff val="95000"/>
                    <a:alpha val="27000"/>
                  </a:schemeClr>
                </a:gs>
                <a:gs pos="0">
                  <a:schemeClr val="accent1">
                    <a:alpha val="65000"/>
                  </a:schemeClr>
                </a:gs>
              </a:gsLst>
              <a:lin ang="5400000" scaled="1"/>
            </a:gradFill>
            <a:ln w="6350" cap="flat"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</c:spPr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00-6AEC-934B-A71E-F4A006F89961}"/>
              </c:ext>
            </c:extLst>
          </c:dPt>
          <c:dLbls>
            <c:delete val="1"/>
          </c:dLbls>
          <c:cat>
            <c:strRef>
              <c:f>Tabelle1!$A$2:$A$13</c:f>
              <c:strCach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2017*</c:v>
                </c:pt>
                <c:pt idx="11">
                  <c:v>2018</c:v>
                </c:pt>
              </c:strCache>
            </c:strRef>
          </c:cat>
          <c:val>
            <c:numRef>
              <c:f>Tabelle1!$B$2:$B$13</c:f>
              <c:numCache>
                <c:formatCode>0.0</c:formatCode>
                <c:ptCount val="12"/>
                <c:pt idx="0">
                  <c:v>465</c:v>
                </c:pt>
                <c:pt idx="1">
                  <c:v>450</c:v>
                </c:pt>
                <c:pt idx="2">
                  <c:v>364.70097299999992</c:v>
                </c:pt>
                <c:pt idx="3">
                  <c:v>380.7</c:v>
                </c:pt>
                <c:pt idx="4">
                  <c:v>442.6</c:v>
                </c:pt>
                <c:pt idx="5">
                  <c:v>522.18100000000004</c:v>
                </c:pt>
                <c:pt idx="6">
                  <c:v>545.20000000000005</c:v>
                </c:pt>
                <c:pt idx="7">
                  <c:v>606.6</c:v>
                </c:pt>
                <c:pt idx="8">
                  <c:v>608</c:v>
                </c:pt>
                <c:pt idx="9">
                  <c:v>615</c:v>
                </c:pt>
                <c:pt idx="10">
                  <c:v>700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EC-934B-A71E-F4A006F8996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0" cmpd="sng">
              <a:solidFill>
                <a:schemeClr val="accent1"/>
              </a:solidFill>
              <a:prstDash val="solid"/>
              <a:headEnd type="oval"/>
            </a:ln>
            <a:effectLst/>
          </c:spPr>
        </c:dropLines>
        <c:axId val="1809870328"/>
        <c:axId val="1809907448"/>
      </c:areaChart>
      <c:catAx>
        <c:axId val="1809870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pPr>
            <a:endParaRPr lang="de-DE"/>
          </a:p>
        </c:txPr>
        <c:crossAx val="1809907448"/>
        <c:crosses val="autoZero"/>
        <c:auto val="1"/>
        <c:lblAlgn val="ctr"/>
        <c:lblOffset val="100"/>
        <c:noMultiLvlLbl val="0"/>
      </c:catAx>
      <c:valAx>
        <c:axId val="1809907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 Light" panose="02000000000000000000" pitchFamily="2" charset="0"/>
                <a:cs typeface="+mn-cs"/>
              </a:defRPr>
            </a:pPr>
            <a:endParaRPr lang="de-DE"/>
          </a:p>
        </c:txPr>
        <c:crossAx val="18098703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1">
                <a:alpha val="52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BC7-D34D-A286-094B8AB9C0F9}"/>
              </c:ext>
            </c:extLst>
          </c:dPt>
          <c:dLbls>
            <c:delete val="1"/>
          </c:dLbls>
          <c:cat>
            <c:strRef>
              <c:f>Tabelle1!$A$2:$A$13</c:f>
              <c:strCache>
                <c:ptCount val="12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2017*</c:v>
                </c:pt>
                <c:pt idx="11">
                  <c:v>2018</c:v>
                </c:pt>
              </c:strCache>
            </c:strRef>
          </c:cat>
          <c:val>
            <c:numRef>
              <c:f>Tabelle1!$B$2:$B$13</c:f>
              <c:numCache>
                <c:formatCode>0.0</c:formatCode>
                <c:ptCount val="12"/>
                <c:pt idx="0">
                  <c:v>465</c:v>
                </c:pt>
                <c:pt idx="1">
                  <c:v>450</c:v>
                </c:pt>
                <c:pt idx="2">
                  <c:v>364.70097299999992</c:v>
                </c:pt>
                <c:pt idx="3">
                  <c:v>380.7</c:v>
                </c:pt>
                <c:pt idx="4">
                  <c:v>442.6</c:v>
                </c:pt>
                <c:pt idx="5">
                  <c:v>522.18100000000004</c:v>
                </c:pt>
                <c:pt idx="6">
                  <c:v>545.20000000000005</c:v>
                </c:pt>
                <c:pt idx="7">
                  <c:v>606.6</c:v>
                </c:pt>
                <c:pt idx="8">
                  <c:v>608</c:v>
                </c:pt>
                <c:pt idx="9">
                  <c:v>615</c:v>
                </c:pt>
                <c:pt idx="10">
                  <c:v>700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C7-D34D-A286-094B8AB9C0F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29"/>
        <c:axId val="-1976489656"/>
        <c:axId val="-2119230552"/>
      </c:barChart>
      <c:catAx>
        <c:axId val="-1976489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pPr>
            <a:endParaRPr lang="de-DE"/>
          </a:p>
        </c:txPr>
        <c:crossAx val="-2119230552"/>
        <c:crosses val="autoZero"/>
        <c:auto val="1"/>
        <c:lblAlgn val="ctr"/>
        <c:lblOffset val="100"/>
        <c:noMultiLvlLbl val="0"/>
      </c:catAx>
      <c:valAx>
        <c:axId val="-2119230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Roboto Light" panose="02000000000000000000" pitchFamily="2" charset="0"/>
                <a:cs typeface="+mn-cs"/>
              </a:defRPr>
            </a:pPr>
            <a:endParaRPr lang="de-DE"/>
          </a:p>
        </c:txPr>
        <c:crossAx val="-1976489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601ED-6100-2344-958A-133C7E8194C7}" type="datetimeFigureOut">
              <a:rPr lang="de-DE" smtClean="0"/>
              <a:t>18.09.2025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00A5B-5BF0-C749-9DD2-59930ABF53F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5611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4 Verschieden Module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00A5B-5BF0-C749-9DD2-59930ABF53F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830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E17B0-B6DD-2E46-1343-D77B15695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7B4F8A4-398E-0869-F888-20CA2C6B7E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606797-7E42-BCF5-6C97-12D6B798F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4 Verschieden Module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81781DD-A3CA-5C37-7619-CC6C0F0CC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00A5B-5BF0-C749-9DD2-59930ABF53F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30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00A5B-5BF0-C749-9DD2-59930ABF53F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029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E8123-BEE2-4ED8-9554-09196D46BA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48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117" Type="http://schemas.openxmlformats.org/officeDocument/2006/relationships/tags" Target="../tags/tag119.xml"/><Relationship Id="rId21" Type="http://schemas.openxmlformats.org/officeDocument/2006/relationships/tags" Target="../tags/tag23.xml"/><Relationship Id="rId324" Type="http://schemas.openxmlformats.org/officeDocument/2006/relationships/tags" Target="../tags/tag326.xml"/><Relationship Id="rId531" Type="http://schemas.openxmlformats.org/officeDocument/2006/relationships/tags" Target="../tags/tag533.xml"/><Relationship Id="rId629" Type="http://schemas.openxmlformats.org/officeDocument/2006/relationships/tags" Target="../tags/tag631.xml"/><Relationship Id="rId170" Type="http://schemas.openxmlformats.org/officeDocument/2006/relationships/tags" Target="../tags/tag172.xml"/><Relationship Id="rId268" Type="http://schemas.openxmlformats.org/officeDocument/2006/relationships/tags" Target="../tags/tag270.xml"/><Relationship Id="rId475" Type="http://schemas.openxmlformats.org/officeDocument/2006/relationships/tags" Target="../tags/tag477.xml"/><Relationship Id="rId32" Type="http://schemas.openxmlformats.org/officeDocument/2006/relationships/tags" Target="../tags/tag34.xml"/><Relationship Id="rId128" Type="http://schemas.openxmlformats.org/officeDocument/2006/relationships/tags" Target="../tags/tag130.xml"/><Relationship Id="rId335" Type="http://schemas.openxmlformats.org/officeDocument/2006/relationships/tags" Target="../tags/tag337.xml"/><Relationship Id="rId542" Type="http://schemas.openxmlformats.org/officeDocument/2006/relationships/tags" Target="../tags/tag544.xml"/><Relationship Id="rId181" Type="http://schemas.openxmlformats.org/officeDocument/2006/relationships/tags" Target="../tags/tag183.xml"/><Relationship Id="rId402" Type="http://schemas.openxmlformats.org/officeDocument/2006/relationships/tags" Target="../tags/tag404.xml"/><Relationship Id="rId279" Type="http://schemas.openxmlformats.org/officeDocument/2006/relationships/tags" Target="../tags/tag281.xml"/><Relationship Id="rId486" Type="http://schemas.openxmlformats.org/officeDocument/2006/relationships/tags" Target="../tags/tag488.xml"/><Relationship Id="rId43" Type="http://schemas.openxmlformats.org/officeDocument/2006/relationships/tags" Target="../tags/tag45.xml"/><Relationship Id="rId139" Type="http://schemas.openxmlformats.org/officeDocument/2006/relationships/tags" Target="../tags/tag141.xml"/><Relationship Id="rId346" Type="http://schemas.openxmlformats.org/officeDocument/2006/relationships/tags" Target="../tags/tag348.xml"/><Relationship Id="rId553" Type="http://schemas.openxmlformats.org/officeDocument/2006/relationships/tags" Target="../tags/tag555.xml"/><Relationship Id="rId192" Type="http://schemas.openxmlformats.org/officeDocument/2006/relationships/tags" Target="../tags/tag194.xml"/><Relationship Id="rId206" Type="http://schemas.openxmlformats.org/officeDocument/2006/relationships/tags" Target="../tags/tag208.xml"/><Relationship Id="rId413" Type="http://schemas.openxmlformats.org/officeDocument/2006/relationships/tags" Target="../tags/tag415.xml"/><Relationship Id="rId497" Type="http://schemas.openxmlformats.org/officeDocument/2006/relationships/tags" Target="../tags/tag499.xml"/><Relationship Id="rId620" Type="http://schemas.openxmlformats.org/officeDocument/2006/relationships/tags" Target="../tags/tag622.xml"/><Relationship Id="rId357" Type="http://schemas.openxmlformats.org/officeDocument/2006/relationships/tags" Target="../tags/tag359.xml"/><Relationship Id="rId54" Type="http://schemas.openxmlformats.org/officeDocument/2006/relationships/tags" Target="../tags/tag56.xml"/><Relationship Id="rId217" Type="http://schemas.openxmlformats.org/officeDocument/2006/relationships/tags" Target="../tags/tag219.xml"/><Relationship Id="rId564" Type="http://schemas.openxmlformats.org/officeDocument/2006/relationships/tags" Target="../tags/tag566.xml"/><Relationship Id="rId424" Type="http://schemas.openxmlformats.org/officeDocument/2006/relationships/tags" Target="../tags/tag426.xml"/><Relationship Id="rId631" Type="http://schemas.openxmlformats.org/officeDocument/2006/relationships/tags" Target="../tags/tag633.xml"/><Relationship Id="rId270" Type="http://schemas.openxmlformats.org/officeDocument/2006/relationships/tags" Target="../tags/tag272.xml"/><Relationship Id="rId65" Type="http://schemas.openxmlformats.org/officeDocument/2006/relationships/tags" Target="../tags/tag67.xml"/><Relationship Id="rId130" Type="http://schemas.openxmlformats.org/officeDocument/2006/relationships/tags" Target="../tags/tag132.xml"/><Relationship Id="rId368" Type="http://schemas.openxmlformats.org/officeDocument/2006/relationships/tags" Target="../tags/tag370.xml"/><Relationship Id="rId575" Type="http://schemas.openxmlformats.org/officeDocument/2006/relationships/tags" Target="../tags/tag577.xml"/><Relationship Id="rId228" Type="http://schemas.openxmlformats.org/officeDocument/2006/relationships/tags" Target="../tags/tag230.xml"/><Relationship Id="rId435" Type="http://schemas.openxmlformats.org/officeDocument/2006/relationships/tags" Target="../tags/tag437.xml"/><Relationship Id="rId642" Type="http://schemas.openxmlformats.org/officeDocument/2006/relationships/tags" Target="../tags/tag644.xml"/><Relationship Id="rId281" Type="http://schemas.openxmlformats.org/officeDocument/2006/relationships/tags" Target="../tags/tag283.xml"/><Relationship Id="rId502" Type="http://schemas.openxmlformats.org/officeDocument/2006/relationships/tags" Target="../tags/tag504.xml"/><Relationship Id="rId76" Type="http://schemas.openxmlformats.org/officeDocument/2006/relationships/tags" Target="../tags/tag78.xml"/><Relationship Id="rId141" Type="http://schemas.openxmlformats.org/officeDocument/2006/relationships/tags" Target="../tags/tag143.xml"/><Relationship Id="rId379" Type="http://schemas.openxmlformats.org/officeDocument/2006/relationships/tags" Target="../tags/tag381.xml"/><Relationship Id="rId586" Type="http://schemas.openxmlformats.org/officeDocument/2006/relationships/tags" Target="../tags/tag588.xml"/><Relationship Id="rId7" Type="http://schemas.openxmlformats.org/officeDocument/2006/relationships/tags" Target="../tags/tag9.xml"/><Relationship Id="rId239" Type="http://schemas.openxmlformats.org/officeDocument/2006/relationships/tags" Target="../tags/tag241.xml"/><Relationship Id="rId446" Type="http://schemas.openxmlformats.org/officeDocument/2006/relationships/tags" Target="../tags/tag448.xml"/><Relationship Id="rId292" Type="http://schemas.openxmlformats.org/officeDocument/2006/relationships/tags" Target="../tags/tag294.xml"/><Relationship Id="rId306" Type="http://schemas.openxmlformats.org/officeDocument/2006/relationships/tags" Target="../tags/tag308.xml"/><Relationship Id="rId87" Type="http://schemas.openxmlformats.org/officeDocument/2006/relationships/tags" Target="../tags/tag89.xml"/><Relationship Id="rId513" Type="http://schemas.openxmlformats.org/officeDocument/2006/relationships/tags" Target="../tags/tag515.xml"/><Relationship Id="rId597" Type="http://schemas.openxmlformats.org/officeDocument/2006/relationships/tags" Target="../tags/tag599.xml"/><Relationship Id="rId152" Type="http://schemas.openxmlformats.org/officeDocument/2006/relationships/tags" Target="../tags/tag154.xml"/><Relationship Id="rId457" Type="http://schemas.openxmlformats.org/officeDocument/2006/relationships/tags" Target="../tags/tag459.xml"/><Relationship Id="rId14" Type="http://schemas.openxmlformats.org/officeDocument/2006/relationships/tags" Target="../tags/tag16.xml"/><Relationship Id="rId317" Type="http://schemas.openxmlformats.org/officeDocument/2006/relationships/tags" Target="../tags/tag319.xml"/><Relationship Id="rId524" Type="http://schemas.openxmlformats.org/officeDocument/2006/relationships/tags" Target="../tags/tag526.xml"/><Relationship Id="rId98" Type="http://schemas.openxmlformats.org/officeDocument/2006/relationships/tags" Target="../tags/tag100.xml"/><Relationship Id="rId163" Type="http://schemas.openxmlformats.org/officeDocument/2006/relationships/tags" Target="../tags/tag165.xml"/><Relationship Id="rId370" Type="http://schemas.openxmlformats.org/officeDocument/2006/relationships/tags" Target="../tags/tag372.xml"/><Relationship Id="rId230" Type="http://schemas.openxmlformats.org/officeDocument/2006/relationships/tags" Target="../tags/tag232.xml"/><Relationship Id="rId468" Type="http://schemas.openxmlformats.org/officeDocument/2006/relationships/tags" Target="../tags/tag470.xml"/><Relationship Id="rId25" Type="http://schemas.openxmlformats.org/officeDocument/2006/relationships/tags" Target="../tags/tag27.xml"/><Relationship Id="rId328" Type="http://schemas.openxmlformats.org/officeDocument/2006/relationships/tags" Target="../tags/tag330.xml"/><Relationship Id="rId535" Type="http://schemas.openxmlformats.org/officeDocument/2006/relationships/tags" Target="../tags/tag537.xml"/><Relationship Id="rId174" Type="http://schemas.openxmlformats.org/officeDocument/2006/relationships/tags" Target="../tags/tag176.xml"/><Relationship Id="rId381" Type="http://schemas.openxmlformats.org/officeDocument/2006/relationships/tags" Target="../tags/tag383.xml"/><Relationship Id="rId602" Type="http://schemas.openxmlformats.org/officeDocument/2006/relationships/tags" Target="../tags/tag604.xml"/><Relationship Id="rId241" Type="http://schemas.openxmlformats.org/officeDocument/2006/relationships/tags" Target="../tags/tag243.xml"/><Relationship Id="rId479" Type="http://schemas.openxmlformats.org/officeDocument/2006/relationships/tags" Target="../tags/tag481.xml"/><Relationship Id="rId36" Type="http://schemas.openxmlformats.org/officeDocument/2006/relationships/tags" Target="../tags/tag38.xml"/><Relationship Id="rId339" Type="http://schemas.openxmlformats.org/officeDocument/2006/relationships/tags" Target="../tags/tag341.xml"/><Relationship Id="rId546" Type="http://schemas.openxmlformats.org/officeDocument/2006/relationships/tags" Target="../tags/tag548.xml"/><Relationship Id="rId101" Type="http://schemas.openxmlformats.org/officeDocument/2006/relationships/tags" Target="../tags/tag103.xml"/><Relationship Id="rId185" Type="http://schemas.openxmlformats.org/officeDocument/2006/relationships/tags" Target="../tags/tag187.xml"/><Relationship Id="rId406" Type="http://schemas.openxmlformats.org/officeDocument/2006/relationships/tags" Target="../tags/tag408.xml"/><Relationship Id="rId392" Type="http://schemas.openxmlformats.org/officeDocument/2006/relationships/tags" Target="../tags/tag394.xml"/><Relationship Id="rId613" Type="http://schemas.openxmlformats.org/officeDocument/2006/relationships/tags" Target="../tags/tag615.xml"/><Relationship Id="rId252" Type="http://schemas.openxmlformats.org/officeDocument/2006/relationships/tags" Target="../tags/tag254.xml"/><Relationship Id="rId47" Type="http://schemas.openxmlformats.org/officeDocument/2006/relationships/tags" Target="../tags/tag49.xml"/><Relationship Id="rId112" Type="http://schemas.openxmlformats.org/officeDocument/2006/relationships/tags" Target="../tags/tag114.xml"/><Relationship Id="rId557" Type="http://schemas.openxmlformats.org/officeDocument/2006/relationships/tags" Target="../tags/tag559.xml"/><Relationship Id="rId196" Type="http://schemas.openxmlformats.org/officeDocument/2006/relationships/tags" Target="../tags/tag198.xml"/><Relationship Id="rId417" Type="http://schemas.openxmlformats.org/officeDocument/2006/relationships/tags" Target="../tags/tag419.xml"/><Relationship Id="rId459" Type="http://schemas.openxmlformats.org/officeDocument/2006/relationships/tags" Target="../tags/tag461.xml"/><Relationship Id="rId624" Type="http://schemas.openxmlformats.org/officeDocument/2006/relationships/tags" Target="../tags/tag626.xml"/><Relationship Id="rId16" Type="http://schemas.openxmlformats.org/officeDocument/2006/relationships/tags" Target="../tags/tag18.xml"/><Relationship Id="rId221" Type="http://schemas.openxmlformats.org/officeDocument/2006/relationships/tags" Target="../tags/tag223.xml"/><Relationship Id="rId263" Type="http://schemas.openxmlformats.org/officeDocument/2006/relationships/tags" Target="../tags/tag265.xml"/><Relationship Id="rId319" Type="http://schemas.openxmlformats.org/officeDocument/2006/relationships/tags" Target="../tags/tag321.xml"/><Relationship Id="rId470" Type="http://schemas.openxmlformats.org/officeDocument/2006/relationships/tags" Target="../tags/tag472.xml"/><Relationship Id="rId526" Type="http://schemas.openxmlformats.org/officeDocument/2006/relationships/tags" Target="../tags/tag528.xml"/><Relationship Id="rId58" Type="http://schemas.openxmlformats.org/officeDocument/2006/relationships/tags" Target="../tags/tag60.xml"/><Relationship Id="rId123" Type="http://schemas.openxmlformats.org/officeDocument/2006/relationships/tags" Target="../tags/tag125.xml"/><Relationship Id="rId330" Type="http://schemas.openxmlformats.org/officeDocument/2006/relationships/tags" Target="../tags/tag332.xml"/><Relationship Id="rId568" Type="http://schemas.openxmlformats.org/officeDocument/2006/relationships/tags" Target="../tags/tag570.xml"/><Relationship Id="rId165" Type="http://schemas.openxmlformats.org/officeDocument/2006/relationships/tags" Target="../tags/tag167.xml"/><Relationship Id="rId372" Type="http://schemas.openxmlformats.org/officeDocument/2006/relationships/tags" Target="../tags/tag374.xml"/><Relationship Id="rId428" Type="http://schemas.openxmlformats.org/officeDocument/2006/relationships/tags" Target="../tags/tag430.xml"/><Relationship Id="rId635" Type="http://schemas.openxmlformats.org/officeDocument/2006/relationships/tags" Target="../tags/tag637.xml"/><Relationship Id="rId232" Type="http://schemas.openxmlformats.org/officeDocument/2006/relationships/tags" Target="../tags/tag234.xml"/><Relationship Id="rId274" Type="http://schemas.openxmlformats.org/officeDocument/2006/relationships/tags" Target="../tags/tag276.xml"/><Relationship Id="rId481" Type="http://schemas.openxmlformats.org/officeDocument/2006/relationships/tags" Target="../tags/tag483.xml"/><Relationship Id="rId27" Type="http://schemas.openxmlformats.org/officeDocument/2006/relationships/tags" Target="../tags/tag29.xml"/><Relationship Id="rId69" Type="http://schemas.openxmlformats.org/officeDocument/2006/relationships/tags" Target="../tags/tag71.xml"/><Relationship Id="rId134" Type="http://schemas.openxmlformats.org/officeDocument/2006/relationships/tags" Target="../tags/tag136.xml"/><Relationship Id="rId537" Type="http://schemas.openxmlformats.org/officeDocument/2006/relationships/tags" Target="../tags/tag539.xml"/><Relationship Id="rId579" Type="http://schemas.openxmlformats.org/officeDocument/2006/relationships/tags" Target="../tags/tag581.xml"/><Relationship Id="rId80" Type="http://schemas.openxmlformats.org/officeDocument/2006/relationships/tags" Target="../tags/tag82.xml"/><Relationship Id="rId176" Type="http://schemas.openxmlformats.org/officeDocument/2006/relationships/tags" Target="../tags/tag178.xml"/><Relationship Id="rId341" Type="http://schemas.openxmlformats.org/officeDocument/2006/relationships/tags" Target="../tags/tag343.xml"/><Relationship Id="rId383" Type="http://schemas.openxmlformats.org/officeDocument/2006/relationships/tags" Target="../tags/tag385.xml"/><Relationship Id="rId439" Type="http://schemas.openxmlformats.org/officeDocument/2006/relationships/tags" Target="../tags/tag441.xml"/><Relationship Id="rId590" Type="http://schemas.openxmlformats.org/officeDocument/2006/relationships/tags" Target="../tags/tag592.xml"/><Relationship Id="rId604" Type="http://schemas.openxmlformats.org/officeDocument/2006/relationships/tags" Target="../tags/tag606.xml"/><Relationship Id="rId646" Type="http://schemas.openxmlformats.org/officeDocument/2006/relationships/slideMaster" Target="../slideMasters/slideMaster2.xml"/><Relationship Id="rId201" Type="http://schemas.openxmlformats.org/officeDocument/2006/relationships/tags" Target="../tags/tag203.xml"/><Relationship Id="rId243" Type="http://schemas.openxmlformats.org/officeDocument/2006/relationships/tags" Target="../tags/tag245.xml"/><Relationship Id="rId285" Type="http://schemas.openxmlformats.org/officeDocument/2006/relationships/tags" Target="../tags/tag287.xml"/><Relationship Id="rId450" Type="http://schemas.openxmlformats.org/officeDocument/2006/relationships/tags" Target="../tags/tag452.xml"/><Relationship Id="rId506" Type="http://schemas.openxmlformats.org/officeDocument/2006/relationships/tags" Target="../tags/tag508.xml"/><Relationship Id="rId38" Type="http://schemas.openxmlformats.org/officeDocument/2006/relationships/tags" Target="../tags/tag40.xml"/><Relationship Id="rId103" Type="http://schemas.openxmlformats.org/officeDocument/2006/relationships/tags" Target="../tags/tag105.xml"/><Relationship Id="rId310" Type="http://schemas.openxmlformats.org/officeDocument/2006/relationships/tags" Target="../tags/tag312.xml"/><Relationship Id="rId492" Type="http://schemas.openxmlformats.org/officeDocument/2006/relationships/tags" Target="../tags/tag494.xml"/><Relationship Id="rId548" Type="http://schemas.openxmlformats.org/officeDocument/2006/relationships/tags" Target="../tags/tag550.xml"/><Relationship Id="rId91" Type="http://schemas.openxmlformats.org/officeDocument/2006/relationships/tags" Target="../tags/tag93.xml"/><Relationship Id="rId145" Type="http://schemas.openxmlformats.org/officeDocument/2006/relationships/tags" Target="../tags/tag147.xml"/><Relationship Id="rId187" Type="http://schemas.openxmlformats.org/officeDocument/2006/relationships/tags" Target="../tags/tag189.xml"/><Relationship Id="rId352" Type="http://schemas.openxmlformats.org/officeDocument/2006/relationships/tags" Target="../tags/tag354.xml"/><Relationship Id="rId394" Type="http://schemas.openxmlformats.org/officeDocument/2006/relationships/tags" Target="../tags/tag396.xml"/><Relationship Id="rId408" Type="http://schemas.openxmlformats.org/officeDocument/2006/relationships/tags" Target="../tags/tag410.xml"/><Relationship Id="rId615" Type="http://schemas.openxmlformats.org/officeDocument/2006/relationships/tags" Target="../tags/tag617.xml"/><Relationship Id="rId212" Type="http://schemas.openxmlformats.org/officeDocument/2006/relationships/tags" Target="../tags/tag214.xml"/><Relationship Id="rId254" Type="http://schemas.openxmlformats.org/officeDocument/2006/relationships/tags" Target="../tags/tag256.xml"/><Relationship Id="rId49" Type="http://schemas.openxmlformats.org/officeDocument/2006/relationships/tags" Target="../tags/tag51.xml"/><Relationship Id="rId114" Type="http://schemas.openxmlformats.org/officeDocument/2006/relationships/tags" Target="../tags/tag116.xml"/><Relationship Id="rId296" Type="http://schemas.openxmlformats.org/officeDocument/2006/relationships/tags" Target="../tags/tag298.xml"/><Relationship Id="rId461" Type="http://schemas.openxmlformats.org/officeDocument/2006/relationships/tags" Target="../tags/tag463.xml"/><Relationship Id="rId517" Type="http://schemas.openxmlformats.org/officeDocument/2006/relationships/tags" Target="../tags/tag519.xml"/><Relationship Id="rId559" Type="http://schemas.openxmlformats.org/officeDocument/2006/relationships/tags" Target="../tags/tag561.xml"/><Relationship Id="rId60" Type="http://schemas.openxmlformats.org/officeDocument/2006/relationships/tags" Target="../tags/tag62.xml"/><Relationship Id="rId156" Type="http://schemas.openxmlformats.org/officeDocument/2006/relationships/tags" Target="../tags/tag158.xml"/><Relationship Id="rId198" Type="http://schemas.openxmlformats.org/officeDocument/2006/relationships/tags" Target="../tags/tag200.xml"/><Relationship Id="rId321" Type="http://schemas.openxmlformats.org/officeDocument/2006/relationships/tags" Target="../tags/tag323.xml"/><Relationship Id="rId363" Type="http://schemas.openxmlformats.org/officeDocument/2006/relationships/tags" Target="../tags/tag365.xml"/><Relationship Id="rId419" Type="http://schemas.openxmlformats.org/officeDocument/2006/relationships/tags" Target="../tags/tag421.xml"/><Relationship Id="rId570" Type="http://schemas.openxmlformats.org/officeDocument/2006/relationships/tags" Target="../tags/tag572.xml"/><Relationship Id="rId626" Type="http://schemas.openxmlformats.org/officeDocument/2006/relationships/tags" Target="../tags/tag628.xml"/><Relationship Id="rId223" Type="http://schemas.openxmlformats.org/officeDocument/2006/relationships/tags" Target="../tags/tag225.xml"/><Relationship Id="rId430" Type="http://schemas.openxmlformats.org/officeDocument/2006/relationships/tags" Target="../tags/tag432.xml"/><Relationship Id="rId18" Type="http://schemas.openxmlformats.org/officeDocument/2006/relationships/tags" Target="../tags/tag20.xml"/><Relationship Id="rId265" Type="http://schemas.openxmlformats.org/officeDocument/2006/relationships/tags" Target="../tags/tag267.xml"/><Relationship Id="rId472" Type="http://schemas.openxmlformats.org/officeDocument/2006/relationships/tags" Target="../tags/tag474.xml"/><Relationship Id="rId528" Type="http://schemas.openxmlformats.org/officeDocument/2006/relationships/tags" Target="../tags/tag530.xml"/><Relationship Id="rId125" Type="http://schemas.openxmlformats.org/officeDocument/2006/relationships/tags" Target="../tags/tag127.xml"/><Relationship Id="rId167" Type="http://schemas.openxmlformats.org/officeDocument/2006/relationships/tags" Target="../tags/tag169.xml"/><Relationship Id="rId332" Type="http://schemas.openxmlformats.org/officeDocument/2006/relationships/tags" Target="../tags/tag334.xml"/><Relationship Id="rId374" Type="http://schemas.openxmlformats.org/officeDocument/2006/relationships/tags" Target="../tags/tag376.xml"/><Relationship Id="rId581" Type="http://schemas.openxmlformats.org/officeDocument/2006/relationships/tags" Target="../tags/tag583.xml"/><Relationship Id="rId71" Type="http://schemas.openxmlformats.org/officeDocument/2006/relationships/tags" Target="../tags/tag73.xml"/><Relationship Id="rId234" Type="http://schemas.openxmlformats.org/officeDocument/2006/relationships/tags" Target="../tags/tag236.xml"/><Relationship Id="rId637" Type="http://schemas.openxmlformats.org/officeDocument/2006/relationships/tags" Target="../tags/tag639.xml"/><Relationship Id="rId2" Type="http://schemas.openxmlformats.org/officeDocument/2006/relationships/tags" Target="../tags/tag4.xml"/><Relationship Id="rId29" Type="http://schemas.openxmlformats.org/officeDocument/2006/relationships/tags" Target="../tags/tag31.xml"/><Relationship Id="rId276" Type="http://schemas.openxmlformats.org/officeDocument/2006/relationships/tags" Target="../tags/tag278.xml"/><Relationship Id="rId441" Type="http://schemas.openxmlformats.org/officeDocument/2006/relationships/tags" Target="../tags/tag443.xml"/><Relationship Id="rId483" Type="http://schemas.openxmlformats.org/officeDocument/2006/relationships/tags" Target="../tags/tag485.xml"/><Relationship Id="rId539" Type="http://schemas.openxmlformats.org/officeDocument/2006/relationships/tags" Target="../tags/tag541.xml"/><Relationship Id="rId40" Type="http://schemas.openxmlformats.org/officeDocument/2006/relationships/tags" Target="../tags/tag42.xml"/><Relationship Id="rId136" Type="http://schemas.openxmlformats.org/officeDocument/2006/relationships/tags" Target="../tags/tag138.xml"/><Relationship Id="rId178" Type="http://schemas.openxmlformats.org/officeDocument/2006/relationships/tags" Target="../tags/tag180.xml"/><Relationship Id="rId301" Type="http://schemas.openxmlformats.org/officeDocument/2006/relationships/tags" Target="../tags/tag303.xml"/><Relationship Id="rId343" Type="http://schemas.openxmlformats.org/officeDocument/2006/relationships/tags" Target="../tags/tag345.xml"/><Relationship Id="rId550" Type="http://schemas.openxmlformats.org/officeDocument/2006/relationships/tags" Target="../tags/tag552.xml"/><Relationship Id="rId82" Type="http://schemas.openxmlformats.org/officeDocument/2006/relationships/tags" Target="../tags/tag84.xml"/><Relationship Id="rId203" Type="http://schemas.openxmlformats.org/officeDocument/2006/relationships/tags" Target="../tags/tag205.xml"/><Relationship Id="rId385" Type="http://schemas.openxmlformats.org/officeDocument/2006/relationships/tags" Target="../tags/tag387.xml"/><Relationship Id="rId592" Type="http://schemas.openxmlformats.org/officeDocument/2006/relationships/tags" Target="../tags/tag594.xml"/><Relationship Id="rId606" Type="http://schemas.openxmlformats.org/officeDocument/2006/relationships/tags" Target="../tags/tag608.xml"/><Relationship Id="rId245" Type="http://schemas.openxmlformats.org/officeDocument/2006/relationships/tags" Target="../tags/tag247.xml"/><Relationship Id="rId287" Type="http://schemas.openxmlformats.org/officeDocument/2006/relationships/tags" Target="../tags/tag289.xml"/><Relationship Id="rId410" Type="http://schemas.openxmlformats.org/officeDocument/2006/relationships/tags" Target="../tags/tag412.xml"/><Relationship Id="rId452" Type="http://schemas.openxmlformats.org/officeDocument/2006/relationships/tags" Target="../tags/tag454.xml"/><Relationship Id="rId494" Type="http://schemas.openxmlformats.org/officeDocument/2006/relationships/tags" Target="../tags/tag496.xml"/><Relationship Id="rId508" Type="http://schemas.openxmlformats.org/officeDocument/2006/relationships/tags" Target="../tags/tag510.xml"/><Relationship Id="rId105" Type="http://schemas.openxmlformats.org/officeDocument/2006/relationships/tags" Target="../tags/tag107.xml"/><Relationship Id="rId147" Type="http://schemas.openxmlformats.org/officeDocument/2006/relationships/tags" Target="../tags/tag149.xml"/><Relationship Id="rId312" Type="http://schemas.openxmlformats.org/officeDocument/2006/relationships/tags" Target="../tags/tag314.xml"/><Relationship Id="rId354" Type="http://schemas.openxmlformats.org/officeDocument/2006/relationships/tags" Target="../tags/tag356.xml"/><Relationship Id="rId51" Type="http://schemas.openxmlformats.org/officeDocument/2006/relationships/tags" Target="../tags/tag53.xml"/><Relationship Id="rId93" Type="http://schemas.openxmlformats.org/officeDocument/2006/relationships/tags" Target="../tags/tag95.xml"/><Relationship Id="rId189" Type="http://schemas.openxmlformats.org/officeDocument/2006/relationships/tags" Target="../tags/tag191.xml"/><Relationship Id="rId396" Type="http://schemas.openxmlformats.org/officeDocument/2006/relationships/tags" Target="../tags/tag398.xml"/><Relationship Id="rId561" Type="http://schemas.openxmlformats.org/officeDocument/2006/relationships/tags" Target="../tags/tag563.xml"/><Relationship Id="rId617" Type="http://schemas.openxmlformats.org/officeDocument/2006/relationships/tags" Target="../tags/tag619.xml"/><Relationship Id="rId214" Type="http://schemas.openxmlformats.org/officeDocument/2006/relationships/tags" Target="../tags/tag216.xml"/><Relationship Id="rId256" Type="http://schemas.openxmlformats.org/officeDocument/2006/relationships/tags" Target="../tags/tag258.xml"/><Relationship Id="rId298" Type="http://schemas.openxmlformats.org/officeDocument/2006/relationships/tags" Target="../tags/tag300.xml"/><Relationship Id="rId421" Type="http://schemas.openxmlformats.org/officeDocument/2006/relationships/tags" Target="../tags/tag423.xml"/><Relationship Id="rId463" Type="http://schemas.openxmlformats.org/officeDocument/2006/relationships/tags" Target="../tags/tag465.xml"/><Relationship Id="rId519" Type="http://schemas.openxmlformats.org/officeDocument/2006/relationships/tags" Target="../tags/tag521.xml"/><Relationship Id="rId116" Type="http://schemas.openxmlformats.org/officeDocument/2006/relationships/tags" Target="../tags/tag118.xml"/><Relationship Id="rId158" Type="http://schemas.openxmlformats.org/officeDocument/2006/relationships/tags" Target="../tags/tag160.xml"/><Relationship Id="rId323" Type="http://schemas.openxmlformats.org/officeDocument/2006/relationships/tags" Target="../tags/tag325.xml"/><Relationship Id="rId530" Type="http://schemas.openxmlformats.org/officeDocument/2006/relationships/tags" Target="../tags/tag532.xml"/><Relationship Id="rId20" Type="http://schemas.openxmlformats.org/officeDocument/2006/relationships/tags" Target="../tags/tag22.xml"/><Relationship Id="rId62" Type="http://schemas.openxmlformats.org/officeDocument/2006/relationships/tags" Target="../tags/tag64.xml"/><Relationship Id="rId365" Type="http://schemas.openxmlformats.org/officeDocument/2006/relationships/tags" Target="../tags/tag367.xml"/><Relationship Id="rId572" Type="http://schemas.openxmlformats.org/officeDocument/2006/relationships/tags" Target="../tags/tag574.xml"/><Relationship Id="rId628" Type="http://schemas.openxmlformats.org/officeDocument/2006/relationships/tags" Target="../tags/tag630.xml"/><Relationship Id="rId225" Type="http://schemas.openxmlformats.org/officeDocument/2006/relationships/tags" Target="../tags/tag227.xml"/><Relationship Id="rId267" Type="http://schemas.openxmlformats.org/officeDocument/2006/relationships/tags" Target="../tags/tag269.xml"/><Relationship Id="rId432" Type="http://schemas.openxmlformats.org/officeDocument/2006/relationships/tags" Target="../tags/tag434.xml"/><Relationship Id="rId474" Type="http://schemas.openxmlformats.org/officeDocument/2006/relationships/tags" Target="../tags/tag476.xml"/><Relationship Id="rId127" Type="http://schemas.openxmlformats.org/officeDocument/2006/relationships/tags" Target="../tags/tag129.xml"/><Relationship Id="rId31" Type="http://schemas.openxmlformats.org/officeDocument/2006/relationships/tags" Target="../tags/tag33.xml"/><Relationship Id="rId73" Type="http://schemas.openxmlformats.org/officeDocument/2006/relationships/tags" Target="../tags/tag75.xml"/><Relationship Id="rId169" Type="http://schemas.openxmlformats.org/officeDocument/2006/relationships/tags" Target="../tags/tag171.xml"/><Relationship Id="rId334" Type="http://schemas.openxmlformats.org/officeDocument/2006/relationships/tags" Target="../tags/tag336.xml"/><Relationship Id="rId376" Type="http://schemas.openxmlformats.org/officeDocument/2006/relationships/tags" Target="../tags/tag378.xml"/><Relationship Id="rId541" Type="http://schemas.openxmlformats.org/officeDocument/2006/relationships/tags" Target="../tags/tag543.xml"/><Relationship Id="rId583" Type="http://schemas.openxmlformats.org/officeDocument/2006/relationships/tags" Target="../tags/tag585.xml"/><Relationship Id="rId639" Type="http://schemas.openxmlformats.org/officeDocument/2006/relationships/tags" Target="../tags/tag641.xml"/><Relationship Id="rId4" Type="http://schemas.openxmlformats.org/officeDocument/2006/relationships/tags" Target="../tags/tag6.xml"/><Relationship Id="rId180" Type="http://schemas.openxmlformats.org/officeDocument/2006/relationships/tags" Target="../tags/tag182.xml"/><Relationship Id="rId236" Type="http://schemas.openxmlformats.org/officeDocument/2006/relationships/tags" Target="../tags/tag238.xml"/><Relationship Id="rId278" Type="http://schemas.openxmlformats.org/officeDocument/2006/relationships/tags" Target="../tags/tag280.xml"/><Relationship Id="rId401" Type="http://schemas.openxmlformats.org/officeDocument/2006/relationships/tags" Target="../tags/tag403.xml"/><Relationship Id="rId443" Type="http://schemas.openxmlformats.org/officeDocument/2006/relationships/tags" Target="../tags/tag445.xml"/><Relationship Id="rId303" Type="http://schemas.openxmlformats.org/officeDocument/2006/relationships/tags" Target="../tags/tag305.xml"/><Relationship Id="rId485" Type="http://schemas.openxmlformats.org/officeDocument/2006/relationships/tags" Target="../tags/tag487.xml"/><Relationship Id="rId42" Type="http://schemas.openxmlformats.org/officeDocument/2006/relationships/tags" Target="../tags/tag44.xml"/><Relationship Id="rId84" Type="http://schemas.openxmlformats.org/officeDocument/2006/relationships/tags" Target="../tags/tag86.xml"/><Relationship Id="rId138" Type="http://schemas.openxmlformats.org/officeDocument/2006/relationships/tags" Target="../tags/tag140.xml"/><Relationship Id="rId345" Type="http://schemas.openxmlformats.org/officeDocument/2006/relationships/tags" Target="../tags/tag347.xml"/><Relationship Id="rId387" Type="http://schemas.openxmlformats.org/officeDocument/2006/relationships/tags" Target="../tags/tag389.xml"/><Relationship Id="rId510" Type="http://schemas.openxmlformats.org/officeDocument/2006/relationships/tags" Target="../tags/tag512.xml"/><Relationship Id="rId552" Type="http://schemas.openxmlformats.org/officeDocument/2006/relationships/tags" Target="../tags/tag554.xml"/><Relationship Id="rId594" Type="http://schemas.openxmlformats.org/officeDocument/2006/relationships/tags" Target="../tags/tag596.xml"/><Relationship Id="rId608" Type="http://schemas.openxmlformats.org/officeDocument/2006/relationships/tags" Target="../tags/tag610.xml"/><Relationship Id="rId191" Type="http://schemas.openxmlformats.org/officeDocument/2006/relationships/tags" Target="../tags/tag193.xml"/><Relationship Id="rId205" Type="http://schemas.openxmlformats.org/officeDocument/2006/relationships/tags" Target="../tags/tag207.xml"/><Relationship Id="rId247" Type="http://schemas.openxmlformats.org/officeDocument/2006/relationships/tags" Target="../tags/tag249.xml"/><Relationship Id="rId412" Type="http://schemas.openxmlformats.org/officeDocument/2006/relationships/tags" Target="../tags/tag414.xml"/><Relationship Id="rId107" Type="http://schemas.openxmlformats.org/officeDocument/2006/relationships/tags" Target="../tags/tag109.xml"/><Relationship Id="rId289" Type="http://schemas.openxmlformats.org/officeDocument/2006/relationships/tags" Target="../tags/tag291.xml"/><Relationship Id="rId454" Type="http://schemas.openxmlformats.org/officeDocument/2006/relationships/tags" Target="../tags/tag456.xml"/><Relationship Id="rId496" Type="http://schemas.openxmlformats.org/officeDocument/2006/relationships/tags" Target="../tags/tag498.xml"/><Relationship Id="rId11" Type="http://schemas.openxmlformats.org/officeDocument/2006/relationships/tags" Target="../tags/tag13.xml"/><Relationship Id="rId53" Type="http://schemas.openxmlformats.org/officeDocument/2006/relationships/tags" Target="../tags/tag55.xml"/><Relationship Id="rId149" Type="http://schemas.openxmlformats.org/officeDocument/2006/relationships/tags" Target="../tags/tag151.xml"/><Relationship Id="rId314" Type="http://schemas.openxmlformats.org/officeDocument/2006/relationships/tags" Target="../tags/tag316.xml"/><Relationship Id="rId356" Type="http://schemas.openxmlformats.org/officeDocument/2006/relationships/tags" Target="../tags/tag358.xml"/><Relationship Id="rId398" Type="http://schemas.openxmlformats.org/officeDocument/2006/relationships/tags" Target="../tags/tag400.xml"/><Relationship Id="rId521" Type="http://schemas.openxmlformats.org/officeDocument/2006/relationships/tags" Target="../tags/tag523.xml"/><Relationship Id="rId563" Type="http://schemas.openxmlformats.org/officeDocument/2006/relationships/tags" Target="../tags/tag565.xml"/><Relationship Id="rId619" Type="http://schemas.openxmlformats.org/officeDocument/2006/relationships/tags" Target="../tags/tag621.xml"/><Relationship Id="rId95" Type="http://schemas.openxmlformats.org/officeDocument/2006/relationships/tags" Target="../tags/tag97.xml"/><Relationship Id="rId160" Type="http://schemas.openxmlformats.org/officeDocument/2006/relationships/tags" Target="../tags/tag162.xml"/><Relationship Id="rId216" Type="http://schemas.openxmlformats.org/officeDocument/2006/relationships/tags" Target="../tags/tag218.xml"/><Relationship Id="rId423" Type="http://schemas.openxmlformats.org/officeDocument/2006/relationships/tags" Target="../tags/tag425.xml"/><Relationship Id="rId258" Type="http://schemas.openxmlformats.org/officeDocument/2006/relationships/tags" Target="../tags/tag260.xml"/><Relationship Id="rId465" Type="http://schemas.openxmlformats.org/officeDocument/2006/relationships/tags" Target="../tags/tag467.xml"/><Relationship Id="rId630" Type="http://schemas.openxmlformats.org/officeDocument/2006/relationships/tags" Target="../tags/tag632.xml"/><Relationship Id="rId22" Type="http://schemas.openxmlformats.org/officeDocument/2006/relationships/tags" Target="../tags/tag24.xml"/><Relationship Id="rId64" Type="http://schemas.openxmlformats.org/officeDocument/2006/relationships/tags" Target="../tags/tag66.xml"/><Relationship Id="rId118" Type="http://schemas.openxmlformats.org/officeDocument/2006/relationships/tags" Target="../tags/tag120.xml"/><Relationship Id="rId325" Type="http://schemas.openxmlformats.org/officeDocument/2006/relationships/tags" Target="../tags/tag327.xml"/><Relationship Id="rId367" Type="http://schemas.openxmlformats.org/officeDocument/2006/relationships/tags" Target="../tags/tag369.xml"/><Relationship Id="rId532" Type="http://schemas.openxmlformats.org/officeDocument/2006/relationships/tags" Target="../tags/tag534.xml"/><Relationship Id="rId574" Type="http://schemas.openxmlformats.org/officeDocument/2006/relationships/tags" Target="../tags/tag576.xml"/><Relationship Id="rId171" Type="http://schemas.openxmlformats.org/officeDocument/2006/relationships/tags" Target="../tags/tag173.xml"/><Relationship Id="rId227" Type="http://schemas.openxmlformats.org/officeDocument/2006/relationships/tags" Target="../tags/tag229.xml"/><Relationship Id="rId269" Type="http://schemas.openxmlformats.org/officeDocument/2006/relationships/tags" Target="../tags/tag271.xml"/><Relationship Id="rId434" Type="http://schemas.openxmlformats.org/officeDocument/2006/relationships/tags" Target="../tags/tag436.xml"/><Relationship Id="rId476" Type="http://schemas.openxmlformats.org/officeDocument/2006/relationships/tags" Target="../tags/tag478.xml"/><Relationship Id="rId641" Type="http://schemas.openxmlformats.org/officeDocument/2006/relationships/tags" Target="../tags/tag643.xml"/><Relationship Id="rId33" Type="http://schemas.openxmlformats.org/officeDocument/2006/relationships/tags" Target="../tags/tag35.xml"/><Relationship Id="rId129" Type="http://schemas.openxmlformats.org/officeDocument/2006/relationships/tags" Target="../tags/tag131.xml"/><Relationship Id="rId280" Type="http://schemas.openxmlformats.org/officeDocument/2006/relationships/tags" Target="../tags/tag282.xml"/><Relationship Id="rId336" Type="http://schemas.openxmlformats.org/officeDocument/2006/relationships/tags" Target="../tags/tag338.xml"/><Relationship Id="rId501" Type="http://schemas.openxmlformats.org/officeDocument/2006/relationships/tags" Target="../tags/tag503.xml"/><Relationship Id="rId543" Type="http://schemas.openxmlformats.org/officeDocument/2006/relationships/tags" Target="../tags/tag545.xml"/><Relationship Id="rId75" Type="http://schemas.openxmlformats.org/officeDocument/2006/relationships/tags" Target="../tags/tag77.xml"/><Relationship Id="rId140" Type="http://schemas.openxmlformats.org/officeDocument/2006/relationships/tags" Target="../tags/tag142.xml"/><Relationship Id="rId182" Type="http://schemas.openxmlformats.org/officeDocument/2006/relationships/tags" Target="../tags/tag184.xml"/><Relationship Id="rId378" Type="http://schemas.openxmlformats.org/officeDocument/2006/relationships/tags" Target="../tags/tag380.xml"/><Relationship Id="rId403" Type="http://schemas.openxmlformats.org/officeDocument/2006/relationships/tags" Target="../tags/tag405.xml"/><Relationship Id="rId585" Type="http://schemas.openxmlformats.org/officeDocument/2006/relationships/tags" Target="../tags/tag587.xml"/><Relationship Id="rId6" Type="http://schemas.openxmlformats.org/officeDocument/2006/relationships/tags" Target="../tags/tag8.xml"/><Relationship Id="rId238" Type="http://schemas.openxmlformats.org/officeDocument/2006/relationships/tags" Target="../tags/tag240.xml"/><Relationship Id="rId445" Type="http://schemas.openxmlformats.org/officeDocument/2006/relationships/tags" Target="../tags/tag447.xml"/><Relationship Id="rId487" Type="http://schemas.openxmlformats.org/officeDocument/2006/relationships/tags" Target="../tags/tag489.xml"/><Relationship Id="rId610" Type="http://schemas.openxmlformats.org/officeDocument/2006/relationships/tags" Target="../tags/tag612.xml"/><Relationship Id="rId291" Type="http://schemas.openxmlformats.org/officeDocument/2006/relationships/tags" Target="../tags/tag293.xml"/><Relationship Id="rId305" Type="http://schemas.openxmlformats.org/officeDocument/2006/relationships/tags" Target="../tags/tag307.xml"/><Relationship Id="rId347" Type="http://schemas.openxmlformats.org/officeDocument/2006/relationships/tags" Target="../tags/tag349.xml"/><Relationship Id="rId512" Type="http://schemas.openxmlformats.org/officeDocument/2006/relationships/tags" Target="../tags/tag514.xml"/><Relationship Id="rId44" Type="http://schemas.openxmlformats.org/officeDocument/2006/relationships/tags" Target="../tags/tag46.xml"/><Relationship Id="rId86" Type="http://schemas.openxmlformats.org/officeDocument/2006/relationships/tags" Target="../tags/tag88.xml"/><Relationship Id="rId151" Type="http://schemas.openxmlformats.org/officeDocument/2006/relationships/tags" Target="../tags/tag153.xml"/><Relationship Id="rId389" Type="http://schemas.openxmlformats.org/officeDocument/2006/relationships/tags" Target="../tags/tag391.xml"/><Relationship Id="rId554" Type="http://schemas.openxmlformats.org/officeDocument/2006/relationships/tags" Target="../tags/tag556.xml"/><Relationship Id="rId596" Type="http://schemas.openxmlformats.org/officeDocument/2006/relationships/tags" Target="../tags/tag598.xml"/><Relationship Id="rId193" Type="http://schemas.openxmlformats.org/officeDocument/2006/relationships/tags" Target="../tags/tag195.xml"/><Relationship Id="rId207" Type="http://schemas.openxmlformats.org/officeDocument/2006/relationships/tags" Target="../tags/tag209.xml"/><Relationship Id="rId249" Type="http://schemas.openxmlformats.org/officeDocument/2006/relationships/tags" Target="../tags/tag251.xml"/><Relationship Id="rId414" Type="http://schemas.openxmlformats.org/officeDocument/2006/relationships/tags" Target="../tags/tag416.xml"/><Relationship Id="rId456" Type="http://schemas.openxmlformats.org/officeDocument/2006/relationships/tags" Target="../tags/tag458.xml"/><Relationship Id="rId498" Type="http://schemas.openxmlformats.org/officeDocument/2006/relationships/tags" Target="../tags/tag500.xml"/><Relationship Id="rId621" Type="http://schemas.openxmlformats.org/officeDocument/2006/relationships/tags" Target="../tags/tag623.xml"/><Relationship Id="rId13" Type="http://schemas.openxmlformats.org/officeDocument/2006/relationships/tags" Target="../tags/tag15.xml"/><Relationship Id="rId109" Type="http://schemas.openxmlformats.org/officeDocument/2006/relationships/tags" Target="../tags/tag111.xml"/><Relationship Id="rId260" Type="http://schemas.openxmlformats.org/officeDocument/2006/relationships/tags" Target="../tags/tag262.xml"/><Relationship Id="rId316" Type="http://schemas.openxmlformats.org/officeDocument/2006/relationships/tags" Target="../tags/tag318.xml"/><Relationship Id="rId523" Type="http://schemas.openxmlformats.org/officeDocument/2006/relationships/tags" Target="../tags/tag525.xml"/><Relationship Id="rId55" Type="http://schemas.openxmlformats.org/officeDocument/2006/relationships/tags" Target="../tags/tag57.xml"/><Relationship Id="rId97" Type="http://schemas.openxmlformats.org/officeDocument/2006/relationships/tags" Target="../tags/tag99.xml"/><Relationship Id="rId120" Type="http://schemas.openxmlformats.org/officeDocument/2006/relationships/tags" Target="../tags/tag122.xml"/><Relationship Id="rId358" Type="http://schemas.openxmlformats.org/officeDocument/2006/relationships/tags" Target="../tags/tag360.xml"/><Relationship Id="rId565" Type="http://schemas.openxmlformats.org/officeDocument/2006/relationships/tags" Target="../tags/tag567.xml"/><Relationship Id="rId162" Type="http://schemas.openxmlformats.org/officeDocument/2006/relationships/tags" Target="../tags/tag164.xml"/><Relationship Id="rId218" Type="http://schemas.openxmlformats.org/officeDocument/2006/relationships/tags" Target="../tags/tag220.xml"/><Relationship Id="rId425" Type="http://schemas.openxmlformats.org/officeDocument/2006/relationships/tags" Target="../tags/tag427.xml"/><Relationship Id="rId467" Type="http://schemas.openxmlformats.org/officeDocument/2006/relationships/tags" Target="../tags/tag469.xml"/><Relationship Id="rId632" Type="http://schemas.openxmlformats.org/officeDocument/2006/relationships/tags" Target="../tags/tag634.xml"/><Relationship Id="rId271" Type="http://schemas.openxmlformats.org/officeDocument/2006/relationships/tags" Target="../tags/tag273.xml"/><Relationship Id="rId24" Type="http://schemas.openxmlformats.org/officeDocument/2006/relationships/tags" Target="../tags/tag26.xml"/><Relationship Id="rId66" Type="http://schemas.openxmlformats.org/officeDocument/2006/relationships/tags" Target="../tags/tag68.xml"/><Relationship Id="rId131" Type="http://schemas.openxmlformats.org/officeDocument/2006/relationships/tags" Target="../tags/tag133.xml"/><Relationship Id="rId327" Type="http://schemas.openxmlformats.org/officeDocument/2006/relationships/tags" Target="../tags/tag329.xml"/><Relationship Id="rId369" Type="http://schemas.openxmlformats.org/officeDocument/2006/relationships/tags" Target="../tags/tag371.xml"/><Relationship Id="rId534" Type="http://schemas.openxmlformats.org/officeDocument/2006/relationships/tags" Target="../tags/tag536.xml"/><Relationship Id="rId576" Type="http://schemas.openxmlformats.org/officeDocument/2006/relationships/tags" Target="../tags/tag578.xml"/><Relationship Id="rId173" Type="http://schemas.openxmlformats.org/officeDocument/2006/relationships/tags" Target="../tags/tag175.xml"/><Relationship Id="rId229" Type="http://schemas.openxmlformats.org/officeDocument/2006/relationships/tags" Target="../tags/tag231.xml"/><Relationship Id="rId380" Type="http://schemas.openxmlformats.org/officeDocument/2006/relationships/tags" Target="../tags/tag382.xml"/><Relationship Id="rId436" Type="http://schemas.openxmlformats.org/officeDocument/2006/relationships/tags" Target="../tags/tag438.xml"/><Relationship Id="rId601" Type="http://schemas.openxmlformats.org/officeDocument/2006/relationships/tags" Target="../tags/tag603.xml"/><Relationship Id="rId643" Type="http://schemas.openxmlformats.org/officeDocument/2006/relationships/tags" Target="../tags/tag645.xml"/><Relationship Id="rId240" Type="http://schemas.openxmlformats.org/officeDocument/2006/relationships/tags" Target="../tags/tag242.xml"/><Relationship Id="rId478" Type="http://schemas.openxmlformats.org/officeDocument/2006/relationships/tags" Target="../tags/tag480.xml"/><Relationship Id="rId35" Type="http://schemas.openxmlformats.org/officeDocument/2006/relationships/tags" Target="../tags/tag37.xml"/><Relationship Id="rId77" Type="http://schemas.openxmlformats.org/officeDocument/2006/relationships/tags" Target="../tags/tag79.xml"/><Relationship Id="rId100" Type="http://schemas.openxmlformats.org/officeDocument/2006/relationships/tags" Target="../tags/tag102.xml"/><Relationship Id="rId282" Type="http://schemas.openxmlformats.org/officeDocument/2006/relationships/tags" Target="../tags/tag284.xml"/><Relationship Id="rId338" Type="http://schemas.openxmlformats.org/officeDocument/2006/relationships/tags" Target="../tags/tag340.xml"/><Relationship Id="rId503" Type="http://schemas.openxmlformats.org/officeDocument/2006/relationships/tags" Target="../tags/tag505.xml"/><Relationship Id="rId545" Type="http://schemas.openxmlformats.org/officeDocument/2006/relationships/tags" Target="../tags/tag547.xml"/><Relationship Id="rId587" Type="http://schemas.openxmlformats.org/officeDocument/2006/relationships/tags" Target="../tags/tag589.xml"/><Relationship Id="rId8" Type="http://schemas.openxmlformats.org/officeDocument/2006/relationships/tags" Target="../tags/tag10.xml"/><Relationship Id="rId142" Type="http://schemas.openxmlformats.org/officeDocument/2006/relationships/tags" Target="../tags/tag144.xml"/><Relationship Id="rId184" Type="http://schemas.openxmlformats.org/officeDocument/2006/relationships/tags" Target="../tags/tag186.xml"/><Relationship Id="rId391" Type="http://schemas.openxmlformats.org/officeDocument/2006/relationships/tags" Target="../tags/tag393.xml"/><Relationship Id="rId405" Type="http://schemas.openxmlformats.org/officeDocument/2006/relationships/tags" Target="../tags/tag407.xml"/><Relationship Id="rId447" Type="http://schemas.openxmlformats.org/officeDocument/2006/relationships/tags" Target="../tags/tag449.xml"/><Relationship Id="rId612" Type="http://schemas.openxmlformats.org/officeDocument/2006/relationships/tags" Target="../tags/tag614.xml"/><Relationship Id="rId251" Type="http://schemas.openxmlformats.org/officeDocument/2006/relationships/tags" Target="../tags/tag253.xml"/><Relationship Id="rId489" Type="http://schemas.openxmlformats.org/officeDocument/2006/relationships/tags" Target="../tags/tag491.xml"/><Relationship Id="rId46" Type="http://schemas.openxmlformats.org/officeDocument/2006/relationships/tags" Target="../tags/tag48.xml"/><Relationship Id="rId293" Type="http://schemas.openxmlformats.org/officeDocument/2006/relationships/tags" Target="../tags/tag295.xml"/><Relationship Id="rId307" Type="http://schemas.openxmlformats.org/officeDocument/2006/relationships/tags" Target="../tags/tag309.xml"/><Relationship Id="rId349" Type="http://schemas.openxmlformats.org/officeDocument/2006/relationships/tags" Target="../tags/tag351.xml"/><Relationship Id="rId514" Type="http://schemas.openxmlformats.org/officeDocument/2006/relationships/tags" Target="../tags/tag516.xml"/><Relationship Id="rId556" Type="http://schemas.openxmlformats.org/officeDocument/2006/relationships/tags" Target="../tags/tag558.xml"/><Relationship Id="rId88" Type="http://schemas.openxmlformats.org/officeDocument/2006/relationships/tags" Target="../tags/tag90.xml"/><Relationship Id="rId111" Type="http://schemas.openxmlformats.org/officeDocument/2006/relationships/tags" Target="../tags/tag113.xml"/><Relationship Id="rId153" Type="http://schemas.openxmlformats.org/officeDocument/2006/relationships/tags" Target="../tags/tag155.xml"/><Relationship Id="rId195" Type="http://schemas.openxmlformats.org/officeDocument/2006/relationships/tags" Target="../tags/tag197.xml"/><Relationship Id="rId209" Type="http://schemas.openxmlformats.org/officeDocument/2006/relationships/tags" Target="../tags/tag211.xml"/><Relationship Id="rId360" Type="http://schemas.openxmlformats.org/officeDocument/2006/relationships/tags" Target="../tags/tag362.xml"/><Relationship Id="rId416" Type="http://schemas.openxmlformats.org/officeDocument/2006/relationships/tags" Target="../tags/tag418.xml"/><Relationship Id="rId598" Type="http://schemas.openxmlformats.org/officeDocument/2006/relationships/tags" Target="../tags/tag600.xml"/><Relationship Id="rId220" Type="http://schemas.openxmlformats.org/officeDocument/2006/relationships/tags" Target="../tags/tag222.xml"/><Relationship Id="rId458" Type="http://schemas.openxmlformats.org/officeDocument/2006/relationships/tags" Target="../tags/tag460.xml"/><Relationship Id="rId623" Type="http://schemas.openxmlformats.org/officeDocument/2006/relationships/tags" Target="../tags/tag625.xml"/><Relationship Id="rId15" Type="http://schemas.openxmlformats.org/officeDocument/2006/relationships/tags" Target="../tags/tag17.xml"/><Relationship Id="rId57" Type="http://schemas.openxmlformats.org/officeDocument/2006/relationships/tags" Target="../tags/tag59.xml"/><Relationship Id="rId262" Type="http://schemas.openxmlformats.org/officeDocument/2006/relationships/tags" Target="../tags/tag264.xml"/><Relationship Id="rId318" Type="http://schemas.openxmlformats.org/officeDocument/2006/relationships/tags" Target="../tags/tag320.xml"/><Relationship Id="rId525" Type="http://schemas.openxmlformats.org/officeDocument/2006/relationships/tags" Target="../tags/tag527.xml"/><Relationship Id="rId567" Type="http://schemas.openxmlformats.org/officeDocument/2006/relationships/tags" Target="../tags/tag569.xml"/><Relationship Id="rId99" Type="http://schemas.openxmlformats.org/officeDocument/2006/relationships/tags" Target="../tags/tag101.xml"/><Relationship Id="rId122" Type="http://schemas.openxmlformats.org/officeDocument/2006/relationships/tags" Target="../tags/tag124.xml"/><Relationship Id="rId164" Type="http://schemas.openxmlformats.org/officeDocument/2006/relationships/tags" Target="../tags/tag166.xml"/><Relationship Id="rId371" Type="http://schemas.openxmlformats.org/officeDocument/2006/relationships/tags" Target="../tags/tag373.xml"/><Relationship Id="rId427" Type="http://schemas.openxmlformats.org/officeDocument/2006/relationships/tags" Target="../tags/tag429.xml"/><Relationship Id="rId469" Type="http://schemas.openxmlformats.org/officeDocument/2006/relationships/tags" Target="../tags/tag471.xml"/><Relationship Id="rId634" Type="http://schemas.openxmlformats.org/officeDocument/2006/relationships/tags" Target="../tags/tag636.xml"/><Relationship Id="rId26" Type="http://schemas.openxmlformats.org/officeDocument/2006/relationships/tags" Target="../tags/tag28.xml"/><Relationship Id="rId231" Type="http://schemas.openxmlformats.org/officeDocument/2006/relationships/tags" Target="../tags/tag233.xml"/><Relationship Id="rId273" Type="http://schemas.openxmlformats.org/officeDocument/2006/relationships/tags" Target="../tags/tag275.xml"/><Relationship Id="rId329" Type="http://schemas.openxmlformats.org/officeDocument/2006/relationships/tags" Target="../tags/tag331.xml"/><Relationship Id="rId480" Type="http://schemas.openxmlformats.org/officeDocument/2006/relationships/tags" Target="../tags/tag482.xml"/><Relationship Id="rId536" Type="http://schemas.openxmlformats.org/officeDocument/2006/relationships/tags" Target="../tags/tag538.xml"/><Relationship Id="rId68" Type="http://schemas.openxmlformats.org/officeDocument/2006/relationships/tags" Target="../tags/tag70.xml"/><Relationship Id="rId133" Type="http://schemas.openxmlformats.org/officeDocument/2006/relationships/tags" Target="../tags/tag135.xml"/><Relationship Id="rId175" Type="http://schemas.openxmlformats.org/officeDocument/2006/relationships/tags" Target="../tags/tag177.xml"/><Relationship Id="rId340" Type="http://schemas.openxmlformats.org/officeDocument/2006/relationships/tags" Target="../tags/tag342.xml"/><Relationship Id="rId578" Type="http://schemas.openxmlformats.org/officeDocument/2006/relationships/tags" Target="../tags/tag580.xml"/><Relationship Id="rId200" Type="http://schemas.openxmlformats.org/officeDocument/2006/relationships/tags" Target="../tags/tag202.xml"/><Relationship Id="rId382" Type="http://schemas.openxmlformats.org/officeDocument/2006/relationships/tags" Target="../tags/tag384.xml"/><Relationship Id="rId438" Type="http://schemas.openxmlformats.org/officeDocument/2006/relationships/tags" Target="../tags/tag440.xml"/><Relationship Id="rId603" Type="http://schemas.openxmlformats.org/officeDocument/2006/relationships/tags" Target="../tags/tag605.xml"/><Relationship Id="rId645" Type="http://schemas.openxmlformats.org/officeDocument/2006/relationships/tags" Target="../tags/tag647.xml"/><Relationship Id="rId242" Type="http://schemas.openxmlformats.org/officeDocument/2006/relationships/tags" Target="../tags/tag244.xml"/><Relationship Id="rId284" Type="http://schemas.openxmlformats.org/officeDocument/2006/relationships/tags" Target="../tags/tag286.xml"/><Relationship Id="rId491" Type="http://schemas.openxmlformats.org/officeDocument/2006/relationships/tags" Target="../tags/tag493.xml"/><Relationship Id="rId505" Type="http://schemas.openxmlformats.org/officeDocument/2006/relationships/tags" Target="../tags/tag507.xml"/><Relationship Id="rId37" Type="http://schemas.openxmlformats.org/officeDocument/2006/relationships/tags" Target="../tags/tag39.xml"/><Relationship Id="rId79" Type="http://schemas.openxmlformats.org/officeDocument/2006/relationships/tags" Target="../tags/tag81.xml"/><Relationship Id="rId102" Type="http://schemas.openxmlformats.org/officeDocument/2006/relationships/tags" Target="../tags/tag104.xml"/><Relationship Id="rId144" Type="http://schemas.openxmlformats.org/officeDocument/2006/relationships/tags" Target="../tags/tag146.xml"/><Relationship Id="rId547" Type="http://schemas.openxmlformats.org/officeDocument/2006/relationships/tags" Target="../tags/tag549.xml"/><Relationship Id="rId589" Type="http://schemas.openxmlformats.org/officeDocument/2006/relationships/tags" Target="../tags/tag591.xml"/><Relationship Id="rId90" Type="http://schemas.openxmlformats.org/officeDocument/2006/relationships/tags" Target="../tags/tag92.xml"/><Relationship Id="rId186" Type="http://schemas.openxmlformats.org/officeDocument/2006/relationships/tags" Target="../tags/tag188.xml"/><Relationship Id="rId351" Type="http://schemas.openxmlformats.org/officeDocument/2006/relationships/tags" Target="../tags/tag353.xml"/><Relationship Id="rId393" Type="http://schemas.openxmlformats.org/officeDocument/2006/relationships/tags" Target="../tags/tag395.xml"/><Relationship Id="rId407" Type="http://schemas.openxmlformats.org/officeDocument/2006/relationships/tags" Target="../tags/tag409.xml"/><Relationship Id="rId449" Type="http://schemas.openxmlformats.org/officeDocument/2006/relationships/tags" Target="../tags/tag451.xml"/><Relationship Id="rId614" Type="http://schemas.openxmlformats.org/officeDocument/2006/relationships/tags" Target="../tags/tag616.xml"/><Relationship Id="rId211" Type="http://schemas.openxmlformats.org/officeDocument/2006/relationships/tags" Target="../tags/tag213.xml"/><Relationship Id="rId253" Type="http://schemas.openxmlformats.org/officeDocument/2006/relationships/tags" Target="../tags/tag255.xml"/><Relationship Id="rId295" Type="http://schemas.openxmlformats.org/officeDocument/2006/relationships/tags" Target="../tags/tag297.xml"/><Relationship Id="rId309" Type="http://schemas.openxmlformats.org/officeDocument/2006/relationships/tags" Target="../tags/tag311.xml"/><Relationship Id="rId460" Type="http://schemas.openxmlformats.org/officeDocument/2006/relationships/tags" Target="../tags/tag462.xml"/><Relationship Id="rId516" Type="http://schemas.openxmlformats.org/officeDocument/2006/relationships/tags" Target="../tags/tag518.xml"/><Relationship Id="rId48" Type="http://schemas.openxmlformats.org/officeDocument/2006/relationships/tags" Target="../tags/tag50.xml"/><Relationship Id="rId113" Type="http://schemas.openxmlformats.org/officeDocument/2006/relationships/tags" Target="../tags/tag115.xml"/><Relationship Id="rId320" Type="http://schemas.openxmlformats.org/officeDocument/2006/relationships/tags" Target="../tags/tag322.xml"/><Relationship Id="rId558" Type="http://schemas.openxmlformats.org/officeDocument/2006/relationships/tags" Target="../tags/tag560.xml"/><Relationship Id="rId155" Type="http://schemas.openxmlformats.org/officeDocument/2006/relationships/tags" Target="../tags/tag157.xml"/><Relationship Id="rId197" Type="http://schemas.openxmlformats.org/officeDocument/2006/relationships/tags" Target="../tags/tag199.xml"/><Relationship Id="rId362" Type="http://schemas.openxmlformats.org/officeDocument/2006/relationships/tags" Target="../tags/tag364.xml"/><Relationship Id="rId418" Type="http://schemas.openxmlformats.org/officeDocument/2006/relationships/tags" Target="../tags/tag420.xml"/><Relationship Id="rId625" Type="http://schemas.openxmlformats.org/officeDocument/2006/relationships/tags" Target="../tags/tag627.xml"/><Relationship Id="rId222" Type="http://schemas.openxmlformats.org/officeDocument/2006/relationships/tags" Target="../tags/tag224.xml"/><Relationship Id="rId264" Type="http://schemas.openxmlformats.org/officeDocument/2006/relationships/tags" Target="../tags/tag266.xml"/><Relationship Id="rId471" Type="http://schemas.openxmlformats.org/officeDocument/2006/relationships/tags" Target="../tags/tag473.xml"/><Relationship Id="rId17" Type="http://schemas.openxmlformats.org/officeDocument/2006/relationships/tags" Target="../tags/tag19.xml"/><Relationship Id="rId59" Type="http://schemas.openxmlformats.org/officeDocument/2006/relationships/tags" Target="../tags/tag61.xml"/><Relationship Id="rId124" Type="http://schemas.openxmlformats.org/officeDocument/2006/relationships/tags" Target="../tags/tag126.xml"/><Relationship Id="rId527" Type="http://schemas.openxmlformats.org/officeDocument/2006/relationships/tags" Target="../tags/tag529.xml"/><Relationship Id="rId569" Type="http://schemas.openxmlformats.org/officeDocument/2006/relationships/tags" Target="../tags/tag571.xml"/><Relationship Id="rId70" Type="http://schemas.openxmlformats.org/officeDocument/2006/relationships/tags" Target="../tags/tag72.xml"/><Relationship Id="rId166" Type="http://schemas.openxmlformats.org/officeDocument/2006/relationships/tags" Target="../tags/tag168.xml"/><Relationship Id="rId331" Type="http://schemas.openxmlformats.org/officeDocument/2006/relationships/tags" Target="../tags/tag333.xml"/><Relationship Id="rId373" Type="http://schemas.openxmlformats.org/officeDocument/2006/relationships/tags" Target="../tags/tag375.xml"/><Relationship Id="rId429" Type="http://schemas.openxmlformats.org/officeDocument/2006/relationships/tags" Target="../tags/tag431.xml"/><Relationship Id="rId580" Type="http://schemas.openxmlformats.org/officeDocument/2006/relationships/tags" Target="../tags/tag582.xml"/><Relationship Id="rId636" Type="http://schemas.openxmlformats.org/officeDocument/2006/relationships/tags" Target="../tags/tag638.xml"/><Relationship Id="rId1" Type="http://schemas.openxmlformats.org/officeDocument/2006/relationships/tags" Target="../tags/tag3.xml"/><Relationship Id="rId233" Type="http://schemas.openxmlformats.org/officeDocument/2006/relationships/tags" Target="../tags/tag235.xml"/><Relationship Id="rId440" Type="http://schemas.openxmlformats.org/officeDocument/2006/relationships/tags" Target="../tags/tag442.xml"/><Relationship Id="rId28" Type="http://schemas.openxmlformats.org/officeDocument/2006/relationships/tags" Target="../tags/tag30.xml"/><Relationship Id="rId275" Type="http://schemas.openxmlformats.org/officeDocument/2006/relationships/tags" Target="../tags/tag277.xml"/><Relationship Id="rId300" Type="http://schemas.openxmlformats.org/officeDocument/2006/relationships/tags" Target="../tags/tag302.xml"/><Relationship Id="rId482" Type="http://schemas.openxmlformats.org/officeDocument/2006/relationships/tags" Target="../tags/tag484.xml"/><Relationship Id="rId538" Type="http://schemas.openxmlformats.org/officeDocument/2006/relationships/tags" Target="../tags/tag540.xml"/><Relationship Id="rId81" Type="http://schemas.openxmlformats.org/officeDocument/2006/relationships/tags" Target="../tags/tag83.xml"/><Relationship Id="rId135" Type="http://schemas.openxmlformats.org/officeDocument/2006/relationships/tags" Target="../tags/tag137.xml"/><Relationship Id="rId177" Type="http://schemas.openxmlformats.org/officeDocument/2006/relationships/tags" Target="../tags/tag179.xml"/><Relationship Id="rId342" Type="http://schemas.openxmlformats.org/officeDocument/2006/relationships/tags" Target="../tags/tag344.xml"/><Relationship Id="rId384" Type="http://schemas.openxmlformats.org/officeDocument/2006/relationships/tags" Target="../tags/tag386.xml"/><Relationship Id="rId591" Type="http://schemas.openxmlformats.org/officeDocument/2006/relationships/tags" Target="../tags/tag593.xml"/><Relationship Id="rId605" Type="http://schemas.openxmlformats.org/officeDocument/2006/relationships/tags" Target="../tags/tag607.xml"/><Relationship Id="rId202" Type="http://schemas.openxmlformats.org/officeDocument/2006/relationships/tags" Target="../tags/tag204.xml"/><Relationship Id="rId244" Type="http://schemas.openxmlformats.org/officeDocument/2006/relationships/tags" Target="../tags/tag246.xml"/><Relationship Id="rId647" Type="http://schemas.openxmlformats.org/officeDocument/2006/relationships/image" Target="../media/image11.png"/><Relationship Id="rId39" Type="http://schemas.openxmlformats.org/officeDocument/2006/relationships/tags" Target="../tags/tag41.xml"/><Relationship Id="rId286" Type="http://schemas.openxmlformats.org/officeDocument/2006/relationships/tags" Target="../tags/tag288.xml"/><Relationship Id="rId451" Type="http://schemas.openxmlformats.org/officeDocument/2006/relationships/tags" Target="../tags/tag453.xml"/><Relationship Id="rId493" Type="http://schemas.openxmlformats.org/officeDocument/2006/relationships/tags" Target="../tags/tag495.xml"/><Relationship Id="rId507" Type="http://schemas.openxmlformats.org/officeDocument/2006/relationships/tags" Target="../tags/tag509.xml"/><Relationship Id="rId549" Type="http://schemas.openxmlformats.org/officeDocument/2006/relationships/tags" Target="../tags/tag551.xml"/><Relationship Id="rId50" Type="http://schemas.openxmlformats.org/officeDocument/2006/relationships/tags" Target="../tags/tag52.xml"/><Relationship Id="rId104" Type="http://schemas.openxmlformats.org/officeDocument/2006/relationships/tags" Target="../tags/tag106.xml"/><Relationship Id="rId146" Type="http://schemas.openxmlformats.org/officeDocument/2006/relationships/tags" Target="../tags/tag148.xml"/><Relationship Id="rId188" Type="http://schemas.openxmlformats.org/officeDocument/2006/relationships/tags" Target="../tags/tag190.xml"/><Relationship Id="rId311" Type="http://schemas.openxmlformats.org/officeDocument/2006/relationships/tags" Target="../tags/tag313.xml"/><Relationship Id="rId353" Type="http://schemas.openxmlformats.org/officeDocument/2006/relationships/tags" Target="../tags/tag355.xml"/><Relationship Id="rId395" Type="http://schemas.openxmlformats.org/officeDocument/2006/relationships/tags" Target="../tags/tag397.xml"/><Relationship Id="rId409" Type="http://schemas.openxmlformats.org/officeDocument/2006/relationships/tags" Target="../tags/tag411.xml"/><Relationship Id="rId560" Type="http://schemas.openxmlformats.org/officeDocument/2006/relationships/tags" Target="../tags/tag562.xml"/><Relationship Id="rId92" Type="http://schemas.openxmlformats.org/officeDocument/2006/relationships/tags" Target="../tags/tag94.xml"/><Relationship Id="rId213" Type="http://schemas.openxmlformats.org/officeDocument/2006/relationships/tags" Target="../tags/tag215.xml"/><Relationship Id="rId420" Type="http://schemas.openxmlformats.org/officeDocument/2006/relationships/tags" Target="../tags/tag422.xml"/><Relationship Id="rId616" Type="http://schemas.openxmlformats.org/officeDocument/2006/relationships/tags" Target="../tags/tag618.xml"/><Relationship Id="rId255" Type="http://schemas.openxmlformats.org/officeDocument/2006/relationships/tags" Target="../tags/tag257.xml"/><Relationship Id="rId297" Type="http://schemas.openxmlformats.org/officeDocument/2006/relationships/tags" Target="../tags/tag299.xml"/><Relationship Id="rId462" Type="http://schemas.openxmlformats.org/officeDocument/2006/relationships/tags" Target="../tags/tag464.xml"/><Relationship Id="rId518" Type="http://schemas.openxmlformats.org/officeDocument/2006/relationships/tags" Target="../tags/tag520.xml"/><Relationship Id="rId115" Type="http://schemas.openxmlformats.org/officeDocument/2006/relationships/tags" Target="../tags/tag117.xml"/><Relationship Id="rId157" Type="http://schemas.openxmlformats.org/officeDocument/2006/relationships/tags" Target="../tags/tag159.xml"/><Relationship Id="rId322" Type="http://schemas.openxmlformats.org/officeDocument/2006/relationships/tags" Target="../tags/tag324.xml"/><Relationship Id="rId364" Type="http://schemas.openxmlformats.org/officeDocument/2006/relationships/tags" Target="../tags/tag366.xml"/><Relationship Id="rId61" Type="http://schemas.openxmlformats.org/officeDocument/2006/relationships/tags" Target="../tags/tag63.xml"/><Relationship Id="rId199" Type="http://schemas.openxmlformats.org/officeDocument/2006/relationships/tags" Target="../tags/tag201.xml"/><Relationship Id="rId571" Type="http://schemas.openxmlformats.org/officeDocument/2006/relationships/tags" Target="../tags/tag573.xml"/><Relationship Id="rId627" Type="http://schemas.openxmlformats.org/officeDocument/2006/relationships/tags" Target="../tags/tag629.xml"/><Relationship Id="rId19" Type="http://schemas.openxmlformats.org/officeDocument/2006/relationships/tags" Target="../tags/tag21.xml"/><Relationship Id="rId224" Type="http://schemas.openxmlformats.org/officeDocument/2006/relationships/tags" Target="../tags/tag226.xml"/><Relationship Id="rId266" Type="http://schemas.openxmlformats.org/officeDocument/2006/relationships/tags" Target="../tags/tag268.xml"/><Relationship Id="rId431" Type="http://schemas.openxmlformats.org/officeDocument/2006/relationships/tags" Target="../tags/tag433.xml"/><Relationship Id="rId473" Type="http://schemas.openxmlformats.org/officeDocument/2006/relationships/tags" Target="../tags/tag475.xml"/><Relationship Id="rId529" Type="http://schemas.openxmlformats.org/officeDocument/2006/relationships/tags" Target="../tags/tag531.xml"/><Relationship Id="rId30" Type="http://schemas.openxmlformats.org/officeDocument/2006/relationships/tags" Target="../tags/tag32.xml"/><Relationship Id="rId126" Type="http://schemas.openxmlformats.org/officeDocument/2006/relationships/tags" Target="../tags/tag128.xml"/><Relationship Id="rId168" Type="http://schemas.openxmlformats.org/officeDocument/2006/relationships/tags" Target="../tags/tag170.xml"/><Relationship Id="rId333" Type="http://schemas.openxmlformats.org/officeDocument/2006/relationships/tags" Target="../tags/tag335.xml"/><Relationship Id="rId540" Type="http://schemas.openxmlformats.org/officeDocument/2006/relationships/tags" Target="../tags/tag542.xml"/><Relationship Id="rId72" Type="http://schemas.openxmlformats.org/officeDocument/2006/relationships/tags" Target="../tags/tag74.xml"/><Relationship Id="rId375" Type="http://schemas.openxmlformats.org/officeDocument/2006/relationships/tags" Target="../tags/tag377.xml"/><Relationship Id="rId582" Type="http://schemas.openxmlformats.org/officeDocument/2006/relationships/tags" Target="../tags/tag584.xml"/><Relationship Id="rId638" Type="http://schemas.openxmlformats.org/officeDocument/2006/relationships/tags" Target="../tags/tag640.xml"/><Relationship Id="rId3" Type="http://schemas.openxmlformats.org/officeDocument/2006/relationships/tags" Target="../tags/tag5.xml"/><Relationship Id="rId235" Type="http://schemas.openxmlformats.org/officeDocument/2006/relationships/tags" Target="../tags/tag237.xml"/><Relationship Id="rId277" Type="http://schemas.openxmlformats.org/officeDocument/2006/relationships/tags" Target="../tags/tag279.xml"/><Relationship Id="rId400" Type="http://schemas.openxmlformats.org/officeDocument/2006/relationships/tags" Target="../tags/tag402.xml"/><Relationship Id="rId442" Type="http://schemas.openxmlformats.org/officeDocument/2006/relationships/tags" Target="../tags/tag444.xml"/><Relationship Id="rId484" Type="http://schemas.openxmlformats.org/officeDocument/2006/relationships/tags" Target="../tags/tag486.xml"/><Relationship Id="rId137" Type="http://schemas.openxmlformats.org/officeDocument/2006/relationships/tags" Target="../tags/tag139.xml"/><Relationship Id="rId302" Type="http://schemas.openxmlformats.org/officeDocument/2006/relationships/tags" Target="../tags/tag304.xml"/><Relationship Id="rId344" Type="http://schemas.openxmlformats.org/officeDocument/2006/relationships/tags" Target="../tags/tag346.xml"/><Relationship Id="rId41" Type="http://schemas.openxmlformats.org/officeDocument/2006/relationships/tags" Target="../tags/tag43.xml"/><Relationship Id="rId83" Type="http://schemas.openxmlformats.org/officeDocument/2006/relationships/tags" Target="../tags/tag85.xml"/><Relationship Id="rId179" Type="http://schemas.openxmlformats.org/officeDocument/2006/relationships/tags" Target="../tags/tag181.xml"/><Relationship Id="rId386" Type="http://schemas.openxmlformats.org/officeDocument/2006/relationships/tags" Target="../tags/tag388.xml"/><Relationship Id="rId551" Type="http://schemas.openxmlformats.org/officeDocument/2006/relationships/tags" Target="../tags/tag553.xml"/><Relationship Id="rId593" Type="http://schemas.openxmlformats.org/officeDocument/2006/relationships/tags" Target="../tags/tag595.xml"/><Relationship Id="rId607" Type="http://schemas.openxmlformats.org/officeDocument/2006/relationships/tags" Target="../tags/tag609.xml"/><Relationship Id="rId190" Type="http://schemas.openxmlformats.org/officeDocument/2006/relationships/tags" Target="../tags/tag192.xml"/><Relationship Id="rId204" Type="http://schemas.openxmlformats.org/officeDocument/2006/relationships/tags" Target="../tags/tag206.xml"/><Relationship Id="rId246" Type="http://schemas.openxmlformats.org/officeDocument/2006/relationships/tags" Target="../tags/tag248.xml"/><Relationship Id="rId288" Type="http://schemas.openxmlformats.org/officeDocument/2006/relationships/tags" Target="../tags/tag290.xml"/><Relationship Id="rId411" Type="http://schemas.openxmlformats.org/officeDocument/2006/relationships/tags" Target="../tags/tag413.xml"/><Relationship Id="rId453" Type="http://schemas.openxmlformats.org/officeDocument/2006/relationships/tags" Target="../tags/tag455.xml"/><Relationship Id="rId509" Type="http://schemas.openxmlformats.org/officeDocument/2006/relationships/tags" Target="../tags/tag511.xml"/><Relationship Id="rId106" Type="http://schemas.openxmlformats.org/officeDocument/2006/relationships/tags" Target="../tags/tag108.xml"/><Relationship Id="rId313" Type="http://schemas.openxmlformats.org/officeDocument/2006/relationships/tags" Target="../tags/tag315.xml"/><Relationship Id="rId495" Type="http://schemas.openxmlformats.org/officeDocument/2006/relationships/tags" Target="../tags/tag497.xml"/><Relationship Id="rId10" Type="http://schemas.openxmlformats.org/officeDocument/2006/relationships/tags" Target="../tags/tag12.xml"/><Relationship Id="rId52" Type="http://schemas.openxmlformats.org/officeDocument/2006/relationships/tags" Target="../tags/tag54.xml"/><Relationship Id="rId94" Type="http://schemas.openxmlformats.org/officeDocument/2006/relationships/tags" Target="../tags/tag96.xml"/><Relationship Id="rId148" Type="http://schemas.openxmlformats.org/officeDocument/2006/relationships/tags" Target="../tags/tag150.xml"/><Relationship Id="rId355" Type="http://schemas.openxmlformats.org/officeDocument/2006/relationships/tags" Target="../tags/tag357.xml"/><Relationship Id="rId397" Type="http://schemas.openxmlformats.org/officeDocument/2006/relationships/tags" Target="../tags/tag399.xml"/><Relationship Id="rId520" Type="http://schemas.openxmlformats.org/officeDocument/2006/relationships/tags" Target="../tags/tag522.xml"/><Relationship Id="rId562" Type="http://schemas.openxmlformats.org/officeDocument/2006/relationships/tags" Target="../tags/tag564.xml"/><Relationship Id="rId618" Type="http://schemas.openxmlformats.org/officeDocument/2006/relationships/tags" Target="../tags/tag620.xml"/><Relationship Id="rId215" Type="http://schemas.openxmlformats.org/officeDocument/2006/relationships/tags" Target="../tags/tag217.xml"/><Relationship Id="rId257" Type="http://schemas.openxmlformats.org/officeDocument/2006/relationships/tags" Target="../tags/tag259.xml"/><Relationship Id="rId422" Type="http://schemas.openxmlformats.org/officeDocument/2006/relationships/tags" Target="../tags/tag424.xml"/><Relationship Id="rId464" Type="http://schemas.openxmlformats.org/officeDocument/2006/relationships/tags" Target="../tags/tag466.xml"/><Relationship Id="rId299" Type="http://schemas.openxmlformats.org/officeDocument/2006/relationships/tags" Target="../tags/tag301.xml"/><Relationship Id="rId63" Type="http://schemas.openxmlformats.org/officeDocument/2006/relationships/tags" Target="../tags/tag65.xml"/><Relationship Id="rId159" Type="http://schemas.openxmlformats.org/officeDocument/2006/relationships/tags" Target="../tags/tag161.xml"/><Relationship Id="rId366" Type="http://schemas.openxmlformats.org/officeDocument/2006/relationships/tags" Target="../tags/tag368.xml"/><Relationship Id="rId573" Type="http://schemas.openxmlformats.org/officeDocument/2006/relationships/tags" Target="../tags/tag575.xml"/><Relationship Id="rId226" Type="http://schemas.openxmlformats.org/officeDocument/2006/relationships/tags" Target="../tags/tag228.xml"/><Relationship Id="rId433" Type="http://schemas.openxmlformats.org/officeDocument/2006/relationships/tags" Target="../tags/tag435.xml"/><Relationship Id="rId640" Type="http://schemas.openxmlformats.org/officeDocument/2006/relationships/tags" Target="../tags/tag642.xml"/><Relationship Id="rId74" Type="http://schemas.openxmlformats.org/officeDocument/2006/relationships/tags" Target="../tags/tag76.xml"/><Relationship Id="rId377" Type="http://schemas.openxmlformats.org/officeDocument/2006/relationships/tags" Target="../tags/tag379.xml"/><Relationship Id="rId500" Type="http://schemas.openxmlformats.org/officeDocument/2006/relationships/tags" Target="../tags/tag502.xml"/><Relationship Id="rId584" Type="http://schemas.openxmlformats.org/officeDocument/2006/relationships/tags" Target="../tags/tag586.xml"/><Relationship Id="rId5" Type="http://schemas.openxmlformats.org/officeDocument/2006/relationships/tags" Target="../tags/tag7.xml"/><Relationship Id="rId237" Type="http://schemas.openxmlformats.org/officeDocument/2006/relationships/tags" Target="../tags/tag239.xml"/><Relationship Id="rId444" Type="http://schemas.openxmlformats.org/officeDocument/2006/relationships/tags" Target="../tags/tag446.xml"/><Relationship Id="rId290" Type="http://schemas.openxmlformats.org/officeDocument/2006/relationships/tags" Target="../tags/tag292.xml"/><Relationship Id="rId304" Type="http://schemas.openxmlformats.org/officeDocument/2006/relationships/tags" Target="../tags/tag306.xml"/><Relationship Id="rId388" Type="http://schemas.openxmlformats.org/officeDocument/2006/relationships/tags" Target="../tags/tag390.xml"/><Relationship Id="rId511" Type="http://schemas.openxmlformats.org/officeDocument/2006/relationships/tags" Target="../tags/tag513.xml"/><Relationship Id="rId609" Type="http://schemas.openxmlformats.org/officeDocument/2006/relationships/tags" Target="../tags/tag611.xml"/><Relationship Id="rId85" Type="http://schemas.openxmlformats.org/officeDocument/2006/relationships/tags" Target="../tags/tag87.xml"/><Relationship Id="rId150" Type="http://schemas.openxmlformats.org/officeDocument/2006/relationships/tags" Target="../tags/tag152.xml"/><Relationship Id="rId595" Type="http://schemas.openxmlformats.org/officeDocument/2006/relationships/tags" Target="../tags/tag597.xml"/><Relationship Id="rId248" Type="http://schemas.openxmlformats.org/officeDocument/2006/relationships/tags" Target="../tags/tag250.xml"/><Relationship Id="rId455" Type="http://schemas.openxmlformats.org/officeDocument/2006/relationships/tags" Target="../tags/tag457.xml"/><Relationship Id="rId12" Type="http://schemas.openxmlformats.org/officeDocument/2006/relationships/tags" Target="../tags/tag14.xml"/><Relationship Id="rId108" Type="http://schemas.openxmlformats.org/officeDocument/2006/relationships/tags" Target="../tags/tag110.xml"/><Relationship Id="rId315" Type="http://schemas.openxmlformats.org/officeDocument/2006/relationships/tags" Target="../tags/tag317.xml"/><Relationship Id="rId522" Type="http://schemas.openxmlformats.org/officeDocument/2006/relationships/tags" Target="../tags/tag524.xml"/><Relationship Id="rId96" Type="http://schemas.openxmlformats.org/officeDocument/2006/relationships/tags" Target="../tags/tag98.xml"/><Relationship Id="rId161" Type="http://schemas.openxmlformats.org/officeDocument/2006/relationships/tags" Target="../tags/tag163.xml"/><Relationship Id="rId399" Type="http://schemas.openxmlformats.org/officeDocument/2006/relationships/tags" Target="../tags/tag401.xml"/><Relationship Id="rId259" Type="http://schemas.openxmlformats.org/officeDocument/2006/relationships/tags" Target="../tags/tag261.xml"/><Relationship Id="rId466" Type="http://schemas.openxmlformats.org/officeDocument/2006/relationships/tags" Target="../tags/tag468.xml"/><Relationship Id="rId23" Type="http://schemas.openxmlformats.org/officeDocument/2006/relationships/tags" Target="../tags/tag25.xml"/><Relationship Id="rId119" Type="http://schemas.openxmlformats.org/officeDocument/2006/relationships/tags" Target="../tags/tag121.xml"/><Relationship Id="rId326" Type="http://schemas.openxmlformats.org/officeDocument/2006/relationships/tags" Target="../tags/tag328.xml"/><Relationship Id="rId533" Type="http://schemas.openxmlformats.org/officeDocument/2006/relationships/tags" Target="../tags/tag535.xml"/><Relationship Id="rId172" Type="http://schemas.openxmlformats.org/officeDocument/2006/relationships/tags" Target="../tags/tag174.xml"/><Relationship Id="rId477" Type="http://schemas.openxmlformats.org/officeDocument/2006/relationships/tags" Target="../tags/tag479.xml"/><Relationship Id="rId600" Type="http://schemas.openxmlformats.org/officeDocument/2006/relationships/tags" Target="../tags/tag602.xml"/><Relationship Id="rId337" Type="http://schemas.openxmlformats.org/officeDocument/2006/relationships/tags" Target="../tags/tag339.xml"/><Relationship Id="rId34" Type="http://schemas.openxmlformats.org/officeDocument/2006/relationships/tags" Target="../tags/tag36.xml"/><Relationship Id="rId544" Type="http://schemas.openxmlformats.org/officeDocument/2006/relationships/tags" Target="../tags/tag546.xml"/><Relationship Id="rId183" Type="http://schemas.openxmlformats.org/officeDocument/2006/relationships/tags" Target="../tags/tag185.xml"/><Relationship Id="rId390" Type="http://schemas.openxmlformats.org/officeDocument/2006/relationships/tags" Target="../tags/tag392.xml"/><Relationship Id="rId404" Type="http://schemas.openxmlformats.org/officeDocument/2006/relationships/tags" Target="../tags/tag406.xml"/><Relationship Id="rId611" Type="http://schemas.openxmlformats.org/officeDocument/2006/relationships/tags" Target="../tags/tag613.xml"/><Relationship Id="rId250" Type="http://schemas.openxmlformats.org/officeDocument/2006/relationships/tags" Target="../tags/tag252.xml"/><Relationship Id="rId488" Type="http://schemas.openxmlformats.org/officeDocument/2006/relationships/tags" Target="../tags/tag490.xml"/><Relationship Id="rId45" Type="http://schemas.openxmlformats.org/officeDocument/2006/relationships/tags" Target="../tags/tag47.xml"/><Relationship Id="rId110" Type="http://schemas.openxmlformats.org/officeDocument/2006/relationships/tags" Target="../tags/tag112.xml"/><Relationship Id="rId348" Type="http://schemas.openxmlformats.org/officeDocument/2006/relationships/tags" Target="../tags/tag350.xml"/><Relationship Id="rId555" Type="http://schemas.openxmlformats.org/officeDocument/2006/relationships/tags" Target="../tags/tag557.xml"/><Relationship Id="rId194" Type="http://schemas.openxmlformats.org/officeDocument/2006/relationships/tags" Target="../tags/tag196.xml"/><Relationship Id="rId208" Type="http://schemas.openxmlformats.org/officeDocument/2006/relationships/tags" Target="../tags/tag210.xml"/><Relationship Id="rId415" Type="http://schemas.openxmlformats.org/officeDocument/2006/relationships/tags" Target="../tags/tag417.xml"/><Relationship Id="rId622" Type="http://schemas.openxmlformats.org/officeDocument/2006/relationships/tags" Target="../tags/tag624.xml"/><Relationship Id="rId261" Type="http://schemas.openxmlformats.org/officeDocument/2006/relationships/tags" Target="../tags/tag263.xml"/><Relationship Id="rId499" Type="http://schemas.openxmlformats.org/officeDocument/2006/relationships/tags" Target="../tags/tag501.xml"/><Relationship Id="rId56" Type="http://schemas.openxmlformats.org/officeDocument/2006/relationships/tags" Target="../tags/tag58.xml"/><Relationship Id="rId359" Type="http://schemas.openxmlformats.org/officeDocument/2006/relationships/tags" Target="../tags/tag361.xml"/><Relationship Id="rId566" Type="http://schemas.openxmlformats.org/officeDocument/2006/relationships/tags" Target="../tags/tag568.xml"/><Relationship Id="rId121" Type="http://schemas.openxmlformats.org/officeDocument/2006/relationships/tags" Target="../tags/tag123.xml"/><Relationship Id="rId219" Type="http://schemas.openxmlformats.org/officeDocument/2006/relationships/tags" Target="../tags/tag221.xml"/><Relationship Id="rId426" Type="http://schemas.openxmlformats.org/officeDocument/2006/relationships/tags" Target="../tags/tag428.xml"/><Relationship Id="rId633" Type="http://schemas.openxmlformats.org/officeDocument/2006/relationships/tags" Target="../tags/tag635.xml"/><Relationship Id="rId67" Type="http://schemas.openxmlformats.org/officeDocument/2006/relationships/tags" Target="../tags/tag69.xml"/><Relationship Id="rId272" Type="http://schemas.openxmlformats.org/officeDocument/2006/relationships/tags" Target="../tags/tag274.xml"/><Relationship Id="rId577" Type="http://schemas.openxmlformats.org/officeDocument/2006/relationships/tags" Target="../tags/tag579.xml"/><Relationship Id="rId132" Type="http://schemas.openxmlformats.org/officeDocument/2006/relationships/tags" Target="../tags/tag134.xml"/><Relationship Id="rId437" Type="http://schemas.openxmlformats.org/officeDocument/2006/relationships/tags" Target="../tags/tag439.xml"/><Relationship Id="rId644" Type="http://schemas.openxmlformats.org/officeDocument/2006/relationships/tags" Target="../tags/tag646.xml"/><Relationship Id="rId283" Type="http://schemas.openxmlformats.org/officeDocument/2006/relationships/tags" Target="../tags/tag285.xml"/><Relationship Id="rId490" Type="http://schemas.openxmlformats.org/officeDocument/2006/relationships/tags" Target="../tags/tag492.xml"/><Relationship Id="rId504" Type="http://schemas.openxmlformats.org/officeDocument/2006/relationships/tags" Target="../tags/tag506.xml"/><Relationship Id="rId78" Type="http://schemas.openxmlformats.org/officeDocument/2006/relationships/tags" Target="../tags/tag80.xml"/><Relationship Id="rId143" Type="http://schemas.openxmlformats.org/officeDocument/2006/relationships/tags" Target="../tags/tag145.xml"/><Relationship Id="rId350" Type="http://schemas.openxmlformats.org/officeDocument/2006/relationships/tags" Target="../tags/tag352.xml"/><Relationship Id="rId588" Type="http://schemas.openxmlformats.org/officeDocument/2006/relationships/tags" Target="../tags/tag590.xml"/><Relationship Id="rId9" Type="http://schemas.openxmlformats.org/officeDocument/2006/relationships/tags" Target="../tags/tag11.xml"/><Relationship Id="rId210" Type="http://schemas.openxmlformats.org/officeDocument/2006/relationships/tags" Target="../tags/tag212.xml"/><Relationship Id="rId448" Type="http://schemas.openxmlformats.org/officeDocument/2006/relationships/tags" Target="../tags/tag450.xml"/><Relationship Id="rId294" Type="http://schemas.openxmlformats.org/officeDocument/2006/relationships/tags" Target="../tags/tag296.xml"/><Relationship Id="rId308" Type="http://schemas.openxmlformats.org/officeDocument/2006/relationships/tags" Target="../tags/tag310.xml"/><Relationship Id="rId515" Type="http://schemas.openxmlformats.org/officeDocument/2006/relationships/tags" Target="../tags/tag517.xml"/><Relationship Id="rId89" Type="http://schemas.openxmlformats.org/officeDocument/2006/relationships/tags" Target="../tags/tag91.xml"/><Relationship Id="rId154" Type="http://schemas.openxmlformats.org/officeDocument/2006/relationships/tags" Target="../tags/tag156.xml"/><Relationship Id="rId361" Type="http://schemas.openxmlformats.org/officeDocument/2006/relationships/tags" Target="../tags/tag363.xml"/><Relationship Id="rId599" Type="http://schemas.openxmlformats.org/officeDocument/2006/relationships/tags" Target="../tags/tag60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49.xml"/><Relationship Id="rId4" Type="http://schemas.openxmlformats.org/officeDocument/2006/relationships/image" Target="../media/image3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52.xml"/><Relationship Id="rId4" Type="http://schemas.openxmlformats.org/officeDocument/2006/relationships/image" Target="../media/image3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805B5B2-5CBD-A444-8DEA-6C5739C876F4}"/>
              </a:ext>
            </a:extLst>
          </p:cNvPr>
          <p:cNvSpPr/>
          <p:nvPr userDrawn="1"/>
        </p:nvSpPr>
        <p:spPr>
          <a:xfrm>
            <a:off x="798162" y="-14513"/>
            <a:ext cx="11401095" cy="688702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0 w 11538857"/>
              <a:gd name="connsiteY0" fmla="*/ 14514 h 6887028"/>
              <a:gd name="connsiteX1" fmla="*/ 11538857 w 11538857"/>
              <a:gd name="connsiteY1" fmla="*/ 0 h 6887028"/>
              <a:gd name="connsiteX2" fmla="*/ 11538857 w 11538857"/>
              <a:gd name="connsiteY2" fmla="*/ 6887028 h 6887028"/>
              <a:gd name="connsiteX3" fmla="*/ 137762 w 11538857"/>
              <a:gd name="connsiteY3" fmla="*/ 6872514 h 6887028"/>
              <a:gd name="connsiteX4" fmla="*/ 0 w 11538857"/>
              <a:gd name="connsiteY4" fmla="*/ 14514 h 6887028"/>
              <a:gd name="connsiteX0" fmla="*/ 668150 w 11401095"/>
              <a:gd name="connsiteY0" fmla="*/ 22263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68150 w 11401095"/>
              <a:gd name="connsiteY4" fmla="*/ 22263 h 6887028"/>
              <a:gd name="connsiteX0" fmla="*/ 673466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16946 h 6887028"/>
              <a:gd name="connsiteX0" fmla="*/ 673466 w 11401095"/>
              <a:gd name="connsiteY0" fmla="*/ 75425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75425 h 6887028"/>
              <a:gd name="connsiteX0" fmla="*/ 678782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8782 w 11401095"/>
              <a:gd name="connsiteY4" fmla="*/ 16946 h 68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1095" h="6887028">
                <a:moveTo>
                  <a:pt x="678782" y="16946"/>
                </a:moveTo>
                <a:lnTo>
                  <a:pt x="11401095" y="0"/>
                </a:lnTo>
                <a:lnTo>
                  <a:pt x="11401095" y="6887028"/>
                </a:lnTo>
                <a:lnTo>
                  <a:pt x="0" y="6872514"/>
                </a:lnTo>
                <a:lnTo>
                  <a:pt x="678782" y="169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37">
            <a:extLst>
              <a:ext uri="{FF2B5EF4-FFF2-40B4-BE49-F238E27FC236}">
                <a16:creationId xmlns:a16="http://schemas.microsoft.com/office/drawing/2014/main" id="{AAE32726-0C88-464D-B6B3-A77EDC72055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520825"/>
            <a:ext cx="9452427" cy="356983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500" b="1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D3C2463F-F219-2944-8554-07E32B340F2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3316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8B6FF45-3B62-EF46-BACB-44EAD912E23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4B8AAA64-2E14-EB45-BD95-E56F4ED96F2D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17857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1D8EF60F-795B-4042-AA56-49997244B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8374" y="170102"/>
            <a:ext cx="1342905" cy="579891"/>
          </a:xfrm>
          <a:prstGeom prst="rect">
            <a:avLst/>
          </a:prstGeom>
        </p:spPr>
      </p:pic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6651A73-D5A8-E843-A236-0F7D6A409A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46064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03100" y="65992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10348" y="65992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46081" y="65992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 txBox="1">
            <a:spLocks/>
          </p:cNvSpPr>
          <p:nvPr userDrawn="1"/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A4EA61-4728-1D49-BA13-740C0BE94100}" type="datetime1">
              <a:rPr lang="de-DE" smtClean="0">
                <a:solidFill>
                  <a:srgbClr val="FFFFFF"/>
                </a:solidFill>
              </a:rPr>
              <a:pPr/>
              <a:t>18.09.2025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20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48545-6968-E844-9402-FBFC1B467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990" y="692150"/>
            <a:ext cx="10975073" cy="53688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3680DEB-AD7E-DE4F-8283-CF839306C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16911"/>
            <a:ext cx="5580063" cy="38489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1261" y="2307326"/>
            <a:ext cx="5767657" cy="4562584"/>
          </a:xfrm>
          <a:custGeom>
            <a:avLst/>
            <a:gdLst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542380 w 7888765"/>
              <a:gd name="connsiteY3" fmla="*/ 4577574 h 4577574"/>
              <a:gd name="connsiteX4" fmla="*/ 0 w 7888765"/>
              <a:gd name="connsiteY4" fmla="*/ 4577574 h 4577574"/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429954 w 7888765"/>
              <a:gd name="connsiteY3" fmla="*/ 4562584 h 4577574"/>
              <a:gd name="connsiteX4" fmla="*/ 0 w 7888765"/>
              <a:gd name="connsiteY4" fmla="*/ 4577574 h 4577574"/>
              <a:gd name="connsiteX0" fmla="*/ 2314369 w 7542380"/>
              <a:gd name="connsiteY0" fmla="*/ 4562584 h 4562584"/>
              <a:gd name="connsiteX1" fmla="*/ 0 w 7542380"/>
              <a:gd name="connsiteY1" fmla="*/ 0 h 4562584"/>
              <a:gd name="connsiteX2" fmla="*/ 7542380 w 7542380"/>
              <a:gd name="connsiteY2" fmla="*/ 0 h 4562584"/>
              <a:gd name="connsiteX3" fmla="*/ 7083569 w 7542380"/>
              <a:gd name="connsiteY3" fmla="*/ 4562584 h 4562584"/>
              <a:gd name="connsiteX4" fmla="*/ 2314369 w 7542380"/>
              <a:gd name="connsiteY4" fmla="*/ 4562584 h 4562584"/>
              <a:gd name="connsiteX0" fmla="*/ 170775 w 5398786"/>
              <a:gd name="connsiteY0" fmla="*/ 4562584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170775 w 5398786"/>
              <a:gd name="connsiteY4" fmla="*/ 4562584 h 4562584"/>
              <a:gd name="connsiteX0" fmla="*/ 5883 w 5398786"/>
              <a:gd name="connsiteY0" fmla="*/ 4555089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5883 w 5398786"/>
              <a:gd name="connsiteY4" fmla="*/ 4555089 h 4562584"/>
              <a:gd name="connsiteX0" fmla="*/ 373142 w 5766045"/>
              <a:gd name="connsiteY0" fmla="*/ 4555089 h 4562584"/>
              <a:gd name="connsiteX1" fmla="*/ 0 w 5766045"/>
              <a:gd name="connsiteY1" fmla="*/ 0 h 4562584"/>
              <a:gd name="connsiteX2" fmla="*/ 5766045 w 5766045"/>
              <a:gd name="connsiteY2" fmla="*/ 0 h 4562584"/>
              <a:gd name="connsiteX3" fmla="*/ 5307234 w 5766045"/>
              <a:gd name="connsiteY3" fmla="*/ 4562584 h 4562584"/>
              <a:gd name="connsiteX4" fmla="*/ 373142 w 5766045"/>
              <a:gd name="connsiteY4" fmla="*/ 4555089 h 4562584"/>
              <a:gd name="connsiteX0" fmla="*/ 0 w 5767657"/>
              <a:gd name="connsiteY0" fmla="*/ 4555089 h 4562584"/>
              <a:gd name="connsiteX1" fmla="*/ 1612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7657" h="4562584">
                <a:moveTo>
                  <a:pt x="0" y="4555089"/>
                </a:moveTo>
                <a:cubicBezTo>
                  <a:pt x="537" y="3036726"/>
                  <a:pt x="1075" y="1518363"/>
                  <a:pt x="1612" y="0"/>
                </a:cubicBezTo>
                <a:lnTo>
                  <a:pt x="5767657" y="0"/>
                </a:lnTo>
                <a:lnTo>
                  <a:pt x="5308846" y="4562584"/>
                </a:lnTo>
                <a:lnTo>
                  <a:pt x="0" y="4555089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37">
            <a:extLst>
              <a:ext uri="{FF2B5EF4-FFF2-40B4-BE49-F238E27FC236}">
                <a16:creationId xmlns:a16="http://schemas.microsoft.com/office/drawing/2014/main" id="{FA327552-C8B2-B649-AEC4-254BFB99F0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2854825" y="4559413"/>
            <a:ext cx="4729398" cy="12960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23" name="Parallelogramm 22">
            <a:extLst>
              <a:ext uri="{FF2B5EF4-FFF2-40B4-BE49-F238E27FC236}">
                <a16:creationId xmlns:a16="http://schemas.microsoft.com/office/drawing/2014/main" id="{DE392898-840F-4423-96A0-C6196D28F383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1121234A-7606-4999-840E-53474696BD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990" y="1229035"/>
            <a:ext cx="10940568" cy="5267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</p:spTree>
    <p:extLst>
      <p:ext uri="{BB962C8B-B14F-4D97-AF65-F5344CB8AC3E}">
        <p14:creationId xmlns:p14="http://schemas.microsoft.com/office/powerpoint/2010/main" val="200726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67439CCC-5226-8A46-8504-B8285E62D7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33" y="692150"/>
            <a:ext cx="10940568" cy="530113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60BDFA1-D41B-7648-8421-3BE5201B36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2852" y="2316911"/>
            <a:ext cx="4593211" cy="38856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8" name="Bildplatzhalter 20">
            <a:extLst>
              <a:ext uri="{FF2B5EF4-FFF2-40B4-BE49-F238E27FC236}">
                <a16:creationId xmlns:a16="http://schemas.microsoft.com/office/drawing/2014/main" id="{35854497-A8AA-DD41-BAAC-4DEEACE57D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0781" y="2307326"/>
            <a:ext cx="3534122" cy="4562584"/>
          </a:xfrm>
          <a:custGeom>
            <a:avLst/>
            <a:gdLst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542380 w 7888765"/>
              <a:gd name="connsiteY3" fmla="*/ 4577574 h 4577574"/>
              <a:gd name="connsiteX4" fmla="*/ 0 w 7888765"/>
              <a:gd name="connsiteY4" fmla="*/ 4577574 h 4577574"/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429954 w 7888765"/>
              <a:gd name="connsiteY3" fmla="*/ 4562584 h 4577574"/>
              <a:gd name="connsiteX4" fmla="*/ 0 w 7888765"/>
              <a:gd name="connsiteY4" fmla="*/ 4577574 h 4577574"/>
              <a:gd name="connsiteX0" fmla="*/ 2314369 w 7542380"/>
              <a:gd name="connsiteY0" fmla="*/ 4562584 h 4562584"/>
              <a:gd name="connsiteX1" fmla="*/ 0 w 7542380"/>
              <a:gd name="connsiteY1" fmla="*/ 0 h 4562584"/>
              <a:gd name="connsiteX2" fmla="*/ 7542380 w 7542380"/>
              <a:gd name="connsiteY2" fmla="*/ 0 h 4562584"/>
              <a:gd name="connsiteX3" fmla="*/ 7083569 w 7542380"/>
              <a:gd name="connsiteY3" fmla="*/ 4562584 h 4562584"/>
              <a:gd name="connsiteX4" fmla="*/ 2314369 w 7542380"/>
              <a:gd name="connsiteY4" fmla="*/ 4562584 h 4562584"/>
              <a:gd name="connsiteX0" fmla="*/ 170775 w 5398786"/>
              <a:gd name="connsiteY0" fmla="*/ 4562584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170775 w 5398786"/>
              <a:gd name="connsiteY4" fmla="*/ 4562584 h 4562584"/>
              <a:gd name="connsiteX0" fmla="*/ 5883 w 5398786"/>
              <a:gd name="connsiteY0" fmla="*/ 4555089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5883 w 5398786"/>
              <a:gd name="connsiteY4" fmla="*/ 4555089 h 4562584"/>
              <a:gd name="connsiteX0" fmla="*/ 373142 w 5766045"/>
              <a:gd name="connsiteY0" fmla="*/ 4555089 h 4562584"/>
              <a:gd name="connsiteX1" fmla="*/ 0 w 5766045"/>
              <a:gd name="connsiteY1" fmla="*/ 0 h 4562584"/>
              <a:gd name="connsiteX2" fmla="*/ 5766045 w 5766045"/>
              <a:gd name="connsiteY2" fmla="*/ 0 h 4562584"/>
              <a:gd name="connsiteX3" fmla="*/ 5307234 w 5766045"/>
              <a:gd name="connsiteY3" fmla="*/ 4562584 h 4562584"/>
              <a:gd name="connsiteX4" fmla="*/ 373142 w 5766045"/>
              <a:gd name="connsiteY4" fmla="*/ 4555089 h 4562584"/>
              <a:gd name="connsiteX0" fmla="*/ 0 w 5767657"/>
              <a:gd name="connsiteY0" fmla="*/ 4555089 h 4562584"/>
              <a:gd name="connsiteX1" fmla="*/ 1612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5767657"/>
              <a:gd name="connsiteY0" fmla="*/ 4555089 h 4562584"/>
              <a:gd name="connsiteX1" fmla="*/ 2235146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3534122"/>
              <a:gd name="connsiteY0" fmla="*/ 4562584 h 4562584"/>
              <a:gd name="connsiteX1" fmla="*/ 1611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4122" h="4562584">
                <a:moveTo>
                  <a:pt x="0" y="4562584"/>
                </a:moveTo>
                <a:cubicBezTo>
                  <a:pt x="537" y="3044221"/>
                  <a:pt x="1074" y="1518363"/>
                  <a:pt x="1611" y="0"/>
                </a:cubicBezTo>
                <a:lnTo>
                  <a:pt x="3534122" y="0"/>
                </a:lnTo>
                <a:lnTo>
                  <a:pt x="3075311" y="4562584"/>
                </a:lnTo>
                <a:lnTo>
                  <a:pt x="0" y="4562584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20">
            <a:extLst>
              <a:ext uri="{FF2B5EF4-FFF2-40B4-BE49-F238E27FC236}">
                <a16:creationId xmlns:a16="http://schemas.microsoft.com/office/drawing/2014/main" id="{6E03320E-EE76-AE43-94B0-C26B477962C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164620" y="2307326"/>
            <a:ext cx="3596238" cy="4562584"/>
          </a:xfrm>
          <a:custGeom>
            <a:avLst/>
            <a:gdLst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542380 w 7888765"/>
              <a:gd name="connsiteY3" fmla="*/ 4577574 h 4577574"/>
              <a:gd name="connsiteX4" fmla="*/ 0 w 7888765"/>
              <a:gd name="connsiteY4" fmla="*/ 4577574 h 4577574"/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429954 w 7888765"/>
              <a:gd name="connsiteY3" fmla="*/ 4562584 h 4577574"/>
              <a:gd name="connsiteX4" fmla="*/ 0 w 7888765"/>
              <a:gd name="connsiteY4" fmla="*/ 4577574 h 4577574"/>
              <a:gd name="connsiteX0" fmla="*/ 2314369 w 7542380"/>
              <a:gd name="connsiteY0" fmla="*/ 4562584 h 4562584"/>
              <a:gd name="connsiteX1" fmla="*/ 0 w 7542380"/>
              <a:gd name="connsiteY1" fmla="*/ 0 h 4562584"/>
              <a:gd name="connsiteX2" fmla="*/ 7542380 w 7542380"/>
              <a:gd name="connsiteY2" fmla="*/ 0 h 4562584"/>
              <a:gd name="connsiteX3" fmla="*/ 7083569 w 7542380"/>
              <a:gd name="connsiteY3" fmla="*/ 4562584 h 4562584"/>
              <a:gd name="connsiteX4" fmla="*/ 2314369 w 7542380"/>
              <a:gd name="connsiteY4" fmla="*/ 4562584 h 4562584"/>
              <a:gd name="connsiteX0" fmla="*/ 170775 w 5398786"/>
              <a:gd name="connsiteY0" fmla="*/ 4562584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170775 w 5398786"/>
              <a:gd name="connsiteY4" fmla="*/ 4562584 h 4562584"/>
              <a:gd name="connsiteX0" fmla="*/ 5883 w 5398786"/>
              <a:gd name="connsiteY0" fmla="*/ 4555089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5883 w 5398786"/>
              <a:gd name="connsiteY4" fmla="*/ 4555089 h 4562584"/>
              <a:gd name="connsiteX0" fmla="*/ 373142 w 5766045"/>
              <a:gd name="connsiteY0" fmla="*/ 4555089 h 4562584"/>
              <a:gd name="connsiteX1" fmla="*/ 0 w 5766045"/>
              <a:gd name="connsiteY1" fmla="*/ 0 h 4562584"/>
              <a:gd name="connsiteX2" fmla="*/ 5766045 w 5766045"/>
              <a:gd name="connsiteY2" fmla="*/ 0 h 4562584"/>
              <a:gd name="connsiteX3" fmla="*/ 5307234 w 5766045"/>
              <a:gd name="connsiteY3" fmla="*/ 4562584 h 4562584"/>
              <a:gd name="connsiteX4" fmla="*/ 373142 w 5766045"/>
              <a:gd name="connsiteY4" fmla="*/ 4555089 h 4562584"/>
              <a:gd name="connsiteX0" fmla="*/ 0 w 5767657"/>
              <a:gd name="connsiteY0" fmla="*/ 4555089 h 4562584"/>
              <a:gd name="connsiteX1" fmla="*/ 1612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5767657"/>
              <a:gd name="connsiteY0" fmla="*/ 4555089 h 4562584"/>
              <a:gd name="connsiteX1" fmla="*/ 2235146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3534122"/>
              <a:gd name="connsiteY0" fmla="*/ 4562584 h 4562584"/>
              <a:gd name="connsiteX1" fmla="*/ 1611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391355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391355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391355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428831 w 3534122"/>
              <a:gd name="connsiteY1" fmla="*/ 7495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6607" h="4562584">
                <a:moveTo>
                  <a:pt x="0" y="4562584"/>
                </a:moveTo>
                <a:cubicBezTo>
                  <a:pt x="23022" y="4310889"/>
                  <a:pt x="278393" y="1720730"/>
                  <a:pt x="451316" y="7495"/>
                </a:cubicBezTo>
                <a:lnTo>
                  <a:pt x="3556607" y="0"/>
                </a:lnTo>
                <a:lnTo>
                  <a:pt x="3097796" y="4562584"/>
                </a:lnTo>
                <a:lnTo>
                  <a:pt x="0" y="4562584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4" name="Textplatzhalter 37">
            <a:extLst>
              <a:ext uri="{FF2B5EF4-FFF2-40B4-BE49-F238E27FC236}">
                <a16:creationId xmlns:a16="http://schemas.microsoft.com/office/drawing/2014/main" id="{151B76D2-5BB2-7141-A772-234E4D570F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5751893" flipV="1">
            <a:off x="3931655" y="4559413"/>
            <a:ext cx="4729398" cy="12960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26" name="Parallelogramm 25">
            <a:extLst>
              <a:ext uri="{FF2B5EF4-FFF2-40B4-BE49-F238E27FC236}">
                <a16:creationId xmlns:a16="http://schemas.microsoft.com/office/drawing/2014/main" id="{60A4BF39-4480-43E3-B44A-96F84E63BBDB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Untertitel 2">
            <a:extLst>
              <a:ext uri="{FF2B5EF4-FFF2-40B4-BE49-F238E27FC236}">
                <a16:creationId xmlns:a16="http://schemas.microsoft.com/office/drawing/2014/main" id="{4A5BABCB-FDC1-4EFB-BD1F-4DFECA4D7F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1233" y="1222264"/>
            <a:ext cx="10984829" cy="553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</p:spTree>
    <p:extLst>
      <p:ext uri="{BB962C8B-B14F-4D97-AF65-F5344CB8AC3E}">
        <p14:creationId xmlns:p14="http://schemas.microsoft.com/office/powerpoint/2010/main" val="1629282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B45EB1C2-866A-814D-B0D2-8FD6EB624F66}"/>
              </a:ext>
            </a:extLst>
          </p:cNvPr>
          <p:cNvCxnSpPr>
            <a:cxnSpLocks/>
          </p:cNvCxnSpPr>
          <p:nvPr userDrawn="1"/>
        </p:nvCxnSpPr>
        <p:spPr>
          <a:xfrm flipH="1">
            <a:off x="6249146" y="836613"/>
            <a:ext cx="154402" cy="220317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6253" y="3429001"/>
            <a:ext cx="4067374" cy="3467930"/>
          </a:xfrm>
          <a:custGeom>
            <a:avLst/>
            <a:gdLst>
              <a:gd name="connsiteX0" fmla="*/ 0 w 4390329"/>
              <a:gd name="connsiteY0" fmla="*/ 3455899 h 3455899"/>
              <a:gd name="connsiteX1" fmla="*/ 238734 w 4390329"/>
              <a:gd name="connsiteY1" fmla="*/ 0 h 3455899"/>
              <a:gd name="connsiteX2" fmla="*/ 4390329 w 4390329"/>
              <a:gd name="connsiteY2" fmla="*/ 0 h 3455899"/>
              <a:gd name="connsiteX3" fmla="*/ 4151595 w 4390329"/>
              <a:gd name="connsiteY3" fmla="*/ 3455899 h 3455899"/>
              <a:gd name="connsiteX4" fmla="*/ 0 w 4390329"/>
              <a:gd name="connsiteY4" fmla="*/ 3455899 h 3455899"/>
              <a:gd name="connsiteX0" fmla="*/ 0 w 4390329"/>
              <a:gd name="connsiteY0" fmla="*/ 3455899 h 3455899"/>
              <a:gd name="connsiteX1" fmla="*/ 322955 w 4390329"/>
              <a:gd name="connsiteY1" fmla="*/ 0 h 3455899"/>
              <a:gd name="connsiteX2" fmla="*/ 4390329 w 4390329"/>
              <a:gd name="connsiteY2" fmla="*/ 0 h 3455899"/>
              <a:gd name="connsiteX3" fmla="*/ 4151595 w 4390329"/>
              <a:gd name="connsiteY3" fmla="*/ 3455899 h 3455899"/>
              <a:gd name="connsiteX4" fmla="*/ 0 w 4390329"/>
              <a:gd name="connsiteY4" fmla="*/ 3455899 h 3455899"/>
              <a:gd name="connsiteX0" fmla="*/ 0 w 4077508"/>
              <a:gd name="connsiteY0" fmla="*/ 3479962 h 3479962"/>
              <a:gd name="connsiteX1" fmla="*/ 10134 w 4077508"/>
              <a:gd name="connsiteY1" fmla="*/ 0 h 3479962"/>
              <a:gd name="connsiteX2" fmla="*/ 4077508 w 4077508"/>
              <a:gd name="connsiteY2" fmla="*/ 0 h 3479962"/>
              <a:gd name="connsiteX3" fmla="*/ 3838774 w 4077508"/>
              <a:gd name="connsiteY3" fmla="*/ 3455899 h 3479962"/>
              <a:gd name="connsiteX4" fmla="*/ 0 w 4077508"/>
              <a:gd name="connsiteY4" fmla="*/ 3479962 h 3479962"/>
              <a:gd name="connsiteX0" fmla="*/ 13929 w 4067374"/>
              <a:gd name="connsiteY0" fmla="*/ 3467930 h 3467930"/>
              <a:gd name="connsiteX1" fmla="*/ 0 w 4067374"/>
              <a:gd name="connsiteY1" fmla="*/ 0 h 3467930"/>
              <a:gd name="connsiteX2" fmla="*/ 4067374 w 4067374"/>
              <a:gd name="connsiteY2" fmla="*/ 0 h 3467930"/>
              <a:gd name="connsiteX3" fmla="*/ 3828640 w 4067374"/>
              <a:gd name="connsiteY3" fmla="*/ 3455899 h 3467930"/>
              <a:gd name="connsiteX4" fmla="*/ 13929 w 4067374"/>
              <a:gd name="connsiteY4" fmla="*/ 3467930 h 346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7374" h="3467930">
                <a:moveTo>
                  <a:pt x="13929" y="3467930"/>
                </a:moveTo>
                <a:lnTo>
                  <a:pt x="0" y="0"/>
                </a:lnTo>
                <a:lnTo>
                  <a:pt x="4067374" y="0"/>
                </a:lnTo>
                <a:lnTo>
                  <a:pt x="3828640" y="3455899"/>
                </a:lnTo>
                <a:lnTo>
                  <a:pt x="13929" y="346793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89582" y="3429000"/>
            <a:ext cx="4390329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65571" y="3416968"/>
            <a:ext cx="4064729" cy="3467931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110958"/>
              <a:gd name="connsiteY0" fmla="*/ 3455899 h 3455899"/>
              <a:gd name="connsiteX1" fmla="*/ 238734 w 4110958"/>
              <a:gd name="connsiteY1" fmla="*/ 0 h 3455899"/>
              <a:gd name="connsiteX2" fmla="*/ 4110958 w 4110958"/>
              <a:gd name="connsiteY2" fmla="*/ 0 h 3455899"/>
              <a:gd name="connsiteX3" fmla="*/ 4064729 w 4110958"/>
              <a:gd name="connsiteY3" fmla="*/ 3455899 h 3455899"/>
              <a:gd name="connsiteX4" fmla="*/ 0 w 4110958"/>
              <a:gd name="connsiteY4" fmla="*/ 3455899 h 3455899"/>
              <a:gd name="connsiteX0" fmla="*/ 0 w 4110958"/>
              <a:gd name="connsiteY0" fmla="*/ 3455899 h 3455899"/>
              <a:gd name="connsiteX1" fmla="*/ 238734 w 4110958"/>
              <a:gd name="connsiteY1" fmla="*/ 0 h 3455899"/>
              <a:gd name="connsiteX2" fmla="*/ 4110958 w 4110958"/>
              <a:gd name="connsiteY2" fmla="*/ 0 h 3455899"/>
              <a:gd name="connsiteX3" fmla="*/ 4100824 w 4110958"/>
              <a:gd name="connsiteY3" fmla="*/ 3455899 h 3455899"/>
              <a:gd name="connsiteX4" fmla="*/ 0 w 4110958"/>
              <a:gd name="connsiteY4" fmla="*/ 3455899 h 3455899"/>
              <a:gd name="connsiteX0" fmla="*/ 0 w 4479616"/>
              <a:gd name="connsiteY0" fmla="*/ 3455899 h 3455899"/>
              <a:gd name="connsiteX1" fmla="*/ 238734 w 4479616"/>
              <a:gd name="connsiteY1" fmla="*/ 0 h 3455899"/>
              <a:gd name="connsiteX2" fmla="*/ 4110958 w 4479616"/>
              <a:gd name="connsiteY2" fmla="*/ 0 h 3455899"/>
              <a:gd name="connsiteX3" fmla="*/ 4479616 w 4479616"/>
              <a:gd name="connsiteY3" fmla="*/ 842211 h 3455899"/>
              <a:gd name="connsiteX4" fmla="*/ 4100824 w 4479616"/>
              <a:gd name="connsiteY4" fmla="*/ 3455899 h 3455899"/>
              <a:gd name="connsiteX5" fmla="*/ 0 w 4479616"/>
              <a:gd name="connsiteY5" fmla="*/ 3455899 h 3455899"/>
              <a:gd name="connsiteX0" fmla="*/ 0 w 4604238"/>
              <a:gd name="connsiteY0" fmla="*/ 3455899 h 3455899"/>
              <a:gd name="connsiteX1" fmla="*/ 238734 w 4604238"/>
              <a:gd name="connsiteY1" fmla="*/ 0 h 3455899"/>
              <a:gd name="connsiteX2" fmla="*/ 4110958 w 4604238"/>
              <a:gd name="connsiteY2" fmla="*/ 0 h 3455899"/>
              <a:gd name="connsiteX3" fmla="*/ 4100824 w 4604238"/>
              <a:gd name="connsiteY3" fmla="*/ 3455899 h 3455899"/>
              <a:gd name="connsiteX4" fmla="*/ 0 w 4604238"/>
              <a:gd name="connsiteY4" fmla="*/ 3455899 h 3455899"/>
              <a:gd name="connsiteX0" fmla="*/ 0 w 4406849"/>
              <a:gd name="connsiteY0" fmla="*/ 3455899 h 3455899"/>
              <a:gd name="connsiteX1" fmla="*/ 238734 w 4406849"/>
              <a:gd name="connsiteY1" fmla="*/ 0 h 3455899"/>
              <a:gd name="connsiteX2" fmla="*/ 4110958 w 4406849"/>
              <a:gd name="connsiteY2" fmla="*/ 0 h 3455899"/>
              <a:gd name="connsiteX3" fmla="*/ 4100824 w 4406849"/>
              <a:gd name="connsiteY3" fmla="*/ 3455899 h 3455899"/>
              <a:gd name="connsiteX4" fmla="*/ 0 w 4406849"/>
              <a:gd name="connsiteY4" fmla="*/ 3455899 h 3455899"/>
              <a:gd name="connsiteX0" fmla="*/ 0 w 4110958"/>
              <a:gd name="connsiteY0" fmla="*/ 3455899 h 3455899"/>
              <a:gd name="connsiteX1" fmla="*/ 238734 w 4110958"/>
              <a:gd name="connsiteY1" fmla="*/ 0 h 3455899"/>
              <a:gd name="connsiteX2" fmla="*/ 4110958 w 4110958"/>
              <a:gd name="connsiteY2" fmla="*/ 0 h 3455899"/>
              <a:gd name="connsiteX3" fmla="*/ 4100824 w 4110958"/>
              <a:gd name="connsiteY3" fmla="*/ 3455899 h 3455899"/>
              <a:gd name="connsiteX4" fmla="*/ 0 w 4110958"/>
              <a:gd name="connsiteY4" fmla="*/ 3455899 h 3455899"/>
              <a:gd name="connsiteX0" fmla="*/ 0 w 4100824"/>
              <a:gd name="connsiteY0" fmla="*/ 3467931 h 3467931"/>
              <a:gd name="connsiteX1" fmla="*/ 238734 w 4100824"/>
              <a:gd name="connsiteY1" fmla="*/ 12032 h 3467931"/>
              <a:gd name="connsiteX2" fmla="*/ 4062832 w 4100824"/>
              <a:gd name="connsiteY2" fmla="*/ 0 h 3467931"/>
              <a:gd name="connsiteX3" fmla="*/ 4100824 w 4100824"/>
              <a:gd name="connsiteY3" fmla="*/ 3467931 h 3467931"/>
              <a:gd name="connsiteX4" fmla="*/ 0 w 4100824"/>
              <a:gd name="connsiteY4" fmla="*/ 3467931 h 3467931"/>
              <a:gd name="connsiteX0" fmla="*/ 0 w 4064729"/>
              <a:gd name="connsiteY0" fmla="*/ 3467931 h 3467931"/>
              <a:gd name="connsiteX1" fmla="*/ 238734 w 4064729"/>
              <a:gd name="connsiteY1" fmla="*/ 12032 h 3467931"/>
              <a:gd name="connsiteX2" fmla="*/ 4062832 w 4064729"/>
              <a:gd name="connsiteY2" fmla="*/ 0 h 3467931"/>
              <a:gd name="connsiteX3" fmla="*/ 4064729 w 4064729"/>
              <a:gd name="connsiteY3" fmla="*/ 3467931 h 3467931"/>
              <a:gd name="connsiteX4" fmla="*/ 0 w 4064729"/>
              <a:gd name="connsiteY4" fmla="*/ 3467931 h 346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4729" h="3467931">
                <a:moveTo>
                  <a:pt x="0" y="3467931"/>
                </a:moveTo>
                <a:lnTo>
                  <a:pt x="238734" y="12032"/>
                </a:lnTo>
                <a:lnTo>
                  <a:pt x="4062832" y="0"/>
                </a:lnTo>
                <a:cubicBezTo>
                  <a:pt x="4063464" y="1155977"/>
                  <a:pt x="4064097" y="2311954"/>
                  <a:pt x="4064729" y="3467931"/>
                </a:cubicBezTo>
                <a:lnTo>
                  <a:pt x="0" y="346793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50C40391-012A-D64C-BB3E-E8E746C056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4132" y="846198"/>
            <a:ext cx="5051930" cy="219358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72F81FE3-4F13-5148-A5BE-DA5788B79E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983" y="2152261"/>
            <a:ext cx="5389879" cy="8875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7555F9C-3457-BD40-B281-CC9EBD259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8983" y="692150"/>
            <a:ext cx="5407017" cy="1460111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</a:t>
            </a:r>
            <a:br>
              <a:rPr lang="de-DE"/>
            </a:br>
            <a:r>
              <a:rPr lang="de-DE"/>
              <a:t>Headline über drei </a:t>
            </a:r>
            <a:br>
              <a:rPr lang="de-DE"/>
            </a:br>
            <a:r>
              <a:rPr lang="de-DE"/>
              <a:t>Zeilen.</a:t>
            </a:r>
          </a:p>
        </p:txBody>
      </p:sp>
      <p:sp>
        <p:nvSpPr>
          <p:cNvPr id="16" name="Parallelogramm 15">
            <a:extLst>
              <a:ext uri="{FF2B5EF4-FFF2-40B4-BE49-F238E27FC236}">
                <a16:creationId xmlns:a16="http://schemas.microsoft.com/office/drawing/2014/main" id="{74988EC3-38A8-4D0B-B694-404D4D47D553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8274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+2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48545-6968-E844-9402-FBFC1B467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8983" y="692151"/>
            <a:ext cx="10940567" cy="54282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40352A-727F-8943-85E1-1BE83049F7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983" y="1234977"/>
            <a:ext cx="10940567" cy="6024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3680DEB-AD7E-DE4F-8283-CF839306C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983" y="1916112"/>
            <a:ext cx="5210885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4080" y="3429000"/>
            <a:ext cx="5997823" cy="3466531"/>
          </a:xfrm>
          <a:custGeom>
            <a:avLst/>
            <a:gdLst>
              <a:gd name="connsiteX0" fmla="*/ 0 w 6221106"/>
              <a:gd name="connsiteY0" fmla="*/ 3455899 h 3455899"/>
              <a:gd name="connsiteX1" fmla="*/ 238734 w 6221106"/>
              <a:gd name="connsiteY1" fmla="*/ 0 h 3455899"/>
              <a:gd name="connsiteX2" fmla="*/ 6221106 w 6221106"/>
              <a:gd name="connsiteY2" fmla="*/ 0 h 3455899"/>
              <a:gd name="connsiteX3" fmla="*/ 5982372 w 6221106"/>
              <a:gd name="connsiteY3" fmla="*/ 3455899 h 3455899"/>
              <a:gd name="connsiteX4" fmla="*/ 0 w 6221106"/>
              <a:gd name="connsiteY4" fmla="*/ 3455899 h 3455899"/>
              <a:gd name="connsiteX0" fmla="*/ 0 w 5997823"/>
              <a:gd name="connsiteY0" fmla="*/ 3466531 h 3466531"/>
              <a:gd name="connsiteX1" fmla="*/ 15451 w 5997823"/>
              <a:gd name="connsiteY1" fmla="*/ 0 h 3466531"/>
              <a:gd name="connsiteX2" fmla="*/ 5997823 w 5997823"/>
              <a:gd name="connsiteY2" fmla="*/ 0 h 3466531"/>
              <a:gd name="connsiteX3" fmla="*/ 5759089 w 5997823"/>
              <a:gd name="connsiteY3" fmla="*/ 3455899 h 3466531"/>
              <a:gd name="connsiteX4" fmla="*/ 0 w 5997823"/>
              <a:gd name="connsiteY4" fmla="*/ 3466531 h 346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7823" h="3466531">
                <a:moveTo>
                  <a:pt x="0" y="3466531"/>
                </a:moveTo>
                <a:cubicBezTo>
                  <a:pt x="5150" y="2311021"/>
                  <a:pt x="10301" y="1155510"/>
                  <a:pt x="15451" y="0"/>
                </a:cubicBezTo>
                <a:lnTo>
                  <a:pt x="5997823" y="0"/>
                </a:lnTo>
                <a:lnTo>
                  <a:pt x="5759089" y="3455899"/>
                </a:lnTo>
                <a:lnTo>
                  <a:pt x="0" y="346653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04241" y="3429000"/>
            <a:ext cx="3361547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43855" y="3418367"/>
            <a:ext cx="3187004" cy="3487797"/>
          </a:xfrm>
          <a:custGeom>
            <a:avLst/>
            <a:gdLst>
              <a:gd name="connsiteX0" fmla="*/ 0 w 3516330"/>
              <a:gd name="connsiteY0" fmla="*/ 3455899 h 3455899"/>
              <a:gd name="connsiteX1" fmla="*/ 238734 w 3516330"/>
              <a:gd name="connsiteY1" fmla="*/ 0 h 3455899"/>
              <a:gd name="connsiteX2" fmla="*/ 3516330 w 3516330"/>
              <a:gd name="connsiteY2" fmla="*/ 0 h 3455899"/>
              <a:gd name="connsiteX3" fmla="*/ 3277596 w 3516330"/>
              <a:gd name="connsiteY3" fmla="*/ 3455899 h 3455899"/>
              <a:gd name="connsiteX4" fmla="*/ 0 w 3516330"/>
              <a:gd name="connsiteY4" fmla="*/ 3455899 h 3455899"/>
              <a:gd name="connsiteX0" fmla="*/ 0 w 3277596"/>
              <a:gd name="connsiteY0" fmla="*/ 3455899 h 3455899"/>
              <a:gd name="connsiteX1" fmla="*/ 238734 w 3277596"/>
              <a:gd name="connsiteY1" fmla="*/ 0 h 3455899"/>
              <a:gd name="connsiteX2" fmla="*/ 3176088 w 3277596"/>
              <a:gd name="connsiteY2" fmla="*/ 21265 h 3455899"/>
              <a:gd name="connsiteX3" fmla="*/ 3277596 w 3277596"/>
              <a:gd name="connsiteY3" fmla="*/ 3455899 h 3455899"/>
              <a:gd name="connsiteX4" fmla="*/ 0 w 3277596"/>
              <a:gd name="connsiteY4" fmla="*/ 3455899 h 3455899"/>
              <a:gd name="connsiteX0" fmla="*/ 0 w 3181903"/>
              <a:gd name="connsiteY0" fmla="*/ 3455899 h 3477164"/>
              <a:gd name="connsiteX1" fmla="*/ 238734 w 3181903"/>
              <a:gd name="connsiteY1" fmla="*/ 0 h 3477164"/>
              <a:gd name="connsiteX2" fmla="*/ 3176088 w 3181903"/>
              <a:gd name="connsiteY2" fmla="*/ 21265 h 3477164"/>
              <a:gd name="connsiteX3" fmla="*/ 3181903 w 3181903"/>
              <a:gd name="connsiteY3" fmla="*/ 3477164 h 3477164"/>
              <a:gd name="connsiteX4" fmla="*/ 0 w 3181903"/>
              <a:gd name="connsiteY4" fmla="*/ 3455899 h 3477164"/>
              <a:gd name="connsiteX0" fmla="*/ 0 w 3181903"/>
              <a:gd name="connsiteY0" fmla="*/ 3477164 h 3477164"/>
              <a:gd name="connsiteX1" fmla="*/ 238734 w 3181903"/>
              <a:gd name="connsiteY1" fmla="*/ 0 h 3477164"/>
              <a:gd name="connsiteX2" fmla="*/ 3176088 w 3181903"/>
              <a:gd name="connsiteY2" fmla="*/ 21265 h 3477164"/>
              <a:gd name="connsiteX3" fmla="*/ 3181903 w 3181903"/>
              <a:gd name="connsiteY3" fmla="*/ 3477164 h 3477164"/>
              <a:gd name="connsiteX4" fmla="*/ 0 w 3181903"/>
              <a:gd name="connsiteY4" fmla="*/ 3477164 h 3477164"/>
              <a:gd name="connsiteX0" fmla="*/ 0 w 3181903"/>
              <a:gd name="connsiteY0" fmla="*/ 3487797 h 3487797"/>
              <a:gd name="connsiteX1" fmla="*/ 238734 w 3181903"/>
              <a:gd name="connsiteY1" fmla="*/ 10633 h 3487797"/>
              <a:gd name="connsiteX2" fmla="*/ 3165456 w 3181903"/>
              <a:gd name="connsiteY2" fmla="*/ 0 h 3487797"/>
              <a:gd name="connsiteX3" fmla="*/ 3181903 w 3181903"/>
              <a:gd name="connsiteY3" fmla="*/ 3487797 h 3487797"/>
              <a:gd name="connsiteX4" fmla="*/ 0 w 3181903"/>
              <a:gd name="connsiteY4" fmla="*/ 3487797 h 3487797"/>
              <a:gd name="connsiteX0" fmla="*/ 0 w 3181903"/>
              <a:gd name="connsiteY0" fmla="*/ 3477164 h 3477164"/>
              <a:gd name="connsiteX1" fmla="*/ 238734 w 3181903"/>
              <a:gd name="connsiteY1" fmla="*/ 0 h 3477164"/>
              <a:gd name="connsiteX2" fmla="*/ 3165456 w 3181903"/>
              <a:gd name="connsiteY2" fmla="*/ 10632 h 3477164"/>
              <a:gd name="connsiteX3" fmla="*/ 3181903 w 3181903"/>
              <a:gd name="connsiteY3" fmla="*/ 3477164 h 3477164"/>
              <a:gd name="connsiteX4" fmla="*/ 0 w 3181903"/>
              <a:gd name="connsiteY4" fmla="*/ 3477164 h 3477164"/>
              <a:gd name="connsiteX0" fmla="*/ 0 w 3187004"/>
              <a:gd name="connsiteY0" fmla="*/ 3487797 h 3487797"/>
              <a:gd name="connsiteX1" fmla="*/ 238734 w 3187004"/>
              <a:gd name="connsiteY1" fmla="*/ 10633 h 3487797"/>
              <a:gd name="connsiteX2" fmla="*/ 3186721 w 3187004"/>
              <a:gd name="connsiteY2" fmla="*/ 0 h 3487797"/>
              <a:gd name="connsiteX3" fmla="*/ 3181903 w 3187004"/>
              <a:gd name="connsiteY3" fmla="*/ 3487797 h 3487797"/>
              <a:gd name="connsiteX4" fmla="*/ 0 w 3187004"/>
              <a:gd name="connsiteY4" fmla="*/ 3487797 h 348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7004" h="3487797">
                <a:moveTo>
                  <a:pt x="0" y="3487797"/>
                </a:moveTo>
                <a:lnTo>
                  <a:pt x="238734" y="10633"/>
                </a:lnTo>
                <a:lnTo>
                  <a:pt x="3186721" y="0"/>
                </a:lnTo>
                <a:cubicBezTo>
                  <a:pt x="3188659" y="1151966"/>
                  <a:pt x="3179965" y="2335831"/>
                  <a:pt x="3181903" y="3487797"/>
                </a:cubicBezTo>
                <a:lnTo>
                  <a:pt x="0" y="3487797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D7EBDEAE-D4E5-444B-8C84-51568F2946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8949" y="1916112"/>
            <a:ext cx="5567114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0" name="Parallelogramm 9">
            <a:extLst>
              <a:ext uri="{FF2B5EF4-FFF2-40B4-BE49-F238E27FC236}">
                <a16:creationId xmlns:a16="http://schemas.microsoft.com/office/drawing/2014/main" id="{E541E4B1-865A-42E0-A065-032A347BC720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107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48545-6968-E844-9402-FBFC1B467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609" y="692152"/>
            <a:ext cx="10940567" cy="557698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40352A-727F-8943-85E1-1BE83049F7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608" y="1249850"/>
            <a:ext cx="10940567" cy="486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3680DEB-AD7E-DE4F-8283-CF839306C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5496" y="1916112"/>
            <a:ext cx="5164372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56477" y="3429000"/>
            <a:ext cx="3361547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4617" y="3418368"/>
            <a:ext cx="3009823" cy="3466531"/>
          </a:xfrm>
          <a:custGeom>
            <a:avLst/>
            <a:gdLst>
              <a:gd name="connsiteX0" fmla="*/ 0 w 3516330"/>
              <a:gd name="connsiteY0" fmla="*/ 3455899 h 3455899"/>
              <a:gd name="connsiteX1" fmla="*/ 238734 w 3516330"/>
              <a:gd name="connsiteY1" fmla="*/ 0 h 3455899"/>
              <a:gd name="connsiteX2" fmla="*/ 3516330 w 3516330"/>
              <a:gd name="connsiteY2" fmla="*/ 0 h 3455899"/>
              <a:gd name="connsiteX3" fmla="*/ 3277596 w 3516330"/>
              <a:gd name="connsiteY3" fmla="*/ 3455899 h 3455899"/>
              <a:gd name="connsiteX4" fmla="*/ 0 w 3516330"/>
              <a:gd name="connsiteY4" fmla="*/ 3455899 h 3455899"/>
              <a:gd name="connsiteX0" fmla="*/ 0 w 3277596"/>
              <a:gd name="connsiteY0" fmla="*/ 3466531 h 3466531"/>
              <a:gd name="connsiteX1" fmla="*/ 238734 w 3277596"/>
              <a:gd name="connsiteY1" fmla="*/ 10632 h 3466531"/>
              <a:gd name="connsiteX2" fmla="*/ 3112293 w 3277596"/>
              <a:gd name="connsiteY2" fmla="*/ 0 h 3466531"/>
              <a:gd name="connsiteX3" fmla="*/ 3277596 w 3277596"/>
              <a:gd name="connsiteY3" fmla="*/ 3466531 h 3466531"/>
              <a:gd name="connsiteX4" fmla="*/ 0 w 3277596"/>
              <a:gd name="connsiteY4" fmla="*/ 3466531 h 3466531"/>
              <a:gd name="connsiteX0" fmla="*/ 0 w 3118107"/>
              <a:gd name="connsiteY0" fmla="*/ 3466531 h 3466531"/>
              <a:gd name="connsiteX1" fmla="*/ 238734 w 3118107"/>
              <a:gd name="connsiteY1" fmla="*/ 10632 h 3466531"/>
              <a:gd name="connsiteX2" fmla="*/ 3112293 w 3118107"/>
              <a:gd name="connsiteY2" fmla="*/ 0 h 3466531"/>
              <a:gd name="connsiteX3" fmla="*/ 3118107 w 3118107"/>
              <a:gd name="connsiteY3" fmla="*/ 3466531 h 3466531"/>
              <a:gd name="connsiteX4" fmla="*/ 0 w 3118107"/>
              <a:gd name="connsiteY4" fmla="*/ 3466531 h 3466531"/>
              <a:gd name="connsiteX0" fmla="*/ 0 w 3118107"/>
              <a:gd name="connsiteY0" fmla="*/ 3466531 h 3466531"/>
              <a:gd name="connsiteX1" fmla="*/ 238734 w 3118107"/>
              <a:gd name="connsiteY1" fmla="*/ 10632 h 3466531"/>
              <a:gd name="connsiteX2" fmla="*/ 3028072 w 3118107"/>
              <a:gd name="connsiteY2" fmla="*/ 0 h 3466531"/>
              <a:gd name="connsiteX3" fmla="*/ 3118107 w 3118107"/>
              <a:gd name="connsiteY3" fmla="*/ 3466531 h 3466531"/>
              <a:gd name="connsiteX4" fmla="*/ 0 w 3118107"/>
              <a:gd name="connsiteY4" fmla="*/ 3466531 h 3466531"/>
              <a:gd name="connsiteX0" fmla="*/ 0 w 3028072"/>
              <a:gd name="connsiteY0" fmla="*/ 3466531 h 3466531"/>
              <a:gd name="connsiteX1" fmla="*/ 238734 w 3028072"/>
              <a:gd name="connsiteY1" fmla="*/ 10632 h 3466531"/>
              <a:gd name="connsiteX2" fmla="*/ 3028072 w 3028072"/>
              <a:gd name="connsiteY2" fmla="*/ 0 h 3466531"/>
              <a:gd name="connsiteX3" fmla="*/ 3009823 w 3028072"/>
              <a:gd name="connsiteY3" fmla="*/ 3466531 h 3466531"/>
              <a:gd name="connsiteX4" fmla="*/ 0 w 3028072"/>
              <a:gd name="connsiteY4" fmla="*/ 3466531 h 3466531"/>
              <a:gd name="connsiteX0" fmla="*/ 0 w 3009823"/>
              <a:gd name="connsiteY0" fmla="*/ 3466531 h 3466531"/>
              <a:gd name="connsiteX1" fmla="*/ 238734 w 3009823"/>
              <a:gd name="connsiteY1" fmla="*/ 10632 h 3466531"/>
              <a:gd name="connsiteX2" fmla="*/ 2991977 w 3009823"/>
              <a:gd name="connsiteY2" fmla="*/ 0 h 3466531"/>
              <a:gd name="connsiteX3" fmla="*/ 3009823 w 3009823"/>
              <a:gd name="connsiteY3" fmla="*/ 3466531 h 3466531"/>
              <a:gd name="connsiteX4" fmla="*/ 0 w 3009823"/>
              <a:gd name="connsiteY4" fmla="*/ 3466531 h 346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823" h="3466531">
                <a:moveTo>
                  <a:pt x="0" y="3466531"/>
                </a:moveTo>
                <a:lnTo>
                  <a:pt x="238734" y="10632"/>
                </a:lnTo>
                <a:lnTo>
                  <a:pt x="2991977" y="0"/>
                </a:lnTo>
                <a:cubicBezTo>
                  <a:pt x="2997926" y="1155510"/>
                  <a:pt x="3003874" y="2311021"/>
                  <a:pt x="3009823" y="3466531"/>
                </a:cubicBezTo>
                <a:lnTo>
                  <a:pt x="0" y="346653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D7EBDEAE-D4E5-444B-8C84-51568F2946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8949" y="1916112"/>
            <a:ext cx="5567114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0" name="Bildplatzhalter 20">
            <a:extLst>
              <a:ext uri="{FF2B5EF4-FFF2-40B4-BE49-F238E27FC236}">
                <a16:creationId xmlns:a16="http://schemas.microsoft.com/office/drawing/2014/main" id="{2722EBF9-AEC8-B74F-AEC4-256B088AAD6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38525" y="3429000"/>
            <a:ext cx="2848248" cy="3455899"/>
          </a:xfrm>
          <a:custGeom>
            <a:avLst/>
            <a:gdLst>
              <a:gd name="connsiteX0" fmla="*/ 0 w 3196664"/>
              <a:gd name="connsiteY0" fmla="*/ 3455899 h 3455899"/>
              <a:gd name="connsiteX1" fmla="*/ 220826 w 3196664"/>
              <a:gd name="connsiteY1" fmla="*/ 0 h 3455899"/>
              <a:gd name="connsiteX2" fmla="*/ 3196664 w 3196664"/>
              <a:gd name="connsiteY2" fmla="*/ 0 h 3455899"/>
              <a:gd name="connsiteX3" fmla="*/ 2975838 w 3196664"/>
              <a:gd name="connsiteY3" fmla="*/ 3455899 h 3455899"/>
              <a:gd name="connsiteX4" fmla="*/ 0 w 3196664"/>
              <a:gd name="connsiteY4" fmla="*/ 3455899 h 3455899"/>
              <a:gd name="connsiteX0" fmla="*/ 130048 w 2975838"/>
              <a:gd name="connsiteY0" fmla="*/ 3455899 h 3455899"/>
              <a:gd name="connsiteX1" fmla="*/ 0 w 2975838"/>
              <a:gd name="connsiteY1" fmla="*/ 0 h 3455899"/>
              <a:gd name="connsiteX2" fmla="*/ 2975838 w 2975838"/>
              <a:gd name="connsiteY2" fmla="*/ 0 h 3455899"/>
              <a:gd name="connsiteX3" fmla="*/ 2755012 w 2975838"/>
              <a:gd name="connsiteY3" fmla="*/ 3455899 h 3455899"/>
              <a:gd name="connsiteX4" fmla="*/ 130048 w 2975838"/>
              <a:gd name="connsiteY4" fmla="*/ 3455899 h 3455899"/>
              <a:gd name="connsiteX0" fmla="*/ 2458 w 2848248"/>
              <a:gd name="connsiteY0" fmla="*/ 3455899 h 3455899"/>
              <a:gd name="connsiteX1" fmla="*/ 0 w 2848248"/>
              <a:gd name="connsiteY1" fmla="*/ 0 h 3455899"/>
              <a:gd name="connsiteX2" fmla="*/ 2848248 w 2848248"/>
              <a:gd name="connsiteY2" fmla="*/ 0 h 3455899"/>
              <a:gd name="connsiteX3" fmla="*/ 2627422 w 2848248"/>
              <a:gd name="connsiteY3" fmla="*/ 3455899 h 3455899"/>
              <a:gd name="connsiteX4" fmla="*/ 2458 w 2848248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8248" h="3455899">
                <a:moveTo>
                  <a:pt x="2458" y="3455899"/>
                </a:moveTo>
                <a:cubicBezTo>
                  <a:pt x="1639" y="2303933"/>
                  <a:pt x="819" y="1151966"/>
                  <a:pt x="0" y="0"/>
                </a:cubicBezTo>
                <a:lnTo>
                  <a:pt x="2848248" y="0"/>
                </a:lnTo>
                <a:lnTo>
                  <a:pt x="2627422" y="3455899"/>
                </a:lnTo>
                <a:lnTo>
                  <a:pt x="2458" y="3455899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0">
            <a:extLst>
              <a:ext uri="{FF2B5EF4-FFF2-40B4-BE49-F238E27FC236}">
                <a16:creationId xmlns:a16="http://schemas.microsoft.com/office/drawing/2014/main" id="{B61532D5-303E-624E-A74D-107C38641F3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98618" y="3429000"/>
            <a:ext cx="3361547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8" name="Parallelogramm 17">
            <a:extLst>
              <a:ext uri="{FF2B5EF4-FFF2-40B4-BE49-F238E27FC236}">
                <a16:creationId xmlns:a16="http://schemas.microsoft.com/office/drawing/2014/main" id="{13B5A1EC-58D2-4B04-9D6E-309A4027EE81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833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m 6">
            <a:extLst>
              <a:ext uri="{FF2B5EF4-FFF2-40B4-BE49-F238E27FC236}">
                <a16:creationId xmlns:a16="http://schemas.microsoft.com/office/drawing/2014/main" id="{09F8D7AE-BB44-854F-B6A6-FC3BA042D071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BA40BD98-BECA-6A4D-AFD4-B4219C4DF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83" y="692150"/>
            <a:ext cx="10987078" cy="5241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de-DE"/>
              <a:t>Kleine Headline Inhaltsseite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CAA73EE3-F099-3F40-9B40-65363117C0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609" y="1232505"/>
            <a:ext cx="10987078" cy="663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3CA8AD2-3ADA-6F43-904C-CA4F075D9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983" y="2053087"/>
            <a:ext cx="10987079" cy="4044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4246982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11774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-Gal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5858" y="3526718"/>
            <a:ext cx="4101444" cy="3413369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303463"/>
              <a:gd name="connsiteY0" fmla="*/ 3466531 h 3466531"/>
              <a:gd name="connsiteX1" fmla="*/ 206836 w 4303463"/>
              <a:gd name="connsiteY1" fmla="*/ 0 h 3466531"/>
              <a:gd name="connsiteX2" fmla="*/ 4303463 w 4303463"/>
              <a:gd name="connsiteY2" fmla="*/ 10632 h 3466531"/>
              <a:gd name="connsiteX3" fmla="*/ 4064729 w 4303463"/>
              <a:gd name="connsiteY3" fmla="*/ 3466531 h 3466531"/>
              <a:gd name="connsiteX4" fmla="*/ 0 w 4303463"/>
              <a:gd name="connsiteY4" fmla="*/ 3466531 h 3466531"/>
              <a:gd name="connsiteX0" fmla="*/ 0 w 4303463"/>
              <a:gd name="connsiteY0" fmla="*/ 3455899 h 3455899"/>
              <a:gd name="connsiteX1" fmla="*/ 206836 w 4303463"/>
              <a:gd name="connsiteY1" fmla="*/ 1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101444"/>
              <a:gd name="connsiteY0" fmla="*/ 3413369 h 3455899"/>
              <a:gd name="connsiteX1" fmla="*/ 4817 w 4101444"/>
              <a:gd name="connsiteY1" fmla="*/ 1 h 3455899"/>
              <a:gd name="connsiteX2" fmla="*/ 4101444 w 4101444"/>
              <a:gd name="connsiteY2" fmla="*/ 0 h 3455899"/>
              <a:gd name="connsiteX3" fmla="*/ 3862710 w 4101444"/>
              <a:gd name="connsiteY3" fmla="*/ 3455899 h 3455899"/>
              <a:gd name="connsiteX4" fmla="*/ 0 w 4101444"/>
              <a:gd name="connsiteY4" fmla="*/ 3413369 h 3455899"/>
              <a:gd name="connsiteX0" fmla="*/ 0 w 4101444"/>
              <a:gd name="connsiteY0" fmla="*/ 3413369 h 3413369"/>
              <a:gd name="connsiteX1" fmla="*/ 4817 w 4101444"/>
              <a:gd name="connsiteY1" fmla="*/ 1 h 3413369"/>
              <a:gd name="connsiteX2" fmla="*/ 4101444 w 4101444"/>
              <a:gd name="connsiteY2" fmla="*/ 0 h 3413369"/>
              <a:gd name="connsiteX3" fmla="*/ 3873342 w 4101444"/>
              <a:gd name="connsiteY3" fmla="*/ 3402736 h 3413369"/>
              <a:gd name="connsiteX4" fmla="*/ 0 w 4101444"/>
              <a:gd name="connsiteY4" fmla="*/ 3413369 h 3413369"/>
              <a:gd name="connsiteX0" fmla="*/ 0 w 4101444"/>
              <a:gd name="connsiteY0" fmla="*/ 3413369 h 3413369"/>
              <a:gd name="connsiteX1" fmla="*/ 4817 w 4101444"/>
              <a:gd name="connsiteY1" fmla="*/ 1 h 3413369"/>
              <a:gd name="connsiteX2" fmla="*/ 4101444 w 4101444"/>
              <a:gd name="connsiteY2" fmla="*/ 0 h 3413369"/>
              <a:gd name="connsiteX3" fmla="*/ 3859435 w 4101444"/>
              <a:gd name="connsiteY3" fmla="*/ 3406213 h 3413369"/>
              <a:gd name="connsiteX4" fmla="*/ 0 w 4101444"/>
              <a:gd name="connsiteY4" fmla="*/ 3413369 h 341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1444" h="3413369">
                <a:moveTo>
                  <a:pt x="0" y="3413369"/>
                </a:moveTo>
                <a:cubicBezTo>
                  <a:pt x="1606" y="2275580"/>
                  <a:pt x="3211" y="1137790"/>
                  <a:pt x="4817" y="1"/>
                </a:cubicBezTo>
                <a:lnTo>
                  <a:pt x="4101444" y="0"/>
                </a:lnTo>
                <a:lnTo>
                  <a:pt x="3859435" y="3406213"/>
                </a:lnTo>
                <a:lnTo>
                  <a:pt x="0" y="3413369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1174" y="3526718"/>
            <a:ext cx="4374102" cy="3402737"/>
          </a:xfrm>
          <a:custGeom>
            <a:avLst/>
            <a:gdLst>
              <a:gd name="connsiteX0" fmla="*/ 0 w 4363873"/>
              <a:gd name="connsiteY0" fmla="*/ 3455899 h 3455899"/>
              <a:gd name="connsiteX1" fmla="*/ 238734 w 4363873"/>
              <a:gd name="connsiteY1" fmla="*/ 0 h 3455899"/>
              <a:gd name="connsiteX2" fmla="*/ 4363873 w 4363873"/>
              <a:gd name="connsiteY2" fmla="*/ 0 h 3455899"/>
              <a:gd name="connsiteX3" fmla="*/ 4125139 w 4363873"/>
              <a:gd name="connsiteY3" fmla="*/ 3455899 h 3455899"/>
              <a:gd name="connsiteX4" fmla="*/ 0 w 4363873"/>
              <a:gd name="connsiteY4" fmla="*/ 3455899 h 3455899"/>
              <a:gd name="connsiteX0" fmla="*/ 0 w 4353241"/>
              <a:gd name="connsiteY0" fmla="*/ 3402737 h 3455899"/>
              <a:gd name="connsiteX1" fmla="*/ 228102 w 4353241"/>
              <a:gd name="connsiteY1" fmla="*/ 0 h 3455899"/>
              <a:gd name="connsiteX2" fmla="*/ 4353241 w 4353241"/>
              <a:gd name="connsiteY2" fmla="*/ 0 h 3455899"/>
              <a:gd name="connsiteX3" fmla="*/ 4114507 w 4353241"/>
              <a:gd name="connsiteY3" fmla="*/ 3455899 h 3455899"/>
              <a:gd name="connsiteX4" fmla="*/ 0 w 4353241"/>
              <a:gd name="connsiteY4" fmla="*/ 3402737 h 3455899"/>
              <a:gd name="connsiteX0" fmla="*/ 0 w 4353241"/>
              <a:gd name="connsiteY0" fmla="*/ 3402737 h 3402737"/>
              <a:gd name="connsiteX1" fmla="*/ 228102 w 4353241"/>
              <a:gd name="connsiteY1" fmla="*/ 0 h 3402737"/>
              <a:gd name="connsiteX2" fmla="*/ 4353241 w 4353241"/>
              <a:gd name="connsiteY2" fmla="*/ 0 h 3402737"/>
              <a:gd name="connsiteX3" fmla="*/ 4114507 w 4353241"/>
              <a:gd name="connsiteY3" fmla="*/ 3402736 h 3402737"/>
              <a:gd name="connsiteX4" fmla="*/ 0 w 4353241"/>
              <a:gd name="connsiteY4" fmla="*/ 3402737 h 3402737"/>
              <a:gd name="connsiteX0" fmla="*/ 0 w 4374102"/>
              <a:gd name="connsiteY0" fmla="*/ 3402737 h 3402737"/>
              <a:gd name="connsiteX1" fmla="*/ 248963 w 4374102"/>
              <a:gd name="connsiteY1" fmla="*/ 0 h 3402737"/>
              <a:gd name="connsiteX2" fmla="*/ 4374102 w 4374102"/>
              <a:gd name="connsiteY2" fmla="*/ 0 h 3402737"/>
              <a:gd name="connsiteX3" fmla="*/ 4135368 w 4374102"/>
              <a:gd name="connsiteY3" fmla="*/ 3402736 h 3402737"/>
              <a:gd name="connsiteX4" fmla="*/ 0 w 4374102"/>
              <a:gd name="connsiteY4" fmla="*/ 3402737 h 3402737"/>
              <a:gd name="connsiteX0" fmla="*/ 0 w 4374102"/>
              <a:gd name="connsiteY0" fmla="*/ 3402737 h 3402737"/>
              <a:gd name="connsiteX1" fmla="*/ 245486 w 4374102"/>
              <a:gd name="connsiteY1" fmla="*/ 0 h 3402737"/>
              <a:gd name="connsiteX2" fmla="*/ 4374102 w 4374102"/>
              <a:gd name="connsiteY2" fmla="*/ 0 h 3402737"/>
              <a:gd name="connsiteX3" fmla="*/ 4135368 w 4374102"/>
              <a:gd name="connsiteY3" fmla="*/ 3402736 h 3402737"/>
              <a:gd name="connsiteX4" fmla="*/ 0 w 4374102"/>
              <a:gd name="connsiteY4" fmla="*/ 3402737 h 340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4102" h="3402737">
                <a:moveTo>
                  <a:pt x="0" y="3402737"/>
                </a:moveTo>
                <a:lnTo>
                  <a:pt x="245486" y="0"/>
                </a:lnTo>
                <a:lnTo>
                  <a:pt x="4374102" y="0"/>
                </a:lnTo>
                <a:lnTo>
                  <a:pt x="4135368" y="3402736"/>
                </a:lnTo>
                <a:lnTo>
                  <a:pt x="0" y="3402737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3066" y="3526718"/>
            <a:ext cx="4113287" cy="3413368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101445"/>
              <a:gd name="connsiteY0" fmla="*/ 3455899 h 3455899"/>
              <a:gd name="connsiteX1" fmla="*/ 238734 w 4101445"/>
              <a:gd name="connsiteY1" fmla="*/ 0 h 3455899"/>
              <a:gd name="connsiteX2" fmla="*/ 4101445 w 4101445"/>
              <a:gd name="connsiteY2" fmla="*/ 0 h 3455899"/>
              <a:gd name="connsiteX3" fmla="*/ 4064729 w 4101445"/>
              <a:gd name="connsiteY3" fmla="*/ 3455899 h 3455899"/>
              <a:gd name="connsiteX4" fmla="*/ 0 w 4101445"/>
              <a:gd name="connsiteY4" fmla="*/ 3455899 h 3455899"/>
              <a:gd name="connsiteX0" fmla="*/ 0 w 4101445"/>
              <a:gd name="connsiteY0" fmla="*/ 3455899 h 3455899"/>
              <a:gd name="connsiteX1" fmla="*/ 238734 w 4101445"/>
              <a:gd name="connsiteY1" fmla="*/ 0 h 3455899"/>
              <a:gd name="connsiteX2" fmla="*/ 4101445 w 4101445"/>
              <a:gd name="connsiteY2" fmla="*/ 0 h 3455899"/>
              <a:gd name="connsiteX3" fmla="*/ 4085994 w 4101445"/>
              <a:gd name="connsiteY3" fmla="*/ 3392103 h 3455899"/>
              <a:gd name="connsiteX4" fmla="*/ 0 w 4101445"/>
              <a:gd name="connsiteY4" fmla="*/ 3455899 h 3455899"/>
              <a:gd name="connsiteX0" fmla="*/ 0 w 4108288"/>
              <a:gd name="connsiteY0" fmla="*/ 3455899 h 3455899"/>
              <a:gd name="connsiteX1" fmla="*/ 238734 w 4108288"/>
              <a:gd name="connsiteY1" fmla="*/ 0 h 3455899"/>
              <a:gd name="connsiteX2" fmla="*/ 4101445 w 4108288"/>
              <a:gd name="connsiteY2" fmla="*/ 0 h 3455899"/>
              <a:gd name="connsiteX3" fmla="*/ 4107259 w 4108288"/>
              <a:gd name="connsiteY3" fmla="*/ 3413368 h 3455899"/>
              <a:gd name="connsiteX4" fmla="*/ 0 w 4108288"/>
              <a:gd name="connsiteY4" fmla="*/ 3455899 h 3455899"/>
              <a:gd name="connsiteX0" fmla="*/ 0 w 4097656"/>
              <a:gd name="connsiteY0" fmla="*/ 3413369 h 3413369"/>
              <a:gd name="connsiteX1" fmla="*/ 228102 w 4097656"/>
              <a:gd name="connsiteY1" fmla="*/ 0 h 3413369"/>
              <a:gd name="connsiteX2" fmla="*/ 4090813 w 4097656"/>
              <a:gd name="connsiteY2" fmla="*/ 0 h 3413369"/>
              <a:gd name="connsiteX3" fmla="*/ 4096627 w 4097656"/>
              <a:gd name="connsiteY3" fmla="*/ 3413368 h 3413369"/>
              <a:gd name="connsiteX4" fmla="*/ 0 w 4097656"/>
              <a:gd name="connsiteY4" fmla="*/ 3413369 h 3413369"/>
              <a:gd name="connsiteX0" fmla="*/ 0 w 4113287"/>
              <a:gd name="connsiteY0" fmla="*/ 3409462 h 3413368"/>
              <a:gd name="connsiteX1" fmla="*/ 243733 w 4113287"/>
              <a:gd name="connsiteY1" fmla="*/ 0 h 3413368"/>
              <a:gd name="connsiteX2" fmla="*/ 4106444 w 4113287"/>
              <a:gd name="connsiteY2" fmla="*/ 0 h 3413368"/>
              <a:gd name="connsiteX3" fmla="*/ 4112258 w 4113287"/>
              <a:gd name="connsiteY3" fmla="*/ 3413368 h 3413368"/>
              <a:gd name="connsiteX4" fmla="*/ 0 w 4113287"/>
              <a:gd name="connsiteY4" fmla="*/ 3409462 h 341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3287" h="3413368">
                <a:moveTo>
                  <a:pt x="0" y="3409462"/>
                </a:moveTo>
                <a:lnTo>
                  <a:pt x="243733" y="0"/>
                </a:lnTo>
                <a:lnTo>
                  <a:pt x="4106444" y="0"/>
                </a:lnTo>
                <a:cubicBezTo>
                  <a:pt x="4101294" y="1130701"/>
                  <a:pt x="4117408" y="2282667"/>
                  <a:pt x="4112258" y="3413368"/>
                </a:cubicBezTo>
                <a:lnTo>
                  <a:pt x="0" y="3409462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20">
            <a:extLst>
              <a:ext uri="{FF2B5EF4-FFF2-40B4-BE49-F238E27FC236}">
                <a16:creationId xmlns:a16="http://schemas.microsoft.com/office/drawing/2014/main" id="{15779340-E6E1-9846-B8C3-05C9462DB6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96495" y="-39759"/>
            <a:ext cx="4371738" cy="3455899"/>
          </a:xfrm>
          <a:custGeom>
            <a:avLst/>
            <a:gdLst>
              <a:gd name="connsiteX0" fmla="*/ 0 w 4627122"/>
              <a:gd name="connsiteY0" fmla="*/ 3455899 h 3455899"/>
              <a:gd name="connsiteX1" fmla="*/ 238734 w 4627122"/>
              <a:gd name="connsiteY1" fmla="*/ 0 h 3455899"/>
              <a:gd name="connsiteX2" fmla="*/ 4627122 w 4627122"/>
              <a:gd name="connsiteY2" fmla="*/ 0 h 3455899"/>
              <a:gd name="connsiteX3" fmla="*/ 4388388 w 4627122"/>
              <a:gd name="connsiteY3" fmla="*/ 3455899 h 3455899"/>
              <a:gd name="connsiteX4" fmla="*/ 0 w 4627122"/>
              <a:gd name="connsiteY4" fmla="*/ 3455899 h 3455899"/>
              <a:gd name="connsiteX0" fmla="*/ 27080 w 4388388"/>
              <a:gd name="connsiteY0" fmla="*/ 3455899 h 3455899"/>
              <a:gd name="connsiteX1" fmla="*/ 0 w 4388388"/>
              <a:gd name="connsiteY1" fmla="*/ 0 h 3455899"/>
              <a:gd name="connsiteX2" fmla="*/ 4388388 w 4388388"/>
              <a:gd name="connsiteY2" fmla="*/ 0 h 3455899"/>
              <a:gd name="connsiteX3" fmla="*/ 4149654 w 4388388"/>
              <a:gd name="connsiteY3" fmla="*/ 3455899 h 3455899"/>
              <a:gd name="connsiteX4" fmla="*/ 27080 w 4388388"/>
              <a:gd name="connsiteY4" fmla="*/ 3455899 h 3455899"/>
              <a:gd name="connsiteX0" fmla="*/ 0 w 4361308"/>
              <a:gd name="connsiteY0" fmla="*/ 3455899 h 3455899"/>
              <a:gd name="connsiteX1" fmla="*/ 4818 w 4361308"/>
              <a:gd name="connsiteY1" fmla="*/ 0 h 3455899"/>
              <a:gd name="connsiteX2" fmla="*/ 4361308 w 4361308"/>
              <a:gd name="connsiteY2" fmla="*/ 0 h 3455899"/>
              <a:gd name="connsiteX3" fmla="*/ 4122574 w 4361308"/>
              <a:gd name="connsiteY3" fmla="*/ 3455899 h 3455899"/>
              <a:gd name="connsiteX4" fmla="*/ 0 w 4361308"/>
              <a:gd name="connsiteY4" fmla="*/ 3455899 h 3455899"/>
              <a:gd name="connsiteX0" fmla="*/ 0 w 4371738"/>
              <a:gd name="connsiteY0" fmla="*/ 3455899 h 3455899"/>
              <a:gd name="connsiteX1" fmla="*/ 4818 w 4371738"/>
              <a:gd name="connsiteY1" fmla="*/ 0 h 3455899"/>
              <a:gd name="connsiteX2" fmla="*/ 4371738 w 4371738"/>
              <a:gd name="connsiteY2" fmla="*/ 0 h 3455899"/>
              <a:gd name="connsiteX3" fmla="*/ 4122574 w 4371738"/>
              <a:gd name="connsiteY3" fmla="*/ 3455899 h 3455899"/>
              <a:gd name="connsiteX4" fmla="*/ 0 w 4371738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1738" h="3455899">
                <a:moveTo>
                  <a:pt x="0" y="3455899"/>
                </a:moveTo>
                <a:lnTo>
                  <a:pt x="4818" y="0"/>
                </a:lnTo>
                <a:lnTo>
                  <a:pt x="4371738" y="0"/>
                </a:lnTo>
                <a:lnTo>
                  <a:pt x="4122574" y="3455899"/>
                </a:lnTo>
                <a:lnTo>
                  <a:pt x="0" y="3455899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20">
            <a:extLst>
              <a:ext uri="{FF2B5EF4-FFF2-40B4-BE49-F238E27FC236}">
                <a16:creationId xmlns:a16="http://schemas.microsoft.com/office/drawing/2014/main" id="{8636FFE0-D8D3-E747-97DB-C60A203E28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43026" y="-39759"/>
            <a:ext cx="4391227" cy="3455899"/>
          </a:xfrm>
          <a:custGeom>
            <a:avLst/>
            <a:gdLst>
              <a:gd name="connsiteX0" fmla="*/ 0 w 4363873"/>
              <a:gd name="connsiteY0" fmla="*/ 3455899 h 3455899"/>
              <a:gd name="connsiteX1" fmla="*/ 238734 w 4363873"/>
              <a:gd name="connsiteY1" fmla="*/ 0 h 3455899"/>
              <a:gd name="connsiteX2" fmla="*/ 4363873 w 4363873"/>
              <a:gd name="connsiteY2" fmla="*/ 0 h 3455899"/>
              <a:gd name="connsiteX3" fmla="*/ 4125139 w 4363873"/>
              <a:gd name="connsiteY3" fmla="*/ 3455899 h 3455899"/>
              <a:gd name="connsiteX4" fmla="*/ 0 w 4363873"/>
              <a:gd name="connsiteY4" fmla="*/ 3455899 h 3455899"/>
              <a:gd name="connsiteX0" fmla="*/ 0 w 4363873"/>
              <a:gd name="connsiteY0" fmla="*/ 3455899 h 3455899"/>
              <a:gd name="connsiteX1" fmla="*/ 238734 w 4363873"/>
              <a:gd name="connsiteY1" fmla="*/ 0 h 3455899"/>
              <a:gd name="connsiteX2" fmla="*/ 4363873 w 4363873"/>
              <a:gd name="connsiteY2" fmla="*/ 0 h 3455899"/>
              <a:gd name="connsiteX3" fmla="*/ 4144677 w 4363873"/>
              <a:gd name="connsiteY3" fmla="*/ 3455899 h 3455899"/>
              <a:gd name="connsiteX4" fmla="*/ 0 w 4363873"/>
              <a:gd name="connsiteY4" fmla="*/ 3455899 h 3455899"/>
              <a:gd name="connsiteX0" fmla="*/ 0 w 4391227"/>
              <a:gd name="connsiteY0" fmla="*/ 3455899 h 3455899"/>
              <a:gd name="connsiteX1" fmla="*/ 238734 w 4391227"/>
              <a:gd name="connsiteY1" fmla="*/ 0 h 3455899"/>
              <a:gd name="connsiteX2" fmla="*/ 4391227 w 4391227"/>
              <a:gd name="connsiteY2" fmla="*/ 0 h 3455899"/>
              <a:gd name="connsiteX3" fmla="*/ 4144677 w 4391227"/>
              <a:gd name="connsiteY3" fmla="*/ 3455899 h 3455899"/>
              <a:gd name="connsiteX4" fmla="*/ 0 w 4391227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1227" h="3455899">
                <a:moveTo>
                  <a:pt x="0" y="3455899"/>
                </a:moveTo>
                <a:lnTo>
                  <a:pt x="238734" y="0"/>
                </a:lnTo>
                <a:lnTo>
                  <a:pt x="4391227" y="0"/>
                </a:lnTo>
                <a:lnTo>
                  <a:pt x="4144677" y="3455899"/>
                </a:lnTo>
                <a:lnTo>
                  <a:pt x="0" y="3455899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20">
            <a:extLst>
              <a:ext uri="{FF2B5EF4-FFF2-40B4-BE49-F238E27FC236}">
                <a16:creationId xmlns:a16="http://schemas.microsoft.com/office/drawing/2014/main" id="{3D8DCAB5-475E-F849-9EC7-3E20A49E676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05458" y="-39759"/>
            <a:ext cx="3856895" cy="3455899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064729"/>
              <a:gd name="connsiteY0" fmla="*/ 3455899 h 3455899"/>
              <a:gd name="connsiteX1" fmla="*/ 238734 w 4064729"/>
              <a:gd name="connsiteY1" fmla="*/ 0 h 3455899"/>
              <a:gd name="connsiteX2" fmla="*/ 3856895 w 4064729"/>
              <a:gd name="connsiteY2" fmla="*/ 0 h 3455899"/>
              <a:gd name="connsiteX3" fmla="*/ 4064729 w 4064729"/>
              <a:gd name="connsiteY3" fmla="*/ 3455899 h 3455899"/>
              <a:gd name="connsiteX4" fmla="*/ 0 w 4064729"/>
              <a:gd name="connsiteY4" fmla="*/ 3455899 h 3455899"/>
              <a:gd name="connsiteX0" fmla="*/ 0 w 3856895"/>
              <a:gd name="connsiteY0" fmla="*/ 3455899 h 3455899"/>
              <a:gd name="connsiteX1" fmla="*/ 238734 w 3856895"/>
              <a:gd name="connsiteY1" fmla="*/ 0 h 3455899"/>
              <a:gd name="connsiteX2" fmla="*/ 3856895 w 3856895"/>
              <a:gd name="connsiteY2" fmla="*/ 0 h 3455899"/>
              <a:gd name="connsiteX3" fmla="*/ 3852078 w 3856895"/>
              <a:gd name="connsiteY3" fmla="*/ 3455899 h 3455899"/>
              <a:gd name="connsiteX4" fmla="*/ 0 w 3856895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895" h="3455899">
                <a:moveTo>
                  <a:pt x="0" y="3455899"/>
                </a:moveTo>
                <a:lnTo>
                  <a:pt x="238734" y="0"/>
                </a:lnTo>
                <a:lnTo>
                  <a:pt x="3856895" y="0"/>
                </a:lnTo>
                <a:cubicBezTo>
                  <a:pt x="3855289" y="1151966"/>
                  <a:pt x="3853684" y="2303933"/>
                  <a:pt x="3852078" y="3455899"/>
                </a:cubicBezTo>
                <a:lnTo>
                  <a:pt x="0" y="3455899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02356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2DD545B-1DAF-BC48-AFB9-7A7B310CE6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36940" y="0"/>
            <a:ext cx="4569449" cy="6875559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4576945"/>
              <a:gd name="connsiteY0" fmla="*/ 6865620 h 6875559"/>
              <a:gd name="connsiteX1" fmla="*/ 720566 w 4576945"/>
              <a:gd name="connsiteY1" fmla="*/ 0 h 6875559"/>
              <a:gd name="connsiteX2" fmla="*/ 4564134 w 4576945"/>
              <a:gd name="connsiteY2" fmla="*/ 0 h 6875559"/>
              <a:gd name="connsiteX3" fmla="*/ 4576945 w 4576945"/>
              <a:gd name="connsiteY3" fmla="*/ 6875559 h 6875559"/>
              <a:gd name="connsiteX4" fmla="*/ 0 w 4576945"/>
              <a:gd name="connsiteY4" fmla="*/ 6865620 h 6875559"/>
              <a:gd name="connsiteX0" fmla="*/ 0 w 4565159"/>
              <a:gd name="connsiteY0" fmla="*/ 6865620 h 6890549"/>
              <a:gd name="connsiteX1" fmla="*/ 720566 w 4565159"/>
              <a:gd name="connsiteY1" fmla="*/ 0 h 6890549"/>
              <a:gd name="connsiteX2" fmla="*/ 4564134 w 4565159"/>
              <a:gd name="connsiteY2" fmla="*/ 0 h 6890549"/>
              <a:gd name="connsiteX3" fmla="*/ 4561954 w 4565159"/>
              <a:gd name="connsiteY3" fmla="*/ 6890549 h 6890549"/>
              <a:gd name="connsiteX4" fmla="*/ 0 w 4565159"/>
              <a:gd name="connsiteY4" fmla="*/ 6865620 h 6890549"/>
              <a:gd name="connsiteX0" fmla="*/ 0 w 4569449"/>
              <a:gd name="connsiteY0" fmla="*/ 6865620 h 6875559"/>
              <a:gd name="connsiteX1" fmla="*/ 720566 w 4569449"/>
              <a:gd name="connsiteY1" fmla="*/ 0 h 6875559"/>
              <a:gd name="connsiteX2" fmla="*/ 4564134 w 4569449"/>
              <a:gd name="connsiteY2" fmla="*/ 0 h 6875559"/>
              <a:gd name="connsiteX3" fmla="*/ 4569449 w 4569449"/>
              <a:gd name="connsiteY3" fmla="*/ 6875559 h 6875559"/>
              <a:gd name="connsiteX4" fmla="*/ 0 w 4569449"/>
              <a:gd name="connsiteY4" fmla="*/ 6865620 h 687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9449" h="6875559">
                <a:moveTo>
                  <a:pt x="0" y="6865620"/>
                </a:moveTo>
                <a:lnTo>
                  <a:pt x="720566" y="0"/>
                </a:lnTo>
                <a:lnTo>
                  <a:pt x="4564134" y="0"/>
                </a:lnTo>
                <a:cubicBezTo>
                  <a:pt x="4568404" y="2291853"/>
                  <a:pt x="4565179" y="4583706"/>
                  <a:pt x="4569449" y="6875559"/>
                </a:cubicBez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A58A640-9A71-0D47-9AD4-64097B14D5E5}"/>
              </a:ext>
            </a:extLst>
          </p:cNvPr>
          <p:cNvSpPr txBox="1"/>
          <p:nvPr userDrawn="1"/>
        </p:nvSpPr>
        <p:spPr>
          <a:xfrm>
            <a:off x="9805182" y="-5908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9" name="Parallelogramm 18">
            <a:extLst>
              <a:ext uri="{FF2B5EF4-FFF2-40B4-BE49-F238E27FC236}">
                <a16:creationId xmlns:a16="http://schemas.microsoft.com/office/drawing/2014/main" id="{5AEC9E03-B46B-E342-9449-C320ED72F91C}"/>
              </a:ext>
            </a:extLst>
          </p:cNvPr>
          <p:cNvSpPr/>
          <p:nvPr userDrawn="1"/>
        </p:nvSpPr>
        <p:spPr>
          <a:xfrm>
            <a:off x="457766" y="692150"/>
            <a:ext cx="281818" cy="789596"/>
          </a:xfrm>
          <a:prstGeom prst="parallelogram">
            <a:avLst>
              <a:gd name="adj" fmla="val 40516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itelplatzhalter 1">
            <a:extLst>
              <a:ext uri="{FF2B5EF4-FFF2-40B4-BE49-F238E27FC236}">
                <a16:creationId xmlns:a16="http://schemas.microsoft.com/office/drawing/2014/main" id="{EC188BBF-B9B9-784E-B5BF-5A52EFF7E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754" y="1444918"/>
            <a:ext cx="6311667" cy="3395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de-DE"/>
              <a:t>„Hier kann ein Zitat stehen“</a:t>
            </a:r>
          </a:p>
        </p:txBody>
      </p:sp>
      <p:sp>
        <p:nvSpPr>
          <p:cNvPr id="22" name="Textplatzhalter 37">
            <a:extLst>
              <a:ext uri="{FF2B5EF4-FFF2-40B4-BE49-F238E27FC236}">
                <a16:creationId xmlns:a16="http://schemas.microsoft.com/office/drawing/2014/main" id="{D8293783-FF81-6045-B406-949E0B1368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51893" flipV="1">
            <a:off x="4588414" y="3405848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0" name="Parallelogramm 9">
            <a:extLst>
              <a:ext uri="{FF2B5EF4-FFF2-40B4-BE49-F238E27FC236}">
                <a16:creationId xmlns:a16="http://schemas.microsoft.com/office/drawing/2014/main" id="{A44EB7F1-962A-EA41-9A54-C2EB03B076EE}"/>
              </a:ext>
            </a:extLst>
          </p:cNvPr>
          <p:cNvSpPr/>
          <p:nvPr userDrawn="1"/>
        </p:nvSpPr>
        <p:spPr>
          <a:xfrm>
            <a:off x="787375" y="698874"/>
            <a:ext cx="281818" cy="789596"/>
          </a:xfrm>
          <a:prstGeom prst="parallelogram">
            <a:avLst>
              <a:gd name="adj" fmla="val 40516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5123553C-B866-5946-94C3-59D6EF6350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6754" y="4944217"/>
            <a:ext cx="5972865" cy="468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/>
              <a:t>Person</a:t>
            </a:r>
          </a:p>
        </p:txBody>
      </p:sp>
    </p:spTree>
    <p:extLst>
      <p:ext uri="{BB962C8B-B14F-4D97-AF65-F5344CB8AC3E}">
        <p14:creationId xmlns:p14="http://schemas.microsoft.com/office/powerpoint/2010/main" val="2300495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stieg_Vielen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9">
            <a:extLst>
              <a:ext uri="{FF2B5EF4-FFF2-40B4-BE49-F238E27FC236}">
                <a16:creationId xmlns:a16="http://schemas.microsoft.com/office/drawing/2014/main" id="{2E39DD27-C529-48C4-A086-91F36D3B21B5}"/>
              </a:ext>
            </a:extLst>
          </p:cNvPr>
          <p:cNvSpPr txBox="1">
            <a:spLocks/>
          </p:cNvSpPr>
          <p:nvPr userDrawn="1"/>
        </p:nvSpPr>
        <p:spPr>
          <a:xfrm>
            <a:off x="7382071" y="2811780"/>
            <a:ext cx="4468198" cy="2331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de-DE" err="1"/>
              <a:t>Thanks</a:t>
            </a:r>
            <a:r>
              <a:rPr lang="de-DE"/>
              <a:t> a </a:t>
            </a:r>
            <a:r>
              <a:rPr lang="de-DE" err="1"/>
              <a:t>lot</a:t>
            </a:r>
            <a:r>
              <a:rPr lang="de-DE"/>
              <a:t>.</a:t>
            </a:r>
          </a:p>
        </p:txBody>
      </p:sp>
      <p:pic>
        <p:nvPicPr>
          <p:cNvPr id="26" name="Grafik 25" descr="Ein Bild, das Text enthält.&#10;&#10;Automatisch generierte Beschreibung">
            <a:extLst>
              <a:ext uri="{FF2B5EF4-FFF2-40B4-BE49-F238E27FC236}">
                <a16:creationId xmlns:a16="http://schemas.microsoft.com/office/drawing/2014/main" id="{B5FA77B2-D8A9-4213-BF71-5FA55C611F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791325" cy="6858000"/>
          </a:xfrm>
          <a:prstGeom prst="rect">
            <a:avLst/>
          </a:prstGeom>
        </p:spPr>
      </p:pic>
      <p:sp>
        <p:nvSpPr>
          <p:cNvPr id="27" name="Fußzeilenplatzhalter 4">
            <a:extLst>
              <a:ext uri="{FF2B5EF4-FFF2-40B4-BE49-F238E27FC236}">
                <a16:creationId xmlns:a16="http://schemas.microsoft.com/office/drawing/2014/main" id="{1A3034B9-B43D-48EE-BC8F-2DECAC3FC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3E248053-DBEF-443A-A128-47178999E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9" name="Gerade Verbindung 14">
            <a:extLst>
              <a:ext uri="{FF2B5EF4-FFF2-40B4-BE49-F238E27FC236}">
                <a16:creationId xmlns:a16="http://schemas.microsoft.com/office/drawing/2014/main" id="{10BCE4C5-7FEA-4306-8F52-1DAAB6A56A7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15">
            <a:extLst>
              <a:ext uri="{FF2B5EF4-FFF2-40B4-BE49-F238E27FC236}">
                <a16:creationId xmlns:a16="http://schemas.microsoft.com/office/drawing/2014/main" id="{11F9A2D7-05DE-4E35-B792-62EADF843768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21">
            <a:extLst>
              <a:ext uri="{FF2B5EF4-FFF2-40B4-BE49-F238E27FC236}">
                <a16:creationId xmlns:a16="http://schemas.microsoft.com/office/drawing/2014/main" id="{F77F1BB2-CB5C-4224-9FBF-BD329477F85D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umsplatzhalter 3">
            <a:extLst>
              <a:ext uri="{FF2B5EF4-FFF2-40B4-BE49-F238E27FC236}">
                <a16:creationId xmlns:a16="http://schemas.microsoft.com/office/drawing/2014/main" id="{F89C3472-F9E0-479D-AA39-D440AB0E9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158273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">
            <a:extLst>
              <a:ext uri="{FF2B5EF4-FFF2-40B4-BE49-F238E27FC236}">
                <a16:creationId xmlns:a16="http://schemas.microsoft.com/office/drawing/2014/main" id="{59539324-8F13-4A4B-999A-24F2E29647D4}"/>
              </a:ext>
            </a:extLst>
          </p:cNvPr>
          <p:cNvSpPr/>
          <p:nvPr userDrawn="1"/>
        </p:nvSpPr>
        <p:spPr>
          <a:xfrm>
            <a:off x="798162" y="-14513"/>
            <a:ext cx="11401095" cy="688702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0 w 11538857"/>
              <a:gd name="connsiteY0" fmla="*/ 14514 h 6887028"/>
              <a:gd name="connsiteX1" fmla="*/ 11538857 w 11538857"/>
              <a:gd name="connsiteY1" fmla="*/ 0 h 6887028"/>
              <a:gd name="connsiteX2" fmla="*/ 11538857 w 11538857"/>
              <a:gd name="connsiteY2" fmla="*/ 6887028 h 6887028"/>
              <a:gd name="connsiteX3" fmla="*/ 137762 w 11538857"/>
              <a:gd name="connsiteY3" fmla="*/ 6872514 h 6887028"/>
              <a:gd name="connsiteX4" fmla="*/ 0 w 11538857"/>
              <a:gd name="connsiteY4" fmla="*/ 14514 h 6887028"/>
              <a:gd name="connsiteX0" fmla="*/ 668150 w 11401095"/>
              <a:gd name="connsiteY0" fmla="*/ 22263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68150 w 11401095"/>
              <a:gd name="connsiteY4" fmla="*/ 22263 h 6887028"/>
              <a:gd name="connsiteX0" fmla="*/ 673466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16946 h 6887028"/>
              <a:gd name="connsiteX0" fmla="*/ 673466 w 11401095"/>
              <a:gd name="connsiteY0" fmla="*/ 75425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75425 h 6887028"/>
              <a:gd name="connsiteX0" fmla="*/ 678782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8782 w 11401095"/>
              <a:gd name="connsiteY4" fmla="*/ 16946 h 68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1095" h="6887028">
                <a:moveTo>
                  <a:pt x="678782" y="16946"/>
                </a:moveTo>
                <a:lnTo>
                  <a:pt x="11401095" y="0"/>
                </a:lnTo>
                <a:lnTo>
                  <a:pt x="11401095" y="6887028"/>
                </a:lnTo>
                <a:lnTo>
                  <a:pt x="0" y="6872514"/>
                </a:lnTo>
                <a:lnTo>
                  <a:pt x="678782" y="169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de-DE"/>
              <a:t>  </a:t>
            </a:r>
          </a:p>
        </p:txBody>
      </p:sp>
      <p:sp>
        <p:nvSpPr>
          <p:cNvPr id="20" name="Textplatzhalter 37">
            <a:extLst>
              <a:ext uri="{FF2B5EF4-FFF2-40B4-BE49-F238E27FC236}">
                <a16:creationId xmlns:a16="http://schemas.microsoft.com/office/drawing/2014/main" id="{45B8287A-84E4-D447-A517-8EBFC9D443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520825"/>
            <a:ext cx="6621172" cy="413991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D8EF60F-795B-4042-AA56-49997244B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8374" y="170102"/>
            <a:ext cx="1342905" cy="579891"/>
          </a:xfrm>
          <a:prstGeom prst="rect">
            <a:avLst/>
          </a:prstGeom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5E5249DA-CEF4-1E44-B83B-B458095426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5357" y="-16934"/>
            <a:ext cx="3828591" cy="6909427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3798846 w 4509489"/>
              <a:gd name="connsiteY2" fmla="*/ 12032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3811657"/>
              <a:gd name="connsiteY0" fmla="*/ 6865620 h 6875559"/>
              <a:gd name="connsiteX1" fmla="*/ 653110 w 3811657"/>
              <a:gd name="connsiteY1" fmla="*/ 0 h 6875559"/>
              <a:gd name="connsiteX2" fmla="*/ 3798846 w 3811657"/>
              <a:gd name="connsiteY2" fmla="*/ 12032 h 6875559"/>
              <a:gd name="connsiteX3" fmla="*/ 3811657 w 3811657"/>
              <a:gd name="connsiteY3" fmla="*/ 6875559 h 6875559"/>
              <a:gd name="connsiteX4" fmla="*/ 0 w 3811657"/>
              <a:gd name="connsiteY4" fmla="*/ 6865620 h 6875559"/>
              <a:gd name="connsiteX0" fmla="*/ 0 w 3811657"/>
              <a:gd name="connsiteY0" fmla="*/ 6877651 h 6887590"/>
              <a:gd name="connsiteX1" fmla="*/ 653110 w 3811657"/>
              <a:gd name="connsiteY1" fmla="*/ 12031 h 6887590"/>
              <a:gd name="connsiteX2" fmla="*/ 3798846 w 3811657"/>
              <a:gd name="connsiteY2" fmla="*/ 0 h 6887590"/>
              <a:gd name="connsiteX3" fmla="*/ 3811657 w 3811657"/>
              <a:gd name="connsiteY3" fmla="*/ 6887590 h 6887590"/>
              <a:gd name="connsiteX4" fmla="*/ 0 w 3811657"/>
              <a:gd name="connsiteY4" fmla="*/ 6877651 h 6887590"/>
              <a:gd name="connsiteX0" fmla="*/ 0 w 3811657"/>
              <a:gd name="connsiteY0" fmla="*/ 6877651 h 6887590"/>
              <a:gd name="connsiteX1" fmla="*/ 677173 w 3811657"/>
              <a:gd name="connsiteY1" fmla="*/ 12031 h 6887590"/>
              <a:gd name="connsiteX2" fmla="*/ 3798846 w 3811657"/>
              <a:gd name="connsiteY2" fmla="*/ 0 h 6887590"/>
              <a:gd name="connsiteX3" fmla="*/ 3811657 w 3811657"/>
              <a:gd name="connsiteY3" fmla="*/ 6887590 h 6887590"/>
              <a:gd name="connsiteX4" fmla="*/ 0 w 3811657"/>
              <a:gd name="connsiteY4" fmla="*/ 6877651 h 6887590"/>
              <a:gd name="connsiteX0" fmla="*/ 0 w 3811657"/>
              <a:gd name="connsiteY0" fmla="*/ 6865620 h 6875559"/>
              <a:gd name="connsiteX1" fmla="*/ 677173 w 3811657"/>
              <a:gd name="connsiteY1" fmla="*/ 0 h 6875559"/>
              <a:gd name="connsiteX2" fmla="*/ 3798846 w 3811657"/>
              <a:gd name="connsiteY2" fmla="*/ 12032 h 6875559"/>
              <a:gd name="connsiteX3" fmla="*/ 3811657 w 3811657"/>
              <a:gd name="connsiteY3" fmla="*/ 6875559 h 6875559"/>
              <a:gd name="connsiteX4" fmla="*/ 0 w 3811657"/>
              <a:gd name="connsiteY4" fmla="*/ 6865620 h 6875559"/>
              <a:gd name="connsiteX0" fmla="*/ 0 w 3811657"/>
              <a:gd name="connsiteY0" fmla="*/ 6865620 h 6875559"/>
              <a:gd name="connsiteX1" fmla="*/ 677173 w 3811657"/>
              <a:gd name="connsiteY1" fmla="*/ 0 h 6875559"/>
              <a:gd name="connsiteX2" fmla="*/ 3786815 w 3811657"/>
              <a:gd name="connsiteY2" fmla="*/ 0 h 6875559"/>
              <a:gd name="connsiteX3" fmla="*/ 3811657 w 3811657"/>
              <a:gd name="connsiteY3" fmla="*/ 6875559 h 6875559"/>
              <a:gd name="connsiteX4" fmla="*/ 0 w 3811657"/>
              <a:gd name="connsiteY4" fmla="*/ 6865620 h 6875559"/>
              <a:gd name="connsiteX0" fmla="*/ 0 w 3813386"/>
              <a:gd name="connsiteY0" fmla="*/ 6882554 h 6892493"/>
              <a:gd name="connsiteX1" fmla="*/ 677173 w 3813386"/>
              <a:gd name="connsiteY1" fmla="*/ 16934 h 6892493"/>
              <a:gd name="connsiteX2" fmla="*/ 3812215 w 3813386"/>
              <a:gd name="connsiteY2" fmla="*/ 0 h 6892493"/>
              <a:gd name="connsiteX3" fmla="*/ 3811657 w 3813386"/>
              <a:gd name="connsiteY3" fmla="*/ 6892493 h 6892493"/>
              <a:gd name="connsiteX4" fmla="*/ 0 w 3813386"/>
              <a:gd name="connsiteY4" fmla="*/ 6882554 h 6892493"/>
              <a:gd name="connsiteX0" fmla="*/ 0 w 3813386"/>
              <a:gd name="connsiteY0" fmla="*/ 6882554 h 6892493"/>
              <a:gd name="connsiteX1" fmla="*/ 694106 w 3813386"/>
              <a:gd name="connsiteY1" fmla="*/ 1 h 6892493"/>
              <a:gd name="connsiteX2" fmla="*/ 3812215 w 3813386"/>
              <a:gd name="connsiteY2" fmla="*/ 0 h 6892493"/>
              <a:gd name="connsiteX3" fmla="*/ 3811657 w 3813386"/>
              <a:gd name="connsiteY3" fmla="*/ 6892493 h 6892493"/>
              <a:gd name="connsiteX4" fmla="*/ 0 w 3813386"/>
              <a:gd name="connsiteY4" fmla="*/ 6882554 h 6892493"/>
              <a:gd name="connsiteX0" fmla="*/ 0 w 3820124"/>
              <a:gd name="connsiteY0" fmla="*/ 6882554 h 6909427"/>
              <a:gd name="connsiteX1" fmla="*/ 694106 w 3820124"/>
              <a:gd name="connsiteY1" fmla="*/ 1 h 6909427"/>
              <a:gd name="connsiteX2" fmla="*/ 3812215 w 3820124"/>
              <a:gd name="connsiteY2" fmla="*/ 0 h 6909427"/>
              <a:gd name="connsiteX3" fmla="*/ 3820124 w 3820124"/>
              <a:gd name="connsiteY3" fmla="*/ 6909427 h 6909427"/>
              <a:gd name="connsiteX4" fmla="*/ 0 w 3820124"/>
              <a:gd name="connsiteY4" fmla="*/ 6882554 h 6909427"/>
              <a:gd name="connsiteX0" fmla="*/ 0 w 3828591"/>
              <a:gd name="connsiteY0" fmla="*/ 6907954 h 6909427"/>
              <a:gd name="connsiteX1" fmla="*/ 702573 w 3828591"/>
              <a:gd name="connsiteY1" fmla="*/ 1 h 6909427"/>
              <a:gd name="connsiteX2" fmla="*/ 3820682 w 3828591"/>
              <a:gd name="connsiteY2" fmla="*/ 0 h 6909427"/>
              <a:gd name="connsiteX3" fmla="*/ 3828591 w 3828591"/>
              <a:gd name="connsiteY3" fmla="*/ 6909427 h 6909427"/>
              <a:gd name="connsiteX4" fmla="*/ 0 w 3828591"/>
              <a:gd name="connsiteY4" fmla="*/ 6907954 h 690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8591" h="6909427">
                <a:moveTo>
                  <a:pt x="0" y="6907954"/>
                </a:moveTo>
                <a:lnTo>
                  <a:pt x="702573" y="1"/>
                </a:lnTo>
                <a:lnTo>
                  <a:pt x="3820682" y="0"/>
                </a:lnTo>
                <a:cubicBezTo>
                  <a:pt x="3824952" y="2291853"/>
                  <a:pt x="3824321" y="4617574"/>
                  <a:pt x="3828591" y="6909427"/>
                </a:cubicBezTo>
                <a:lnTo>
                  <a:pt x="0" y="6907954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47539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32">
            <a:extLst>
              <a:ext uri="{FF2B5EF4-FFF2-40B4-BE49-F238E27FC236}">
                <a16:creationId xmlns:a16="http://schemas.microsoft.com/office/drawing/2014/main" id="{F12415E2-0EA7-1B44-A0B1-A5796F95EAC4}"/>
              </a:ext>
            </a:extLst>
          </p:cNvPr>
          <p:cNvSpPr/>
          <p:nvPr userDrawn="1"/>
        </p:nvSpPr>
        <p:spPr>
          <a:xfrm>
            <a:off x="995337" y="4697299"/>
            <a:ext cx="13118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RETAIL</a:t>
            </a:r>
          </a:p>
        </p:txBody>
      </p:sp>
      <p:sp>
        <p:nvSpPr>
          <p:cNvPr id="50" name="Rectangle 36">
            <a:extLst>
              <a:ext uri="{FF2B5EF4-FFF2-40B4-BE49-F238E27FC236}">
                <a16:creationId xmlns:a16="http://schemas.microsoft.com/office/drawing/2014/main" id="{AE50B432-1E24-D444-A76A-BDE8C94F13DC}"/>
              </a:ext>
            </a:extLst>
          </p:cNvPr>
          <p:cNvSpPr/>
          <p:nvPr userDrawn="1"/>
        </p:nvSpPr>
        <p:spPr>
          <a:xfrm>
            <a:off x="3027320" y="4704945"/>
            <a:ext cx="1595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MATERIAL HANDLING</a:t>
            </a:r>
          </a:p>
        </p:txBody>
      </p:sp>
      <p:sp>
        <p:nvSpPr>
          <p:cNvPr id="51" name="Rectangle 37">
            <a:extLst>
              <a:ext uri="{FF2B5EF4-FFF2-40B4-BE49-F238E27FC236}">
                <a16:creationId xmlns:a16="http://schemas.microsoft.com/office/drawing/2014/main" id="{5B1DE4AE-B62A-774C-BB10-4563AFF5CE98}"/>
              </a:ext>
            </a:extLst>
          </p:cNvPr>
          <p:cNvSpPr/>
          <p:nvPr userDrawn="1"/>
        </p:nvSpPr>
        <p:spPr>
          <a:xfrm>
            <a:off x="7461787" y="4704945"/>
            <a:ext cx="1595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ACCESS</a:t>
            </a:r>
          </a:p>
        </p:txBody>
      </p:sp>
      <p:sp>
        <p:nvSpPr>
          <p:cNvPr id="54" name="Rectangle 36">
            <a:extLst>
              <a:ext uri="{FF2B5EF4-FFF2-40B4-BE49-F238E27FC236}">
                <a16:creationId xmlns:a16="http://schemas.microsoft.com/office/drawing/2014/main" id="{21806D64-98FE-144E-B0DC-8E5094D94B95}"/>
              </a:ext>
            </a:extLst>
          </p:cNvPr>
          <p:cNvSpPr/>
          <p:nvPr userDrawn="1"/>
        </p:nvSpPr>
        <p:spPr>
          <a:xfrm>
            <a:off x="9777476" y="4704945"/>
            <a:ext cx="13118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HOTEL</a:t>
            </a: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14717484-8884-3F49-8D96-E5F5BD914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818583"/>
            <a:ext cx="5715756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noProof="0"/>
              <a:t>Icons für Geschäftsbereiche</a:t>
            </a:r>
          </a:p>
        </p:txBody>
      </p:sp>
      <p:sp>
        <p:nvSpPr>
          <p:cNvPr id="34" name="Rectangle 36">
            <a:extLst>
              <a:ext uri="{FF2B5EF4-FFF2-40B4-BE49-F238E27FC236}">
                <a16:creationId xmlns:a16="http://schemas.microsoft.com/office/drawing/2014/main" id="{585B98E7-B710-4037-B406-47A8BBDF48AB}"/>
              </a:ext>
            </a:extLst>
          </p:cNvPr>
          <p:cNvSpPr/>
          <p:nvPr userDrawn="1"/>
        </p:nvSpPr>
        <p:spPr>
          <a:xfrm>
            <a:off x="5343010" y="4704945"/>
            <a:ext cx="1398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AIRPORT</a:t>
            </a:r>
          </a:p>
        </p:txBody>
      </p:sp>
      <p:pic>
        <p:nvPicPr>
          <p:cNvPr id="35" name="Bild 14" descr="Icon_Retail blau.eps">
            <a:extLst>
              <a:ext uri="{FF2B5EF4-FFF2-40B4-BE49-F238E27FC236}">
                <a16:creationId xmlns:a16="http://schemas.microsoft.com/office/drawing/2014/main" id="{D77B5874-BD1A-4496-8361-803FEAFDC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337" y="3117775"/>
            <a:ext cx="1353770" cy="855971"/>
          </a:xfrm>
          <a:prstGeom prst="rect">
            <a:avLst/>
          </a:prstGeom>
        </p:spPr>
      </p:pic>
      <p:pic>
        <p:nvPicPr>
          <p:cNvPr id="36" name="Bild 24" descr="Icon_Material_Handling blau.eps">
            <a:extLst>
              <a:ext uri="{FF2B5EF4-FFF2-40B4-BE49-F238E27FC236}">
                <a16:creationId xmlns:a16="http://schemas.microsoft.com/office/drawing/2014/main" id="{C68E63DF-CF7C-45FC-86C7-30E69F3384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552" y="3117775"/>
            <a:ext cx="781050" cy="867150"/>
          </a:xfrm>
          <a:prstGeom prst="rect">
            <a:avLst/>
          </a:prstGeom>
        </p:spPr>
      </p:pic>
      <p:pic>
        <p:nvPicPr>
          <p:cNvPr id="67" name="Bild 19" descr="Icon_Airport blau.eps">
            <a:extLst>
              <a:ext uri="{FF2B5EF4-FFF2-40B4-BE49-F238E27FC236}">
                <a16:creationId xmlns:a16="http://schemas.microsoft.com/office/drawing/2014/main" id="{5A7598CB-94C0-4C11-A965-61352B3DCE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083" y="3117775"/>
            <a:ext cx="826226" cy="838200"/>
          </a:xfrm>
          <a:prstGeom prst="rect">
            <a:avLst/>
          </a:prstGeom>
        </p:spPr>
      </p:pic>
      <p:pic>
        <p:nvPicPr>
          <p:cNvPr id="68" name="Bild 26" descr="Icon_Access blau.eps">
            <a:extLst>
              <a:ext uri="{FF2B5EF4-FFF2-40B4-BE49-F238E27FC236}">
                <a16:creationId xmlns:a16="http://schemas.microsoft.com/office/drawing/2014/main" id="{5616BBDB-1CA5-4F1D-AF70-7801143258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691" y="3117775"/>
            <a:ext cx="819706" cy="831850"/>
          </a:xfrm>
          <a:prstGeom prst="rect">
            <a:avLst/>
          </a:prstGeom>
        </p:spPr>
      </p:pic>
      <p:pic>
        <p:nvPicPr>
          <p:cNvPr id="69" name="Bild 24" descr="Icon_Hotel blau.eps">
            <a:extLst>
              <a:ext uri="{FF2B5EF4-FFF2-40B4-BE49-F238E27FC236}">
                <a16:creationId xmlns:a16="http://schemas.microsoft.com/office/drawing/2014/main" id="{8CC2AF72-311D-4106-B92C-A76C2F61677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800" y="3117775"/>
            <a:ext cx="1032697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69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E0858A6D-77BD-184B-A897-528AC959D545}"/>
              </a:ext>
            </a:extLst>
          </p:cNvPr>
          <p:cNvSpPr/>
          <p:nvPr userDrawn="1"/>
        </p:nvSpPr>
        <p:spPr>
          <a:xfrm>
            <a:off x="687855" y="2573406"/>
            <a:ext cx="2160240" cy="2160240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4">
            <a:extLst>
              <a:ext uri="{FF2B5EF4-FFF2-40B4-BE49-F238E27FC236}">
                <a16:creationId xmlns:a16="http://schemas.microsoft.com/office/drawing/2014/main" id="{E89B8474-A823-054D-9CBA-C6FB6CD5BFAD}"/>
              </a:ext>
            </a:extLst>
          </p:cNvPr>
          <p:cNvSpPr/>
          <p:nvPr userDrawn="1"/>
        </p:nvSpPr>
        <p:spPr>
          <a:xfrm>
            <a:off x="688983" y="2574534"/>
            <a:ext cx="2157984" cy="2157984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50000"/>
                  </a:scheme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C605D7E-102D-924C-A165-3F1890281141}"/>
              </a:ext>
            </a:extLst>
          </p:cNvPr>
          <p:cNvSpPr/>
          <p:nvPr userDrawn="1"/>
        </p:nvSpPr>
        <p:spPr>
          <a:xfrm>
            <a:off x="2848095" y="2573406"/>
            <a:ext cx="2160240" cy="2160240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c 6">
            <a:extLst>
              <a:ext uri="{FF2B5EF4-FFF2-40B4-BE49-F238E27FC236}">
                <a16:creationId xmlns:a16="http://schemas.microsoft.com/office/drawing/2014/main" id="{C2B5F827-280C-4A42-8653-FA103E959C9C}"/>
              </a:ext>
            </a:extLst>
          </p:cNvPr>
          <p:cNvSpPr/>
          <p:nvPr userDrawn="1"/>
        </p:nvSpPr>
        <p:spPr>
          <a:xfrm rot="10800000">
            <a:off x="2849223" y="2574534"/>
            <a:ext cx="2157984" cy="2157984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gradFill>
              <a:gsLst>
                <a:gs pos="0">
                  <a:schemeClr val="accent4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6F834F3-600F-6844-83FD-09DA81918C18}"/>
              </a:ext>
            </a:extLst>
          </p:cNvPr>
          <p:cNvSpPr/>
          <p:nvPr userDrawn="1"/>
        </p:nvSpPr>
        <p:spPr>
          <a:xfrm>
            <a:off x="5007405" y="2573406"/>
            <a:ext cx="2160240" cy="2160240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8">
            <a:extLst>
              <a:ext uri="{FF2B5EF4-FFF2-40B4-BE49-F238E27FC236}">
                <a16:creationId xmlns:a16="http://schemas.microsoft.com/office/drawing/2014/main" id="{624CB380-D2F5-8849-92CA-E79567092C1D}"/>
              </a:ext>
            </a:extLst>
          </p:cNvPr>
          <p:cNvSpPr/>
          <p:nvPr userDrawn="1"/>
        </p:nvSpPr>
        <p:spPr>
          <a:xfrm>
            <a:off x="5008533" y="2574534"/>
            <a:ext cx="2157984" cy="2157984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3D7B476-2328-C04D-BD28-B2AE6C5B4FD7}"/>
              </a:ext>
            </a:extLst>
          </p:cNvPr>
          <p:cNvSpPr/>
          <p:nvPr userDrawn="1"/>
        </p:nvSpPr>
        <p:spPr>
          <a:xfrm>
            <a:off x="7167645" y="2573406"/>
            <a:ext cx="2160240" cy="2160240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c 10">
            <a:extLst>
              <a:ext uri="{FF2B5EF4-FFF2-40B4-BE49-F238E27FC236}">
                <a16:creationId xmlns:a16="http://schemas.microsoft.com/office/drawing/2014/main" id="{5A910A74-F3C7-EE43-A649-410866ECAC7E}"/>
              </a:ext>
            </a:extLst>
          </p:cNvPr>
          <p:cNvSpPr/>
          <p:nvPr userDrawn="1"/>
        </p:nvSpPr>
        <p:spPr>
          <a:xfrm rot="10800000">
            <a:off x="7168773" y="2574534"/>
            <a:ext cx="2157984" cy="2157984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18">
            <a:extLst>
              <a:ext uri="{FF2B5EF4-FFF2-40B4-BE49-F238E27FC236}">
                <a16:creationId xmlns:a16="http://schemas.microsoft.com/office/drawing/2014/main" id="{4FB3A7DD-2123-784E-BF83-3902F65550C0}"/>
              </a:ext>
            </a:extLst>
          </p:cNvPr>
          <p:cNvGrpSpPr/>
          <p:nvPr userDrawn="1"/>
        </p:nvGrpSpPr>
        <p:grpSpPr>
          <a:xfrm>
            <a:off x="7873811" y="2825431"/>
            <a:ext cx="747904" cy="747904"/>
            <a:chOff x="3995456" y="7121633"/>
            <a:chExt cx="837454" cy="837454"/>
          </a:xfrm>
        </p:grpSpPr>
        <p:sp>
          <p:nvSpPr>
            <p:cNvPr id="46" name="Oval 18">
              <a:extLst>
                <a:ext uri="{FF2B5EF4-FFF2-40B4-BE49-F238E27FC236}">
                  <a16:creationId xmlns:a16="http://schemas.microsoft.com/office/drawing/2014/main" id="{E6B50CA4-6021-794B-BBDB-7DC8E09CC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5456" y="7121633"/>
              <a:ext cx="837454" cy="8374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D94F73B8-786B-1D4E-BA2B-8856A9102E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8022" y="7251929"/>
              <a:ext cx="492328" cy="576868"/>
            </a:xfrm>
            <a:custGeom>
              <a:avLst/>
              <a:gdLst>
                <a:gd name="T0" fmla="*/ 122 w 419"/>
                <a:gd name="T1" fmla="*/ 141 h 491"/>
                <a:gd name="T2" fmla="*/ 156 w 419"/>
                <a:gd name="T3" fmla="*/ 239 h 491"/>
                <a:gd name="T4" fmla="*/ 169 w 419"/>
                <a:gd name="T5" fmla="*/ 276 h 491"/>
                <a:gd name="T6" fmla="*/ 194 w 419"/>
                <a:gd name="T7" fmla="*/ 293 h 491"/>
                <a:gd name="T8" fmla="*/ 220 w 419"/>
                <a:gd name="T9" fmla="*/ 276 h 491"/>
                <a:gd name="T10" fmla="*/ 233 w 419"/>
                <a:gd name="T11" fmla="*/ 239 h 491"/>
                <a:gd name="T12" fmla="*/ 266 w 419"/>
                <a:gd name="T13" fmla="*/ 141 h 491"/>
                <a:gd name="T14" fmla="*/ 194 w 419"/>
                <a:gd name="T15" fmla="*/ 283 h 491"/>
                <a:gd name="T16" fmla="*/ 207 w 419"/>
                <a:gd name="T17" fmla="*/ 276 h 491"/>
                <a:gd name="T18" fmla="*/ 223 w 419"/>
                <a:gd name="T19" fmla="*/ 263 h 491"/>
                <a:gd name="T20" fmla="*/ 169 w 419"/>
                <a:gd name="T21" fmla="*/ 266 h 491"/>
                <a:gd name="T22" fmla="*/ 165 w 419"/>
                <a:gd name="T23" fmla="*/ 244 h 491"/>
                <a:gd name="T24" fmla="*/ 223 w 419"/>
                <a:gd name="T25" fmla="*/ 263 h 491"/>
                <a:gd name="T26" fmla="*/ 223 w 419"/>
                <a:gd name="T27" fmla="*/ 235 h 491"/>
                <a:gd name="T28" fmla="*/ 199 w 419"/>
                <a:gd name="T29" fmla="*/ 168 h 491"/>
                <a:gd name="T30" fmla="*/ 221 w 419"/>
                <a:gd name="T31" fmla="*/ 134 h 491"/>
                <a:gd name="T32" fmla="*/ 194 w 419"/>
                <a:gd name="T33" fmla="*/ 159 h 491"/>
                <a:gd name="T34" fmla="*/ 168 w 419"/>
                <a:gd name="T35" fmla="*/ 134 h 491"/>
                <a:gd name="T36" fmla="*/ 190 w 419"/>
                <a:gd name="T37" fmla="*/ 168 h 491"/>
                <a:gd name="T38" fmla="*/ 165 w 419"/>
                <a:gd name="T39" fmla="*/ 235 h 491"/>
                <a:gd name="T40" fmla="*/ 132 w 419"/>
                <a:gd name="T41" fmla="*/ 141 h 491"/>
                <a:gd name="T42" fmla="*/ 257 w 419"/>
                <a:gd name="T43" fmla="*/ 141 h 491"/>
                <a:gd name="T44" fmla="*/ 407 w 419"/>
                <a:gd name="T45" fmla="*/ 250 h 491"/>
                <a:gd name="T46" fmla="*/ 374 w 419"/>
                <a:gd name="T47" fmla="*/ 183 h 491"/>
                <a:gd name="T48" fmla="*/ 374 w 419"/>
                <a:gd name="T49" fmla="*/ 118 h 491"/>
                <a:gd name="T50" fmla="*/ 193 w 419"/>
                <a:gd name="T51" fmla="*/ 0 h 491"/>
                <a:gd name="T52" fmla="*/ 61 w 419"/>
                <a:gd name="T53" fmla="*/ 288 h 491"/>
                <a:gd name="T54" fmla="*/ 72 w 419"/>
                <a:gd name="T55" fmla="*/ 454 h 491"/>
                <a:gd name="T56" fmla="*/ 197 w 419"/>
                <a:gd name="T57" fmla="*/ 491 h 491"/>
                <a:gd name="T58" fmla="*/ 259 w 419"/>
                <a:gd name="T59" fmla="*/ 480 h 491"/>
                <a:gd name="T60" fmla="*/ 345 w 419"/>
                <a:gd name="T61" fmla="*/ 413 h 491"/>
                <a:gd name="T62" fmla="*/ 378 w 419"/>
                <a:gd name="T63" fmla="*/ 391 h 491"/>
                <a:gd name="T64" fmla="*/ 378 w 419"/>
                <a:gd name="T65" fmla="*/ 360 h 491"/>
                <a:gd name="T66" fmla="*/ 388 w 419"/>
                <a:gd name="T67" fmla="*/ 339 h 491"/>
                <a:gd name="T68" fmla="*/ 394 w 419"/>
                <a:gd name="T69" fmla="*/ 319 h 491"/>
                <a:gd name="T70" fmla="*/ 390 w 419"/>
                <a:gd name="T71" fmla="*/ 304 h 491"/>
                <a:gd name="T72" fmla="*/ 409 w 419"/>
                <a:gd name="T73" fmla="*/ 289 h 491"/>
                <a:gd name="T74" fmla="*/ 407 w 419"/>
                <a:gd name="T75" fmla="*/ 250 h 491"/>
                <a:gd name="T76" fmla="*/ 385 w 419"/>
                <a:gd name="T77" fmla="*/ 286 h 491"/>
                <a:gd name="T78" fmla="*/ 380 w 419"/>
                <a:gd name="T79" fmla="*/ 307 h 491"/>
                <a:gd name="T80" fmla="*/ 385 w 419"/>
                <a:gd name="T81" fmla="*/ 317 h 491"/>
                <a:gd name="T82" fmla="*/ 376 w 419"/>
                <a:gd name="T83" fmla="*/ 331 h 491"/>
                <a:gd name="T84" fmla="*/ 375 w 419"/>
                <a:gd name="T85" fmla="*/ 344 h 491"/>
                <a:gd name="T86" fmla="*/ 369 w 419"/>
                <a:gd name="T87" fmla="*/ 365 h 491"/>
                <a:gd name="T88" fmla="*/ 347 w 419"/>
                <a:gd name="T89" fmla="*/ 404 h 491"/>
                <a:gd name="T90" fmla="*/ 261 w 419"/>
                <a:gd name="T91" fmla="*/ 386 h 491"/>
                <a:gd name="T92" fmla="*/ 250 w 419"/>
                <a:gd name="T93" fmla="*/ 476 h 491"/>
                <a:gd name="T94" fmla="*/ 89 w 419"/>
                <a:gd name="T95" fmla="*/ 307 h 491"/>
                <a:gd name="T96" fmla="*/ 9 w 419"/>
                <a:gd name="T97" fmla="*/ 167 h 491"/>
                <a:gd name="T98" fmla="*/ 193 w 419"/>
                <a:gd name="T99" fmla="*/ 9 h 491"/>
                <a:gd name="T100" fmla="*/ 365 w 419"/>
                <a:gd name="T101" fmla="*/ 120 h 491"/>
                <a:gd name="T102" fmla="*/ 365 w 419"/>
                <a:gd name="T103" fmla="*/ 180 h 491"/>
                <a:gd name="T104" fmla="*/ 399 w 419"/>
                <a:gd name="T105" fmla="*/ 255 h 491"/>
                <a:gd name="T106" fmla="*/ 405 w 419"/>
                <a:gd name="T107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9" h="491">
                  <a:moveTo>
                    <a:pt x="194" y="69"/>
                  </a:moveTo>
                  <a:cubicBezTo>
                    <a:pt x="155" y="69"/>
                    <a:pt x="122" y="101"/>
                    <a:pt x="122" y="141"/>
                  </a:cubicBezTo>
                  <a:cubicBezTo>
                    <a:pt x="122" y="161"/>
                    <a:pt x="130" y="180"/>
                    <a:pt x="144" y="195"/>
                  </a:cubicBezTo>
                  <a:cubicBezTo>
                    <a:pt x="148" y="199"/>
                    <a:pt x="156" y="210"/>
                    <a:pt x="156" y="239"/>
                  </a:cubicBezTo>
                  <a:cubicBezTo>
                    <a:pt x="156" y="263"/>
                    <a:pt x="156" y="263"/>
                    <a:pt x="156" y="263"/>
                  </a:cubicBezTo>
                  <a:cubicBezTo>
                    <a:pt x="156" y="270"/>
                    <a:pt x="162" y="276"/>
                    <a:pt x="169" y="276"/>
                  </a:cubicBezTo>
                  <a:cubicBezTo>
                    <a:pt x="172" y="276"/>
                    <a:pt x="172" y="276"/>
                    <a:pt x="172" y="276"/>
                  </a:cubicBezTo>
                  <a:cubicBezTo>
                    <a:pt x="174" y="285"/>
                    <a:pt x="183" y="293"/>
                    <a:pt x="194" y="293"/>
                  </a:cubicBezTo>
                  <a:cubicBezTo>
                    <a:pt x="205" y="293"/>
                    <a:pt x="214" y="285"/>
                    <a:pt x="217" y="276"/>
                  </a:cubicBezTo>
                  <a:cubicBezTo>
                    <a:pt x="220" y="276"/>
                    <a:pt x="220" y="276"/>
                    <a:pt x="220" y="276"/>
                  </a:cubicBezTo>
                  <a:cubicBezTo>
                    <a:pt x="227" y="276"/>
                    <a:pt x="233" y="270"/>
                    <a:pt x="233" y="263"/>
                  </a:cubicBezTo>
                  <a:cubicBezTo>
                    <a:pt x="233" y="239"/>
                    <a:pt x="233" y="239"/>
                    <a:pt x="233" y="239"/>
                  </a:cubicBezTo>
                  <a:cubicBezTo>
                    <a:pt x="233" y="210"/>
                    <a:pt x="241" y="199"/>
                    <a:pt x="244" y="195"/>
                  </a:cubicBezTo>
                  <a:cubicBezTo>
                    <a:pt x="258" y="180"/>
                    <a:pt x="266" y="161"/>
                    <a:pt x="266" y="141"/>
                  </a:cubicBezTo>
                  <a:cubicBezTo>
                    <a:pt x="266" y="101"/>
                    <a:pt x="234" y="69"/>
                    <a:pt x="194" y="69"/>
                  </a:cubicBezTo>
                  <a:close/>
                  <a:moveTo>
                    <a:pt x="194" y="283"/>
                  </a:moveTo>
                  <a:cubicBezTo>
                    <a:pt x="189" y="283"/>
                    <a:pt x="184" y="280"/>
                    <a:pt x="182" y="276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5" y="280"/>
                    <a:pt x="200" y="283"/>
                    <a:pt x="194" y="283"/>
                  </a:cubicBezTo>
                  <a:close/>
                  <a:moveTo>
                    <a:pt x="223" y="263"/>
                  </a:moveTo>
                  <a:cubicBezTo>
                    <a:pt x="223" y="265"/>
                    <a:pt x="222" y="266"/>
                    <a:pt x="220" y="266"/>
                  </a:cubicBezTo>
                  <a:cubicBezTo>
                    <a:pt x="169" y="266"/>
                    <a:pt x="169" y="266"/>
                    <a:pt x="169" y="266"/>
                  </a:cubicBezTo>
                  <a:cubicBezTo>
                    <a:pt x="167" y="266"/>
                    <a:pt x="165" y="265"/>
                    <a:pt x="165" y="263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223" y="244"/>
                    <a:pt x="223" y="244"/>
                    <a:pt x="223" y="244"/>
                  </a:cubicBezTo>
                  <a:lnTo>
                    <a:pt x="223" y="263"/>
                  </a:lnTo>
                  <a:close/>
                  <a:moveTo>
                    <a:pt x="237" y="188"/>
                  </a:moveTo>
                  <a:cubicBezTo>
                    <a:pt x="232" y="194"/>
                    <a:pt x="224" y="207"/>
                    <a:pt x="223" y="235"/>
                  </a:cubicBezTo>
                  <a:cubicBezTo>
                    <a:pt x="199" y="235"/>
                    <a:pt x="199" y="235"/>
                    <a:pt x="199" y="235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18" y="165"/>
                    <a:pt x="224" y="141"/>
                    <a:pt x="224" y="140"/>
                  </a:cubicBezTo>
                  <a:cubicBezTo>
                    <a:pt x="225" y="137"/>
                    <a:pt x="223" y="135"/>
                    <a:pt x="221" y="134"/>
                  </a:cubicBezTo>
                  <a:cubicBezTo>
                    <a:pt x="218" y="133"/>
                    <a:pt x="216" y="135"/>
                    <a:pt x="215" y="137"/>
                  </a:cubicBezTo>
                  <a:cubicBezTo>
                    <a:pt x="215" y="138"/>
                    <a:pt x="210" y="159"/>
                    <a:pt x="194" y="159"/>
                  </a:cubicBezTo>
                  <a:cubicBezTo>
                    <a:pt x="179" y="159"/>
                    <a:pt x="173" y="138"/>
                    <a:pt x="173" y="137"/>
                  </a:cubicBezTo>
                  <a:cubicBezTo>
                    <a:pt x="173" y="135"/>
                    <a:pt x="170" y="133"/>
                    <a:pt x="168" y="134"/>
                  </a:cubicBezTo>
                  <a:cubicBezTo>
                    <a:pt x="165" y="135"/>
                    <a:pt x="164" y="137"/>
                    <a:pt x="164" y="140"/>
                  </a:cubicBezTo>
                  <a:cubicBezTo>
                    <a:pt x="165" y="141"/>
                    <a:pt x="170" y="165"/>
                    <a:pt x="190" y="168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65" y="235"/>
                    <a:pt x="165" y="235"/>
                    <a:pt x="165" y="235"/>
                  </a:cubicBezTo>
                  <a:cubicBezTo>
                    <a:pt x="164" y="207"/>
                    <a:pt x="156" y="194"/>
                    <a:pt x="151" y="188"/>
                  </a:cubicBezTo>
                  <a:cubicBezTo>
                    <a:pt x="139" y="176"/>
                    <a:pt x="132" y="158"/>
                    <a:pt x="132" y="141"/>
                  </a:cubicBezTo>
                  <a:cubicBezTo>
                    <a:pt x="132" y="107"/>
                    <a:pt x="160" y="79"/>
                    <a:pt x="194" y="79"/>
                  </a:cubicBezTo>
                  <a:cubicBezTo>
                    <a:pt x="229" y="79"/>
                    <a:pt x="257" y="107"/>
                    <a:pt x="257" y="141"/>
                  </a:cubicBezTo>
                  <a:cubicBezTo>
                    <a:pt x="257" y="158"/>
                    <a:pt x="250" y="176"/>
                    <a:pt x="237" y="188"/>
                  </a:cubicBezTo>
                  <a:close/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" name="Rectangle 32">
            <a:extLst>
              <a:ext uri="{FF2B5EF4-FFF2-40B4-BE49-F238E27FC236}">
                <a16:creationId xmlns:a16="http://schemas.microsoft.com/office/drawing/2014/main" id="{F12415E2-0EA7-1B44-A0B1-A5796F95EAC4}"/>
              </a:ext>
            </a:extLst>
          </p:cNvPr>
          <p:cNvSpPr/>
          <p:nvPr userDrawn="1"/>
        </p:nvSpPr>
        <p:spPr>
          <a:xfrm>
            <a:off x="688983" y="3726828"/>
            <a:ext cx="2157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Store Tour</a:t>
            </a:r>
          </a:p>
        </p:txBody>
      </p:sp>
      <p:sp>
        <p:nvSpPr>
          <p:cNvPr id="49" name="Rectangle 35">
            <a:extLst>
              <a:ext uri="{FF2B5EF4-FFF2-40B4-BE49-F238E27FC236}">
                <a16:creationId xmlns:a16="http://schemas.microsoft.com/office/drawing/2014/main" id="{FE4736D1-3CEB-5445-A3CF-6F2F76984F2A}"/>
              </a:ext>
            </a:extLst>
          </p:cNvPr>
          <p:cNvSpPr/>
          <p:nvPr userDrawn="1"/>
        </p:nvSpPr>
        <p:spPr>
          <a:xfrm>
            <a:off x="2822244" y="3734474"/>
            <a:ext cx="2157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Workshop</a:t>
            </a:r>
          </a:p>
        </p:txBody>
      </p:sp>
      <p:sp>
        <p:nvSpPr>
          <p:cNvPr id="50" name="Rectangle 36">
            <a:extLst>
              <a:ext uri="{FF2B5EF4-FFF2-40B4-BE49-F238E27FC236}">
                <a16:creationId xmlns:a16="http://schemas.microsoft.com/office/drawing/2014/main" id="{AE50B432-1E24-D444-A76A-BDE8C94F13DC}"/>
              </a:ext>
            </a:extLst>
          </p:cNvPr>
          <p:cNvSpPr/>
          <p:nvPr userDrawn="1"/>
        </p:nvSpPr>
        <p:spPr>
          <a:xfrm>
            <a:off x="5006001" y="3734474"/>
            <a:ext cx="2157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Realization</a:t>
            </a:r>
          </a:p>
        </p:txBody>
      </p:sp>
      <p:sp>
        <p:nvSpPr>
          <p:cNvPr id="51" name="Rectangle 37">
            <a:extLst>
              <a:ext uri="{FF2B5EF4-FFF2-40B4-BE49-F238E27FC236}">
                <a16:creationId xmlns:a16="http://schemas.microsoft.com/office/drawing/2014/main" id="{5B1DE4AE-B62A-774C-BB10-4563AFF5CE98}"/>
              </a:ext>
            </a:extLst>
          </p:cNvPr>
          <p:cNvSpPr/>
          <p:nvPr userDrawn="1"/>
        </p:nvSpPr>
        <p:spPr>
          <a:xfrm>
            <a:off x="7139262" y="3734474"/>
            <a:ext cx="2157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err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Wanzl</a:t>
            </a:r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 </a:t>
            </a:r>
          </a:p>
          <a:p>
            <a:pPr algn="ctr"/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Academy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B668D40-05D3-2547-82D8-EB5C05E66BEB}"/>
              </a:ext>
            </a:extLst>
          </p:cNvPr>
          <p:cNvSpPr/>
          <p:nvPr userDrawn="1"/>
        </p:nvSpPr>
        <p:spPr>
          <a:xfrm>
            <a:off x="9330927" y="2573406"/>
            <a:ext cx="2160240" cy="2160240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8">
            <a:extLst>
              <a:ext uri="{FF2B5EF4-FFF2-40B4-BE49-F238E27FC236}">
                <a16:creationId xmlns:a16="http://schemas.microsoft.com/office/drawing/2014/main" id="{E492BA97-B808-8847-971C-C7068BE4B354}"/>
              </a:ext>
            </a:extLst>
          </p:cNvPr>
          <p:cNvSpPr/>
          <p:nvPr userDrawn="1"/>
        </p:nvSpPr>
        <p:spPr>
          <a:xfrm>
            <a:off x="9332055" y="2574534"/>
            <a:ext cx="2157984" cy="2157984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36">
            <a:extLst>
              <a:ext uri="{FF2B5EF4-FFF2-40B4-BE49-F238E27FC236}">
                <a16:creationId xmlns:a16="http://schemas.microsoft.com/office/drawing/2014/main" id="{21806D64-98FE-144E-B0DC-8E5094D94B95}"/>
              </a:ext>
            </a:extLst>
          </p:cNvPr>
          <p:cNvSpPr/>
          <p:nvPr userDrawn="1"/>
        </p:nvSpPr>
        <p:spPr>
          <a:xfrm>
            <a:off x="9329523" y="3734474"/>
            <a:ext cx="2157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Grand </a:t>
            </a:r>
          </a:p>
          <a:p>
            <a:pPr algn="ctr"/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rPr>
              <a:t>Opening</a:t>
            </a: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D06A70AF-BD4B-5143-B3D1-52743BB813BF}"/>
              </a:ext>
            </a:extLst>
          </p:cNvPr>
          <p:cNvGrpSpPr/>
          <p:nvPr userDrawn="1"/>
        </p:nvGrpSpPr>
        <p:grpSpPr>
          <a:xfrm>
            <a:off x="10037405" y="2825431"/>
            <a:ext cx="747904" cy="747904"/>
            <a:chOff x="10037405" y="2716505"/>
            <a:chExt cx="747904" cy="747904"/>
          </a:xfrm>
        </p:grpSpPr>
        <p:sp>
          <p:nvSpPr>
            <p:cNvPr id="56" name="Oval 20">
              <a:extLst>
                <a:ext uri="{FF2B5EF4-FFF2-40B4-BE49-F238E27FC236}">
                  <a16:creationId xmlns:a16="http://schemas.microsoft.com/office/drawing/2014/main" id="{63C874EB-AAC6-4C46-9E0D-7DDBC58DF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7405" y="2716505"/>
              <a:ext cx="747904" cy="7479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7">
              <a:extLst>
                <a:ext uri="{FF2B5EF4-FFF2-40B4-BE49-F238E27FC236}">
                  <a16:creationId xmlns:a16="http://schemas.microsoft.com/office/drawing/2014/main" id="{61341B21-7A54-4A4A-A039-5DCDCF40C1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2490" y="2904821"/>
              <a:ext cx="432050" cy="373435"/>
            </a:xfrm>
            <a:custGeom>
              <a:avLst/>
              <a:gdLst>
                <a:gd name="T0" fmla="*/ 560 w 609"/>
                <a:gd name="T1" fmla="*/ 6 h 527"/>
                <a:gd name="T2" fmla="*/ 483 w 609"/>
                <a:gd name="T3" fmla="*/ 0 h 527"/>
                <a:gd name="T4" fmla="*/ 127 w 609"/>
                <a:gd name="T5" fmla="*/ 0 h 527"/>
                <a:gd name="T6" fmla="*/ 57 w 609"/>
                <a:gd name="T7" fmla="*/ 0 h 527"/>
                <a:gd name="T8" fmla="*/ 1 w 609"/>
                <a:gd name="T9" fmla="*/ 238 h 527"/>
                <a:gd name="T10" fmla="*/ 8 w 609"/>
                <a:gd name="T11" fmla="*/ 247 h 527"/>
                <a:gd name="T12" fmla="*/ 31 w 609"/>
                <a:gd name="T13" fmla="*/ 520 h 527"/>
                <a:gd name="T14" fmla="*/ 400 w 609"/>
                <a:gd name="T15" fmla="*/ 527 h 527"/>
                <a:gd name="T16" fmla="*/ 407 w 609"/>
                <a:gd name="T17" fmla="*/ 314 h 527"/>
                <a:gd name="T18" fmla="*/ 508 w 609"/>
                <a:gd name="T19" fmla="*/ 520 h 527"/>
                <a:gd name="T20" fmla="*/ 572 w 609"/>
                <a:gd name="T21" fmla="*/ 527 h 527"/>
                <a:gd name="T22" fmla="*/ 579 w 609"/>
                <a:gd name="T23" fmla="*/ 247 h 527"/>
                <a:gd name="T24" fmla="*/ 602 w 609"/>
                <a:gd name="T25" fmla="*/ 247 h 527"/>
                <a:gd name="T26" fmla="*/ 609 w 609"/>
                <a:gd name="T27" fmla="*/ 237 h 527"/>
                <a:gd name="T28" fmla="*/ 205 w 609"/>
                <a:gd name="T29" fmla="*/ 14 h 527"/>
                <a:gd name="T30" fmla="*/ 255 w 609"/>
                <a:gd name="T31" fmla="*/ 233 h 527"/>
                <a:gd name="T32" fmla="*/ 100 w 609"/>
                <a:gd name="T33" fmla="*/ 233 h 527"/>
                <a:gd name="T34" fmla="*/ 191 w 609"/>
                <a:gd name="T35" fmla="*/ 14 h 527"/>
                <a:gd name="T36" fmla="*/ 100 w 609"/>
                <a:gd name="T37" fmla="*/ 233 h 527"/>
                <a:gd name="T38" fmla="*/ 334 w 609"/>
                <a:gd name="T39" fmla="*/ 14 h 527"/>
                <a:gd name="T40" fmla="*/ 269 w 609"/>
                <a:gd name="T41" fmla="*/ 233 h 527"/>
                <a:gd name="T42" fmla="*/ 354 w 609"/>
                <a:gd name="T43" fmla="*/ 233 h 527"/>
                <a:gd name="T44" fmla="*/ 405 w 609"/>
                <a:gd name="T45" fmla="*/ 14 h 527"/>
                <a:gd name="T46" fmla="*/ 354 w 609"/>
                <a:gd name="T47" fmla="*/ 233 h 527"/>
                <a:gd name="T48" fmla="*/ 419 w 609"/>
                <a:gd name="T49" fmla="*/ 14 h 527"/>
                <a:gd name="T50" fmla="*/ 510 w 609"/>
                <a:gd name="T51" fmla="*/ 233 h 527"/>
                <a:gd name="T52" fmla="*/ 62 w 609"/>
                <a:gd name="T53" fmla="*/ 14 h 527"/>
                <a:gd name="T54" fmla="*/ 86 w 609"/>
                <a:gd name="T55" fmla="*/ 233 h 527"/>
                <a:gd name="T56" fmla="*/ 62 w 609"/>
                <a:gd name="T57" fmla="*/ 14 h 527"/>
                <a:gd name="T58" fmla="*/ 522 w 609"/>
                <a:gd name="T59" fmla="*/ 513 h 527"/>
                <a:gd name="T60" fmla="*/ 515 w 609"/>
                <a:gd name="T61" fmla="*/ 300 h 527"/>
                <a:gd name="T62" fmla="*/ 393 w 609"/>
                <a:gd name="T63" fmla="*/ 307 h 527"/>
                <a:gd name="T64" fmla="*/ 45 w 609"/>
                <a:gd name="T65" fmla="*/ 513 h 527"/>
                <a:gd name="T66" fmla="*/ 565 w 609"/>
                <a:gd name="T67" fmla="*/ 247 h 527"/>
                <a:gd name="T68" fmla="*/ 524 w 609"/>
                <a:gd name="T69" fmla="*/ 233 h 527"/>
                <a:gd name="T70" fmla="*/ 547 w 609"/>
                <a:gd name="T71" fmla="*/ 14 h 527"/>
                <a:gd name="T72" fmla="*/ 524 w 609"/>
                <a:gd name="T73" fmla="*/ 233 h 527"/>
                <a:gd name="T74" fmla="*/ 92 w 609"/>
                <a:gd name="T75" fmla="*/ 300 h 527"/>
                <a:gd name="T76" fmla="*/ 85 w 609"/>
                <a:gd name="T77" fmla="*/ 460 h 527"/>
                <a:gd name="T78" fmla="*/ 344 w 609"/>
                <a:gd name="T79" fmla="*/ 467 h 527"/>
                <a:gd name="T80" fmla="*/ 351 w 609"/>
                <a:gd name="T81" fmla="*/ 307 h 527"/>
                <a:gd name="T82" fmla="*/ 337 w 609"/>
                <a:gd name="T83" fmla="*/ 453 h 527"/>
                <a:gd name="T84" fmla="*/ 99 w 609"/>
                <a:gd name="T85" fmla="*/ 314 h 527"/>
                <a:gd name="T86" fmla="*/ 337 w 609"/>
                <a:gd name="T87" fmla="*/ 453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9" h="527">
                  <a:moveTo>
                    <a:pt x="609" y="237"/>
                  </a:moveTo>
                  <a:cubicBezTo>
                    <a:pt x="560" y="6"/>
                    <a:pt x="560" y="6"/>
                    <a:pt x="560" y="6"/>
                  </a:cubicBezTo>
                  <a:cubicBezTo>
                    <a:pt x="559" y="2"/>
                    <a:pt x="556" y="0"/>
                    <a:pt x="553" y="0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3" y="0"/>
                    <a:pt x="51" y="2"/>
                    <a:pt x="50" y="6"/>
                  </a:cubicBezTo>
                  <a:cubicBezTo>
                    <a:pt x="1" y="238"/>
                    <a:pt x="1" y="238"/>
                    <a:pt x="1" y="238"/>
                  </a:cubicBezTo>
                  <a:cubicBezTo>
                    <a:pt x="0" y="240"/>
                    <a:pt x="1" y="242"/>
                    <a:pt x="2" y="244"/>
                  </a:cubicBezTo>
                  <a:cubicBezTo>
                    <a:pt x="3" y="246"/>
                    <a:pt x="5" y="247"/>
                    <a:pt x="8" y="247"/>
                  </a:cubicBezTo>
                  <a:cubicBezTo>
                    <a:pt x="31" y="247"/>
                    <a:pt x="31" y="247"/>
                    <a:pt x="31" y="247"/>
                  </a:cubicBezTo>
                  <a:cubicBezTo>
                    <a:pt x="31" y="520"/>
                    <a:pt x="31" y="520"/>
                    <a:pt x="31" y="520"/>
                  </a:cubicBezTo>
                  <a:cubicBezTo>
                    <a:pt x="31" y="524"/>
                    <a:pt x="34" y="527"/>
                    <a:pt x="38" y="527"/>
                  </a:cubicBezTo>
                  <a:cubicBezTo>
                    <a:pt x="400" y="527"/>
                    <a:pt x="400" y="527"/>
                    <a:pt x="400" y="527"/>
                  </a:cubicBezTo>
                  <a:cubicBezTo>
                    <a:pt x="404" y="527"/>
                    <a:pt x="407" y="524"/>
                    <a:pt x="407" y="520"/>
                  </a:cubicBezTo>
                  <a:cubicBezTo>
                    <a:pt x="407" y="314"/>
                    <a:pt x="407" y="314"/>
                    <a:pt x="407" y="314"/>
                  </a:cubicBezTo>
                  <a:cubicBezTo>
                    <a:pt x="508" y="314"/>
                    <a:pt x="508" y="314"/>
                    <a:pt x="508" y="314"/>
                  </a:cubicBezTo>
                  <a:cubicBezTo>
                    <a:pt x="508" y="520"/>
                    <a:pt x="508" y="520"/>
                    <a:pt x="508" y="520"/>
                  </a:cubicBezTo>
                  <a:cubicBezTo>
                    <a:pt x="508" y="524"/>
                    <a:pt x="511" y="527"/>
                    <a:pt x="515" y="527"/>
                  </a:cubicBezTo>
                  <a:cubicBezTo>
                    <a:pt x="572" y="527"/>
                    <a:pt x="572" y="527"/>
                    <a:pt x="572" y="527"/>
                  </a:cubicBezTo>
                  <a:cubicBezTo>
                    <a:pt x="576" y="527"/>
                    <a:pt x="579" y="524"/>
                    <a:pt x="579" y="520"/>
                  </a:cubicBezTo>
                  <a:cubicBezTo>
                    <a:pt x="579" y="247"/>
                    <a:pt x="579" y="247"/>
                    <a:pt x="579" y="247"/>
                  </a:cubicBezTo>
                  <a:cubicBezTo>
                    <a:pt x="602" y="247"/>
                    <a:pt x="602" y="247"/>
                    <a:pt x="602" y="247"/>
                  </a:cubicBezTo>
                  <a:cubicBezTo>
                    <a:pt x="602" y="247"/>
                    <a:pt x="602" y="247"/>
                    <a:pt x="602" y="247"/>
                  </a:cubicBezTo>
                  <a:cubicBezTo>
                    <a:pt x="606" y="247"/>
                    <a:pt x="609" y="243"/>
                    <a:pt x="609" y="240"/>
                  </a:cubicBezTo>
                  <a:cubicBezTo>
                    <a:pt x="609" y="239"/>
                    <a:pt x="609" y="238"/>
                    <a:pt x="609" y="237"/>
                  </a:cubicBezTo>
                  <a:close/>
                  <a:moveTo>
                    <a:pt x="185" y="233"/>
                  </a:moveTo>
                  <a:cubicBezTo>
                    <a:pt x="205" y="14"/>
                    <a:pt x="205" y="14"/>
                    <a:pt x="205" y="14"/>
                  </a:cubicBezTo>
                  <a:cubicBezTo>
                    <a:pt x="262" y="14"/>
                    <a:pt x="262" y="14"/>
                    <a:pt x="262" y="14"/>
                  </a:cubicBezTo>
                  <a:cubicBezTo>
                    <a:pt x="255" y="233"/>
                    <a:pt x="255" y="233"/>
                    <a:pt x="255" y="233"/>
                  </a:cubicBezTo>
                  <a:lnTo>
                    <a:pt x="185" y="233"/>
                  </a:lnTo>
                  <a:close/>
                  <a:moveTo>
                    <a:pt x="100" y="233"/>
                  </a:moveTo>
                  <a:cubicBezTo>
                    <a:pt x="133" y="14"/>
                    <a:pt x="133" y="14"/>
                    <a:pt x="133" y="14"/>
                  </a:cubicBezTo>
                  <a:cubicBezTo>
                    <a:pt x="191" y="14"/>
                    <a:pt x="191" y="14"/>
                    <a:pt x="191" y="14"/>
                  </a:cubicBezTo>
                  <a:cubicBezTo>
                    <a:pt x="171" y="233"/>
                    <a:pt x="171" y="233"/>
                    <a:pt x="171" y="233"/>
                  </a:cubicBezTo>
                  <a:lnTo>
                    <a:pt x="100" y="233"/>
                  </a:lnTo>
                  <a:close/>
                  <a:moveTo>
                    <a:pt x="276" y="14"/>
                  </a:moveTo>
                  <a:cubicBezTo>
                    <a:pt x="334" y="14"/>
                    <a:pt x="334" y="14"/>
                    <a:pt x="334" y="14"/>
                  </a:cubicBezTo>
                  <a:cubicBezTo>
                    <a:pt x="340" y="233"/>
                    <a:pt x="340" y="233"/>
                    <a:pt x="340" y="233"/>
                  </a:cubicBezTo>
                  <a:cubicBezTo>
                    <a:pt x="269" y="233"/>
                    <a:pt x="269" y="233"/>
                    <a:pt x="269" y="233"/>
                  </a:cubicBezTo>
                  <a:lnTo>
                    <a:pt x="276" y="14"/>
                  </a:lnTo>
                  <a:close/>
                  <a:moveTo>
                    <a:pt x="354" y="233"/>
                  </a:moveTo>
                  <a:cubicBezTo>
                    <a:pt x="348" y="14"/>
                    <a:pt x="348" y="14"/>
                    <a:pt x="348" y="14"/>
                  </a:cubicBezTo>
                  <a:cubicBezTo>
                    <a:pt x="405" y="14"/>
                    <a:pt x="405" y="14"/>
                    <a:pt x="405" y="14"/>
                  </a:cubicBezTo>
                  <a:cubicBezTo>
                    <a:pt x="425" y="233"/>
                    <a:pt x="425" y="233"/>
                    <a:pt x="425" y="233"/>
                  </a:cubicBezTo>
                  <a:lnTo>
                    <a:pt x="354" y="233"/>
                  </a:lnTo>
                  <a:close/>
                  <a:moveTo>
                    <a:pt x="439" y="233"/>
                  </a:moveTo>
                  <a:cubicBezTo>
                    <a:pt x="419" y="14"/>
                    <a:pt x="419" y="14"/>
                    <a:pt x="419" y="14"/>
                  </a:cubicBezTo>
                  <a:cubicBezTo>
                    <a:pt x="477" y="14"/>
                    <a:pt x="477" y="14"/>
                    <a:pt x="477" y="14"/>
                  </a:cubicBezTo>
                  <a:cubicBezTo>
                    <a:pt x="510" y="233"/>
                    <a:pt x="510" y="233"/>
                    <a:pt x="510" y="233"/>
                  </a:cubicBezTo>
                  <a:lnTo>
                    <a:pt x="439" y="233"/>
                  </a:lnTo>
                  <a:close/>
                  <a:moveTo>
                    <a:pt x="62" y="14"/>
                  </a:moveTo>
                  <a:cubicBezTo>
                    <a:pt x="119" y="14"/>
                    <a:pt x="119" y="14"/>
                    <a:pt x="119" y="14"/>
                  </a:cubicBezTo>
                  <a:cubicBezTo>
                    <a:pt x="86" y="233"/>
                    <a:pt x="86" y="233"/>
                    <a:pt x="86" y="233"/>
                  </a:cubicBezTo>
                  <a:cubicBezTo>
                    <a:pt x="16" y="233"/>
                    <a:pt x="16" y="233"/>
                    <a:pt x="16" y="233"/>
                  </a:cubicBezTo>
                  <a:lnTo>
                    <a:pt x="62" y="14"/>
                  </a:lnTo>
                  <a:close/>
                  <a:moveTo>
                    <a:pt x="565" y="513"/>
                  </a:moveTo>
                  <a:cubicBezTo>
                    <a:pt x="522" y="513"/>
                    <a:pt x="522" y="513"/>
                    <a:pt x="522" y="513"/>
                  </a:cubicBezTo>
                  <a:cubicBezTo>
                    <a:pt x="522" y="307"/>
                    <a:pt x="522" y="307"/>
                    <a:pt x="522" y="307"/>
                  </a:cubicBezTo>
                  <a:cubicBezTo>
                    <a:pt x="522" y="303"/>
                    <a:pt x="519" y="300"/>
                    <a:pt x="515" y="300"/>
                  </a:cubicBezTo>
                  <a:cubicBezTo>
                    <a:pt x="400" y="300"/>
                    <a:pt x="400" y="300"/>
                    <a:pt x="400" y="300"/>
                  </a:cubicBezTo>
                  <a:cubicBezTo>
                    <a:pt x="396" y="300"/>
                    <a:pt x="393" y="303"/>
                    <a:pt x="393" y="307"/>
                  </a:cubicBezTo>
                  <a:cubicBezTo>
                    <a:pt x="393" y="513"/>
                    <a:pt x="393" y="513"/>
                    <a:pt x="393" y="513"/>
                  </a:cubicBezTo>
                  <a:cubicBezTo>
                    <a:pt x="45" y="513"/>
                    <a:pt x="45" y="513"/>
                    <a:pt x="45" y="513"/>
                  </a:cubicBezTo>
                  <a:cubicBezTo>
                    <a:pt x="45" y="247"/>
                    <a:pt x="45" y="247"/>
                    <a:pt x="45" y="247"/>
                  </a:cubicBezTo>
                  <a:cubicBezTo>
                    <a:pt x="565" y="247"/>
                    <a:pt x="565" y="247"/>
                    <a:pt x="565" y="247"/>
                  </a:cubicBezTo>
                  <a:lnTo>
                    <a:pt x="565" y="513"/>
                  </a:lnTo>
                  <a:close/>
                  <a:moveTo>
                    <a:pt x="524" y="233"/>
                  </a:moveTo>
                  <a:cubicBezTo>
                    <a:pt x="491" y="14"/>
                    <a:pt x="491" y="14"/>
                    <a:pt x="491" y="14"/>
                  </a:cubicBezTo>
                  <a:cubicBezTo>
                    <a:pt x="547" y="14"/>
                    <a:pt x="547" y="14"/>
                    <a:pt x="547" y="14"/>
                  </a:cubicBezTo>
                  <a:cubicBezTo>
                    <a:pt x="594" y="233"/>
                    <a:pt x="594" y="233"/>
                    <a:pt x="594" y="233"/>
                  </a:cubicBezTo>
                  <a:lnTo>
                    <a:pt x="524" y="233"/>
                  </a:lnTo>
                  <a:close/>
                  <a:moveTo>
                    <a:pt x="344" y="300"/>
                  </a:moveTo>
                  <a:cubicBezTo>
                    <a:pt x="92" y="300"/>
                    <a:pt x="92" y="300"/>
                    <a:pt x="92" y="300"/>
                  </a:cubicBezTo>
                  <a:cubicBezTo>
                    <a:pt x="88" y="300"/>
                    <a:pt x="85" y="303"/>
                    <a:pt x="85" y="307"/>
                  </a:cubicBezTo>
                  <a:cubicBezTo>
                    <a:pt x="85" y="460"/>
                    <a:pt x="85" y="460"/>
                    <a:pt x="85" y="460"/>
                  </a:cubicBezTo>
                  <a:cubicBezTo>
                    <a:pt x="85" y="464"/>
                    <a:pt x="88" y="467"/>
                    <a:pt x="92" y="467"/>
                  </a:cubicBezTo>
                  <a:cubicBezTo>
                    <a:pt x="344" y="467"/>
                    <a:pt x="344" y="467"/>
                    <a:pt x="344" y="467"/>
                  </a:cubicBezTo>
                  <a:cubicBezTo>
                    <a:pt x="348" y="467"/>
                    <a:pt x="351" y="464"/>
                    <a:pt x="351" y="460"/>
                  </a:cubicBezTo>
                  <a:cubicBezTo>
                    <a:pt x="351" y="307"/>
                    <a:pt x="351" y="307"/>
                    <a:pt x="351" y="307"/>
                  </a:cubicBezTo>
                  <a:cubicBezTo>
                    <a:pt x="351" y="303"/>
                    <a:pt x="348" y="300"/>
                    <a:pt x="344" y="300"/>
                  </a:cubicBezTo>
                  <a:close/>
                  <a:moveTo>
                    <a:pt x="337" y="453"/>
                  </a:moveTo>
                  <a:cubicBezTo>
                    <a:pt x="99" y="453"/>
                    <a:pt x="99" y="453"/>
                    <a:pt x="99" y="453"/>
                  </a:cubicBezTo>
                  <a:cubicBezTo>
                    <a:pt x="99" y="314"/>
                    <a:pt x="99" y="314"/>
                    <a:pt x="99" y="314"/>
                  </a:cubicBezTo>
                  <a:cubicBezTo>
                    <a:pt x="337" y="314"/>
                    <a:pt x="337" y="314"/>
                    <a:pt x="337" y="314"/>
                  </a:cubicBezTo>
                  <a:lnTo>
                    <a:pt x="337" y="4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67005146-482F-B449-84B9-98069A798534}"/>
              </a:ext>
            </a:extLst>
          </p:cNvPr>
          <p:cNvGrpSpPr/>
          <p:nvPr userDrawn="1"/>
        </p:nvGrpSpPr>
        <p:grpSpPr>
          <a:xfrm>
            <a:off x="1394025" y="2825434"/>
            <a:ext cx="747904" cy="747904"/>
            <a:chOff x="1394025" y="2716508"/>
            <a:chExt cx="747904" cy="747904"/>
          </a:xfrm>
        </p:grpSpPr>
        <p:sp>
          <p:nvSpPr>
            <p:cNvPr id="59" name="Oval 15">
              <a:extLst>
                <a:ext uri="{FF2B5EF4-FFF2-40B4-BE49-F238E27FC236}">
                  <a16:creationId xmlns:a16="http://schemas.microsoft.com/office/drawing/2014/main" id="{B925C191-0586-4C4B-BB0D-31DB648F3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025" y="2716508"/>
              <a:ext cx="747904" cy="74790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32">
              <a:extLst>
                <a:ext uri="{FF2B5EF4-FFF2-40B4-BE49-F238E27FC236}">
                  <a16:creationId xmlns:a16="http://schemas.microsoft.com/office/drawing/2014/main" id="{F64556D1-E666-5C47-9E45-6555D4D567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0725" y="2976454"/>
              <a:ext cx="554501" cy="245827"/>
            </a:xfrm>
            <a:custGeom>
              <a:avLst/>
              <a:gdLst>
                <a:gd name="T0" fmla="*/ 596 w 765"/>
                <a:gd name="T1" fmla="*/ 0 h 339"/>
                <a:gd name="T2" fmla="*/ 443 w 765"/>
                <a:gd name="T3" fmla="*/ 97 h 339"/>
                <a:gd name="T4" fmla="*/ 415 w 765"/>
                <a:gd name="T5" fmla="*/ 88 h 339"/>
                <a:gd name="T6" fmla="*/ 382 w 765"/>
                <a:gd name="T7" fmla="*/ 58 h 339"/>
                <a:gd name="T8" fmla="*/ 349 w 765"/>
                <a:gd name="T9" fmla="*/ 88 h 339"/>
                <a:gd name="T10" fmla="*/ 321 w 765"/>
                <a:gd name="T11" fmla="*/ 97 h 339"/>
                <a:gd name="T12" fmla="*/ 169 w 765"/>
                <a:gd name="T13" fmla="*/ 0 h 339"/>
                <a:gd name="T14" fmla="*/ 0 w 765"/>
                <a:gd name="T15" fmla="*/ 170 h 339"/>
                <a:gd name="T16" fmla="*/ 169 w 765"/>
                <a:gd name="T17" fmla="*/ 339 h 339"/>
                <a:gd name="T18" fmla="*/ 338 w 765"/>
                <a:gd name="T19" fmla="*/ 170 h 339"/>
                <a:gd name="T20" fmla="*/ 327 w 765"/>
                <a:gd name="T21" fmla="*/ 109 h 339"/>
                <a:gd name="T22" fmla="*/ 351 w 765"/>
                <a:gd name="T23" fmla="*/ 102 h 339"/>
                <a:gd name="T24" fmla="*/ 382 w 765"/>
                <a:gd name="T25" fmla="*/ 124 h 339"/>
                <a:gd name="T26" fmla="*/ 414 w 765"/>
                <a:gd name="T27" fmla="*/ 102 h 339"/>
                <a:gd name="T28" fmla="*/ 438 w 765"/>
                <a:gd name="T29" fmla="*/ 109 h 339"/>
                <a:gd name="T30" fmla="*/ 427 w 765"/>
                <a:gd name="T31" fmla="*/ 170 h 339"/>
                <a:gd name="T32" fmla="*/ 596 w 765"/>
                <a:gd name="T33" fmla="*/ 339 h 339"/>
                <a:gd name="T34" fmla="*/ 765 w 765"/>
                <a:gd name="T35" fmla="*/ 170 h 339"/>
                <a:gd name="T36" fmla="*/ 596 w 765"/>
                <a:gd name="T37" fmla="*/ 0 h 339"/>
                <a:gd name="T38" fmla="*/ 169 w 765"/>
                <a:gd name="T39" fmla="*/ 325 h 339"/>
                <a:gd name="T40" fmla="*/ 14 w 765"/>
                <a:gd name="T41" fmla="*/ 170 h 339"/>
                <a:gd name="T42" fmla="*/ 169 w 765"/>
                <a:gd name="T43" fmla="*/ 14 h 339"/>
                <a:gd name="T44" fmla="*/ 324 w 765"/>
                <a:gd name="T45" fmla="*/ 170 h 339"/>
                <a:gd name="T46" fmla="*/ 169 w 765"/>
                <a:gd name="T47" fmla="*/ 325 h 339"/>
                <a:gd name="T48" fmla="*/ 382 w 765"/>
                <a:gd name="T49" fmla="*/ 110 h 339"/>
                <a:gd name="T50" fmla="*/ 363 w 765"/>
                <a:gd name="T51" fmla="*/ 91 h 339"/>
                <a:gd name="T52" fmla="*/ 382 w 765"/>
                <a:gd name="T53" fmla="*/ 72 h 339"/>
                <a:gd name="T54" fmla="*/ 401 w 765"/>
                <a:gd name="T55" fmla="*/ 91 h 339"/>
                <a:gd name="T56" fmla="*/ 382 w 765"/>
                <a:gd name="T57" fmla="*/ 110 h 339"/>
                <a:gd name="T58" fmla="*/ 596 w 765"/>
                <a:gd name="T59" fmla="*/ 325 h 339"/>
                <a:gd name="T60" fmla="*/ 441 w 765"/>
                <a:gd name="T61" fmla="*/ 170 h 339"/>
                <a:gd name="T62" fmla="*/ 596 w 765"/>
                <a:gd name="T63" fmla="*/ 14 h 339"/>
                <a:gd name="T64" fmla="*/ 751 w 765"/>
                <a:gd name="T65" fmla="*/ 170 h 339"/>
                <a:gd name="T66" fmla="*/ 596 w 765"/>
                <a:gd name="T67" fmla="*/ 325 h 339"/>
                <a:gd name="T68" fmla="*/ 233 w 765"/>
                <a:gd name="T69" fmla="*/ 55 h 339"/>
                <a:gd name="T70" fmla="*/ 223 w 765"/>
                <a:gd name="T71" fmla="*/ 58 h 339"/>
                <a:gd name="T72" fmla="*/ 57 w 765"/>
                <a:gd name="T73" fmla="*/ 115 h 339"/>
                <a:gd name="T74" fmla="*/ 51 w 765"/>
                <a:gd name="T75" fmla="*/ 119 h 339"/>
                <a:gd name="T76" fmla="*/ 48 w 765"/>
                <a:gd name="T77" fmla="*/ 118 h 339"/>
                <a:gd name="T78" fmla="*/ 45 w 765"/>
                <a:gd name="T79" fmla="*/ 109 h 339"/>
                <a:gd name="T80" fmla="*/ 229 w 765"/>
                <a:gd name="T81" fmla="*/ 45 h 339"/>
                <a:gd name="T82" fmla="*/ 233 w 765"/>
                <a:gd name="T83" fmla="*/ 55 h 339"/>
                <a:gd name="T84" fmla="*/ 660 w 765"/>
                <a:gd name="T85" fmla="*/ 55 h 339"/>
                <a:gd name="T86" fmla="*/ 650 w 765"/>
                <a:gd name="T87" fmla="*/ 58 h 339"/>
                <a:gd name="T88" fmla="*/ 484 w 765"/>
                <a:gd name="T89" fmla="*/ 115 h 339"/>
                <a:gd name="T90" fmla="*/ 478 w 765"/>
                <a:gd name="T91" fmla="*/ 119 h 339"/>
                <a:gd name="T92" fmla="*/ 475 w 765"/>
                <a:gd name="T93" fmla="*/ 118 h 339"/>
                <a:gd name="T94" fmla="*/ 471 w 765"/>
                <a:gd name="T95" fmla="*/ 109 h 339"/>
                <a:gd name="T96" fmla="*/ 656 w 765"/>
                <a:gd name="T97" fmla="*/ 45 h 339"/>
                <a:gd name="T98" fmla="*/ 660 w 765"/>
                <a:gd name="T99" fmla="*/ 5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5" h="339">
                  <a:moveTo>
                    <a:pt x="596" y="0"/>
                  </a:moveTo>
                  <a:cubicBezTo>
                    <a:pt x="529" y="0"/>
                    <a:pt x="471" y="40"/>
                    <a:pt x="443" y="97"/>
                  </a:cubicBezTo>
                  <a:cubicBezTo>
                    <a:pt x="434" y="93"/>
                    <a:pt x="425" y="90"/>
                    <a:pt x="415" y="88"/>
                  </a:cubicBezTo>
                  <a:cubicBezTo>
                    <a:pt x="414" y="71"/>
                    <a:pt x="399" y="58"/>
                    <a:pt x="382" y="58"/>
                  </a:cubicBezTo>
                  <a:cubicBezTo>
                    <a:pt x="365" y="58"/>
                    <a:pt x="351" y="71"/>
                    <a:pt x="349" y="88"/>
                  </a:cubicBezTo>
                  <a:cubicBezTo>
                    <a:pt x="340" y="90"/>
                    <a:pt x="330" y="93"/>
                    <a:pt x="321" y="97"/>
                  </a:cubicBezTo>
                  <a:cubicBezTo>
                    <a:pt x="294" y="40"/>
                    <a:pt x="236" y="0"/>
                    <a:pt x="169" y="0"/>
                  </a:cubicBezTo>
                  <a:cubicBezTo>
                    <a:pt x="76" y="0"/>
                    <a:pt x="0" y="76"/>
                    <a:pt x="0" y="170"/>
                  </a:cubicBezTo>
                  <a:cubicBezTo>
                    <a:pt x="0" y="263"/>
                    <a:pt x="76" y="339"/>
                    <a:pt x="169" y="339"/>
                  </a:cubicBezTo>
                  <a:cubicBezTo>
                    <a:pt x="262" y="339"/>
                    <a:pt x="338" y="263"/>
                    <a:pt x="338" y="170"/>
                  </a:cubicBezTo>
                  <a:cubicBezTo>
                    <a:pt x="338" y="148"/>
                    <a:pt x="334" y="128"/>
                    <a:pt x="327" y="109"/>
                  </a:cubicBezTo>
                  <a:cubicBezTo>
                    <a:pt x="335" y="106"/>
                    <a:pt x="343" y="103"/>
                    <a:pt x="351" y="102"/>
                  </a:cubicBezTo>
                  <a:cubicBezTo>
                    <a:pt x="355" y="115"/>
                    <a:pt x="368" y="124"/>
                    <a:pt x="382" y="124"/>
                  </a:cubicBezTo>
                  <a:cubicBezTo>
                    <a:pt x="397" y="124"/>
                    <a:pt x="409" y="115"/>
                    <a:pt x="414" y="102"/>
                  </a:cubicBezTo>
                  <a:cubicBezTo>
                    <a:pt x="422" y="103"/>
                    <a:pt x="430" y="106"/>
                    <a:pt x="438" y="109"/>
                  </a:cubicBezTo>
                  <a:cubicBezTo>
                    <a:pt x="431" y="128"/>
                    <a:pt x="427" y="148"/>
                    <a:pt x="427" y="170"/>
                  </a:cubicBezTo>
                  <a:cubicBezTo>
                    <a:pt x="427" y="263"/>
                    <a:pt x="502" y="339"/>
                    <a:pt x="596" y="339"/>
                  </a:cubicBezTo>
                  <a:cubicBezTo>
                    <a:pt x="689" y="339"/>
                    <a:pt x="765" y="263"/>
                    <a:pt x="765" y="170"/>
                  </a:cubicBezTo>
                  <a:cubicBezTo>
                    <a:pt x="765" y="76"/>
                    <a:pt x="689" y="0"/>
                    <a:pt x="596" y="0"/>
                  </a:cubicBezTo>
                  <a:close/>
                  <a:moveTo>
                    <a:pt x="169" y="325"/>
                  </a:moveTo>
                  <a:cubicBezTo>
                    <a:pt x="83" y="325"/>
                    <a:pt x="14" y="255"/>
                    <a:pt x="14" y="170"/>
                  </a:cubicBezTo>
                  <a:cubicBezTo>
                    <a:pt x="14" y="84"/>
                    <a:pt x="83" y="14"/>
                    <a:pt x="169" y="14"/>
                  </a:cubicBezTo>
                  <a:cubicBezTo>
                    <a:pt x="254" y="14"/>
                    <a:pt x="324" y="84"/>
                    <a:pt x="324" y="170"/>
                  </a:cubicBezTo>
                  <a:cubicBezTo>
                    <a:pt x="324" y="255"/>
                    <a:pt x="254" y="325"/>
                    <a:pt x="169" y="325"/>
                  </a:cubicBezTo>
                  <a:close/>
                  <a:moveTo>
                    <a:pt x="382" y="110"/>
                  </a:moveTo>
                  <a:cubicBezTo>
                    <a:pt x="372" y="110"/>
                    <a:pt x="363" y="102"/>
                    <a:pt x="363" y="91"/>
                  </a:cubicBezTo>
                  <a:cubicBezTo>
                    <a:pt x="363" y="80"/>
                    <a:pt x="372" y="72"/>
                    <a:pt x="382" y="72"/>
                  </a:cubicBezTo>
                  <a:cubicBezTo>
                    <a:pt x="393" y="72"/>
                    <a:pt x="401" y="80"/>
                    <a:pt x="401" y="91"/>
                  </a:cubicBezTo>
                  <a:cubicBezTo>
                    <a:pt x="401" y="102"/>
                    <a:pt x="393" y="110"/>
                    <a:pt x="382" y="110"/>
                  </a:cubicBezTo>
                  <a:close/>
                  <a:moveTo>
                    <a:pt x="596" y="325"/>
                  </a:moveTo>
                  <a:cubicBezTo>
                    <a:pt x="510" y="325"/>
                    <a:pt x="441" y="255"/>
                    <a:pt x="441" y="170"/>
                  </a:cubicBezTo>
                  <a:cubicBezTo>
                    <a:pt x="441" y="84"/>
                    <a:pt x="510" y="14"/>
                    <a:pt x="596" y="14"/>
                  </a:cubicBezTo>
                  <a:cubicBezTo>
                    <a:pt x="681" y="14"/>
                    <a:pt x="751" y="84"/>
                    <a:pt x="751" y="170"/>
                  </a:cubicBezTo>
                  <a:cubicBezTo>
                    <a:pt x="751" y="255"/>
                    <a:pt x="681" y="325"/>
                    <a:pt x="596" y="325"/>
                  </a:cubicBezTo>
                  <a:close/>
                  <a:moveTo>
                    <a:pt x="233" y="55"/>
                  </a:moveTo>
                  <a:cubicBezTo>
                    <a:pt x="231" y="58"/>
                    <a:pt x="227" y="60"/>
                    <a:pt x="223" y="58"/>
                  </a:cubicBezTo>
                  <a:cubicBezTo>
                    <a:pt x="162" y="28"/>
                    <a:pt x="87" y="53"/>
                    <a:pt x="57" y="115"/>
                  </a:cubicBezTo>
                  <a:cubicBezTo>
                    <a:pt x="56" y="118"/>
                    <a:pt x="53" y="119"/>
                    <a:pt x="51" y="119"/>
                  </a:cubicBezTo>
                  <a:cubicBezTo>
                    <a:pt x="50" y="119"/>
                    <a:pt x="49" y="119"/>
                    <a:pt x="48" y="118"/>
                  </a:cubicBezTo>
                  <a:cubicBezTo>
                    <a:pt x="44" y="117"/>
                    <a:pt x="43" y="112"/>
                    <a:pt x="45" y="109"/>
                  </a:cubicBezTo>
                  <a:cubicBezTo>
                    <a:pt x="78" y="40"/>
                    <a:pt x="161" y="12"/>
                    <a:pt x="229" y="45"/>
                  </a:cubicBezTo>
                  <a:cubicBezTo>
                    <a:pt x="233" y="47"/>
                    <a:pt x="234" y="51"/>
                    <a:pt x="233" y="55"/>
                  </a:cubicBezTo>
                  <a:close/>
                  <a:moveTo>
                    <a:pt x="660" y="55"/>
                  </a:moveTo>
                  <a:cubicBezTo>
                    <a:pt x="658" y="58"/>
                    <a:pt x="654" y="60"/>
                    <a:pt x="650" y="58"/>
                  </a:cubicBezTo>
                  <a:cubicBezTo>
                    <a:pt x="589" y="28"/>
                    <a:pt x="514" y="53"/>
                    <a:pt x="484" y="115"/>
                  </a:cubicBezTo>
                  <a:cubicBezTo>
                    <a:pt x="483" y="118"/>
                    <a:pt x="480" y="119"/>
                    <a:pt x="478" y="119"/>
                  </a:cubicBezTo>
                  <a:cubicBezTo>
                    <a:pt x="477" y="119"/>
                    <a:pt x="476" y="119"/>
                    <a:pt x="475" y="118"/>
                  </a:cubicBezTo>
                  <a:cubicBezTo>
                    <a:pt x="471" y="117"/>
                    <a:pt x="470" y="112"/>
                    <a:pt x="471" y="109"/>
                  </a:cubicBezTo>
                  <a:cubicBezTo>
                    <a:pt x="505" y="40"/>
                    <a:pt x="588" y="12"/>
                    <a:pt x="656" y="45"/>
                  </a:cubicBezTo>
                  <a:cubicBezTo>
                    <a:pt x="660" y="47"/>
                    <a:pt x="661" y="51"/>
                    <a:pt x="660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08EDD6E8-CF07-704A-8DAA-1F7258FF2CC0}"/>
              </a:ext>
            </a:extLst>
          </p:cNvPr>
          <p:cNvGrpSpPr/>
          <p:nvPr userDrawn="1"/>
        </p:nvGrpSpPr>
        <p:grpSpPr>
          <a:xfrm>
            <a:off x="3553948" y="2825435"/>
            <a:ext cx="747904" cy="747904"/>
            <a:chOff x="3553948" y="2716509"/>
            <a:chExt cx="747904" cy="747904"/>
          </a:xfrm>
        </p:grpSpPr>
        <p:sp>
          <p:nvSpPr>
            <p:cNvPr id="62" name="Oval 19">
              <a:extLst>
                <a:ext uri="{FF2B5EF4-FFF2-40B4-BE49-F238E27FC236}">
                  <a16:creationId xmlns:a16="http://schemas.microsoft.com/office/drawing/2014/main" id="{B01A7FFA-23E0-8A45-912B-8F3A07EAA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3948" y="2716509"/>
              <a:ext cx="747904" cy="74790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04">
              <a:extLst>
                <a:ext uri="{FF2B5EF4-FFF2-40B4-BE49-F238E27FC236}">
                  <a16:creationId xmlns:a16="http://schemas.microsoft.com/office/drawing/2014/main" id="{D81C191D-8784-DA45-B3F7-2D01F3AD9E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0076" y="2846148"/>
              <a:ext cx="375542" cy="476363"/>
            </a:xfrm>
            <a:custGeom>
              <a:avLst/>
              <a:gdLst>
                <a:gd name="T0" fmla="*/ 480 w 620"/>
                <a:gd name="T1" fmla="*/ 419 h 787"/>
                <a:gd name="T2" fmla="*/ 618 w 620"/>
                <a:gd name="T3" fmla="*/ 203 h 787"/>
                <a:gd name="T4" fmla="*/ 606 w 620"/>
                <a:gd name="T5" fmla="*/ 196 h 787"/>
                <a:gd name="T6" fmla="*/ 396 w 620"/>
                <a:gd name="T7" fmla="*/ 319 h 787"/>
                <a:gd name="T8" fmla="*/ 524 w 620"/>
                <a:gd name="T9" fmla="*/ 97 h 787"/>
                <a:gd name="T10" fmla="*/ 382 w 620"/>
                <a:gd name="T11" fmla="*/ 314 h 787"/>
                <a:gd name="T12" fmla="*/ 259 w 620"/>
                <a:gd name="T13" fmla="*/ 303 h 787"/>
                <a:gd name="T14" fmla="*/ 419 w 620"/>
                <a:gd name="T15" fmla="*/ 27 h 787"/>
                <a:gd name="T16" fmla="*/ 245 w 620"/>
                <a:gd name="T17" fmla="*/ 299 h 787"/>
                <a:gd name="T18" fmla="*/ 292 w 620"/>
                <a:gd name="T19" fmla="*/ 11 h 787"/>
                <a:gd name="T20" fmla="*/ 280 w 620"/>
                <a:gd name="T21" fmla="*/ 4 h 787"/>
                <a:gd name="T22" fmla="*/ 153 w 620"/>
                <a:gd name="T23" fmla="*/ 212 h 787"/>
                <a:gd name="T24" fmla="*/ 153 w 620"/>
                <a:gd name="T25" fmla="*/ 213 h 787"/>
                <a:gd name="T26" fmla="*/ 0 w 620"/>
                <a:gd name="T27" fmla="*/ 779 h 787"/>
                <a:gd name="T28" fmla="*/ 0 w 620"/>
                <a:gd name="T29" fmla="*/ 780 h 787"/>
                <a:gd name="T30" fmla="*/ 0 w 620"/>
                <a:gd name="T31" fmla="*/ 781 h 787"/>
                <a:gd name="T32" fmla="*/ 0 w 620"/>
                <a:gd name="T33" fmla="*/ 782 h 787"/>
                <a:gd name="T34" fmla="*/ 1 w 620"/>
                <a:gd name="T35" fmla="*/ 784 h 787"/>
                <a:gd name="T36" fmla="*/ 2 w 620"/>
                <a:gd name="T37" fmla="*/ 785 h 787"/>
                <a:gd name="T38" fmla="*/ 2 w 620"/>
                <a:gd name="T39" fmla="*/ 786 h 787"/>
                <a:gd name="T40" fmla="*/ 4 w 620"/>
                <a:gd name="T41" fmla="*/ 786 h 787"/>
                <a:gd name="T42" fmla="*/ 5 w 620"/>
                <a:gd name="T43" fmla="*/ 787 h 787"/>
                <a:gd name="T44" fmla="*/ 5 w 620"/>
                <a:gd name="T45" fmla="*/ 787 h 787"/>
                <a:gd name="T46" fmla="*/ 7 w 620"/>
                <a:gd name="T47" fmla="*/ 787 h 787"/>
                <a:gd name="T48" fmla="*/ 521 w 620"/>
                <a:gd name="T49" fmla="*/ 787 h 787"/>
                <a:gd name="T50" fmla="*/ 521 w 620"/>
                <a:gd name="T51" fmla="*/ 773 h 787"/>
                <a:gd name="T52" fmla="*/ 479 w 620"/>
                <a:gd name="T53" fmla="*/ 420 h 787"/>
                <a:gd name="T54" fmla="*/ 317 w 620"/>
                <a:gd name="T55" fmla="*/ 322 h 787"/>
                <a:gd name="T56" fmla="*/ 129 w 620"/>
                <a:gd name="T57" fmla="*/ 719 h 787"/>
                <a:gd name="T58" fmla="*/ 46 w 620"/>
                <a:gd name="T59" fmla="*/ 661 h 787"/>
                <a:gd name="T60" fmla="*/ 317 w 620"/>
                <a:gd name="T61" fmla="*/ 322 h 787"/>
                <a:gd name="T62" fmla="*/ 43 w 620"/>
                <a:gd name="T63" fmla="*/ 675 h 787"/>
                <a:gd name="T64" fmla="*/ 117 w 620"/>
                <a:gd name="T65" fmla="*/ 730 h 787"/>
                <a:gd name="T66" fmla="*/ 16 w 620"/>
                <a:gd name="T67" fmla="*/ 773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20" h="787">
                  <a:moveTo>
                    <a:pt x="479" y="420"/>
                  </a:moveTo>
                  <a:cubicBezTo>
                    <a:pt x="479" y="419"/>
                    <a:pt x="480" y="419"/>
                    <a:pt x="480" y="419"/>
                  </a:cubicBezTo>
                  <a:cubicBezTo>
                    <a:pt x="480" y="419"/>
                    <a:pt x="480" y="419"/>
                    <a:pt x="480" y="419"/>
                  </a:cubicBezTo>
                  <a:cubicBezTo>
                    <a:pt x="618" y="203"/>
                    <a:pt x="618" y="203"/>
                    <a:pt x="618" y="203"/>
                  </a:cubicBezTo>
                  <a:cubicBezTo>
                    <a:pt x="620" y="200"/>
                    <a:pt x="619" y="196"/>
                    <a:pt x="616" y="193"/>
                  </a:cubicBezTo>
                  <a:cubicBezTo>
                    <a:pt x="613" y="191"/>
                    <a:pt x="608" y="192"/>
                    <a:pt x="606" y="196"/>
                  </a:cubicBezTo>
                  <a:cubicBezTo>
                    <a:pt x="475" y="401"/>
                    <a:pt x="475" y="401"/>
                    <a:pt x="475" y="401"/>
                  </a:cubicBezTo>
                  <a:cubicBezTo>
                    <a:pt x="450" y="353"/>
                    <a:pt x="423" y="330"/>
                    <a:pt x="396" y="319"/>
                  </a:cubicBezTo>
                  <a:cubicBezTo>
                    <a:pt x="527" y="107"/>
                    <a:pt x="527" y="107"/>
                    <a:pt x="527" y="107"/>
                  </a:cubicBezTo>
                  <a:cubicBezTo>
                    <a:pt x="529" y="103"/>
                    <a:pt x="528" y="99"/>
                    <a:pt x="524" y="97"/>
                  </a:cubicBezTo>
                  <a:cubicBezTo>
                    <a:pt x="521" y="95"/>
                    <a:pt x="517" y="96"/>
                    <a:pt x="515" y="99"/>
                  </a:cubicBezTo>
                  <a:cubicBezTo>
                    <a:pt x="382" y="314"/>
                    <a:pt x="382" y="314"/>
                    <a:pt x="382" y="314"/>
                  </a:cubicBezTo>
                  <a:cubicBezTo>
                    <a:pt x="360" y="308"/>
                    <a:pt x="338" y="308"/>
                    <a:pt x="317" y="308"/>
                  </a:cubicBezTo>
                  <a:cubicBezTo>
                    <a:pt x="297" y="308"/>
                    <a:pt x="278" y="308"/>
                    <a:pt x="259" y="303"/>
                  </a:cubicBezTo>
                  <a:cubicBezTo>
                    <a:pt x="421" y="36"/>
                    <a:pt x="421" y="36"/>
                    <a:pt x="421" y="36"/>
                  </a:cubicBezTo>
                  <a:cubicBezTo>
                    <a:pt x="423" y="33"/>
                    <a:pt x="422" y="29"/>
                    <a:pt x="419" y="27"/>
                  </a:cubicBezTo>
                  <a:cubicBezTo>
                    <a:pt x="415" y="25"/>
                    <a:pt x="411" y="26"/>
                    <a:pt x="409" y="29"/>
                  </a:cubicBezTo>
                  <a:cubicBezTo>
                    <a:pt x="245" y="299"/>
                    <a:pt x="245" y="299"/>
                    <a:pt x="245" y="299"/>
                  </a:cubicBezTo>
                  <a:cubicBezTo>
                    <a:pt x="218" y="288"/>
                    <a:pt x="192" y="265"/>
                    <a:pt x="167" y="216"/>
                  </a:cubicBezTo>
                  <a:cubicBezTo>
                    <a:pt x="292" y="11"/>
                    <a:pt x="292" y="11"/>
                    <a:pt x="292" y="11"/>
                  </a:cubicBezTo>
                  <a:cubicBezTo>
                    <a:pt x="294" y="8"/>
                    <a:pt x="293" y="4"/>
                    <a:pt x="289" y="2"/>
                  </a:cubicBezTo>
                  <a:cubicBezTo>
                    <a:pt x="286" y="0"/>
                    <a:pt x="282" y="1"/>
                    <a:pt x="280" y="4"/>
                  </a:cubicBezTo>
                  <a:cubicBezTo>
                    <a:pt x="153" y="212"/>
                    <a:pt x="153" y="212"/>
                    <a:pt x="153" y="212"/>
                  </a:cubicBezTo>
                  <a:cubicBezTo>
                    <a:pt x="153" y="212"/>
                    <a:pt x="153" y="212"/>
                    <a:pt x="153" y="212"/>
                  </a:cubicBezTo>
                  <a:cubicBezTo>
                    <a:pt x="153" y="212"/>
                    <a:pt x="153" y="213"/>
                    <a:pt x="153" y="213"/>
                  </a:cubicBezTo>
                  <a:cubicBezTo>
                    <a:pt x="153" y="213"/>
                    <a:pt x="153" y="213"/>
                    <a:pt x="153" y="213"/>
                  </a:cubicBezTo>
                  <a:cubicBezTo>
                    <a:pt x="0" y="779"/>
                    <a:pt x="0" y="779"/>
                    <a:pt x="0" y="779"/>
                  </a:cubicBezTo>
                  <a:cubicBezTo>
                    <a:pt x="0" y="779"/>
                    <a:pt x="0" y="779"/>
                    <a:pt x="0" y="779"/>
                  </a:cubicBezTo>
                  <a:cubicBezTo>
                    <a:pt x="0" y="779"/>
                    <a:pt x="0" y="779"/>
                    <a:pt x="0" y="779"/>
                  </a:cubicBezTo>
                  <a:cubicBezTo>
                    <a:pt x="0" y="780"/>
                    <a:pt x="0" y="780"/>
                    <a:pt x="0" y="780"/>
                  </a:cubicBezTo>
                  <a:cubicBezTo>
                    <a:pt x="0" y="780"/>
                    <a:pt x="0" y="780"/>
                    <a:pt x="0" y="780"/>
                  </a:cubicBezTo>
                  <a:cubicBezTo>
                    <a:pt x="0" y="781"/>
                    <a:pt x="0" y="781"/>
                    <a:pt x="0" y="781"/>
                  </a:cubicBezTo>
                  <a:cubicBezTo>
                    <a:pt x="0" y="781"/>
                    <a:pt x="0" y="781"/>
                    <a:pt x="0" y="782"/>
                  </a:cubicBezTo>
                  <a:cubicBezTo>
                    <a:pt x="0" y="782"/>
                    <a:pt x="0" y="782"/>
                    <a:pt x="0" y="782"/>
                  </a:cubicBezTo>
                  <a:cubicBezTo>
                    <a:pt x="0" y="782"/>
                    <a:pt x="1" y="783"/>
                    <a:pt x="1" y="783"/>
                  </a:cubicBezTo>
                  <a:cubicBezTo>
                    <a:pt x="1" y="783"/>
                    <a:pt x="1" y="783"/>
                    <a:pt x="1" y="784"/>
                  </a:cubicBezTo>
                  <a:cubicBezTo>
                    <a:pt x="1" y="784"/>
                    <a:pt x="1" y="784"/>
                    <a:pt x="1" y="784"/>
                  </a:cubicBezTo>
                  <a:cubicBezTo>
                    <a:pt x="1" y="784"/>
                    <a:pt x="1" y="784"/>
                    <a:pt x="2" y="785"/>
                  </a:cubicBezTo>
                  <a:cubicBezTo>
                    <a:pt x="2" y="785"/>
                    <a:pt x="2" y="785"/>
                    <a:pt x="2" y="785"/>
                  </a:cubicBezTo>
                  <a:cubicBezTo>
                    <a:pt x="2" y="785"/>
                    <a:pt x="2" y="785"/>
                    <a:pt x="2" y="786"/>
                  </a:cubicBezTo>
                  <a:cubicBezTo>
                    <a:pt x="3" y="786"/>
                    <a:pt x="3" y="786"/>
                    <a:pt x="3" y="786"/>
                  </a:cubicBezTo>
                  <a:cubicBezTo>
                    <a:pt x="3" y="786"/>
                    <a:pt x="3" y="786"/>
                    <a:pt x="4" y="786"/>
                  </a:cubicBezTo>
                  <a:cubicBezTo>
                    <a:pt x="4" y="787"/>
                    <a:pt x="4" y="787"/>
                    <a:pt x="4" y="787"/>
                  </a:cubicBezTo>
                  <a:cubicBezTo>
                    <a:pt x="4" y="787"/>
                    <a:pt x="5" y="787"/>
                    <a:pt x="5" y="787"/>
                  </a:cubicBezTo>
                  <a:cubicBezTo>
                    <a:pt x="5" y="787"/>
                    <a:pt x="5" y="787"/>
                    <a:pt x="5" y="787"/>
                  </a:cubicBezTo>
                  <a:cubicBezTo>
                    <a:pt x="5" y="787"/>
                    <a:pt x="5" y="787"/>
                    <a:pt x="5" y="787"/>
                  </a:cubicBezTo>
                  <a:cubicBezTo>
                    <a:pt x="6" y="787"/>
                    <a:pt x="7" y="787"/>
                    <a:pt x="7" y="787"/>
                  </a:cubicBezTo>
                  <a:cubicBezTo>
                    <a:pt x="7" y="787"/>
                    <a:pt x="7" y="787"/>
                    <a:pt x="7" y="787"/>
                  </a:cubicBezTo>
                  <a:cubicBezTo>
                    <a:pt x="7" y="787"/>
                    <a:pt x="7" y="787"/>
                    <a:pt x="7" y="787"/>
                  </a:cubicBezTo>
                  <a:cubicBezTo>
                    <a:pt x="521" y="787"/>
                    <a:pt x="521" y="787"/>
                    <a:pt x="521" y="787"/>
                  </a:cubicBezTo>
                  <a:cubicBezTo>
                    <a:pt x="525" y="787"/>
                    <a:pt x="528" y="784"/>
                    <a:pt x="528" y="780"/>
                  </a:cubicBezTo>
                  <a:cubicBezTo>
                    <a:pt x="528" y="777"/>
                    <a:pt x="525" y="773"/>
                    <a:pt x="521" y="773"/>
                  </a:cubicBezTo>
                  <a:cubicBezTo>
                    <a:pt x="90" y="773"/>
                    <a:pt x="90" y="773"/>
                    <a:pt x="90" y="773"/>
                  </a:cubicBezTo>
                  <a:cubicBezTo>
                    <a:pt x="479" y="420"/>
                    <a:pt x="479" y="420"/>
                    <a:pt x="479" y="420"/>
                  </a:cubicBezTo>
                  <a:cubicBezTo>
                    <a:pt x="479" y="420"/>
                    <a:pt x="479" y="420"/>
                    <a:pt x="479" y="420"/>
                  </a:cubicBezTo>
                  <a:close/>
                  <a:moveTo>
                    <a:pt x="317" y="322"/>
                  </a:moveTo>
                  <a:cubicBezTo>
                    <a:pt x="370" y="322"/>
                    <a:pt x="420" y="322"/>
                    <a:pt x="466" y="413"/>
                  </a:cubicBezTo>
                  <a:cubicBezTo>
                    <a:pt x="129" y="719"/>
                    <a:pt x="129" y="719"/>
                    <a:pt x="129" y="719"/>
                  </a:cubicBezTo>
                  <a:cubicBezTo>
                    <a:pt x="119" y="718"/>
                    <a:pt x="106" y="705"/>
                    <a:pt x="94" y="693"/>
                  </a:cubicBezTo>
                  <a:cubicBezTo>
                    <a:pt x="80" y="679"/>
                    <a:pt x="64" y="663"/>
                    <a:pt x="46" y="661"/>
                  </a:cubicBezTo>
                  <a:cubicBezTo>
                    <a:pt x="161" y="234"/>
                    <a:pt x="161" y="234"/>
                    <a:pt x="161" y="234"/>
                  </a:cubicBezTo>
                  <a:cubicBezTo>
                    <a:pt x="209" y="322"/>
                    <a:pt x="264" y="322"/>
                    <a:pt x="317" y="322"/>
                  </a:cubicBezTo>
                  <a:close/>
                  <a:moveTo>
                    <a:pt x="16" y="773"/>
                  </a:moveTo>
                  <a:cubicBezTo>
                    <a:pt x="43" y="675"/>
                    <a:pt x="43" y="675"/>
                    <a:pt x="43" y="675"/>
                  </a:cubicBezTo>
                  <a:cubicBezTo>
                    <a:pt x="56" y="674"/>
                    <a:pt x="70" y="689"/>
                    <a:pt x="84" y="703"/>
                  </a:cubicBezTo>
                  <a:cubicBezTo>
                    <a:pt x="95" y="714"/>
                    <a:pt x="106" y="725"/>
                    <a:pt x="117" y="730"/>
                  </a:cubicBezTo>
                  <a:cubicBezTo>
                    <a:pt x="69" y="773"/>
                    <a:pt x="69" y="773"/>
                    <a:pt x="69" y="773"/>
                  </a:cubicBezTo>
                  <a:lnTo>
                    <a:pt x="16" y="7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64776535-8BC3-F248-8E82-E3B4E2A90C3C}"/>
              </a:ext>
            </a:extLst>
          </p:cNvPr>
          <p:cNvGrpSpPr/>
          <p:nvPr userDrawn="1"/>
        </p:nvGrpSpPr>
        <p:grpSpPr>
          <a:xfrm>
            <a:off x="5713883" y="2825431"/>
            <a:ext cx="747904" cy="747904"/>
            <a:chOff x="5713883" y="2716505"/>
            <a:chExt cx="747904" cy="747904"/>
          </a:xfrm>
        </p:grpSpPr>
        <p:sp>
          <p:nvSpPr>
            <p:cNvPr id="65" name="Oval 20">
              <a:extLst>
                <a:ext uri="{FF2B5EF4-FFF2-40B4-BE49-F238E27FC236}">
                  <a16:creationId xmlns:a16="http://schemas.microsoft.com/office/drawing/2014/main" id="{6C3358EB-672C-F648-AC38-709D9788C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883" y="2716505"/>
              <a:ext cx="747904" cy="7479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20">
              <a:extLst>
                <a:ext uri="{FF2B5EF4-FFF2-40B4-BE49-F238E27FC236}">
                  <a16:creationId xmlns:a16="http://schemas.microsoft.com/office/drawing/2014/main" id="{853D85C0-A762-D549-A758-5779550BDA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8717" y="2870517"/>
              <a:ext cx="428925" cy="430236"/>
            </a:xfrm>
            <a:custGeom>
              <a:avLst/>
              <a:gdLst>
                <a:gd name="T0" fmla="*/ 498 w 558"/>
                <a:gd name="T1" fmla="*/ 298 h 559"/>
                <a:gd name="T2" fmla="*/ 488 w 558"/>
                <a:gd name="T3" fmla="*/ 288 h 559"/>
                <a:gd name="T4" fmla="*/ 452 w 558"/>
                <a:gd name="T5" fmla="*/ 217 h 559"/>
                <a:gd name="T6" fmla="*/ 554 w 558"/>
                <a:gd name="T7" fmla="*/ 113 h 559"/>
                <a:gd name="T8" fmla="*/ 450 w 558"/>
                <a:gd name="T9" fmla="*/ 6 h 559"/>
                <a:gd name="T10" fmla="*/ 343 w 558"/>
                <a:gd name="T11" fmla="*/ 103 h 559"/>
                <a:gd name="T12" fmla="*/ 290 w 558"/>
                <a:gd name="T13" fmla="*/ 61 h 559"/>
                <a:gd name="T14" fmla="*/ 326 w 558"/>
                <a:gd name="T15" fmla="*/ 106 h 559"/>
                <a:gd name="T16" fmla="*/ 113 w 558"/>
                <a:gd name="T17" fmla="*/ 0 h 559"/>
                <a:gd name="T18" fmla="*/ 97 w 558"/>
                <a:gd name="T19" fmla="*/ 224 h 559"/>
                <a:gd name="T20" fmla="*/ 61 w 558"/>
                <a:gd name="T21" fmla="*/ 270 h 559"/>
                <a:gd name="T22" fmla="*/ 106 w 558"/>
                <a:gd name="T23" fmla="*/ 235 h 559"/>
                <a:gd name="T24" fmla="*/ 7 w 558"/>
                <a:gd name="T25" fmla="*/ 334 h 559"/>
                <a:gd name="T26" fmla="*/ 0 w 558"/>
                <a:gd name="T27" fmla="*/ 552 h 559"/>
                <a:gd name="T28" fmla="*/ 219 w 558"/>
                <a:gd name="T29" fmla="*/ 559 h 559"/>
                <a:gd name="T30" fmla="*/ 226 w 558"/>
                <a:gd name="T31" fmla="*/ 341 h 559"/>
                <a:gd name="T32" fmla="*/ 120 w 558"/>
                <a:gd name="T33" fmla="*/ 334 h 559"/>
                <a:gd name="T34" fmla="*/ 155 w 558"/>
                <a:gd name="T35" fmla="*/ 270 h 559"/>
                <a:gd name="T36" fmla="*/ 165 w 558"/>
                <a:gd name="T37" fmla="*/ 270 h 559"/>
                <a:gd name="T38" fmla="*/ 129 w 558"/>
                <a:gd name="T39" fmla="*/ 224 h 559"/>
                <a:gd name="T40" fmla="*/ 326 w 558"/>
                <a:gd name="T41" fmla="*/ 120 h 559"/>
                <a:gd name="T42" fmla="*/ 290 w 558"/>
                <a:gd name="T43" fmla="*/ 165 h 559"/>
                <a:gd name="T44" fmla="*/ 300 w 558"/>
                <a:gd name="T45" fmla="*/ 165 h 559"/>
                <a:gd name="T46" fmla="*/ 438 w 558"/>
                <a:gd name="T47" fmla="*/ 217 h 559"/>
                <a:gd name="T48" fmla="*/ 403 w 558"/>
                <a:gd name="T49" fmla="*/ 288 h 559"/>
                <a:gd name="T50" fmla="*/ 393 w 558"/>
                <a:gd name="T51" fmla="*/ 298 h 559"/>
                <a:gd name="T52" fmla="*/ 333 w 558"/>
                <a:gd name="T53" fmla="*/ 446 h 559"/>
                <a:gd name="T54" fmla="*/ 558 w 558"/>
                <a:gd name="T55" fmla="*/ 446 h 559"/>
                <a:gd name="T56" fmla="*/ 212 w 558"/>
                <a:gd name="T57" fmla="*/ 545 h 559"/>
                <a:gd name="T58" fmla="*/ 14 w 558"/>
                <a:gd name="T59" fmla="*/ 348 h 559"/>
                <a:gd name="T60" fmla="*/ 212 w 558"/>
                <a:gd name="T61" fmla="*/ 545 h 559"/>
                <a:gd name="T62" fmla="*/ 113 w 558"/>
                <a:gd name="T63" fmla="*/ 211 h 559"/>
                <a:gd name="T64" fmla="*/ 14 w 558"/>
                <a:gd name="T65" fmla="*/ 113 h 559"/>
                <a:gd name="T66" fmla="*/ 212 w 558"/>
                <a:gd name="T67" fmla="*/ 113 h 559"/>
                <a:gd name="T68" fmla="*/ 445 w 558"/>
                <a:gd name="T69" fmla="*/ 21 h 559"/>
                <a:gd name="T70" fmla="*/ 445 w 558"/>
                <a:gd name="T71" fmla="*/ 204 h 559"/>
                <a:gd name="T72" fmla="*/ 445 w 558"/>
                <a:gd name="T73" fmla="*/ 21 h 559"/>
                <a:gd name="T74" fmla="*/ 347 w 558"/>
                <a:gd name="T75" fmla="*/ 446 h 559"/>
                <a:gd name="T76" fmla="*/ 544 w 558"/>
                <a:gd name="T77" fmla="*/ 446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8" h="559">
                  <a:moveTo>
                    <a:pt x="461" y="335"/>
                  </a:moveTo>
                  <a:cubicBezTo>
                    <a:pt x="498" y="298"/>
                    <a:pt x="498" y="298"/>
                    <a:pt x="498" y="298"/>
                  </a:cubicBezTo>
                  <a:cubicBezTo>
                    <a:pt x="500" y="295"/>
                    <a:pt x="500" y="291"/>
                    <a:pt x="498" y="288"/>
                  </a:cubicBezTo>
                  <a:cubicBezTo>
                    <a:pt x="495" y="285"/>
                    <a:pt x="490" y="285"/>
                    <a:pt x="488" y="288"/>
                  </a:cubicBezTo>
                  <a:cubicBezTo>
                    <a:pt x="452" y="323"/>
                    <a:pt x="452" y="323"/>
                    <a:pt x="452" y="323"/>
                  </a:cubicBezTo>
                  <a:cubicBezTo>
                    <a:pt x="452" y="217"/>
                    <a:pt x="452" y="217"/>
                    <a:pt x="452" y="217"/>
                  </a:cubicBezTo>
                  <a:cubicBezTo>
                    <a:pt x="552" y="118"/>
                    <a:pt x="552" y="118"/>
                    <a:pt x="552" y="118"/>
                  </a:cubicBezTo>
                  <a:cubicBezTo>
                    <a:pt x="553" y="116"/>
                    <a:pt x="554" y="115"/>
                    <a:pt x="554" y="113"/>
                  </a:cubicBezTo>
                  <a:cubicBezTo>
                    <a:pt x="554" y="111"/>
                    <a:pt x="553" y="109"/>
                    <a:pt x="552" y="108"/>
                  </a:cubicBezTo>
                  <a:cubicBezTo>
                    <a:pt x="450" y="6"/>
                    <a:pt x="450" y="6"/>
                    <a:pt x="450" y="6"/>
                  </a:cubicBezTo>
                  <a:cubicBezTo>
                    <a:pt x="448" y="4"/>
                    <a:pt x="443" y="4"/>
                    <a:pt x="440" y="6"/>
                  </a:cubicBezTo>
                  <a:cubicBezTo>
                    <a:pt x="343" y="103"/>
                    <a:pt x="343" y="103"/>
                    <a:pt x="343" y="103"/>
                  </a:cubicBezTo>
                  <a:cubicBezTo>
                    <a:pt x="300" y="61"/>
                    <a:pt x="300" y="61"/>
                    <a:pt x="300" y="61"/>
                  </a:cubicBezTo>
                  <a:cubicBezTo>
                    <a:pt x="297" y="58"/>
                    <a:pt x="293" y="58"/>
                    <a:pt x="290" y="61"/>
                  </a:cubicBezTo>
                  <a:cubicBezTo>
                    <a:pt x="288" y="63"/>
                    <a:pt x="288" y="68"/>
                    <a:pt x="290" y="70"/>
                  </a:cubicBezTo>
                  <a:cubicBezTo>
                    <a:pt x="326" y="106"/>
                    <a:pt x="326" y="106"/>
                    <a:pt x="326" y="106"/>
                  </a:cubicBezTo>
                  <a:cubicBezTo>
                    <a:pt x="225" y="106"/>
                    <a:pt x="225" y="106"/>
                    <a:pt x="225" y="106"/>
                  </a:cubicBezTo>
                  <a:cubicBezTo>
                    <a:pt x="222" y="47"/>
                    <a:pt x="173" y="0"/>
                    <a:pt x="113" y="0"/>
                  </a:cubicBezTo>
                  <a:cubicBezTo>
                    <a:pt x="51" y="0"/>
                    <a:pt x="0" y="51"/>
                    <a:pt x="0" y="113"/>
                  </a:cubicBezTo>
                  <a:cubicBezTo>
                    <a:pt x="0" y="169"/>
                    <a:pt x="42" y="217"/>
                    <a:pt x="97" y="224"/>
                  </a:cubicBezTo>
                  <a:cubicBezTo>
                    <a:pt x="61" y="260"/>
                    <a:pt x="61" y="260"/>
                    <a:pt x="61" y="260"/>
                  </a:cubicBezTo>
                  <a:cubicBezTo>
                    <a:pt x="58" y="263"/>
                    <a:pt x="58" y="268"/>
                    <a:pt x="61" y="270"/>
                  </a:cubicBezTo>
                  <a:cubicBezTo>
                    <a:pt x="63" y="273"/>
                    <a:pt x="68" y="273"/>
                    <a:pt x="71" y="270"/>
                  </a:cubicBezTo>
                  <a:cubicBezTo>
                    <a:pt x="106" y="235"/>
                    <a:pt x="106" y="235"/>
                    <a:pt x="106" y="235"/>
                  </a:cubicBezTo>
                  <a:cubicBezTo>
                    <a:pt x="106" y="334"/>
                    <a:pt x="106" y="334"/>
                    <a:pt x="106" y="334"/>
                  </a:cubicBezTo>
                  <a:cubicBezTo>
                    <a:pt x="7" y="334"/>
                    <a:pt x="7" y="334"/>
                    <a:pt x="7" y="334"/>
                  </a:cubicBezTo>
                  <a:cubicBezTo>
                    <a:pt x="3" y="334"/>
                    <a:pt x="0" y="337"/>
                    <a:pt x="0" y="341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6"/>
                    <a:pt x="3" y="559"/>
                    <a:pt x="7" y="559"/>
                  </a:cubicBezTo>
                  <a:cubicBezTo>
                    <a:pt x="219" y="559"/>
                    <a:pt x="219" y="559"/>
                    <a:pt x="219" y="559"/>
                  </a:cubicBezTo>
                  <a:cubicBezTo>
                    <a:pt x="223" y="559"/>
                    <a:pt x="226" y="556"/>
                    <a:pt x="226" y="552"/>
                  </a:cubicBezTo>
                  <a:cubicBezTo>
                    <a:pt x="226" y="341"/>
                    <a:pt x="226" y="341"/>
                    <a:pt x="226" y="341"/>
                  </a:cubicBezTo>
                  <a:cubicBezTo>
                    <a:pt x="226" y="337"/>
                    <a:pt x="223" y="334"/>
                    <a:pt x="219" y="334"/>
                  </a:cubicBezTo>
                  <a:cubicBezTo>
                    <a:pt x="120" y="334"/>
                    <a:pt x="120" y="334"/>
                    <a:pt x="120" y="334"/>
                  </a:cubicBezTo>
                  <a:cubicBezTo>
                    <a:pt x="120" y="235"/>
                    <a:pt x="120" y="235"/>
                    <a:pt x="120" y="235"/>
                  </a:cubicBezTo>
                  <a:cubicBezTo>
                    <a:pt x="155" y="270"/>
                    <a:pt x="155" y="270"/>
                    <a:pt x="155" y="270"/>
                  </a:cubicBezTo>
                  <a:cubicBezTo>
                    <a:pt x="157" y="272"/>
                    <a:pt x="158" y="272"/>
                    <a:pt x="160" y="272"/>
                  </a:cubicBezTo>
                  <a:cubicBezTo>
                    <a:pt x="162" y="272"/>
                    <a:pt x="164" y="272"/>
                    <a:pt x="165" y="270"/>
                  </a:cubicBezTo>
                  <a:cubicBezTo>
                    <a:pt x="168" y="268"/>
                    <a:pt x="168" y="263"/>
                    <a:pt x="165" y="260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81" y="217"/>
                    <a:pt x="222" y="173"/>
                    <a:pt x="225" y="120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290" y="155"/>
                    <a:pt x="290" y="155"/>
                    <a:pt x="290" y="155"/>
                  </a:cubicBezTo>
                  <a:cubicBezTo>
                    <a:pt x="288" y="158"/>
                    <a:pt x="288" y="162"/>
                    <a:pt x="290" y="165"/>
                  </a:cubicBezTo>
                  <a:cubicBezTo>
                    <a:pt x="292" y="166"/>
                    <a:pt x="293" y="167"/>
                    <a:pt x="295" y="167"/>
                  </a:cubicBezTo>
                  <a:cubicBezTo>
                    <a:pt x="297" y="167"/>
                    <a:pt x="299" y="166"/>
                    <a:pt x="300" y="165"/>
                  </a:cubicBezTo>
                  <a:cubicBezTo>
                    <a:pt x="343" y="122"/>
                    <a:pt x="343" y="122"/>
                    <a:pt x="343" y="122"/>
                  </a:cubicBezTo>
                  <a:cubicBezTo>
                    <a:pt x="438" y="217"/>
                    <a:pt x="438" y="217"/>
                    <a:pt x="438" y="217"/>
                  </a:cubicBezTo>
                  <a:cubicBezTo>
                    <a:pt x="438" y="323"/>
                    <a:pt x="438" y="323"/>
                    <a:pt x="438" y="323"/>
                  </a:cubicBezTo>
                  <a:cubicBezTo>
                    <a:pt x="403" y="288"/>
                    <a:pt x="403" y="288"/>
                    <a:pt x="403" y="288"/>
                  </a:cubicBezTo>
                  <a:cubicBezTo>
                    <a:pt x="400" y="285"/>
                    <a:pt x="396" y="285"/>
                    <a:pt x="393" y="288"/>
                  </a:cubicBezTo>
                  <a:cubicBezTo>
                    <a:pt x="390" y="291"/>
                    <a:pt x="390" y="295"/>
                    <a:pt x="393" y="298"/>
                  </a:cubicBezTo>
                  <a:cubicBezTo>
                    <a:pt x="430" y="335"/>
                    <a:pt x="430" y="335"/>
                    <a:pt x="430" y="335"/>
                  </a:cubicBezTo>
                  <a:cubicBezTo>
                    <a:pt x="375" y="342"/>
                    <a:pt x="333" y="389"/>
                    <a:pt x="333" y="446"/>
                  </a:cubicBezTo>
                  <a:cubicBezTo>
                    <a:pt x="333" y="508"/>
                    <a:pt x="383" y="559"/>
                    <a:pt x="445" y="559"/>
                  </a:cubicBezTo>
                  <a:cubicBezTo>
                    <a:pt x="508" y="559"/>
                    <a:pt x="558" y="508"/>
                    <a:pt x="558" y="446"/>
                  </a:cubicBezTo>
                  <a:cubicBezTo>
                    <a:pt x="558" y="389"/>
                    <a:pt x="516" y="342"/>
                    <a:pt x="461" y="335"/>
                  </a:cubicBezTo>
                  <a:close/>
                  <a:moveTo>
                    <a:pt x="212" y="545"/>
                  </a:moveTo>
                  <a:cubicBezTo>
                    <a:pt x="14" y="545"/>
                    <a:pt x="14" y="545"/>
                    <a:pt x="14" y="545"/>
                  </a:cubicBezTo>
                  <a:cubicBezTo>
                    <a:pt x="14" y="348"/>
                    <a:pt x="14" y="348"/>
                    <a:pt x="14" y="348"/>
                  </a:cubicBezTo>
                  <a:cubicBezTo>
                    <a:pt x="212" y="348"/>
                    <a:pt x="212" y="348"/>
                    <a:pt x="212" y="348"/>
                  </a:cubicBezTo>
                  <a:lnTo>
                    <a:pt x="212" y="545"/>
                  </a:lnTo>
                  <a:close/>
                  <a:moveTo>
                    <a:pt x="116" y="211"/>
                  </a:moveTo>
                  <a:cubicBezTo>
                    <a:pt x="115" y="211"/>
                    <a:pt x="114" y="211"/>
                    <a:pt x="113" y="211"/>
                  </a:cubicBezTo>
                  <a:cubicBezTo>
                    <a:pt x="112" y="211"/>
                    <a:pt x="111" y="211"/>
                    <a:pt x="110" y="211"/>
                  </a:cubicBezTo>
                  <a:cubicBezTo>
                    <a:pt x="57" y="210"/>
                    <a:pt x="14" y="166"/>
                    <a:pt x="14" y="113"/>
                  </a:cubicBezTo>
                  <a:cubicBezTo>
                    <a:pt x="14" y="58"/>
                    <a:pt x="58" y="14"/>
                    <a:pt x="113" y="14"/>
                  </a:cubicBezTo>
                  <a:cubicBezTo>
                    <a:pt x="167" y="14"/>
                    <a:pt x="212" y="58"/>
                    <a:pt x="212" y="113"/>
                  </a:cubicBezTo>
                  <a:cubicBezTo>
                    <a:pt x="212" y="166"/>
                    <a:pt x="169" y="210"/>
                    <a:pt x="116" y="211"/>
                  </a:cubicBezTo>
                  <a:close/>
                  <a:moveTo>
                    <a:pt x="445" y="21"/>
                  </a:moveTo>
                  <a:cubicBezTo>
                    <a:pt x="537" y="113"/>
                    <a:pt x="537" y="113"/>
                    <a:pt x="537" y="113"/>
                  </a:cubicBezTo>
                  <a:cubicBezTo>
                    <a:pt x="445" y="204"/>
                    <a:pt x="445" y="204"/>
                    <a:pt x="445" y="204"/>
                  </a:cubicBezTo>
                  <a:cubicBezTo>
                    <a:pt x="354" y="113"/>
                    <a:pt x="354" y="113"/>
                    <a:pt x="354" y="113"/>
                  </a:cubicBezTo>
                  <a:lnTo>
                    <a:pt x="445" y="21"/>
                  </a:lnTo>
                  <a:close/>
                  <a:moveTo>
                    <a:pt x="445" y="545"/>
                  </a:moveTo>
                  <a:cubicBezTo>
                    <a:pt x="391" y="545"/>
                    <a:pt x="347" y="501"/>
                    <a:pt x="347" y="446"/>
                  </a:cubicBezTo>
                  <a:cubicBezTo>
                    <a:pt x="347" y="392"/>
                    <a:pt x="391" y="348"/>
                    <a:pt x="445" y="348"/>
                  </a:cubicBezTo>
                  <a:cubicBezTo>
                    <a:pt x="500" y="348"/>
                    <a:pt x="544" y="392"/>
                    <a:pt x="544" y="446"/>
                  </a:cubicBezTo>
                  <a:cubicBezTo>
                    <a:pt x="544" y="501"/>
                    <a:pt x="500" y="545"/>
                    <a:pt x="445" y="5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" name="Title 1">
            <a:extLst>
              <a:ext uri="{FF2B5EF4-FFF2-40B4-BE49-F238E27FC236}">
                <a16:creationId xmlns:a16="http://schemas.microsoft.com/office/drawing/2014/main" id="{14717484-8884-3F49-8D96-E5F5BD914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818583"/>
            <a:ext cx="6341520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Schritte</a:t>
            </a:r>
            <a:r>
              <a:rPr lang="en-US"/>
              <a:t> </a:t>
            </a:r>
            <a:r>
              <a:rPr lang="en-US" err="1"/>
              <a:t>Infografik</a:t>
            </a:r>
            <a:br>
              <a:rPr lang="en-US"/>
            </a:br>
            <a:endParaRPr lang="en-US"/>
          </a:p>
        </p:txBody>
      </p:sp>
      <p:sp>
        <p:nvSpPr>
          <p:cNvPr id="98" name="Rechteck 97">
            <a:extLst>
              <a:ext uri="{FF2B5EF4-FFF2-40B4-BE49-F238E27FC236}">
                <a16:creationId xmlns:a16="http://schemas.microsoft.com/office/drawing/2014/main" id="{3E530DEC-258D-E844-8066-A75D2D7FEFFA}"/>
              </a:ext>
            </a:extLst>
          </p:cNvPr>
          <p:cNvSpPr/>
          <p:nvPr userDrawn="1"/>
        </p:nvSpPr>
        <p:spPr>
          <a:xfrm>
            <a:off x="2190439" y="1418585"/>
            <a:ext cx="8115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accent1"/>
                </a:solidFill>
              </a:rPr>
              <a:t>(</a:t>
            </a:r>
            <a:r>
              <a:rPr lang="en-US" sz="1600" err="1">
                <a:solidFill>
                  <a:schemeClr val="accent1"/>
                </a:solidFill>
              </a:rPr>
              <a:t>wenn</a:t>
            </a:r>
            <a:r>
              <a:rPr lang="en-US" sz="1600">
                <a:solidFill>
                  <a:schemeClr val="accent1"/>
                </a:solidFill>
              </a:rPr>
              <a:t> </a:t>
            </a:r>
            <a:r>
              <a:rPr lang="en-US" sz="1600" err="1">
                <a:solidFill>
                  <a:schemeClr val="accent1"/>
                </a:solidFill>
              </a:rPr>
              <a:t>weniger</a:t>
            </a:r>
            <a:r>
              <a:rPr lang="en-US" sz="1600">
                <a:solidFill>
                  <a:schemeClr val="accent1"/>
                </a:solidFill>
              </a:rPr>
              <a:t> </a:t>
            </a:r>
            <a:r>
              <a:rPr lang="en-US" sz="1600" err="1">
                <a:solidFill>
                  <a:schemeClr val="accent1"/>
                </a:solidFill>
              </a:rPr>
              <a:t>gewünscht</a:t>
            </a:r>
            <a:r>
              <a:rPr lang="en-US" sz="1600">
                <a:solidFill>
                  <a:schemeClr val="accent1"/>
                </a:solidFill>
              </a:rPr>
              <a:t> </a:t>
            </a:r>
            <a:r>
              <a:rPr lang="en-US" sz="1600" err="1">
                <a:solidFill>
                  <a:schemeClr val="accent1"/>
                </a:solidFill>
              </a:rPr>
              <a:t>sind</a:t>
            </a:r>
            <a:r>
              <a:rPr lang="en-US" sz="1600">
                <a:solidFill>
                  <a:schemeClr val="accent1"/>
                </a:solidFill>
              </a:rPr>
              <a:t>, </a:t>
            </a:r>
            <a:r>
              <a:rPr lang="en-US" sz="1600" err="1">
                <a:solidFill>
                  <a:schemeClr val="accent1"/>
                </a:solidFill>
              </a:rPr>
              <a:t>einfach</a:t>
            </a:r>
            <a:r>
              <a:rPr lang="en-US" sz="1600">
                <a:solidFill>
                  <a:schemeClr val="accent1"/>
                </a:solidFill>
              </a:rPr>
              <a:t> von der </a:t>
            </a:r>
            <a:r>
              <a:rPr lang="en-US" sz="1600" err="1">
                <a:solidFill>
                  <a:schemeClr val="accent1"/>
                </a:solidFill>
              </a:rPr>
              <a:t>rechten</a:t>
            </a:r>
            <a:r>
              <a:rPr lang="en-US" sz="1600">
                <a:solidFill>
                  <a:schemeClr val="accent1"/>
                </a:solidFill>
              </a:rPr>
              <a:t> </a:t>
            </a:r>
            <a:r>
              <a:rPr lang="en-US" sz="1600" err="1">
                <a:solidFill>
                  <a:schemeClr val="accent1"/>
                </a:solidFill>
              </a:rPr>
              <a:t>Seite</a:t>
            </a:r>
            <a:r>
              <a:rPr lang="en-US" sz="1600">
                <a:solidFill>
                  <a:schemeClr val="accent1"/>
                </a:solidFill>
              </a:rPr>
              <a:t> </a:t>
            </a:r>
            <a:r>
              <a:rPr lang="en-US" sz="1600" err="1">
                <a:solidFill>
                  <a:schemeClr val="accent1"/>
                </a:solidFill>
              </a:rPr>
              <a:t>aus</a:t>
            </a:r>
            <a:r>
              <a:rPr lang="en-US" sz="1600">
                <a:solidFill>
                  <a:schemeClr val="accent1"/>
                </a:solidFill>
              </a:rPr>
              <a:t> </a:t>
            </a:r>
            <a:r>
              <a:rPr lang="en-US" sz="1600" err="1">
                <a:solidFill>
                  <a:schemeClr val="accent1"/>
                </a:solidFill>
              </a:rPr>
              <a:t>löschen</a:t>
            </a:r>
            <a:r>
              <a:rPr lang="en-US" sz="1600">
                <a:solidFill>
                  <a:schemeClr val="accent1"/>
                </a:solidFill>
              </a:rPr>
              <a:t>) </a:t>
            </a:r>
            <a:endParaRPr lang="de-DE" sz="1600">
              <a:solidFill>
                <a:schemeClr val="accent1"/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6058433-A5F1-1E07-6DBF-A6C9741C2448}"/>
              </a:ext>
            </a:extLst>
          </p:cNvPr>
          <p:cNvGrpSpPr/>
          <p:nvPr userDrawn="1"/>
        </p:nvGrpSpPr>
        <p:grpSpPr>
          <a:xfrm>
            <a:off x="791372" y="5966046"/>
            <a:ext cx="10799652" cy="742705"/>
            <a:chOff x="791372" y="5966046"/>
            <a:chExt cx="10799652" cy="742705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E4F1731-A50B-3B23-BE90-C94C1083CE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91372" y="5966046"/>
              <a:ext cx="6739488" cy="728009"/>
            </a:xfrm>
            <a:prstGeom prst="rect">
              <a:avLst/>
            </a:prstGeom>
          </p:spPr>
        </p:pic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CBDABFD5-0DC7-1051-2D3C-B6487F831262}"/>
                </a:ext>
              </a:extLst>
            </p:cNvPr>
            <p:cNvSpPr/>
            <p:nvPr userDrawn="1"/>
          </p:nvSpPr>
          <p:spPr>
            <a:xfrm>
              <a:off x="5960281" y="6140444"/>
              <a:ext cx="1535683" cy="44429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4172447036">
                    <a:custGeom>
                      <a:avLst/>
                      <a:gdLst>
                        <a:gd name="connsiteX0" fmla="*/ 0 w 2029607"/>
                        <a:gd name="connsiteY0" fmla="*/ 353943 h 707886"/>
                        <a:gd name="connsiteX1" fmla="*/ 1014804 w 2029607"/>
                        <a:gd name="connsiteY1" fmla="*/ 0 h 707886"/>
                        <a:gd name="connsiteX2" fmla="*/ 2029608 w 2029607"/>
                        <a:gd name="connsiteY2" fmla="*/ 353943 h 707886"/>
                        <a:gd name="connsiteX3" fmla="*/ 1014804 w 2029607"/>
                        <a:gd name="connsiteY3" fmla="*/ 707886 h 707886"/>
                        <a:gd name="connsiteX4" fmla="*/ 0 w 2029607"/>
                        <a:gd name="connsiteY4" fmla="*/ 353943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29607" h="707886" extrusionOk="0">
                          <a:moveTo>
                            <a:pt x="0" y="353943"/>
                          </a:moveTo>
                          <a:cubicBezTo>
                            <a:pt x="-53523" y="54337"/>
                            <a:pt x="419769" y="37008"/>
                            <a:pt x="1014804" y="0"/>
                          </a:cubicBezTo>
                          <a:cubicBezTo>
                            <a:pt x="1580033" y="2870"/>
                            <a:pt x="2011705" y="124488"/>
                            <a:pt x="2029608" y="353943"/>
                          </a:cubicBezTo>
                          <a:cubicBezTo>
                            <a:pt x="1994724" y="542090"/>
                            <a:pt x="1582639" y="648821"/>
                            <a:pt x="1014804" y="707886"/>
                          </a:cubicBezTo>
                          <a:cubicBezTo>
                            <a:pt x="438498" y="686046"/>
                            <a:pt x="22969" y="517973"/>
                            <a:pt x="0" y="3539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9898E5F9-37DE-18E6-769A-8BF711B309CF}"/>
                </a:ext>
              </a:extLst>
            </p:cNvPr>
            <p:cNvSpPr txBox="1"/>
            <p:nvPr userDrawn="1"/>
          </p:nvSpPr>
          <p:spPr>
            <a:xfrm>
              <a:off x="7678124" y="5970087"/>
              <a:ext cx="39129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>
                  <a:solidFill>
                    <a:srgbClr val="FF0000"/>
                  </a:solidFill>
                </a:rPr>
                <a:t>Animierte Infografik!</a:t>
              </a:r>
            </a:p>
            <a:p>
              <a:r>
                <a:rPr lang="de-DE" sz="1400" b="0">
                  <a:solidFill>
                    <a:srgbClr val="FF0000"/>
                  </a:solidFill>
                </a:rPr>
                <a:t>Animation kann über den „Animationsbereich“ gelöscht werden.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766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8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8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1" dur="8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2" dur="8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8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8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7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9" dur="8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0" dur="8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 p14:presetBounceEnd="7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23" dur="8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4" dur="8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2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8" grpId="0"/>
          <p:bldP spid="49" grpId="0"/>
          <p:bldP spid="50" grpId="0"/>
          <p:bldP spid="51" grpId="0"/>
          <p:bldP spid="52" grpId="0" animBg="1"/>
          <p:bldP spid="53" grpId="0" animBg="1"/>
          <p:bldP spid="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8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8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8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8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2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 animBg="1"/>
          <p:bldP spid="38" grpId="0" animBg="1"/>
          <p:bldP spid="39" grpId="0" animBg="1"/>
          <p:bldP spid="40" grpId="0" animBg="1"/>
          <p:bldP spid="41" grpId="0" animBg="1"/>
          <p:bldP spid="42" grpId="0" animBg="1"/>
          <p:bldP spid="43" grpId="0" animBg="1"/>
          <p:bldP spid="44" grpId="0" animBg="1"/>
          <p:bldP spid="48" grpId="0"/>
          <p:bldP spid="49" grpId="0"/>
          <p:bldP spid="50" grpId="0"/>
          <p:bldP spid="51" grpId="0"/>
          <p:bldP spid="52" grpId="0" animBg="1"/>
          <p:bldP spid="53" grpId="0" animBg="1"/>
          <p:bldP spid="54" grpId="0"/>
        </p:bldLst>
      </p:timing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>
            <a:extLst>
              <a:ext uri="{FF2B5EF4-FFF2-40B4-BE49-F238E27FC236}">
                <a16:creationId xmlns:a16="http://schemas.microsoft.com/office/drawing/2014/main" id="{F74CE832-5E4C-7C41-8F25-5A5FEB9DE0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818583"/>
            <a:ext cx="4268711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Zahnrad</a:t>
            </a:r>
            <a:r>
              <a:rPr lang="en-US"/>
              <a:t> </a:t>
            </a:r>
            <a:r>
              <a:rPr lang="en-US" err="1"/>
              <a:t>Infografik</a:t>
            </a:r>
            <a:br>
              <a:rPr lang="en-US"/>
            </a:br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663DBE34-625C-4E47-B1EA-5F90B4F3E393}"/>
              </a:ext>
            </a:extLst>
          </p:cNvPr>
          <p:cNvSpPr>
            <a:spLocks/>
          </p:cNvSpPr>
          <p:nvPr userDrawn="1"/>
        </p:nvSpPr>
        <p:spPr bwMode="auto">
          <a:xfrm>
            <a:off x="8833336" y="1803648"/>
            <a:ext cx="2656674" cy="2633886"/>
          </a:xfrm>
          <a:custGeom>
            <a:avLst/>
            <a:gdLst>
              <a:gd name="T0" fmla="*/ 190 w 197"/>
              <a:gd name="T1" fmla="*/ 97 h 195"/>
              <a:gd name="T2" fmla="*/ 197 w 197"/>
              <a:gd name="T3" fmla="*/ 86 h 195"/>
              <a:gd name="T4" fmla="*/ 193 w 197"/>
              <a:gd name="T5" fmla="*/ 76 h 195"/>
              <a:gd name="T6" fmla="*/ 188 w 197"/>
              <a:gd name="T7" fmla="*/ 59 h 195"/>
              <a:gd name="T8" fmla="*/ 183 w 197"/>
              <a:gd name="T9" fmla="*/ 48 h 195"/>
              <a:gd name="T10" fmla="*/ 167 w 197"/>
              <a:gd name="T11" fmla="*/ 38 h 195"/>
              <a:gd name="T12" fmla="*/ 166 w 197"/>
              <a:gd name="T13" fmla="*/ 25 h 195"/>
              <a:gd name="T14" fmla="*/ 158 w 197"/>
              <a:gd name="T15" fmla="*/ 29 h 195"/>
              <a:gd name="T16" fmla="*/ 147 w 197"/>
              <a:gd name="T17" fmla="*/ 12 h 195"/>
              <a:gd name="T18" fmla="*/ 137 w 197"/>
              <a:gd name="T19" fmla="*/ 9 h 195"/>
              <a:gd name="T20" fmla="*/ 120 w 197"/>
              <a:gd name="T21" fmla="*/ 3 h 195"/>
              <a:gd name="T22" fmla="*/ 110 w 197"/>
              <a:gd name="T23" fmla="*/ 0 h 195"/>
              <a:gd name="T24" fmla="*/ 99 w 197"/>
              <a:gd name="T25" fmla="*/ 7 h 195"/>
              <a:gd name="T26" fmla="*/ 88 w 197"/>
              <a:gd name="T27" fmla="*/ 0 h 195"/>
              <a:gd name="T28" fmla="*/ 77 w 197"/>
              <a:gd name="T29" fmla="*/ 3 h 195"/>
              <a:gd name="T30" fmla="*/ 61 w 197"/>
              <a:gd name="T31" fmla="*/ 9 h 195"/>
              <a:gd name="T32" fmla="*/ 50 w 197"/>
              <a:gd name="T33" fmla="*/ 12 h 195"/>
              <a:gd name="T34" fmla="*/ 40 w 197"/>
              <a:gd name="T35" fmla="*/ 29 h 195"/>
              <a:gd name="T36" fmla="*/ 32 w 197"/>
              <a:gd name="T37" fmla="*/ 25 h 195"/>
              <a:gd name="T38" fmla="*/ 30 w 197"/>
              <a:gd name="T39" fmla="*/ 38 h 195"/>
              <a:gd name="T40" fmla="*/ 15 w 197"/>
              <a:gd name="T41" fmla="*/ 48 h 195"/>
              <a:gd name="T42" fmla="*/ 10 w 197"/>
              <a:gd name="T43" fmla="*/ 59 h 195"/>
              <a:gd name="T44" fmla="*/ 4 w 197"/>
              <a:gd name="T45" fmla="*/ 76 h 195"/>
              <a:gd name="T46" fmla="*/ 0 w 197"/>
              <a:gd name="T47" fmla="*/ 86 h 195"/>
              <a:gd name="T48" fmla="*/ 8 w 197"/>
              <a:gd name="T49" fmla="*/ 97 h 195"/>
              <a:gd name="T50" fmla="*/ 0 w 197"/>
              <a:gd name="T51" fmla="*/ 109 h 195"/>
              <a:gd name="T52" fmla="*/ 4 w 197"/>
              <a:gd name="T53" fmla="*/ 119 h 195"/>
              <a:gd name="T54" fmla="*/ 10 w 197"/>
              <a:gd name="T55" fmla="*/ 136 h 195"/>
              <a:gd name="T56" fmla="*/ 15 w 197"/>
              <a:gd name="T57" fmla="*/ 147 h 195"/>
              <a:gd name="T58" fmla="*/ 30 w 197"/>
              <a:gd name="T59" fmla="*/ 157 h 195"/>
              <a:gd name="T60" fmla="*/ 32 w 197"/>
              <a:gd name="T61" fmla="*/ 170 h 195"/>
              <a:gd name="T62" fmla="*/ 40 w 197"/>
              <a:gd name="T63" fmla="*/ 166 h 195"/>
              <a:gd name="T64" fmla="*/ 50 w 197"/>
              <a:gd name="T65" fmla="*/ 183 h 195"/>
              <a:gd name="T66" fmla="*/ 61 w 197"/>
              <a:gd name="T67" fmla="*/ 186 h 195"/>
              <a:gd name="T68" fmla="*/ 77 w 197"/>
              <a:gd name="T69" fmla="*/ 191 h 195"/>
              <a:gd name="T70" fmla="*/ 88 w 197"/>
              <a:gd name="T71" fmla="*/ 195 h 195"/>
              <a:gd name="T72" fmla="*/ 99 w 197"/>
              <a:gd name="T73" fmla="*/ 188 h 195"/>
              <a:gd name="T74" fmla="*/ 110 w 197"/>
              <a:gd name="T75" fmla="*/ 195 h 195"/>
              <a:gd name="T76" fmla="*/ 120 w 197"/>
              <a:gd name="T77" fmla="*/ 191 h 195"/>
              <a:gd name="T78" fmla="*/ 137 w 197"/>
              <a:gd name="T79" fmla="*/ 186 h 195"/>
              <a:gd name="T80" fmla="*/ 147 w 197"/>
              <a:gd name="T81" fmla="*/ 183 h 195"/>
              <a:gd name="T82" fmla="*/ 158 w 197"/>
              <a:gd name="T83" fmla="*/ 166 h 195"/>
              <a:gd name="T84" fmla="*/ 166 w 197"/>
              <a:gd name="T85" fmla="*/ 170 h 195"/>
              <a:gd name="T86" fmla="*/ 167 w 197"/>
              <a:gd name="T87" fmla="*/ 157 h 195"/>
              <a:gd name="T88" fmla="*/ 183 w 197"/>
              <a:gd name="T89" fmla="*/ 147 h 195"/>
              <a:gd name="T90" fmla="*/ 188 w 197"/>
              <a:gd name="T91" fmla="*/ 136 h 195"/>
              <a:gd name="T92" fmla="*/ 193 w 197"/>
              <a:gd name="T93" fmla="*/ 119 h 195"/>
              <a:gd name="T94" fmla="*/ 197 w 197"/>
              <a:gd name="T95" fmla="*/ 109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7" h="195">
                <a:moveTo>
                  <a:pt x="195" y="106"/>
                </a:moveTo>
                <a:cubicBezTo>
                  <a:pt x="189" y="105"/>
                  <a:pt x="189" y="105"/>
                  <a:pt x="189" y="105"/>
                </a:cubicBezTo>
                <a:cubicBezTo>
                  <a:pt x="189" y="103"/>
                  <a:pt x="190" y="100"/>
                  <a:pt x="190" y="97"/>
                </a:cubicBezTo>
                <a:cubicBezTo>
                  <a:pt x="190" y="95"/>
                  <a:pt x="189" y="92"/>
                  <a:pt x="189" y="90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197" y="88"/>
                  <a:pt x="197" y="87"/>
                  <a:pt x="197" y="86"/>
                </a:cubicBezTo>
                <a:cubicBezTo>
                  <a:pt x="197" y="83"/>
                  <a:pt x="196" y="80"/>
                  <a:pt x="196" y="78"/>
                </a:cubicBezTo>
                <a:cubicBezTo>
                  <a:pt x="196" y="77"/>
                  <a:pt x="195" y="76"/>
                  <a:pt x="194" y="76"/>
                </a:cubicBezTo>
                <a:cubicBezTo>
                  <a:pt x="194" y="76"/>
                  <a:pt x="194" y="76"/>
                  <a:pt x="193" y="76"/>
                </a:cubicBezTo>
                <a:cubicBezTo>
                  <a:pt x="187" y="77"/>
                  <a:pt x="187" y="77"/>
                  <a:pt x="187" y="77"/>
                </a:cubicBezTo>
                <a:cubicBezTo>
                  <a:pt x="186" y="72"/>
                  <a:pt x="184" y="67"/>
                  <a:pt x="182" y="62"/>
                </a:cubicBezTo>
                <a:cubicBezTo>
                  <a:pt x="188" y="59"/>
                  <a:pt x="188" y="59"/>
                  <a:pt x="188" y="59"/>
                </a:cubicBezTo>
                <a:cubicBezTo>
                  <a:pt x="189" y="59"/>
                  <a:pt x="189" y="57"/>
                  <a:pt x="189" y="56"/>
                </a:cubicBezTo>
                <a:cubicBezTo>
                  <a:pt x="188" y="54"/>
                  <a:pt x="186" y="51"/>
                  <a:pt x="185" y="49"/>
                </a:cubicBezTo>
                <a:cubicBezTo>
                  <a:pt x="185" y="48"/>
                  <a:pt x="184" y="48"/>
                  <a:pt x="183" y="48"/>
                </a:cubicBezTo>
                <a:cubicBezTo>
                  <a:pt x="183" y="48"/>
                  <a:pt x="182" y="48"/>
                  <a:pt x="182" y="48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74" y="46"/>
                  <a:pt x="171" y="42"/>
                  <a:pt x="167" y="38"/>
                </a:cubicBezTo>
                <a:cubicBezTo>
                  <a:pt x="172" y="34"/>
                  <a:pt x="172" y="34"/>
                  <a:pt x="172" y="34"/>
                </a:cubicBezTo>
                <a:cubicBezTo>
                  <a:pt x="172" y="33"/>
                  <a:pt x="172" y="31"/>
                  <a:pt x="172" y="31"/>
                </a:cubicBezTo>
                <a:cubicBezTo>
                  <a:pt x="170" y="28"/>
                  <a:pt x="168" y="26"/>
                  <a:pt x="166" y="25"/>
                </a:cubicBezTo>
                <a:cubicBezTo>
                  <a:pt x="165" y="24"/>
                  <a:pt x="165" y="24"/>
                  <a:pt x="164" y="24"/>
                </a:cubicBezTo>
                <a:cubicBezTo>
                  <a:pt x="163" y="24"/>
                  <a:pt x="163" y="24"/>
                  <a:pt x="162" y="25"/>
                </a:cubicBezTo>
                <a:cubicBezTo>
                  <a:pt x="158" y="29"/>
                  <a:pt x="158" y="29"/>
                  <a:pt x="158" y="29"/>
                </a:cubicBezTo>
                <a:cubicBezTo>
                  <a:pt x="154" y="26"/>
                  <a:pt x="150" y="23"/>
                  <a:pt x="146" y="20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9" y="13"/>
                  <a:pt x="148" y="12"/>
                  <a:pt x="147" y="12"/>
                </a:cubicBezTo>
                <a:cubicBezTo>
                  <a:pt x="145" y="10"/>
                  <a:pt x="142" y="9"/>
                  <a:pt x="140" y="8"/>
                </a:cubicBezTo>
                <a:cubicBezTo>
                  <a:pt x="139" y="8"/>
                  <a:pt x="139" y="7"/>
                  <a:pt x="139" y="7"/>
                </a:cubicBezTo>
                <a:cubicBezTo>
                  <a:pt x="138" y="7"/>
                  <a:pt x="137" y="8"/>
                  <a:pt x="137" y="9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29" y="12"/>
                  <a:pt x="124" y="11"/>
                  <a:pt x="119" y="10"/>
                </a:cubicBezTo>
                <a:cubicBezTo>
                  <a:pt x="120" y="3"/>
                  <a:pt x="120" y="3"/>
                  <a:pt x="120" y="3"/>
                </a:cubicBezTo>
                <a:cubicBezTo>
                  <a:pt x="120" y="2"/>
                  <a:pt x="120" y="1"/>
                  <a:pt x="118" y="1"/>
                </a:cubicBezTo>
                <a:cubicBezTo>
                  <a:pt x="116" y="0"/>
                  <a:pt x="113" y="0"/>
                  <a:pt x="1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09" y="0"/>
                  <a:pt x="108" y="0"/>
                  <a:pt x="107" y="1"/>
                </a:cubicBezTo>
                <a:cubicBezTo>
                  <a:pt x="106" y="7"/>
                  <a:pt x="106" y="7"/>
                  <a:pt x="106" y="7"/>
                </a:cubicBezTo>
                <a:cubicBezTo>
                  <a:pt x="104" y="7"/>
                  <a:pt x="101" y="7"/>
                  <a:pt x="99" y="7"/>
                </a:cubicBezTo>
                <a:cubicBezTo>
                  <a:pt x="96" y="7"/>
                  <a:pt x="94" y="7"/>
                  <a:pt x="91" y="7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5" y="0"/>
                  <a:pt x="82" y="0"/>
                  <a:pt x="79" y="1"/>
                </a:cubicBezTo>
                <a:cubicBezTo>
                  <a:pt x="78" y="1"/>
                  <a:pt x="77" y="2"/>
                  <a:pt x="77" y="3"/>
                </a:cubicBezTo>
                <a:cubicBezTo>
                  <a:pt x="78" y="10"/>
                  <a:pt x="78" y="10"/>
                  <a:pt x="78" y="10"/>
                </a:cubicBezTo>
                <a:cubicBezTo>
                  <a:pt x="73" y="11"/>
                  <a:pt x="68" y="12"/>
                  <a:pt x="64" y="14"/>
                </a:cubicBezTo>
                <a:cubicBezTo>
                  <a:pt x="61" y="9"/>
                  <a:pt x="61" y="9"/>
                  <a:pt x="61" y="9"/>
                </a:cubicBezTo>
                <a:cubicBezTo>
                  <a:pt x="60" y="8"/>
                  <a:pt x="60" y="7"/>
                  <a:pt x="59" y="7"/>
                </a:cubicBezTo>
                <a:cubicBezTo>
                  <a:pt x="58" y="7"/>
                  <a:pt x="58" y="8"/>
                  <a:pt x="58" y="8"/>
                </a:cubicBezTo>
                <a:cubicBezTo>
                  <a:pt x="55" y="9"/>
                  <a:pt x="53" y="10"/>
                  <a:pt x="50" y="12"/>
                </a:cubicBezTo>
                <a:cubicBezTo>
                  <a:pt x="49" y="12"/>
                  <a:pt x="49" y="13"/>
                  <a:pt x="49" y="14"/>
                </a:cubicBezTo>
                <a:cubicBezTo>
                  <a:pt x="52" y="20"/>
                  <a:pt x="52" y="20"/>
                  <a:pt x="52" y="20"/>
                </a:cubicBezTo>
                <a:cubicBezTo>
                  <a:pt x="48" y="23"/>
                  <a:pt x="44" y="26"/>
                  <a:pt x="40" y="29"/>
                </a:cubicBezTo>
                <a:cubicBezTo>
                  <a:pt x="35" y="25"/>
                  <a:pt x="35" y="25"/>
                  <a:pt x="35" y="25"/>
                </a:cubicBezTo>
                <a:cubicBezTo>
                  <a:pt x="35" y="24"/>
                  <a:pt x="34" y="24"/>
                  <a:pt x="34" y="24"/>
                </a:cubicBezTo>
                <a:cubicBezTo>
                  <a:pt x="33" y="24"/>
                  <a:pt x="32" y="24"/>
                  <a:pt x="32" y="25"/>
                </a:cubicBezTo>
                <a:cubicBezTo>
                  <a:pt x="30" y="26"/>
                  <a:pt x="28" y="28"/>
                  <a:pt x="26" y="31"/>
                </a:cubicBezTo>
                <a:cubicBezTo>
                  <a:pt x="25" y="31"/>
                  <a:pt x="25" y="33"/>
                  <a:pt x="26" y="34"/>
                </a:cubicBezTo>
                <a:cubicBezTo>
                  <a:pt x="30" y="38"/>
                  <a:pt x="30" y="38"/>
                  <a:pt x="30" y="38"/>
                </a:cubicBezTo>
                <a:cubicBezTo>
                  <a:pt x="27" y="42"/>
                  <a:pt x="24" y="46"/>
                  <a:pt x="21" y="50"/>
                </a:cubicBezTo>
                <a:cubicBezTo>
                  <a:pt x="16" y="48"/>
                  <a:pt x="16" y="48"/>
                  <a:pt x="16" y="48"/>
                </a:cubicBezTo>
                <a:cubicBezTo>
                  <a:pt x="15" y="48"/>
                  <a:pt x="15" y="48"/>
                  <a:pt x="15" y="48"/>
                </a:cubicBezTo>
                <a:cubicBezTo>
                  <a:pt x="14" y="48"/>
                  <a:pt x="13" y="48"/>
                  <a:pt x="13" y="49"/>
                </a:cubicBezTo>
                <a:cubicBezTo>
                  <a:pt x="11" y="51"/>
                  <a:pt x="10" y="54"/>
                  <a:pt x="9" y="56"/>
                </a:cubicBezTo>
                <a:cubicBezTo>
                  <a:pt x="8" y="57"/>
                  <a:pt x="9" y="59"/>
                  <a:pt x="10" y="59"/>
                </a:cubicBezTo>
                <a:cubicBezTo>
                  <a:pt x="15" y="62"/>
                  <a:pt x="15" y="62"/>
                  <a:pt x="15" y="62"/>
                </a:cubicBezTo>
                <a:cubicBezTo>
                  <a:pt x="13" y="67"/>
                  <a:pt x="12" y="72"/>
                  <a:pt x="10" y="77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3" y="76"/>
                  <a:pt x="2" y="77"/>
                  <a:pt x="2" y="78"/>
                </a:cubicBezTo>
                <a:cubicBezTo>
                  <a:pt x="1" y="80"/>
                  <a:pt x="1" y="83"/>
                  <a:pt x="0" y="86"/>
                </a:cubicBezTo>
                <a:cubicBezTo>
                  <a:pt x="0" y="87"/>
                  <a:pt x="1" y="88"/>
                  <a:pt x="2" y="89"/>
                </a:cubicBezTo>
                <a:cubicBezTo>
                  <a:pt x="8" y="90"/>
                  <a:pt x="8" y="90"/>
                  <a:pt x="8" y="90"/>
                </a:cubicBezTo>
                <a:cubicBezTo>
                  <a:pt x="8" y="92"/>
                  <a:pt x="8" y="95"/>
                  <a:pt x="8" y="97"/>
                </a:cubicBezTo>
                <a:cubicBezTo>
                  <a:pt x="8" y="100"/>
                  <a:pt x="8" y="103"/>
                  <a:pt x="8" y="105"/>
                </a:cubicBezTo>
                <a:cubicBezTo>
                  <a:pt x="2" y="106"/>
                  <a:pt x="2" y="106"/>
                  <a:pt x="2" y="106"/>
                </a:cubicBezTo>
                <a:cubicBezTo>
                  <a:pt x="1" y="106"/>
                  <a:pt x="0" y="107"/>
                  <a:pt x="0" y="109"/>
                </a:cubicBezTo>
                <a:cubicBezTo>
                  <a:pt x="1" y="112"/>
                  <a:pt x="1" y="114"/>
                  <a:pt x="2" y="117"/>
                </a:cubicBezTo>
                <a:cubicBezTo>
                  <a:pt x="2" y="118"/>
                  <a:pt x="3" y="119"/>
                  <a:pt x="4" y="119"/>
                </a:cubicBezTo>
                <a:cubicBezTo>
                  <a:pt x="4" y="119"/>
                  <a:pt x="4" y="119"/>
                  <a:pt x="4" y="119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2" y="123"/>
                  <a:pt x="13" y="128"/>
                  <a:pt x="15" y="133"/>
                </a:cubicBezTo>
                <a:cubicBezTo>
                  <a:pt x="10" y="136"/>
                  <a:pt x="10" y="136"/>
                  <a:pt x="10" y="136"/>
                </a:cubicBezTo>
                <a:cubicBezTo>
                  <a:pt x="9" y="136"/>
                  <a:pt x="8" y="137"/>
                  <a:pt x="9" y="139"/>
                </a:cubicBezTo>
                <a:cubicBezTo>
                  <a:pt x="10" y="141"/>
                  <a:pt x="11" y="144"/>
                  <a:pt x="13" y="146"/>
                </a:cubicBezTo>
                <a:cubicBezTo>
                  <a:pt x="13" y="147"/>
                  <a:pt x="14" y="147"/>
                  <a:pt x="15" y="147"/>
                </a:cubicBezTo>
                <a:cubicBezTo>
                  <a:pt x="15" y="147"/>
                  <a:pt x="15" y="147"/>
                  <a:pt x="16" y="147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4" y="149"/>
                  <a:pt x="27" y="153"/>
                  <a:pt x="30" y="157"/>
                </a:cubicBezTo>
                <a:cubicBezTo>
                  <a:pt x="26" y="161"/>
                  <a:pt x="26" y="161"/>
                  <a:pt x="26" y="161"/>
                </a:cubicBezTo>
                <a:cubicBezTo>
                  <a:pt x="25" y="162"/>
                  <a:pt x="25" y="163"/>
                  <a:pt x="26" y="164"/>
                </a:cubicBezTo>
                <a:cubicBezTo>
                  <a:pt x="28" y="166"/>
                  <a:pt x="30" y="168"/>
                  <a:pt x="32" y="170"/>
                </a:cubicBezTo>
                <a:cubicBezTo>
                  <a:pt x="32" y="171"/>
                  <a:pt x="33" y="171"/>
                  <a:pt x="34" y="171"/>
                </a:cubicBezTo>
                <a:cubicBezTo>
                  <a:pt x="34" y="171"/>
                  <a:pt x="35" y="171"/>
                  <a:pt x="35" y="170"/>
                </a:cubicBezTo>
                <a:cubicBezTo>
                  <a:pt x="40" y="166"/>
                  <a:pt x="40" y="166"/>
                  <a:pt x="40" y="166"/>
                </a:cubicBezTo>
                <a:cubicBezTo>
                  <a:pt x="44" y="169"/>
                  <a:pt x="48" y="172"/>
                  <a:pt x="52" y="175"/>
                </a:cubicBezTo>
                <a:cubicBezTo>
                  <a:pt x="49" y="180"/>
                  <a:pt x="49" y="180"/>
                  <a:pt x="49" y="180"/>
                </a:cubicBezTo>
                <a:cubicBezTo>
                  <a:pt x="49" y="181"/>
                  <a:pt x="49" y="183"/>
                  <a:pt x="50" y="183"/>
                </a:cubicBezTo>
                <a:cubicBezTo>
                  <a:pt x="53" y="185"/>
                  <a:pt x="55" y="186"/>
                  <a:pt x="58" y="187"/>
                </a:cubicBezTo>
                <a:cubicBezTo>
                  <a:pt x="58" y="187"/>
                  <a:pt x="58" y="187"/>
                  <a:pt x="59" y="187"/>
                </a:cubicBezTo>
                <a:cubicBezTo>
                  <a:pt x="60" y="187"/>
                  <a:pt x="60" y="187"/>
                  <a:pt x="61" y="186"/>
                </a:cubicBezTo>
                <a:cubicBezTo>
                  <a:pt x="64" y="181"/>
                  <a:pt x="64" y="181"/>
                  <a:pt x="64" y="181"/>
                </a:cubicBezTo>
                <a:cubicBezTo>
                  <a:pt x="68" y="183"/>
                  <a:pt x="73" y="184"/>
                  <a:pt x="78" y="185"/>
                </a:cubicBezTo>
                <a:cubicBezTo>
                  <a:pt x="77" y="191"/>
                  <a:pt x="77" y="191"/>
                  <a:pt x="77" y="191"/>
                </a:cubicBezTo>
                <a:cubicBezTo>
                  <a:pt x="77" y="193"/>
                  <a:pt x="78" y="194"/>
                  <a:pt x="79" y="194"/>
                </a:cubicBezTo>
                <a:cubicBezTo>
                  <a:pt x="82" y="194"/>
                  <a:pt x="85" y="195"/>
                  <a:pt x="88" y="195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89" y="195"/>
                  <a:pt x="90" y="195"/>
                  <a:pt x="90" y="193"/>
                </a:cubicBezTo>
                <a:cubicBezTo>
                  <a:pt x="91" y="187"/>
                  <a:pt x="91" y="187"/>
                  <a:pt x="91" y="187"/>
                </a:cubicBezTo>
                <a:cubicBezTo>
                  <a:pt x="94" y="187"/>
                  <a:pt x="96" y="188"/>
                  <a:pt x="99" y="188"/>
                </a:cubicBezTo>
                <a:cubicBezTo>
                  <a:pt x="101" y="188"/>
                  <a:pt x="104" y="187"/>
                  <a:pt x="106" y="187"/>
                </a:cubicBezTo>
                <a:cubicBezTo>
                  <a:pt x="107" y="193"/>
                  <a:pt x="107" y="193"/>
                  <a:pt x="107" y="193"/>
                </a:cubicBezTo>
                <a:cubicBezTo>
                  <a:pt x="108" y="195"/>
                  <a:pt x="109" y="195"/>
                  <a:pt x="110" y="195"/>
                </a:cubicBezTo>
                <a:cubicBezTo>
                  <a:pt x="110" y="195"/>
                  <a:pt x="110" y="195"/>
                  <a:pt x="110" y="195"/>
                </a:cubicBezTo>
                <a:cubicBezTo>
                  <a:pt x="113" y="195"/>
                  <a:pt x="116" y="194"/>
                  <a:pt x="118" y="194"/>
                </a:cubicBezTo>
                <a:cubicBezTo>
                  <a:pt x="120" y="194"/>
                  <a:pt x="120" y="193"/>
                  <a:pt x="120" y="191"/>
                </a:cubicBezTo>
                <a:cubicBezTo>
                  <a:pt x="119" y="185"/>
                  <a:pt x="119" y="185"/>
                  <a:pt x="119" y="185"/>
                </a:cubicBezTo>
                <a:cubicBezTo>
                  <a:pt x="124" y="184"/>
                  <a:pt x="129" y="183"/>
                  <a:pt x="134" y="181"/>
                </a:cubicBezTo>
                <a:cubicBezTo>
                  <a:pt x="137" y="186"/>
                  <a:pt x="137" y="186"/>
                  <a:pt x="137" y="186"/>
                </a:cubicBezTo>
                <a:cubicBezTo>
                  <a:pt x="137" y="187"/>
                  <a:pt x="138" y="187"/>
                  <a:pt x="139" y="187"/>
                </a:cubicBezTo>
                <a:cubicBezTo>
                  <a:pt x="139" y="187"/>
                  <a:pt x="139" y="187"/>
                  <a:pt x="140" y="187"/>
                </a:cubicBezTo>
                <a:cubicBezTo>
                  <a:pt x="142" y="186"/>
                  <a:pt x="145" y="185"/>
                  <a:pt x="147" y="183"/>
                </a:cubicBezTo>
                <a:cubicBezTo>
                  <a:pt x="148" y="183"/>
                  <a:pt x="149" y="181"/>
                  <a:pt x="148" y="180"/>
                </a:cubicBezTo>
                <a:cubicBezTo>
                  <a:pt x="146" y="175"/>
                  <a:pt x="146" y="175"/>
                  <a:pt x="146" y="175"/>
                </a:cubicBezTo>
                <a:cubicBezTo>
                  <a:pt x="150" y="172"/>
                  <a:pt x="154" y="169"/>
                  <a:pt x="158" y="166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3" y="171"/>
                  <a:pt x="163" y="171"/>
                  <a:pt x="164" y="171"/>
                </a:cubicBezTo>
                <a:cubicBezTo>
                  <a:pt x="165" y="171"/>
                  <a:pt x="165" y="171"/>
                  <a:pt x="166" y="170"/>
                </a:cubicBezTo>
                <a:cubicBezTo>
                  <a:pt x="168" y="168"/>
                  <a:pt x="170" y="166"/>
                  <a:pt x="172" y="164"/>
                </a:cubicBezTo>
                <a:cubicBezTo>
                  <a:pt x="172" y="163"/>
                  <a:pt x="172" y="162"/>
                  <a:pt x="172" y="161"/>
                </a:cubicBezTo>
                <a:cubicBezTo>
                  <a:pt x="167" y="157"/>
                  <a:pt x="167" y="157"/>
                  <a:pt x="167" y="157"/>
                </a:cubicBezTo>
                <a:cubicBezTo>
                  <a:pt x="171" y="153"/>
                  <a:pt x="174" y="149"/>
                  <a:pt x="176" y="144"/>
                </a:cubicBezTo>
                <a:cubicBezTo>
                  <a:pt x="182" y="147"/>
                  <a:pt x="182" y="147"/>
                  <a:pt x="182" y="147"/>
                </a:cubicBezTo>
                <a:cubicBezTo>
                  <a:pt x="182" y="147"/>
                  <a:pt x="183" y="147"/>
                  <a:pt x="183" y="147"/>
                </a:cubicBezTo>
                <a:cubicBezTo>
                  <a:pt x="184" y="147"/>
                  <a:pt x="185" y="147"/>
                  <a:pt x="185" y="146"/>
                </a:cubicBezTo>
                <a:cubicBezTo>
                  <a:pt x="186" y="144"/>
                  <a:pt x="188" y="141"/>
                  <a:pt x="189" y="139"/>
                </a:cubicBezTo>
                <a:cubicBezTo>
                  <a:pt x="189" y="137"/>
                  <a:pt x="189" y="136"/>
                  <a:pt x="188" y="136"/>
                </a:cubicBezTo>
                <a:cubicBezTo>
                  <a:pt x="182" y="133"/>
                  <a:pt x="182" y="133"/>
                  <a:pt x="182" y="133"/>
                </a:cubicBezTo>
                <a:cubicBezTo>
                  <a:pt x="184" y="128"/>
                  <a:pt x="186" y="123"/>
                  <a:pt x="187" y="118"/>
                </a:cubicBezTo>
                <a:cubicBezTo>
                  <a:pt x="193" y="119"/>
                  <a:pt x="193" y="119"/>
                  <a:pt x="193" y="119"/>
                </a:cubicBezTo>
                <a:cubicBezTo>
                  <a:pt x="194" y="119"/>
                  <a:pt x="194" y="119"/>
                  <a:pt x="194" y="119"/>
                </a:cubicBezTo>
                <a:cubicBezTo>
                  <a:pt x="195" y="119"/>
                  <a:pt x="196" y="118"/>
                  <a:pt x="196" y="117"/>
                </a:cubicBezTo>
                <a:cubicBezTo>
                  <a:pt x="196" y="114"/>
                  <a:pt x="197" y="112"/>
                  <a:pt x="197" y="109"/>
                </a:cubicBezTo>
                <a:cubicBezTo>
                  <a:pt x="197" y="107"/>
                  <a:pt x="197" y="106"/>
                  <a:pt x="195" y="106"/>
                </a:cubicBezTo>
                <a:close/>
              </a:path>
            </a:pathLst>
          </a:custGeom>
          <a:solidFill>
            <a:schemeClr val="accent1">
              <a:alpha val="56000"/>
            </a:schemeClr>
          </a:solidFill>
          <a:ln w="19050" cap="rnd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30B9374D-4740-4E4A-99E0-F55B9CD3A4C7}"/>
              </a:ext>
            </a:extLst>
          </p:cNvPr>
          <p:cNvSpPr>
            <a:spLocks/>
          </p:cNvSpPr>
          <p:nvPr userDrawn="1"/>
        </p:nvSpPr>
        <p:spPr bwMode="auto">
          <a:xfrm>
            <a:off x="749283" y="2311536"/>
            <a:ext cx="2925368" cy="2900275"/>
          </a:xfrm>
          <a:custGeom>
            <a:avLst/>
            <a:gdLst>
              <a:gd name="T0" fmla="*/ 190 w 197"/>
              <a:gd name="T1" fmla="*/ 97 h 195"/>
              <a:gd name="T2" fmla="*/ 197 w 197"/>
              <a:gd name="T3" fmla="*/ 86 h 195"/>
              <a:gd name="T4" fmla="*/ 193 w 197"/>
              <a:gd name="T5" fmla="*/ 76 h 195"/>
              <a:gd name="T6" fmla="*/ 188 w 197"/>
              <a:gd name="T7" fmla="*/ 59 h 195"/>
              <a:gd name="T8" fmla="*/ 183 w 197"/>
              <a:gd name="T9" fmla="*/ 48 h 195"/>
              <a:gd name="T10" fmla="*/ 167 w 197"/>
              <a:gd name="T11" fmla="*/ 38 h 195"/>
              <a:gd name="T12" fmla="*/ 166 w 197"/>
              <a:gd name="T13" fmla="*/ 25 h 195"/>
              <a:gd name="T14" fmla="*/ 158 w 197"/>
              <a:gd name="T15" fmla="*/ 29 h 195"/>
              <a:gd name="T16" fmla="*/ 147 w 197"/>
              <a:gd name="T17" fmla="*/ 12 h 195"/>
              <a:gd name="T18" fmla="*/ 137 w 197"/>
              <a:gd name="T19" fmla="*/ 9 h 195"/>
              <a:gd name="T20" fmla="*/ 120 w 197"/>
              <a:gd name="T21" fmla="*/ 3 h 195"/>
              <a:gd name="T22" fmla="*/ 110 w 197"/>
              <a:gd name="T23" fmla="*/ 0 h 195"/>
              <a:gd name="T24" fmla="*/ 99 w 197"/>
              <a:gd name="T25" fmla="*/ 7 h 195"/>
              <a:gd name="T26" fmla="*/ 88 w 197"/>
              <a:gd name="T27" fmla="*/ 0 h 195"/>
              <a:gd name="T28" fmla="*/ 77 w 197"/>
              <a:gd name="T29" fmla="*/ 3 h 195"/>
              <a:gd name="T30" fmla="*/ 61 w 197"/>
              <a:gd name="T31" fmla="*/ 9 h 195"/>
              <a:gd name="T32" fmla="*/ 50 w 197"/>
              <a:gd name="T33" fmla="*/ 12 h 195"/>
              <a:gd name="T34" fmla="*/ 40 w 197"/>
              <a:gd name="T35" fmla="*/ 29 h 195"/>
              <a:gd name="T36" fmla="*/ 32 w 197"/>
              <a:gd name="T37" fmla="*/ 25 h 195"/>
              <a:gd name="T38" fmla="*/ 30 w 197"/>
              <a:gd name="T39" fmla="*/ 38 h 195"/>
              <a:gd name="T40" fmla="*/ 15 w 197"/>
              <a:gd name="T41" fmla="*/ 48 h 195"/>
              <a:gd name="T42" fmla="*/ 10 w 197"/>
              <a:gd name="T43" fmla="*/ 59 h 195"/>
              <a:gd name="T44" fmla="*/ 4 w 197"/>
              <a:gd name="T45" fmla="*/ 76 h 195"/>
              <a:gd name="T46" fmla="*/ 0 w 197"/>
              <a:gd name="T47" fmla="*/ 86 h 195"/>
              <a:gd name="T48" fmla="*/ 8 w 197"/>
              <a:gd name="T49" fmla="*/ 97 h 195"/>
              <a:gd name="T50" fmla="*/ 0 w 197"/>
              <a:gd name="T51" fmla="*/ 109 h 195"/>
              <a:gd name="T52" fmla="*/ 4 w 197"/>
              <a:gd name="T53" fmla="*/ 119 h 195"/>
              <a:gd name="T54" fmla="*/ 10 w 197"/>
              <a:gd name="T55" fmla="*/ 136 h 195"/>
              <a:gd name="T56" fmla="*/ 15 w 197"/>
              <a:gd name="T57" fmla="*/ 147 h 195"/>
              <a:gd name="T58" fmla="*/ 30 w 197"/>
              <a:gd name="T59" fmla="*/ 157 h 195"/>
              <a:gd name="T60" fmla="*/ 32 w 197"/>
              <a:gd name="T61" fmla="*/ 170 h 195"/>
              <a:gd name="T62" fmla="*/ 40 w 197"/>
              <a:gd name="T63" fmla="*/ 166 h 195"/>
              <a:gd name="T64" fmla="*/ 50 w 197"/>
              <a:gd name="T65" fmla="*/ 183 h 195"/>
              <a:gd name="T66" fmla="*/ 61 w 197"/>
              <a:gd name="T67" fmla="*/ 186 h 195"/>
              <a:gd name="T68" fmla="*/ 77 w 197"/>
              <a:gd name="T69" fmla="*/ 191 h 195"/>
              <a:gd name="T70" fmla="*/ 88 w 197"/>
              <a:gd name="T71" fmla="*/ 195 h 195"/>
              <a:gd name="T72" fmla="*/ 99 w 197"/>
              <a:gd name="T73" fmla="*/ 188 h 195"/>
              <a:gd name="T74" fmla="*/ 110 w 197"/>
              <a:gd name="T75" fmla="*/ 195 h 195"/>
              <a:gd name="T76" fmla="*/ 120 w 197"/>
              <a:gd name="T77" fmla="*/ 191 h 195"/>
              <a:gd name="T78" fmla="*/ 137 w 197"/>
              <a:gd name="T79" fmla="*/ 186 h 195"/>
              <a:gd name="T80" fmla="*/ 147 w 197"/>
              <a:gd name="T81" fmla="*/ 183 h 195"/>
              <a:gd name="T82" fmla="*/ 158 w 197"/>
              <a:gd name="T83" fmla="*/ 166 h 195"/>
              <a:gd name="T84" fmla="*/ 166 w 197"/>
              <a:gd name="T85" fmla="*/ 170 h 195"/>
              <a:gd name="T86" fmla="*/ 167 w 197"/>
              <a:gd name="T87" fmla="*/ 157 h 195"/>
              <a:gd name="T88" fmla="*/ 183 w 197"/>
              <a:gd name="T89" fmla="*/ 147 h 195"/>
              <a:gd name="T90" fmla="*/ 188 w 197"/>
              <a:gd name="T91" fmla="*/ 136 h 195"/>
              <a:gd name="T92" fmla="*/ 193 w 197"/>
              <a:gd name="T93" fmla="*/ 119 h 195"/>
              <a:gd name="T94" fmla="*/ 197 w 197"/>
              <a:gd name="T95" fmla="*/ 109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7" h="195">
                <a:moveTo>
                  <a:pt x="195" y="106"/>
                </a:moveTo>
                <a:cubicBezTo>
                  <a:pt x="189" y="105"/>
                  <a:pt x="189" y="105"/>
                  <a:pt x="189" y="105"/>
                </a:cubicBezTo>
                <a:cubicBezTo>
                  <a:pt x="189" y="103"/>
                  <a:pt x="190" y="100"/>
                  <a:pt x="190" y="97"/>
                </a:cubicBezTo>
                <a:cubicBezTo>
                  <a:pt x="190" y="95"/>
                  <a:pt x="189" y="92"/>
                  <a:pt x="189" y="90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197" y="88"/>
                  <a:pt x="197" y="87"/>
                  <a:pt x="197" y="86"/>
                </a:cubicBezTo>
                <a:cubicBezTo>
                  <a:pt x="197" y="83"/>
                  <a:pt x="196" y="80"/>
                  <a:pt x="196" y="78"/>
                </a:cubicBezTo>
                <a:cubicBezTo>
                  <a:pt x="196" y="77"/>
                  <a:pt x="195" y="76"/>
                  <a:pt x="194" y="76"/>
                </a:cubicBezTo>
                <a:cubicBezTo>
                  <a:pt x="194" y="76"/>
                  <a:pt x="194" y="76"/>
                  <a:pt x="193" y="76"/>
                </a:cubicBezTo>
                <a:cubicBezTo>
                  <a:pt x="187" y="77"/>
                  <a:pt x="187" y="77"/>
                  <a:pt x="187" y="77"/>
                </a:cubicBezTo>
                <a:cubicBezTo>
                  <a:pt x="186" y="72"/>
                  <a:pt x="184" y="67"/>
                  <a:pt x="182" y="62"/>
                </a:cubicBezTo>
                <a:cubicBezTo>
                  <a:pt x="188" y="59"/>
                  <a:pt x="188" y="59"/>
                  <a:pt x="188" y="59"/>
                </a:cubicBezTo>
                <a:cubicBezTo>
                  <a:pt x="189" y="59"/>
                  <a:pt x="189" y="57"/>
                  <a:pt x="189" y="56"/>
                </a:cubicBezTo>
                <a:cubicBezTo>
                  <a:pt x="188" y="54"/>
                  <a:pt x="186" y="51"/>
                  <a:pt x="185" y="49"/>
                </a:cubicBezTo>
                <a:cubicBezTo>
                  <a:pt x="185" y="48"/>
                  <a:pt x="184" y="48"/>
                  <a:pt x="183" y="48"/>
                </a:cubicBezTo>
                <a:cubicBezTo>
                  <a:pt x="183" y="48"/>
                  <a:pt x="182" y="48"/>
                  <a:pt x="182" y="48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74" y="46"/>
                  <a:pt x="171" y="42"/>
                  <a:pt x="167" y="38"/>
                </a:cubicBezTo>
                <a:cubicBezTo>
                  <a:pt x="172" y="34"/>
                  <a:pt x="172" y="34"/>
                  <a:pt x="172" y="34"/>
                </a:cubicBezTo>
                <a:cubicBezTo>
                  <a:pt x="172" y="33"/>
                  <a:pt x="172" y="31"/>
                  <a:pt x="172" y="31"/>
                </a:cubicBezTo>
                <a:cubicBezTo>
                  <a:pt x="170" y="28"/>
                  <a:pt x="168" y="26"/>
                  <a:pt x="166" y="25"/>
                </a:cubicBezTo>
                <a:cubicBezTo>
                  <a:pt x="165" y="24"/>
                  <a:pt x="165" y="24"/>
                  <a:pt x="164" y="24"/>
                </a:cubicBezTo>
                <a:cubicBezTo>
                  <a:pt x="163" y="24"/>
                  <a:pt x="163" y="24"/>
                  <a:pt x="162" y="25"/>
                </a:cubicBezTo>
                <a:cubicBezTo>
                  <a:pt x="158" y="29"/>
                  <a:pt x="158" y="29"/>
                  <a:pt x="158" y="29"/>
                </a:cubicBezTo>
                <a:cubicBezTo>
                  <a:pt x="154" y="26"/>
                  <a:pt x="150" y="23"/>
                  <a:pt x="146" y="20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9" y="13"/>
                  <a:pt x="148" y="12"/>
                  <a:pt x="147" y="12"/>
                </a:cubicBezTo>
                <a:cubicBezTo>
                  <a:pt x="145" y="10"/>
                  <a:pt x="142" y="9"/>
                  <a:pt x="140" y="8"/>
                </a:cubicBezTo>
                <a:cubicBezTo>
                  <a:pt x="139" y="8"/>
                  <a:pt x="139" y="7"/>
                  <a:pt x="139" y="7"/>
                </a:cubicBezTo>
                <a:cubicBezTo>
                  <a:pt x="138" y="7"/>
                  <a:pt x="137" y="8"/>
                  <a:pt x="137" y="9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29" y="12"/>
                  <a:pt x="124" y="11"/>
                  <a:pt x="119" y="10"/>
                </a:cubicBezTo>
                <a:cubicBezTo>
                  <a:pt x="120" y="3"/>
                  <a:pt x="120" y="3"/>
                  <a:pt x="120" y="3"/>
                </a:cubicBezTo>
                <a:cubicBezTo>
                  <a:pt x="120" y="2"/>
                  <a:pt x="120" y="1"/>
                  <a:pt x="118" y="1"/>
                </a:cubicBezTo>
                <a:cubicBezTo>
                  <a:pt x="116" y="0"/>
                  <a:pt x="113" y="0"/>
                  <a:pt x="1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09" y="0"/>
                  <a:pt x="108" y="0"/>
                  <a:pt x="107" y="1"/>
                </a:cubicBezTo>
                <a:cubicBezTo>
                  <a:pt x="106" y="7"/>
                  <a:pt x="106" y="7"/>
                  <a:pt x="106" y="7"/>
                </a:cubicBezTo>
                <a:cubicBezTo>
                  <a:pt x="104" y="7"/>
                  <a:pt x="101" y="7"/>
                  <a:pt x="99" y="7"/>
                </a:cubicBezTo>
                <a:cubicBezTo>
                  <a:pt x="96" y="7"/>
                  <a:pt x="94" y="7"/>
                  <a:pt x="91" y="7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5" y="0"/>
                  <a:pt x="82" y="0"/>
                  <a:pt x="79" y="1"/>
                </a:cubicBezTo>
                <a:cubicBezTo>
                  <a:pt x="78" y="1"/>
                  <a:pt x="77" y="2"/>
                  <a:pt x="77" y="3"/>
                </a:cubicBezTo>
                <a:cubicBezTo>
                  <a:pt x="78" y="10"/>
                  <a:pt x="78" y="10"/>
                  <a:pt x="78" y="10"/>
                </a:cubicBezTo>
                <a:cubicBezTo>
                  <a:pt x="73" y="11"/>
                  <a:pt x="68" y="12"/>
                  <a:pt x="64" y="14"/>
                </a:cubicBezTo>
                <a:cubicBezTo>
                  <a:pt x="61" y="9"/>
                  <a:pt x="61" y="9"/>
                  <a:pt x="61" y="9"/>
                </a:cubicBezTo>
                <a:cubicBezTo>
                  <a:pt x="60" y="8"/>
                  <a:pt x="60" y="7"/>
                  <a:pt x="59" y="7"/>
                </a:cubicBezTo>
                <a:cubicBezTo>
                  <a:pt x="58" y="7"/>
                  <a:pt x="58" y="8"/>
                  <a:pt x="58" y="8"/>
                </a:cubicBezTo>
                <a:cubicBezTo>
                  <a:pt x="55" y="9"/>
                  <a:pt x="53" y="10"/>
                  <a:pt x="50" y="12"/>
                </a:cubicBezTo>
                <a:cubicBezTo>
                  <a:pt x="49" y="12"/>
                  <a:pt x="49" y="13"/>
                  <a:pt x="49" y="14"/>
                </a:cubicBezTo>
                <a:cubicBezTo>
                  <a:pt x="52" y="20"/>
                  <a:pt x="52" y="20"/>
                  <a:pt x="52" y="20"/>
                </a:cubicBezTo>
                <a:cubicBezTo>
                  <a:pt x="48" y="23"/>
                  <a:pt x="44" y="26"/>
                  <a:pt x="40" y="29"/>
                </a:cubicBezTo>
                <a:cubicBezTo>
                  <a:pt x="35" y="25"/>
                  <a:pt x="35" y="25"/>
                  <a:pt x="35" y="25"/>
                </a:cubicBezTo>
                <a:cubicBezTo>
                  <a:pt x="35" y="24"/>
                  <a:pt x="34" y="24"/>
                  <a:pt x="34" y="24"/>
                </a:cubicBezTo>
                <a:cubicBezTo>
                  <a:pt x="33" y="24"/>
                  <a:pt x="32" y="24"/>
                  <a:pt x="32" y="25"/>
                </a:cubicBezTo>
                <a:cubicBezTo>
                  <a:pt x="30" y="26"/>
                  <a:pt x="28" y="28"/>
                  <a:pt x="26" y="31"/>
                </a:cubicBezTo>
                <a:cubicBezTo>
                  <a:pt x="25" y="31"/>
                  <a:pt x="25" y="33"/>
                  <a:pt x="26" y="34"/>
                </a:cubicBezTo>
                <a:cubicBezTo>
                  <a:pt x="30" y="38"/>
                  <a:pt x="30" y="38"/>
                  <a:pt x="30" y="38"/>
                </a:cubicBezTo>
                <a:cubicBezTo>
                  <a:pt x="27" y="42"/>
                  <a:pt x="24" y="46"/>
                  <a:pt x="21" y="50"/>
                </a:cubicBezTo>
                <a:cubicBezTo>
                  <a:pt x="16" y="48"/>
                  <a:pt x="16" y="48"/>
                  <a:pt x="16" y="48"/>
                </a:cubicBezTo>
                <a:cubicBezTo>
                  <a:pt x="15" y="48"/>
                  <a:pt x="15" y="48"/>
                  <a:pt x="15" y="48"/>
                </a:cubicBezTo>
                <a:cubicBezTo>
                  <a:pt x="14" y="48"/>
                  <a:pt x="13" y="48"/>
                  <a:pt x="13" y="49"/>
                </a:cubicBezTo>
                <a:cubicBezTo>
                  <a:pt x="11" y="51"/>
                  <a:pt x="10" y="54"/>
                  <a:pt x="9" y="56"/>
                </a:cubicBezTo>
                <a:cubicBezTo>
                  <a:pt x="8" y="57"/>
                  <a:pt x="9" y="59"/>
                  <a:pt x="10" y="59"/>
                </a:cubicBezTo>
                <a:cubicBezTo>
                  <a:pt x="15" y="62"/>
                  <a:pt x="15" y="62"/>
                  <a:pt x="15" y="62"/>
                </a:cubicBezTo>
                <a:cubicBezTo>
                  <a:pt x="13" y="67"/>
                  <a:pt x="12" y="72"/>
                  <a:pt x="10" y="77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3" y="76"/>
                  <a:pt x="2" y="77"/>
                  <a:pt x="2" y="78"/>
                </a:cubicBezTo>
                <a:cubicBezTo>
                  <a:pt x="1" y="80"/>
                  <a:pt x="1" y="83"/>
                  <a:pt x="0" y="86"/>
                </a:cubicBezTo>
                <a:cubicBezTo>
                  <a:pt x="0" y="87"/>
                  <a:pt x="1" y="88"/>
                  <a:pt x="2" y="89"/>
                </a:cubicBezTo>
                <a:cubicBezTo>
                  <a:pt x="8" y="90"/>
                  <a:pt x="8" y="90"/>
                  <a:pt x="8" y="90"/>
                </a:cubicBezTo>
                <a:cubicBezTo>
                  <a:pt x="8" y="92"/>
                  <a:pt x="8" y="95"/>
                  <a:pt x="8" y="97"/>
                </a:cubicBezTo>
                <a:cubicBezTo>
                  <a:pt x="8" y="100"/>
                  <a:pt x="8" y="103"/>
                  <a:pt x="8" y="105"/>
                </a:cubicBezTo>
                <a:cubicBezTo>
                  <a:pt x="2" y="106"/>
                  <a:pt x="2" y="106"/>
                  <a:pt x="2" y="106"/>
                </a:cubicBezTo>
                <a:cubicBezTo>
                  <a:pt x="1" y="106"/>
                  <a:pt x="0" y="107"/>
                  <a:pt x="0" y="109"/>
                </a:cubicBezTo>
                <a:cubicBezTo>
                  <a:pt x="1" y="112"/>
                  <a:pt x="1" y="114"/>
                  <a:pt x="2" y="117"/>
                </a:cubicBezTo>
                <a:cubicBezTo>
                  <a:pt x="2" y="118"/>
                  <a:pt x="3" y="119"/>
                  <a:pt x="4" y="119"/>
                </a:cubicBezTo>
                <a:cubicBezTo>
                  <a:pt x="4" y="119"/>
                  <a:pt x="4" y="119"/>
                  <a:pt x="4" y="119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2" y="123"/>
                  <a:pt x="13" y="128"/>
                  <a:pt x="15" y="133"/>
                </a:cubicBezTo>
                <a:cubicBezTo>
                  <a:pt x="10" y="136"/>
                  <a:pt x="10" y="136"/>
                  <a:pt x="10" y="136"/>
                </a:cubicBezTo>
                <a:cubicBezTo>
                  <a:pt x="9" y="136"/>
                  <a:pt x="8" y="137"/>
                  <a:pt x="9" y="139"/>
                </a:cubicBezTo>
                <a:cubicBezTo>
                  <a:pt x="10" y="141"/>
                  <a:pt x="11" y="144"/>
                  <a:pt x="13" y="146"/>
                </a:cubicBezTo>
                <a:cubicBezTo>
                  <a:pt x="13" y="147"/>
                  <a:pt x="14" y="147"/>
                  <a:pt x="15" y="147"/>
                </a:cubicBezTo>
                <a:cubicBezTo>
                  <a:pt x="15" y="147"/>
                  <a:pt x="15" y="147"/>
                  <a:pt x="16" y="147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4" y="149"/>
                  <a:pt x="27" y="153"/>
                  <a:pt x="30" y="157"/>
                </a:cubicBezTo>
                <a:cubicBezTo>
                  <a:pt x="26" y="161"/>
                  <a:pt x="26" y="161"/>
                  <a:pt x="26" y="161"/>
                </a:cubicBezTo>
                <a:cubicBezTo>
                  <a:pt x="25" y="162"/>
                  <a:pt x="25" y="163"/>
                  <a:pt x="26" y="164"/>
                </a:cubicBezTo>
                <a:cubicBezTo>
                  <a:pt x="28" y="166"/>
                  <a:pt x="30" y="168"/>
                  <a:pt x="32" y="170"/>
                </a:cubicBezTo>
                <a:cubicBezTo>
                  <a:pt x="32" y="171"/>
                  <a:pt x="33" y="171"/>
                  <a:pt x="34" y="171"/>
                </a:cubicBezTo>
                <a:cubicBezTo>
                  <a:pt x="34" y="171"/>
                  <a:pt x="35" y="171"/>
                  <a:pt x="35" y="170"/>
                </a:cubicBezTo>
                <a:cubicBezTo>
                  <a:pt x="40" y="166"/>
                  <a:pt x="40" y="166"/>
                  <a:pt x="40" y="166"/>
                </a:cubicBezTo>
                <a:cubicBezTo>
                  <a:pt x="44" y="169"/>
                  <a:pt x="48" y="172"/>
                  <a:pt x="52" y="175"/>
                </a:cubicBezTo>
                <a:cubicBezTo>
                  <a:pt x="49" y="180"/>
                  <a:pt x="49" y="180"/>
                  <a:pt x="49" y="180"/>
                </a:cubicBezTo>
                <a:cubicBezTo>
                  <a:pt x="49" y="181"/>
                  <a:pt x="49" y="183"/>
                  <a:pt x="50" y="183"/>
                </a:cubicBezTo>
                <a:cubicBezTo>
                  <a:pt x="53" y="185"/>
                  <a:pt x="55" y="186"/>
                  <a:pt x="58" y="187"/>
                </a:cubicBezTo>
                <a:cubicBezTo>
                  <a:pt x="58" y="187"/>
                  <a:pt x="58" y="187"/>
                  <a:pt x="59" y="187"/>
                </a:cubicBezTo>
                <a:cubicBezTo>
                  <a:pt x="60" y="187"/>
                  <a:pt x="60" y="187"/>
                  <a:pt x="61" y="186"/>
                </a:cubicBezTo>
                <a:cubicBezTo>
                  <a:pt x="64" y="181"/>
                  <a:pt x="64" y="181"/>
                  <a:pt x="64" y="181"/>
                </a:cubicBezTo>
                <a:cubicBezTo>
                  <a:pt x="68" y="183"/>
                  <a:pt x="73" y="184"/>
                  <a:pt x="78" y="185"/>
                </a:cubicBezTo>
                <a:cubicBezTo>
                  <a:pt x="77" y="191"/>
                  <a:pt x="77" y="191"/>
                  <a:pt x="77" y="191"/>
                </a:cubicBezTo>
                <a:cubicBezTo>
                  <a:pt x="77" y="193"/>
                  <a:pt x="78" y="194"/>
                  <a:pt x="79" y="194"/>
                </a:cubicBezTo>
                <a:cubicBezTo>
                  <a:pt x="82" y="194"/>
                  <a:pt x="85" y="195"/>
                  <a:pt x="88" y="195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89" y="195"/>
                  <a:pt x="90" y="195"/>
                  <a:pt x="90" y="193"/>
                </a:cubicBezTo>
                <a:cubicBezTo>
                  <a:pt x="91" y="187"/>
                  <a:pt x="91" y="187"/>
                  <a:pt x="91" y="187"/>
                </a:cubicBezTo>
                <a:cubicBezTo>
                  <a:pt x="94" y="187"/>
                  <a:pt x="96" y="188"/>
                  <a:pt x="99" y="188"/>
                </a:cubicBezTo>
                <a:cubicBezTo>
                  <a:pt x="101" y="188"/>
                  <a:pt x="104" y="187"/>
                  <a:pt x="106" y="187"/>
                </a:cubicBezTo>
                <a:cubicBezTo>
                  <a:pt x="107" y="193"/>
                  <a:pt x="107" y="193"/>
                  <a:pt x="107" y="193"/>
                </a:cubicBezTo>
                <a:cubicBezTo>
                  <a:pt x="108" y="195"/>
                  <a:pt x="109" y="195"/>
                  <a:pt x="110" y="195"/>
                </a:cubicBezTo>
                <a:cubicBezTo>
                  <a:pt x="110" y="195"/>
                  <a:pt x="110" y="195"/>
                  <a:pt x="110" y="195"/>
                </a:cubicBezTo>
                <a:cubicBezTo>
                  <a:pt x="113" y="195"/>
                  <a:pt x="116" y="194"/>
                  <a:pt x="118" y="194"/>
                </a:cubicBezTo>
                <a:cubicBezTo>
                  <a:pt x="120" y="194"/>
                  <a:pt x="120" y="193"/>
                  <a:pt x="120" y="191"/>
                </a:cubicBezTo>
                <a:cubicBezTo>
                  <a:pt x="119" y="185"/>
                  <a:pt x="119" y="185"/>
                  <a:pt x="119" y="185"/>
                </a:cubicBezTo>
                <a:cubicBezTo>
                  <a:pt x="124" y="184"/>
                  <a:pt x="129" y="183"/>
                  <a:pt x="134" y="181"/>
                </a:cubicBezTo>
                <a:cubicBezTo>
                  <a:pt x="137" y="186"/>
                  <a:pt x="137" y="186"/>
                  <a:pt x="137" y="186"/>
                </a:cubicBezTo>
                <a:cubicBezTo>
                  <a:pt x="137" y="187"/>
                  <a:pt x="138" y="187"/>
                  <a:pt x="139" y="187"/>
                </a:cubicBezTo>
                <a:cubicBezTo>
                  <a:pt x="139" y="187"/>
                  <a:pt x="139" y="187"/>
                  <a:pt x="140" y="187"/>
                </a:cubicBezTo>
                <a:cubicBezTo>
                  <a:pt x="142" y="186"/>
                  <a:pt x="145" y="185"/>
                  <a:pt x="147" y="183"/>
                </a:cubicBezTo>
                <a:cubicBezTo>
                  <a:pt x="148" y="183"/>
                  <a:pt x="149" y="181"/>
                  <a:pt x="148" y="180"/>
                </a:cubicBezTo>
                <a:cubicBezTo>
                  <a:pt x="146" y="175"/>
                  <a:pt x="146" y="175"/>
                  <a:pt x="146" y="175"/>
                </a:cubicBezTo>
                <a:cubicBezTo>
                  <a:pt x="150" y="172"/>
                  <a:pt x="154" y="169"/>
                  <a:pt x="158" y="166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3" y="171"/>
                  <a:pt x="163" y="171"/>
                  <a:pt x="164" y="171"/>
                </a:cubicBezTo>
                <a:cubicBezTo>
                  <a:pt x="165" y="171"/>
                  <a:pt x="165" y="171"/>
                  <a:pt x="166" y="170"/>
                </a:cubicBezTo>
                <a:cubicBezTo>
                  <a:pt x="168" y="168"/>
                  <a:pt x="170" y="166"/>
                  <a:pt x="172" y="164"/>
                </a:cubicBezTo>
                <a:cubicBezTo>
                  <a:pt x="172" y="163"/>
                  <a:pt x="172" y="162"/>
                  <a:pt x="172" y="161"/>
                </a:cubicBezTo>
                <a:cubicBezTo>
                  <a:pt x="167" y="157"/>
                  <a:pt x="167" y="157"/>
                  <a:pt x="167" y="157"/>
                </a:cubicBezTo>
                <a:cubicBezTo>
                  <a:pt x="171" y="153"/>
                  <a:pt x="174" y="149"/>
                  <a:pt x="176" y="144"/>
                </a:cubicBezTo>
                <a:cubicBezTo>
                  <a:pt x="182" y="147"/>
                  <a:pt x="182" y="147"/>
                  <a:pt x="182" y="147"/>
                </a:cubicBezTo>
                <a:cubicBezTo>
                  <a:pt x="182" y="147"/>
                  <a:pt x="183" y="147"/>
                  <a:pt x="183" y="147"/>
                </a:cubicBezTo>
                <a:cubicBezTo>
                  <a:pt x="184" y="147"/>
                  <a:pt x="185" y="147"/>
                  <a:pt x="185" y="146"/>
                </a:cubicBezTo>
                <a:cubicBezTo>
                  <a:pt x="186" y="144"/>
                  <a:pt x="188" y="141"/>
                  <a:pt x="189" y="139"/>
                </a:cubicBezTo>
                <a:cubicBezTo>
                  <a:pt x="189" y="137"/>
                  <a:pt x="189" y="136"/>
                  <a:pt x="188" y="136"/>
                </a:cubicBezTo>
                <a:cubicBezTo>
                  <a:pt x="182" y="133"/>
                  <a:pt x="182" y="133"/>
                  <a:pt x="182" y="133"/>
                </a:cubicBezTo>
                <a:cubicBezTo>
                  <a:pt x="184" y="128"/>
                  <a:pt x="186" y="123"/>
                  <a:pt x="187" y="118"/>
                </a:cubicBezTo>
                <a:cubicBezTo>
                  <a:pt x="193" y="119"/>
                  <a:pt x="193" y="119"/>
                  <a:pt x="193" y="119"/>
                </a:cubicBezTo>
                <a:cubicBezTo>
                  <a:pt x="194" y="119"/>
                  <a:pt x="194" y="119"/>
                  <a:pt x="194" y="119"/>
                </a:cubicBezTo>
                <a:cubicBezTo>
                  <a:pt x="195" y="119"/>
                  <a:pt x="196" y="118"/>
                  <a:pt x="196" y="117"/>
                </a:cubicBezTo>
                <a:cubicBezTo>
                  <a:pt x="196" y="114"/>
                  <a:pt x="197" y="112"/>
                  <a:pt x="197" y="109"/>
                </a:cubicBezTo>
                <a:cubicBezTo>
                  <a:pt x="197" y="107"/>
                  <a:pt x="197" y="106"/>
                  <a:pt x="195" y="106"/>
                </a:cubicBezTo>
                <a:close/>
              </a:path>
            </a:pathLst>
          </a:custGeom>
          <a:solidFill>
            <a:schemeClr val="accent1">
              <a:alpha val="68000"/>
            </a:schemeClr>
          </a:solidFill>
          <a:ln w="19050" cap="rnd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57A48774-4D87-174A-B7E9-723D38621F7A}"/>
              </a:ext>
            </a:extLst>
          </p:cNvPr>
          <p:cNvSpPr>
            <a:spLocks/>
          </p:cNvSpPr>
          <p:nvPr userDrawn="1"/>
        </p:nvSpPr>
        <p:spPr bwMode="auto">
          <a:xfrm>
            <a:off x="4730768" y="3006683"/>
            <a:ext cx="2925368" cy="2914909"/>
          </a:xfrm>
          <a:custGeom>
            <a:avLst/>
            <a:gdLst>
              <a:gd name="T0" fmla="*/ 189 w 197"/>
              <a:gd name="T1" fmla="*/ 92 h 196"/>
              <a:gd name="T2" fmla="*/ 196 w 197"/>
              <a:gd name="T3" fmla="*/ 80 h 196"/>
              <a:gd name="T4" fmla="*/ 187 w 197"/>
              <a:gd name="T5" fmla="*/ 79 h 196"/>
              <a:gd name="T6" fmla="*/ 189 w 197"/>
              <a:gd name="T7" fmla="*/ 58 h 196"/>
              <a:gd name="T8" fmla="*/ 183 w 197"/>
              <a:gd name="T9" fmla="*/ 50 h 196"/>
              <a:gd name="T10" fmla="*/ 172 w 197"/>
              <a:gd name="T11" fmla="*/ 35 h 196"/>
              <a:gd name="T12" fmla="*/ 165 w 197"/>
              <a:gd name="T13" fmla="*/ 26 h 196"/>
              <a:gd name="T14" fmla="*/ 147 w 197"/>
              <a:gd name="T15" fmla="*/ 21 h 196"/>
              <a:gd name="T16" fmla="*/ 141 w 197"/>
              <a:gd name="T17" fmla="*/ 9 h 196"/>
              <a:gd name="T18" fmla="*/ 135 w 197"/>
              <a:gd name="T19" fmla="*/ 15 h 196"/>
              <a:gd name="T20" fmla="*/ 122 w 197"/>
              <a:gd name="T21" fmla="*/ 4 h 196"/>
              <a:gd name="T22" fmla="*/ 111 w 197"/>
              <a:gd name="T23" fmla="*/ 0 h 196"/>
              <a:gd name="T24" fmla="*/ 98 w 197"/>
              <a:gd name="T25" fmla="*/ 8 h 196"/>
              <a:gd name="T26" fmla="*/ 98 w 197"/>
              <a:gd name="T27" fmla="*/ 8 h 196"/>
              <a:gd name="T28" fmla="*/ 92 w 197"/>
              <a:gd name="T29" fmla="*/ 2 h 196"/>
              <a:gd name="T30" fmla="*/ 81 w 197"/>
              <a:gd name="T31" fmla="*/ 1 h 196"/>
              <a:gd name="T32" fmla="*/ 65 w 197"/>
              <a:gd name="T33" fmla="*/ 14 h 196"/>
              <a:gd name="T34" fmla="*/ 59 w 197"/>
              <a:gd name="T35" fmla="*/ 7 h 196"/>
              <a:gd name="T36" fmla="*/ 53 w 197"/>
              <a:gd name="T37" fmla="*/ 20 h 196"/>
              <a:gd name="T38" fmla="*/ 35 w 197"/>
              <a:gd name="T39" fmla="*/ 23 h 196"/>
              <a:gd name="T40" fmla="*/ 27 w 197"/>
              <a:gd name="T41" fmla="*/ 33 h 196"/>
              <a:gd name="T42" fmla="*/ 16 w 197"/>
              <a:gd name="T43" fmla="*/ 47 h 196"/>
              <a:gd name="T44" fmla="*/ 9 w 197"/>
              <a:gd name="T45" fmla="*/ 55 h 196"/>
              <a:gd name="T46" fmla="*/ 13 w 197"/>
              <a:gd name="T47" fmla="*/ 69 h 196"/>
              <a:gd name="T48" fmla="*/ 4 w 197"/>
              <a:gd name="T49" fmla="*/ 75 h 196"/>
              <a:gd name="T50" fmla="*/ 2 w 197"/>
              <a:gd name="T51" fmla="*/ 88 h 196"/>
              <a:gd name="T52" fmla="*/ 2 w 197"/>
              <a:gd name="T53" fmla="*/ 105 h 196"/>
              <a:gd name="T54" fmla="*/ 4 w 197"/>
              <a:gd name="T55" fmla="*/ 118 h 196"/>
              <a:gd name="T56" fmla="*/ 15 w 197"/>
              <a:gd name="T57" fmla="*/ 132 h 196"/>
              <a:gd name="T58" fmla="*/ 12 w 197"/>
              <a:gd name="T59" fmla="*/ 145 h 196"/>
              <a:gd name="T60" fmla="*/ 21 w 197"/>
              <a:gd name="T61" fmla="*/ 144 h 196"/>
              <a:gd name="T62" fmla="*/ 25 w 197"/>
              <a:gd name="T63" fmla="*/ 163 h 196"/>
              <a:gd name="T64" fmla="*/ 34 w 197"/>
              <a:gd name="T65" fmla="*/ 170 h 196"/>
              <a:gd name="T66" fmla="*/ 48 w 197"/>
              <a:gd name="T67" fmla="*/ 180 h 196"/>
              <a:gd name="T68" fmla="*/ 58 w 197"/>
              <a:gd name="T69" fmla="*/ 187 h 196"/>
              <a:gd name="T70" fmla="*/ 70 w 197"/>
              <a:gd name="T71" fmla="*/ 183 h 196"/>
              <a:gd name="T72" fmla="*/ 78 w 197"/>
              <a:gd name="T73" fmla="*/ 194 h 196"/>
              <a:gd name="T74" fmla="*/ 89 w 197"/>
              <a:gd name="T75" fmla="*/ 194 h 196"/>
              <a:gd name="T76" fmla="*/ 105 w 197"/>
              <a:gd name="T77" fmla="*/ 188 h 196"/>
              <a:gd name="T78" fmla="*/ 108 w 197"/>
              <a:gd name="T79" fmla="*/ 196 h 196"/>
              <a:gd name="T80" fmla="*/ 118 w 197"/>
              <a:gd name="T81" fmla="*/ 186 h 196"/>
              <a:gd name="T82" fmla="*/ 137 w 197"/>
              <a:gd name="T83" fmla="*/ 189 h 196"/>
              <a:gd name="T84" fmla="*/ 147 w 197"/>
              <a:gd name="T85" fmla="*/ 182 h 196"/>
              <a:gd name="T86" fmla="*/ 161 w 197"/>
              <a:gd name="T87" fmla="*/ 172 h 196"/>
              <a:gd name="T88" fmla="*/ 171 w 197"/>
              <a:gd name="T89" fmla="*/ 166 h 196"/>
              <a:gd name="T90" fmla="*/ 176 w 197"/>
              <a:gd name="T91" fmla="*/ 146 h 196"/>
              <a:gd name="T92" fmla="*/ 184 w 197"/>
              <a:gd name="T93" fmla="*/ 148 h 196"/>
              <a:gd name="T94" fmla="*/ 182 w 197"/>
              <a:gd name="T95" fmla="*/ 134 h 196"/>
              <a:gd name="T96" fmla="*/ 193 w 197"/>
              <a:gd name="T97" fmla="*/ 121 h 196"/>
              <a:gd name="T98" fmla="*/ 197 w 197"/>
              <a:gd name="T99" fmla="*/ 111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7" h="196">
                <a:moveTo>
                  <a:pt x="195" y="108"/>
                </a:moveTo>
                <a:cubicBezTo>
                  <a:pt x="189" y="107"/>
                  <a:pt x="189" y="107"/>
                  <a:pt x="189" y="107"/>
                </a:cubicBezTo>
                <a:cubicBezTo>
                  <a:pt x="190" y="102"/>
                  <a:pt x="190" y="97"/>
                  <a:pt x="189" y="92"/>
                </a:cubicBezTo>
                <a:cubicBezTo>
                  <a:pt x="195" y="91"/>
                  <a:pt x="195" y="91"/>
                  <a:pt x="195" y="91"/>
                </a:cubicBezTo>
                <a:cubicBezTo>
                  <a:pt x="197" y="90"/>
                  <a:pt x="197" y="89"/>
                  <a:pt x="197" y="88"/>
                </a:cubicBezTo>
                <a:cubicBezTo>
                  <a:pt x="197" y="85"/>
                  <a:pt x="197" y="83"/>
                  <a:pt x="196" y="80"/>
                </a:cubicBezTo>
                <a:cubicBezTo>
                  <a:pt x="196" y="79"/>
                  <a:pt x="195" y="78"/>
                  <a:pt x="194" y="78"/>
                </a:cubicBezTo>
                <a:cubicBezTo>
                  <a:pt x="194" y="78"/>
                  <a:pt x="194" y="78"/>
                  <a:pt x="194" y="78"/>
                </a:cubicBezTo>
                <a:cubicBezTo>
                  <a:pt x="187" y="79"/>
                  <a:pt x="187" y="79"/>
                  <a:pt x="187" y="79"/>
                </a:cubicBezTo>
                <a:cubicBezTo>
                  <a:pt x="186" y="74"/>
                  <a:pt x="185" y="69"/>
                  <a:pt x="183" y="64"/>
                </a:cubicBezTo>
                <a:cubicBezTo>
                  <a:pt x="188" y="61"/>
                  <a:pt x="188" y="61"/>
                  <a:pt x="188" y="61"/>
                </a:cubicBezTo>
                <a:cubicBezTo>
                  <a:pt x="189" y="61"/>
                  <a:pt x="190" y="59"/>
                  <a:pt x="189" y="58"/>
                </a:cubicBezTo>
                <a:cubicBezTo>
                  <a:pt x="188" y="56"/>
                  <a:pt x="187" y="53"/>
                  <a:pt x="186" y="51"/>
                </a:cubicBezTo>
                <a:cubicBezTo>
                  <a:pt x="185" y="50"/>
                  <a:pt x="184" y="49"/>
                  <a:pt x="184" y="49"/>
                </a:cubicBezTo>
                <a:cubicBezTo>
                  <a:pt x="183" y="49"/>
                  <a:pt x="183" y="50"/>
                  <a:pt x="183" y="50"/>
                </a:cubicBezTo>
                <a:cubicBezTo>
                  <a:pt x="177" y="52"/>
                  <a:pt x="177" y="52"/>
                  <a:pt x="177" y="52"/>
                </a:cubicBezTo>
                <a:cubicBezTo>
                  <a:pt x="174" y="48"/>
                  <a:pt x="171" y="44"/>
                  <a:pt x="168" y="40"/>
                </a:cubicBezTo>
                <a:cubicBezTo>
                  <a:pt x="172" y="35"/>
                  <a:pt x="172" y="35"/>
                  <a:pt x="172" y="35"/>
                </a:cubicBezTo>
                <a:cubicBezTo>
                  <a:pt x="173" y="35"/>
                  <a:pt x="173" y="33"/>
                  <a:pt x="173" y="32"/>
                </a:cubicBezTo>
                <a:cubicBezTo>
                  <a:pt x="171" y="30"/>
                  <a:pt x="169" y="28"/>
                  <a:pt x="167" y="26"/>
                </a:cubicBezTo>
                <a:cubicBezTo>
                  <a:pt x="166" y="26"/>
                  <a:pt x="166" y="26"/>
                  <a:pt x="165" y="26"/>
                </a:cubicBezTo>
                <a:cubicBezTo>
                  <a:pt x="164" y="26"/>
                  <a:pt x="164" y="26"/>
                  <a:pt x="163" y="26"/>
                </a:cubicBezTo>
                <a:cubicBezTo>
                  <a:pt x="159" y="30"/>
                  <a:pt x="159" y="30"/>
                  <a:pt x="159" y="30"/>
                </a:cubicBezTo>
                <a:cubicBezTo>
                  <a:pt x="155" y="27"/>
                  <a:pt x="151" y="24"/>
                  <a:pt x="147" y="21"/>
                </a:cubicBezTo>
                <a:cubicBezTo>
                  <a:pt x="150" y="16"/>
                  <a:pt x="150" y="16"/>
                  <a:pt x="150" y="16"/>
                </a:cubicBezTo>
                <a:cubicBezTo>
                  <a:pt x="150" y="15"/>
                  <a:pt x="150" y="13"/>
                  <a:pt x="149" y="13"/>
                </a:cubicBezTo>
                <a:cubicBezTo>
                  <a:pt x="146" y="12"/>
                  <a:pt x="144" y="10"/>
                  <a:pt x="141" y="9"/>
                </a:cubicBezTo>
                <a:cubicBezTo>
                  <a:pt x="141" y="9"/>
                  <a:pt x="140" y="9"/>
                  <a:pt x="140" y="9"/>
                </a:cubicBezTo>
                <a:cubicBezTo>
                  <a:pt x="139" y="9"/>
                  <a:pt x="139" y="9"/>
                  <a:pt x="138" y="10"/>
                </a:cubicBezTo>
                <a:cubicBezTo>
                  <a:pt x="135" y="15"/>
                  <a:pt x="135" y="15"/>
                  <a:pt x="135" y="15"/>
                </a:cubicBezTo>
                <a:cubicBezTo>
                  <a:pt x="133" y="14"/>
                  <a:pt x="130" y="13"/>
                  <a:pt x="128" y="13"/>
                </a:cubicBezTo>
                <a:cubicBezTo>
                  <a:pt x="126" y="12"/>
                  <a:pt x="123" y="11"/>
                  <a:pt x="121" y="10"/>
                </a:cubicBezTo>
                <a:cubicBezTo>
                  <a:pt x="122" y="4"/>
                  <a:pt x="122" y="4"/>
                  <a:pt x="122" y="4"/>
                </a:cubicBezTo>
                <a:cubicBezTo>
                  <a:pt x="122" y="3"/>
                  <a:pt x="121" y="2"/>
                  <a:pt x="120" y="2"/>
                </a:cubicBezTo>
                <a:cubicBezTo>
                  <a:pt x="117" y="1"/>
                  <a:pt x="114" y="1"/>
                  <a:pt x="111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0" y="0"/>
                  <a:pt x="109" y="1"/>
                  <a:pt x="109" y="2"/>
                </a:cubicBezTo>
                <a:cubicBezTo>
                  <a:pt x="108" y="8"/>
                  <a:pt x="108" y="8"/>
                  <a:pt x="108" y="8"/>
                </a:cubicBezTo>
                <a:cubicBezTo>
                  <a:pt x="105" y="8"/>
                  <a:pt x="102" y="8"/>
                  <a:pt x="98" y="8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8"/>
                  <a:pt x="98" y="8"/>
                  <a:pt x="9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96" y="8"/>
                  <a:pt x="95" y="8"/>
                  <a:pt x="93" y="8"/>
                </a:cubicBezTo>
                <a:cubicBezTo>
                  <a:pt x="92" y="2"/>
                  <a:pt x="92" y="2"/>
                  <a:pt x="92" y="2"/>
                </a:cubicBezTo>
                <a:cubicBezTo>
                  <a:pt x="91" y="1"/>
                  <a:pt x="90" y="0"/>
                  <a:pt x="89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6" y="0"/>
                  <a:pt x="83" y="0"/>
                  <a:pt x="81" y="1"/>
                </a:cubicBezTo>
                <a:cubicBezTo>
                  <a:pt x="79" y="1"/>
                  <a:pt x="79" y="2"/>
                  <a:pt x="79" y="3"/>
                </a:cubicBezTo>
                <a:cubicBezTo>
                  <a:pt x="80" y="10"/>
                  <a:pt x="80" y="10"/>
                  <a:pt x="80" y="10"/>
                </a:cubicBezTo>
                <a:cubicBezTo>
                  <a:pt x="75" y="11"/>
                  <a:pt x="70" y="12"/>
                  <a:pt x="65" y="14"/>
                </a:cubicBezTo>
                <a:cubicBezTo>
                  <a:pt x="62" y="8"/>
                  <a:pt x="62" y="8"/>
                  <a:pt x="62" y="8"/>
                </a:cubicBezTo>
                <a:cubicBezTo>
                  <a:pt x="62" y="8"/>
                  <a:pt x="61" y="7"/>
                  <a:pt x="60" y="7"/>
                </a:cubicBezTo>
                <a:cubicBezTo>
                  <a:pt x="60" y="7"/>
                  <a:pt x="59" y="7"/>
                  <a:pt x="59" y="7"/>
                </a:cubicBezTo>
                <a:cubicBezTo>
                  <a:pt x="57" y="8"/>
                  <a:pt x="54" y="10"/>
                  <a:pt x="52" y="11"/>
                </a:cubicBezTo>
                <a:cubicBezTo>
                  <a:pt x="50" y="12"/>
                  <a:pt x="50" y="13"/>
                  <a:pt x="51" y="14"/>
                </a:cubicBezTo>
                <a:cubicBezTo>
                  <a:pt x="53" y="20"/>
                  <a:pt x="53" y="20"/>
                  <a:pt x="53" y="20"/>
                </a:cubicBezTo>
                <a:cubicBezTo>
                  <a:pt x="49" y="22"/>
                  <a:pt x="45" y="25"/>
                  <a:pt x="41" y="28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5" y="23"/>
                  <a:pt x="35" y="23"/>
                </a:cubicBezTo>
                <a:cubicBezTo>
                  <a:pt x="34" y="23"/>
                  <a:pt x="33" y="24"/>
                  <a:pt x="33" y="24"/>
                </a:cubicBezTo>
                <a:cubicBezTo>
                  <a:pt x="31" y="26"/>
                  <a:pt x="29" y="28"/>
                  <a:pt x="27" y="30"/>
                </a:cubicBezTo>
                <a:cubicBezTo>
                  <a:pt x="26" y="31"/>
                  <a:pt x="26" y="32"/>
                  <a:pt x="27" y="33"/>
                </a:cubicBezTo>
                <a:cubicBezTo>
                  <a:pt x="31" y="38"/>
                  <a:pt x="31" y="38"/>
                  <a:pt x="31" y="38"/>
                </a:cubicBezTo>
                <a:cubicBezTo>
                  <a:pt x="28" y="41"/>
                  <a:pt x="25" y="45"/>
                  <a:pt x="22" y="50"/>
                </a:cubicBezTo>
                <a:cubicBezTo>
                  <a:pt x="16" y="47"/>
                  <a:pt x="16" y="47"/>
                  <a:pt x="16" y="47"/>
                </a:cubicBezTo>
                <a:cubicBezTo>
                  <a:pt x="16" y="47"/>
                  <a:pt x="16" y="47"/>
                  <a:pt x="15" y="47"/>
                </a:cubicBezTo>
                <a:cubicBezTo>
                  <a:pt x="14" y="47"/>
                  <a:pt x="14" y="47"/>
                  <a:pt x="13" y="48"/>
                </a:cubicBezTo>
                <a:cubicBezTo>
                  <a:pt x="12" y="50"/>
                  <a:pt x="11" y="53"/>
                  <a:pt x="9" y="55"/>
                </a:cubicBezTo>
                <a:cubicBezTo>
                  <a:pt x="9" y="56"/>
                  <a:pt x="9" y="58"/>
                  <a:pt x="10" y="58"/>
                </a:cubicBezTo>
                <a:cubicBezTo>
                  <a:pt x="16" y="61"/>
                  <a:pt x="16" y="61"/>
                  <a:pt x="16" y="61"/>
                </a:cubicBezTo>
                <a:cubicBezTo>
                  <a:pt x="15" y="64"/>
                  <a:pt x="14" y="66"/>
                  <a:pt x="13" y="69"/>
                </a:cubicBezTo>
                <a:cubicBezTo>
                  <a:pt x="12" y="71"/>
                  <a:pt x="11" y="73"/>
                  <a:pt x="11" y="76"/>
                </a:cubicBezTo>
                <a:cubicBezTo>
                  <a:pt x="5" y="75"/>
                  <a:pt x="5" y="75"/>
                  <a:pt x="5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3" y="75"/>
                  <a:pt x="2" y="76"/>
                  <a:pt x="2" y="77"/>
                </a:cubicBezTo>
                <a:cubicBezTo>
                  <a:pt x="1" y="80"/>
                  <a:pt x="1" y="82"/>
                  <a:pt x="0" y="85"/>
                </a:cubicBezTo>
                <a:cubicBezTo>
                  <a:pt x="0" y="86"/>
                  <a:pt x="1" y="87"/>
                  <a:pt x="2" y="88"/>
                </a:cubicBezTo>
                <a:cubicBezTo>
                  <a:pt x="8" y="89"/>
                  <a:pt x="8" y="89"/>
                  <a:pt x="8" y="89"/>
                </a:cubicBezTo>
                <a:cubicBezTo>
                  <a:pt x="8" y="94"/>
                  <a:pt x="8" y="99"/>
                  <a:pt x="8" y="104"/>
                </a:cubicBezTo>
                <a:cubicBezTo>
                  <a:pt x="2" y="105"/>
                  <a:pt x="2" y="105"/>
                  <a:pt x="2" y="105"/>
                </a:cubicBezTo>
                <a:cubicBezTo>
                  <a:pt x="1" y="105"/>
                  <a:pt x="0" y="106"/>
                  <a:pt x="0" y="108"/>
                </a:cubicBezTo>
                <a:cubicBezTo>
                  <a:pt x="1" y="110"/>
                  <a:pt x="1" y="113"/>
                  <a:pt x="1" y="116"/>
                </a:cubicBezTo>
                <a:cubicBezTo>
                  <a:pt x="2" y="117"/>
                  <a:pt x="3" y="118"/>
                  <a:pt x="4" y="118"/>
                </a:cubicBezTo>
                <a:cubicBezTo>
                  <a:pt x="4" y="118"/>
                  <a:pt x="4" y="118"/>
                  <a:pt x="4" y="118"/>
                </a:cubicBezTo>
                <a:cubicBezTo>
                  <a:pt x="10" y="117"/>
                  <a:pt x="10" y="117"/>
                  <a:pt x="10" y="117"/>
                </a:cubicBezTo>
                <a:cubicBezTo>
                  <a:pt x="11" y="122"/>
                  <a:pt x="13" y="127"/>
                  <a:pt x="15" y="132"/>
                </a:cubicBezTo>
                <a:cubicBezTo>
                  <a:pt x="9" y="135"/>
                  <a:pt x="9" y="135"/>
                  <a:pt x="9" y="135"/>
                </a:cubicBezTo>
                <a:cubicBezTo>
                  <a:pt x="8" y="135"/>
                  <a:pt x="8" y="136"/>
                  <a:pt x="8" y="138"/>
                </a:cubicBezTo>
                <a:cubicBezTo>
                  <a:pt x="9" y="140"/>
                  <a:pt x="11" y="143"/>
                  <a:pt x="12" y="145"/>
                </a:cubicBezTo>
                <a:cubicBezTo>
                  <a:pt x="12" y="146"/>
                  <a:pt x="13" y="146"/>
                  <a:pt x="14" y="146"/>
                </a:cubicBezTo>
                <a:cubicBezTo>
                  <a:pt x="14" y="146"/>
                  <a:pt x="15" y="146"/>
                  <a:pt x="15" y="146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3" y="148"/>
                  <a:pt x="26" y="152"/>
                  <a:pt x="29" y="156"/>
                </a:cubicBezTo>
                <a:cubicBezTo>
                  <a:pt x="25" y="160"/>
                  <a:pt x="25" y="160"/>
                  <a:pt x="25" y="160"/>
                </a:cubicBezTo>
                <a:cubicBezTo>
                  <a:pt x="24" y="161"/>
                  <a:pt x="24" y="163"/>
                  <a:pt x="25" y="163"/>
                </a:cubicBezTo>
                <a:cubicBezTo>
                  <a:pt x="27" y="166"/>
                  <a:pt x="29" y="168"/>
                  <a:pt x="31" y="170"/>
                </a:cubicBezTo>
                <a:cubicBezTo>
                  <a:pt x="31" y="170"/>
                  <a:pt x="32" y="170"/>
                  <a:pt x="33" y="170"/>
                </a:cubicBezTo>
                <a:cubicBezTo>
                  <a:pt x="33" y="170"/>
                  <a:pt x="34" y="170"/>
                  <a:pt x="34" y="170"/>
                </a:cubicBezTo>
                <a:cubicBezTo>
                  <a:pt x="39" y="165"/>
                  <a:pt x="39" y="165"/>
                  <a:pt x="39" y="165"/>
                </a:cubicBezTo>
                <a:cubicBezTo>
                  <a:pt x="42" y="169"/>
                  <a:pt x="47" y="172"/>
                  <a:pt x="51" y="174"/>
                </a:cubicBezTo>
                <a:cubicBezTo>
                  <a:pt x="48" y="180"/>
                  <a:pt x="48" y="180"/>
                  <a:pt x="48" y="180"/>
                </a:cubicBezTo>
                <a:cubicBezTo>
                  <a:pt x="48" y="181"/>
                  <a:pt x="48" y="182"/>
                  <a:pt x="49" y="183"/>
                </a:cubicBezTo>
                <a:cubicBezTo>
                  <a:pt x="51" y="184"/>
                  <a:pt x="54" y="186"/>
                  <a:pt x="57" y="187"/>
                </a:cubicBezTo>
                <a:cubicBezTo>
                  <a:pt x="57" y="187"/>
                  <a:pt x="57" y="187"/>
                  <a:pt x="58" y="187"/>
                </a:cubicBezTo>
                <a:cubicBezTo>
                  <a:pt x="58" y="187"/>
                  <a:pt x="59" y="187"/>
                  <a:pt x="59" y="186"/>
                </a:cubicBezTo>
                <a:cubicBezTo>
                  <a:pt x="63" y="181"/>
                  <a:pt x="63" y="181"/>
                  <a:pt x="63" y="181"/>
                </a:cubicBezTo>
                <a:cubicBezTo>
                  <a:pt x="65" y="182"/>
                  <a:pt x="67" y="182"/>
                  <a:pt x="70" y="183"/>
                </a:cubicBezTo>
                <a:cubicBezTo>
                  <a:pt x="72" y="184"/>
                  <a:pt x="74" y="185"/>
                  <a:pt x="77" y="185"/>
                </a:cubicBezTo>
                <a:cubicBezTo>
                  <a:pt x="76" y="192"/>
                  <a:pt x="76" y="192"/>
                  <a:pt x="76" y="192"/>
                </a:cubicBezTo>
                <a:cubicBezTo>
                  <a:pt x="76" y="193"/>
                  <a:pt x="76" y="194"/>
                  <a:pt x="78" y="194"/>
                </a:cubicBezTo>
                <a:cubicBezTo>
                  <a:pt x="81" y="195"/>
                  <a:pt x="83" y="195"/>
                  <a:pt x="86" y="196"/>
                </a:cubicBezTo>
                <a:cubicBezTo>
                  <a:pt x="86" y="196"/>
                  <a:pt x="86" y="196"/>
                  <a:pt x="86" y="196"/>
                </a:cubicBezTo>
                <a:cubicBezTo>
                  <a:pt x="87" y="196"/>
                  <a:pt x="88" y="195"/>
                  <a:pt x="89" y="194"/>
                </a:cubicBezTo>
                <a:cubicBezTo>
                  <a:pt x="90" y="188"/>
                  <a:pt x="90" y="188"/>
                  <a:pt x="90" y="188"/>
                </a:cubicBezTo>
                <a:cubicBezTo>
                  <a:pt x="93" y="188"/>
                  <a:pt x="96" y="188"/>
                  <a:pt x="99" y="188"/>
                </a:cubicBezTo>
                <a:cubicBezTo>
                  <a:pt x="101" y="188"/>
                  <a:pt x="103" y="188"/>
                  <a:pt x="105" y="188"/>
                </a:cubicBezTo>
                <a:cubicBezTo>
                  <a:pt x="106" y="194"/>
                  <a:pt x="106" y="194"/>
                  <a:pt x="106" y="194"/>
                </a:cubicBezTo>
                <a:cubicBezTo>
                  <a:pt x="106" y="195"/>
                  <a:pt x="107" y="196"/>
                  <a:pt x="108" y="196"/>
                </a:cubicBezTo>
                <a:cubicBezTo>
                  <a:pt x="108" y="196"/>
                  <a:pt x="108" y="196"/>
                  <a:pt x="108" y="196"/>
                </a:cubicBezTo>
                <a:cubicBezTo>
                  <a:pt x="111" y="196"/>
                  <a:pt x="114" y="195"/>
                  <a:pt x="117" y="195"/>
                </a:cubicBezTo>
                <a:cubicBezTo>
                  <a:pt x="118" y="195"/>
                  <a:pt x="119" y="194"/>
                  <a:pt x="119" y="192"/>
                </a:cubicBezTo>
                <a:cubicBezTo>
                  <a:pt x="118" y="186"/>
                  <a:pt x="118" y="186"/>
                  <a:pt x="118" y="186"/>
                </a:cubicBezTo>
                <a:cubicBezTo>
                  <a:pt x="123" y="185"/>
                  <a:pt x="128" y="184"/>
                  <a:pt x="133" y="182"/>
                </a:cubicBezTo>
                <a:cubicBezTo>
                  <a:pt x="135" y="187"/>
                  <a:pt x="135" y="187"/>
                  <a:pt x="135" y="187"/>
                </a:cubicBezTo>
                <a:cubicBezTo>
                  <a:pt x="136" y="188"/>
                  <a:pt x="137" y="189"/>
                  <a:pt x="137" y="189"/>
                </a:cubicBezTo>
                <a:cubicBezTo>
                  <a:pt x="138" y="189"/>
                  <a:pt x="138" y="189"/>
                  <a:pt x="138" y="188"/>
                </a:cubicBezTo>
                <a:cubicBezTo>
                  <a:pt x="141" y="187"/>
                  <a:pt x="143" y="186"/>
                  <a:pt x="146" y="185"/>
                </a:cubicBezTo>
                <a:cubicBezTo>
                  <a:pt x="147" y="184"/>
                  <a:pt x="148" y="183"/>
                  <a:pt x="147" y="182"/>
                </a:cubicBezTo>
                <a:cubicBezTo>
                  <a:pt x="144" y="176"/>
                  <a:pt x="144" y="176"/>
                  <a:pt x="144" y="176"/>
                </a:cubicBezTo>
                <a:cubicBezTo>
                  <a:pt x="149" y="174"/>
                  <a:pt x="153" y="171"/>
                  <a:pt x="157" y="167"/>
                </a:cubicBezTo>
                <a:cubicBezTo>
                  <a:pt x="161" y="172"/>
                  <a:pt x="161" y="172"/>
                  <a:pt x="161" y="172"/>
                </a:cubicBezTo>
                <a:cubicBezTo>
                  <a:pt x="162" y="172"/>
                  <a:pt x="162" y="172"/>
                  <a:pt x="163" y="172"/>
                </a:cubicBezTo>
                <a:cubicBezTo>
                  <a:pt x="164" y="172"/>
                  <a:pt x="164" y="172"/>
                  <a:pt x="165" y="172"/>
                </a:cubicBezTo>
                <a:cubicBezTo>
                  <a:pt x="167" y="170"/>
                  <a:pt x="169" y="168"/>
                  <a:pt x="171" y="166"/>
                </a:cubicBezTo>
                <a:cubicBezTo>
                  <a:pt x="172" y="165"/>
                  <a:pt x="172" y="164"/>
                  <a:pt x="171" y="163"/>
                </a:cubicBezTo>
                <a:cubicBezTo>
                  <a:pt x="166" y="158"/>
                  <a:pt x="166" y="158"/>
                  <a:pt x="166" y="158"/>
                </a:cubicBezTo>
                <a:cubicBezTo>
                  <a:pt x="170" y="155"/>
                  <a:pt x="173" y="150"/>
                  <a:pt x="176" y="146"/>
                </a:cubicBezTo>
                <a:cubicBezTo>
                  <a:pt x="181" y="149"/>
                  <a:pt x="181" y="149"/>
                  <a:pt x="181" y="149"/>
                </a:cubicBezTo>
                <a:cubicBezTo>
                  <a:pt x="182" y="149"/>
                  <a:pt x="182" y="149"/>
                  <a:pt x="182" y="149"/>
                </a:cubicBezTo>
                <a:cubicBezTo>
                  <a:pt x="183" y="149"/>
                  <a:pt x="184" y="149"/>
                  <a:pt x="184" y="148"/>
                </a:cubicBezTo>
                <a:cubicBezTo>
                  <a:pt x="186" y="146"/>
                  <a:pt x="187" y="143"/>
                  <a:pt x="188" y="140"/>
                </a:cubicBezTo>
                <a:cubicBezTo>
                  <a:pt x="189" y="139"/>
                  <a:pt x="188" y="138"/>
                  <a:pt x="187" y="138"/>
                </a:cubicBezTo>
                <a:cubicBezTo>
                  <a:pt x="182" y="134"/>
                  <a:pt x="182" y="134"/>
                  <a:pt x="182" y="134"/>
                </a:cubicBezTo>
                <a:cubicBezTo>
                  <a:pt x="183" y="132"/>
                  <a:pt x="184" y="130"/>
                  <a:pt x="185" y="127"/>
                </a:cubicBezTo>
                <a:cubicBezTo>
                  <a:pt x="186" y="125"/>
                  <a:pt x="186" y="122"/>
                  <a:pt x="187" y="120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194" y="121"/>
                  <a:pt x="195" y="120"/>
                  <a:pt x="196" y="119"/>
                </a:cubicBezTo>
                <a:cubicBezTo>
                  <a:pt x="196" y="116"/>
                  <a:pt x="197" y="113"/>
                  <a:pt x="197" y="111"/>
                </a:cubicBezTo>
                <a:cubicBezTo>
                  <a:pt x="197" y="110"/>
                  <a:pt x="196" y="108"/>
                  <a:pt x="195" y="108"/>
                </a:cubicBezTo>
                <a:close/>
              </a:path>
            </a:pathLst>
          </a:custGeom>
          <a:solidFill>
            <a:schemeClr val="accent1"/>
          </a:solidFill>
          <a:ln w="19050" cap="rnd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6D7C5647-B06F-DF41-BB99-9C563B38C541}"/>
              </a:ext>
            </a:extLst>
          </p:cNvPr>
          <p:cNvSpPr>
            <a:spLocks/>
          </p:cNvSpPr>
          <p:nvPr userDrawn="1"/>
        </p:nvSpPr>
        <p:spPr bwMode="auto">
          <a:xfrm>
            <a:off x="2884984" y="4437534"/>
            <a:ext cx="2153776" cy="2141227"/>
          </a:xfrm>
          <a:custGeom>
            <a:avLst/>
            <a:gdLst>
              <a:gd name="T0" fmla="*/ 135 w 145"/>
              <a:gd name="T1" fmla="*/ 77 h 144"/>
              <a:gd name="T2" fmla="*/ 143 w 145"/>
              <a:gd name="T3" fmla="*/ 65 h 144"/>
              <a:gd name="T4" fmla="*/ 143 w 145"/>
              <a:gd name="T5" fmla="*/ 53 h 144"/>
              <a:gd name="T6" fmla="*/ 141 w 145"/>
              <a:gd name="T7" fmla="*/ 51 h 144"/>
              <a:gd name="T8" fmla="*/ 129 w 145"/>
              <a:gd name="T9" fmla="*/ 45 h 144"/>
              <a:gd name="T10" fmla="*/ 135 w 145"/>
              <a:gd name="T11" fmla="*/ 39 h 144"/>
              <a:gd name="T12" fmla="*/ 130 w 145"/>
              <a:gd name="T13" fmla="*/ 28 h 144"/>
              <a:gd name="T14" fmla="*/ 127 w 145"/>
              <a:gd name="T15" fmla="*/ 27 h 144"/>
              <a:gd name="T16" fmla="*/ 113 w 145"/>
              <a:gd name="T17" fmla="*/ 25 h 144"/>
              <a:gd name="T18" fmla="*/ 117 w 145"/>
              <a:gd name="T19" fmla="*/ 15 h 144"/>
              <a:gd name="T20" fmla="*/ 108 w 145"/>
              <a:gd name="T21" fmla="*/ 9 h 144"/>
              <a:gd name="T22" fmla="*/ 101 w 145"/>
              <a:gd name="T23" fmla="*/ 17 h 144"/>
              <a:gd name="T24" fmla="*/ 92 w 145"/>
              <a:gd name="T25" fmla="*/ 13 h 144"/>
              <a:gd name="T26" fmla="*/ 92 w 145"/>
              <a:gd name="T27" fmla="*/ 2 h 144"/>
              <a:gd name="T28" fmla="*/ 82 w 145"/>
              <a:gd name="T29" fmla="*/ 0 h 144"/>
              <a:gd name="T30" fmla="*/ 78 w 145"/>
              <a:gd name="T31" fmla="*/ 10 h 144"/>
              <a:gd name="T32" fmla="*/ 72 w 145"/>
              <a:gd name="T33" fmla="*/ 10 h 144"/>
              <a:gd name="T34" fmla="*/ 66 w 145"/>
              <a:gd name="T35" fmla="*/ 2 h 144"/>
              <a:gd name="T36" fmla="*/ 63 w 145"/>
              <a:gd name="T37" fmla="*/ 0 h 144"/>
              <a:gd name="T38" fmla="*/ 52 w 145"/>
              <a:gd name="T39" fmla="*/ 4 h 144"/>
              <a:gd name="T40" fmla="*/ 45 w 145"/>
              <a:gd name="T41" fmla="*/ 17 h 144"/>
              <a:gd name="T42" fmla="*/ 38 w 145"/>
              <a:gd name="T43" fmla="*/ 9 h 144"/>
              <a:gd name="T44" fmla="*/ 28 w 145"/>
              <a:gd name="T45" fmla="*/ 14 h 144"/>
              <a:gd name="T46" fmla="*/ 32 w 145"/>
              <a:gd name="T47" fmla="*/ 25 h 144"/>
              <a:gd name="T48" fmla="*/ 18 w 145"/>
              <a:gd name="T49" fmla="*/ 27 h 144"/>
              <a:gd name="T50" fmla="*/ 15 w 145"/>
              <a:gd name="T51" fmla="*/ 28 h 144"/>
              <a:gd name="T52" fmla="*/ 10 w 145"/>
              <a:gd name="T53" fmla="*/ 39 h 144"/>
              <a:gd name="T54" fmla="*/ 14 w 145"/>
              <a:gd name="T55" fmla="*/ 52 h 144"/>
              <a:gd name="T56" fmla="*/ 5 w 145"/>
              <a:gd name="T57" fmla="*/ 51 h 144"/>
              <a:gd name="T58" fmla="*/ 2 w 145"/>
              <a:gd name="T59" fmla="*/ 53 h 144"/>
              <a:gd name="T60" fmla="*/ 2 w 145"/>
              <a:gd name="T61" fmla="*/ 65 h 144"/>
              <a:gd name="T62" fmla="*/ 11 w 145"/>
              <a:gd name="T63" fmla="*/ 77 h 144"/>
              <a:gd name="T64" fmla="*/ 0 w 145"/>
              <a:gd name="T65" fmla="*/ 82 h 144"/>
              <a:gd name="T66" fmla="*/ 5 w 145"/>
              <a:gd name="T67" fmla="*/ 93 h 144"/>
              <a:gd name="T68" fmla="*/ 14 w 145"/>
              <a:gd name="T69" fmla="*/ 91 h 144"/>
              <a:gd name="T70" fmla="*/ 17 w 145"/>
              <a:gd name="T71" fmla="*/ 100 h 144"/>
              <a:gd name="T72" fmla="*/ 10 w 145"/>
              <a:gd name="T73" fmla="*/ 108 h 144"/>
              <a:gd name="T74" fmla="*/ 17 w 145"/>
              <a:gd name="T75" fmla="*/ 117 h 144"/>
              <a:gd name="T76" fmla="*/ 26 w 145"/>
              <a:gd name="T77" fmla="*/ 112 h 144"/>
              <a:gd name="T78" fmla="*/ 28 w 145"/>
              <a:gd name="T79" fmla="*/ 127 h 144"/>
              <a:gd name="T80" fmla="*/ 37 w 145"/>
              <a:gd name="T81" fmla="*/ 135 h 144"/>
              <a:gd name="T82" fmla="*/ 40 w 145"/>
              <a:gd name="T83" fmla="*/ 134 h 144"/>
              <a:gd name="T84" fmla="*/ 53 w 145"/>
              <a:gd name="T85" fmla="*/ 131 h 144"/>
              <a:gd name="T86" fmla="*/ 52 w 145"/>
              <a:gd name="T87" fmla="*/ 140 h 144"/>
              <a:gd name="T88" fmla="*/ 63 w 145"/>
              <a:gd name="T89" fmla="*/ 144 h 144"/>
              <a:gd name="T90" fmla="*/ 66 w 145"/>
              <a:gd name="T91" fmla="*/ 142 h 144"/>
              <a:gd name="T92" fmla="*/ 73 w 145"/>
              <a:gd name="T93" fmla="*/ 134 h 144"/>
              <a:gd name="T94" fmla="*/ 80 w 145"/>
              <a:gd name="T95" fmla="*/ 142 h 144"/>
              <a:gd name="T96" fmla="*/ 82 w 145"/>
              <a:gd name="T97" fmla="*/ 144 h 144"/>
              <a:gd name="T98" fmla="*/ 93 w 145"/>
              <a:gd name="T99" fmla="*/ 140 h 144"/>
              <a:gd name="T100" fmla="*/ 101 w 145"/>
              <a:gd name="T101" fmla="*/ 127 h 144"/>
              <a:gd name="T102" fmla="*/ 108 w 145"/>
              <a:gd name="T103" fmla="*/ 136 h 144"/>
              <a:gd name="T104" fmla="*/ 117 w 145"/>
              <a:gd name="T105" fmla="*/ 130 h 144"/>
              <a:gd name="T106" fmla="*/ 113 w 145"/>
              <a:gd name="T107" fmla="*/ 119 h 144"/>
              <a:gd name="T108" fmla="*/ 128 w 145"/>
              <a:gd name="T109" fmla="*/ 117 h 144"/>
              <a:gd name="T110" fmla="*/ 131 w 145"/>
              <a:gd name="T111" fmla="*/ 117 h 144"/>
              <a:gd name="T112" fmla="*/ 135 w 145"/>
              <a:gd name="T113" fmla="*/ 106 h 144"/>
              <a:gd name="T114" fmla="*/ 132 w 145"/>
              <a:gd name="T115" fmla="*/ 92 h 144"/>
              <a:gd name="T116" fmla="*/ 141 w 145"/>
              <a:gd name="T117" fmla="*/ 93 h 144"/>
              <a:gd name="T118" fmla="*/ 143 w 145"/>
              <a:gd name="T119" fmla="*/ 91 h 144"/>
              <a:gd name="T120" fmla="*/ 143 w 145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5" h="144">
                <a:moveTo>
                  <a:pt x="143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4"/>
                  <a:pt x="135" y="70"/>
                  <a:pt x="135" y="67"/>
                </a:cubicBezTo>
                <a:cubicBezTo>
                  <a:pt x="143" y="65"/>
                  <a:pt x="143" y="65"/>
                  <a:pt x="143" y="65"/>
                </a:cubicBezTo>
                <a:cubicBezTo>
                  <a:pt x="144" y="65"/>
                  <a:pt x="145" y="64"/>
                  <a:pt x="145" y="63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8"/>
                  <a:pt x="129" y="45"/>
                </a:cubicBezTo>
                <a:cubicBezTo>
                  <a:pt x="128" y="45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6" y="37"/>
                  <a:pt x="136" y="36"/>
                </a:cubicBezTo>
                <a:cubicBezTo>
                  <a:pt x="134" y="33"/>
                  <a:pt x="132" y="30"/>
                  <a:pt x="130" y="28"/>
                </a:cubicBezTo>
                <a:cubicBezTo>
                  <a:pt x="130" y="27"/>
                  <a:pt x="129" y="27"/>
                  <a:pt x="129" y="27"/>
                </a:cubicBezTo>
                <a:cubicBezTo>
                  <a:pt x="128" y="27"/>
                  <a:pt x="128" y="27"/>
                  <a:pt x="127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5" y="27"/>
                  <a:pt x="113" y="25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8" y="17"/>
                  <a:pt x="118" y="15"/>
                  <a:pt x="117" y="15"/>
                </a:cubicBezTo>
                <a:cubicBezTo>
                  <a:pt x="114" y="13"/>
                  <a:pt x="112" y="11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6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8" y="16"/>
                  <a:pt x="96" y="15"/>
                  <a:pt x="93" y="14"/>
                </a:cubicBezTo>
                <a:cubicBezTo>
                  <a:pt x="92" y="14"/>
                  <a:pt x="92" y="13"/>
                  <a:pt x="92" y="13"/>
                </a:cubicBezTo>
                <a:cubicBezTo>
                  <a:pt x="93" y="5"/>
                  <a:pt x="93" y="5"/>
                  <a:pt x="93" y="5"/>
                </a:cubicBezTo>
                <a:cubicBezTo>
                  <a:pt x="94" y="4"/>
                  <a:pt x="93" y="2"/>
                  <a:pt x="92" y="2"/>
                </a:cubicBezTo>
                <a:cubicBezTo>
                  <a:pt x="88" y="1"/>
                  <a:pt x="85" y="1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1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4" y="10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71" y="10"/>
                  <a:pt x="69" y="10"/>
                  <a:pt x="68" y="10"/>
                </a:cubicBezTo>
                <a:cubicBezTo>
                  <a:pt x="66" y="2"/>
                  <a:pt x="66" y="2"/>
                  <a:pt x="66" y="2"/>
                </a:cubicBezTo>
                <a:cubicBezTo>
                  <a:pt x="66" y="1"/>
                  <a:pt x="65" y="0"/>
                  <a:pt x="64" y="0"/>
                </a:cubicBezTo>
                <a:cubicBezTo>
                  <a:pt x="64" y="0"/>
                  <a:pt x="64" y="0"/>
                  <a:pt x="63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0" y="14"/>
                  <a:pt x="47" y="15"/>
                  <a:pt x="45" y="17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9"/>
                  <a:pt x="38" y="9"/>
                  <a:pt x="38" y="9"/>
                </a:cubicBezTo>
                <a:cubicBezTo>
                  <a:pt x="37" y="9"/>
                  <a:pt x="37" y="9"/>
                  <a:pt x="36" y="9"/>
                </a:cubicBezTo>
                <a:cubicBezTo>
                  <a:pt x="34" y="11"/>
                  <a:pt x="31" y="12"/>
                  <a:pt x="28" y="14"/>
                </a:cubicBezTo>
                <a:cubicBezTo>
                  <a:pt x="27" y="15"/>
                  <a:pt x="27" y="16"/>
                  <a:pt x="28" y="17"/>
                </a:cubicBezTo>
                <a:cubicBezTo>
                  <a:pt x="32" y="25"/>
                  <a:pt x="32" y="25"/>
                  <a:pt x="32" y="25"/>
                </a:cubicBezTo>
                <a:cubicBezTo>
                  <a:pt x="30" y="27"/>
                  <a:pt x="28" y="29"/>
                  <a:pt x="25" y="32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7"/>
                </a:cubicBezTo>
                <a:cubicBezTo>
                  <a:pt x="16" y="27"/>
                  <a:pt x="15" y="27"/>
                  <a:pt x="15" y="28"/>
                </a:cubicBezTo>
                <a:cubicBezTo>
                  <a:pt x="13" y="30"/>
                  <a:pt x="11" y="33"/>
                  <a:pt x="9" y="36"/>
                </a:cubicBezTo>
                <a:cubicBezTo>
                  <a:pt x="9" y="37"/>
                  <a:pt x="9" y="38"/>
                  <a:pt x="10" y="39"/>
                </a:cubicBezTo>
                <a:cubicBezTo>
                  <a:pt x="17" y="44"/>
                  <a:pt x="17" y="44"/>
                  <a:pt x="17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3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4" y="51"/>
                </a:cubicBezTo>
                <a:cubicBezTo>
                  <a:pt x="3" y="51"/>
                  <a:pt x="3" y="52"/>
                  <a:pt x="2" y="53"/>
                </a:cubicBezTo>
                <a:cubicBezTo>
                  <a:pt x="1" y="56"/>
                  <a:pt x="1" y="60"/>
                  <a:pt x="0" y="63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0" y="70"/>
                  <a:pt x="10" y="74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0" y="80"/>
                  <a:pt x="0" y="82"/>
                </a:cubicBezTo>
                <a:cubicBezTo>
                  <a:pt x="1" y="85"/>
                  <a:pt x="2" y="88"/>
                  <a:pt x="2" y="91"/>
                </a:cubicBezTo>
                <a:cubicBezTo>
                  <a:pt x="3" y="92"/>
                  <a:pt x="4" y="93"/>
                  <a:pt x="5" y="93"/>
                </a:cubicBezTo>
                <a:cubicBezTo>
                  <a:pt x="5" y="93"/>
                  <a:pt x="5" y="93"/>
                  <a:pt x="5" y="93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7"/>
                  <a:pt x="17" y="99"/>
                </a:cubicBezTo>
                <a:cubicBezTo>
                  <a:pt x="17" y="100"/>
                  <a:pt x="17" y="100"/>
                  <a:pt x="17" y="100"/>
                </a:cubicBezTo>
                <a:cubicBezTo>
                  <a:pt x="10" y="105"/>
                  <a:pt x="10" y="105"/>
                  <a:pt x="10" y="105"/>
                </a:cubicBezTo>
                <a:cubicBezTo>
                  <a:pt x="9" y="106"/>
                  <a:pt x="9" y="107"/>
                  <a:pt x="10" y="108"/>
                </a:cubicBezTo>
                <a:cubicBezTo>
                  <a:pt x="11" y="111"/>
                  <a:pt x="13" y="114"/>
                  <a:pt x="15" y="117"/>
                </a:cubicBezTo>
                <a:cubicBezTo>
                  <a:pt x="16" y="117"/>
                  <a:pt x="16" y="117"/>
                  <a:pt x="17" y="117"/>
                </a:cubicBezTo>
                <a:cubicBezTo>
                  <a:pt x="17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5"/>
                  <a:pt x="30" y="117"/>
                  <a:pt x="33" y="119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7" y="128"/>
                  <a:pt x="27" y="129"/>
                  <a:pt x="28" y="130"/>
                </a:cubicBezTo>
                <a:cubicBezTo>
                  <a:pt x="31" y="132"/>
                  <a:pt x="34" y="133"/>
                  <a:pt x="37" y="135"/>
                </a:cubicBezTo>
                <a:cubicBezTo>
                  <a:pt x="37" y="135"/>
                  <a:pt x="37" y="135"/>
                  <a:pt x="38" y="135"/>
                </a:cubicBezTo>
                <a:cubicBezTo>
                  <a:pt x="38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7" y="129"/>
                  <a:pt x="50" y="130"/>
                  <a:pt x="53" y="131"/>
                </a:cubicBezTo>
                <a:cubicBezTo>
                  <a:pt x="53" y="131"/>
                  <a:pt x="53" y="131"/>
                  <a:pt x="54" y="131"/>
                </a:cubicBezTo>
                <a:cubicBezTo>
                  <a:pt x="52" y="140"/>
                  <a:pt x="52" y="140"/>
                  <a:pt x="52" y="140"/>
                </a:cubicBezTo>
                <a:cubicBezTo>
                  <a:pt x="52" y="141"/>
                  <a:pt x="53" y="142"/>
                  <a:pt x="54" y="142"/>
                </a:cubicBezTo>
                <a:cubicBezTo>
                  <a:pt x="57" y="143"/>
                  <a:pt x="60" y="144"/>
                  <a:pt x="63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4"/>
                  <a:pt x="68" y="134"/>
                  <a:pt x="68" y="134"/>
                </a:cubicBezTo>
                <a:cubicBezTo>
                  <a:pt x="70" y="134"/>
                  <a:pt x="71" y="134"/>
                  <a:pt x="73" y="134"/>
                </a:cubicBezTo>
                <a:cubicBezTo>
                  <a:pt x="75" y="134"/>
                  <a:pt x="76" y="134"/>
                  <a:pt x="78" y="134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5" y="144"/>
                  <a:pt x="89" y="143"/>
                  <a:pt x="92" y="142"/>
                </a:cubicBezTo>
                <a:cubicBezTo>
                  <a:pt x="93" y="142"/>
                  <a:pt x="94" y="141"/>
                  <a:pt x="93" y="140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5"/>
                  <a:pt x="106" y="135"/>
                  <a:pt x="106" y="135"/>
                </a:cubicBezTo>
                <a:cubicBezTo>
                  <a:pt x="106" y="135"/>
                  <a:pt x="107" y="136"/>
                  <a:pt x="108" y="136"/>
                </a:cubicBezTo>
                <a:cubicBezTo>
                  <a:pt x="108" y="136"/>
                  <a:pt x="109" y="135"/>
                  <a:pt x="109" y="135"/>
                </a:cubicBezTo>
                <a:cubicBezTo>
                  <a:pt x="112" y="134"/>
                  <a:pt x="115" y="132"/>
                  <a:pt x="117" y="130"/>
                </a:cubicBezTo>
                <a:cubicBezTo>
                  <a:pt x="118" y="129"/>
                  <a:pt x="118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8" y="118"/>
                  <a:pt x="129" y="118"/>
                </a:cubicBezTo>
                <a:cubicBezTo>
                  <a:pt x="129" y="118"/>
                  <a:pt x="130" y="117"/>
                  <a:pt x="131" y="117"/>
                </a:cubicBezTo>
                <a:cubicBezTo>
                  <a:pt x="133" y="114"/>
                  <a:pt x="134" y="111"/>
                  <a:pt x="136" y="109"/>
                </a:cubicBezTo>
                <a:cubicBezTo>
                  <a:pt x="137" y="108"/>
                  <a:pt x="136" y="106"/>
                  <a:pt x="135" y="106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29" y="98"/>
                  <a:pt x="131" y="95"/>
                  <a:pt x="132" y="92"/>
                </a:cubicBezTo>
                <a:cubicBezTo>
                  <a:pt x="132" y="92"/>
                  <a:pt x="132" y="92"/>
                  <a:pt x="132" y="91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2" y="93"/>
                  <a:pt x="143" y="92"/>
                  <a:pt x="143" y="91"/>
                </a:cubicBezTo>
                <a:cubicBezTo>
                  <a:pt x="144" y="88"/>
                  <a:pt x="145" y="85"/>
                  <a:pt x="145" y="82"/>
                </a:cubicBezTo>
                <a:cubicBezTo>
                  <a:pt x="145" y="80"/>
                  <a:pt x="145" y="79"/>
                  <a:pt x="143" y="79"/>
                </a:cubicBez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12700" cap="rnd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D3937D05-3165-E84D-B746-5E3276DB5B67}"/>
              </a:ext>
            </a:extLst>
          </p:cNvPr>
          <p:cNvSpPr>
            <a:spLocks/>
          </p:cNvSpPr>
          <p:nvPr userDrawn="1"/>
        </p:nvSpPr>
        <p:spPr bwMode="auto">
          <a:xfrm>
            <a:off x="7485575" y="3938268"/>
            <a:ext cx="2483032" cy="2451903"/>
          </a:xfrm>
          <a:custGeom>
            <a:avLst/>
            <a:gdLst>
              <a:gd name="T0" fmla="*/ 135 w 146"/>
              <a:gd name="T1" fmla="*/ 77 h 144"/>
              <a:gd name="T2" fmla="*/ 144 w 146"/>
              <a:gd name="T3" fmla="*/ 65 h 144"/>
              <a:gd name="T4" fmla="*/ 143 w 146"/>
              <a:gd name="T5" fmla="*/ 53 h 144"/>
              <a:gd name="T6" fmla="*/ 141 w 146"/>
              <a:gd name="T7" fmla="*/ 51 h 144"/>
              <a:gd name="T8" fmla="*/ 129 w 146"/>
              <a:gd name="T9" fmla="*/ 45 h 144"/>
              <a:gd name="T10" fmla="*/ 135 w 146"/>
              <a:gd name="T11" fmla="*/ 39 h 144"/>
              <a:gd name="T12" fmla="*/ 131 w 146"/>
              <a:gd name="T13" fmla="*/ 27 h 144"/>
              <a:gd name="T14" fmla="*/ 128 w 146"/>
              <a:gd name="T15" fmla="*/ 27 h 144"/>
              <a:gd name="T16" fmla="*/ 113 w 146"/>
              <a:gd name="T17" fmla="*/ 25 h 144"/>
              <a:gd name="T18" fmla="*/ 117 w 146"/>
              <a:gd name="T19" fmla="*/ 14 h 144"/>
              <a:gd name="T20" fmla="*/ 108 w 146"/>
              <a:gd name="T21" fmla="*/ 9 h 144"/>
              <a:gd name="T22" fmla="*/ 101 w 146"/>
              <a:gd name="T23" fmla="*/ 17 h 144"/>
              <a:gd name="T24" fmla="*/ 92 w 146"/>
              <a:gd name="T25" fmla="*/ 13 h 144"/>
              <a:gd name="T26" fmla="*/ 92 w 146"/>
              <a:gd name="T27" fmla="*/ 2 h 144"/>
              <a:gd name="T28" fmla="*/ 82 w 146"/>
              <a:gd name="T29" fmla="*/ 0 h 144"/>
              <a:gd name="T30" fmla="*/ 78 w 146"/>
              <a:gd name="T31" fmla="*/ 10 h 144"/>
              <a:gd name="T32" fmla="*/ 73 w 146"/>
              <a:gd name="T33" fmla="*/ 10 h 144"/>
              <a:gd name="T34" fmla="*/ 66 w 146"/>
              <a:gd name="T35" fmla="*/ 1 h 144"/>
              <a:gd name="T36" fmla="*/ 64 w 146"/>
              <a:gd name="T37" fmla="*/ 0 h 144"/>
              <a:gd name="T38" fmla="*/ 52 w 146"/>
              <a:gd name="T39" fmla="*/ 4 h 144"/>
              <a:gd name="T40" fmla="*/ 45 w 146"/>
              <a:gd name="T41" fmla="*/ 17 h 144"/>
              <a:gd name="T42" fmla="*/ 38 w 146"/>
              <a:gd name="T43" fmla="*/ 8 h 144"/>
              <a:gd name="T44" fmla="*/ 29 w 146"/>
              <a:gd name="T45" fmla="*/ 14 h 144"/>
              <a:gd name="T46" fmla="*/ 33 w 146"/>
              <a:gd name="T47" fmla="*/ 25 h 144"/>
              <a:gd name="T48" fmla="*/ 18 w 146"/>
              <a:gd name="T49" fmla="*/ 27 h 144"/>
              <a:gd name="T50" fmla="*/ 15 w 146"/>
              <a:gd name="T51" fmla="*/ 27 h 144"/>
              <a:gd name="T52" fmla="*/ 10 w 146"/>
              <a:gd name="T53" fmla="*/ 38 h 144"/>
              <a:gd name="T54" fmla="*/ 14 w 146"/>
              <a:gd name="T55" fmla="*/ 52 h 144"/>
              <a:gd name="T56" fmla="*/ 5 w 146"/>
              <a:gd name="T57" fmla="*/ 51 h 144"/>
              <a:gd name="T58" fmla="*/ 3 w 146"/>
              <a:gd name="T59" fmla="*/ 53 h 144"/>
              <a:gd name="T60" fmla="*/ 2 w 146"/>
              <a:gd name="T61" fmla="*/ 65 h 144"/>
              <a:gd name="T62" fmla="*/ 11 w 146"/>
              <a:gd name="T63" fmla="*/ 77 h 144"/>
              <a:gd name="T64" fmla="*/ 1 w 146"/>
              <a:gd name="T65" fmla="*/ 81 h 144"/>
              <a:gd name="T66" fmla="*/ 5 w 146"/>
              <a:gd name="T67" fmla="*/ 92 h 144"/>
              <a:gd name="T68" fmla="*/ 14 w 146"/>
              <a:gd name="T69" fmla="*/ 91 h 144"/>
              <a:gd name="T70" fmla="*/ 18 w 146"/>
              <a:gd name="T71" fmla="*/ 100 h 144"/>
              <a:gd name="T72" fmla="*/ 10 w 146"/>
              <a:gd name="T73" fmla="*/ 108 h 144"/>
              <a:gd name="T74" fmla="*/ 17 w 146"/>
              <a:gd name="T75" fmla="*/ 117 h 144"/>
              <a:gd name="T76" fmla="*/ 26 w 146"/>
              <a:gd name="T77" fmla="*/ 112 h 144"/>
              <a:gd name="T78" fmla="*/ 28 w 146"/>
              <a:gd name="T79" fmla="*/ 126 h 144"/>
              <a:gd name="T80" fmla="*/ 37 w 146"/>
              <a:gd name="T81" fmla="*/ 135 h 144"/>
              <a:gd name="T82" fmla="*/ 40 w 146"/>
              <a:gd name="T83" fmla="*/ 134 h 144"/>
              <a:gd name="T84" fmla="*/ 53 w 146"/>
              <a:gd name="T85" fmla="*/ 130 h 144"/>
              <a:gd name="T86" fmla="*/ 52 w 146"/>
              <a:gd name="T87" fmla="*/ 139 h 144"/>
              <a:gd name="T88" fmla="*/ 64 w 146"/>
              <a:gd name="T89" fmla="*/ 144 h 144"/>
              <a:gd name="T90" fmla="*/ 66 w 146"/>
              <a:gd name="T91" fmla="*/ 142 h 144"/>
              <a:gd name="T92" fmla="*/ 73 w 146"/>
              <a:gd name="T93" fmla="*/ 134 h 144"/>
              <a:gd name="T94" fmla="*/ 80 w 146"/>
              <a:gd name="T95" fmla="*/ 142 h 144"/>
              <a:gd name="T96" fmla="*/ 82 w 146"/>
              <a:gd name="T97" fmla="*/ 144 h 144"/>
              <a:gd name="T98" fmla="*/ 94 w 146"/>
              <a:gd name="T99" fmla="*/ 139 h 144"/>
              <a:gd name="T100" fmla="*/ 101 w 146"/>
              <a:gd name="T101" fmla="*/ 127 h 144"/>
              <a:gd name="T102" fmla="*/ 108 w 146"/>
              <a:gd name="T103" fmla="*/ 135 h 144"/>
              <a:gd name="T104" fmla="*/ 118 w 146"/>
              <a:gd name="T105" fmla="*/ 130 h 144"/>
              <a:gd name="T106" fmla="*/ 113 w 146"/>
              <a:gd name="T107" fmla="*/ 119 h 144"/>
              <a:gd name="T108" fmla="*/ 128 w 146"/>
              <a:gd name="T109" fmla="*/ 117 h 144"/>
              <a:gd name="T110" fmla="*/ 131 w 146"/>
              <a:gd name="T111" fmla="*/ 116 h 144"/>
              <a:gd name="T112" fmla="*/ 136 w 146"/>
              <a:gd name="T113" fmla="*/ 105 h 144"/>
              <a:gd name="T114" fmla="*/ 132 w 146"/>
              <a:gd name="T115" fmla="*/ 92 h 144"/>
              <a:gd name="T116" fmla="*/ 141 w 146"/>
              <a:gd name="T117" fmla="*/ 92 h 144"/>
              <a:gd name="T118" fmla="*/ 144 w 146"/>
              <a:gd name="T119" fmla="*/ 91 h 144"/>
              <a:gd name="T120" fmla="*/ 144 w 146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6" h="144">
                <a:moveTo>
                  <a:pt x="144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3"/>
                  <a:pt x="135" y="70"/>
                  <a:pt x="135" y="67"/>
                </a:cubicBezTo>
                <a:cubicBezTo>
                  <a:pt x="144" y="65"/>
                  <a:pt x="144" y="65"/>
                  <a:pt x="144" y="65"/>
                </a:cubicBezTo>
                <a:cubicBezTo>
                  <a:pt x="145" y="65"/>
                  <a:pt x="146" y="64"/>
                  <a:pt x="145" y="62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7"/>
                  <a:pt x="129" y="45"/>
                </a:cubicBezTo>
                <a:cubicBezTo>
                  <a:pt x="129" y="44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7" y="37"/>
                  <a:pt x="136" y="36"/>
                </a:cubicBezTo>
                <a:cubicBezTo>
                  <a:pt x="134" y="33"/>
                  <a:pt x="133" y="30"/>
                  <a:pt x="131" y="27"/>
                </a:cubicBezTo>
                <a:cubicBezTo>
                  <a:pt x="130" y="27"/>
                  <a:pt x="130" y="27"/>
                  <a:pt x="129" y="27"/>
                </a:cubicBezTo>
                <a:cubicBezTo>
                  <a:pt x="128" y="27"/>
                  <a:pt x="128" y="27"/>
                  <a:pt x="128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6" y="27"/>
                  <a:pt x="113" y="25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9" y="16"/>
                  <a:pt x="118" y="15"/>
                  <a:pt x="117" y="14"/>
                </a:cubicBezTo>
                <a:cubicBezTo>
                  <a:pt x="115" y="12"/>
                  <a:pt x="112" y="10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7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9" y="15"/>
                  <a:pt x="96" y="14"/>
                  <a:pt x="93" y="13"/>
                </a:cubicBezTo>
                <a:cubicBezTo>
                  <a:pt x="93" y="13"/>
                  <a:pt x="92" y="13"/>
                  <a:pt x="92" y="13"/>
                </a:cubicBezTo>
                <a:cubicBezTo>
                  <a:pt x="94" y="4"/>
                  <a:pt x="94" y="4"/>
                  <a:pt x="94" y="4"/>
                </a:cubicBezTo>
                <a:cubicBezTo>
                  <a:pt x="94" y="3"/>
                  <a:pt x="93" y="2"/>
                  <a:pt x="92" y="2"/>
                </a:cubicBezTo>
                <a:cubicBezTo>
                  <a:pt x="89" y="1"/>
                  <a:pt x="86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0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5" y="10"/>
                  <a:pt x="73" y="10"/>
                </a:cubicBezTo>
                <a:cubicBezTo>
                  <a:pt x="73" y="10"/>
                  <a:pt x="73" y="10"/>
                  <a:pt x="73" y="10"/>
                </a:cubicBezTo>
                <a:cubicBezTo>
                  <a:pt x="71" y="10"/>
                  <a:pt x="70" y="10"/>
                  <a:pt x="68" y="10"/>
                </a:cubicBezTo>
                <a:cubicBezTo>
                  <a:pt x="66" y="1"/>
                  <a:pt x="66" y="1"/>
                  <a:pt x="66" y="1"/>
                </a:cubicBezTo>
                <a:cubicBezTo>
                  <a:pt x="66" y="0"/>
                  <a:pt x="65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1" y="14"/>
                  <a:pt x="48" y="15"/>
                  <a:pt x="45" y="17"/>
                </a:cubicBezTo>
                <a:cubicBezTo>
                  <a:pt x="40" y="9"/>
                  <a:pt x="40" y="9"/>
                  <a:pt x="40" y="9"/>
                </a:cubicBezTo>
                <a:cubicBezTo>
                  <a:pt x="39" y="9"/>
                  <a:pt x="39" y="8"/>
                  <a:pt x="38" y="8"/>
                </a:cubicBezTo>
                <a:cubicBezTo>
                  <a:pt x="38" y="8"/>
                  <a:pt x="37" y="8"/>
                  <a:pt x="37" y="9"/>
                </a:cubicBezTo>
                <a:cubicBezTo>
                  <a:pt x="34" y="10"/>
                  <a:pt x="31" y="12"/>
                  <a:pt x="29" y="14"/>
                </a:cubicBezTo>
                <a:cubicBezTo>
                  <a:pt x="28" y="15"/>
                  <a:pt x="27" y="16"/>
                  <a:pt x="28" y="17"/>
                </a:cubicBezTo>
                <a:cubicBezTo>
                  <a:pt x="33" y="25"/>
                  <a:pt x="33" y="25"/>
                  <a:pt x="33" y="25"/>
                </a:cubicBezTo>
                <a:cubicBezTo>
                  <a:pt x="30" y="27"/>
                  <a:pt x="28" y="29"/>
                  <a:pt x="26" y="31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6"/>
                  <a:pt x="17" y="26"/>
                  <a:pt x="17" y="26"/>
                </a:cubicBezTo>
                <a:cubicBezTo>
                  <a:pt x="16" y="26"/>
                  <a:pt x="16" y="27"/>
                  <a:pt x="15" y="27"/>
                </a:cubicBezTo>
                <a:cubicBezTo>
                  <a:pt x="13" y="30"/>
                  <a:pt x="11" y="33"/>
                  <a:pt x="10" y="35"/>
                </a:cubicBezTo>
                <a:cubicBezTo>
                  <a:pt x="9" y="36"/>
                  <a:pt x="9" y="38"/>
                  <a:pt x="10" y="38"/>
                </a:cubicBezTo>
                <a:cubicBezTo>
                  <a:pt x="18" y="44"/>
                  <a:pt x="18" y="44"/>
                  <a:pt x="18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2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4" y="51"/>
                  <a:pt x="3" y="52"/>
                  <a:pt x="3" y="53"/>
                </a:cubicBezTo>
                <a:cubicBezTo>
                  <a:pt x="2" y="56"/>
                  <a:pt x="1" y="59"/>
                  <a:pt x="1" y="62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70"/>
                  <a:pt x="11" y="73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1" y="80"/>
                  <a:pt x="1" y="81"/>
                </a:cubicBezTo>
                <a:cubicBezTo>
                  <a:pt x="1" y="84"/>
                  <a:pt x="2" y="88"/>
                  <a:pt x="3" y="91"/>
                </a:cubicBezTo>
                <a:cubicBezTo>
                  <a:pt x="3" y="92"/>
                  <a:pt x="4" y="92"/>
                  <a:pt x="5" y="92"/>
                </a:cubicBezTo>
                <a:cubicBezTo>
                  <a:pt x="5" y="92"/>
                  <a:pt x="5" y="92"/>
                  <a:pt x="5" y="92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6"/>
                  <a:pt x="17" y="99"/>
                </a:cubicBezTo>
                <a:cubicBezTo>
                  <a:pt x="17" y="99"/>
                  <a:pt x="18" y="100"/>
                  <a:pt x="18" y="100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10" y="106"/>
                  <a:pt x="9" y="107"/>
                  <a:pt x="10" y="108"/>
                </a:cubicBezTo>
                <a:cubicBezTo>
                  <a:pt x="12" y="111"/>
                  <a:pt x="13" y="114"/>
                  <a:pt x="15" y="116"/>
                </a:cubicBezTo>
                <a:cubicBezTo>
                  <a:pt x="16" y="117"/>
                  <a:pt x="17" y="117"/>
                  <a:pt x="17" y="117"/>
                </a:cubicBezTo>
                <a:cubicBezTo>
                  <a:pt x="18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4"/>
                  <a:pt x="30" y="117"/>
                  <a:pt x="33" y="11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28" y="127"/>
                  <a:pt x="28" y="129"/>
                  <a:pt x="29" y="129"/>
                </a:cubicBezTo>
                <a:cubicBezTo>
                  <a:pt x="31" y="131"/>
                  <a:pt x="34" y="133"/>
                  <a:pt x="37" y="135"/>
                </a:cubicBezTo>
                <a:cubicBezTo>
                  <a:pt x="37" y="135"/>
                  <a:pt x="38" y="135"/>
                  <a:pt x="38" y="135"/>
                </a:cubicBezTo>
                <a:cubicBezTo>
                  <a:pt x="39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8" y="128"/>
                  <a:pt x="50" y="129"/>
                  <a:pt x="53" y="130"/>
                </a:cubicBezTo>
                <a:cubicBezTo>
                  <a:pt x="53" y="130"/>
                  <a:pt x="54" y="130"/>
                  <a:pt x="54" y="131"/>
                </a:cubicBezTo>
                <a:cubicBezTo>
                  <a:pt x="52" y="139"/>
                  <a:pt x="52" y="139"/>
                  <a:pt x="52" y="139"/>
                </a:cubicBezTo>
                <a:cubicBezTo>
                  <a:pt x="52" y="140"/>
                  <a:pt x="53" y="142"/>
                  <a:pt x="54" y="142"/>
                </a:cubicBezTo>
                <a:cubicBezTo>
                  <a:pt x="57" y="143"/>
                  <a:pt x="61" y="143"/>
                  <a:pt x="64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3"/>
                  <a:pt x="68" y="133"/>
                  <a:pt x="68" y="133"/>
                </a:cubicBezTo>
                <a:cubicBezTo>
                  <a:pt x="70" y="134"/>
                  <a:pt x="72" y="134"/>
                  <a:pt x="73" y="134"/>
                </a:cubicBezTo>
                <a:cubicBezTo>
                  <a:pt x="75" y="134"/>
                  <a:pt x="76" y="134"/>
                  <a:pt x="78" y="133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6" y="143"/>
                  <a:pt x="89" y="143"/>
                  <a:pt x="92" y="142"/>
                </a:cubicBezTo>
                <a:cubicBezTo>
                  <a:pt x="93" y="142"/>
                  <a:pt x="94" y="141"/>
                  <a:pt x="94" y="139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7" y="135"/>
                  <a:pt x="107" y="135"/>
                  <a:pt x="108" y="135"/>
                </a:cubicBezTo>
                <a:cubicBezTo>
                  <a:pt x="109" y="135"/>
                  <a:pt x="109" y="135"/>
                  <a:pt x="109" y="135"/>
                </a:cubicBezTo>
                <a:cubicBezTo>
                  <a:pt x="112" y="133"/>
                  <a:pt x="115" y="131"/>
                  <a:pt x="118" y="130"/>
                </a:cubicBezTo>
                <a:cubicBezTo>
                  <a:pt x="118" y="129"/>
                  <a:pt x="119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9" y="117"/>
                  <a:pt x="129" y="117"/>
                </a:cubicBezTo>
                <a:cubicBezTo>
                  <a:pt x="130" y="117"/>
                  <a:pt x="130" y="117"/>
                  <a:pt x="131" y="116"/>
                </a:cubicBezTo>
                <a:cubicBezTo>
                  <a:pt x="133" y="114"/>
                  <a:pt x="135" y="111"/>
                  <a:pt x="136" y="108"/>
                </a:cubicBezTo>
                <a:cubicBezTo>
                  <a:pt x="137" y="107"/>
                  <a:pt x="137" y="106"/>
                  <a:pt x="136" y="105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7"/>
                  <a:pt x="131" y="95"/>
                  <a:pt x="132" y="92"/>
                </a:cubicBezTo>
                <a:cubicBezTo>
                  <a:pt x="132" y="92"/>
                  <a:pt x="132" y="91"/>
                  <a:pt x="132" y="91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2" y="92"/>
                  <a:pt x="143" y="92"/>
                  <a:pt x="144" y="91"/>
                </a:cubicBezTo>
                <a:cubicBezTo>
                  <a:pt x="144" y="88"/>
                  <a:pt x="145" y="84"/>
                  <a:pt x="145" y="81"/>
                </a:cubicBezTo>
                <a:cubicBezTo>
                  <a:pt x="146" y="80"/>
                  <a:pt x="145" y="79"/>
                  <a:pt x="144" y="79"/>
                </a:cubicBez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12700" cap="rnd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BFE5E81E-46FD-C64D-A664-B6CF52BBCB1F}"/>
              </a:ext>
            </a:extLst>
          </p:cNvPr>
          <p:cNvSpPr/>
          <p:nvPr userDrawn="1"/>
        </p:nvSpPr>
        <p:spPr>
          <a:xfrm>
            <a:off x="5238691" y="4572354"/>
            <a:ext cx="1902073" cy="614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600" b="1" spc="6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HÖCHSTE</a:t>
            </a:r>
          </a:p>
          <a:p>
            <a:pPr algn="ctr">
              <a:lnSpc>
                <a:spcPct val="110000"/>
              </a:lnSpc>
            </a:pPr>
            <a:r>
              <a:rPr lang="de-DE" sz="1600" b="1" spc="6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QUALITÄT</a:t>
            </a:r>
            <a:endParaRPr lang="en-US" sz="1600" b="1" spc="6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sp>
        <p:nvSpPr>
          <p:cNvPr id="20" name="Freeform 81">
            <a:extLst>
              <a:ext uri="{FF2B5EF4-FFF2-40B4-BE49-F238E27FC236}">
                <a16:creationId xmlns:a16="http://schemas.microsoft.com/office/drawing/2014/main" id="{13D75070-6491-884A-8A13-74923FDC93A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836804" y="3617168"/>
            <a:ext cx="705845" cy="886227"/>
          </a:xfrm>
          <a:custGeom>
            <a:avLst/>
            <a:gdLst>
              <a:gd name="T0" fmla="*/ 596 w 603"/>
              <a:gd name="T1" fmla="*/ 239 h 757"/>
              <a:gd name="T2" fmla="*/ 578 w 603"/>
              <a:gd name="T3" fmla="*/ 180 h 757"/>
              <a:gd name="T4" fmla="*/ 548 w 603"/>
              <a:gd name="T5" fmla="*/ 126 h 757"/>
              <a:gd name="T6" fmla="*/ 507 w 603"/>
              <a:gd name="T7" fmla="*/ 80 h 757"/>
              <a:gd name="T8" fmla="*/ 458 w 603"/>
              <a:gd name="T9" fmla="*/ 43 h 757"/>
              <a:gd name="T10" fmla="*/ 403 w 603"/>
              <a:gd name="T11" fmla="*/ 17 h 757"/>
              <a:gd name="T12" fmla="*/ 343 w 603"/>
              <a:gd name="T13" fmla="*/ 3 h 757"/>
              <a:gd name="T14" fmla="*/ 281 w 603"/>
              <a:gd name="T15" fmla="*/ 2 h 757"/>
              <a:gd name="T16" fmla="*/ 221 w 603"/>
              <a:gd name="T17" fmla="*/ 14 h 757"/>
              <a:gd name="T18" fmla="*/ 164 w 603"/>
              <a:gd name="T19" fmla="*/ 38 h 757"/>
              <a:gd name="T20" fmla="*/ 114 w 603"/>
              <a:gd name="T21" fmla="*/ 73 h 757"/>
              <a:gd name="T22" fmla="*/ 72 w 603"/>
              <a:gd name="T23" fmla="*/ 118 h 757"/>
              <a:gd name="T24" fmla="*/ 40 w 603"/>
              <a:gd name="T25" fmla="*/ 171 h 757"/>
              <a:gd name="T26" fmla="*/ 20 w 603"/>
              <a:gd name="T27" fmla="*/ 229 h 757"/>
              <a:gd name="T28" fmla="*/ 13 w 603"/>
              <a:gd name="T29" fmla="*/ 290 h 757"/>
              <a:gd name="T30" fmla="*/ 18 w 603"/>
              <a:gd name="T31" fmla="*/ 351 h 757"/>
              <a:gd name="T32" fmla="*/ 36 w 603"/>
              <a:gd name="T33" fmla="*/ 410 h 757"/>
              <a:gd name="T34" fmla="*/ 66 w 603"/>
              <a:gd name="T35" fmla="*/ 464 h 757"/>
              <a:gd name="T36" fmla="*/ 1 w 603"/>
              <a:gd name="T37" fmla="*/ 650 h 757"/>
              <a:gd name="T38" fmla="*/ 202 w 603"/>
              <a:gd name="T39" fmla="*/ 755 h 757"/>
              <a:gd name="T40" fmla="*/ 303 w 603"/>
              <a:gd name="T41" fmla="*/ 569 h 757"/>
              <a:gd name="T42" fmla="*/ 381 w 603"/>
              <a:gd name="T43" fmla="*/ 711 h 757"/>
              <a:gd name="T44" fmla="*/ 578 w 603"/>
              <a:gd name="T45" fmla="*/ 622 h 757"/>
              <a:gd name="T46" fmla="*/ 547 w 603"/>
              <a:gd name="T47" fmla="*/ 469 h 757"/>
              <a:gd name="T48" fmla="*/ 578 w 603"/>
              <a:gd name="T49" fmla="*/ 416 h 757"/>
              <a:gd name="T50" fmla="*/ 597 w 603"/>
              <a:gd name="T51" fmla="*/ 357 h 757"/>
              <a:gd name="T52" fmla="*/ 603 w 603"/>
              <a:gd name="T53" fmla="*/ 295 h 757"/>
              <a:gd name="T54" fmla="*/ 552 w 603"/>
              <a:gd name="T55" fmla="*/ 370 h 757"/>
              <a:gd name="T56" fmla="*/ 526 w 603"/>
              <a:gd name="T57" fmla="*/ 427 h 757"/>
              <a:gd name="T58" fmla="*/ 498 w 603"/>
              <a:gd name="T59" fmla="*/ 472 h 757"/>
              <a:gd name="T60" fmla="*/ 383 w 603"/>
              <a:gd name="T61" fmla="*/ 692 h 757"/>
              <a:gd name="T62" fmla="*/ 302 w 603"/>
              <a:gd name="T63" fmla="*/ 551 h 757"/>
              <a:gd name="T64" fmla="*/ 132 w 603"/>
              <a:gd name="T65" fmla="*/ 654 h 757"/>
              <a:gd name="T66" fmla="*/ 103 w 603"/>
              <a:gd name="T67" fmla="*/ 465 h 757"/>
              <a:gd name="T68" fmla="*/ 83 w 603"/>
              <a:gd name="T69" fmla="*/ 419 h 757"/>
              <a:gd name="T70" fmla="*/ 34 w 603"/>
              <a:gd name="T71" fmla="*/ 353 h 757"/>
              <a:gd name="T72" fmla="*/ 52 w 603"/>
              <a:gd name="T73" fmla="*/ 273 h 757"/>
              <a:gd name="T74" fmla="*/ 65 w 603"/>
              <a:gd name="T75" fmla="*/ 212 h 757"/>
              <a:gd name="T76" fmla="*/ 81 w 603"/>
              <a:gd name="T77" fmla="*/ 131 h 757"/>
              <a:gd name="T78" fmla="*/ 153 w 603"/>
              <a:gd name="T79" fmla="*/ 91 h 757"/>
              <a:gd name="T80" fmla="*/ 207 w 603"/>
              <a:gd name="T81" fmla="*/ 59 h 757"/>
              <a:gd name="T82" fmla="*/ 278 w 603"/>
              <a:gd name="T83" fmla="*/ 18 h 757"/>
              <a:gd name="T84" fmla="*/ 356 w 603"/>
              <a:gd name="T85" fmla="*/ 44 h 757"/>
              <a:gd name="T86" fmla="*/ 415 w 603"/>
              <a:gd name="T87" fmla="*/ 63 h 757"/>
              <a:gd name="T88" fmla="*/ 494 w 603"/>
              <a:gd name="T89" fmla="*/ 88 h 757"/>
              <a:gd name="T90" fmla="*/ 526 w 603"/>
              <a:gd name="T91" fmla="*/ 163 h 757"/>
              <a:gd name="T92" fmla="*/ 552 w 603"/>
              <a:gd name="T93" fmla="*/ 220 h 757"/>
              <a:gd name="T94" fmla="*/ 586 w 603"/>
              <a:gd name="T95" fmla="*/ 295 h 757"/>
              <a:gd name="T96" fmla="*/ 307 w 603"/>
              <a:gd name="T97" fmla="*/ 463 h 757"/>
              <a:gd name="T98" fmla="*/ 147 w 603"/>
              <a:gd name="T99" fmla="*/ 289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3" h="757">
                <a:moveTo>
                  <a:pt x="603" y="295"/>
                </a:moveTo>
                <a:cubicBezTo>
                  <a:pt x="603" y="293"/>
                  <a:pt x="602" y="291"/>
                  <a:pt x="601" y="290"/>
                </a:cubicBezTo>
                <a:cubicBezTo>
                  <a:pt x="576" y="267"/>
                  <a:pt x="576" y="267"/>
                  <a:pt x="576" y="267"/>
                </a:cubicBezTo>
                <a:cubicBezTo>
                  <a:pt x="596" y="239"/>
                  <a:pt x="596" y="239"/>
                  <a:pt x="596" y="239"/>
                </a:cubicBezTo>
                <a:cubicBezTo>
                  <a:pt x="597" y="237"/>
                  <a:pt x="597" y="235"/>
                  <a:pt x="597" y="233"/>
                </a:cubicBezTo>
                <a:cubicBezTo>
                  <a:pt x="596" y="232"/>
                  <a:pt x="595" y="230"/>
                  <a:pt x="593" y="229"/>
                </a:cubicBezTo>
                <a:cubicBezTo>
                  <a:pt x="564" y="211"/>
                  <a:pt x="564" y="211"/>
                  <a:pt x="564" y="211"/>
                </a:cubicBezTo>
                <a:cubicBezTo>
                  <a:pt x="578" y="180"/>
                  <a:pt x="578" y="180"/>
                  <a:pt x="578" y="180"/>
                </a:cubicBezTo>
                <a:cubicBezTo>
                  <a:pt x="578" y="178"/>
                  <a:pt x="578" y="176"/>
                  <a:pt x="578" y="175"/>
                </a:cubicBezTo>
                <a:cubicBezTo>
                  <a:pt x="577" y="173"/>
                  <a:pt x="575" y="171"/>
                  <a:pt x="573" y="171"/>
                </a:cubicBezTo>
                <a:cubicBezTo>
                  <a:pt x="541" y="160"/>
                  <a:pt x="541" y="160"/>
                  <a:pt x="541" y="160"/>
                </a:cubicBezTo>
                <a:cubicBezTo>
                  <a:pt x="548" y="126"/>
                  <a:pt x="548" y="126"/>
                  <a:pt x="548" y="126"/>
                </a:cubicBezTo>
                <a:cubicBezTo>
                  <a:pt x="548" y="124"/>
                  <a:pt x="548" y="122"/>
                  <a:pt x="547" y="121"/>
                </a:cubicBezTo>
                <a:cubicBezTo>
                  <a:pt x="545" y="119"/>
                  <a:pt x="544" y="118"/>
                  <a:pt x="542" y="118"/>
                </a:cubicBezTo>
                <a:cubicBezTo>
                  <a:pt x="508" y="114"/>
                  <a:pt x="508" y="114"/>
                  <a:pt x="508" y="114"/>
                </a:cubicBezTo>
                <a:cubicBezTo>
                  <a:pt x="507" y="80"/>
                  <a:pt x="507" y="80"/>
                  <a:pt x="507" y="80"/>
                </a:cubicBezTo>
                <a:cubicBezTo>
                  <a:pt x="507" y="78"/>
                  <a:pt x="507" y="76"/>
                  <a:pt x="505" y="75"/>
                </a:cubicBezTo>
                <a:cubicBezTo>
                  <a:pt x="504" y="73"/>
                  <a:pt x="502" y="73"/>
                  <a:pt x="500" y="73"/>
                </a:cubicBezTo>
                <a:cubicBezTo>
                  <a:pt x="466" y="76"/>
                  <a:pt x="466" y="76"/>
                  <a:pt x="466" y="76"/>
                </a:cubicBezTo>
                <a:cubicBezTo>
                  <a:pt x="458" y="43"/>
                  <a:pt x="458" y="43"/>
                  <a:pt x="458" y="43"/>
                </a:cubicBezTo>
                <a:cubicBezTo>
                  <a:pt x="458" y="41"/>
                  <a:pt x="457" y="39"/>
                  <a:pt x="455" y="38"/>
                </a:cubicBezTo>
                <a:cubicBezTo>
                  <a:pt x="453" y="37"/>
                  <a:pt x="451" y="37"/>
                  <a:pt x="449" y="38"/>
                </a:cubicBezTo>
                <a:cubicBezTo>
                  <a:pt x="417" y="48"/>
                  <a:pt x="417" y="48"/>
                  <a:pt x="417" y="48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5"/>
                  <a:pt x="400" y="14"/>
                  <a:pt x="398" y="13"/>
                </a:cubicBezTo>
                <a:cubicBezTo>
                  <a:pt x="397" y="13"/>
                  <a:pt x="395" y="13"/>
                  <a:pt x="393" y="14"/>
                </a:cubicBezTo>
                <a:cubicBezTo>
                  <a:pt x="363" y="30"/>
                  <a:pt x="363" y="30"/>
                  <a:pt x="363" y="30"/>
                </a:cubicBezTo>
                <a:cubicBezTo>
                  <a:pt x="343" y="3"/>
                  <a:pt x="343" y="3"/>
                  <a:pt x="343" y="3"/>
                </a:cubicBezTo>
                <a:cubicBezTo>
                  <a:pt x="342" y="2"/>
                  <a:pt x="340" y="0"/>
                  <a:pt x="338" y="0"/>
                </a:cubicBezTo>
                <a:cubicBezTo>
                  <a:pt x="336" y="0"/>
                  <a:pt x="334" y="1"/>
                  <a:pt x="332" y="2"/>
                </a:cubicBezTo>
                <a:cubicBezTo>
                  <a:pt x="307" y="24"/>
                  <a:pt x="307" y="24"/>
                  <a:pt x="307" y="24"/>
                </a:cubicBezTo>
                <a:cubicBezTo>
                  <a:pt x="281" y="2"/>
                  <a:pt x="281" y="2"/>
                  <a:pt x="281" y="2"/>
                </a:cubicBezTo>
                <a:cubicBezTo>
                  <a:pt x="280" y="1"/>
                  <a:pt x="278" y="0"/>
                  <a:pt x="276" y="0"/>
                </a:cubicBezTo>
                <a:cubicBezTo>
                  <a:pt x="274" y="0"/>
                  <a:pt x="272" y="2"/>
                  <a:pt x="271" y="3"/>
                </a:cubicBezTo>
                <a:cubicBezTo>
                  <a:pt x="251" y="30"/>
                  <a:pt x="251" y="30"/>
                  <a:pt x="251" y="30"/>
                </a:cubicBezTo>
                <a:cubicBezTo>
                  <a:pt x="221" y="14"/>
                  <a:pt x="221" y="14"/>
                  <a:pt x="221" y="14"/>
                </a:cubicBezTo>
                <a:cubicBezTo>
                  <a:pt x="219" y="13"/>
                  <a:pt x="217" y="13"/>
                  <a:pt x="215" y="13"/>
                </a:cubicBezTo>
                <a:cubicBezTo>
                  <a:pt x="213" y="14"/>
                  <a:pt x="212" y="15"/>
                  <a:pt x="211" y="17"/>
                </a:cubicBezTo>
                <a:cubicBezTo>
                  <a:pt x="197" y="48"/>
                  <a:pt x="197" y="48"/>
                  <a:pt x="197" y="48"/>
                </a:cubicBezTo>
                <a:cubicBezTo>
                  <a:pt x="164" y="38"/>
                  <a:pt x="164" y="38"/>
                  <a:pt x="164" y="38"/>
                </a:cubicBezTo>
                <a:cubicBezTo>
                  <a:pt x="162" y="37"/>
                  <a:pt x="160" y="37"/>
                  <a:pt x="159" y="38"/>
                </a:cubicBezTo>
                <a:cubicBezTo>
                  <a:pt x="157" y="39"/>
                  <a:pt x="156" y="41"/>
                  <a:pt x="155" y="43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14" y="73"/>
                  <a:pt x="114" y="73"/>
                  <a:pt x="114" y="73"/>
                </a:cubicBezTo>
                <a:cubicBezTo>
                  <a:pt x="112" y="73"/>
                  <a:pt x="110" y="73"/>
                  <a:pt x="109" y="75"/>
                </a:cubicBezTo>
                <a:cubicBezTo>
                  <a:pt x="107" y="76"/>
                  <a:pt x="106" y="78"/>
                  <a:pt x="106" y="80"/>
                </a:cubicBezTo>
                <a:cubicBezTo>
                  <a:pt x="106" y="114"/>
                  <a:pt x="106" y="114"/>
                  <a:pt x="106" y="114"/>
                </a:cubicBezTo>
                <a:cubicBezTo>
                  <a:pt x="72" y="118"/>
                  <a:pt x="72" y="118"/>
                  <a:pt x="72" y="118"/>
                </a:cubicBezTo>
                <a:cubicBezTo>
                  <a:pt x="70" y="118"/>
                  <a:pt x="68" y="119"/>
                  <a:pt x="67" y="121"/>
                </a:cubicBezTo>
                <a:cubicBezTo>
                  <a:pt x="66" y="122"/>
                  <a:pt x="65" y="124"/>
                  <a:pt x="66" y="126"/>
                </a:cubicBezTo>
                <a:cubicBezTo>
                  <a:pt x="73" y="160"/>
                  <a:pt x="73" y="160"/>
                  <a:pt x="73" y="160"/>
                </a:cubicBezTo>
                <a:cubicBezTo>
                  <a:pt x="40" y="171"/>
                  <a:pt x="40" y="171"/>
                  <a:pt x="40" y="171"/>
                </a:cubicBezTo>
                <a:cubicBezTo>
                  <a:pt x="38" y="171"/>
                  <a:pt x="37" y="173"/>
                  <a:pt x="36" y="175"/>
                </a:cubicBezTo>
                <a:cubicBezTo>
                  <a:pt x="35" y="176"/>
                  <a:pt x="35" y="178"/>
                  <a:pt x="36" y="180"/>
                </a:cubicBezTo>
                <a:cubicBezTo>
                  <a:pt x="50" y="211"/>
                  <a:pt x="50" y="211"/>
                  <a:pt x="50" y="211"/>
                </a:cubicBezTo>
                <a:cubicBezTo>
                  <a:pt x="20" y="229"/>
                  <a:pt x="20" y="229"/>
                  <a:pt x="20" y="229"/>
                </a:cubicBezTo>
                <a:cubicBezTo>
                  <a:pt x="19" y="230"/>
                  <a:pt x="17" y="232"/>
                  <a:pt x="17" y="233"/>
                </a:cubicBezTo>
                <a:cubicBezTo>
                  <a:pt x="17" y="235"/>
                  <a:pt x="17" y="237"/>
                  <a:pt x="18" y="239"/>
                </a:cubicBezTo>
                <a:cubicBezTo>
                  <a:pt x="38" y="267"/>
                  <a:pt x="38" y="267"/>
                  <a:pt x="38" y="267"/>
                </a:cubicBezTo>
                <a:cubicBezTo>
                  <a:pt x="13" y="290"/>
                  <a:pt x="13" y="290"/>
                  <a:pt x="13" y="290"/>
                </a:cubicBezTo>
                <a:cubicBezTo>
                  <a:pt x="11" y="291"/>
                  <a:pt x="10" y="293"/>
                  <a:pt x="10" y="295"/>
                </a:cubicBezTo>
                <a:cubicBezTo>
                  <a:pt x="10" y="297"/>
                  <a:pt x="11" y="299"/>
                  <a:pt x="13" y="300"/>
                </a:cubicBezTo>
                <a:cubicBezTo>
                  <a:pt x="38" y="323"/>
                  <a:pt x="38" y="323"/>
                  <a:pt x="38" y="323"/>
                </a:cubicBezTo>
                <a:cubicBezTo>
                  <a:pt x="18" y="351"/>
                  <a:pt x="18" y="351"/>
                  <a:pt x="18" y="351"/>
                </a:cubicBezTo>
                <a:cubicBezTo>
                  <a:pt x="17" y="353"/>
                  <a:pt x="17" y="355"/>
                  <a:pt x="17" y="357"/>
                </a:cubicBezTo>
                <a:cubicBezTo>
                  <a:pt x="17" y="359"/>
                  <a:pt x="19" y="360"/>
                  <a:pt x="20" y="361"/>
                </a:cubicBezTo>
                <a:cubicBezTo>
                  <a:pt x="50" y="379"/>
                  <a:pt x="50" y="379"/>
                  <a:pt x="50" y="379"/>
                </a:cubicBezTo>
                <a:cubicBezTo>
                  <a:pt x="36" y="410"/>
                  <a:pt x="36" y="410"/>
                  <a:pt x="36" y="410"/>
                </a:cubicBezTo>
                <a:cubicBezTo>
                  <a:pt x="35" y="412"/>
                  <a:pt x="35" y="414"/>
                  <a:pt x="36" y="416"/>
                </a:cubicBezTo>
                <a:cubicBezTo>
                  <a:pt x="37" y="417"/>
                  <a:pt x="38" y="419"/>
                  <a:pt x="40" y="419"/>
                </a:cubicBezTo>
                <a:cubicBezTo>
                  <a:pt x="73" y="430"/>
                  <a:pt x="73" y="430"/>
                  <a:pt x="73" y="430"/>
                </a:cubicBezTo>
                <a:cubicBezTo>
                  <a:pt x="66" y="464"/>
                  <a:pt x="66" y="464"/>
                  <a:pt x="66" y="464"/>
                </a:cubicBezTo>
                <a:cubicBezTo>
                  <a:pt x="65" y="466"/>
                  <a:pt x="66" y="468"/>
                  <a:pt x="67" y="469"/>
                </a:cubicBezTo>
                <a:cubicBezTo>
                  <a:pt x="68" y="471"/>
                  <a:pt x="70" y="472"/>
                  <a:pt x="72" y="472"/>
                </a:cubicBezTo>
                <a:cubicBezTo>
                  <a:pt x="87" y="474"/>
                  <a:pt x="87" y="474"/>
                  <a:pt x="87" y="474"/>
                </a:cubicBezTo>
                <a:cubicBezTo>
                  <a:pt x="1" y="650"/>
                  <a:pt x="1" y="650"/>
                  <a:pt x="1" y="650"/>
                </a:cubicBezTo>
                <a:cubicBezTo>
                  <a:pt x="0" y="652"/>
                  <a:pt x="0" y="654"/>
                  <a:pt x="1" y="656"/>
                </a:cubicBezTo>
                <a:cubicBezTo>
                  <a:pt x="3" y="658"/>
                  <a:pt x="5" y="660"/>
                  <a:pt x="7" y="660"/>
                </a:cubicBezTo>
                <a:cubicBezTo>
                  <a:pt x="124" y="665"/>
                  <a:pt x="124" y="665"/>
                  <a:pt x="124" y="665"/>
                </a:cubicBezTo>
                <a:cubicBezTo>
                  <a:pt x="202" y="755"/>
                  <a:pt x="202" y="755"/>
                  <a:pt x="202" y="755"/>
                </a:cubicBezTo>
                <a:cubicBezTo>
                  <a:pt x="203" y="756"/>
                  <a:pt x="205" y="757"/>
                  <a:pt x="207" y="757"/>
                </a:cubicBezTo>
                <a:cubicBezTo>
                  <a:pt x="208" y="757"/>
                  <a:pt x="208" y="757"/>
                  <a:pt x="208" y="757"/>
                </a:cubicBezTo>
                <a:cubicBezTo>
                  <a:pt x="211" y="757"/>
                  <a:pt x="213" y="755"/>
                  <a:pt x="214" y="753"/>
                </a:cubicBezTo>
                <a:cubicBezTo>
                  <a:pt x="303" y="569"/>
                  <a:pt x="303" y="569"/>
                  <a:pt x="303" y="569"/>
                </a:cubicBezTo>
                <a:cubicBezTo>
                  <a:pt x="307" y="566"/>
                  <a:pt x="307" y="566"/>
                  <a:pt x="307" y="566"/>
                </a:cubicBezTo>
                <a:cubicBezTo>
                  <a:pt x="314" y="572"/>
                  <a:pt x="314" y="572"/>
                  <a:pt x="314" y="572"/>
                </a:cubicBezTo>
                <a:cubicBezTo>
                  <a:pt x="375" y="707"/>
                  <a:pt x="375" y="707"/>
                  <a:pt x="375" y="707"/>
                </a:cubicBezTo>
                <a:cubicBezTo>
                  <a:pt x="376" y="709"/>
                  <a:pt x="378" y="711"/>
                  <a:pt x="381" y="711"/>
                </a:cubicBezTo>
                <a:cubicBezTo>
                  <a:pt x="383" y="712"/>
                  <a:pt x="385" y="711"/>
                  <a:pt x="387" y="709"/>
                </a:cubicBezTo>
                <a:cubicBezTo>
                  <a:pt x="459" y="626"/>
                  <a:pt x="459" y="626"/>
                  <a:pt x="459" y="626"/>
                </a:cubicBezTo>
                <a:cubicBezTo>
                  <a:pt x="572" y="625"/>
                  <a:pt x="572" y="625"/>
                  <a:pt x="572" y="625"/>
                </a:cubicBezTo>
                <a:cubicBezTo>
                  <a:pt x="574" y="625"/>
                  <a:pt x="576" y="624"/>
                  <a:pt x="578" y="622"/>
                </a:cubicBezTo>
                <a:cubicBezTo>
                  <a:pt x="579" y="620"/>
                  <a:pt x="579" y="617"/>
                  <a:pt x="578" y="615"/>
                </a:cubicBezTo>
                <a:cubicBezTo>
                  <a:pt x="515" y="475"/>
                  <a:pt x="515" y="475"/>
                  <a:pt x="515" y="475"/>
                </a:cubicBezTo>
                <a:cubicBezTo>
                  <a:pt x="542" y="472"/>
                  <a:pt x="542" y="472"/>
                  <a:pt x="542" y="472"/>
                </a:cubicBezTo>
                <a:cubicBezTo>
                  <a:pt x="544" y="472"/>
                  <a:pt x="545" y="471"/>
                  <a:pt x="547" y="469"/>
                </a:cubicBezTo>
                <a:cubicBezTo>
                  <a:pt x="548" y="468"/>
                  <a:pt x="548" y="466"/>
                  <a:pt x="548" y="464"/>
                </a:cubicBezTo>
                <a:cubicBezTo>
                  <a:pt x="541" y="430"/>
                  <a:pt x="541" y="430"/>
                  <a:pt x="541" y="430"/>
                </a:cubicBezTo>
                <a:cubicBezTo>
                  <a:pt x="573" y="419"/>
                  <a:pt x="573" y="419"/>
                  <a:pt x="573" y="419"/>
                </a:cubicBezTo>
                <a:cubicBezTo>
                  <a:pt x="575" y="419"/>
                  <a:pt x="577" y="417"/>
                  <a:pt x="578" y="416"/>
                </a:cubicBezTo>
                <a:cubicBezTo>
                  <a:pt x="578" y="414"/>
                  <a:pt x="578" y="412"/>
                  <a:pt x="578" y="410"/>
                </a:cubicBezTo>
                <a:cubicBezTo>
                  <a:pt x="564" y="379"/>
                  <a:pt x="564" y="379"/>
                  <a:pt x="564" y="379"/>
                </a:cubicBezTo>
                <a:cubicBezTo>
                  <a:pt x="593" y="361"/>
                  <a:pt x="593" y="361"/>
                  <a:pt x="593" y="361"/>
                </a:cubicBezTo>
                <a:cubicBezTo>
                  <a:pt x="595" y="360"/>
                  <a:pt x="596" y="359"/>
                  <a:pt x="597" y="357"/>
                </a:cubicBezTo>
                <a:cubicBezTo>
                  <a:pt x="597" y="355"/>
                  <a:pt x="597" y="353"/>
                  <a:pt x="596" y="351"/>
                </a:cubicBezTo>
                <a:cubicBezTo>
                  <a:pt x="576" y="323"/>
                  <a:pt x="576" y="323"/>
                  <a:pt x="576" y="323"/>
                </a:cubicBezTo>
                <a:cubicBezTo>
                  <a:pt x="601" y="300"/>
                  <a:pt x="601" y="300"/>
                  <a:pt x="601" y="300"/>
                </a:cubicBezTo>
                <a:cubicBezTo>
                  <a:pt x="602" y="299"/>
                  <a:pt x="603" y="297"/>
                  <a:pt x="603" y="295"/>
                </a:cubicBezTo>
                <a:close/>
                <a:moveTo>
                  <a:pt x="562" y="317"/>
                </a:moveTo>
                <a:cubicBezTo>
                  <a:pt x="559" y="320"/>
                  <a:pt x="559" y="324"/>
                  <a:pt x="561" y="326"/>
                </a:cubicBezTo>
                <a:cubicBezTo>
                  <a:pt x="580" y="353"/>
                  <a:pt x="580" y="353"/>
                  <a:pt x="580" y="353"/>
                </a:cubicBezTo>
                <a:cubicBezTo>
                  <a:pt x="552" y="370"/>
                  <a:pt x="552" y="370"/>
                  <a:pt x="552" y="370"/>
                </a:cubicBezTo>
                <a:cubicBezTo>
                  <a:pt x="549" y="372"/>
                  <a:pt x="547" y="375"/>
                  <a:pt x="549" y="379"/>
                </a:cubicBezTo>
                <a:cubicBezTo>
                  <a:pt x="562" y="409"/>
                  <a:pt x="562" y="409"/>
                  <a:pt x="562" y="409"/>
                </a:cubicBezTo>
                <a:cubicBezTo>
                  <a:pt x="531" y="419"/>
                  <a:pt x="531" y="419"/>
                  <a:pt x="531" y="419"/>
                </a:cubicBezTo>
                <a:cubicBezTo>
                  <a:pt x="527" y="420"/>
                  <a:pt x="526" y="424"/>
                  <a:pt x="526" y="427"/>
                </a:cubicBezTo>
                <a:cubicBezTo>
                  <a:pt x="533" y="459"/>
                  <a:pt x="533" y="459"/>
                  <a:pt x="533" y="459"/>
                </a:cubicBezTo>
                <a:cubicBezTo>
                  <a:pt x="504" y="462"/>
                  <a:pt x="504" y="462"/>
                  <a:pt x="504" y="462"/>
                </a:cubicBezTo>
                <a:cubicBezTo>
                  <a:pt x="501" y="463"/>
                  <a:pt x="499" y="464"/>
                  <a:pt x="498" y="466"/>
                </a:cubicBezTo>
                <a:cubicBezTo>
                  <a:pt x="497" y="468"/>
                  <a:pt x="497" y="470"/>
                  <a:pt x="498" y="472"/>
                </a:cubicBezTo>
                <a:cubicBezTo>
                  <a:pt x="561" y="611"/>
                  <a:pt x="561" y="611"/>
                  <a:pt x="561" y="611"/>
                </a:cubicBezTo>
                <a:cubicBezTo>
                  <a:pt x="456" y="612"/>
                  <a:pt x="456" y="612"/>
                  <a:pt x="456" y="612"/>
                </a:cubicBezTo>
                <a:cubicBezTo>
                  <a:pt x="454" y="612"/>
                  <a:pt x="452" y="612"/>
                  <a:pt x="451" y="614"/>
                </a:cubicBezTo>
                <a:cubicBezTo>
                  <a:pt x="383" y="692"/>
                  <a:pt x="383" y="692"/>
                  <a:pt x="383" y="692"/>
                </a:cubicBezTo>
                <a:cubicBezTo>
                  <a:pt x="326" y="564"/>
                  <a:pt x="326" y="564"/>
                  <a:pt x="326" y="564"/>
                </a:cubicBezTo>
                <a:cubicBezTo>
                  <a:pt x="325" y="563"/>
                  <a:pt x="325" y="563"/>
                  <a:pt x="324" y="562"/>
                </a:cubicBezTo>
                <a:cubicBezTo>
                  <a:pt x="311" y="551"/>
                  <a:pt x="311" y="551"/>
                  <a:pt x="311" y="551"/>
                </a:cubicBezTo>
                <a:cubicBezTo>
                  <a:pt x="309" y="549"/>
                  <a:pt x="305" y="549"/>
                  <a:pt x="302" y="551"/>
                </a:cubicBezTo>
                <a:cubicBezTo>
                  <a:pt x="293" y="559"/>
                  <a:pt x="293" y="559"/>
                  <a:pt x="293" y="559"/>
                </a:cubicBezTo>
                <a:cubicBezTo>
                  <a:pt x="292" y="560"/>
                  <a:pt x="292" y="561"/>
                  <a:pt x="291" y="561"/>
                </a:cubicBezTo>
                <a:cubicBezTo>
                  <a:pt x="206" y="737"/>
                  <a:pt x="206" y="737"/>
                  <a:pt x="206" y="737"/>
                </a:cubicBezTo>
                <a:cubicBezTo>
                  <a:pt x="132" y="654"/>
                  <a:pt x="132" y="654"/>
                  <a:pt x="132" y="654"/>
                </a:cubicBezTo>
                <a:cubicBezTo>
                  <a:pt x="131" y="652"/>
                  <a:pt x="129" y="651"/>
                  <a:pt x="127" y="651"/>
                </a:cubicBezTo>
                <a:cubicBezTo>
                  <a:pt x="18" y="646"/>
                  <a:pt x="18" y="646"/>
                  <a:pt x="18" y="646"/>
                </a:cubicBezTo>
                <a:cubicBezTo>
                  <a:pt x="104" y="471"/>
                  <a:pt x="104" y="471"/>
                  <a:pt x="104" y="471"/>
                </a:cubicBezTo>
                <a:cubicBezTo>
                  <a:pt x="105" y="469"/>
                  <a:pt x="105" y="467"/>
                  <a:pt x="103" y="465"/>
                </a:cubicBezTo>
                <a:cubicBezTo>
                  <a:pt x="102" y="463"/>
                  <a:pt x="100" y="461"/>
                  <a:pt x="98" y="461"/>
                </a:cubicBezTo>
                <a:cubicBezTo>
                  <a:pt x="81" y="459"/>
                  <a:pt x="81" y="459"/>
                  <a:pt x="81" y="459"/>
                </a:cubicBezTo>
                <a:cubicBezTo>
                  <a:pt x="87" y="427"/>
                  <a:pt x="87" y="427"/>
                  <a:pt x="87" y="427"/>
                </a:cubicBezTo>
                <a:cubicBezTo>
                  <a:pt x="88" y="424"/>
                  <a:pt x="86" y="420"/>
                  <a:pt x="83" y="419"/>
                </a:cubicBezTo>
                <a:cubicBezTo>
                  <a:pt x="52" y="409"/>
                  <a:pt x="52" y="409"/>
                  <a:pt x="52" y="409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66" y="375"/>
                  <a:pt x="65" y="372"/>
                  <a:pt x="62" y="370"/>
                </a:cubicBezTo>
                <a:cubicBezTo>
                  <a:pt x="34" y="353"/>
                  <a:pt x="34" y="353"/>
                  <a:pt x="34" y="353"/>
                </a:cubicBezTo>
                <a:cubicBezTo>
                  <a:pt x="53" y="326"/>
                  <a:pt x="53" y="326"/>
                  <a:pt x="53" y="326"/>
                </a:cubicBezTo>
                <a:cubicBezTo>
                  <a:pt x="55" y="324"/>
                  <a:pt x="54" y="320"/>
                  <a:pt x="52" y="317"/>
                </a:cubicBezTo>
                <a:cubicBezTo>
                  <a:pt x="28" y="295"/>
                  <a:pt x="28" y="295"/>
                  <a:pt x="28" y="295"/>
                </a:cubicBezTo>
                <a:cubicBezTo>
                  <a:pt x="52" y="273"/>
                  <a:pt x="52" y="273"/>
                  <a:pt x="52" y="273"/>
                </a:cubicBezTo>
                <a:cubicBezTo>
                  <a:pt x="54" y="270"/>
                  <a:pt x="55" y="267"/>
                  <a:pt x="53" y="264"/>
                </a:cubicBezTo>
                <a:cubicBezTo>
                  <a:pt x="34" y="237"/>
                  <a:pt x="34" y="237"/>
                  <a:pt x="34" y="237"/>
                </a:cubicBezTo>
                <a:cubicBezTo>
                  <a:pt x="62" y="220"/>
                  <a:pt x="62" y="220"/>
                  <a:pt x="62" y="220"/>
                </a:cubicBezTo>
                <a:cubicBezTo>
                  <a:pt x="65" y="219"/>
                  <a:pt x="66" y="215"/>
                  <a:pt x="65" y="212"/>
                </a:cubicBezTo>
                <a:cubicBezTo>
                  <a:pt x="52" y="182"/>
                  <a:pt x="52" y="182"/>
                  <a:pt x="52" y="182"/>
                </a:cubicBezTo>
                <a:cubicBezTo>
                  <a:pt x="83" y="171"/>
                  <a:pt x="83" y="171"/>
                  <a:pt x="83" y="171"/>
                </a:cubicBezTo>
                <a:cubicBezTo>
                  <a:pt x="86" y="170"/>
                  <a:pt x="88" y="167"/>
                  <a:pt x="87" y="163"/>
                </a:cubicBezTo>
                <a:cubicBezTo>
                  <a:pt x="81" y="131"/>
                  <a:pt x="81" y="131"/>
                  <a:pt x="81" y="131"/>
                </a:cubicBezTo>
                <a:cubicBezTo>
                  <a:pt x="114" y="127"/>
                  <a:pt x="114" y="127"/>
                  <a:pt x="114" y="127"/>
                </a:cubicBezTo>
                <a:cubicBezTo>
                  <a:pt x="117" y="127"/>
                  <a:pt x="120" y="124"/>
                  <a:pt x="120" y="120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6" y="91"/>
                  <a:pt x="159" y="89"/>
                  <a:pt x="160" y="85"/>
                </a:cubicBezTo>
                <a:cubicBezTo>
                  <a:pt x="167" y="53"/>
                  <a:pt x="167" y="53"/>
                  <a:pt x="167" y="53"/>
                </a:cubicBezTo>
                <a:cubicBezTo>
                  <a:pt x="198" y="63"/>
                  <a:pt x="198" y="63"/>
                  <a:pt x="198" y="63"/>
                </a:cubicBezTo>
                <a:cubicBezTo>
                  <a:pt x="202" y="64"/>
                  <a:pt x="205" y="63"/>
                  <a:pt x="207" y="59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49" y="46"/>
                  <a:pt x="249" y="46"/>
                  <a:pt x="249" y="46"/>
                </a:cubicBezTo>
                <a:cubicBezTo>
                  <a:pt x="252" y="47"/>
                  <a:pt x="256" y="47"/>
                  <a:pt x="258" y="44"/>
                </a:cubicBezTo>
                <a:cubicBezTo>
                  <a:pt x="278" y="18"/>
                  <a:pt x="278" y="18"/>
                  <a:pt x="278" y="18"/>
                </a:cubicBezTo>
                <a:cubicBezTo>
                  <a:pt x="302" y="39"/>
                  <a:pt x="302" y="39"/>
                  <a:pt x="302" y="39"/>
                </a:cubicBezTo>
                <a:cubicBezTo>
                  <a:pt x="305" y="41"/>
                  <a:pt x="309" y="41"/>
                  <a:pt x="311" y="39"/>
                </a:cubicBezTo>
                <a:cubicBezTo>
                  <a:pt x="336" y="18"/>
                  <a:pt x="336" y="18"/>
                  <a:pt x="336" y="18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58" y="47"/>
                  <a:pt x="361" y="47"/>
                  <a:pt x="365" y="46"/>
                </a:cubicBezTo>
                <a:cubicBezTo>
                  <a:pt x="393" y="30"/>
                  <a:pt x="393" y="30"/>
                  <a:pt x="393" y="30"/>
                </a:cubicBezTo>
                <a:cubicBezTo>
                  <a:pt x="407" y="59"/>
                  <a:pt x="407" y="59"/>
                  <a:pt x="407" y="59"/>
                </a:cubicBezTo>
                <a:cubicBezTo>
                  <a:pt x="408" y="63"/>
                  <a:pt x="412" y="64"/>
                  <a:pt x="415" y="63"/>
                </a:cubicBezTo>
                <a:cubicBezTo>
                  <a:pt x="446" y="53"/>
                  <a:pt x="446" y="53"/>
                  <a:pt x="446" y="53"/>
                </a:cubicBezTo>
                <a:cubicBezTo>
                  <a:pt x="454" y="85"/>
                  <a:pt x="454" y="85"/>
                  <a:pt x="454" y="85"/>
                </a:cubicBezTo>
                <a:cubicBezTo>
                  <a:pt x="454" y="89"/>
                  <a:pt x="457" y="91"/>
                  <a:pt x="461" y="91"/>
                </a:cubicBezTo>
                <a:cubicBezTo>
                  <a:pt x="494" y="88"/>
                  <a:pt x="494" y="88"/>
                  <a:pt x="494" y="88"/>
                </a:cubicBezTo>
                <a:cubicBezTo>
                  <a:pt x="494" y="120"/>
                  <a:pt x="494" y="120"/>
                  <a:pt x="494" y="120"/>
                </a:cubicBezTo>
                <a:cubicBezTo>
                  <a:pt x="494" y="124"/>
                  <a:pt x="497" y="127"/>
                  <a:pt x="500" y="127"/>
                </a:cubicBezTo>
                <a:cubicBezTo>
                  <a:pt x="533" y="131"/>
                  <a:pt x="533" y="131"/>
                  <a:pt x="533" y="131"/>
                </a:cubicBezTo>
                <a:cubicBezTo>
                  <a:pt x="526" y="163"/>
                  <a:pt x="526" y="163"/>
                  <a:pt x="526" y="163"/>
                </a:cubicBezTo>
                <a:cubicBezTo>
                  <a:pt x="526" y="167"/>
                  <a:pt x="527" y="170"/>
                  <a:pt x="531" y="171"/>
                </a:cubicBezTo>
                <a:cubicBezTo>
                  <a:pt x="562" y="182"/>
                  <a:pt x="562" y="182"/>
                  <a:pt x="562" y="182"/>
                </a:cubicBezTo>
                <a:cubicBezTo>
                  <a:pt x="549" y="212"/>
                  <a:pt x="549" y="212"/>
                  <a:pt x="549" y="212"/>
                </a:cubicBezTo>
                <a:cubicBezTo>
                  <a:pt x="547" y="215"/>
                  <a:pt x="549" y="219"/>
                  <a:pt x="552" y="220"/>
                </a:cubicBezTo>
                <a:cubicBezTo>
                  <a:pt x="580" y="237"/>
                  <a:pt x="580" y="237"/>
                  <a:pt x="580" y="237"/>
                </a:cubicBezTo>
                <a:cubicBezTo>
                  <a:pt x="561" y="264"/>
                  <a:pt x="561" y="264"/>
                  <a:pt x="561" y="264"/>
                </a:cubicBezTo>
                <a:cubicBezTo>
                  <a:pt x="559" y="267"/>
                  <a:pt x="559" y="270"/>
                  <a:pt x="562" y="273"/>
                </a:cubicBezTo>
                <a:cubicBezTo>
                  <a:pt x="586" y="295"/>
                  <a:pt x="586" y="295"/>
                  <a:pt x="586" y="295"/>
                </a:cubicBezTo>
                <a:lnTo>
                  <a:pt x="562" y="317"/>
                </a:lnTo>
                <a:close/>
                <a:moveTo>
                  <a:pt x="307" y="116"/>
                </a:moveTo>
                <a:cubicBezTo>
                  <a:pt x="211" y="116"/>
                  <a:pt x="133" y="193"/>
                  <a:pt x="133" y="289"/>
                </a:cubicBezTo>
                <a:cubicBezTo>
                  <a:pt x="133" y="385"/>
                  <a:pt x="211" y="463"/>
                  <a:pt x="307" y="463"/>
                </a:cubicBezTo>
                <a:cubicBezTo>
                  <a:pt x="403" y="463"/>
                  <a:pt x="480" y="385"/>
                  <a:pt x="480" y="289"/>
                </a:cubicBezTo>
                <a:cubicBezTo>
                  <a:pt x="480" y="193"/>
                  <a:pt x="403" y="116"/>
                  <a:pt x="307" y="116"/>
                </a:cubicBezTo>
                <a:close/>
                <a:moveTo>
                  <a:pt x="307" y="449"/>
                </a:moveTo>
                <a:cubicBezTo>
                  <a:pt x="219" y="449"/>
                  <a:pt x="147" y="377"/>
                  <a:pt x="147" y="289"/>
                </a:cubicBezTo>
                <a:cubicBezTo>
                  <a:pt x="147" y="201"/>
                  <a:pt x="219" y="130"/>
                  <a:pt x="307" y="130"/>
                </a:cubicBezTo>
                <a:cubicBezTo>
                  <a:pt x="395" y="130"/>
                  <a:pt x="466" y="201"/>
                  <a:pt x="466" y="289"/>
                </a:cubicBezTo>
                <a:cubicBezTo>
                  <a:pt x="466" y="377"/>
                  <a:pt x="395" y="449"/>
                  <a:pt x="307" y="4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106B8288-D5BA-304F-AB74-F78A0FFD3B3F}"/>
              </a:ext>
            </a:extLst>
          </p:cNvPr>
          <p:cNvSpPr/>
          <p:nvPr userDrawn="1"/>
        </p:nvSpPr>
        <p:spPr>
          <a:xfrm>
            <a:off x="8798078" y="3410613"/>
            <a:ext cx="2748361" cy="31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9000"/>
              </a:lnSpc>
            </a:pPr>
            <a:r>
              <a:rPr lang="de-DE" sz="1600" b="1" spc="6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KUNDENNÄHE</a:t>
            </a:r>
            <a:endParaRPr lang="en-US" sz="1600" b="1" spc="6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12B7271-68B6-4A40-BDA2-DD1AB6F9D42D}"/>
              </a:ext>
            </a:extLst>
          </p:cNvPr>
          <p:cNvSpPr/>
          <p:nvPr userDrawn="1"/>
        </p:nvSpPr>
        <p:spPr>
          <a:xfrm>
            <a:off x="701990" y="3730001"/>
            <a:ext cx="2980974" cy="614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600" b="1" spc="6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GROSSE</a:t>
            </a:r>
          </a:p>
          <a:p>
            <a:pPr algn="ctr">
              <a:lnSpc>
                <a:spcPct val="110000"/>
              </a:lnSpc>
            </a:pPr>
            <a:r>
              <a:rPr lang="de-DE" sz="1600" b="1" spc="6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FERTIGUNGSTIEFE</a:t>
            </a:r>
            <a:endParaRPr lang="en-US" sz="1600" b="1" spc="6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sp>
        <p:nvSpPr>
          <p:cNvPr id="23" name="Freeform 34">
            <a:extLst>
              <a:ext uri="{FF2B5EF4-FFF2-40B4-BE49-F238E27FC236}">
                <a16:creationId xmlns:a16="http://schemas.microsoft.com/office/drawing/2014/main" id="{36C75E1A-34FA-194E-A4D9-21BE4687277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674998" y="2437628"/>
            <a:ext cx="969146" cy="726445"/>
          </a:xfrm>
          <a:custGeom>
            <a:avLst/>
            <a:gdLst>
              <a:gd name="T0" fmla="*/ 419 w 486"/>
              <a:gd name="T1" fmla="*/ 279 h 364"/>
              <a:gd name="T2" fmla="*/ 390 w 486"/>
              <a:gd name="T3" fmla="*/ 171 h 364"/>
              <a:gd name="T4" fmla="*/ 363 w 486"/>
              <a:gd name="T5" fmla="*/ 279 h 364"/>
              <a:gd name="T6" fmla="*/ 295 w 486"/>
              <a:gd name="T7" fmla="*/ 359 h 364"/>
              <a:gd name="T8" fmla="*/ 481 w 486"/>
              <a:gd name="T9" fmla="*/ 364 h 364"/>
              <a:gd name="T10" fmla="*/ 434 w 486"/>
              <a:gd name="T11" fmla="*/ 312 h 364"/>
              <a:gd name="T12" fmla="*/ 390 w 486"/>
              <a:gd name="T13" fmla="*/ 181 h 364"/>
              <a:gd name="T14" fmla="*/ 390 w 486"/>
              <a:gd name="T15" fmla="*/ 283 h 364"/>
              <a:gd name="T16" fmla="*/ 305 w 486"/>
              <a:gd name="T17" fmla="*/ 355 h 364"/>
              <a:gd name="T18" fmla="*/ 351 w 486"/>
              <a:gd name="T19" fmla="*/ 320 h 364"/>
              <a:gd name="T20" fmla="*/ 390 w 486"/>
              <a:gd name="T21" fmla="*/ 292 h 364"/>
              <a:gd name="T22" fmla="*/ 431 w 486"/>
              <a:gd name="T23" fmla="*/ 321 h 364"/>
              <a:gd name="T24" fmla="*/ 476 w 486"/>
              <a:gd name="T25" fmla="*/ 355 h 364"/>
              <a:gd name="T26" fmla="*/ 322 w 486"/>
              <a:gd name="T27" fmla="*/ 216 h 364"/>
              <a:gd name="T28" fmla="*/ 327 w 486"/>
              <a:gd name="T29" fmla="*/ 215 h 364"/>
              <a:gd name="T30" fmla="*/ 321 w 486"/>
              <a:gd name="T31" fmla="*/ 177 h 364"/>
              <a:gd name="T32" fmla="*/ 297 w 486"/>
              <a:gd name="T33" fmla="*/ 37 h 364"/>
              <a:gd name="T34" fmla="*/ 204 w 486"/>
              <a:gd name="T35" fmla="*/ 0 h 364"/>
              <a:gd name="T36" fmla="*/ 171 w 486"/>
              <a:gd name="T37" fmla="*/ 137 h 364"/>
              <a:gd name="T38" fmla="*/ 154 w 486"/>
              <a:gd name="T39" fmla="*/ 189 h 364"/>
              <a:gd name="T40" fmla="*/ 208 w 486"/>
              <a:gd name="T41" fmla="*/ 143 h 364"/>
              <a:gd name="T42" fmla="*/ 289 w 486"/>
              <a:gd name="T43" fmla="*/ 179 h 364"/>
              <a:gd name="T44" fmla="*/ 293 w 486"/>
              <a:gd name="T45" fmla="*/ 170 h 364"/>
              <a:gd name="T46" fmla="*/ 227 w 486"/>
              <a:gd name="T47" fmla="*/ 130 h 364"/>
              <a:gd name="T48" fmla="*/ 205 w 486"/>
              <a:gd name="T49" fmla="*/ 133 h 364"/>
              <a:gd name="T50" fmla="*/ 200 w 486"/>
              <a:gd name="T51" fmla="*/ 139 h 364"/>
              <a:gd name="T52" fmla="*/ 181 w 486"/>
              <a:gd name="T53" fmla="*/ 134 h 364"/>
              <a:gd name="T54" fmla="*/ 178 w 486"/>
              <a:gd name="T55" fmla="*/ 129 h 364"/>
              <a:gd name="T56" fmla="*/ 204 w 486"/>
              <a:gd name="T57" fmla="*/ 9 h 364"/>
              <a:gd name="T58" fmla="*/ 276 w 486"/>
              <a:gd name="T59" fmla="*/ 49 h 364"/>
              <a:gd name="T60" fmla="*/ 369 w 486"/>
              <a:gd name="T61" fmla="*/ 108 h 364"/>
              <a:gd name="T62" fmla="*/ 311 w 486"/>
              <a:gd name="T63" fmla="*/ 173 h 364"/>
              <a:gd name="T64" fmla="*/ 297 w 486"/>
              <a:gd name="T65" fmla="*/ 173 h 364"/>
              <a:gd name="T66" fmla="*/ 139 w 486"/>
              <a:gd name="T67" fmla="*/ 312 h 364"/>
              <a:gd name="T68" fmla="*/ 142 w 486"/>
              <a:gd name="T69" fmla="*/ 232 h 364"/>
              <a:gd name="T70" fmla="*/ 49 w 486"/>
              <a:gd name="T71" fmla="*/ 232 h 364"/>
              <a:gd name="T72" fmla="*/ 54 w 486"/>
              <a:gd name="T73" fmla="*/ 311 h 364"/>
              <a:gd name="T74" fmla="*/ 5 w 486"/>
              <a:gd name="T75" fmla="*/ 364 h 364"/>
              <a:gd name="T76" fmla="*/ 191 w 486"/>
              <a:gd name="T77" fmla="*/ 359 h 364"/>
              <a:gd name="T78" fmla="*/ 59 w 486"/>
              <a:gd name="T79" fmla="*/ 232 h 364"/>
              <a:gd name="T80" fmla="*/ 132 w 486"/>
              <a:gd name="T81" fmla="*/ 232 h 364"/>
              <a:gd name="T82" fmla="*/ 59 w 486"/>
              <a:gd name="T83" fmla="*/ 232 h 364"/>
              <a:gd name="T84" fmla="*/ 56 w 486"/>
              <a:gd name="T85" fmla="*/ 320 h 364"/>
              <a:gd name="T86" fmla="*/ 77 w 486"/>
              <a:gd name="T87" fmla="*/ 286 h 364"/>
              <a:gd name="T88" fmla="*/ 115 w 486"/>
              <a:gd name="T89" fmla="*/ 286 h 364"/>
              <a:gd name="T90" fmla="*/ 137 w 486"/>
              <a:gd name="T91" fmla="*/ 321 h 364"/>
              <a:gd name="T92" fmla="*/ 10 w 486"/>
              <a:gd name="T93" fmla="*/ 355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86" h="364">
                <a:moveTo>
                  <a:pt x="434" y="312"/>
                </a:moveTo>
                <a:cubicBezTo>
                  <a:pt x="423" y="309"/>
                  <a:pt x="419" y="290"/>
                  <a:pt x="419" y="279"/>
                </a:cubicBezTo>
                <a:cubicBezTo>
                  <a:pt x="429" y="267"/>
                  <a:pt x="437" y="250"/>
                  <a:pt x="437" y="232"/>
                </a:cubicBezTo>
                <a:cubicBezTo>
                  <a:pt x="437" y="195"/>
                  <a:pt x="419" y="171"/>
                  <a:pt x="390" y="171"/>
                </a:cubicBezTo>
                <a:cubicBezTo>
                  <a:pt x="362" y="171"/>
                  <a:pt x="344" y="195"/>
                  <a:pt x="344" y="232"/>
                </a:cubicBezTo>
                <a:cubicBezTo>
                  <a:pt x="344" y="251"/>
                  <a:pt x="352" y="268"/>
                  <a:pt x="363" y="279"/>
                </a:cubicBezTo>
                <a:cubicBezTo>
                  <a:pt x="362" y="293"/>
                  <a:pt x="358" y="308"/>
                  <a:pt x="348" y="311"/>
                </a:cubicBezTo>
                <a:cubicBezTo>
                  <a:pt x="304" y="320"/>
                  <a:pt x="295" y="342"/>
                  <a:pt x="295" y="359"/>
                </a:cubicBezTo>
                <a:cubicBezTo>
                  <a:pt x="295" y="362"/>
                  <a:pt x="297" y="364"/>
                  <a:pt x="300" y="364"/>
                </a:cubicBezTo>
                <a:cubicBezTo>
                  <a:pt x="481" y="364"/>
                  <a:pt x="481" y="364"/>
                  <a:pt x="481" y="364"/>
                </a:cubicBezTo>
                <a:cubicBezTo>
                  <a:pt x="483" y="364"/>
                  <a:pt x="486" y="362"/>
                  <a:pt x="486" y="359"/>
                </a:cubicBezTo>
                <a:cubicBezTo>
                  <a:pt x="486" y="343"/>
                  <a:pt x="477" y="321"/>
                  <a:pt x="434" y="312"/>
                </a:cubicBezTo>
                <a:close/>
                <a:moveTo>
                  <a:pt x="354" y="232"/>
                </a:moveTo>
                <a:cubicBezTo>
                  <a:pt x="354" y="185"/>
                  <a:pt x="382" y="181"/>
                  <a:pt x="390" y="181"/>
                </a:cubicBezTo>
                <a:cubicBezTo>
                  <a:pt x="399" y="181"/>
                  <a:pt x="427" y="185"/>
                  <a:pt x="427" y="232"/>
                </a:cubicBezTo>
                <a:cubicBezTo>
                  <a:pt x="427" y="261"/>
                  <a:pt x="408" y="283"/>
                  <a:pt x="390" y="283"/>
                </a:cubicBezTo>
                <a:cubicBezTo>
                  <a:pt x="373" y="283"/>
                  <a:pt x="354" y="261"/>
                  <a:pt x="354" y="232"/>
                </a:cubicBezTo>
                <a:close/>
                <a:moveTo>
                  <a:pt x="305" y="355"/>
                </a:moveTo>
                <a:cubicBezTo>
                  <a:pt x="307" y="338"/>
                  <a:pt x="323" y="326"/>
                  <a:pt x="351" y="320"/>
                </a:cubicBezTo>
                <a:cubicBezTo>
                  <a:pt x="351" y="320"/>
                  <a:pt x="351" y="320"/>
                  <a:pt x="351" y="320"/>
                </a:cubicBezTo>
                <a:cubicBezTo>
                  <a:pt x="364" y="316"/>
                  <a:pt x="370" y="301"/>
                  <a:pt x="372" y="286"/>
                </a:cubicBezTo>
                <a:cubicBezTo>
                  <a:pt x="377" y="290"/>
                  <a:pt x="384" y="292"/>
                  <a:pt x="390" y="292"/>
                </a:cubicBezTo>
                <a:cubicBezTo>
                  <a:pt x="397" y="292"/>
                  <a:pt x="404" y="290"/>
                  <a:pt x="410" y="286"/>
                </a:cubicBezTo>
                <a:cubicBezTo>
                  <a:pt x="412" y="302"/>
                  <a:pt x="418" y="317"/>
                  <a:pt x="431" y="321"/>
                </a:cubicBezTo>
                <a:cubicBezTo>
                  <a:pt x="431" y="321"/>
                  <a:pt x="431" y="321"/>
                  <a:pt x="432" y="321"/>
                </a:cubicBezTo>
                <a:cubicBezTo>
                  <a:pt x="459" y="326"/>
                  <a:pt x="474" y="338"/>
                  <a:pt x="476" y="355"/>
                </a:cubicBezTo>
                <a:lnTo>
                  <a:pt x="305" y="355"/>
                </a:lnTo>
                <a:close/>
                <a:moveTo>
                  <a:pt x="322" y="216"/>
                </a:moveTo>
                <a:cubicBezTo>
                  <a:pt x="323" y="216"/>
                  <a:pt x="323" y="216"/>
                  <a:pt x="324" y="216"/>
                </a:cubicBezTo>
                <a:cubicBezTo>
                  <a:pt x="325" y="216"/>
                  <a:pt x="327" y="216"/>
                  <a:pt x="327" y="215"/>
                </a:cubicBezTo>
                <a:cubicBezTo>
                  <a:pt x="329" y="214"/>
                  <a:pt x="330" y="212"/>
                  <a:pt x="329" y="210"/>
                </a:cubicBezTo>
                <a:cubicBezTo>
                  <a:pt x="329" y="210"/>
                  <a:pt x="322" y="195"/>
                  <a:pt x="321" y="177"/>
                </a:cubicBezTo>
                <a:cubicBezTo>
                  <a:pt x="355" y="168"/>
                  <a:pt x="378" y="140"/>
                  <a:pt x="378" y="108"/>
                </a:cubicBezTo>
                <a:cubicBezTo>
                  <a:pt x="378" y="69"/>
                  <a:pt x="342" y="37"/>
                  <a:pt x="297" y="37"/>
                </a:cubicBezTo>
                <a:cubicBezTo>
                  <a:pt x="290" y="37"/>
                  <a:pt x="283" y="37"/>
                  <a:pt x="277" y="39"/>
                </a:cubicBezTo>
                <a:cubicBezTo>
                  <a:pt x="263" y="15"/>
                  <a:pt x="235" y="0"/>
                  <a:pt x="204" y="0"/>
                </a:cubicBezTo>
                <a:cubicBezTo>
                  <a:pt x="159" y="0"/>
                  <a:pt x="123" y="32"/>
                  <a:pt x="123" y="71"/>
                </a:cubicBezTo>
                <a:cubicBezTo>
                  <a:pt x="123" y="100"/>
                  <a:pt x="142" y="125"/>
                  <a:pt x="171" y="137"/>
                </a:cubicBezTo>
                <a:cubicBezTo>
                  <a:pt x="170" y="163"/>
                  <a:pt x="154" y="183"/>
                  <a:pt x="154" y="183"/>
                </a:cubicBezTo>
                <a:cubicBezTo>
                  <a:pt x="153" y="185"/>
                  <a:pt x="153" y="188"/>
                  <a:pt x="154" y="189"/>
                </a:cubicBezTo>
                <a:cubicBezTo>
                  <a:pt x="156" y="191"/>
                  <a:pt x="158" y="191"/>
                  <a:pt x="160" y="191"/>
                </a:cubicBezTo>
                <a:cubicBezTo>
                  <a:pt x="185" y="179"/>
                  <a:pt x="201" y="164"/>
                  <a:pt x="208" y="143"/>
                </a:cubicBezTo>
                <a:cubicBezTo>
                  <a:pt x="214" y="142"/>
                  <a:pt x="219" y="142"/>
                  <a:pt x="224" y="141"/>
                </a:cubicBezTo>
                <a:cubicBezTo>
                  <a:pt x="237" y="163"/>
                  <a:pt x="261" y="177"/>
                  <a:pt x="289" y="179"/>
                </a:cubicBezTo>
                <a:cubicBezTo>
                  <a:pt x="296" y="193"/>
                  <a:pt x="306" y="205"/>
                  <a:pt x="322" y="216"/>
                </a:cubicBezTo>
                <a:close/>
                <a:moveTo>
                  <a:pt x="293" y="170"/>
                </a:moveTo>
                <a:cubicBezTo>
                  <a:pt x="266" y="169"/>
                  <a:pt x="242" y="155"/>
                  <a:pt x="231" y="133"/>
                </a:cubicBezTo>
                <a:cubicBezTo>
                  <a:pt x="230" y="131"/>
                  <a:pt x="228" y="130"/>
                  <a:pt x="227" y="130"/>
                </a:cubicBezTo>
                <a:cubicBezTo>
                  <a:pt x="226" y="130"/>
                  <a:pt x="226" y="130"/>
                  <a:pt x="225" y="131"/>
                </a:cubicBezTo>
                <a:cubicBezTo>
                  <a:pt x="219" y="132"/>
                  <a:pt x="212" y="133"/>
                  <a:pt x="205" y="133"/>
                </a:cubicBezTo>
                <a:cubicBezTo>
                  <a:pt x="202" y="133"/>
                  <a:pt x="201" y="135"/>
                  <a:pt x="200" y="137"/>
                </a:cubicBezTo>
                <a:cubicBezTo>
                  <a:pt x="200" y="138"/>
                  <a:pt x="200" y="138"/>
                  <a:pt x="200" y="139"/>
                </a:cubicBezTo>
                <a:cubicBezTo>
                  <a:pt x="195" y="154"/>
                  <a:pt x="185" y="165"/>
                  <a:pt x="170" y="175"/>
                </a:cubicBezTo>
                <a:cubicBezTo>
                  <a:pt x="175" y="165"/>
                  <a:pt x="180" y="150"/>
                  <a:pt x="181" y="134"/>
                </a:cubicBezTo>
                <a:cubicBezTo>
                  <a:pt x="181" y="134"/>
                  <a:pt x="181" y="134"/>
                  <a:pt x="181" y="134"/>
                </a:cubicBezTo>
                <a:cubicBezTo>
                  <a:pt x="181" y="132"/>
                  <a:pt x="180" y="130"/>
                  <a:pt x="178" y="129"/>
                </a:cubicBezTo>
                <a:cubicBezTo>
                  <a:pt x="150" y="120"/>
                  <a:pt x="132" y="97"/>
                  <a:pt x="132" y="71"/>
                </a:cubicBezTo>
                <a:cubicBezTo>
                  <a:pt x="132" y="37"/>
                  <a:pt x="164" y="9"/>
                  <a:pt x="204" y="9"/>
                </a:cubicBezTo>
                <a:cubicBezTo>
                  <a:pt x="233" y="9"/>
                  <a:pt x="259" y="24"/>
                  <a:pt x="270" y="47"/>
                </a:cubicBezTo>
                <a:cubicBezTo>
                  <a:pt x="271" y="48"/>
                  <a:pt x="273" y="49"/>
                  <a:pt x="276" y="49"/>
                </a:cubicBezTo>
                <a:cubicBezTo>
                  <a:pt x="282" y="47"/>
                  <a:pt x="290" y="46"/>
                  <a:pt x="297" y="46"/>
                </a:cubicBezTo>
                <a:cubicBezTo>
                  <a:pt x="337" y="46"/>
                  <a:pt x="369" y="74"/>
                  <a:pt x="369" y="108"/>
                </a:cubicBezTo>
                <a:cubicBezTo>
                  <a:pt x="369" y="137"/>
                  <a:pt x="347" y="162"/>
                  <a:pt x="315" y="169"/>
                </a:cubicBezTo>
                <a:cubicBezTo>
                  <a:pt x="313" y="169"/>
                  <a:pt x="311" y="171"/>
                  <a:pt x="311" y="173"/>
                </a:cubicBezTo>
                <a:cubicBezTo>
                  <a:pt x="311" y="183"/>
                  <a:pt x="313" y="191"/>
                  <a:pt x="315" y="198"/>
                </a:cubicBezTo>
                <a:cubicBezTo>
                  <a:pt x="306" y="190"/>
                  <a:pt x="301" y="182"/>
                  <a:pt x="297" y="173"/>
                </a:cubicBezTo>
                <a:cubicBezTo>
                  <a:pt x="296" y="171"/>
                  <a:pt x="295" y="170"/>
                  <a:pt x="293" y="170"/>
                </a:cubicBezTo>
                <a:close/>
                <a:moveTo>
                  <a:pt x="139" y="312"/>
                </a:moveTo>
                <a:cubicBezTo>
                  <a:pt x="128" y="309"/>
                  <a:pt x="124" y="290"/>
                  <a:pt x="124" y="279"/>
                </a:cubicBezTo>
                <a:cubicBezTo>
                  <a:pt x="135" y="267"/>
                  <a:pt x="142" y="250"/>
                  <a:pt x="142" y="232"/>
                </a:cubicBezTo>
                <a:cubicBezTo>
                  <a:pt x="142" y="195"/>
                  <a:pt x="124" y="171"/>
                  <a:pt x="96" y="171"/>
                </a:cubicBezTo>
                <a:cubicBezTo>
                  <a:pt x="67" y="171"/>
                  <a:pt x="49" y="195"/>
                  <a:pt x="49" y="232"/>
                </a:cubicBezTo>
                <a:cubicBezTo>
                  <a:pt x="49" y="251"/>
                  <a:pt x="57" y="268"/>
                  <a:pt x="68" y="279"/>
                </a:cubicBezTo>
                <a:cubicBezTo>
                  <a:pt x="67" y="293"/>
                  <a:pt x="63" y="308"/>
                  <a:pt x="54" y="311"/>
                </a:cubicBezTo>
                <a:cubicBezTo>
                  <a:pt x="10" y="320"/>
                  <a:pt x="0" y="342"/>
                  <a:pt x="0" y="359"/>
                </a:cubicBezTo>
                <a:cubicBezTo>
                  <a:pt x="0" y="362"/>
                  <a:pt x="3" y="364"/>
                  <a:pt x="5" y="364"/>
                </a:cubicBezTo>
                <a:cubicBezTo>
                  <a:pt x="186" y="364"/>
                  <a:pt x="186" y="364"/>
                  <a:pt x="186" y="364"/>
                </a:cubicBezTo>
                <a:cubicBezTo>
                  <a:pt x="189" y="364"/>
                  <a:pt x="191" y="362"/>
                  <a:pt x="191" y="359"/>
                </a:cubicBezTo>
                <a:cubicBezTo>
                  <a:pt x="191" y="343"/>
                  <a:pt x="182" y="321"/>
                  <a:pt x="139" y="312"/>
                </a:cubicBezTo>
                <a:close/>
                <a:moveTo>
                  <a:pt x="59" y="232"/>
                </a:moveTo>
                <a:cubicBezTo>
                  <a:pt x="59" y="185"/>
                  <a:pt x="87" y="181"/>
                  <a:pt x="96" y="181"/>
                </a:cubicBezTo>
                <a:cubicBezTo>
                  <a:pt x="104" y="181"/>
                  <a:pt x="132" y="185"/>
                  <a:pt x="132" y="232"/>
                </a:cubicBezTo>
                <a:cubicBezTo>
                  <a:pt x="132" y="261"/>
                  <a:pt x="113" y="283"/>
                  <a:pt x="96" y="283"/>
                </a:cubicBezTo>
                <a:cubicBezTo>
                  <a:pt x="78" y="283"/>
                  <a:pt x="59" y="261"/>
                  <a:pt x="59" y="232"/>
                </a:cubicBezTo>
                <a:close/>
                <a:moveTo>
                  <a:pt x="10" y="355"/>
                </a:moveTo>
                <a:cubicBezTo>
                  <a:pt x="12" y="338"/>
                  <a:pt x="28" y="326"/>
                  <a:pt x="56" y="320"/>
                </a:cubicBezTo>
                <a:cubicBezTo>
                  <a:pt x="56" y="320"/>
                  <a:pt x="56" y="320"/>
                  <a:pt x="56" y="320"/>
                </a:cubicBezTo>
                <a:cubicBezTo>
                  <a:pt x="69" y="316"/>
                  <a:pt x="75" y="301"/>
                  <a:pt x="77" y="286"/>
                </a:cubicBezTo>
                <a:cubicBezTo>
                  <a:pt x="83" y="290"/>
                  <a:pt x="89" y="292"/>
                  <a:pt x="96" y="292"/>
                </a:cubicBezTo>
                <a:cubicBezTo>
                  <a:pt x="102" y="292"/>
                  <a:pt x="109" y="290"/>
                  <a:pt x="115" y="286"/>
                </a:cubicBezTo>
                <a:cubicBezTo>
                  <a:pt x="117" y="302"/>
                  <a:pt x="123" y="317"/>
                  <a:pt x="136" y="321"/>
                </a:cubicBezTo>
                <a:cubicBezTo>
                  <a:pt x="137" y="321"/>
                  <a:pt x="137" y="321"/>
                  <a:pt x="137" y="321"/>
                </a:cubicBezTo>
                <a:cubicBezTo>
                  <a:pt x="164" y="326"/>
                  <a:pt x="179" y="338"/>
                  <a:pt x="181" y="355"/>
                </a:cubicBezTo>
                <a:lnTo>
                  <a:pt x="10" y="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19">
            <a:extLst>
              <a:ext uri="{FF2B5EF4-FFF2-40B4-BE49-F238E27FC236}">
                <a16:creationId xmlns:a16="http://schemas.microsoft.com/office/drawing/2014/main" id="{D7BFDCD7-2AAF-1245-94D8-896B3D54B3C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83046" y="2924586"/>
            <a:ext cx="760836" cy="777510"/>
          </a:xfrm>
          <a:custGeom>
            <a:avLst/>
            <a:gdLst>
              <a:gd name="T0" fmla="*/ 501 w 678"/>
              <a:gd name="T1" fmla="*/ 691 h 691"/>
              <a:gd name="T2" fmla="*/ 496 w 678"/>
              <a:gd name="T3" fmla="*/ 688 h 691"/>
              <a:gd name="T4" fmla="*/ 388 w 678"/>
              <a:gd name="T5" fmla="*/ 579 h 691"/>
              <a:gd name="T6" fmla="*/ 91 w 678"/>
              <a:gd name="T7" fmla="*/ 507 h 691"/>
              <a:gd name="T8" fmla="*/ 6 w 678"/>
              <a:gd name="T9" fmla="*/ 277 h 691"/>
              <a:gd name="T10" fmla="*/ 8 w 678"/>
              <a:gd name="T11" fmla="*/ 273 h 691"/>
              <a:gd name="T12" fmla="*/ 30 w 678"/>
              <a:gd name="T13" fmla="*/ 251 h 691"/>
              <a:gd name="T14" fmla="*/ 40 w 678"/>
              <a:gd name="T15" fmla="*/ 251 h 691"/>
              <a:gd name="T16" fmla="*/ 143 w 678"/>
              <a:gd name="T17" fmla="*/ 353 h 691"/>
              <a:gd name="T18" fmla="*/ 309 w 678"/>
              <a:gd name="T19" fmla="*/ 309 h 691"/>
              <a:gd name="T20" fmla="*/ 353 w 678"/>
              <a:gd name="T21" fmla="*/ 143 h 691"/>
              <a:gd name="T22" fmla="*/ 251 w 678"/>
              <a:gd name="T23" fmla="*/ 40 h 691"/>
              <a:gd name="T24" fmla="*/ 249 w 678"/>
              <a:gd name="T25" fmla="*/ 35 h 691"/>
              <a:gd name="T26" fmla="*/ 251 w 678"/>
              <a:gd name="T27" fmla="*/ 30 h 691"/>
              <a:gd name="T28" fmla="*/ 273 w 678"/>
              <a:gd name="T29" fmla="*/ 8 h 691"/>
              <a:gd name="T30" fmla="*/ 277 w 678"/>
              <a:gd name="T31" fmla="*/ 6 h 691"/>
              <a:gd name="T32" fmla="*/ 507 w 678"/>
              <a:gd name="T33" fmla="*/ 91 h 691"/>
              <a:gd name="T34" fmla="*/ 579 w 678"/>
              <a:gd name="T35" fmla="*/ 388 h 691"/>
              <a:gd name="T36" fmla="*/ 675 w 678"/>
              <a:gd name="T37" fmla="*/ 484 h 691"/>
              <a:gd name="T38" fmla="*/ 675 w 678"/>
              <a:gd name="T39" fmla="*/ 494 h 691"/>
              <a:gd name="T40" fmla="*/ 665 w 678"/>
              <a:gd name="T41" fmla="*/ 494 h 691"/>
              <a:gd name="T42" fmla="*/ 566 w 678"/>
              <a:gd name="T43" fmla="*/ 394 h 691"/>
              <a:gd name="T44" fmla="*/ 565 w 678"/>
              <a:gd name="T45" fmla="*/ 387 h 691"/>
              <a:gd name="T46" fmla="*/ 497 w 678"/>
              <a:gd name="T47" fmla="*/ 101 h 691"/>
              <a:gd name="T48" fmla="*/ 281 w 678"/>
              <a:gd name="T49" fmla="*/ 20 h 691"/>
              <a:gd name="T50" fmla="*/ 266 w 678"/>
              <a:gd name="T51" fmla="*/ 35 h 691"/>
              <a:gd name="T52" fmla="*/ 366 w 678"/>
              <a:gd name="T53" fmla="*/ 136 h 691"/>
              <a:gd name="T54" fmla="*/ 368 w 678"/>
              <a:gd name="T55" fmla="*/ 143 h 691"/>
              <a:gd name="T56" fmla="*/ 321 w 678"/>
              <a:gd name="T57" fmla="*/ 316 h 691"/>
              <a:gd name="T58" fmla="*/ 316 w 678"/>
              <a:gd name="T59" fmla="*/ 321 h 691"/>
              <a:gd name="T60" fmla="*/ 143 w 678"/>
              <a:gd name="T61" fmla="*/ 368 h 691"/>
              <a:gd name="T62" fmla="*/ 136 w 678"/>
              <a:gd name="T63" fmla="*/ 366 h 691"/>
              <a:gd name="T64" fmla="*/ 35 w 678"/>
              <a:gd name="T65" fmla="*/ 266 h 691"/>
              <a:gd name="T66" fmla="*/ 20 w 678"/>
              <a:gd name="T67" fmla="*/ 281 h 691"/>
              <a:gd name="T68" fmla="*/ 101 w 678"/>
              <a:gd name="T69" fmla="*/ 497 h 691"/>
              <a:gd name="T70" fmla="*/ 387 w 678"/>
              <a:gd name="T71" fmla="*/ 565 h 691"/>
              <a:gd name="T72" fmla="*/ 394 w 678"/>
              <a:gd name="T73" fmla="*/ 566 h 691"/>
              <a:gd name="T74" fmla="*/ 506 w 678"/>
              <a:gd name="T75" fmla="*/ 679 h 691"/>
              <a:gd name="T76" fmla="*/ 506 w 678"/>
              <a:gd name="T77" fmla="*/ 688 h 691"/>
              <a:gd name="T78" fmla="*/ 501 w 678"/>
              <a:gd name="T79" fmla="*/ 691 h 691"/>
              <a:gd name="T80" fmla="*/ 156 w 678"/>
              <a:gd name="T81" fmla="*/ 313 h 691"/>
              <a:gd name="T82" fmla="*/ 151 w 678"/>
              <a:gd name="T83" fmla="*/ 311 h 691"/>
              <a:gd name="T84" fmla="*/ 64 w 678"/>
              <a:gd name="T85" fmla="*/ 224 h 691"/>
              <a:gd name="T86" fmla="*/ 62 w 678"/>
              <a:gd name="T87" fmla="*/ 217 h 691"/>
              <a:gd name="T88" fmla="*/ 94 w 678"/>
              <a:gd name="T89" fmla="*/ 99 h 691"/>
              <a:gd name="T90" fmla="*/ 99 w 678"/>
              <a:gd name="T91" fmla="*/ 94 h 691"/>
              <a:gd name="T92" fmla="*/ 217 w 678"/>
              <a:gd name="T93" fmla="*/ 62 h 691"/>
              <a:gd name="T94" fmla="*/ 224 w 678"/>
              <a:gd name="T95" fmla="*/ 64 h 691"/>
              <a:gd name="T96" fmla="*/ 311 w 678"/>
              <a:gd name="T97" fmla="*/ 151 h 691"/>
              <a:gd name="T98" fmla="*/ 313 w 678"/>
              <a:gd name="T99" fmla="*/ 157 h 691"/>
              <a:gd name="T100" fmla="*/ 281 w 678"/>
              <a:gd name="T101" fmla="*/ 276 h 691"/>
              <a:gd name="T102" fmla="*/ 276 w 678"/>
              <a:gd name="T103" fmla="*/ 281 h 691"/>
              <a:gd name="T104" fmla="*/ 157 w 678"/>
              <a:gd name="T105" fmla="*/ 313 h 691"/>
              <a:gd name="T106" fmla="*/ 156 w 678"/>
              <a:gd name="T107" fmla="*/ 313 h 691"/>
              <a:gd name="T108" fmla="*/ 77 w 678"/>
              <a:gd name="T109" fmla="*/ 217 h 691"/>
              <a:gd name="T110" fmla="*/ 158 w 678"/>
              <a:gd name="T111" fmla="*/ 298 h 691"/>
              <a:gd name="T112" fmla="*/ 268 w 678"/>
              <a:gd name="T113" fmla="*/ 268 h 691"/>
              <a:gd name="T114" fmla="*/ 298 w 678"/>
              <a:gd name="T115" fmla="*/ 158 h 691"/>
              <a:gd name="T116" fmla="*/ 217 w 678"/>
              <a:gd name="T117" fmla="*/ 76 h 691"/>
              <a:gd name="T118" fmla="*/ 106 w 678"/>
              <a:gd name="T119" fmla="*/ 106 h 691"/>
              <a:gd name="T120" fmla="*/ 77 w 678"/>
              <a:gd name="T121" fmla="*/ 217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8" h="691">
                <a:moveTo>
                  <a:pt x="501" y="691"/>
                </a:moveTo>
                <a:cubicBezTo>
                  <a:pt x="500" y="691"/>
                  <a:pt x="498" y="690"/>
                  <a:pt x="496" y="688"/>
                </a:cubicBezTo>
                <a:cubicBezTo>
                  <a:pt x="388" y="579"/>
                  <a:pt x="388" y="579"/>
                  <a:pt x="388" y="579"/>
                </a:cubicBezTo>
                <a:cubicBezTo>
                  <a:pt x="283" y="612"/>
                  <a:pt x="170" y="585"/>
                  <a:pt x="91" y="507"/>
                </a:cubicBezTo>
                <a:cubicBezTo>
                  <a:pt x="31" y="446"/>
                  <a:pt x="0" y="363"/>
                  <a:pt x="6" y="277"/>
                </a:cubicBezTo>
                <a:cubicBezTo>
                  <a:pt x="6" y="276"/>
                  <a:pt x="7" y="274"/>
                  <a:pt x="8" y="273"/>
                </a:cubicBezTo>
                <a:cubicBezTo>
                  <a:pt x="30" y="251"/>
                  <a:pt x="30" y="251"/>
                  <a:pt x="30" y="251"/>
                </a:cubicBezTo>
                <a:cubicBezTo>
                  <a:pt x="33" y="248"/>
                  <a:pt x="38" y="248"/>
                  <a:pt x="40" y="251"/>
                </a:cubicBezTo>
                <a:cubicBezTo>
                  <a:pt x="143" y="353"/>
                  <a:pt x="143" y="353"/>
                  <a:pt x="143" y="353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53" y="143"/>
                  <a:pt x="353" y="143"/>
                  <a:pt x="353" y="143"/>
                </a:cubicBezTo>
                <a:cubicBezTo>
                  <a:pt x="251" y="40"/>
                  <a:pt x="251" y="40"/>
                  <a:pt x="251" y="40"/>
                </a:cubicBezTo>
                <a:cubicBezTo>
                  <a:pt x="250" y="39"/>
                  <a:pt x="249" y="37"/>
                  <a:pt x="249" y="35"/>
                </a:cubicBezTo>
                <a:cubicBezTo>
                  <a:pt x="249" y="33"/>
                  <a:pt x="250" y="32"/>
                  <a:pt x="251" y="30"/>
                </a:cubicBezTo>
                <a:cubicBezTo>
                  <a:pt x="273" y="8"/>
                  <a:pt x="273" y="8"/>
                  <a:pt x="273" y="8"/>
                </a:cubicBezTo>
                <a:cubicBezTo>
                  <a:pt x="274" y="7"/>
                  <a:pt x="276" y="6"/>
                  <a:pt x="277" y="6"/>
                </a:cubicBezTo>
                <a:cubicBezTo>
                  <a:pt x="363" y="0"/>
                  <a:pt x="446" y="31"/>
                  <a:pt x="507" y="91"/>
                </a:cubicBezTo>
                <a:cubicBezTo>
                  <a:pt x="585" y="169"/>
                  <a:pt x="613" y="283"/>
                  <a:pt x="579" y="388"/>
                </a:cubicBezTo>
                <a:cubicBezTo>
                  <a:pt x="675" y="484"/>
                  <a:pt x="675" y="484"/>
                  <a:pt x="675" y="484"/>
                </a:cubicBezTo>
                <a:cubicBezTo>
                  <a:pt x="678" y="486"/>
                  <a:pt x="678" y="491"/>
                  <a:pt x="675" y="494"/>
                </a:cubicBezTo>
                <a:cubicBezTo>
                  <a:pt x="673" y="496"/>
                  <a:pt x="668" y="496"/>
                  <a:pt x="665" y="494"/>
                </a:cubicBezTo>
                <a:cubicBezTo>
                  <a:pt x="566" y="394"/>
                  <a:pt x="566" y="394"/>
                  <a:pt x="566" y="394"/>
                </a:cubicBezTo>
                <a:cubicBezTo>
                  <a:pt x="565" y="393"/>
                  <a:pt x="564" y="390"/>
                  <a:pt x="565" y="387"/>
                </a:cubicBezTo>
                <a:cubicBezTo>
                  <a:pt x="598" y="286"/>
                  <a:pt x="572" y="177"/>
                  <a:pt x="497" y="101"/>
                </a:cubicBezTo>
                <a:cubicBezTo>
                  <a:pt x="440" y="44"/>
                  <a:pt x="361" y="15"/>
                  <a:pt x="281" y="20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366" y="136"/>
                  <a:pt x="366" y="136"/>
                  <a:pt x="366" y="136"/>
                </a:cubicBezTo>
                <a:cubicBezTo>
                  <a:pt x="368" y="138"/>
                  <a:pt x="369" y="140"/>
                  <a:pt x="368" y="143"/>
                </a:cubicBezTo>
                <a:cubicBezTo>
                  <a:pt x="321" y="316"/>
                  <a:pt x="321" y="316"/>
                  <a:pt x="321" y="316"/>
                </a:cubicBezTo>
                <a:cubicBezTo>
                  <a:pt x="321" y="319"/>
                  <a:pt x="319" y="321"/>
                  <a:pt x="316" y="321"/>
                </a:cubicBezTo>
                <a:cubicBezTo>
                  <a:pt x="143" y="368"/>
                  <a:pt x="143" y="368"/>
                  <a:pt x="143" y="368"/>
                </a:cubicBezTo>
                <a:cubicBezTo>
                  <a:pt x="140" y="369"/>
                  <a:pt x="138" y="368"/>
                  <a:pt x="136" y="366"/>
                </a:cubicBezTo>
                <a:cubicBezTo>
                  <a:pt x="35" y="266"/>
                  <a:pt x="35" y="266"/>
                  <a:pt x="35" y="266"/>
                </a:cubicBezTo>
                <a:cubicBezTo>
                  <a:pt x="20" y="281"/>
                  <a:pt x="20" y="281"/>
                  <a:pt x="20" y="281"/>
                </a:cubicBezTo>
                <a:cubicBezTo>
                  <a:pt x="15" y="361"/>
                  <a:pt x="44" y="440"/>
                  <a:pt x="101" y="497"/>
                </a:cubicBezTo>
                <a:cubicBezTo>
                  <a:pt x="177" y="572"/>
                  <a:pt x="286" y="598"/>
                  <a:pt x="387" y="565"/>
                </a:cubicBezTo>
                <a:cubicBezTo>
                  <a:pt x="390" y="564"/>
                  <a:pt x="393" y="565"/>
                  <a:pt x="394" y="566"/>
                </a:cubicBezTo>
                <a:cubicBezTo>
                  <a:pt x="506" y="679"/>
                  <a:pt x="506" y="679"/>
                  <a:pt x="506" y="679"/>
                </a:cubicBezTo>
                <a:cubicBezTo>
                  <a:pt x="509" y="681"/>
                  <a:pt x="509" y="686"/>
                  <a:pt x="506" y="688"/>
                </a:cubicBezTo>
                <a:cubicBezTo>
                  <a:pt x="505" y="690"/>
                  <a:pt x="503" y="691"/>
                  <a:pt x="501" y="691"/>
                </a:cubicBezTo>
                <a:close/>
                <a:moveTo>
                  <a:pt x="156" y="313"/>
                </a:moveTo>
                <a:cubicBezTo>
                  <a:pt x="154" y="313"/>
                  <a:pt x="152" y="312"/>
                  <a:pt x="151" y="311"/>
                </a:cubicBezTo>
                <a:cubicBezTo>
                  <a:pt x="64" y="224"/>
                  <a:pt x="64" y="224"/>
                  <a:pt x="64" y="224"/>
                </a:cubicBezTo>
                <a:cubicBezTo>
                  <a:pt x="62" y="222"/>
                  <a:pt x="61" y="220"/>
                  <a:pt x="62" y="217"/>
                </a:cubicBezTo>
                <a:cubicBezTo>
                  <a:pt x="94" y="99"/>
                  <a:pt x="94" y="99"/>
                  <a:pt x="94" y="99"/>
                </a:cubicBezTo>
                <a:cubicBezTo>
                  <a:pt x="94" y="96"/>
                  <a:pt x="96" y="94"/>
                  <a:pt x="99" y="94"/>
                </a:cubicBezTo>
                <a:cubicBezTo>
                  <a:pt x="217" y="62"/>
                  <a:pt x="217" y="62"/>
                  <a:pt x="217" y="62"/>
                </a:cubicBezTo>
                <a:cubicBezTo>
                  <a:pt x="220" y="61"/>
                  <a:pt x="222" y="62"/>
                  <a:pt x="224" y="64"/>
                </a:cubicBezTo>
                <a:cubicBezTo>
                  <a:pt x="311" y="151"/>
                  <a:pt x="311" y="151"/>
                  <a:pt x="311" y="151"/>
                </a:cubicBezTo>
                <a:cubicBezTo>
                  <a:pt x="313" y="152"/>
                  <a:pt x="313" y="155"/>
                  <a:pt x="313" y="157"/>
                </a:cubicBezTo>
                <a:cubicBezTo>
                  <a:pt x="281" y="276"/>
                  <a:pt x="281" y="276"/>
                  <a:pt x="281" y="276"/>
                </a:cubicBezTo>
                <a:cubicBezTo>
                  <a:pt x="280" y="278"/>
                  <a:pt x="278" y="280"/>
                  <a:pt x="276" y="281"/>
                </a:cubicBezTo>
                <a:cubicBezTo>
                  <a:pt x="157" y="313"/>
                  <a:pt x="157" y="313"/>
                  <a:pt x="157" y="313"/>
                </a:cubicBezTo>
                <a:cubicBezTo>
                  <a:pt x="157" y="313"/>
                  <a:pt x="156" y="313"/>
                  <a:pt x="156" y="313"/>
                </a:cubicBezTo>
                <a:close/>
                <a:moveTo>
                  <a:pt x="77" y="217"/>
                </a:moveTo>
                <a:cubicBezTo>
                  <a:pt x="158" y="298"/>
                  <a:pt x="158" y="298"/>
                  <a:pt x="158" y="298"/>
                </a:cubicBezTo>
                <a:cubicBezTo>
                  <a:pt x="268" y="268"/>
                  <a:pt x="268" y="268"/>
                  <a:pt x="268" y="268"/>
                </a:cubicBezTo>
                <a:cubicBezTo>
                  <a:pt x="298" y="158"/>
                  <a:pt x="298" y="158"/>
                  <a:pt x="298" y="158"/>
                </a:cubicBezTo>
                <a:cubicBezTo>
                  <a:pt x="217" y="76"/>
                  <a:pt x="217" y="76"/>
                  <a:pt x="217" y="76"/>
                </a:cubicBezTo>
                <a:cubicBezTo>
                  <a:pt x="106" y="106"/>
                  <a:pt x="106" y="106"/>
                  <a:pt x="106" y="106"/>
                </a:cubicBezTo>
                <a:lnTo>
                  <a:pt x="77" y="2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32771023-DCA4-CC40-A6F8-79EA04FDAB61}"/>
              </a:ext>
            </a:extLst>
          </p:cNvPr>
          <p:cNvSpPr/>
          <p:nvPr userDrawn="1"/>
        </p:nvSpPr>
        <p:spPr>
          <a:xfrm>
            <a:off x="3021011" y="5582493"/>
            <a:ext cx="1881722" cy="342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600" b="1" spc="6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KREATIVITÄT</a:t>
            </a:r>
            <a:endParaRPr lang="en-US" sz="1600" b="1" spc="6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B60A88FD-46F5-4A4A-9878-C7D8D56C5655}"/>
              </a:ext>
            </a:extLst>
          </p:cNvPr>
          <p:cNvSpPr/>
          <p:nvPr userDrawn="1"/>
        </p:nvSpPr>
        <p:spPr>
          <a:xfrm>
            <a:off x="7645503" y="5163848"/>
            <a:ext cx="2232143" cy="32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500" b="1" spc="6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VERLÄSSLICHKEIT</a:t>
            </a:r>
            <a:endParaRPr lang="en-US" sz="1500" b="1" spc="6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</a:endParaRPr>
          </a:p>
        </p:txBody>
      </p:sp>
      <p:sp>
        <p:nvSpPr>
          <p:cNvPr id="27" name="Freeform 42">
            <a:extLst>
              <a:ext uri="{FF2B5EF4-FFF2-40B4-BE49-F238E27FC236}">
                <a16:creationId xmlns:a16="http://schemas.microsoft.com/office/drawing/2014/main" id="{2E870B3A-44FD-1645-AFC0-5EF1BD7051A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70157" y="4828892"/>
            <a:ext cx="603720" cy="707389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05EC00B5-69C0-D147-A489-084B001E4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7731" y="4458996"/>
            <a:ext cx="1144900" cy="722319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1A105AA-57E1-6859-2462-3C96A52C32B4}"/>
              </a:ext>
            </a:extLst>
          </p:cNvPr>
          <p:cNvGrpSpPr/>
          <p:nvPr userDrawn="1"/>
        </p:nvGrpSpPr>
        <p:grpSpPr>
          <a:xfrm>
            <a:off x="6735878" y="4543"/>
            <a:ext cx="5545770" cy="558039"/>
            <a:chOff x="3868343" y="5966046"/>
            <a:chExt cx="5545770" cy="558039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4B59E5DC-833D-C598-F3BD-AE5C391FE52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36661"/>
            <a:stretch/>
          </p:blipFill>
          <p:spPr>
            <a:xfrm>
              <a:off x="3868343" y="5966046"/>
              <a:ext cx="3158961" cy="538746"/>
            </a:xfrm>
            <a:prstGeom prst="rect">
              <a:avLst/>
            </a:prstGeom>
          </p:spPr>
        </p:pic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7F79A06-F891-B595-041E-635EF5EA710A}"/>
                </a:ext>
              </a:extLst>
            </p:cNvPr>
            <p:cNvSpPr/>
            <p:nvPr userDrawn="1"/>
          </p:nvSpPr>
          <p:spPr>
            <a:xfrm>
              <a:off x="5948155" y="6121816"/>
              <a:ext cx="1000586" cy="28535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4172447036">
                    <a:custGeom>
                      <a:avLst/>
                      <a:gdLst>
                        <a:gd name="connsiteX0" fmla="*/ 0 w 2029607"/>
                        <a:gd name="connsiteY0" fmla="*/ 353943 h 707886"/>
                        <a:gd name="connsiteX1" fmla="*/ 1014804 w 2029607"/>
                        <a:gd name="connsiteY1" fmla="*/ 0 h 707886"/>
                        <a:gd name="connsiteX2" fmla="*/ 2029608 w 2029607"/>
                        <a:gd name="connsiteY2" fmla="*/ 353943 h 707886"/>
                        <a:gd name="connsiteX3" fmla="*/ 1014804 w 2029607"/>
                        <a:gd name="connsiteY3" fmla="*/ 707886 h 707886"/>
                        <a:gd name="connsiteX4" fmla="*/ 0 w 2029607"/>
                        <a:gd name="connsiteY4" fmla="*/ 353943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29607" h="707886" extrusionOk="0">
                          <a:moveTo>
                            <a:pt x="0" y="353943"/>
                          </a:moveTo>
                          <a:cubicBezTo>
                            <a:pt x="-53523" y="54337"/>
                            <a:pt x="419769" y="37008"/>
                            <a:pt x="1014804" y="0"/>
                          </a:cubicBezTo>
                          <a:cubicBezTo>
                            <a:pt x="1580033" y="2870"/>
                            <a:pt x="2011705" y="124488"/>
                            <a:pt x="2029608" y="353943"/>
                          </a:cubicBezTo>
                          <a:cubicBezTo>
                            <a:pt x="1994724" y="542090"/>
                            <a:pt x="1582639" y="648821"/>
                            <a:pt x="1014804" y="707886"/>
                          </a:cubicBezTo>
                          <a:cubicBezTo>
                            <a:pt x="438498" y="686046"/>
                            <a:pt x="22969" y="517973"/>
                            <a:pt x="0" y="3539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415C9247-900A-B009-E830-B28CBD6C708A}"/>
                </a:ext>
              </a:extLst>
            </p:cNvPr>
            <p:cNvSpPr txBox="1"/>
            <p:nvPr userDrawn="1"/>
          </p:nvSpPr>
          <p:spPr>
            <a:xfrm>
              <a:off x="7027305" y="5970087"/>
              <a:ext cx="23868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>
                  <a:solidFill>
                    <a:srgbClr val="FF0000"/>
                  </a:solidFill>
                </a:rPr>
                <a:t>Animierte Infografik!</a:t>
              </a:r>
            </a:p>
            <a:p>
              <a:r>
                <a:rPr lang="de-DE" sz="1000" b="0">
                  <a:solidFill>
                    <a:srgbClr val="FF0000"/>
                  </a:solidFill>
                </a:rPr>
                <a:t>Animation kann über den „Animationsbereich“ gelöscht werden.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57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33333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3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0">
                                      <p:cBhvr>
                                        <p:cTn id="8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accel="3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accel="3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0">
                                      <p:cBhvr>
                                        <p:cTn id="12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accel="33333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1F78EA1-E26B-4D43-B825-DA1AB97337F4}"/>
              </a:ext>
            </a:extLst>
          </p:cNvPr>
          <p:cNvGrpSpPr/>
          <p:nvPr userDrawn="1"/>
        </p:nvGrpSpPr>
        <p:grpSpPr>
          <a:xfrm>
            <a:off x="2586430" y="1956711"/>
            <a:ext cx="8500973" cy="4287005"/>
            <a:chOff x="2272321" y="2371434"/>
            <a:chExt cx="8500973" cy="428700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FFF14ADC-6026-524A-AD4B-722EB847BD7A}"/>
                </a:ext>
              </a:extLst>
            </p:cNvPr>
            <p:cNvSpPr>
              <a:spLocks/>
            </p:cNvSpPr>
            <p:nvPr>
              <p:custDataLst>
                <p:tags r:id="rId552"/>
              </p:custDataLst>
            </p:nvPr>
          </p:nvSpPr>
          <p:spPr bwMode="auto">
            <a:xfrm>
              <a:off x="3868312" y="6587900"/>
              <a:ext cx="40674" cy="63485"/>
            </a:xfrm>
            <a:custGeom>
              <a:avLst/>
              <a:gdLst>
                <a:gd name="T0" fmla="*/ 0 w 73"/>
                <a:gd name="T1" fmla="*/ 0 h 20"/>
                <a:gd name="T2" fmla="*/ 457 w 73"/>
                <a:gd name="T3" fmla="*/ 14288 h 20"/>
                <a:gd name="T4" fmla="*/ 1827 w 73"/>
                <a:gd name="T5" fmla="*/ 28575 h 20"/>
                <a:gd name="T6" fmla="*/ 3653 w 73"/>
                <a:gd name="T7" fmla="*/ 40005 h 20"/>
                <a:gd name="T8" fmla="*/ 5937 w 73"/>
                <a:gd name="T9" fmla="*/ 57150 h 20"/>
                <a:gd name="T10" fmla="*/ 7307 w 73"/>
                <a:gd name="T11" fmla="*/ 48578 h 20"/>
                <a:gd name="T12" fmla="*/ 8677 w 73"/>
                <a:gd name="T13" fmla="*/ 37148 h 20"/>
                <a:gd name="T14" fmla="*/ 10503 w 73"/>
                <a:gd name="T15" fmla="*/ 31433 h 20"/>
                <a:gd name="T16" fmla="*/ 12330 w 73"/>
                <a:gd name="T17" fmla="*/ 28575 h 20"/>
                <a:gd name="T18" fmla="*/ 16440 w 73"/>
                <a:gd name="T19" fmla="*/ 22860 h 20"/>
                <a:gd name="T20" fmla="*/ 21007 w 73"/>
                <a:gd name="T21" fmla="*/ 20003 h 20"/>
                <a:gd name="T22" fmla="*/ 24660 w 73"/>
                <a:gd name="T23" fmla="*/ 20003 h 20"/>
                <a:gd name="T24" fmla="*/ 28770 w 73"/>
                <a:gd name="T25" fmla="*/ 17145 h 20"/>
                <a:gd name="T26" fmla="*/ 30140 w 73"/>
                <a:gd name="T27" fmla="*/ 14288 h 20"/>
                <a:gd name="T28" fmla="*/ 31510 w 73"/>
                <a:gd name="T29" fmla="*/ 11430 h 20"/>
                <a:gd name="T30" fmla="*/ 32424 w 73"/>
                <a:gd name="T31" fmla="*/ 5715 h 20"/>
                <a:gd name="T32" fmla="*/ 33337 w 73"/>
                <a:gd name="T33" fmla="*/ 0 h 20"/>
                <a:gd name="T34" fmla="*/ 0 w 73"/>
                <a:gd name="T35" fmla="*/ 0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3" h="20">
                  <a:moveTo>
                    <a:pt x="0" y="0"/>
                  </a:moveTo>
                  <a:lnTo>
                    <a:pt x="1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6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3" y="6"/>
                  </a:lnTo>
                  <a:lnTo>
                    <a:pt x="66" y="5"/>
                  </a:lnTo>
                  <a:lnTo>
                    <a:pt x="69" y="4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D7995D6A-AB1A-CF45-A8F0-F383777A0DE4}"/>
                </a:ext>
              </a:extLst>
            </p:cNvPr>
            <p:cNvSpPr>
              <a:spLocks/>
            </p:cNvSpPr>
            <p:nvPr>
              <p:custDataLst>
                <p:tags r:id="rId553"/>
              </p:custDataLst>
            </p:nvPr>
          </p:nvSpPr>
          <p:spPr bwMode="auto">
            <a:xfrm>
              <a:off x="3200087" y="4663951"/>
              <a:ext cx="414493" cy="656013"/>
            </a:xfrm>
            <a:custGeom>
              <a:avLst/>
              <a:gdLst>
                <a:gd name="T0" fmla="*/ 252627 w 784"/>
                <a:gd name="T1" fmla="*/ 145020 h 1128"/>
                <a:gd name="T2" fmla="*/ 237894 w 784"/>
                <a:gd name="T3" fmla="*/ 154443 h 1128"/>
                <a:gd name="T4" fmla="*/ 209728 w 784"/>
                <a:gd name="T5" fmla="*/ 202609 h 1128"/>
                <a:gd name="T6" fmla="*/ 201495 w 784"/>
                <a:gd name="T7" fmla="*/ 239257 h 1128"/>
                <a:gd name="T8" fmla="*/ 208428 w 784"/>
                <a:gd name="T9" fmla="*/ 273286 h 1128"/>
                <a:gd name="T10" fmla="*/ 229661 w 784"/>
                <a:gd name="T11" fmla="*/ 309411 h 1128"/>
                <a:gd name="T12" fmla="*/ 250894 w 784"/>
                <a:gd name="T13" fmla="*/ 322499 h 1128"/>
                <a:gd name="T14" fmla="*/ 270827 w 784"/>
                <a:gd name="T15" fmla="*/ 314122 h 1128"/>
                <a:gd name="T16" fmla="*/ 283393 w 784"/>
                <a:gd name="T17" fmla="*/ 341870 h 1128"/>
                <a:gd name="T18" fmla="*/ 291193 w 784"/>
                <a:gd name="T19" fmla="*/ 357576 h 1128"/>
                <a:gd name="T20" fmla="*/ 309392 w 784"/>
                <a:gd name="T21" fmla="*/ 359670 h 1128"/>
                <a:gd name="T22" fmla="*/ 324559 w 784"/>
                <a:gd name="T23" fmla="*/ 372759 h 1128"/>
                <a:gd name="T24" fmla="*/ 333658 w 784"/>
                <a:gd name="T25" fmla="*/ 395794 h 1128"/>
                <a:gd name="T26" fmla="*/ 329759 w 784"/>
                <a:gd name="T27" fmla="*/ 413594 h 1128"/>
                <a:gd name="T28" fmla="*/ 329325 w 784"/>
                <a:gd name="T29" fmla="*/ 431918 h 1128"/>
                <a:gd name="T30" fmla="*/ 334525 w 784"/>
                <a:gd name="T31" fmla="*/ 461760 h 1128"/>
                <a:gd name="T32" fmla="*/ 328459 w 784"/>
                <a:gd name="T33" fmla="*/ 487937 h 1128"/>
                <a:gd name="T34" fmla="*/ 333658 w 784"/>
                <a:gd name="T35" fmla="*/ 520396 h 1128"/>
                <a:gd name="T36" fmla="*/ 330625 w 784"/>
                <a:gd name="T37" fmla="*/ 551808 h 1128"/>
                <a:gd name="T38" fmla="*/ 299426 w 784"/>
                <a:gd name="T39" fmla="*/ 587409 h 1128"/>
                <a:gd name="T40" fmla="*/ 280793 w 784"/>
                <a:gd name="T41" fmla="*/ 577462 h 1128"/>
                <a:gd name="T42" fmla="*/ 260860 w 784"/>
                <a:gd name="T43" fmla="*/ 552855 h 1128"/>
                <a:gd name="T44" fmla="*/ 200628 w 784"/>
                <a:gd name="T45" fmla="*/ 522490 h 1128"/>
                <a:gd name="T46" fmla="*/ 184162 w 784"/>
                <a:gd name="T47" fmla="*/ 506261 h 1128"/>
                <a:gd name="T48" fmla="*/ 143430 w 784"/>
                <a:gd name="T49" fmla="*/ 468042 h 1128"/>
                <a:gd name="T50" fmla="*/ 137797 w 784"/>
                <a:gd name="T51" fmla="*/ 453907 h 1128"/>
                <a:gd name="T52" fmla="*/ 142130 w 784"/>
                <a:gd name="T53" fmla="*/ 426683 h 1128"/>
                <a:gd name="T54" fmla="*/ 125664 w 784"/>
                <a:gd name="T55" fmla="*/ 407312 h 1128"/>
                <a:gd name="T56" fmla="*/ 112231 w 784"/>
                <a:gd name="T57" fmla="*/ 390035 h 1128"/>
                <a:gd name="T58" fmla="*/ 105297 w 784"/>
                <a:gd name="T59" fmla="*/ 360717 h 1128"/>
                <a:gd name="T60" fmla="*/ 66298 w 784"/>
                <a:gd name="T61" fmla="*/ 277475 h 1128"/>
                <a:gd name="T62" fmla="*/ 51999 w 784"/>
                <a:gd name="T63" fmla="*/ 254963 h 1128"/>
                <a:gd name="T64" fmla="*/ 38999 w 784"/>
                <a:gd name="T65" fmla="*/ 226168 h 1128"/>
                <a:gd name="T66" fmla="*/ 9533 w 784"/>
                <a:gd name="T67" fmla="*/ 207844 h 1128"/>
                <a:gd name="T68" fmla="*/ 0 w 784"/>
                <a:gd name="T69" fmla="*/ 190044 h 1128"/>
                <a:gd name="T70" fmla="*/ 5633 w 784"/>
                <a:gd name="T71" fmla="*/ 144496 h 1128"/>
                <a:gd name="T72" fmla="*/ 12133 w 784"/>
                <a:gd name="T73" fmla="*/ 128790 h 1128"/>
                <a:gd name="T74" fmla="*/ 31199 w 784"/>
                <a:gd name="T75" fmla="*/ 116225 h 1128"/>
                <a:gd name="T76" fmla="*/ 41166 w 784"/>
                <a:gd name="T77" fmla="*/ 142402 h 1128"/>
                <a:gd name="T78" fmla="*/ 68465 w 784"/>
                <a:gd name="T79" fmla="*/ 160726 h 1128"/>
                <a:gd name="T80" fmla="*/ 79731 w 784"/>
                <a:gd name="T81" fmla="*/ 141879 h 1128"/>
                <a:gd name="T82" fmla="*/ 87098 w 784"/>
                <a:gd name="T83" fmla="*/ 117796 h 1128"/>
                <a:gd name="T84" fmla="*/ 116997 w 784"/>
                <a:gd name="T85" fmla="*/ 89001 h 1128"/>
                <a:gd name="T86" fmla="*/ 149063 w 784"/>
                <a:gd name="T87" fmla="*/ 62824 h 1128"/>
                <a:gd name="T88" fmla="*/ 154696 w 784"/>
                <a:gd name="T89" fmla="*/ 36648 h 1128"/>
                <a:gd name="T90" fmla="*/ 150363 w 784"/>
                <a:gd name="T91" fmla="*/ 2618 h 1128"/>
                <a:gd name="T92" fmla="*/ 182862 w 784"/>
                <a:gd name="T93" fmla="*/ 27747 h 1128"/>
                <a:gd name="T94" fmla="*/ 202362 w 784"/>
                <a:gd name="T95" fmla="*/ 56018 h 1128"/>
                <a:gd name="T96" fmla="*/ 219261 w 784"/>
                <a:gd name="T97" fmla="*/ 80625 h 1128"/>
                <a:gd name="T98" fmla="*/ 243094 w 784"/>
                <a:gd name="T99" fmla="*/ 82195 h 1128"/>
                <a:gd name="T100" fmla="*/ 267360 w 784"/>
                <a:gd name="T101" fmla="*/ 78007 h 1128"/>
                <a:gd name="T102" fmla="*/ 277327 w 784"/>
                <a:gd name="T103" fmla="*/ 81672 h 1128"/>
                <a:gd name="T104" fmla="*/ 283393 w 784"/>
                <a:gd name="T105" fmla="*/ 101043 h 1128"/>
                <a:gd name="T106" fmla="*/ 271693 w 784"/>
                <a:gd name="T107" fmla="*/ 109943 h 1128"/>
                <a:gd name="T108" fmla="*/ 271693 w 784"/>
                <a:gd name="T109" fmla="*/ 125649 h 11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1128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BA747FE7-EE02-5C4B-9735-8C5880C6C8B0}"/>
                </a:ext>
              </a:extLst>
            </p:cNvPr>
            <p:cNvSpPr>
              <a:spLocks/>
            </p:cNvSpPr>
            <p:nvPr>
              <p:custDataLst>
                <p:tags r:id="rId554"/>
              </p:custDataLst>
            </p:nvPr>
          </p:nvSpPr>
          <p:spPr bwMode="auto">
            <a:xfrm>
              <a:off x="3566159" y="5289984"/>
              <a:ext cx="319585" cy="1255594"/>
            </a:xfrm>
            <a:custGeom>
              <a:avLst/>
              <a:gdLst>
                <a:gd name="T0" fmla="*/ 183093 w 598"/>
                <a:gd name="T1" fmla="*/ 1058543 h 2158"/>
                <a:gd name="T2" fmla="*/ 149803 w 598"/>
                <a:gd name="T3" fmla="*/ 1023974 h 2158"/>
                <a:gd name="T4" fmla="*/ 148489 w 598"/>
                <a:gd name="T5" fmla="*/ 991500 h 2158"/>
                <a:gd name="T6" fmla="*/ 151118 w 598"/>
                <a:gd name="T7" fmla="*/ 965312 h 2158"/>
                <a:gd name="T8" fmla="*/ 158564 w 598"/>
                <a:gd name="T9" fmla="*/ 938076 h 2158"/>
                <a:gd name="T10" fmla="*/ 155060 w 598"/>
                <a:gd name="T11" fmla="*/ 911363 h 2158"/>
                <a:gd name="T12" fmla="*/ 145423 w 598"/>
                <a:gd name="T13" fmla="*/ 881508 h 2158"/>
                <a:gd name="T14" fmla="*/ 132721 w 598"/>
                <a:gd name="T15" fmla="*/ 828084 h 2158"/>
                <a:gd name="T16" fmla="*/ 98993 w 598"/>
                <a:gd name="T17" fmla="*/ 764707 h 2158"/>
                <a:gd name="T18" fmla="*/ 90232 w 598"/>
                <a:gd name="T19" fmla="*/ 723329 h 2158"/>
                <a:gd name="T20" fmla="*/ 95051 w 598"/>
                <a:gd name="T21" fmla="*/ 680380 h 2158"/>
                <a:gd name="T22" fmla="*/ 91109 w 598"/>
                <a:gd name="T23" fmla="*/ 646858 h 2158"/>
                <a:gd name="T24" fmla="*/ 81034 w 598"/>
                <a:gd name="T25" fmla="*/ 610194 h 2158"/>
                <a:gd name="T26" fmla="*/ 92423 w 598"/>
                <a:gd name="T27" fmla="*/ 588196 h 2158"/>
                <a:gd name="T28" fmla="*/ 85414 w 598"/>
                <a:gd name="T29" fmla="*/ 566721 h 2158"/>
                <a:gd name="T30" fmla="*/ 92423 w 598"/>
                <a:gd name="T31" fmla="*/ 536866 h 2158"/>
                <a:gd name="T32" fmla="*/ 91985 w 598"/>
                <a:gd name="T33" fmla="*/ 520106 h 2158"/>
                <a:gd name="T34" fmla="*/ 81910 w 598"/>
                <a:gd name="T35" fmla="*/ 485537 h 2158"/>
                <a:gd name="T36" fmla="*/ 59571 w 598"/>
                <a:gd name="T37" fmla="*/ 446254 h 2158"/>
                <a:gd name="T38" fmla="*/ 58695 w 598"/>
                <a:gd name="T39" fmla="*/ 359308 h 2158"/>
                <a:gd name="T40" fmla="*/ 80158 w 598"/>
                <a:gd name="T41" fmla="*/ 305883 h 2158"/>
                <a:gd name="T42" fmla="*/ 82786 w 598"/>
                <a:gd name="T43" fmla="*/ 273409 h 2158"/>
                <a:gd name="T44" fmla="*/ 70083 w 598"/>
                <a:gd name="T45" fmla="*/ 240411 h 2158"/>
                <a:gd name="T46" fmla="*/ 79720 w 598"/>
                <a:gd name="T47" fmla="*/ 212651 h 2158"/>
                <a:gd name="T48" fmla="*/ 100307 w 598"/>
                <a:gd name="T49" fmla="*/ 181225 h 2158"/>
                <a:gd name="T50" fmla="*/ 87604 w 598"/>
                <a:gd name="T51" fmla="*/ 161322 h 2158"/>
                <a:gd name="T52" fmla="*/ 64827 w 598"/>
                <a:gd name="T53" fmla="*/ 116277 h 2158"/>
                <a:gd name="T54" fmla="*/ 56505 w 598"/>
                <a:gd name="T55" fmla="*/ 65472 h 2158"/>
                <a:gd name="T56" fmla="*/ 39860 w 598"/>
                <a:gd name="T57" fmla="*/ 19380 h 2158"/>
                <a:gd name="T58" fmla="*/ 0 w 598"/>
                <a:gd name="T59" fmla="*/ 23046 h 2158"/>
                <a:gd name="T60" fmla="*/ 13579 w 598"/>
                <a:gd name="T61" fmla="*/ 104754 h 2158"/>
                <a:gd name="T62" fmla="*/ 18397 w 598"/>
                <a:gd name="T63" fmla="*/ 159227 h 2158"/>
                <a:gd name="T64" fmla="*/ 11827 w 598"/>
                <a:gd name="T65" fmla="*/ 195891 h 2158"/>
                <a:gd name="T66" fmla="*/ 22777 w 598"/>
                <a:gd name="T67" fmla="*/ 274457 h 2158"/>
                <a:gd name="T68" fmla="*/ 20149 w 598"/>
                <a:gd name="T69" fmla="*/ 339928 h 2158"/>
                <a:gd name="T70" fmla="*/ 15769 w 598"/>
                <a:gd name="T71" fmla="*/ 376068 h 2158"/>
                <a:gd name="T72" fmla="*/ 22777 w 598"/>
                <a:gd name="T73" fmla="*/ 401733 h 2158"/>
                <a:gd name="T74" fmla="*/ 28033 w 598"/>
                <a:gd name="T75" fmla="*/ 456205 h 2158"/>
                <a:gd name="T76" fmla="*/ 35480 w 598"/>
                <a:gd name="T77" fmla="*/ 478204 h 2158"/>
                <a:gd name="T78" fmla="*/ 31976 w 598"/>
                <a:gd name="T79" fmla="*/ 547342 h 2158"/>
                <a:gd name="T80" fmla="*/ 27595 w 598"/>
                <a:gd name="T81" fmla="*/ 603385 h 2158"/>
                <a:gd name="T82" fmla="*/ 17521 w 598"/>
                <a:gd name="T83" fmla="*/ 622241 h 2158"/>
                <a:gd name="T84" fmla="*/ 26281 w 598"/>
                <a:gd name="T85" fmla="*/ 658905 h 2158"/>
                <a:gd name="T86" fmla="*/ 46430 w 598"/>
                <a:gd name="T87" fmla="*/ 703426 h 2158"/>
                <a:gd name="T88" fmla="*/ 40736 w 598"/>
                <a:gd name="T89" fmla="*/ 731186 h 2158"/>
                <a:gd name="T90" fmla="*/ 46430 w 598"/>
                <a:gd name="T91" fmla="*/ 758946 h 2158"/>
                <a:gd name="T92" fmla="*/ 71836 w 598"/>
                <a:gd name="T93" fmla="*/ 768374 h 2158"/>
                <a:gd name="T94" fmla="*/ 91547 w 598"/>
                <a:gd name="T95" fmla="*/ 849034 h 2158"/>
                <a:gd name="T96" fmla="*/ 99431 w 598"/>
                <a:gd name="T97" fmla="*/ 895126 h 2158"/>
                <a:gd name="T98" fmla="*/ 66141 w 598"/>
                <a:gd name="T99" fmla="*/ 916077 h 2158"/>
                <a:gd name="T100" fmla="*/ 90671 w 598"/>
                <a:gd name="T101" fmla="*/ 930219 h 2158"/>
                <a:gd name="T102" fmla="*/ 109505 w 598"/>
                <a:gd name="T103" fmla="*/ 953265 h 2158"/>
                <a:gd name="T104" fmla="*/ 120456 w 598"/>
                <a:gd name="T105" fmla="*/ 979977 h 2158"/>
                <a:gd name="T106" fmla="*/ 134911 w 598"/>
                <a:gd name="T107" fmla="*/ 1027117 h 2158"/>
                <a:gd name="T108" fmla="*/ 157250 w 598"/>
                <a:gd name="T109" fmla="*/ 1054353 h 2158"/>
                <a:gd name="T110" fmla="*/ 172143 w 598"/>
                <a:gd name="T111" fmla="*/ 1072685 h 2158"/>
                <a:gd name="T112" fmla="*/ 185721 w 598"/>
                <a:gd name="T113" fmla="*/ 1086303 h 2158"/>
                <a:gd name="T114" fmla="*/ 203680 w 598"/>
                <a:gd name="T115" fmla="*/ 1105159 h 2158"/>
                <a:gd name="T116" fmla="*/ 227333 w 598"/>
                <a:gd name="T117" fmla="*/ 1120872 h 2158"/>
                <a:gd name="T118" fmla="*/ 235656 w 598"/>
                <a:gd name="T119" fmla="*/ 1126634 h 2158"/>
                <a:gd name="T120" fmla="*/ 256681 w 598"/>
                <a:gd name="T121" fmla="*/ 1098874 h 2158"/>
                <a:gd name="T122" fmla="*/ 258871 w 598"/>
                <a:gd name="T123" fmla="*/ 1084732 h 2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98" h="2158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B9F3BBF1-4E30-474F-8FDF-5DB9FC4ACA5D}"/>
                </a:ext>
              </a:extLst>
            </p:cNvPr>
            <p:cNvSpPr>
              <a:spLocks/>
            </p:cNvSpPr>
            <p:nvPr>
              <p:custDataLst>
                <p:tags r:id="rId555"/>
              </p:custDataLst>
            </p:nvPr>
          </p:nvSpPr>
          <p:spPr bwMode="auto">
            <a:xfrm>
              <a:off x="5414940" y="3189376"/>
              <a:ext cx="100718" cy="178110"/>
            </a:xfrm>
            <a:custGeom>
              <a:avLst/>
              <a:gdLst>
                <a:gd name="T0" fmla="*/ 16338 w 192"/>
                <a:gd name="T1" fmla="*/ 1567 h 307"/>
                <a:gd name="T2" fmla="*/ 15908 w 192"/>
                <a:gd name="T3" fmla="*/ 0 h 307"/>
                <a:gd name="T4" fmla="*/ 24507 w 192"/>
                <a:gd name="T5" fmla="*/ 1567 h 307"/>
                <a:gd name="T6" fmla="*/ 47294 w 192"/>
                <a:gd name="T7" fmla="*/ 7312 h 307"/>
                <a:gd name="T8" fmla="*/ 66642 w 192"/>
                <a:gd name="T9" fmla="*/ 13057 h 307"/>
                <a:gd name="T10" fmla="*/ 77821 w 192"/>
                <a:gd name="T11" fmla="*/ 14624 h 307"/>
                <a:gd name="T12" fmla="*/ 82550 w 192"/>
                <a:gd name="T13" fmla="*/ 18279 h 307"/>
                <a:gd name="T14" fmla="*/ 80830 w 192"/>
                <a:gd name="T15" fmla="*/ 24547 h 307"/>
                <a:gd name="T16" fmla="*/ 75241 w 192"/>
                <a:gd name="T17" fmla="*/ 42826 h 307"/>
                <a:gd name="T18" fmla="*/ 67932 w 192"/>
                <a:gd name="T19" fmla="*/ 66328 h 307"/>
                <a:gd name="T20" fmla="*/ 63202 w 192"/>
                <a:gd name="T21" fmla="*/ 86175 h 307"/>
                <a:gd name="T22" fmla="*/ 62772 w 192"/>
                <a:gd name="T23" fmla="*/ 108110 h 307"/>
                <a:gd name="T24" fmla="*/ 61913 w 192"/>
                <a:gd name="T25" fmla="*/ 130045 h 307"/>
                <a:gd name="T26" fmla="*/ 57613 w 192"/>
                <a:gd name="T27" fmla="*/ 144669 h 307"/>
                <a:gd name="T28" fmla="*/ 45574 w 192"/>
                <a:gd name="T29" fmla="*/ 154592 h 307"/>
                <a:gd name="T30" fmla="*/ 35686 w 192"/>
                <a:gd name="T31" fmla="*/ 158248 h 307"/>
                <a:gd name="T32" fmla="*/ 30956 w 192"/>
                <a:gd name="T33" fmla="*/ 160337 h 307"/>
                <a:gd name="T34" fmla="*/ 22357 w 192"/>
                <a:gd name="T35" fmla="*/ 159292 h 307"/>
                <a:gd name="T36" fmla="*/ 13758 w 192"/>
                <a:gd name="T37" fmla="*/ 151981 h 307"/>
                <a:gd name="T38" fmla="*/ 12898 w 192"/>
                <a:gd name="T39" fmla="*/ 144669 h 307"/>
                <a:gd name="T40" fmla="*/ 9459 w 192"/>
                <a:gd name="T41" fmla="*/ 134223 h 307"/>
                <a:gd name="T42" fmla="*/ 4299 w 192"/>
                <a:gd name="T43" fmla="*/ 120644 h 307"/>
                <a:gd name="T44" fmla="*/ 860 w 192"/>
                <a:gd name="T45" fmla="*/ 110199 h 307"/>
                <a:gd name="T46" fmla="*/ 0 w 192"/>
                <a:gd name="T47" fmla="*/ 102887 h 307"/>
                <a:gd name="T48" fmla="*/ 0 w 192"/>
                <a:gd name="T49" fmla="*/ 94009 h 307"/>
                <a:gd name="T50" fmla="*/ 860 w 192"/>
                <a:gd name="T51" fmla="*/ 86175 h 307"/>
                <a:gd name="T52" fmla="*/ 4729 w 192"/>
                <a:gd name="T53" fmla="*/ 75729 h 307"/>
                <a:gd name="T54" fmla="*/ 14188 w 192"/>
                <a:gd name="T55" fmla="*/ 56927 h 307"/>
                <a:gd name="T56" fmla="*/ 20638 w 192"/>
                <a:gd name="T57" fmla="*/ 42304 h 307"/>
                <a:gd name="T58" fmla="*/ 22357 w 192"/>
                <a:gd name="T59" fmla="*/ 32381 h 307"/>
                <a:gd name="T60" fmla="*/ 22787 w 192"/>
                <a:gd name="T61" fmla="*/ 21413 h 307"/>
                <a:gd name="T62" fmla="*/ 23647 w 192"/>
                <a:gd name="T63" fmla="*/ 15668 h 307"/>
                <a:gd name="T64" fmla="*/ 24507 w 192"/>
                <a:gd name="T65" fmla="*/ 13579 h 307"/>
                <a:gd name="T66" fmla="*/ 25797 w 192"/>
                <a:gd name="T67" fmla="*/ 11490 h 307"/>
                <a:gd name="T68" fmla="*/ 18918 w 192"/>
                <a:gd name="T69" fmla="*/ 3656 h 3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2" h="307">
                  <a:moveTo>
                    <a:pt x="44" y="7"/>
                  </a:moveTo>
                  <a:lnTo>
                    <a:pt x="38" y="3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57" y="3"/>
                  </a:lnTo>
                  <a:lnTo>
                    <a:pt x="82" y="8"/>
                  </a:lnTo>
                  <a:lnTo>
                    <a:pt x="110" y="14"/>
                  </a:lnTo>
                  <a:lnTo>
                    <a:pt x="141" y="22"/>
                  </a:lnTo>
                  <a:lnTo>
                    <a:pt x="155" y="25"/>
                  </a:lnTo>
                  <a:lnTo>
                    <a:pt x="169" y="27"/>
                  </a:lnTo>
                  <a:lnTo>
                    <a:pt x="181" y="28"/>
                  </a:lnTo>
                  <a:lnTo>
                    <a:pt x="192" y="29"/>
                  </a:lnTo>
                  <a:lnTo>
                    <a:pt x="192" y="35"/>
                  </a:lnTo>
                  <a:lnTo>
                    <a:pt x="192" y="41"/>
                  </a:lnTo>
                  <a:lnTo>
                    <a:pt x="188" y="47"/>
                  </a:lnTo>
                  <a:lnTo>
                    <a:pt x="183" y="61"/>
                  </a:lnTo>
                  <a:lnTo>
                    <a:pt x="175" y="82"/>
                  </a:lnTo>
                  <a:lnTo>
                    <a:pt x="167" y="104"/>
                  </a:lnTo>
                  <a:lnTo>
                    <a:pt x="158" y="127"/>
                  </a:lnTo>
                  <a:lnTo>
                    <a:pt x="152" y="148"/>
                  </a:lnTo>
                  <a:lnTo>
                    <a:pt x="147" y="165"/>
                  </a:lnTo>
                  <a:lnTo>
                    <a:pt x="146" y="176"/>
                  </a:lnTo>
                  <a:lnTo>
                    <a:pt x="146" y="207"/>
                  </a:lnTo>
                  <a:lnTo>
                    <a:pt x="146" y="234"/>
                  </a:lnTo>
                  <a:lnTo>
                    <a:pt x="144" y="249"/>
                  </a:lnTo>
                  <a:lnTo>
                    <a:pt x="141" y="263"/>
                  </a:lnTo>
                  <a:lnTo>
                    <a:pt x="134" y="277"/>
                  </a:lnTo>
                  <a:lnTo>
                    <a:pt x="127" y="294"/>
                  </a:lnTo>
                  <a:lnTo>
                    <a:pt x="106" y="296"/>
                  </a:lnTo>
                  <a:lnTo>
                    <a:pt x="91" y="300"/>
                  </a:lnTo>
                  <a:lnTo>
                    <a:pt x="83" y="303"/>
                  </a:lnTo>
                  <a:lnTo>
                    <a:pt x="77" y="306"/>
                  </a:lnTo>
                  <a:lnTo>
                    <a:pt x="72" y="307"/>
                  </a:lnTo>
                  <a:lnTo>
                    <a:pt x="64" y="307"/>
                  </a:lnTo>
                  <a:lnTo>
                    <a:pt x="52" y="305"/>
                  </a:lnTo>
                  <a:lnTo>
                    <a:pt x="33" y="300"/>
                  </a:lnTo>
                  <a:lnTo>
                    <a:pt x="32" y="291"/>
                  </a:lnTo>
                  <a:lnTo>
                    <a:pt x="32" y="284"/>
                  </a:lnTo>
                  <a:lnTo>
                    <a:pt x="30" y="277"/>
                  </a:lnTo>
                  <a:lnTo>
                    <a:pt x="28" y="270"/>
                  </a:lnTo>
                  <a:lnTo>
                    <a:pt x="22" y="257"/>
                  </a:lnTo>
                  <a:lnTo>
                    <a:pt x="17" y="244"/>
                  </a:lnTo>
                  <a:lnTo>
                    <a:pt x="10" y="231"/>
                  </a:lnTo>
                  <a:lnTo>
                    <a:pt x="5" y="218"/>
                  </a:lnTo>
                  <a:lnTo>
                    <a:pt x="2" y="211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1" y="173"/>
                  </a:lnTo>
                  <a:lnTo>
                    <a:pt x="2" y="165"/>
                  </a:lnTo>
                  <a:lnTo>
                    <a:pt x="5" y="158"/>
                  </a:lnTo>
                  <a:lnTo>
                    <a:pt x="11" y="145"/>
                  </a:lnTo>
                  <a:lnTo>
                    <a:pt x="18" y="133"/>
                  </a:lnTo>
                  <a:lnTo>
                    <a:pt x="33" y="109"/>
                  </a:lnTo>
                  <a:lnTo>
                    <a:pt x="46" y="90"/>
                  </a:lnTo>
                  <a:lnTo>
                    <a:pt x="48" y="81"/>
                  </a:lnTo>
                  <a:lnTo>
                    <a:pt x="50" y="72"/>
                  </a:lnTo>
                  <a:lnTo>
                    <a:pt x="52" y="62"/>
                  </a:lnTo>
                  <a:lnTo>
                    <a:pt x="53" y="53"/>
                  </a:lnTo>
                  <a:lnTo>
                    <a:pt x="53" y="41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8" y="25"/>
                  </a:lnTo>
                  <a:lnTo>
                    <a:pt x="60" y="22"/>
                  </a:lnTo>
                  <a:lnTo>
                    <a:pt x="60" y="16"/>
                  </a:lnTo>
                  <a:lnTo>
                    <a:pt x="44" y="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grpSp>
          <p:nvGrpSpPr>
            <p:cNvPr id="7" name="Group 19">
              <a:extLst>
                <a:ext uri="{FF2B5EF4-FFF2-40B4-BE49-F238E27FC236}">
                  <a16:creationId xmlns:a16="http://schemas.microsoft.com/office/drawing/2014/main" id="{D488AE01-14A1-AC41-B690-A0F2E584DD15}"/>
                </a:ext>
              </a:extLst>
            </p:cNvPr>
            <p:cNvGrpSpPr>
              <a:grpSpLocks/>
            </p:cNvGrpSpPr>
            <p:nvPr>
              <p:custDataLst>
                <p:tags r:id="rId556"/>
              </p:custDataLst>
            </p:nvPr>
          </p:nvGrpSpPr>
          <p:grpSpPr bwMode="auto">
            <a:xfrm>
              <a:off x="8737633" y="4385322"/>
              <a:ext cx="577191" cy="236306"/>
              <a:chOff x="4488" y="2394"/>
              <a:chExt cx="358" cy="124"/>
            </a:xfrm>
            <a:grpFill/>
          </p:grpSpPr>
          <p:sp>
            <p:nvSpPr>
              <p:cNvPr id="141" name="Freeform 20">
                <a:extLst>
                  <a:ext uri="{FF2B5EF4-FFF2-40B4-BE49-F238E27FC236}">
                    <a16:creationId xmlns:a16="http://schemas.microsoft.com/office/drawing/2014/main" id="{63BB8004-DF9F-5548-9E3C-DA4761FEB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2394"/>
                <a:ext cx="171" cy="124"/>
              </a:xfrm>
              <a:custGeom>
                <a:avLst/>
                <a:gdLst>
                  <a:gd name="T0" fmla="*/ 142 w 512"/>
                  <a:gd name="T1" fmla="*/ 60 h 408"/>
                  <a:gd name="T2" fmla="*/ 129 w 512"/>
                  <a:gd name="T3" fmla="*/ 59 h 408"/>
                  <a:gd name="T4" fmla="*/ 123 w 512"/>
                  <a:gd name="T5" fmla="*/ 62 h 408"/>
                  <a:gd name="T6" fmla="*/ 118 w 512"/>
                  <a:gd name="T7" fmla="*/ 66 h 408"/>
                  <a:gd name="T8" fmla="*/ 116 w 512"/>
                  <a:gd name="T9" fmla="*/ 77 h 408"/>
                  <a:gd name="T10" fmla="*/ 109 w 512"/>
                  <a:gd name="T11" fmla="*/ 93 h 408"/>
                  <a:gd name="T12" fmla="*/ 102 w 512"/>
                  <a:gd name="T13" fmla="*/ 102 h 408"/>
                  <a:gd name="T14" fmla="*/ 97 w 512"/>
                  <a:gd name="T15" fmla="*/ 106 h 408"/>
                  <a:gd name="T16" fmla="*/ 91 w 512"/>
                  <a:gd name="T17" fmla="*/ 109 h 408"/>
                  <a:gd name="T18" fmla="*/ 86 w 512"/>
                  <a:gd name="T19" fmla="*/ 112 h 408"/>
                  <a:gd name="T20" fmla="*/ 84 w 512"/>
                  <a:gd name="T21" fmla="*/ 114 h 408"/>
                  <a:gd name="T22" fmla="*/ 72 w 512"/>
                  <a:gd name="T23" fmla="*/ 112 h 408"/>
                  <a:gd name="T24" fmla="*/ 61 w 512"/>
                  <a:gd name="T25" fmla="*/ 112 h 408"/>
                  <a:gd name="T26" fmla="*/ 52 w 512"/>
                  <a:gd name="T27" fmla="*/ 113 h 408"/>
                  <a:gd name="T28" fmla="*/ 46 w 512"/>
                  <a:gd name="T29" fmla="*/ 118 h 408"/>
                  <a:gd name="T30" fmla="*/ 32 w 512"/>
                  <a:gd name="T31" fmla="*/ 123 h 408"/>
                  <a:gd name="T32" fmla="*/ 21 w 512"/>
                  <a:gd name="T33" fmla="*/ 124 h 408"/>
                  <a:gd name="T34" fmla="*/ 15 w 512"/>
                  <a:gd name="T35" fmla="*/ 122 h 408"/>
                  <a:gd name="T36" fmla="*/ 5 w 512"/>
                  <a:gd name="T37" fmla="*/ 112 h 408"/>
                  <a:gd name="T38" fmla="*/ 1 w 512"/>
                  <a:gd name="T39" fmla="*/ 105 h 408"/>
                  <a:gd name="T40" fmla="*/ 3 w 512"/>
                  <a:gd name="T41" fmla="*/ 102 h 408"/>
                  <a:gd name="T42" fmla="*/ 11 w 512"/>
                  <a:gd name="T43" fmla="*/ 105 h 408"/>
                  <a:gd name="T44" fmla="*/ 18 w 512"/>
                  <a:gd name="T45" fmla="*/ 102 h 408"/>
                  <a:gd name="T46" fmla="*/ 19 w 512"/>
                  <a:gd name="T47" fmla="*/ 95 h 408"/>
                  <a:gd name="T48" fmla="*/ 24 w 512"/>
                  <a:gd name="T49" fmla="*/ 91 h 408"/>
                  <a:gd name="T50" fmla="*/ 27 w 512"/>
                  <a:gd name="T51" fmla="*/ 87 h 408"/>
                  <a:gd name="T52" fmla="*/ 30 w 512"/>
                  <a:gd name="T53" fmla="*/ 83 h 408"/>
                  <a:gd name="T54" fmla="*/ 34 w 512"/>
                  <a:gd name="T55" fmla="*/ 80 h 408"/>
                  <a:gd name="T56" fmla="*/ 46 w 512"/>
                  <a:gd name="T57" fmla="*/ 75 h 408"/>
                  <a:gd name="T58" fmla="*/ 58 w 512"/>
                  <a:gd name="T59" fmla="*/ 71 h 408"/>
                  <a:gd name="T60" fmla="*/ 67 w 512"/>
                  <a:gd name="T61" fmla="*/ 66 h 408"/>
                  <a:gd name="T62" fmla="*/ 71 w 512"/>
                  <a:gd name="T63" fmla="*/ 62 h 408"/>
                  <a:gd name="T64" fmla="*/ 73 w 512"/>
                  <a:gd name="T65" fmla="*/ 58 h 408"/>
                  <a:gd name="T66" fmla="*/ 76 w 512"/>
                  <a:gd name="T67" fmla="*/ 49 h 408"/>
                  <a:gd name="T68" fmla="*/ 76 w 512"/>
                  <a:gd name="T69" fmla="*/ 45 h 408"/>
                  <a:gd name="T70" fmla="*/ 77 w 512"/>
                  <a:gd name="T71" fmla="*/ 46 h 408"/>
                  <a:gd name="T72" fmla="*/ 80 w 512"/>
                  <a:gd name="T73" fmla="*/ 43 h 408"/>
                  <a:gd name="T74" fmla="*/ 79 w 512"/>
                  <a:gd name="T75" fmla="*/ 47 h 408"/>
                  <a:gd name="T76" fmla="*/ 80 w 512"/>
                  <a:gd name="T77" fmla="*/ 53 h 408"/>
                  <a:gd name="T78" fmla="*/ 84 w 512"/>
                  <a:gd name="T79" fmla="*/ 59 h 408"/>
                  <a:gd name="T80" fmla="*/ 91 w 512"/>
                  <a:gd name="T81" fmla="*/ 62 h 408"/>
                  <a:gd name="T82" fmla="*/ 102 w 512"/>
                  <a:gd name="T83" fmla="*/ 62 h 408"/>
                  <a:gd name="T84" fmla="*/ 107 w 512"/>
                  <a:gd name="T85" fmla="*/ 62 h 408"/>
                  <a:gd name="T86" fmla="*/ 109 w 512"/>
                  <a:gd name="T87" fmla="*/ 60 h 408"/>
                  <a:gd name="T88" fmla="*/ 108 w 512"/>
                  <a:gd name="T89" fmla="*/ 53 h 408"/>
                  <a:gd name="T90" fmla="*/ 100 w 512"/>
                  <a:gd name="T91" fmla="*/ 40 h 408"/>
                  <a:gd name="T92" fmla="*/ 107 w 512"/>
                  <a:gd name="T93" fmla="*/ 33 h 408"/>
                  <a:gd name="T94" fmla="*/ 115 w 512"/>
                  <a:gd name="T95" fmla="*/ 20 h 408"/>
                  <a:gd name="T96" fmla="*/ 125 w 512"/>
                  <a:gd name="T97" fmla="*/ 7 h 408"/>
                  <a:gd name="T98" fmla="*/ 133 w 512"/>
                  <a:gd name="T99" fmla="*/ 0 h 408"/>
                  <a:gd name="T100" fmla="*/ 134 w 512"/>
                  <a:gd name="T101" fmla="*/ 7 h 408"/>
                  <a:gd name="T102" fmla="*/ 138 w 512"/>
                  <a:gd name="T103" fmla="*/ 15 h 408"/>
                  <a:gd name="T104" fmla="*/ 147 w 512"/>
                  <a:gd name="T105" fmla="*/ 23 h 408"/>
                  <a:gd name="T106" fmla="*/ 162 w 512"/>
                  <a:gd name="T107" fmla="*/ 32 h 408"/>
                  <a:gd name="T108" fmla="*/ 170 w 512"/>
                  <a:gd name="T109" fmla="*/ 40 h 408"/>
                  <a:gd name="T110" fmla="*/ 167 w 512"/>
                  <a:gd name="T111" fmla="*/ 45 h 408"/>
                  <a:gd name="T112" fmla="*/ 160 w 512"/>
                  <a:gd name="T113" fmla="*/ 46 h 408"/>
                  <a:gd name="T114" fmla="*/ 153 w 512"/>
                  <a:gd name="T115" fmla="*/ 55 h 4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12" h="408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2" name="Freeform 21">
                <a:extLst>
                  <a:ext uri="{FF2B5EF4-FFF2-40B4-BE49-F238E27FC236}">
                    <a16:creationId xmlns:a16="http://schemas.microsoft.com/office/drawing/2014/main" id="{D3CD2F50-18B2-374B-A20D-183111E9A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8" y="2420"/>
                <a:ext cx="77" cy="89"/>
              </a:xfrm>
              <a:custGeom>
                <a:avLst/>
                <a:gdLst>
                  <a:gd name="T0" fmla="*/ 50 w 232"/>
                  <a:gd name="T1" fmla="*/ 7 h 289"/>
                  <a:gd name="T2" fmla="*/ 55 w 232"/>
                  <a:gd name="T3" fmla="*/ 15 h 289"/>
                  <a:gd name="T4" fmla="*/ 58 w 232"/>
                  <a:gd name="T5" fmla="*/ 17 h 289"/>
                  <a:gd name="T6" fmla="*/ 60 w 232"/>
                  <a:gd name="T7" fmla="*/ 18 h 289"/>
                  <a:gd name="T8" fmla="*/ 62 w 232"/>
                  <a:gd name="T9" fmla="*/ 51 h 289"/>
                  <a:gd name="T10" fmla="*/ 63 w 232"/>
                  <a:gd name="T11" fmla="*/ 60 h 289"/>
                  <a:gd name="T12" fmla="*/ 64 w 232"/>
                  <a:gd name="T13" fmla="*/ 64 h 289"/>
                  <a:gd name="T14" fmla="*/ 66 w 232"/>
                  <a:gd name="T15" fmla="*/ 67 h 289"/>
                  <a:gd name="T16" fmla="*/ 77 w 232"/>
                  <a:gd name="T17" fmla="*/ 76 h 289"/>
                  <a:gd name="T18" fmla="*/ 73 w 232"/>
                  <a:gd name="T19" fmla="*/ 89 h 289"/>
                  <a:gd name="T20" fmla="*/ 62 w 232"/>
                  <a:gd name="T21" fmla="*/ 87 h 289"/>
                  <a:gd name="T22" fmla="*/ 50 w 232"/>
                  <a:gd name="T23" fmla="*/ 81 h 289"/>
                  <a:gd name="T24" fmla="*/ 38 w 232"/>
                  <a:gd name="T25" fmla="*/ 72 h 289"/>
                  <a:gd name="T26" fmla="*/ 27 w 232"/>
                  <a:gd name="T27" fmla="*/ 64 h 289"/>
                  <a:gd name="T28" fmla="*/ 19 w 232"/>
                  <a:gd name="T29" fmla="*/ 54 h 289"/>
                  <a:gd name="T30" fmla="*/ 10 w 232"/>
                  <a:gd name="T31" fmla="*/ 45 h 289"/>
                  <a:gd name="T32" fmla="*/ 3 w 232"/>
                  <a:gd name="T33" fmla="*/ 39 h 289"/>
                  <a:gd name="T34" fmla="*/ 1 w 232"/>
                  <a:gd name="T35" fmla="*/ 36 h 289"/>
                  <a:gd name="T36" fmla="*/ 0 w 232"/>
                  <a:gd name="T37" fmla="*/ 34 h 289"/>
                  <a:gd name="T38" fmla="*/ 0 w 232"/>
                  <a:gd name="T39" fmla="*/ 31 h 289"/>
                  <a:gd name="T40" fmla="*/ 1 w 232"/>
                  <a:gd name="T41" fmla="*/ 28 h 289"/>
                  <a:gd name="T42" fmla="*/ 4 w 232"/>
                  <a:gd name="T43" fmla="*/ 24 h 289"/>
                  <a:gd name="T44" fmla="*/ 4 w 232"/>
                  <a:gd name="T45" fmla="*/ 16 h 289"/>
                  <a:gd name="T46" fmla="*/ 2 w 232"/>
                  <a:gd name="T47" fmla="*/ 5 h 289"/>
                  <a:gd name="T48" fmla="*/ 4 w 232"/>
                  <a:gd name="T49" fmla="*/ 0 h 289"/>
                  <a:gd name="T50" fmla="*/ 9 w 232"/>
                  <a:gd name="T51" fmla="*/ 1 h 289"/>
                  <a:gd name="T52" fmla="*/ 14 w 232"/>
                  <a:gd name="T53" fmla="*/ 3 h 289"/>
                  <a:gd name="T54" fmla="*/ 20 w 232"/>
                  <a:gd name="T55" fmla="*/ 6 h 289"/>
                  <a:gd name="T56" fmla="*/ 24 w 232"/>
                  <a:gd name="T57" fmla="*/ 9 h 289"/>
                  <a:gd name="T58" fmla="*/ 27 w 232"/>
                  <a:gd name="T59" fmla="*/ 10 h 289"/>
                  <a:gd name="T60" fmla="*/ 30 w 232"/>
                  <a:gd name="T61" fmla="*/ 10 h 289"/>
                  <a:gd name="T62" fmla="*/ 35 w 232"/>
                  <a:gd name="T63" fmla="*/ 8 h 289"/>
                  <a:gd name="T64" fmla="*/ 40 w 232"/>
                  <a:gd name="T65" fmla="*/ 6 h 289"/>
                  <a:gd name="T66" fmla="*/ 44 w 232"/>
                  <a:gd name="T67" fmla="*/ 3 h 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2" h="289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" name="Freeform 24">
              <a:extLst>
                <a:ext uri="{FF2B5EF4-FFF2-40B4-BE49-F238E27FC236}">
                  <a16:creationId xmlns:a16="http://schemas.microsoft.com/office/drawing/2014/main" id="{CFFB7D48-3F0E-4344-9EBE-831E843ADB83}"/>
                </a:ext>
              </a:extLst>
            </p:cNvPr>
            <p:cNvSpPr>
              <a:spLocks/>
            </p:cNvSpPr>
            <p:nvPr>
              <p:custDataLst>
                <p:tags r:id="rId557"/>
              </p:custDataLst>
            </p:nvPr>
          </p:nvSpPr>
          <p:spPr bwMode="auto">
            <a:xfrm>
              <a:off x="8636916" y="3942690"/>
              <a:ext cx="253730" cy="506118"/>
            </a:xfrm>
            <a:custGeom>
              <a:avLst/>
              <a:gdLst>
                <a:gd name="T0" fmla="*/ 164546 w 479"/>
                <a:gd name="T1" fmla="*/ 187389 h 868"/>
                <a:gd name="T2" fmla="*/ 144575 w 479"/>
                <a:gd name="T3" fmla="*/ 194213 h 868"/>
                <a:gd name="T4" fmla="*/ 136326 w 479"/>
                <a:gd name="T5" fmla="*/ 204711 h 868"/>
                <a:gd name="T6" fmla="*/ 137194 w 479"/>
                <a:gd name="T7" fmla="*/ 224657 h 868"/>
                <a:gd name="T8" fmla="*/ 152824 w 479"/>
                <a:gd name="T9" fmla="*/ 258251 h 868"/>
                <a:gd name="T10" fmla="*/ 155863 w 479"/>
                <a:gd name="T11" fmla="*/ 278197 h 868"/>
                <a:gd name="T12" fmla="*/ 158902 w 479"/>
                <a:gd name="T13" fmla="*/ 291319 h 868"/>
                <a:gd name="T14" fmla="*/ 140233 w 479"/>
                <a:gd name="T15" fmla="*/ 276097 h 868"/>
                <a:gd name="T16" fmla="*/ 134155 w 479"/>
                <a:gd name="T17" fmla="*/ 258251 h 868"/>
                <a:gd name="T18" fmla="*/ 116789 w 479"/>
                <a:gd name="T19" fmla="*/ 245128 h 868"/>
                <a:gd name="T20" fmla="*/ 91173 w 479"/>
                <a:gd name="T21" fmla="*/ 230431 h 868"/>
                <a:gd name="T22" fmla="*/ 83793 w 479"/>
                <a:gd name="T23" fmla="*/ 213109 h 868"/>
                <a:gd name="T24" fmla="*/ 67729 w 479"/>
                <a:gd name="T25" fmla="*/ 250377 h 868"/>
                <a:gd name="T26" fmla="*/ 67729 w 479"/>
                <a:gd name="T27" fmla="*/ 275047 h 868"/>
                <a:gd name="T28" fmla="*/ 57309 w 479"/>
                <a:gd name="T29" fmla="*/ 301817 h 868"/>
                <a:gd name="T30" fmla="*/ 55572 w 479"/>
                <a:gd name="T31" fmla="*/ 325963 h 868"/>
                <a:gd name="T32" fmla="*/ 66860 w 479"/>
                <a:gd name="T33" fmla="*/ 341185 h 868"/>
                <a:gd name="T34" fmla="*/ 75978 w 479"/>
                <a:gd name="T35" fmla="*/ 359556 h 868"/>
                <a:gd name="T36" fmla="*/ 80319 w 479"/>
                <a:gd name="T37" fmla="*/ 383177 h 868"/>
                <a:gd name="T38" fmla="*/ 98120 w 479"/>
                <a:gd name="T39" fmla="*/ 409422 h 868"/>
                <a:gd name="T40" fmla="*/ 121999 w 479"/>
                <a:gd name="T41" fmla="*/ 433042 h 868"/>
                <a:gd name="T42" fmla="*/ 147614 w 479"/>
                <a:gd name="T43" fmla="*/ 446165 h 868"/>
                <a:gd name="T44" fmla="*/ 129379 w 479"/>
                <a:gd name="T45" fmla="*/ 455088 h 868"/>
                <a:gd name="T46" fmla="*/ 116789 w 479"/>
                <a:gd name="T47" fmla="*/ 453513 h 868"/>
                <a:gd name="T48" fmla="*/ 99422 w 479"/>
                <a:gd name="T49" fmla="*/ 441441 h 868"/>
                <a:gd name="T50" fmla="*/ 86832 w 479"/>
                <a:gd name="T51" fmla="*/ 431993 h 868"/>
                <a:gd name="T52" fmla="*/ 59480 w 479"/>
                <a:gd name="T53" fmla="*/ 398399 h 868"/>
                <a:gd name="T54" fmla="*/ 36035 w 479"/>
                <a:gd name="T55" fmla="*/ 383177 h 868"/>
                <a:gd name="T56" fmla="*/ 32128 w 479"/>
                <a:gd name="T57" fmla="*/ 361131 h 868"/>
                <a:gd name="T58" fmla="*/ 34733 w 479"/>
                <a:gd name="T59" fmla="*/ 342760 h 868"/>
                <a:gd name="T60" fmla="*/ 38206 w 479"/>
                <a:gd name="T61" fmla="*/ 323863 h 868"/>
                <a:gd name="T62" fmla="*/ 52099 w 479"/>
                <a:gd name="T63" fmla="*/ 261400 h 868"/>
                <a:gd name="T64" fmla="*/ 46889 w 479"/>
                <a:gd name="T65" fmla="*/ 212060 h 868"/>
                <a:gd name="T66" fmla="*/ 26918 w 479"/>
                <a:gd name="T67" fmla="*/ 167443 h 868"/>
                <a:gd name="T68" fmla="*/ 27786 w 479"/>
                <a:gd name="T69" fmla="*/ 149596 h 868"/>
                <a:gd name="T70" fmla="*/ 32128 w 479"/>
                <a:gd name="T71" fmla="*/ 139098 h 868"/>
                <a:gd name="T72" fmla="*/ 24313 w 479"/>
                <a:gd name="T73" fmla="*/ 106030 h 868"/>
                <a:gd name="T74" fmla="*/ 9986 w 479"/>
                <a:gd name="T75" fmla="*/ 82934 h 868"/>
                <a:gd name="T76" fmla="*/ 434 w 479"/>
                <a:gd name="T77" fmla="*/ 53540 h 868"/>
                <a:gd name="T78" fmla="*/ 4776 w 479"/>
                <a:gd name="T79" fmla="*/ 23096 h 868"/>
                <a:gd name="T80" fmla="*/ 21274 w 479"/>
                <a:gd name="T81" fmla="*/ 8398 h 868"/>
                <a:gd name="T82" fmla="*/ 52099 w 479"/>
                <a:gd name="T83" fmla="*/ 0 h 868"/>
                <a:gd name="T84" fmla="*/ 67729 w 479"/>
                <a:gd name="T85" fmla="*/ 14697 h 868"/>
                <a:gd name="T86" fmla="*/ 77714 w 479"/>
                <a:gd name="T87" fmla="*/ 18896 h 868"/>
                <a:gd name="T88" fmla="*/ 85529 w 479"/>
                <a:gd name="T89" fmla="*/ 71386 h 868"/>
                <a:gd name="T90" fmla="*/ 92476 w 479"/>
                <a:gd name="T91" fmla="*/ 87133 h 868"/>
                <a:gd name="T92" fmla="*/ 100291 w 479"/>
                <a:gd name="T93" fmla="*/ 81359 h 868"/>
                <a:gd name="T94" fmla="*/ 112013 w 479"/>
                <a:gd name="T95" fmla="*/ 66137 h 868"/>
                <a:gd name="T96" fmla="*/ 121999 w 479"/>
                <a:gd name="T97" fmla="*/ 74011 h 868"/>
                <a:gd name="T98" fmla="*/ 129379 w 479"/>
                <a:gd name="T99" fmla="*/ 71386 h 868"/>
                <a:gd name="T100" fmla="*/ 137194 w 479"/>
                <a:gd name="T101" fmla="*/ 56689 h 868"/>
                <a:gd name="T102" fmla="*/ 150219 w 479"/>
                <a:gd name="T103" fmla="*/ 56689 h 868"/>
                <a:gd name="T104" fmla="*/ 168019 w 479"/>
                <a:gd name="T105" fmla="*/ 82409 h 868"/>
                <a:gd name="T106" fmla="*/ 197108 w 479"/>
                <a:gd name="T107" fmla="*/ 129125 h 868"/>
                <a:gd name="T108" fmla="*/ 207528 w 479"/>
                <a:gd name="T109" fmla="*/ 161144 h 868"/>
                <a:gd name="T110" fmla="*/ 203186 w 479"/>
                <a:gd name="T111" fmla="*/ 177416 h 8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9" h="868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1A972A7F-0DE7-354F-BAB8-E2B50FCBF428}"/>
                </a:ext>
              </a:extLst>
            </p:cNvPr>
            <p:cNvSpPr>
              <a:spLocks/>
            </p:cNvSpPr>
            <p:nvPr>
              <p:custDataLst>
                <p:tags r:id="rId558"/>
              </p:custDataLst>
            </p:nvPr>
          </p:nvSpPr>
          <p:spPr bwMode="auto">
            <a:xfrm>
              <a:off x="3889617" y="6594954"/>
              <a:ext cx="29054" cy="63485"/>
            </a:xfrm>
            <a:custGeom>
              <a:avLst/>
              <a:gdLst>
                <a:gd name="T0" fmla="*/ 0 w 53"/>
                <a:gd name="T1" fmla="*/ 24063 h 19"/>
                <a:gd name="T2" fmla="*/ 3145 w 53"/>
                <a:gd name="T3" fmla="*/ 39103 h 19"/>
                <a:gd name="T4" fmla="*/ 6290 w 53"/>
                <a:gd name="T5" fmla="*/ 51134 h 19"/>
                <a:gd name="T6" fmla="*/ 9885 w 53"/>
                <a:gd name="T7" fmla="*/ 57150 h 19"/>
                <a:gd name="T8" fmla="*/ 13030 w 53"/>
                <a:gd name="T9" fmla="*/ 57150 h 19"/>
                <a:gd name="T10" fmla="*/ 15726 w 53"/>
                <a:gd name="T11" fmla="*/ 54142 h 19"/>
                <a:gd name="T12" fmla="*/ 18871 w 53"/>
                <a:gd name="T13" fmla="*/ 45118 h 19"/>
                <a:gd name="T14" fmla="*/ 21117 w 53"/>
                <a:gd name="T15" fmla="*/ 36095 h 19"/>
                <a:gd name="T16" fmla="*/ 23813 w 53"/>
                <a:gd name="T17" fmla="*/ 24063 h 19"/>
                <a:gd name="T18" fmla="*/ 21117 w 53"/>
                <a:gd name="T19" fmla="*/ 15039 h 19"/>
                <a:gd name="T20" fmla="*/ 18871 w 53"/>
                <a:gd name="T21" fmla="*/ 6016 h 19"/>
                <a:gd name="T22" fmla="*/ 15726 w 53"/>
                <a:gd name="T23" fmla="*/ 3008 h 19"/>
                <a:gd name="T24" fmla="*/ 13030 w 53"/>
                <a:gd name="T25" fmla="*/ 0 h 19"/>
                <a:gd name="T26" fmla="*/ 9885 w 53"/>
                <a:gd name="T27" fmla="*/ 0 h 19"/>
                <a:gd name="T28" fmla="*/ 6290 w 53"/>
                <a:gd name="T29" fmla="*/ 3008 h 19"/>
                <a:gd name="T30" fmla="*/ 3145 w 53"/>
                <a:gd name="T31" fmla="*/ 9024 h 19"/>
                <a:gd name="T32" fmla="*/ 0 w 53"/>
                <a:gd name="T33" fmla="*/ 2406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Freeform 37">
              <a:extLst>
                <a:ext uri="{FF2B5EF4-FFF2-40B4-BE49-F238E27FC236}">
                  <a16:creationId xmlns:a16="http://schemas.microsoft.com/office/drawing/2014/main" id="{38B18419-02FF-A745-A1F8-0FF7432A2466}"/>
                </a:ext>
              </a:extLst>
            </p:cNvPr>
            <p:cNvSpPr>
              <a:spLocks/>
            </p:cNvSpPr>
            <p:nvPr>
              <p:custDataLst>
                <p:tags r:id="rId559"/>
              </p:custDataLst>
            </p:nvPr>
          </p:nvSpPr>
          <p:spPr bwMode="auto">
            <a:xfrm>
              <a:off x="9157937" y="4469969"/>
              <a:ext cx="54232" cy="63485"/>
            </a:xfrm>
            <a:custGeom>
              <a:avLst/>
              <a:gdLst>
                <a:gd name="T0" fmla="*/ 0 w 106"/>
                <a:gd name="T1" fmla="*/ 5635 h 71"/>
                <a:gd name="T2" fmla="*/ 5032 w 106"/>
                <a:gd name="T3" fmla="*/ 8049 h 71"/>
                <a:gd name="T4" fmla="*/ 10064 w 106"/>
                <a:gd name="T5" fmla="*/ 9659 h 71"/>
                <a:gd name="T6" fmla="*/ 14677 w 106"/>
                <a:gd name="T7" fmla="*/ 10464 h 71"/>
                <a:gd name="T8" fmla="*/ 18870 w 106"/>
                <a:gd name="T9" fmla="*/ 10464 h 71"/>
                <a:gd name="T10" fmla="*/ 22644 w 106"/>
                <a:gd name="T11" fmla="*/ 8854 h 71"/>
                <a:gd name="T12" fmla="*/ 25580 w 106"/>
                <a:gd name="T13" fmla="*/ 6439 h 71"/>
                <a:gd name="T14" fmla="*/ 28515 w 106"/>
                <a:gd name="T15" fmla="*/ 4025 h 71"/>
                <a:gd name="T16" fmla="*/ 31031 w 106"/>
                <a:gd name="T17" fmla="*/ 0 h 71"/>
                <a:gd name="T18" fmla="*/ 35225 w 106"/>
                <a:gd name="T19" fmla="*/ 12879 h 71"/>
                <a:gd name="T20" fmla="*/ 39418 w 106"/>
                <a:gd name="T21" fmla="*/ 24148 h 71"/>
                <a:gd name="T22" fmla="*/ 42353 w 106"/>
                <a:gd name="T23" fmla="*/ 35417 h 71"/>
                <a:gd name="T24" fmla="*/ 44031 w 106"/>
                <a:gd name="T25" fmla="*/ 44271 h 71"/>
                <a:gd name="T26" fmla="*/ 44450 w 106"/>
                <a:gd name="T27" fmla="*/ 48296 h 71"/>
                <a:gd name="T28" fmla="*/ 44450 w 106"/>
                <a:gd name="T29" fmla="*/ 50711 h 71"/>
                <a:gd name="T30" fmla="*/ 44031 w 106"/>
                <a:gd name="T31" fmla="*/ 53930 h 71"/>
                <a:gd name="T32" fmla="*/ 43192 w 106"/>
                <a:gd name="T33" fmla="*/ 55540 h 71"/>
                <a:gd name="T34" fmla="*/ 42353 w 106"/>
                <a:gd name="T35" fmla="*/ 56345 h 71"/>
                <a:gd name="T36" fmla="*/ 41095 w 106"/>
                <a:gd name="T37" fmla="*/ 56345 h 71"/>
                <a:gd name="T38" fmla="*/ 38579 w 106"/>
                <a:gd name="T39" fmla="*/ 56345 h 71"/>
                <a:gd name="T40" fmla="*/ 36483 w 106"/>
                <a:gd name="T41" fmla="*/ 54735 h 71"/>
                <a:gd name="T42" fmla="*/ 31031 w 106"/>
                <a:gd name="T43" fmla="*/ 56345 h 71"/>
                <a:gd name="T44" fmla="*/ 26418 w 106"/>
                <a:gd name="T45" fmla="*/ 57150 h 71"/>
                <a:gd name="T46" fmla="*/ 22225 w 106"/>
                <a:gd name="T47" fmla="*/ 55540 h 71"/>
                <a:gd name="T48" fmla="*/ 18870 w 106"/>
                <a:gd name="T49" fmla="*/ 53125 h 71"/>
                <a:gd name="T50" fmla="*/ 15516 w 106"/>
                <a:gd name="T51" fmla="*/ 49906 h 71"/>
                <a:gd name="T52" fmla="*/ 13419 w 106"/>
                <a:gd name="T53" fmla="*/ 45881 h 71"/>
                <a:gd name="T54" fmla="*/ 11322 w 106"/>
                <a:gd name="T55" fmla="*/ 41051 h 71"/>
                <a:gd name="T56" fmla="*/ 10064 w 106"/>
                <a:gd name="T57" fmla="*/ 36222 h 71"/>
                <a:gd name="T58" fmla="*/ 8806 w 106"/>
                <a:gd name="T59" fmla="*/ 30587 h 71"/>
                <a:gd name="T60" fmla="*/ 8387 w 106"/>
                <a:gd name="T61" fmla="*/ 24148 h 71"/>
                <a:gd name="T62" fmla="*/ 7967 w 106"/>
                <a:gd name="T63" fmla="*/ 19318 h 71"/>
                <a:gd name="T64" fmla="*/ 7548 w 106"/>
                <a:gd name="T65" fmla="*/ 15294 h 71"/>
                <a:gd name="T66" fmla="*/ 7548 w 106"/>
                <a:gd name="T67" fmla="*/ 11269 h 71"/>
                <a:gd name="T68" fmla="*/ 7967 w 106"/>
                <a:gd name="T69" fmla="*/ 8049 h 71"/>
                <a:gd name="T70" fmla="*/ 8387 w 106"/>
                <a:gd name="T71" fmla="*/ 5635 h 71"/>
                <a:gd name="T72" fmla="*/ 8806 w 106"/>
                <a:gd name="T73" fmla="*/ 5635 h 71"/>
                <a:gd name="T74" fmla="*/ 8387 w 106"/>
                <a:gd name="T75" fmla="*/ 8049 h 71"/>
                <a:gd name="T76" fmla="*/ 7967 w 106"/>
                <a:gd name="T77" fmla="*/ 12879 h 71"/>
                <a:gd name="T78" fmla="*/ 7967 w 106"/>
                <a:gd name="T79" fmla="*/ 13684 h 71"/>
                <a:gd name="T80" fmla="*/ 7967 w 106"/>
                <a:gd name="T81" fmla="*/ 13684 h 71"/>
                <a:gd name="T82" fmla="*/ 8387 w 106"/>
                <a:gd name="T83" fmla="*/ 13684 h 71"/>
                <a:gd name="T84" fmla="*/ 8806 w 106"/>
                <a:gd name="T85" fmla="*/ 13684 h 71"/>
                <a:gd name="T86" fmla="*/ 9645 w 106"/>
                <a:gd name="T87" fmla="*/ 10464 h 71"/>
                <a:gd name="T88" fmla="*/ 11322 w 106"/>
                <a:gd name="T89" fmla="*/ 5635 h 71"/>
                <a:gd name="T90" fmla="*/ 0 w 106"/>
                <a:gd name="T91" fmla="*/ 5635 h 7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6" h="71">
                  <a:moveTo>
                    <a:pt x="0" y="7"/>
                  </a:moveTo>
                  <a:lnTo>
                    <a:pt x="12" y="10"/>
                  </a:lnTo>
                  <a:lnTo>
                    <a:pt x="24" y="12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4" y="11"/>
                  </a:lnTo>
                  <a:lnTo>
                    <a:pt x="61" y="8"/>
                  </a:lnTo>
                  <a:lnTo>
                    <a:pt x="68" y="5"/>
                  </a:lnTo>
                  <a:lnTo>
                    <a:pt x="74" y="0"/>
                  </a:lnTo>
                  <a:lnTo>
                    <a:pt x="84" y="16"/>
                  </a:lnTo>
                  <a:lnTo>
                    <a:pt x="94" y="30"/>
                  </a:lnTo>
                  <a:lnTo>
                    <a:pt x="101" y="44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5" y="67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2" y="70"/>
                  </a:lnTo>
                  <a:lnTo>
                    <a:pt x="87" y="68"/>
                  </a:lnTo>
                  <a:lnTo>
                    <a:pt x="74" y="70"/>
                  </a:lnTo>
                  <a:lnTo>
                    <a:pt x="63" y="71"/>
                  </a:lnTo>
                  <a:lnTo>
                    <a:pt x="53" y="69"/>
                  </a:lnTo>
                  <a:lnTo>
                    <a:pt x="45" y="66"/>
                  </a:lnTo>
                  <a:lnTo>
                    <a:pt x="37" y="62"/>
                  </a:lnTo>
                  <a:lnTo>
                    <a:pt x="32" y="57"/>
                  </a:lnTo>
                  <a:lnTo>
                    <a:pt x="27" y="51"/>
                  </a:lnTo>
                  <a:lnTo>
                    <a:pt x="24" y="45"/>
                  </a:lnTo>
                  <a:lnTo>
                    <a:pt x="21" y="38"/>
                  </a:lnTo>
                  <a:lnTo>
                    <a:pt x="20" y="30"/>
                  </a:lnTo>
                  <a:lnTo>
                    <a:pt x="19" y="24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0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1" name="Group 38">
              <a:extLst>
                <a:ext uri="{FF2B5EF4-FFF2-40B4-BE49-F238E27FC236}">
                  <a16:creationId xmlns:a16="http://schemas.microsoft.com/office/drawing/2014/main" id="{A1D0045F-8405-4D42-8F5B-4F88DA70EA66}"/>
                </a:ext>
              </a:extLst>
            </p:cNvPr>
            <p:cNvGrpSpPr>
              <a:grpSpLocks/>
            </p:cNvGrpSpPr>
            <p:nvPr>
              <p:custDataLst>
                <p:tags r:id="rId560"/>
              </p:custDataLst>
            </p:nvPr>
          </p:nvGrpSpPr>
          <p:grpSpPr bwMode="auto">
            <a:xfrm>
              <a:off x="4096865" y="6478565"/>
              <a:ext cx="79411" cy="61722"/>
              <a:chOff x="1654" y="3671"/>
              <a:chExt cx="49" cy="17"/>
            </a:xfrm>
            <a:grpFill/>
          </p:grpSpPr>
          <p:sp>
            <p:nvSpPr>
              <p:cNvPr id="139" name="Freeform 39">
                <a:extLst>
                  <a:ext uri="{FF2B5EF4-FFF2-40B4-BE49-F238E27FC236}">
                    <a16:creationId xmlns:a16="http://schemas.microsoft.com/office/drawing/2014/main" id="{D9FBAB44-E645-ED45-BA20-08D376E14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" y="3672"/>
                <a:ext cx="20" cy="14"/>
              </a:xfrm>
              <a:custGeom>
                <a:avLst/>
                <a:gdLst>
                  <a:gd name="T0" fmla="*/ 9 w 59"/>
                  <a:gd name="T1" fmla="*/ 14 h 43"/>
                  <a:gd name="T2" fmla="*/ 20 w 59"/>
                  <a:gd name="T3" fmla="*/ 6 h 43"/>
                  <a:gd name="T4" fmla="*/ 19 w 59"/>
                  <a:gd name="T5" fmla="*/ 5 h 43"/>
                  <a:gd name="T6" fmla="*/ 17 w 59"/>
                  <a:gd name="T7" fmla="*/ 3 h 43"/>
                  <a:gd name="T8" fmla="*/ 16 w 59"/>
                  <a:gd name="T9" fmla="*/ 2 h 43"/>
                  <a:gd name="T10" fmla="*/ 16 w 59"/>
                  <a:gd name="T11" fmla="*/ 0 h 43"/>
                  <a:gd name="T12" fmla="*/ 14 w 59"/>
                  <a:gd name="T13" fmla="*/ 0 h 43"/>
                  <a:gd name="T14" fmla="*/ 12 w 59"/>
                  <a:gd name="T15" fmla="*/ 1 h 43"/>
                  <a:gd name="T16" fmla="*/ 11 w 59"/>
                  <a:gd name="T17" fmla="*/ 2 h 43"/>
                  <a:gd name="T18" fmla="*/ 10 w 59"/>
                  <a:gd name="T19" fmla="*/ 3 h 43"/>
                  <a:gd name="T20" fmla="*/ 9 w 59"/>
                  <a:gd name="T21" fmla="*/ 3 h 43"/>
                  <a:gd name="T22" fmla="*/ 9 w 59"/>
                  <a:gd name="T23" fmla="*/ 4 h 43"/>
                  <a:gd name="T24" fmla="*/ 7 w 59"/>
                  <a:gd name="T25" fmla="*/ 4 h 43"/>
                  <a:gd name="T26" fmla="*/ 4 w 59"/>
                  <a:gd name="T27" fmla="*/ 5 h 43"/>
                  <a:gd name="T28" fmla="*/ 2 w 59"/>
                  <a:gd name="T29" fmla="*/ 7 h 43"/>
                  <a:gd name="T30" fmla="*/ 0 w 59"/>
                  <a:gd name="T31" fmla="*/ 8 h 43"/>
                  <a:gd name="T32" fmla="*/ 2 w 59"/>
                  <a:gd name="T33" fmla="*/ 9 h 43"/>
                  <a:gd name="T34" fmla="*/ 3 w 59"/>
                  <a:gd name="T35" fmla="*/ 11 h 43"/>
                  <a:gd name="T36" fmla="*/ 6 w 59"/>
                  <a:gd name="T37" fmla="*/ 13 h 43"/>
                  <a:gd name="T38" fmla="*/ 9 w 59"/>
                  <a:gd name="T39" fmla="*/ 14 h 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9" h="43">
                    <a:moveTo>
                      <a:pt x="26" y="43"/>
                    </a:moveTo>
                    <a:lnTo>
                      <a:pt x="59" y="18"/>
                    </a:lnTo>
                    <a:lnTo>
                      <a:pt x="55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0" y="13"/>
                    </a:lnTo>
                    <a:lnTo>
                      <a:pt x="13" y="16"/>
                    </a:lnTo>
                    <a:lnTo>
                      <a:pt x="6" y="20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8" y="39"/>
                    </a:lnTo>
                    <a:lnTo>
                      <a:pt x="26" y="4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0" name="Freeform 40">
                <a:extLst>
                  <a:ext uri="{FF2B5EF4-FFF2-40B4-BE49-F238E27FC236}">
                    <a16:creationId xmlns:a16="http://schemas.microsoft.com/office/drawing/2014/main" id="{C28FBC28-FADC-8245-9FB3-201F3F242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1" y="3671"/>
                <a:ext cx="22" cy="17"/>
              </a:xfrm>
              <a:custGeom>
                <a:avLst/>
                <a:gdLst>
                  <a:gd name="T0" fmla="*/ 0 w 67"/>
                  <a:gd name="T1" fmla="*/ 1 h 51"/>
                  <a:gd name="T2" fmla="*/ 8 w 67"/>
                  <a:gd name="T3" fmla="*/ 0 h 51"/>
                  <a:gd name="T4" fmla="*/ 13 w 67"/>
                  <a:gd name="T5" fmla="*/ 0 h 51"/>
                  <a:gd name="T6" fmla="*/ 15 w 67"/>
                  <a:gd name="T7" fmla="*/ 0 h 51"/>
                  <a:gd name="T8" fmla="*/ 17 w 67"/>
                  <a:gd name="T9" fmla="*/ 1 h 51"/>
                  <a:gd name="T10" fmla="*/ 19 w 67"/>
                  <a:gd name="T11" fmla="*/ 1 h 51"/>
                  <a:gd name="T12" fmla="*/ 22 w 67"/>
                  <a:gd name="T13" fmla="*/ 3 h 51"/>
                  <a:gd name="T14" fmla="*/ 18 w 67"/>
                  <a:gd name="T15" fmla="*/ 4 h 51"/>
                  <a:gd name="T16" fmla="*/ 15 w 67"/>
                  <a:gd name="T17" fmla="*/ 6 h 51"/>
                  <a:gd name="T18" fmla="*/ 14 w 67"/>
                  <a:gd name="T19" fmla="*/ 7 h 51"/>
                  <a:gd name="T20" fmla="*/ 12 w 67"/>
                  <a:gd name="T21" fmla="*/ 8 h 51"/>
                  <a:gd name="T22" fmla="*/ 10 w 67"/>
                  <a:gd name="T23" fmla="*/ 9 h 51"/>
                  <a:gd name="T24" fmla="*/ 7 w 67"/>
                  <a:gd name="T25" fmla="*/ 9 h 51"/>
                  <a:gd name="T26" fmla="*/ 8 w 67"/>
                  <a:gd name="T27" fmla="*/ 9 h 51"/>
                  <a:gd name="T28" fmla="*/ 11 w 67"/>
                  <a:gd name="T29" fmla="*/ 9 h 51"/>
                  <a:gd name="T30" fmla="*/ 10 w 67"/>
                  <a:gd name="T31" fmla="*/ 11 h 51"/>
                  <a:gd name="T32" fmla="*/ 8 w 67"/>
                  <a:gd name="T33" fmla="*/ 13 h 51"/>
                  <a:gd name="T34" fmla="*/ 7 w 67"/>
                  <a:gd name="T35" fmla="*/ 15 h 51"/>
                  <a:gd name="T36" fmla="*/ 7 w 67"/>
                  <a:gd name="T37" fmla="*/ 15 h 51"/>
                  <a:gd name="T38" fmla="*/ 4 w 67"/>
                  <a:gd name="T39" fmla="*/ 16 h 51"/>
                  <a:gd name="T40" fmla="*/ 0 w 67"/>
                  <a:gd name="T41" fmla="*/ 17 h 51"/>
                  <a:gd name="T42" fmla="*/ 0 w 67"/>
                  <a:gd name="T43" fmla="*/ 1 h 5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7" h="51">
                    <a:moveTo>
                      <a:pt x="0" y="2"/>
                    </a:moveTo>
                    <a:lnTo>
                      <a:pt x="24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55" y="13"/>
                    </a:lnTo>
                    <a:lnTo>
                      <a:pt x="46" y="19"/>
                    </a:lnTo>
                    <a:lnTo>
                      <a:pt x="42" y="22"/>
                    </a:lnTo>
                    <a:lnTo>
                      <a:pt x="36" y="24"/>
                    </a:lnTo>
                    <a:lnTo>
                      <a:pt x="29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34" y="26"/>
                    </a:lnTo>
                    <a:lnTo>
                      <a:pt x="29" y="34"/>
                    </a:lnTo>
                    <a:lnTo>
                      <a:pt x="25" y="40"/>
                    </a:lnTo>
                    <a:lnTo>
                      <a:pt x="22" y="44"/>
                    </a:lnTo>
                    <a:lnTo>
                      <a:pt x="20" y="46"/>
                    </a:lnTo>
                    <a:lnTo>
                      <a:pt x="12" y="48"/>
                    </a:lnTo>
                    <a:lnTo>
                      <a:pt x="0" y="51"/>
                    </a:lnTo>
                    <a:lnTo>
                      <a:pt x="0" y="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7FB4AA58-BC0D-7048-82B5-849D07CB2D90}"/>
                </a:ext>
              </a:extLst>
            </p:cNvPr>
            <p:cNvSpPr>
              <a:spLocks/>
            </p:cNvSpPr>
            <p:nvPr>
              <p:custDataLst>
                <p:tags r:id="rId561"/>
              </p:custDataLst>
            </p:nvPr>
          </p:nvSpPr>
          <p:spPr bwMode="auto">
            <a:xfrm>
              <a:off x="3666876" y="4029102"/>
              <a:ext cx="38737" cy="65248"/>
            </a:xfrm>
            <a:custGeom>
              <a:avLst/>
              <a:gdLst>
                <a:gd name="T0" fmla="*/ 0 w 80"/>
                <a:gd name="T1" fmla="*/ 25913 h 34"/>
                <a:gd name="T2" fmla="*/ 397 w 80"/>
                <a:gd name="T3" fmla="*/ 32824 h 34"/>
                <a:gd name="T4" fmla="*/ 794 w 80"/>
                <a:gd name="T5" fmla="*/ 36279 h 34"/>
                <a:gd name="T6" fmla="*/ 1588 w 80"/>
                <a:gd name="T7" fmla="*/ 41461 h 34"/>
                <a:gd name="T8" fmla="*/ 2778 w 80"/>
                <a:gd name="T9" fmla="*/ 44917 h 34"/>
                <a:gd name="T10" fmla="*/ 5159 w 80"/>
                <a:gd name="T11" fmla="*/ 50099 h 34"/>
                <a:gd name="T12" fmla="*/ 8731 w 80"/>
                <a:gd name="T13" fmla="*/ 53554 h 34"/>
                <a:gd name="T14" fmla="*/ 15875 w 80"/>
                <a:gd name="T15" fmla="*/ 57009 h 34"/>
                <a:gd name="T16" fmla="*/ 21431 w 80"/>
                <a:gd name="T17" fmla="*/ 58737 h 34"/>
                <a:gd name="T18" fmla="*/ 23019 w 80"/>
                <a:gd name="T19" fmla="*/ 57009 h 34"/>
                <a:gd name="T20" fmla="*/ 24606 w 80"/>
                <a:gd name="T21" fmla="*/ 55282 h 34"/>
                <a:gd name="T22" fmla="*/ 25797 w 80"/>
                <a:gd name="T23" fmla="*/ 50099 h 34"/>
                <a:gd name="T24" fmla="*/ 26591 w 80"/>
                <a:gd name="T25" fmla="*/ 46644 h 34"/>
                <a:gd name="T26" fmla="*/ 28972 w 80"/>
                <a:gd name="T27" fmla="*/ 36279 h 34"/>
                <a:gd name="T28" fmla="*/ 31750 w 80"/>
                <a:gd name="T29" fmla="*/ 25913 h 34"/>
                <a:gd name="T30" fmla="*/ 29766 w 80"/>
                <a:gd name="T31" fmla="*/ 17276 h 34"/>
                <a:gd name="T32" fmla="*/ 27781 w 80"/>
                <a:gd name="T33" fmla="*/ 12093 h 34"/>
                <a:gd name="T34" fmla="*/ 25797 w 80"/>
                <a:gd name="T35" fmla="*/ 6910 h 34"/>
                <a:gd name="T36" fmla="*/ 23813 w 80"/>
                <a:gd name="T37" fmla="*/ 3455 h 34"/>
                <a:gd name="T38" fmla="*/ 21828 w 80"/>
                <a:gd name="T39" fmla="*/ 0 h 34"/>
                <a:gd name="T40" fmla="*/ 20241 w 80"/>
                <a:gd name="T41" fmla="*/ 0 h 34"/>
                <a:gd name="T42" fmla="*/ 17859 w 80"/>
                <a:gd name="T43" fmla="*/ 1728 h 34"/>
                <a:gd name="T44" fmla="*/ 16272 w 80"/>
                <a:gd name="T45" fmla="*/ 3455 h 34"/>
                <a:gd name="T46" fmla="*/ 13494 w 80"/>
                <a:gd name="T47" fmla="*/ 3455 h 34"/>
                <a:gd name="T48" fmla="*/ 8334 w 80"/>
                <a:gd name="T49" fmla="*/ 3455 h 34"/>
                <a:gd name="T50" fmla="*/ 5159 w 80"/>
                <a:gd name="T51" fmla="*/ 5183 h 34"/>
                <a:gd name="T52" fmla="*/ 2778 w 80"/>
                <a:gd name="T53" fmla="*/ 8638 h 34"/>
                <a:gd name="T54" fmla="*/ 1588 w 80"/>
                <a:gd name="T55" fmla="*/ 12093 h 34"/>
                <a:gd name="T56" fmla="*/ 794 w 80"/>
                <a:gd name="T57" fmla="*/ 15548 h 34"/>
                <a:gd name="T58" fmla="*/ 397 w 80"/>
                <a:gd name="T59" fmla="*/ 19003 h 34"/>
                <a:gd name="T60" fmla="*/ 0 w 80"/>
                <a:gd name="T61" fmla="*/ 25913 h 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0" h="34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3" name="Group 73">
              <a:extLst>
                <a:ext uri="{FF2B5EF4-FFF2-40B4-BE49-F238E27FC236}">
                  <a16:creationId xmlns:a16="http://schemas.microsoft.com/office/drawing/2014/main" id="{35B4DB81-D429-E245-BB00-876969B326FA}"/>
                </a:ext>
              </a:extLst>
            </p:cNvPr>
            <p:cNvGrpSpPr>
              <a:grpSpLocks/>
            </p:cNvGrpSpPr>
            <p:nvPr>
              <p:custDataLst>
                <p:tags r:id="rId562"/>
              </p:custDataLst>
            </p:nvPr>
          </p:nvGrpSpPr>
          <p:grpSpPr bwMode="auto">
            <a:xfrm>
              <a:off x="10213536" y="5859587"/>
              <a:ext cx="559758" cy="449685"/>
              <a:chOff x="5372" y="3323"/>
              <a:chExt cx="341" cy="253"/>
            </a:xfrm>
            <a:grpFill/>
          </p:grpSpPr>
          <p:sp>
            <p:nvSpPr>
              <p:cNvPr id="136" name="Freeform 74">
                <a:extLst>
                  <a:ext uri="{FF2B5EF4-FFF2-40B4-BE49-F238E27FC236}">
                    <a16:creationId xmlns:a16="http://schemas.microsoft.com/office/drawing/2014/main" id="{4C4A049A-C636-814C-8C87-B49B1EE42E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2" y="3565"/>
                <a:ext cx="16" cy="11"/>
              </a:xfrm>
              <a:custGeom>
                <a:avLst/>
                <a:gdLst>
                  <a:gd name="T0" fmla="*/ 0 w 53"/>
                  <a:gd name="T1" fmla="*/ 10 h 33"/>
                  <a:gd name="T2" fmla="*/ 1 w 53"/>
                  <a:gd name="T3" fmla="*/ 9 h 33"/>
                  <a:gd name="T4" fmla="*/ 2 w 53"/>
                  <a:gd name="T5" fmla="*/ 7 h 33"/>
                  <a:gd name="T6" fmla="*/ 5 w 53"/>
                  <a:gd name="T7" fmla="*/ 5 h 33"/>
                  <a:gd name="T8" fmla="*/ 6 w 53"/>
                  <a:gd name="T9" fmla="*/ 4 h 33"/>
                  <a:gd name="T10" fmla="*/ 9 w 53"/>
                  <a:gd name="T11" fmla="*/ 2 h 33"/>
                  <a:gd name="T12" fmla="*/ 11 w 53"/>
                  <a:gd name="T13" fmla="*/ 1 h 33"/>
                  <a:gd name="T14" fmla="*/ 14 w 53"/>
                  <a:gd name="T15" fmla="*/ 0 h 33"/>
                  <a:gd name="T16" fmla="*/ 16 w 53"/>
                  <a:gd name="T17" fmla="*/ 0 h 33"/>
                  <a:gd name="T18" fmla="*/ 16 w 53"/>
                  <a:gd name="T19" fmla="*/ 6 h 33"/>
                  <a:gd name="T20" fmla="*/ 11 w 53"/>
                  <a:gd name="T21" fmla="*/ 8 h 33"/>
                  <a:gd name="T22" fmla="*/ 8 w 53"/>
                  <a:gd name="T23" fmla="*/ 10 h 33"/>
                  <a:gd name="T24" fmla="*/ 6 w 53"/>
                  <a:gd name="T25" fmla="*/ 11 h 33"/>
                  <a:gd name="T26" fmla="*/ 5 w 53"/>
                  <a:gd name="T27" fmla="*/ 11 h 33"/>
                  <a:gd name="T28" fmla="*/ 3 w 53"/>
                  <a:gd name="T29" fmla="*/ 11 h 33"/>
                  <a:gd name="T30" fmla="*/ 0 w 53"/>
                  <a:gd name="T31" fmla="*/ 10 h 3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3" h="33">
                    <a:moveTo>
                      <a:pt x="0" y="31"/>
                    </a:moveTo>
                    <a:lnTo>
                      <a:pt x="4" y="26"/>
                    </a:lnTo>
                    <a:lnTo>
                      <a:pt x="8" y="21"/>
                    </a:lnTo>
                    <a:lnTo>
                      <a:pt x="15" y="16"/>
                    </a:lnTo>
                    <a:lnTo>
                      <a:pt x="21" y="11"/>
                    </a:lnTo>
                    <a:lnTo>
                      <a:pt x="29" y="7"/>
                    </a:lnTo>
                    <a:lnTo>
                      <a:pt x="38" y="3"/>
                    </a:lnTo>
                    <a:lnTo>
                      <a:pt x="45" y="1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38" y="24"/>
                    </a:lnTo>
                    <a:lnTo>
                      <a:pt x="27" y="30"/>
                    </a:lnTo>
                    <a:lnTo>
                      <a:pt x="21" y="32"/>
                    </a:lnTo>
                    <a:lnTo>
                      <a:pt x="16" y="33"/>
                    </a:lnTo>
                    <a:lnTo>
                      <a:pt x="9" y="33"/>
                    </a:lnTo>
                    <a:lnTo>
                      <a:pt x="0" y="3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7" name="Freeform 75">
                <a:extLst>
                  <a:ext uri="{FF2B5EF4-FFF2-40B4-BE49-F238E27FC236}">
                    <a16:creationId xmlns:a16="http://schemas.microsoft.com/office/drawing/2014/main" id="{86CF4885-1A6B-AF4C-9071-BAFE915E5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" y="3446"/>
                <a:ext cx="202" cy="117"/>
              </a:xfrm>
              <a:custGeom>
                <a:avLst/>
                <a:gdLst>
                  <a:gd name="T0" fmla="*/ 8 w 631"/>
                  <a:gd name="T1" fmla="*/ 97 h 358"/>
                  <a:gd name="T2" fmla="*/ 16 w 631"/>
                  <a:gd name="T3" fmla="*/ 95 h 358"/>
                  <a:gd name="T4" fmla="*/ 21 w 631"/>
                  <a:gd name="T5" fmla="*/ 91 h 358"/>
                  <a:gd name="T6" fmla="*/ 25 w 631"/>
                  <a:gd name="T7" fmla="*/ 83 h 358"/>
                  <a:gd name="T8" fmla="*/ 32 w 631"/>
                  <a:gd name="T9" fmla="*/ 84 h 358"/>
                  <a:gd name="T10" fmla="*/ 40 w 631"/>
                  <a:gd name="T11" fmla="*/ 83 h 358"/>
                  <a:gd name="T12" fmla="*/ 45 w 631"/>
                  <a:gd name="T13" fmla="*/ 81 h 358"/>
                  <a:gd name="T14" fmla="*/ 52 w 631"/>
                  <a:gd name="T15" fmla="*/ 75 h 358"/>
                  <a:gd name="T16" fmla="*/ 58 w 631"/>
                  <a:gd name="T17" fmla="*/ 68 h 358"/>
                  <a:gd name="T18" fmla="*/ 68 w 631"/>
                  <a:gd name="T19" fmla="*/ 63 h 358"/>
                  <a:gd name="T20" fmla="*/ 83 w 631"/>
                  <a:gd name="T21" fmla="*/ 57 h 358"/>
                  <a:gd name="T22" fmla="*/ 105 w 631"/>
                  <a:gd name="T23" fmla="*/ 50 h 358"/>
                  <a:gd name="T24" fmla="*/ 116 w 631"/>
                  <a:gd name="T25" fmla="*/ 45 h 358"/>
                  <a:gd name="T26" fmla="*/ 125 w 631"/>
                  <a:gd name="T27" fmla="*/ 42 h 358"/>
                  <a:gd name="T28" fmla="*/ 130 w 631"/>
                  <a:gd name="T29" fmla="*/ 42 h 358"/>
                  <a:gd name="T30" fmla="*/ 141 w 631"/>
                  <a:gd name="T31" fmla="*/ 35 h 358"/>
                  <a:gd name="T32" fmla="*/ 150 w 631"/>
                  <a:gd name="T33" fmla="*/ 26 h 358"/>
                  <a:gd name="T34" fmla="*/ 153 w 631"/>
                  <a:gd name="T35" fmla="*/ 21 h 358"/>
                  <a:gd name="T36" fmla="*/ 161 w 631"/>
                  <a:gd name="T37" fmla="*/ 19 h 358"/>
                  <a:gd name="T38" fmla="*/ 172 w 631"/>
                  <a:gd name="T39" fmla="*/ 12 h 358"/>
                  <a:gd name="T40" fmla="*/ 182 w 631"/>
                  <a:gd name="T41" fmla="*/ 4 h 358"/>
                  <a:gd name="T42" fmla="*/ 189 w 631"/>
                  <a:gd name="T43" fmla="*/ 0 h 358"/>
                  <a:gd name="T44" fmla="*/ 193 w 631"/>
                  <a:gd name="T45" fmla="*/ 7 h 358"/>
                  <a:gd name="T46" fmla="*/ 198 w 631"/>
                  <a:gd name="T47" fmla="*/ 10 h 358"/>
                  <a:gd name="T48" fmla="*/ 200 w 631"/>
                  <a:gd name="T49" fmla="*/ 15 h 358"/>
                  <a:gd name="T50" fmla="*/ 192 w 631"/>
                  <a:gd name="T51" fmla="*/ 29 h 358"/>
                  <a:gd name="T52" fmla="*/ 182 w 631"/>
                  <a:gd name="T53" fmla="*/ 41 h 358"/>
                  <a:gd name="T54" fmla="*/ 169 w 631"/>
                  <a:gd name="T55" fmla="*/ 50 h 358"/>
                  <a:gd name="T56" fmla="*/ 156 w 631"/>
                  <a:gd name="T57" fmla="*/ 57 h 358"/>
                  <a:gd name="T58" fmla="*/ 142 w 631"/>
                  <a:gd name="T59" fmla="*/ 59 h 358"/>
                  <a:gd name="T60" fmla="*/ 140 w 631"/>
                  <a:gd name="T61" fmla="*/ 64 h 358"/>
                  <a:gd name="T62" fmla="*/ 139 w 631"/>
                  <a:gd name="T63" fmla="*/ 65 h 358"/>
                  <a:gd name="T64" fmla="*/ 126 w 631"/>
                  <a:gd name="T65" fmla="*/ 65 h 358"/>
                  <a:gd name="T66" fmla="*/ 117 w 631"/>
                  <a:gd name="T67" fmla="*/ 69 h 358"/>
                  <a:gd name="T68" fmla="*/ 111 w 631"/>
                  <a:gd name="T69" fmla="*/ 69 h 358"/>
                  <a:gd name="T70" fmla="*/ 108 w 631"/>
                  <a:gd name="T71" fmla="*/ 67 h 358"/>
                  <a:gd name="T72" fmla="*/ 100 w 631"/>
                  <a:gd name="T73" fmla="*/ 79 h 358"/>
                  <a:gd name="T74" fmla="*/ 87 w 631"/>
                  <a:gd name="T75" fmla="*/ 92 h 358"/>
                  <a:gd name="T76" fmla="*/ 70 w 631"/>
                  <a:gd name="T77" fmla="*/ 103 h 358"/>
                  <a:gd name="T78" fmla="*/ 53 w 631"/>
                  <a:gd name="T79" fmla="*/ 112 h 358"/>
                  <a:gd name="T80" fmla="*/ 35 w 631"/>
                  <a:gd name="T81" fmla="*/ 117 h 358"/>
                  <a:gd name="T82" fmla="*/ 23 w 631"/>
                  <a:gd name="T83" fmla="*/ 116 h 358"/>
                  <a:gd name="T84" fmla="*/ 18 w 631"/>
                  <a:gd name="T85" fmla="*/ 114 h 358"/>
                  <a:gd name="T86" fmla="*/ 11 w 631"/>
                  <a:gd name="T87" fmla="*/ 111 h 35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31" h="358">
                    <a:moveTo>
                      <a:pt x="0" y="327"/>
                    </a:moveTo>
                    <a:lnTo>
                      <a:pt x="7" y="297"/>
                    </a:lnTo>
                    <a:lnTo>
                      <a:pt x="24" y="296"/>
                    </a:lnTo>
                    <a:lnTo>
                      <a:pt x="39" y="293"/>
                    </a:lnTo>
                    <a:lnTo>
                      <a:pt x="44" y="292"/>
                    </a:lnTo>
                    <a:lnTo>
                      <a:pt x="50" y="290"/>
                    </a:lnTo>
                    <a:lnTo>
                      <a:pt x="54" y="287"/>
                    </a:lnTo>
                    <a:lnTo>
                      <a:pt x="58" y="285"/>
                    </a:lnTo>
                    <a:lnTo>
                      <a:pt x="65" y="277"/>
                    </a:lnTo>
                    <a:lnTo>
                      <a:pt x="70" y="270"/>
                    </a:lnTo>
                    <a:lnTo>
                      <a:pt x="75" y="262"/>
                    </a:lnTo>
                    <a:lnTo>
                      <a:pt x="79" y="253"/>
                    </a:lnTo>
                    <a:lnTo>
                      <a:pt x="87" y="255"/>
                    </a:lnTo>
                    <a:lnTo>
                      <a:pt x="93" y="256"/>
                    </a:lnTo>
                    <a:lnTo>
                      <a:pt x="100" y="256"/>
                    </a:lnTo>
                    <a:lnTo>
                      <a:pt x="106" y="256"/>
                    </a:lnTo>
                    <a:lnTo>
                      <a:pt x="116" y="254"/>
                    </a:lnTo>
                    <a:lnTo>
                      <a:pt x="126" y="253"/>
                    </a:lnTo>
                    <a:lnTo>
                      <a:pt x="131" y="252"/>
                    </a:lnTo>
                    <a:lnTo>
                      <a:pt x="136" y="250"/>
                    </a:lnTo>
                    <a:lnTo>
                      <a:pt x="141" y="247"/>
                    </a:lnTo>
                    <a:lnTo>
                      <a:pt x="145" y="244"/>
                    </a:lnTo>
                    <a:lnTo>
                      <a:pt x="153" y="237"/>
                    </a:lnTo>
                    <a:lnTo>
                      <a:pt x="162" y="229"/>
                    </a:lnTo>
                    <a:lnTo>
                      <a:pt x="168" y="220"/>
                    </a:lnTo>
                    <a:lnTo>
                      <a:pt x="175" y="213"/>
                    </a:lnTo>
                    <a:lnTo>
                      <a:pt x="180" y="208"/>
                    </a:lnTo>
                    <a:lnTo>
                      <a:pt x="186" y="204"/>
                    </a:lnTo>
                    <a:lnTo>
                      <a:pt x="199" y="198"/>
                    </a:lnTo>
                    <a:lnTo>
                      <a:pt x="211" y="192"/>
                    </a:lnTo>
                    <a:lnTo>
                      <a:pt x="223" y="187"/>
                    </a:lnTo>
                    <a:lnTo>
                      <a:pt x="235" y="182"/>
                    </a:lnTo>
                    <a:lnTo>
                      <a:pt x="260" y="175"/>
                    </a:lnTo>
                    <a:lnTo>
                      <a:pt x="283" y="167"/>
                    </a:lnTo>
                    <a:lnTo>
                      <a:pt x="308" y="160"/>
                    </a:lnTo>
                    <a:lnTo>
                      <a:pt x="329" y="152"/>
                    </a:lnTo>
                    <a:lnTo>
                      <a:pt x="340" y="147"/>
                    </a:lnTo>
                    <a:lnTo>
                      <a:pt x="351" y="142"/>
                    </a:lnTo>
                    <a:lnTo>
                      <a:pt x="361" y="137"/>
                    </a:lnTo>
                    <a:lnTo>
                      <a:pt x="372" y="130"/>
                    </a:lnTo>
                    <a:lnTo>
                      <a:pt x="382" y="130"/>
                    </a:lnTo>
                    <a:lnTo>
                      <a:pt x="392" y="130"/>
                    </a:lnTo>
                    <a:lnTo>
                      <a:pt x="396" y="130"/>
                    </a:lnTo>
                    <a:lnTo>
                      <a:pt x="401" y="129"/>
                    </a:lnTo>
                    <a:lnTo>
                      <a:pt x="406" y="127"/>
                    </a:lnTo>
                    <a:lnTo>
                      <a:pt x="413" y="124"/>
                    </a:lnTo>
                    <a:lnTo>
                      <a:pt x="426" y="117"/>
                    </a:lnTo>
                    <a:lnTo>
                      <a:pt x="440" y="107"/>
                    </a:lnTo>
                    <a:lnTo>
                      <a:pt x="454" y="97"/>
                    </a:lnTo>
                    <a:lnTo>
                      <a:pt x="465" y="86"/>
                    </a:lnTo>
                    <a:lnTo>
                      <a:pt x="469" y="80"/>
                    </a:lnTo>
                    <a:lnTo>
                      <a:pt x="473" y="74"/>
                    </a:lnTo>
                    <a:lnTo>
                      <a:pt x="477" y="69"/>
                    </a:lnTo>
                    <a:lnTo>
                      <a:pt x="478" y="63"/>
                    </a:lnTo>
                    <a:lnTo>
                      <a:pt x="488" y="62"/>
                    </a:lnTo>
                    <a:lnTo>
                      <a:pt x="496" y="61"/>
                    </a:lnTo>
                    <a:lnTo>
                      <a:pt x="504" y="58"/>
                    </a:lnTo>
                    <a:lnTo>
                      <a:pt x="512" y="54"/>
                    </a:lnTo>
                    <a:lnTo>
                      <a:pt x="525" y="46"/>
                    </a:lnTo>
                    <a:lnTo>
                      <a:pt x="537" y="36"/>
                    </a:lnTo>
                    <a:lnTo>
                      <a:pt x="549" y="26"/>
                    </a:lnTo>
                    <a:lnTo>
                      <a:pt x="561" y="16"/>
                    </a:lnTo>
                    <a:lnTo>
                      <a:pt x="568" y="11"/>
                    </a:lnTo>
                    <a:lnTo>
                      <a:pt x="575" y="7"/>
                    </a:lnTo>
                    <a:lnTo>
                      <a:pt x="583" y="4"/>
                    </a:lnTo>
                    <a:lnTo>
                      <a:pt x="591" y="0"/>
                    </a:lnTo>
                    <a:lnTo>
                      <a:pt x="594" y="10"/>
                    </a:lnTo>
                    <a:lnTo>
                      <a:pt x="597" y="16"/>
                    </a:lnTo>
                    <a:lnTo>
                      <a:pt x="602" y="22"/>
                    </a:lnTo>
                    <a:lnTo>
                      <a:pt x="606" y="25"/>
                    </a:lnTo>
                    <a:lnTo>
                      <a:pt x="612" y="28"/>
                    </a:lnTo>
                    <a:lnTo>
                      <a:pt x="617" y="30"/>
                    </a:lnTo>
                    <a:lnTo>
                      <a:pt x="624" y="31"/>
                    </a:lnTo>
                    <a:lnTo>
                      <a:pt x="631" y="31"/>
                    </a:lnTo>
                    <a:lnTo>
                      <a:pt x="625" y="46"/>
                    </a:lnTo>
                    <a:lnTo>
                      <a:pt x="618" y="61"/>
                    </a:lnTo>
                    <a:lnTo>
                      <a:pt x="611" y="75"/>
                    </a:lnTo>
                    <a:lnTo>
                      <a:pt x="601" y="88"/>
                    </a:lnTo>
                    <a:lnTo>
                      <a:pt x="591" y="101"/>
                    </a:lnTo>
                    <a:lnTo>
                      <a:pt x="580" y="114"/>
                    </a:lnTo>
                    <a:lnTo>
                      <a:pt x="568" y="125"/>
                    </a:lnTo>
                    <a:lnTo>
                      <a:pt x="556" y="136"/>
                    </a:lnTo>
                    <a:lnTo>
                      <a:pt x="543" y="145"/>
                    </a:lnTo>
                    <a:lnTo>
                      <a:pt x="529" y="154"/>
                    </a:lnTo>
                    <a:lnTo>
                      <a:pt x="515" y="161"/>
                    </a:lnTo>
                    <a:lnTo>
                      <a:pt x="501" y="167"/>
                    </a:lnTo>
                    <a:lnTo>
                      <a:pt x="487" y="173"/>
                    </a:lnTo>
                    <a:lnTo>
                      <a:pt x="473" y="177"/>
                    </a:lnTo>
                    <a:lnTo>
                      <a:pt x="459" y="179"/>
                    </a:lnTo>
                    <a:lnTo>
                      <a:pt x="445" y="180"/>
                    </a:lnTo>
                    <a:lnTo>
                      <a:pt x="443" y="189"/>
                    </a:lnTo>
                    <a:lnTo>
                      <a:pt x="439" y="195"/>
                    </a:lnTo>
                    <a:lnTo>
                      <a:pt x="438" y="197"/>
                    </a:lnTo>
                    <a:lnTo>
                      <a:pt x="436" y="199"/>
                    </a:lnTo>
                    <a:lnTo>
                      <a:pt x="435" y="200"/>
                    </a:lnTo>
                    <a:lnTo>
                      <a:pt x="433" y="200"/>
                    </a:lnTo>
                    <a:lnTo>
                      <a:pt x="422" y="199"/>
                    </a:lnTo>
                    <a:lnTo>
                      <a:pt x="405" y="198"/>
                    </a:lnTo>
                    <a:lnTo>
                      <a:pt x="395" y="199"/>
                    </a:lnTo>
                    <a:lnTo>
                      <a:pt x="385" y="202"/>
                    </a:lnTo>
                    <a:lnTo>
                      <a:pt x="376" y="206"/>
                    </a:lnTo>
                    <a:lnTo>
                      <a:pt x="367" y="210"/>
                    </a:lnTo>
                    <a:lnTo>
                      <a:pt x="358" y="213"/>
                    </a:lnTo>
                    <a:lnTo>
                      <a:pt x="351" y="213"/>
                    </a:lnTo>
                    <a:lnTo>
                      <a:pt x="347" y="212"/>
                    </a:lnTo>
                    <a:lnTo>
                      <a:pt x="344" y="211"/>
                    </a:lnTo>
                    <a:lnTo>
                      <a:pt x="342" y="208"/>
                    </a:lnTo>
                    <a:lnTo>
                      <a:pt x="338" y="204"/>
                    </a:lnTo>
                    <a:lnTo>
                      <a:pt x="333" y="216"/>
                    </a:lnTo>
                    <a:lnTo>
                      <a:pt x="324" y="229"/>
                    </a:lnTo>
                    <a:lnTo>
                      <a:pt x="313" y="241"/>
                    </a:lnTo>
                    <a:lnTo>
                      <a:pt x="301" y="254"/>
                    </a:lnTo>
                    <a:lnTo>
                      <a:pt x="288" y="267"/>
                    </a:lnTo>
                    <a:lnTo>
                      <a:pt x="272" y="280"/>
                    </a:lnTo>
                    <a:lnTo>
                      <a:pt x="256" y="293"/>
                    </a:lnTo>
                    <a:lnTo>
                      <a:pt x="238" y="304"/>
                    </a:lnTo>
                    <a:lnTo>
                      <a:pt x="220" y="315"/>
                    </a:lnTo>
                    <a:lnTo>
                      <a:pt x="202" y="325"/>
                    </a:lnTo>
                    <a:lnTo>
                      <a:pt x="182" y="334"/>
                    </a:lnTo>
                    <a:lnTo>
                      <a:pt x="164" y="343"/>
                    </a:lnTo>
                    <a:lnTo>
                      <a:pt x="145" y="349"/>
                    </a:lnTo>
                    <a:lnTo>
                      <a:pt x="127" y="354"/>
                    </a:lnTo>
                    <a:lnTo>
                      <a:pt x="110" y="357"/>
                    </a:lnTo>
                    <a:lnTo>
                      <a:pt x="93" y="358"/>
                    </a:lnTo>
                    <a:lnTo>
                      <a:pt x="80" y="358"/>
                    </a:lnTo>
                    <a:lnTo>
                      <a:pt x="71" y="356"/>
                    </a:lnTo>
                    <a:lnTo>
                      <a:pt x="65" y="354"/>
                    </a:lnTo>
                    <a:lnTo>
                      <a:pt x="60" y="351"/>
                    </a:lnTo>
                    <a:lnTo>
                      <a:pt x="56" y="348"/>
                    </a:lnTo>
                    <a:lnTo>
                      <a:pt x="51" y="345"/>
                    </a:lnTo>
                    <a:lnTo>
                      <a:pt x="44" y="343"/>
                    </a:lnTo>
                    <a:lnTo>
                      <a:pt x="33" y="340"/>
                    </a:lnTo>
                    <a:lnTo>
                      <a:pt x="0" y="32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8" name="Freeform 76">
                <a:extLst>
                  <a:ext uri="{FF2B5EF4-FFF2-40B4-BE49-F238E27FC236}">
                    <a16:creationId xmlns:a16="http://schemas.microsoft.com/office/drawing/2014/main" id="{81293F5C-8333-EC43-B83A-BEF68B8F47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7" y="3323"/>
                <a:ext cx="116" cy="141"/>
              </a:xfrm>
              <a:custGeom>
                <a:avLst/>
                <a:gdLst>
                  <a:gd name="T0" fmla="*/ 19 w 359"/>
                  <a:gd name="T1" fmla="*/ 94 h 431"/>
                  <a:gd name="T2" fmla="*/ 31 w 359"/>
                  <a:gd name="T3" fmla="*/ 88 h 431"/>
                  <a:gd name="T4" fmla="*/ 53 w 359"/>
                  <a:gd name="T5" fmla="*/ 68 h 431"/>
                  <a:gd name="T6" fmla="*/ 56 w 359"/>
                  <a:gd name="T7" fmla="*/ 55 h 431"/>
                  <a:gd name="T8" fmla="*/ 58 w 359"/>
                  <a:gd name="T9" fmla="*/ 49 h 431"/>
                  <a:gd name="T10" fmla="*/ 62 w 359"/>
                  <a:gd name="T11" fmla="*/ 45 h 431"/>
                  <a:gd name="T12" fmla="*/ 61 w 359"/>
                  <a:gd name="T13" fmla="*/ 41 h 431"/>
                  <a:gd name="T14" fmla="*/ 58 w 359"/>
                  <a:gd name="T15" fmla="*/ 31 h 431"/>
                  <a:gd name="T16" fmla="*/ 56 w 359"/>
                  <a:gd name="T17" fmla="*/ 11 h 431"/>
                  <a:gd name="T18" fmla="*/ 59 w 359"/>
                  <a:gd name="T19" fmla="*/ 0 h 431"/>
                  <a:gd name="T20" fmla="*/ 63 w 359"/>
                  <a:gd name="T21" fmla="*/ 4 h 431"/>
                  <a:gd name="T22" fmla="*/ 67 w 359"/>
                  <a:gd name="T23" fmla="*/ 9 h 431"/>
                  <a:gd name="T24" fmla="*/ 75 w 359"/>
                  <a:gd name="T25" fmla="*/ 18 h 431"/>
                  <a:gd name="T26" fmla="*/ 77 w 359"/>
                  <a:gd name="T27" fmla="*/ 24 h 431"/>
                  <a:gd name="T28" fmla="*/ 77 w 359"/>
                  <a:gd name="T29" fmla="*/ 29 h 431"/>
                  <a:gd name="T30" fmla="*/ 73 w 359"/>
                  <a:gd name="T31" fmla="*/ 33 h 431"/>
                  <a:gd name="T32" fmla="*/ 66 w 359"/>
                  <a:gd name="T33" fmla="*/ 39 h 431"/>
                  <a:gd name="T34" fmla="*/ 64 w 359"/>
                  <a:gd name="T35" fmla="*/ 43 h 431"/>
                  <a:gd name="T36" fmla="*/ 64 w 359"/>
                  <a:gd name="T37" fmla="*/ 49 h 431"/>
                  <a:gd name="T38" fmla="*/ 66 w 359"/>
                  <a:gd name="T39" fmla="*/ 52 h 431"/>
                  <a:gd name="T40" fmla="*/ 73 w 359"/>
                  <a:gd name="T41" fmla="*/ 52 h 431"/>
                  <a:gd name="T42" fmla="*/ 75 w 359"/>
                  <a:gd name="T43" fmla="*/ 50 h 431"/>
                  <a:gd name="T44" fmla="*/ 75 w 359"/>
                  <a:gd name="T45" fmla="*/ 44 h 431"/>
                  <a:gd name="T46" fmla="*/ 84 w 359"/>
                  <a:gd name="T47" fmla="*/ 63 h 431"/>
                  <a:gd name="T48" fmla="*/ 88 w 359"/>
                  <a:gd name="T49" fmla="*/ 68 h 431"/>
                  <a:gd name="T50" fmla="*/ 94 w 359"/>
                  <a:gd name="T51" fmla="*/ 72 h 431"/>
                  <a:gd name="T52" fmla="*/ 97 w 359"/>
                  <a:gd name="T53" fmla="*/ 71 h 431"/>
                  <a:gd name="T54" fmla="*/ 101 w 359"/>
                  <a:gd name="T55" fmla="*/ 67 h 431"/>
                  <a:gd name="T56" fmla="*/ 110 w 359"/>
                  <a:gd name="T57" fmla="*/ 63 h 431"/>
                  <a:gd name="T58" fmla="*/ 115 w 359"/>
                  <a:gd name="T59" fmla="*/ 67 h 431"/>
                  <a:gd name="T60" fmla="*/ 111 w 359"/>
                  <a:gd name="T61" fmla="*/ 79 h 431"/>
                  <a:gd name="T62" fmla="*/ 104 w 359"/>
                  <a:gd name="T63" fmla="*/ 85 h 431"/>
                  <a:gd name="T64" fmla="*/ 95 w 359"/>
                  <a:gd name="T65" fmla="*/ 90 h 431"/>
                  <a:gd name="T66" fmla="*/ 80 w 359"/>
                  <a:gd name="T67" fmla="*/ 94 h 431"/>
                  <a:gd name="T68" fmla="*/ 67 w 359"/>
                  <a:gd name="T69" fmla="*/ 98 h 431"/>
                  <a:gd name="T70" fmla="*/ 62 w 359"/>
                  <a:gd name="T71" fmla="*/ 101 h 431"/>
                  <a:gd name="T72" fmla="*/ 58 w 359"/>
                  <a:gd name="T73" fmla="*/ 111 h 431"/>
                  <a:gd name="T74" fmla="*/ 53 w 359"/>
                  <a:gd name="T75" fmla="*/ 116 h 431"/>
                  <a:gd name="T76" fmla="*/ 35 w 359"/>
                  <a:gd name="T77" fmla="*/ 129 h 431"/>
                  <a:gd name="T78" fmla="*/ 16 w 359"/>
                  <a:gd name="T79" fmla="*/ 139 h 431"/>
                  <a:gd name="T80" fmla="*/ 6 w 359"/>
                  <a:gd name="T81" fmla="*/ 141 h 431"/>
                  <a:gd name="T82" fmla="*/ 2 w 359"/>
                  <a:gd name="T83" fmla="*/ 139 h 431"/>
                  <a:gd name="T84" fmla="*/ 0 w 359"/>
                  <a:gd name="T85" fmla="*/ 136 h 431"/>
                  <a:gd name="T86" fmla="*/ 0 w 359"/>
                  <a:gd name="T87" fmla="*/ 132 h 431"/>
                  <a:gd name="T88" fmla="*/ 3 w 359"/>
                  <a:gd name="T89" fmla="*/ 128 h 431"/>
                  <a:gd name="T90" fmla="*/ 18 w 359"/>
                  <a:gd name="T91" fmla="*/ 122 h 431"/>
                  <a:gd name="T92" fmla="*/ 24 w 359"/>
                  <a:gd name="T93" fmla="*/ 115 h 431"/>
                  <a:gd name="T94" fmla="*/ 23 w 359"/>
                  <a:gd name="T95" fmla="*/ 110 h 431"/>
                  <a:gd name="T96" fmla="*/ 21 w 359"/>
                  <a:gd name="T97" fmla="*/ 107 h 431"/>
                  <a:gd name="T98" fmla="*/ 16 w 359"/>
                  <a:gd name="T99" fmla="*/ 105 h 431"/>
                  <a:gd name="T100" fmla="*/ 6 w 359"/>
                  <a:gd name="T101" fmla="*/ 105 h 43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59" h="431">
                    <a:moveTo>
                      <a:pt x="39" y="296"/>
                    </a:moveTo>
                    <a:lnTo>
                      <a:pt x="50" y="292"/>
                    </a:lnTo>
                    <a:lnTo>
                      <a:pt x="60" y="288"/>
                    </a:lnTo>
                    <a:lnTo>
                      <a:pt x="70" y="284"/>
                    </a:lnTo>
                    <a:lnTo>
                      <a:pt x="79" y="279"/>
                    </a:lnTo>
                    <a:lnTo>
                      <a:pt x="95" y="269"/>
                    </a:lnTo>
                    <a:lnTo>
                      <a:pt x="110" y="257"/>
                    </a:lnTo>
                    <a:lnTo>
                      <a:pt x="138" y="233"/>
                    </a:lnTo>
                    <a:lnTo>
                      <a:pt x="165" y="209"/>
                    </a:lnTo>
                    <a:lnTo>
                      <a:pt x="166" y="198"/>
                    </a:lnTo>
                    <a:lnTo>
                      <a:pt x="170" y="175"/>
                    </a:lnTo>
                    <a:lnTo>
                      <a:pt x="172" y="168"/>
                    </a:lnTo>
                    <a:lnTo>
                      <a:pt x="174" y="162"/>
                    </a:lnTo>
                    <a:lnTo>
                      <a:pt x="176" y="156"/>
                    </a:lnTo>
                    <a:lnTo>
                      <a:pt x="180" y="149"/>
                    </a:lnTo>
                    <a:lnTo>
                      <a:pt x="183" y="144"/>
                    </a:lnTo>
                    <a:lnTo>
                      <a:pt x="188" y="140"/>
                    </a:lnTo>
                    <a:lnTo>
                      <a:pt x="193" y="137"/>
                    </a:lnTo>
                    <a:lnTo>
                      <a:pt x="199" y="135"/>
                    </a:lnTo>
                    <a:lnTo>
                      <a:pt x="194" y="131"/>
                    </a:lnTo>
                    <a:lnTo>
                      <a:pt x="190" y="126"/>
                    </a:lnTo>
                    <a:lnTo>
                      <a:pt x="186" y="119"/>
                    </a:lnTo>
                    <a:lnTo>
                      <a:pt x="184" y="112"/>
                    </a:lnTo>
                    <a:lnTo>
                      <a:pt x="179" y="94"/>
                    </a:lnTo>
                    <a:lnTo>
                      <a:pt x="175" y="75"/>
                    </a:lnTo>
                    <a:lnTo>
                      <a:pt x="174" y="54"/>
                    </a:lnTo>
                    <a:lnTo>
                      <a:pt x="173" y="34"/>
                    </a:lnTo>
                    <a:lnTo>
                      <a:pt x="172" y="16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3" y="6"/>
                    </a:lnTo>
                    <a:lnTo>
                      <a:pt x="194" y="11"/>
                    </a:lnTo>
                    <a:lnTo>
                      <a:pt x="196" y="16"/>
                    </a:lnTo>
                    <a:lnTo>
                      <a:pt x="199" y="20"/>
                    </a:lnTo>
                    <a:lnTo>
                      <a:pt x="207" y="29"/>
                    </a:lnTo>
                    <a:lnTo>
                      <a:pt x="216" y="37"/>
                    </a:lnTo>
                    <a:lnTo>
                      <a:pt x="224" y="47"/>
                    </a:lnTo>
                    <a:lnTo>
                      <a:pt x="231" y="56"/>
                    </a:lnTo>
                    <a:lnTo>
                      <a:pt x="235" y="62"/>
                    </a:lnTo>
                    <a:lnTo>
                      <a:pt x="237" y="67"/>
                    </a:lnTo>
                    <a:lnTo>
                      <a:pt x="238" y="73"/>
                    </a:lnTo>
                    <a:lnTo>
                      <a:pt x="239" y="80"/>
                    </a:lnTo>
                    <a:lnTo>
                      <a:pt x="238" y="84"/>
                    </a:lnTo>
                    <a:lnTo>
                      <a:pt x="237" y="88"/>
                    </a:lnTo>
                    <a:lnTo>
                      <a:pt x="235" y="92"/>
                    </a:lnTo>
                    <a:lnTo>
                      <a:pt x="232" y="95"/>
                    </a:lnTo>
                    <a:lnTo>
                      <a:pt x="226" y="102"/>
                    </a:lnTo>
                    <a:lnTo>
                      <a:pt x="219" y="108"/>
                    </a:lnTo>
                    <a:lnTo>
                      <a:pt x="211" y="114"/>
                    </a:lnTo>
                    <a:lnTo>
                      <a:pt x="205" y="120"/>
                    </a:lnTo>
                    <a:lnTo>
                      <a:pt x="203" y="123"/>
                    </a:lnTo>
                    <a:lnTo>
                      <a:pt x="200" y="127"/>
                    </a:lnTo>
                    <a:lnTo>
                      <a:pt x="199" y="131"/>
                    </a:lnTo>
                    <a:lnTo>
                      <a:pt x="199" y="135"/>
                    </a:lnTo>
                    <a:lnTo>
                      <a:pt x="199" y="143"/>
                    </a:lnTo>
                    <a:lnTo>
                      <a:pt x="199" y="149"/>
                    </a:lnTo>
                    <a:lnTo>
                      <a:pt x="200" y="155"/>
                    </a:lnTo>
                    <a:lnTo>
                      <a:pt x="203" y="157"/>
                    </a:lnTo>
                    <a:lnTo>
                      <a:pt x="205" y="159"/>
                    </a:lnTo>
                    <a:lnTo>
                      <a:pt x="210" y="160"/>
                    </a:lnTo>
                    <a:lnTo>
                      <a:pt x="217" y="160"/>
                    </a:lnTo>
                    <a:lnTo>
                      <a:pt x="226" y="160"/>
                    </a:lnTo>
                    <a:lnTo>
                      <a:pt x="229" y="160"/>
                    </a:lnTo>
                    <a:lnTo>
                      <a:pt x="232" y="158"/>
                    </a:lnTo>
                    <a:lnTo>
                      <a:pt x="233" y="153"/>
                    </a:lnTo>
                    <a:lnTo>
                      <a:pt x="233" y="150"/>
                    </a:lnTo>
                    <a:lnTo>
                      <a:pt x="233" y="142"/>
                    </a:lnTo>
                    <a:lnTo>
                      <a:pt x="232" y="135"/>
                    </a:lnTo>
                    <a:lnTo>
                      <a:pt x="244" y="163"/>
                    </a:lnTo>
                    <a:lnTo>
                      <a:pt x="255" y="188"/>
                    </a:lnTo>
                    <a:lnTo>
                      <a:pt x="259" y="193"/>
                    </a:lnTo>
                    <a:lnTo>
                      <a:pt x="262" y="198"/>
                    </a:lnTo>
                    <a:lnTo>
                      <a:pt x="266" y="203"/>
                    </a:lnTo>
                    <a:lnTo>
                      <a:pt x="271" y="208"/>
                    </a:lnTo>
                    <a:lnTo>
                      <a:pt x="276" y="213"/>
                    </a:lnTo>
                    <a:lnTo>
                      <a:pt x="283" y="216"/>
                    </a:lnTo>
                    <a:lnTo>
                      <a:pt x="291" y="219"/>
                    </a:lnTo>
                    <a:lnTo>
                      <a:pt x="298" y="222"/>
                    </a:lnTo>
                    <a:lnTo>
                      <a:pt x="299" y="220"/>
                    </a:lnTo>
                    <a:lnTo>
                      <a:pt x="300" y="217"/>
                    </a:lnTo>
                    <a:lnTo>
                      <a:pt x="303" y="215"/>
                    </a:lnTo>
                    <a:lnTo>
                      <a:pt x="305" y="212"/>
                    </a:lnTo>
                    <a:lnTo>
                      <a:pt x="312" y="206"/>
                    </a:lnTo>
                    <a:lnTo>
                      <a:pt x="321" y="201"/>
                    </a:lnTo>
                    <a:lnTo>
                      <a:pt x="331" y="197"/>
                    </a:lnTo>
                    <a:lnTo>
                      <a:pt x="341" y="194"/>
                    </a:lnTo>
                    <a:lnTo>
                      <a:pt x="350" y="192"/>
                    </a:lnTo>
                    <a:lnTo>
                      <a:pt x="359" y="191"/>
                    </a:lnTo>
                    <a:lnTo>
                      <a:pt x="355" y="206"/>
                    </a:lnTo>
                    <a:lnTo>
                      <a:pt x="352" y="219"/>
                    </a:lnTo>
                    <a:lnTo>
                      <a:pt x="348" y="231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9" y="255"/>
                    </a:lnTo>
                    <a:lnTo>
                      <a:pt x="321" y="261"/>
                    </a:lnTo>
                    <a:lnTo>
                      <a:pt x="314" y="267"/>
                    </a:lnTo>
                    <a:lnTo>
                      <a:pt x="305" y="271"/>
                    </a:lnTo>
                    <a:lnTo>
                      <a:pt x="295" y="275"/>
                    </a:lnTo>
                    <a:lnTo>
                      <a:pt x="284" y="278"/>
                    </a:lnTo>
                    <a:lnTo>
                      <a:pt x="272" y="281"/>
                    </a:lnTo>
                    <a:lnTo>
                      <a:pt x="247" y="288"/>
                    </a:lnTo>
                    <a:lnTo>
                      <a:pt x="219" y="296"/>
                    </a:lnTo>
                    <a:lnTo>
                      <a:pt x="213" y="297"/>
                    </a:lnTo>
                    <a:lnTo>
                      <a:pt x="208" y="299"/>
                    </a:lnTo>
                    <a:lnTo>
                      <a:pt x="204" y="301"/>
                    </a:lnTo>
                    <a:lnTo>
                      <a:pt x="199" y="303"/>
                    </a:lnTo>
                    <a:lnTo>
                      <a:pt x="193" y="308"/>
                    </a:lnTo>
                    <a:lnTo>
                      <a:pt x="188" y="314"/>
                    </a:lnTo>
                    <a:lnTo>
                      <a:pt x="183" y="328"/>
                    </a:lnTo>
                    <a:lnTo>
                      <a:pt x="179" y="339"/>
                    </a:lnTo>
                    <a:lnTo>
                      <a:pt x="175" y="344"/>
                    </a:lnTo>
                    <a:lnTo>
                      <a:pt x="170" y="350"/>
                    </a:lnTo>
                    <a:lnTo>
                      <a:pt x="163" y="356"/>
                    </a:lnTo>
                    <a:lnTo>
                      <a:pt x="154" y="363"/>
                    </a:lnTo>
                    <a:lnTo>
                      <a:pt x="134" y="379"/>
                    </a:lnTo>
                    <a:lnTo>
                      <a:pt x="109" y="394"/>
                    </a:lnTo>
                    <a:lnTo>
                      <a:pt x="84" y="408"/>
                    </a:lnTo>
                    <a:lnTo>
                      <a:pt x="59" y="420"/>
                    </a:lnTo>
                    <a:lnTo>
                      <a:pt x="48" y="424"/>
                    </a:lnTo>
                    <a:lnTo>
                      <a:pt x="37" y="428"/>
                    </a:lnTo>
                    <a:lnTo>
                      <a:pt x="28" y="430"/>
                    </a:lnTo>
                    <a:lnTo>
                      <a:pt x="19" y="431"/>
                    </a:lnTo>
                    <a:lnTo>
                      <a:pt x="15" y="430"/>
                    </a:lnTo>
                    <a:lnTo>
                      <a:pt x="11" y="429"/>
                    </a:lnTo>
                    <a:lnTo>
                      <a:pt x="7" y="426"/>
                    </a:lnTo>
                    <a:lnTo>
                      <a:pt x="5" y="423"/>
                    </a:lnTo>
                    <a:lnTo>
                      <a:pt x="3" y="420"/>
                    </a:lnTo>
                    <a:lnTo>
                      <a:pt x="1" y="415"/>
                    </a:lnTo>
                    <a:lnTo>
                      <a:pt x="0" y="411"/>
                    </a:lnTo>
                    <a:lnTo>
                      <a:pt x="0" y="406"/>
                    </a:lnTo>
                    <a:lnTo>
                      <a:pt x="1" y="402"/>
                    </a:lnTo>
                    <a:lnTo>
                      <a:pt x="2" y="398"/>
                    </a:lnTo>
                    <a:lnTo>
                      <a:pt x="5" y="395"/>
                    </a:lnTo>
                    <a:lnTo>
                      <a:pt x="9" y="391"/>
                    </a:lnTo>
                    <a:lnTo>
                      <a:pt x="19" y="386"/>
                    </a:lnTo>
                    <a:lnTo>
                      <a:pt x="31" y="382"/>
                    </a:lnTo>
                    <a:lnTo>
                      <a:pt x="56" y="374"/>
                    </a:lnTo>
                    <a:lnTo>
                      <a:pt x="73" y="369"/>
                    </a:lnTo>
                    <a:lnTo>
                      <a:pt x="73" y="360"/>
                    </a:lnTo>
                    <a:lnTo>
                      <a:pt x="73" y="351"/>
                    </a:lnTo>
                    <a:lnTo>
                      <a:pt x="72" y="345"/>
                    </a:lnTo>
                    <a:lnTo>
                      <a:pt x="72" y="339"/>
                    </a:lnTo>
                    <a:lnTo>
                      <a:pt x="71" y="335"/>
                    </a:lnTo>
                    <a:lnTo>
                      <a:pt x="69" y="331"/>
                    </a:lnTo>
                    <a:lnTo>
                      <a:pt x="67" y="328"/>
                    </a:lnTo>
                    <a:lnTo>
                      <a:pt x="64" y="326"/>
                    </a:lnTo>
                    <a:lnTo>
                      <a:pt x="62" y="324"/>
                    </a:lnTo>
                    <a:lnTo>
                      <a:pt x="59" y="322"/>
                    </a:lnTo>
                    <a:lnTo>
                      <a:pt x="51" y="320"/>
                    </a:lnTo>
                    <a:lnTo>
                      <a:pt x="41" y="319"/>
                    </a:lnTo>
                    <a:lnTo>
                      <a:pt x="31" y="320"/>
                    </a:lnTo>
                    <a:lnTo>
                      <a:pt x="19" y="320"/>
                    </a:lnTo>
                    <a:lnTo>
                      <a:pt x="39" y="29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" name="Freeform 109">
              <a:extLst>
                <a:ext uri="{FF2B5EF4-FFF2-40B4-BE49-F238E27FC236}">
                  <a16:creationId xmlns:a16="http://schemas.microsoft.com/office/drawing/2014/main" id="{6301FB9E-167E-454E-B8CE-CDAB7DA2495F}"/>
                </a:ext>
              </a:extLst>
            </p:cNvPr>
            <p:cNvSpPr>
              <a:spLocks/>
            </p:cNvSpPr>
            <p:nvPr>
              <p:custDataLst>
                <p:tags r:id="rId563"/>
              </p:custDataLst>
            </p:nvPr>
          </p:nvSpPr>
          <p:spPr bwMode="auto">
            <a:xfrm>
              <a:off x="9690578" y="3085642"/>
              <a:ext cx="5810" cy="65249"/>
            </a:xfrm>
            <a:custGeom>
              <a:avLst/>
              <a:gdLst>
                <a:gd name="T0" fmla="*/ 4762 w 11"/>
                <a:gd name="T1" fmla="*/ 0 h 25"/>
                <a:gd name="T2" fmla="*/ 4762 w 11"/>
                <a:gd name="T3" fmla="*/ 11748 h 25"/>
                <a:gd name="T4" fmla="*/ 4329 w 11"/>
                <a:gd name="T5" fmla="*/ 28194 h 25"/>
                <a:gd name="T6" fmla="*/ 3896 w 11"/>
                <a:gd name="T7" fmla="*/ 46990 h 25"/>
                <a:gd name="T8" fmla="*/ 1732 w 11"/>
                <a:gd name="T9" fmla="*/ 58738 h 25"/>
                <a:gd name="T10" fmla="*/ 866 w 11"/>
                <a:gd name="T11" fmla="*/ 54039 h 25"/>
                <a:gd name="T12" fmla="*/ 433 w 11"/>
                <a:gd name="T13" fmla="*/ 46990 h 25"/>
                <a:gd name="T14" fmla="*/ 0 w 11"/>
                <a:gd name="T15" fmla="*/ 35243 h 25"/>
                <a:gd name="T16" fmla="*/ 0 w 11"/>
                <a:gd name="T17" fmla="*/ 28194 h 25"/>
                <a:gd name="T18" fmla="*/ 433 w 11"/>
                <a:gd name="T19" fmla="*/ 21146 h 25"/>
                <a:gd name="T20" fmla="*/ 1299 w 11"/>
                <a:gd name="T21" fmla="*/ 11748 h 25"/>
                <a:gd name="T22" fmla="*/ 2597 w 11"/>
                <a:gd name="T23" fmla="*/ 4699 h 25"/>
                <a:gd name="T24" fmla="*/ 4762 w 11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" h="25">
                  <a:moveTo>
                    <a:pt x="11" y="0"/>
                  </a:moveTo>
                  <a:lnTo>
                    <a:pt x="11" y="5"/>
                  </a:lnTo>
                  <a:lnTo>
                    <a:pt x="10" y="12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Freeform 111">
              <a:extLst>
                <a:ext uri="{FF2B5EF4-FFF2-40B4-BE49-F238E27FC236}">
                  <a16:creationId xmlns:a16="http://schemas.microsoft.com/office/drawing/2014/main" id="{C03ADB24-BEA8-4541-A54F-879DE409BD9E}"/>
                </a:ext>
              </a:extLst>
            </p:cNvPr>
            <p:cNvSpPr>
              <a:spLocks/>
            </p:cNvSpPr>
            <p:nvPr>
              <p:custDataLst>
                <p:tags r:id="rId564"/>
              </p:custDataLst>
            </p:nvPr>
          </p:nvSpPr>
          <p:spPr bwMode="auto">
            <a:xfrm>
              <a:off x="9485269" y="3637609"/>
              <a:ext cx="19369" cy="63485"/>
            </a:xfrm>
            <a:custGeom>
              <a:avLst/>
              <a:gdLst>
                <a:gd name="T0" fmla="*/ 7938 w 26"/>
                <a:gd name="T1" fmla="*/ 57150 h 37"/>
                <a:gd name="T2" fmla="*/ 0 w 26"/>
                <a:gd name="T3" fmla="*/ 18535 h 37"/>
                <a:gd name="T4" fmla="*/ 3663 w 26"/>
                <a:gd name="T5" fmla="*/ 10812 h 37"/>
                <a:gd name="T6" fmla="*/ 7938 w 26"/>
                <a:gd name="T7" fmla="*/ 6178 h 37"/>
                <a:gd name="T8" fmla="*/ 12822 w 26"/>
                <a:gd name="T9" fmla="*/ 1545 h 37"/>
                <a:gd name="T10" fmla="*/ 15875 w 26"/>
                <a:gd name="T11" fmla="*/ 0 h 37"/>
                <a:gd name="T12" fmla="*/ 15875 w 26"/>
                <a:gd name="T13" fmla="*/ 9268 h 37"/>
                <a:gd name="T14" fmla="*/ 15264 w 26"/>
                <a:gd name="T15" fmla="*/ 16991 h 37"/>
                <a:gd name="T16" fmla="*/ 14654 w 26"/>
                <a:gd name="T17" fmla="*/ 26258 h 37"/>
                <a:gd name="T18" fmla="*/ 14043 w 26"/>
                <a:gd name="T19" fmla="*/ 32436 h 37"/>
                <a:gd name="T20" fmla="*/ 10990 w 26"/>
                <a:gd name="T21" fmla="*/ 44793 h 37"/>
                <a:gd name="T22" fmla="*/ 7938 w 26"/>
                <a:gd name="T23" fmla="*/ 57150 h 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" h="37">
                  <a:moveTo>
                    <a:pt x="13" y="37"/>
                  </a:moveTo>
                  <a:lnTo>
                    <a:pt x="0" y="12"/>
                  </a:lnTo>
                  <a:lnTo>
                    <a:pt x="6" y="7"/>
                  </a:lnTo>
                  <a:lnTo>
                    <a:pt x="13" y="4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5" y="11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8" y="29"/>
                  </a:lnTo>
                  <a:lnTo>
                    <a:pt x="13" y="3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6" name="Group 164">
              <a:extLst>
                <a:ext uri="{FF2B5EF4-FFF2-40B4-BE49-F238E27FC236}">
                  <a16:creationId xmlns:a16="http://schemas.microsoft.com/office/drawing/2014/main" id="{ED2FB5D0-A2DD-FC48-BC0D-D6D52B2CA495}"/>
                </a:ext>
              </a:extLst>
            </p:cNvPr>
            <p:cNvGrpSpPr>
              <a:grpSpLocks/>
            </p:cNvGrpSpPr>
            <p:nvPr>
              <p:custDataLst>
                <p:tags r:id="rId565"/>
              </p:custDataLst>
            </p:nvPr>
          </p:nvGrpSpPr>
          <p:grpSpPr bwMode="auto">
            <a:xfrm>
              <a:off x="3471252" y="4201920"/>
              <a:ext cx="395124" cy="446158"/>
              <a:chOff x="1486" y="2412"/>
              <a:chExt cx="244" cy="256"/>
            </a:xfrm>
            <a:grpFill/>
          </p:grpSpPr>
          <p:sp>
            <p:nvSpPr>
              <p:cNvPr id="132" name="Freeform 165">
                <a:extLst>
                  <a:ext uri="{FF2B5EF4-FFF2-40B4-BE49-F238E27FC236}">
                    <a16:creationId xmlns:a16="http://schemas.microsoft.com/office/drawing/2014/main" id="{771ACF9F-0CBE-3B43-8211-9B9FABA30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2457"/>
                <a:ext cx="18" cy="7"/>
              </a:xfrm>
              <a:custGeom>
                <a:avLst/>
                <a:gdLst>
                  <a:gd name="T0" fmla="*/ 0 w 54"/>
                  <a:gd name="T1" fmla="*/ 0 h 22"/>
                  <a:gd name="T2" fmla="*/ 0 w 54"/>
                  <a:gd name="T3" fmla="*/ 6 h 22"/>
                  <a:gd name="T4" fmla="*/ 2 w 54"/>
                  <a:gd name="T5" fmla="*/ 6 h 22"/>
                  <a:gd name="T6" fmla="*/ 3 w 54"/>
                  <a:gd name="T7" fmla="*/ 7 h 22"/>
                  <a:gd name="T8" fmla="*/ 5 w 54"/>
                  <a:gd name="T9" fmla="*/ 7 h 22"/>
                  <a:gd name="T10" fmla="*/ 7 w 54"/>
                  <a:gd name="T11" fmla="*/ 7 h 22"/>
                  <a:gd name="T12" fmla="*/ 8 w 54"/>
                  <a:gd name="T13" fmla="*/ 7 h 22"/>
                  <a:gd name="T14" fmla="*/ 9 w 54"/>
                  <a:gd name="T15" fmla="*/ 7 h 22"/>
                  <a:gd name="T16" fmla="*/ 10 w 54"/>
                  <a:gd name="T17" fmla="*/ 6 h 22"/>
                  <a:gd name="T18" fmla="*/ 11 w 54"/>
                  <a:gd name="T19" fmla="*/ 6 h 22"/>
                  <a:gd name="T20" fmla="*/ 12 w 54"/>
                  <a:gd name="T21" fmla="*/ 5 h 22"/>
                  <a:gd name="T22" fmla="*/ 14 w 54"/>
                  <a:gd name="T23" fmla="*/ 4 h 22"/>
                  <a:gd name="T24" fmla="*/ 16 w 54"/>
                  <a:gd name="T25" fmla="*/ 3 h 22"/>
                  <a:gd name="T26" fmla="*/ 18 w 54"/>
                  <a:gd name="T27" fmla="*/ 2 h 22"/>
                  <a:gd name="T28" fmla="*/ 12 w 54"/>
                  <a:gd name="T29" fmla="*/ 2 h 22"/>
                  <a:gd name="T30" fmla="*/ 7 w 54"/>
                  <a:gd name="T31" fmla="*/ 1 h 22"/>
                  <a:gd name="T32" fmla="*/ 2 w 54"/>
                  <a:gd name="T33" fmla="*/ 0 h 22"/>
                  <a:gd name="T34" fmla="*/ 0 w 54"/>
                  <a:gd name="T35" fmla="*/ 0 h 2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4" h="22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3" name="Freeform 166">
                <a:extLst>
                  <a:ext uri="{FF2B5EF4-FFF2-40B4-BE49-F238E27FC236}">
                    <a16:creationId xmlns:a16="http://schemas.microsoft.com/office/drawing/2014/main" id="{B64FE3B0-3E0F-024A-9A32-5AF275F90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" y="2412"/>
                <a:ext cx="2" cy="8"/>
              </a:xfrm>
              <a:custGeom>
                <a:avLst/>
                <a:gdLst>
                  <a:gd name="T0" fmla="*/ 2 w 6"/>
                  <a:gd name="T1" fmla="*/ 8 h 24"/>
                  <a:gd name="T2" fmla="*/ 2 w 6"/>
                  <a:gd name="T3" fmla="*/ 0 h 24"/>
                  <a:gd name="T4" fmla="*/ 1 w 6"/>
                  <a:gd name="T5" fmla="*/ 0 h 24"/>
                  <a:gd name="T6" fmla="*/ 0 w 6"/>
                  <a:gd name="T7" fmla="*/ 1 h 24"/>
                  <a:gd name="T8" fmla="*/ 0 w 6"/>
                  <a:gd name="T9" fmla="*/ 2 h 24"/>
                  <a:gd name="T10" fmla="*/ 0 w 6"/>
                  <a:gd name="T11" fmla="*/ 4 h 24"/>
                  <a:gd name="T12" fmla="*/ 0 w 6"/>
                  <a:gd name="T13" fmla="*/ 5 h 24"/>
                  <a:gd name="T14" fmla="*/ 0 w 6"/>
                  <a:gd name="T15" fmla="*/ 7 h 24"/>
                  <a:gd name="T16" fmla="*/ 1 w 6"/>
                  <a:gd name="T17" fmla="*/ 8 h 24"/>
                  <a:gd name="T18" fmla="*/ 2 w 6"/>
                  <a:gd name="T19" fmla="*/ 8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4" name="Freeform 167">
                <a:extLst>
                  <a:ext uri="{FF2B5EF4-FFF2-40B4-BE49-F238E27FC236}">
                    <a16:creationId xmlns:a16="http://schemas.microsoft.com/office/drawing/2014/main" id="{6CB0A2A0-BFBD-E74F-AF75-9252C326F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7" y="2438"/>
                <a:ext cx="8" cy="4"/>
              </a:xfrm>
              <a:custGeom>
                <a:avLst/>
                <a:gdLst>
                  <a:gd name="T0" fmla="*/ 0 w 27"/>
                  <a:gd name="T1" fmla="*/ 4 h 12"/>
                  <a:gd name="T2" fmla="*/ 8 w 27"/>
                  <a:gd name="T3" fmla="*/ 4 h 12"/>
                  <a:gd name="T4" fmla="*/ 4 w 27"/>
                  <a:gd name="T5" fmla="*/ 0 h 12"/>
                  <a:gd name="T6" fmla="*/ 0 w 27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12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5" name="Freeform 168">
                <a:extLst>
                  <a:ext uri="{FF2B5EF4-FFF2-40B4-BE49-F238E27FC236}">
                    <a16:creationId xmlns:a16="http://schemas.microsoft.com/office/drawing/2014/main" id="{B6A0B8B9-CE3A-B041-8C11-1A4937153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2444"/>
                <a:ext cx="244" cy="224"/>
              </a:xfrm>
              <a:custGeom>
                <a:avLst/>
                <a:gdLst>
                  <a:gd name="T0" fmla="*/ 3 w 743"/>
                  <a:gd name="T1" fmla="*/ 69 h 672"/>
                  <a:gd name="T2" fmla="*/ 16 w 743"/>
                  <a:gd name="T3" fmla="*/ 89 h 672"/>
                  <a:gd name="T4" fmla="*/ 40 w 743"/>
                  <a:gd name="T5" fmla="*/ 98 h 672"/>
                  <a:gd name="T6" fmla="*/ 55 w 743"/>
                  <a:gd name="T7" fmla="*/ 105 h 672"/>
                  <a:gd name="T8" fmla="*/ 65 w 743"/>
                  <a:gd name="T9" fmla="*/ 115 h 672"/>
                  <a:gd name="T10" fmla="*/ 97 w 743"/>
                  <a:gd name="T11" fmla="*/ 126 h 672"/>
                  <a:gd name="T12" fmla="*/ 94 w 743"/>
                  <a:gd name="T13" fmla="*/ 140 h 672"/>
                  <a:gd name="T14" fmla="*/ 102 w 743"/>
                  <a:gd name="T15" fmla="*/ 171 h 672"/>
                  <a:gd name="T16" fmla="*/ 100 w 743"/>
                  <a:gd name="T17" fmla="*/ 178 h 672"/>
                  <a:gd name="T18" fmla="*/ 99 w 743"/>
                  <a:gd name="T19" fmla="*/ 189 h 672"/>
                  <a:gd name="T20" fmla="*/ 108 w 743"/>
                  <a:gd name="T21" fmla="*/ 206 h 672"/>
                  <a:gd name="T22" fmla="*/ 122 w 743"/>
                  <a:gd name="T23" fmla="*/ 220 h 672"/>
                  <a:gd name="T24" fmla="*/ 136 w 743"/>
                  <a:gd name="T25" fmla="*/ 224 h 672"/>
                  <a:gd name="T26" fmla="*/ 153 w 743"/>
                  <a:gd name="T27" fmla="*/ 218 h 672"/>
                  <a:gd name="T28" fmla="*/ 166 w 743"/>
                  <a:gd name="T29" fmla="*/ 206 h 672"/>
                  <a:gd name="T30" fmla="*/ 172 w 743"/>
                  <a:gd name="T31" fmla="*/ 195 h 672"/>
                  <a:gd name="T32" fmla="*/ 157 w 743"/>
                  <a:gd name="T33" fmla="*/ 156 h 672"/>
                  <a:gd name="T34" fmla="*/ 189 w 743"/>
                  <a:gd name="T35" fmla="*/ 167 h 672"/>
                  <a:gd name="T36" fmla="*/ 197 w 743"/>
                  <a:gd name="T37" fmla="*/ 159 h 672"/>
                  <a:gd name="T38" fmla="*/ 214 w 743"/>
                  <a:gd name="T39" fmla="*/ 148 h 672"/>
                  <a:gd name="T40" fmla="*/ 220 w 743"/>
                  <a:gd name="T41" fmla="*/ 147 h 672"/>
                  <a:gd name="T42" fmla="*/ 225 w 743"/>
                  <a:gd name="T43" fmla="*/ 145 h 672"/>
                  <a:gd name="T44" fmla="*/ 219 w 743"/>
                  <a:gd name="T45" fmla="*/ 109 h 672"/>
                  <a:gd name="T46" fmla="*/ 233 w 743"/>
                  <a:gd name="T47" fmla="*/ 98 h 672"/>
                  <a:gd name="T48" fmla="*/ 234 w 743"/>
                  <a:gd name="T49" fmla="*/ 84 h 672"/>
                  <a:gd name="T50" fmla="*/ 238 w 743"/>
                  <a:gd name="T51" fmla="*/ 78 h 672"/>
                  <a:gd name="T52" fmla="*/ 239 w 743"/>
                  <a:gd name="T53" fmla="*/ 71 h 672"/>
                  <a:gd name="T54" fmla="*/ 230 w 743"/>
                  <a:gd name="T55" fmla="*/ 65 h 672"/>
                  <a:gd name="T56" fmla="*/ 225 w 743"/>
                  <a:gd name="T57" fmla="*/ 56 h 672"/>
                  <a:gd name="T58" fmla="*/ 220 w 743"/>
                  <a:gd name="T59" fmla="*/ 48 h 672"/>
                  <a:gd name="T60" fmla="*/ 210 w 743"/>
                  <a:gd name="T61" fmla="*/ 51 h 672"/>
                  <a:gd name="T62" fmla="*/ 207 w 743"/>
                  <a:gd name="T63" fmla="*/ 45 h 672"/>
                  <a:gd name="T64" fmla="*/ 198 w 743"/>
                  <a:gd name="T65" fmla="*/ 38 h 672"/>
                  <a:gd name="T66" fmla="*/ 192 w 743"/>
                  <a:gd name="T67" fmla="*/ 32 h 672"/>
                  <a:gd name="T68" fmla="*/ 176 w 743"/>
                  <a:gd name="T69" fmla="*/ 25 h 672"/>
                  <a:gd name="T70" fmla="*/ 161 w 743"/>
                  <a:gd name="T71" fmla="*/ 29 h 672"/>
                  <a:gd name="T72" fmla="*/ 155 w 743"/>
                  <a:gd name="T73" fmla="*/ 34 h 672"/>
                  <a:gd name="T74" fmla="*/ 143 w 743"/>
                  <a:gd name="T75" fmla="*/ 39 h 672"/>
                  <a:gd name="T76" fmla="*/ 137 w 743"/>
                  <a:gd name="T77" fmla="*/ 35 h 672"/>
                  <a:gd name="T78" fmla="*/ 129 w 743"/>
                  <a:gd name="T79" fmla="*/ 34 h 672"/>
                  <a:gd name="T80" fmla="*/ 118 w 743"/>
                  <a:gd name="T81" fmla="*/ 28 h 672"/>
                  <a:gd name="T82" fmla="*/ 104 w 743"/>
                  <a:gd name="T83" fmla="*/ 28 h 672"/>
                  <a:gd name="T84" fmla="*/ 96 w 743"/>
                  <a:gd name="T85" fmla="*/ 31 h 672"/>
                  <a:gd name="T86" fmla="*/ 83 w 743"/>
                  <a:gd name="T87" fmla="*/ 31 h 672"/>
                  <a:gd name="T88" fmla="*/ 77 w 743"/>
                  <a:gd name="T89" fmla="*/ 17 h 672"/>
                  <a:gd name="T90" fmla="*/ 59 w 743"/>
                  <a:gd name="T91" fmla="*/ 7 h 672"/>
                  <a:gd name="T92" fmla="*/ 49 w 743"/>
                  <a:gd name="T93" fmla="*/ 3 h 672"/>
                  <a:gd name="T94" fmla="*/ 45 w 743"/>
                  <a:gd name="T95" fmla="*/ 15 h 672"/>
                  <a:gd name="T96" fmla="*/ 39 w 743"/>
                  <a:gd name="T97" fmla="*/ 23 h 672"/>
                  <a:gd name="T98" fmla="*/ 39 w 743"/>
                  <a:gd name="T99" fmla="*/ 46 h 672"/>
                  <a:gd name="T100" fmla="*/ 34 w 743"/>
                  <a:gd name="T101" fmla="*/ 65 h 672"/>
                  <a:gd name="T102" fmla="*/ 29 w 743"/>
                  <a:gd name="T103" fmla="*/ 63 h 672"/>
                  <a:gd name="T104" fmla="*/ 23 w 743"/>
                  <a:gd name="T105" fmla="*/ 61 h 672"/>
                  <a:gd name="T106" fmla="*/ 19 w 743"/>
                  <a:gd name="T107" fmla="*/ 56 h 672"/>
                  <a:gd name="T108" fmla="*/ 17 w 743"/>
                  <a:gd name="T109" fmla="*/ 40 h 672"/>
                  <a:gd name="T110" fmla="*/ 24 w 743"/>
                  <a:gd name="T111" fmla="*/ 20 h 672"/>
                  <a:gd name="T112" fmla="*/ 32 w 743"/>
                  <a:gd name="T113" fmla="*/ 5 h 672"/>
                  <a:gd name="T114" fmla="*/ 17 w 743"/>
                  <a:gd name="T115" fmla="*/ 10 h 672"/>
                  <a:gd name="T116" fmla="*/ 5 w 743"/>
                  <a:gd name="T117" fmla="*/ 23 h 672"/>
                  <a:gd name="T118" fmla="*/ 0 w 743"/>
                  <a:gd name="T119" fmla="*/ 40 h 6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743" h="672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7" name="Freeform 190">
              <a:extLst>
                <a:ext uri="{FF2B5EF4-FFF2-40B4-BE49-F238E27FC236}">
                  <a16:creationId xmlns:a16="http://schemas.microsoft.com/office/drawing/2014/main" id="{0A0FACE6-0D86-F146-9837-BCFFBE16FC84}"/>
                </a:ext>
              </a:extLst>
            </p:cNvPr>
            <p:cNvSpPr>
              <a:spLocks/>
            </p:cNvSpPr>
            <p:nvPr>
              <p:custDataLst>
                <p:tags r:id="rId566"/>
              </p:custDataLst>
            </p:nvPr>
          </p:nvSpPr>
          <p:spPr bwMode="auto">
            <a:xfrm>
              <a:off x="9632472" y="5046624"/>
              <a:ext cx="44548" cy="24688"/>
            </a:xfrm>
            <a:custGeom>
              <a:avLst/>
              <a:gdLst>
                <a:gd name="T0" fmla="*/ 22663 w 87"/>
                <a:gd name="T1" fmla="*/ 22225 h 42"/>
                <a:gd name="T2" fmla="*/ 24761 w 87"/>
                <a:gd name="T3" fmla="*/ 22225 h 42"/>
                <a:gd name="T4" fmla="*/ 26859 w 87"/>
                <a:gd name="T5" fmla="*/ 21696 h 42"/>
                <a:gd name="T6" fmla="*/ 28538 w 87"/>
                <a:gd name="T7" fmla="*/ 21167 h 42"/>
                <a:gd name="T8" fmla="*/ 29797 w 87"/>
                <a:gd name="T9" fmla="*/ 20108 h 42"/>
                <a:gd name="T10" fmla="*/ 31476 w 87"/>
                <a:gd name="T11" fmla="*/ 17992 h 42"/>
                <a:gd name="T12" fmla="*/ 32735 w 87"/>
                <a:gd name="T13" fmla="*/ 14817 h 42"/>
                <a:gd name="T14" fmla="*/ 33155 w 87"/>
                <a:gd name="T15" fmla="*/ 11642 h 42"/>
                <a:gd name="T16" fmla="*/ 33574 w 87"/>
                <a:gd name="T17" fmla="*/ 8467 h 42"/>
                <a:gd name="T18" fmla="*/ 34414 w 87"/>
                <a:gd name="T19" fmla="*/ 5821 h 42"/>
                <a:gd name="T20" fmla="*/ 36512 w 87"/>
                <a:gd name="T21" fmla="*/ 3175 h 42"/>
                <a:gd name="T22" fmla="*/ 32315 w 87"/>
                <a:gd name="T23" fmla="*/ 1058 h 42"/>
                <a:gd name="T24" fmla="*/ 28118 w 87"/>
                <a:gd name="T25" fmla="*/ 0 h 42"/>
                <a:gd name="T26" fmla="*/ 23922 w 87"/>
                <a:gd name="T27" fmla="*/ 0 h 42"/>
                <a:gd name="T28" fmla="*/ 19725 w 87"/>
                <a:gd name="T29" fmla="*/ 0 h 42"/>
                <a:gd name="T30" fmla="*/ 16787 w 87"/>
                <a:gd name="T31" fmla="*/ 0 h 42"/>
                <a:gd name="T32" fmla="*/ 13430 w 87"/>
                <a:gd name="T33" fmla="*/ 1058 h 42"/>
                <a:gd name="T34" fmla="*/ 10492 w 87"/>
                <a:gd name="T35" fmla="*/ 2117 h 42"/>
                <a:gd name="T36" fmla="*/ 7974 w 87"/>
                <a:gd name="T37" fmla="*/ 3175 h 42"/>
                <a:gd name="T38" fmla="*/ 3357 w 87"/>
                <a:gd name="T39" fmla="*/ 6350 h 42"/>
                <a:gd name="T40" fmla="*/ 0 w 87"/>
                <a:gd name="T41" fmla="*/ 9525 h 42"/>
                <a:gd name="T42" fmla="*/ 4616 w 87"/>
                <a:gd name="T43" fmla="*/ 12700 h 42"/>
                <a:gd name="T44" fmla="*/ 11331 w 87"/>
                <a:gd name="T45" fmla="*/ 16933 h 42"/>
                <a:gd name="T46" fmla="*/ 18046 w 87"/>
                <a:gd name="T47" fmla="*/ 20638 h 42"/>
                <a:gd name="T48" fmla="*/ 22663 w 87"/>
                <a:gd name="T49" fmla="*/ 22225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7" h="42">
                  <a:moveTo>
                    <a:pt x="54" y="42"/>
                  </a:moveTo>
                  <a:lnTo>
                    <a:pt x="59" y="42"/>
                  </a:lnTo>
                  <a:lnTo>
                    <a:pt x="64" y="41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8" y="28"/>
                  </a:lnTo>
                  <a:lnTo>
                    <a:pt x="79" y="22"/>
                  </a:lnTo>
                  <a:lnTo>
                    <a:pt x="80" y="16"/>
                  </a:lnTo>
                  <a:lnTo>
                    <a:pt x="82" y="11"/>
                  </a:lnTo>
                  <a:lnTo>
                    <a:pt x="87" y="6"/>
                  </a:lnTo>
                  <a:lnTo>
                    <a:pt x="77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11" y="24"/>
                  </a:lnTo>
                  <a:lnTo>
                    <a:pt x="27" y="32"/>
                  </a:lnTo>
                  <a:lnTo>
                    <a:pt x="43" y="39"/>
                  </a:lnTo>
                  <a:lnTo>
                    <a:pt x="54" y="4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Freeform 193">
              <a:extLst>
                <a:ext uri="{FF2B5EF4-FFF2-40B4-BE49-F238E27FC236}">
                  <a16:creationId xmlns:a16="http://schemas.microsoft.com/office/drawing/2014/main" id="{E25BF75F-FDCB-174E-A502-91E90411266E}"/>
                </a:ext>
              </a:extLst>
            </p:cNvPr>
            <p:cNvSpPr>
              <a:spLocks/>
            </p:cNvSpPr>
            <p:nvPr>
              <p:custDataLst>
                <p:tags r:id="rId567"/>
              </p:custDataLst>
            </p:nvPr>
          </p:nvSpPr>
          <p:spPr bwMode="auto">
            <a:xfrm>
              <a:off x="2272321" y="3531801"/>
              <a:ext cx="815427" cy="645432"/>
            </a:xfrm>
            <a:custGeom>
              <a:avLst/>
              <a:gdLst>
                <a:gd name="T0" fmla="*/ 541201 w 1535"/>
                <a:gd name="T1" fmla="*/ 484624 h 1109"/>
                <a:gd name="T2" fmla="*/ 565583 w 1535"/>
                <a:gd name="T3" fmla="*/ 514487 h 1109"/>
                <a:gd name="T4" fmla="*/ 531186 w 1535"/>
                <a:gd name="T5" fmla="*/ 523394 h 1109"/>
                <a:gd name="T6" fmla="*/ 512464 w 1535"/>
                <a:gd name="T7" fmla="*/ 573690 h 1109"/>
                <a:gd name="T8" fmla="*/ 463700 w 1535"/>
                <a:gd name="T9" fmla="*/ 527061 h 1109"/>
                <a:gd name="T10" fmla="*/ 432786 w 1535"/>
                <a:gd name="T11" fmla="*/ 530205 h 1109"/>
                <a:gd name="T12" fmla="*/ 397519 w 1535"/>
                <a:gd name="T13" fmla="*/ 544351 h 1109"/>
                <a:gd name="T14" fmla="*/ 342223 w 1535"/>
                <a:gd name="T15" fmla="*/ 508724 h 1109"/>
                <a:gd name="T16" fmla="*/ 282138 w 1535"/>
                <a:gd name="T17" fmla="*/ 480433 h 1109"/>
                <a:gd name="T18" fmla="*/ 256014 w 1535"/>
                <a:gd name="T19" fmla="*/ 462620 h 1109"/>
                <a:gd name="T20" fmla="*/ 233809 w 1535"/>
                <a:gd name="T21" fmla="*/ 437471 h 1109"/>
                <a:gd name="T22" fmla="*/ 211168 w 1535"/>
                <a:gd name="T23" fmla="*/ 432756 h 1109"/>
                <a:gd name="T24" fmla="*/ 191140 w 1535"/>
                <a:gd name="T25" fmla="*/ 396606 h 1109"/>
                <a:gd name="T26" fmla="*/ 203331 w 1535"/>
                <a:gd name="T27" fmla="*/ 369362 h 1109"/>
                <a:gd name="T28" fmla="*/ 195929 w 1535"/>
                <a:gd name="T29" fmla="*/ 314875 h 1109"/>
                <a:gd name="T30" fmla="*/ 153260 w 1535"/>
                <a:gd name="T31" fmla="*/ 245194 h 1109"/>
                <a:gd name="T32" fmla="*/ 132361 w 1535"/>
                <a:gd name="T33" fmla="*/ 223189 h 1109"/>
                <a:gd name="T34" fmla="*/ 127572 w 1535"/>
                <a:gd name="T35" fmla="*/ 193326 h 1109"/>
                <a:gd name="T36" fmla="*/ 94482 w 1535"/>
                <a:gd name="T37" fmla="*/ 129932 h 1109"/>
                <a:gd name="T38" fmla="*/ 72712 w 1535"/>
                <a:gd name="T39" fmla="*/ 38770 h 1109"/>
                <a:gd name="T40" fmla="*/ 36573 w 1535"/>
                <a:gd name="T41" fmla="*/ 54487 h 1109"/>
                <a:gd name="T42" fmla="*/ 49200 w 1535"/>
                <a:gd name="T43" fmla="*/ 116310 h 1109"/>
                <a:gd name="T44" fmla="*/ 65310 w 1535"/>
                <a:gd name="T45" fmla="*/ 170797 h 1109"/>
                <a:gd name="T46" fmla="*/ 85338 w 1535"/>
                <a:gd name="T47" fmla="*/ 210615 h 1109"/>
                <a:gd name="T48" fmla="*/ 87080 w 1535"/>
                <a:gd name="T49" fmla="*/ 243622 h 1109"/>
                <a:gd name="T50" fmla="*/ 92740 w 1535"/>
                <a:gd name="T51" fmla="*/ 274533 h 1109"/>
                <a:gd name="T52" fmla="*/ 112768 w 1535"/>
                <a:gd name="T53" fmla="*/ 299157 h 1109"/>
                <a:gd name="T54" fmla="*/ 93175 w 1535"/>
                <a:gd name="T55" fmla="*/ 312255 h 1109"/>
                <a:gd name="T56" fmla="*/ 84032 w 1535"/>
                <a:gd name="T57" fmla="*/ 283964 h 1109"/>
                <a:gd name="T58" fmla="*/ 52248 w 1535"/>
                <a:gd name="T59" fmla="*/ 248337 h 1109"/>
                <a:gd name="T60" fmla="*/ 63568 w 1535"/>
                <a:gd name="T61" fmla="*/ 220046 h 1109"/>
                <a:gd name="T62" fmla="*/ 38750 w 1535"/>
                <a:gd name="T63" fmla="*/ 191754 h 1109"/>
                <a:gd name="T64" fmla="*/ 11756 w 1535"/>
                <a:gd name="T65" fmla="*/ 160843 h 1109"/>
                <a:gd name="T66" fmla="*/ 28301 w 1535"/>
                <a:gd name="T67" fmla="*/ 151412 h 1109"/>
                <a:gd name="T68" fmla="*/ 27866 w 1535"/>
                <a:gd name="T69" fmla="*/ 117882 h 1109"/>
                <a:gd name="T70" fmla="*/ 2612 w 1535"/>
                <a:gd name="T71" fmla="*/ 61298 h 1109"/>
                <a:gd name="T72" fmla="*/ 16545 w 1535"/>
                <a:gd name="T73" fmla="*/ 2620 h 1109"/>
                <a:gd name="T74" fmla="*/ 91869 w 1535"/>
                <a:gd name="T75" fmla="*/ 9431 h 1109"/>
                <a:gd name="T76" fmla="*/ 157179 w 1535"/>
                <a:gd name="T77" fmla="*/ 39818 h 1109"/>
                <a:gd name="T78" fmla="*/ 216829 w 1535"/>
                <a:gd name="T79" fmla="*/ 28815 h 1109"/>
                <a:gd name="T80" fmla="*/ 258191 w 1535"/>
                <a:gd name="T81" fmla="*/ 28292 h 1109"/>
                <a:gd name="T82" fmla="*/ 275607 w 1535"/>
                <a:gd name="T83" fmla="*/ 57631 h 1109"/>
                <a:gd name="T84" fmla="*/ 304779 w 1535"/>
                <a:gd name="T85" fmla="*/ 112642 h 1109"/>
                <a:gd name="T86" fmla="*/ 326549 w 1535"/>
                <a:gd name="T87" fmla="*/ 100592 h 1109"/>
                <a:gd name="T88" fmla="*/ 357898 w 1535"/>
                <a:gd name="T89" fmla="*/ 92210 h 1109"/>
                <a:gd name="T90" fmla="*/ 382715 w 1535"/>
                <a:gd name="T91" fmla="*/ 127836 h 1109"/>
                <a:gd name="T92" fmla="*/ 394036 w 1535"/>
                <a:gd name="T93" fmla="*/ 189658 h 1109"/>
                <a:gd name="T94" fmla="*/ 419724 w 1535"/>
                <a:gd name="T95" fmla="*/ 212187 h 1109"/>
                <a:gd name="T96" fmla="*/ 425385 w 1535"/>
                <a:gd name="T97" fmla="*/ 238907 h 1109"/>
                <a:gd name="T98" fmla="*/ 405356 w 1535"/>
                <a:gd name="T99" fmla="*/ 257768 h 1109"/>
                <a:gd name="T100" fmla="*/ 399261 w 1535"/>
                <a:gd name="T101" fmla="*/ 332164 h 1109"/>
                <a:gd name="T102" fmla="*/ 416241 w 1535"/>
                <a:gd name="T103" fmla="*/ 414419 h 1109"/>
                <a:gd name="T104" fmla="*/ 458910 w 1535"/>
                <a:gd name="T105" fmla="*/ 459476 h 1109"/>
                <a:gd name="T106" fmla="*/ 507675 w 1535"/>
                <a:gd name="T107" fmla="*/ 444806 h 1109"/>
                <a:gd name="T108" fmla="*/ 543813 w 1535"/>
                <a:gd name="T109" fmla="*/ 445330 h 1109"/>
                <a:gd name="T110" fmla="*/ 564277 w 1535"/>
                <a:gd name="T111" fmla="*/ 388747 h 1109"/>
                <a:gd name="T112" fmla="*/ 581693 w 1535"/>
                <a:gd name="T113" fmla="*/ 363075 h 1109"/>
                <a:gd name="T114" fmla="*/ 655710 w 1535"/>
                <a:gd name="T115" fmla="*/ 355216 h 1109"/>
                <a:gd name="T116" fmla="*/ 654404 w 1535"/>
                <a:gd name="T117" fmla="*/ 381936 h 1109"/>
                <a:gd name="T118" fmla="*/ 639165 w 1535"/>
                <a:gd name="T119" fmla="*/ 430137 h 1109"/>
                <a:gd name="T120" fmla="*/ 596061 w 1535"/>
                <a:gd name="T121" fmla="*/ 465239 h 11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535" h="1109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Freeform 197">
              <a:extLst>
                <a:ext uri="{FF2B5EF4-FFF2-40B4-BE49-F238E27FC236}">
                  <a16:creationId xmlns:a16="http://schemas.microsoft.com/office/drawing/2014/main" id="{8873555B-3CDC-7A41-89DB-AFDA76318DD1}"/>
                </a:ext>
              </a:extLst>
            </p:cNvPr>
            <p:cNvSpPr>
              <a:spLocks/>
            </p:cNvSpPr>
            <p:nvPr>
              <p:custDataLst>
                <p:tags r:id="rId568"/>
              </p:custDataLst>
            </p:nvPr>
          </p:nvSpPr>
          <p:spPr bwMode="auto">
            <a:xfrm>
              <a:off x="3889617" y="6594954"/>
              <a:ext cx="29054" cy="63485"/>
            </a:xfrm>
            <a:custGeom>
              <a:avLst/>
              <a:gdLst>
                <a:gd name="T0" fmla="*/ 0 w 53"/>
                <a:gd name="T1" fmla="*/ 24063 h 19"/>
                <a:gd name="T2" fmla="*/ 3145 w 53"/>
                <a:gd name="T3" fmla="*/ 39103 h 19"/>
                <a:gd name="T4" fmla="*/ 6290 w 53"/>
                <a:gd name="T5" fmla="*/ 51134 h 19"/>
                <a:gd name="T6" fmla="*/ 9885 w 53"/>
                <a:gd name="T7" fmla="*/ 57150 h 19"/>
                <a:gd name="T8" fmla="*/ 13030 w 53"/>
                <a:gd name="T9" fmla="*/ 57150 h 19"/>
                <a:gd name="T10" fmla="*/ 15726 w 53"/>
                <a:gd name="T11" fmla="*/ 54142 h 19"/>
                <a:gd name="T12" fmla="*/ 18871 w 53"/>
                <a:gd name="T13" fmla="*/ 45118 h 19"/>
                <a:gd name="T14" fmla="*/ 21117 w 53"/>
                <a:gd name="T15" fmla="*/ 36095 h 19"/>
                <a:gd name="T16" fmla="*/ 23813 w 53"/>
                <a:gd name="T17" fmla="*/ 24063 h 19"/>
                <a:gd name="T18" fmla="*/ 21117 w 53"/>
                <a:gd name="T19" fmla="*/ 15039 h 19"/>
                <a:gd name="T20" fmla="*/ 18871 w 53"/>
                <a:gd name="T21" fmla="*/ 6016 h 19"/>
                <a:gd name="T22" fmla="*/ 15726 w 53"/>
                <a:gd name="T23" fmla="*/ 3008 h 19"/>
                <a:gd name="T24" fmla="*/ 13030 w 53"/>
                <a:gd name="T25" fmla="*/ 0 h 19"/>
                <a:gd name="T26" fmla="*/ 9885 w 53"/>
                <a:gd name="T27" fmla="*/ 0 h 19"/>
                <a:gd name="T28" fmla="*/ 6290 w 53"/>
                <a:gd name="T29" fmla="*/ 3008 h 19"/>
                <a:gd name="T30" fmla="*/ 3145 w 53"/>
                <a:gd name="T31" fmla="*/ 9024 h 19"/>
                <a:gd name="T32" fmla="*/ 0 w 53"/>
                <a:gd name="T33" fmla="*/ 2406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Freeform 198">
              <a:extLst>
                <a:ext uri="{FF2B5EF4-FFF2-40B4-BE49-F238E27FC236}">
                  <a16:creationId xmlns:a16="http://schemas.microsoft.com/office/drawing/2014/main" id="{635E0D49-D774-AC4F-A9BD-67370A6E367C}"/>
                </a:ext>
              </a:extLst>
            </p:cNvPr>
            <p:cNvSpPr>
              <a:spLocks/>
            </p:cNvSpPr>
            <p:nvPr>
              <p:custDataLst>
                <p:tags r:id="rId569"/>
              </p:custDataLst>
            </p:nvPr>
          </p:nvSpPr>
          <p:spPr bwMode="auto">
            <a:xfrm>
              <a:off x="3847006" y="6572030"/>
              <a:ext cx="42611" cy="65248"/>
            </a:xfrm>
            <a:custGeom>
              <a:avLst/>
              <a:gdLst>
                <a:gd name="T0" fmla="*/ 0 w 80"/>
                <a:gd name="T1" fmla="*/ 0 h 18"/>
                <a:gd name="T2" fmla="*/ 437 w 80"/>
                <a:gd name="T3" fmla="*/ 19579 h 18"/>
                <a:gd name="T4" fmla="*/ 2183 w 80"/>
                <a:gd name="T5" fmla="*/ 39158 h 18"/>
                <a:gd name="T6" fmla="*/ 3493 w 80"/>
                <a:gd name="T7" fmla="*/ 45684 h 18"/>
                <a:gd name="T8" fmla="*/ 4802 w 80"/>
                <a:gd name="T9" fmla="*/ 52211 h 18"/>
                <a:gd name="T10" fmla="*/ 6548 w 80"/>
                <a:gd name="T11" fmla="*/ 58737 h 18"/>
                <a:gd name="T12" fmla="*/ 8731 w 80"/>
                <a:gd name="T13" fmla="*/ 58737 h 18"/>
                <a:gd name="T14" fmla="*/ 9604 w 80"/>
                <a:gd name="T15" fmla="*/ 48948 h 18"/>
                <a:gd name="T16" fmla="*/ 10478 w 80"/>
                <a:gd name="T17" fmla="*/ 42421 h 18"/>
                <a:gd name="T18" fmla="*/ 11351 w 80"/>
                <a:gd name="T19" fmla="*/ 35895 h 18"/>
                <a:gd name="T20" fmla="*/ 13533 w 80"/>
                <a:gd name="T21" fmla="*/ 32632 h 18"/>
                <a:gd name="T22" fmla="*/ 16589 w 80"/>
                <a:gd name="T23" fmla="*/ 26105 h 18"/>
                <a:gd name="T24" fmla="*/ 20518 w 80"/>
                <a:gd name="T25" fmla="*/ 22842 h 18"/>
                <a:gd name="T26" fmla="*/ 24884 w 80"/>
                <a:gd name="T27" fmla="*/ 22842 h 18"/>
                <a:gd name="T28" fmla="*/ 28813 w 80"/>
                <a:gd name="T29" fmla="*/ 19579 h 18"/>
                <a:gd name="T30" fmla="*/ 30559 w 80"/>
                <a:gd name="T31" fmla="*/ 16316 h 18"/>
                <a:gd name="T32" fmla="*/ 32306 w 80"/>
                <a:gd name="T33" fmla="*/ 13053 h 18"/>
                <a:gd name="T34" fmla="*/ 33615 w 80"/>
                <a:gd name="T35" fmla="*/ 6526 h 18"/>
                <a:gd name="T36" fmla="*/ 34925 w 80"/>
                <a:gd name="T37" fmla="*/ 0 h 18"/>
                <a:gd name="T38" fmla="*/ 0 w 80"/>
                <a:gd name="T39" fmla="*/ 0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0" h="18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1" y="10"/>
                  </a:lnTo>
                  <a:lnTo>
                    <a:pt x="38" y="8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66" y="6"/>
                  </a:lnTo>
                  <a:lnTo>
                    <a:pt x="70" y="5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Freeform 199">
              <a:extLst>
                <a:ext uri="{FF2B5EF4-FFF2-40B4-BE49-F238E27FC236}">
                  <a16:creationId xmlns:a16="http://schemas.microsoft.com/office/drawing/2014/main" id="{7E74F40A-119C-5E4F-9E16-0EAF7543888C}"/>
                </a:ext>
              </a:extLst>
            </p:cNvPr>
            <p:cNvSpPr>
              <a:spLocks/>
            </p:cNvSpPr>
            <p:nvPr>
              <p:custDataLst>
                <p:tags r:id="rId570"/>
              </p:custDataLst>
            </p:nvPr>
          </p:nvSpPr>
          <p:spPr bwMode="auto">
            <a:xfrm>
              <a:off x="3847006" y="6549103"/>
              <a:ext cx="27116" cy="67012"/>
            </a:xfrm>
            <a:custGeom>
              <a:avLst/>
              <a:gdLst>
                <a:gd name="T0" fmla="*/ 9663 w 46"/>
                <a:gd name="T1" fmla="*/ 0 h 27"/>
                <a:gd name="T2" fmla="*/ 0 w 46"/>
                <a:gd name="T3" fmla="*/ 40217 h 27"/>
                <a:gd name="T4" fmla="*/ 4348 w 46"/>
                <a:gd name="T5" fmla="*/ 49154 h 27"/>
                <a:gd name="T6" fmla="*/ 7730 w 46"/>
                <a:gd name="T7" fmla="*/ 55856 h 27"/>
                <a:gd name="T8" fmla="*/ 11113 w 46"/>
                <a:gd name="T9" fmla="*/ 60325 h 27"/>
                <a:gd name="T10" fmla="*/ 14011 w 46"/>
                <a:gd name="T11" fmla="*/ 60325 h 27"/>
                <a:gd name="T12" fmla="*/ 15944 w 46"/>
                <a:gd name="T13" fmla="*/ 60325 h 27"/>
                <a:gd name="T14" fmla="*/ 17877 w 46"/>
                <a:gd name="T15" fmla="*/ 55856 h 27"/>
                <a:gd name="T16" fmla="*/ 20292 w 46"/>
                <a:gd name="T17" fmla="*/ 49154 h 27"/>
                <a:gd name="T18" fmla="*/ 22225 w 46"/>
                <a:gd name="T19" fmla="*/ 40217 h 27"/>
                <a:gd name="T20" fmla="*/ 19809 w 46"/>
                <a:gd name="T21" fmla="*/ 35748 h 27"/>
                <a:gd name="T22" fmla="*/ 15944 w 46"/>
                <a:gd name="T23" fmla="*/ 24577 h 27"/>
                <a:gd name="T24" fmla="*/ 12562 w 46"/>
                <a:gd name="T25" fmla="*/ 11171 h 27"/>
                <a:gd name="T26" fmla="*/ 9663 w 46"/>
                <a:gd name="T27" fmla="*/ 0 h 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6" h="27">
                  <a:moveTo>
                    <a:pt x="20" y="0"/>
                  </a:moveTo>
                  <a:lnTo>
                    <a:pt x="0" y="18"/>
                  </a:lnTo>
                  <a:lnTo>
                    <a:pt x="9" y="22"/>
                  </a:lnTo>
                  <a:lnTo>
                    <a:pt x="16" y="25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1" y="16"/>
                  </a:lnTo>
                  <a:lnTo>
                    <a:pt x="33" y="11"/>
                  </a:lnTo>
                  <a:lnTo>
                    <a:pt x="26" y="5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Freeform 200">
              <a:extLst>
                <a:ext uri="{FF2B5EF4-FFF2-40B4-BE49-F238E27FC236}">
                  <a16:creationId xmlns:a16="http://schemas.microsoft.com/office/drawing/2014/main" id="{7F52B467-913F-9E4A-9E69-22B1F699F90A}"/>
                </a:ext>
              </a:extLst>
            </p:cNvPr>
            <p:cNvSpPr>
              <a:spLocks/>
            </p:cNvSpPr>
            <p:nvPr>
              <p:custDataLst>
                <p:tags r:id="rId571"/>
              </p:custDataLst>
            </p:nvPr>
          </p:nvSpPr>
          <p:spPr bwMode="auto">
            <a:xfrm>
              <a:off x="3810206" y="6542050"/>
              <a:ext cx="30990" cy="67012"/>
            </a:xfrm>
            <a:custGeom>
              <a:avLst/>
              <a:gdLst>
                <a:gd name="T0" fmla="*/ 15993 w 54"/>
                <a:gd name="T1" fmla="*/ 0 h 39"/>
                <a:gd name="T2" fmla="*/ 9407 w 54"/>
                <a:gd name="T3" fmla="*/ 6187 h 39"/>
                <a:gd name="T4" fmla="*/ 4704 w 54"/>
                <a:gd name="T5" fmla="*/ 15468 h 39"/>
                <a:gd name="T6" fmla="*/ 2822 w 54"/>
                <a:gd name="T7" fmla="*/ 20108 h 39"/>
                <a:gd name="T8" fmla="*/ 1881 w 54"/>
                <a:gd name="T9" fmla="*/ 24749 h 39"/>
                <a:gd name="T10" fmla="*/ 941 w 54"/>
                <a:gd name="T11" fmla="*/ 30936 h 39"/>
                <a:gd name="T12" fmla="*/ 0 w 54"/>
                <a:gd name="T13" fmla="*/ 37123 h 39"/>
                <a:gd name="T14" fmla="*/ 941 w 54"/>
                <a:gd name="T15" fmla="*/ 43310 h 39"/>
                <a:gd name="T16" fmla="*/ 1411 w 54"/>
                <a:gd name="T17" fmla="*/ 49497 h 39"/>
                <a:gd name="T18" fmla="*/ 2352 w 54"/>
                <a:gd name="T19" fmla="*/ 54138 h 39"/>
                <a:gd name="T20" fmla="*/ 3763 w 54"/>
                <a:gd name="T21" fmla="*/ 57231 h 39"/>
                <a:gd name="T22" fmla="*/ 5174 w 54"/>
                <a:gd name="T23" fmla="*/ 58778 h 39"/>
                <a:gd name="T24" fmla="*/ 7526 w 54"/>
                <a:gd name="T25" fmla="*/ 60325 h 39"/>
                <a:gd name="T26" fmla="*/ 9407 w 54"/>
                <a:gd name="T27" fmla="*/ 60325 h 39"/>
                <a:gd name="T28" fmla="*/ 11759 w 54"/>
                <a:gd name="T29" fmla="*/ 60325 h 39"/>
                <a:gd name="T30" fmla="*/ 14111 w 54"/>
                <a:gd name="T31" fmla="*/ 58778 h 39"/>
                <a:gd name="T32" fmla="*/ 15993 w 54"/>
                <a:gd name="T33" fmla="*/ 57231 h 39"/>
                <a:gd name="T34" fmla="*/ 18344 w 54"/>
                <a:gd name="T35" fmla="*/ 54138 h 39"/>
                <a:gd name="T36" fmla="*/ 20226 w 54"/>
                <a:gd name="T37" fmla="*/ 51044 h 39"/>
                <a:gd name="T38" fmla="*/ 22107 w 54"/>
                <a:gd name="T39" fmla="*/ 46404 h 39"/>
                <a:gd name="T40" fmla="*/ 23519 w 54"/>
                <a:gd name="T41" fmla="*/ 40217 h 39"/>
                <a:gd name="T42" fmla="*/ 24459 w 54"/>
                <a:gd name="T43" fmla="*/ 34029 h 39"/>
                <a:gd name="T44" fmla="*/ 25400 w 54"/>
                <a:gd name="T45" fmla="*/ 27842 h 39"/>
                <a:gd name="T46" fmla="*/ 23989 w 54"/>
                <a:gd name="T47" fmla="*/ 26296 h 39"/>
                <a:gd name="T48" fmla="*/ 22578 w 54"/>
                <a:gd name="T49" fmla="*/ 24749 h 39"/>
                <a:gd name="T50" fmla="*/ 20696 w 54"/>
                <a:gd name="T51" fmla="*/ 21655 h 39"/>
                <a:gd name="T52" fmla="*/ 19756 w 54"/>
                <a:gd name="T53" fmla="*/ 17015 h 39"/>
                <a:gd name="T54" fmla="*/ 18344 w 54"/>
                <a:gd name="T55" fmla="*/ 12374 h 39"/>
                <a:gd name="T56" fmla="*/ 17404 w 54"/>
                <a:gd name="T57" fmla="*/ 7734 h 39"/>
                <a:gd name="T58" fmla="*/ 15993 w 54"/>
                <a:gd name="T59" fmla="*/ 3094 h 39"/>
                <a:gd name="T60" fmla="*/ 15993 w 54"/>
                <a:gd name="T61" fmla="*/ 0 h 3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4" h="39">
                  <a:moveTo>
                    <a:pt x="34" y="0"/>
                  </a:moveTo>
                  <a:lnTo>
                    <a:pt x="20" y="4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8" y="37"/>
                  </a:lnTo>
                  <a:lnTo>
                    <a:pt x="11" y="38"/>
                  </a:lnTo>
                  <a:lnTo>
                    <a:pt x="16" y="39"/>
                  </a:lnTo>
                  <a:lnTo>
                    <a:pt x="20" y="39"/>
                  </a:lnTo>
                  <a:lnTo>
                    <a:pt x="25" y="39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39" y="35"/>
                  </a:lnTo>
                  <a:lnTo>
                    <a:pt x="43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1" y="17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Freeform 201">
              <a:extLst>
                <a:ext uri="{FF2B5EF4-FFF2-40B4-BE49-F238E27FC236}">
                  <a16:creationId xmlns:a16="http://schemas.microsoft.com/office/drawing/2014/main" id="{54D99252-500F-714C-BD78-B28DBF5C8449}"/>
                </a:ext>
              </a:extLst>
            </p:cNvPr>
            <p:cNvSpPr>
              <a:spLocks/>
            </p:cNvSpPr>
            <p:nvPr>
              <p:custDataLst>
                <p:tags r:id="rId572"/>
              </p:custDataLst>
            </p:nvPr>
          </p:nvSpPr>
          <p:spPr bwMode="auto">
            <a:xfrm>
              <a:off x="3779216" y="6531469"/>
              <a:ext cx="34864" cy="65249"/>
            </a:xfrm>
            <a:custGeom>
              <a:avLst/>
              <a:gdLst>
                <a:gd name="T0" fmla="*/ 0 w 60"/>
                <a:gd name="T1" fmla="*/ 43075 h 15"/>
                <a:gd name="T2" fmla="*/ 4763 w 60"/>
                <a:gd name="T3" fmla="*/ 50906 h 15"/>
                <a:gd name="T4" fmla="*/ 8573 w 60"/>
                <a:gd name="T5" fmla="*/ 54822 h 15"/>
                <a:gd name="T6" fmla="*/ 12859 w 60"/>
                <a:gd name="T7" fmla="*/ 58738 h 15"/>
                <a:gd name="T8" fmla="*/ 16669 w 60"/>
                <a:gd name="T9" fmla="*/ 58738 h 15"/>
                <a:gd name="T10" fmla="*/ 19526 w 60"/>
                <a:gd name="T11" fmla="*/ 54822 h 15"/>
                <a:gd name="T12" fmla="*/ 22860 w 60"/>
                <a:gd name="T13" fmla="*/ 46990 h 15"/>
                <a:gd name="T14" fmla="*/ 26194 w 60"/>
                <a:gd name="T15" fmla="*/ 35243 h 15"/>
                <a:gd name="T16" fmla="*/ 28575 w 60"/>
                <a:gd name="T17" fmla="*/ 19579 h 15"/>
                <a:gd name="T18" fmla="*/ 27146 w 60"/>
                <a:gd name="T19" fmla="*/ 11748 h 15"/>
                <a:gd name="T20" fmla="*/ 25718 w 60"/>
                <a:gd name="T21" fmla="*/ 0 h 15"/>
                <a:gd name="T22" fmla="*/ 24289 w 60"/>
                <a:gd name="T23" fmla="*/ 0 h 15"/>
                <a:gd name="T24" fmla="*/ 22384 w 60"/>
                <a:gd name="T25" fmla="*/ 0 h 15"/>
                <a:gd name="T26" fmla="*/ 19050 w 60"/>
                <a:gd name="T27" fmla="*/ 0 h 15"/>
                <a:gd name="T28" fmla="*/ 15716 w 60"/>
                <a:gd name="T29" fmla="*/ 11748 h 15"/>
                <a:gd name="T30" fmla="*/ 11430 w 60"/>
                <a:gd name="T31" fmla="*/ 23495 h 15"/>
                <a:gd name="T32" fmla="*/ 7620 w 60"/>
                <a:gd name="T33" fmla="*/ 31327 h 15"/>
                <a:gd name="T34" fmla="*/ 3334 w 60"/>
                <a:gd name="T35" fmla="*/ 39159 h 15"/>
                <a:gd name="T36" fmla="*/ 0 w 60"/>
                <a:gd name="T37" fmla="*/ 43075 h 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0" h="15">
                  <a:moveTo>
                    <a:pt x="0" y="11"/>
                  </a:moveTo>
                  <a:lnTo>
                    <a:pt x="10" y="13"/>
                  </a:lnTo>
                  <a:lnTo>
                    <a:pt x="18" y="14"/>
                  </a:lnTo>
                  <a:lnTo>
                    <a:pt x="27" y="15"/>
                  </a:lnTo>
                  <a:lnTo>
                    <a:pt x="35" y="15"/>
                  </a:lnTo>
                  <a:lnTo>
                    <a:pt x="41" y="14"/>
                  </a:lnTo>
                  <a:lnTo>
                    <a:pt x="48" y="12"/>
                  </a:lnTo>
                  <a:lnTo>
                    <a:pt x="55" y="9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3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7" y="10"/>
                  </a:lnTo>
                  <a:lnTo>
                    <a:pt x="0" y="1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Freeform 202">
              <a:extLst>
                <a:ext uri="{FF2B5EF4-FFF2-40B4-BE49-F238E27FC236}">
                  <a16:creationId xmlns:a16="http://schemas.microsoft.com/office/drawing/2014/main" id="{E9FAFFC9-C31E-BB45-9F08-A9F2F597607F}"/>
                </a:ext>
              </a:extLst>
            </p:cNvPr>
            <p:cNvSpPr>
              <a:spLocks/>
            </p:cNvSpPr>
            <p:nvPr>
              <p:custDataLst>
                <p:tags r:id="rId573"/>
              </p:custDataLst>
            </p:nvPr>
          </p:nvSpPr>
          <p:spPr bwMode="auto">
            <a:xfrm>
              <a:off x="3750161" y="6517361"/>
              <a:ext cx="40675" cy="63485"/>
            </a:xfrm>
            <a:custGeom>
              <a:avLst/>
              <a:gdLst>
                <a:gd name="T0" fmla="*/ 16880 w 79"/>
                <a:gd name="T1" fmla="*/ 0 h 32"/>
                <a:gd name="T2" fmla="*/ 14348 w 79"/>
                <a:gd name="T3" fmla="*/ 1786 h 32"/>
                <a:gd name="T4" fmla="*/ 12660 w 79"/>
                <a:gd name="T5" fmla="*/ 3572 h 32"/>
                <a:gd name="T6" fmla="*/ 10550 w 79"/>
                <a:gd name="T7" fmla="*/ 7144 h 32"/>
                <a:gd name="T8" fmla="*/ 8440 w 79"/>
                <a:gd name="T9" fmla="*/ 10716 h 32"/>
                <a:gd name="T10" fmla="*/ 6330 w 79"/>
                <a:gd name="T11" fmla="*/ 16073 h 32"/>
                <a:gd name="T12" fmla="*/ 4220 w 79"/>
                <a:gd name="T13" fmla="*/ 19645 h 32"/>
                <a:gd name="T14" fmla="*/ 2110 w 79"/>
                <a:gd name="T15" fmla="*/ 21431 h 32"/>
                <a:gd name="T16" fmla="*/ 0 w 79"/>
                <a:gd name="T17" fmla="*/ 23217 h 32"/>
                <a:gd name="T18" fmla="*/ 2110 w 79"/>
                <a:gd name="T19" fmla="*/ 37505 h 32"/>
                <a:gd name="T20" fmla="*/ 4220 w 79"/>
                <a:gd name="T21" fmla="*/ 46434 h 32"/>
                <a:gd name="T22" fmla="*/ 5064 w 79"/>
                <a:gd name="T23" fmla="*/ 51792 h 32"/>
                <a:gd name="T24" fmla="*/ 6330 w 79"/>
                <a:gd name="T25" fmla="*/ 55364 h 32"/>
                <a:gd name="T26" fmla="*/ 7596 w 79"/>
                <a:gd name="T27" fmla="*/ 55364 h 32"/>
                <a:gd name="T28" fmla="*/ 8440 w 79"/>
                <a:gd name="T29" fmla="*/ 57150 h 32"/>
                <a:gd name="T30" fmla="*/ 11394 w 79"/>
                <a:gd name="T31" fmla="*/ 55364 h 32"/>
                <a:gd name="T32" fmla="*/ 14348 w 79"/>
                <a:gd name="T33" fmla="*/ 53578 h 32"/>
                <a:gd name="T34" fmla="*/ 17302 w 79"/>
                <a:gd name="T35" fmla="*/ 48220 h 32"/>
                <a:gd name="T36" fmla="*/ 20256 w 79"/>
                <a:gd name="T37" fmla="*/ 42863 h 32"/>
                <a:gd name="T38" fmla="*/ 26164 w 79"/>
                <a:gd name="T39" fmla="*/ 32147 h 32"/>
                <a:gd name="T40" fmla="*/ 33338 w 79"/>
                <a:gd name="T41" fmla="*/ 23217 h 32"/>
                <a:gd name="T42" fmla="*/ 28274 w 79"/>
                <a:gd name="T43" fmla="*/ 10716 h 32"/>
                <a:gd name="T44" fmla="*/ 24476 w 79"/>
                <a:gd name="T45" fmla="*/ 3572 h 32"/>
                <a:gd name="T46" fmla="*/ 20678 w 79"/>
                <a:gd name="T47" fmla="*/ 1786 h 32"/>
                <a:gd name="T48" fmla="*/ 16880 w 79"/>
                <a:gd name="T49" fmla="*/ 0 h 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32">
                  <a:moveTo>
                    <a:pt x="40" y="0"/>
                  </a:moveTo>
                  <a:lnTo>
                    <a:pt x="34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0" y="11"/>
                  </a:lnTo>
                  <a:lnTo>
                    <a:pt x="5" y="12"/>
                  </a:lnTo>
                  <a:lnTo>
                    <a:pt x="0" y="13"/>
                  </a:lnTo>
                  <a:lnTo>
                    <a:pt x="5" y="21"/>
                  </a:lnTo>
                  <a:lnTo>
                    <a:pt x="10" y="26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7" y="31"/>
                  </a:lnTo>
                  <a:lnTo>
                    <a:pt x="34" y="30"/>
                  </a:lnTo>
                  <a:lnTo>
                    <a:pt x="41" y="27"/>
                  </a:lnTo>
                  <a:lnTo>
                    <a:pt x="48" y="24"/>
                  </a:lnTo>
                  <a:lnTo>
                    <a:pt x="62" y="18"/>
                  </a:lnTo>
                  <a:lnTo>
                    <a:pt x="79" y="13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9" y="1"/>
                  </a:lnTo>
                  <a:lnTo>
                    <a:pt x="4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Freeform 203">
              <a:extLst>
                <a:ext uri="{FF2B5EF4-FFF2-40B4-BE49-F238E27FC236}">
                  <a16:creationId xmlns:a16="http://schemas.microsoft.com/office/drawing/2014/main" id="{26A9707C-321C-9C42-99D1-A11FE300AB04}"/>
                </a:ext>
              </a:extLst>
            </p:cNvPr>
            <p:cNvSpPr>
              <a:spLocks/>
            </p:cNvSpPr>
            <p:nvPr>
              <p:custDataLst>
                <p:tags r:id="rId574"/>
              </p:custDataLst>
            </p:nvPr>
          </p:nvSpPr>
          <p:spPr bwMode="auto">
            <a:xfrm>
              <a:off x="3742414" y="6496200"/>
              <a:ext cx="36801" cy="63485"/>
            </a:xfrm>
            <a:custGeom>
              <a:avLst/>
              <a:gdLst>
                <a:gd name="T0" fmla="*/ 15082 w 66"/>
                <a:gd name="T1" fmla="*/ 0 h 19"/>
                <a:gd name="T2" fmla="*/ 11425 w 66"/>
                <a:gd name="T3" fmla="*/ 3008 h 19"/>
                <a:gd name="T4" fmla="*/ 8683 w 66"/>
                <a:gd name="T5" fmla="*/ 6016 h 19"/>
                <a:gd name="T6" fmla="*/ 5941 w 66"/>
                <a:gd name="T7" fmla="*/ 12032 h 19"/>
                <a:gd name="T8" fmla="*/ 4113 w 66"/>
                <a:gd name="T9" fmla="*/ 21055 h 19"/>
                <a:gd name="T10" fmla="*/ 2285 w 66"/>
                <a:gd name="T11" fmla="*/ 33087 h 19"/>
                <a:gd name="T12" fmla="*/ 914 w 66"/>
                <a:gd name="T13" fmla="*/ 42111 h 19"/>
                <a:gd name="T14" fmla="*/ 0 w 66"/>
                <a:gd name="T15" fmla="*/ 51134 h 19"/>
                <a:gd name="T16" fmla="*/ 0 w 66"/>
                <a:gd name="T17" fmla="*/ 57150 h 19"/>
                <a:gd name="T18" fmla="*/ 8683 w 66"/>
                <a:gd name="T19" fmla="*/ 57150 h 19"/>
                <a:gd name="T20" fmla="*/ 17367 w 66"/>
                <a:gd name="T21" fmla="*/ 57150 h 19"/>
                <a:gd name="T22" fmla="*/ 21023 w 66"/>
                <a:gd name="T23" fmla="*/ 54142 h 19"/>
                <a:gd name="T24" fmla="*/ 24679 w 66"/>
                <a:gd name="T25" fmla="*/ 51134 h 19"/>
                <a:gd name="T26" fmla="*/ 27878 w 66"/>
                <a:gd name="T27" fmla="*/ 45118 h 19"/>
                <a:gd name="T28" fmla="*/ 30163 w 66"/>
                <a:gd name="T29" fmla="*/ 39103 h 19"/>
                <a:gd name="T30" fmla="*/ 26050 w 66"/>
                <a:gd name="T31" fmla="*/ 24063 h 19"/>
                <a:gd name="T32" fmla="*/ 22851 w 66"/>
                <a:gd name="T33" fmla="*/ 12032 h 19"/>
                <a:gd name="T34" fmla="*/ 19195 w 66"/>
                <a:gd name="T35" fmla="*/ 3008 h 19"/>
                <a:gd name="T36" fmla="*/ 15082 w 66"/>
                <a:gd name="T37" fmla="*/ 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19">
                  <a:moveTo>
                    <a:pt x="33" y="0"/>
                  </a:moveTo>
                  <a:lnTo>
                    <a:pt x="25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7"/>
                  </a:lnTo>
                  <a:lnTo>
                    <a:pt x="61" y="15"/>
                  </a:lnTo>
                  <a:lnTo>
                    <a:pt x="66" y="13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Freeform 207">
              <a:extLst>
                <a:ext uri="{FF2B5EF4-FFF2-40B4-BE49-F238E27FC236}">
                  <a16:creationId xmlns:a16="http://schemas.microsoft.com/office/drawing/2014/main" id="{E95E2647-9691-2148-BC90-DDBEDFFA8B86}"/>
                </a:ext>
              </a:extLst>
            </p:cNvPr>
            <p:cNvSpPr>
              <a:spLocks/>
            </p:cNvSpPr>
            <p:nvPr>
              <p:custDataLst>
                <p:tags r:id="rId575"/>
              </p:custDataLst>
            </p:nvPr>
          </p:nvSpPr>
          <p:spPr bwMode="auto">
            <a:xfrm>
              <a:off x="3680434" y="6351595"/>
              <a:ext cx="21306" cy="67012"/>
            </a:xfrm>
            <a:custGeom>
              <a:avLst/>
              <a:gdLst>
                <a:gd name="T0" fmla="*/ 0 w 39"/>
                <a:gd name="T1" fmla="*/ 16835 h 43"/>
                <a:gd name="T2" fmla="*/ 896 w 39"/>
                <a:gd name="T3" fmla="*/ 23849 h 43"/>
                <a:gd name="T4" fmla="*/ 2687 w 39"/>
                <a:gd name="T5" fmla="*/ 30864 h 43"/>
                <a:gd name="T6" fmla="*/ 5373 w 39"/>
                <a:gd name="T7" fmla="*/ 37878 h 43"/>
                <a:gd name="T8" fmla="*/ 7164 w 39"/>
                <a:gd name="T9" fmla="*/ 44893 h 43"/>
                <a:gd name="T10" fmla="*/ 10299 w 39"/>
                <a:gd name="T11" fmla="*/ 51908 h 43"/>
                <a:gd name="T12" fmla="*/ 12538 w 39"/>
                <a:gd name="T13" fmla="*/ 56116 h 43"/>
                <a:gd name="T14" fmla="*/ 15224 w 39"/>
                <a:gd name="T15" fmla="*/ 60325 h 43"/>
                <a:gd name="T16" fmla="*/ 17463 w 39"/>
                <a:gd name="T17" fmla="*/ 60325 h 43"/>
                <a:gd name="T18" fmla="*/ 17015 w 39"/>
                <a:gd name="T19" fmla="*/ 44893 h 43"/>
                <a:gd name="T20" fmla="*/ 16120 w 39"/>
                <a:gd name="T21" fmla="*/ 26655 h 43"/>
                <a:gd name="T22" fmla="*/ 15224 w 39"/>
                <a:gd name="T23" fmla="*/ 11223 h 43"/>
                <a:gd name="T24" fmla="*/ 14329 w 39"/>
                <a:gd name="T25" fmla="*/ 0 h 43"/>
                <a:gd name="T26" fmla="*/ 8508 w 39"/>
                <a:gd name="T27" fmla="*/ 4209 h 43"/>
                <a:gd name="T28" fmla="*/ 2687 w 39"/>
                <a:gd name="T29" fmla="*/ 8417 h 43"/>
                <a:gd name="T30" fmla="*/ 0 w 39"/>
                <a:gd name="T31" fmla="*/ 16835 h 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9" h="43">
                  <a:moveTo>
                    <a:pt x="0" y="12"/>
                  </a:moveTo>
                  <a:lnTo>
                    <a:pt x="2" y="17"/>
                  </a:lnTo>
                  <a:lnTo>
                    <a:pt x="6" y="22"/>
                  </a:lnTo>
                  <a:lnTo>
                    <a:pt x="12" y="27"/>
                  </a:lnTo>
                  <a:lnTo>
                    <a:pt x="16" y="32"/>
                  </a:lnTo>
                  <a:lnTo>
                    <a:pt x="23" y="37"/>
                  </a:lnTo>
                  <a:lnTo>
                    <a:pt x="28" y="40"/>
                  </a:lnTo>
                  <a:lnTo>
                    <a:pt x="34" y="43"/>
                  </a:lnTo>
                  <a:lnTo>
                    <a:pt x="39" y="43"/>
                  </a:lnTo>
                  <a:lnTo>
                    <a:pt x="38" y="32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Freeform 208">
              <a:extLst>
                <a:ext uri="{FF2B5EF4-FFF2-40B4-BE49-F238E27FC236}">
                  <a16:creationId xmlns:a16="http://schemas.microsoft.com/office/drawing/2014/main" id="{E763E525-9539-3B43-A24E-7DB0297D5CD9}"/>
                </a:ext>
              </a:extLst>
            </p:cNvPr>
            <p:cNvSpPr>
              <a:spLocks/>
            </p:cNvSpPr>
            <p:nvPr>
              <p:custDataLst>
                <p:tags r:id="rId576"/>
              </p:custDataLst>
            </p:nvPr>
          </p:nvSpPr>
          <p:spPr bwMode="auto">
            <a:xfrm>
              <a:off x="3664939" y="6365702"/>
              <a:ext cx="32927" cy="65249"/>
            </a:xfrm>
            <a:custGeom>
              <a:avLst/>
              <a:gdLst>
                <a:gd name="T0" fmla="*/ 14230 w 55"/>
                <a:gd name="T1" fmla="*/ 24632 h 62"/>
                <a:gd name="T2" fmla="*/ 3926 w 55"/>
                <a:gd name="T3" fmla="*/ 0 h 62"/>
                <a:gd name="T4" fmla="*/ 1963 w 55"/>
                <a:gd name="T5" fmla="*/ 4737 h 62"/>
                <a:gd name="T6" fmla="*/ 491 w 55"/>
                <a:gd name="T7" fmla="*/ 10421 h 62"/>
                <a:gd name="T8" fmla="*/ 0 w 55"/>
                <a:gd name="T9" fmla="*/ 15158 h 62"/>
                <a:gd name="T10" fmla="*/ 0 w 55"/>
                <a:gd name="T11" fmla="*/ 19895 h 62"/>
                <a:gd name="T12" fmla="*/ 981 w 55"/>
                <a:gd name="T13" fmla="*/ 24632 h 62"/>
                <a:gd name="T14" fmla="*/ 1963 w 55"/>
                <a:gd name="T15" fmla="*/ 29369 h 62"/>
                <a:gd name="T16" fmla="*/ 3926 w 55"/>
                <a:gd name="T17" fmla="*/ 34106 h 62"/>
                <a:gd name="T18" fmla="*/ 5398 w 55"/>
                <a:gd name="T19" fmla="*/ 38843 h 62"/>
                <a:gd name="T20" fmla="*/ 7851 w 55"/>
                <a:gd name="T21" fmla="*/ 42632 h 62"/>
                <a:gd name="T22" fmla="*/ 10305 w 55"/>
                <a:gd name="T23" fmla="*/ 46422 h 62"/>
                <a:gd name="T24" fmla="*/ 12758 w 55"/>
                <a:gd name="T25" fmla="*/ 50212 h 62"/>
                <a:gd name="T26" fmla="*/ 16193 w 55"/>
                <a:gd name="T27" fmla="*/ 53054 h 62"/>
                <a:gd name="T28" fmla="*/ 18646 w 55"/>
                <a:gd name="T29" fmla="*/ 54948 h 62"/>
                <a:gd name="T30" fmla="*/ 21590 w 55"/>
                <a:gd name="T31" fmla="*/ 56843 h 62"/>
                <a:gd name="T32" fmla="*/ 24044 w 55"/>
                <a:gd name="T33" fmla="*/ 57791 h 62"/>
                <a:gd name="T34" fmla="*/ 26988 w 55"/>
                <a:gd name="T35" fmla="*/ 58738 h 62"/>
                <a:gd name="T36" fmla="*/ 26497 w 55"/>
                <a:gd name="T37" fmla="*/ 50212 h 62"/>
                <a:gd name="T38" fmla="*/ 26007 w 55"/>
                <a:gd name="T39" fmla="*/ 43580 h 62"/>
                <a:gd name="T40" fmla="*/ 24044 w 55"/>
                <a:gd name="T41" fmla="*/ 37895 h 62"/>
                <a:gd name="T42" fmla="*/ 22572 w 55"/>
                <a:gd name="T43" fmla="*/ 33159 h 62"/>
                <a:gd name="T44" fmla="*/ 21100 w 55"/>
                <a:gd name="T45" fmla="*/ 29369 h 62"/>
                <a:gd name="T46" fmla="*/ 18646 w 55"/>
                <a:gd name="T47" fmla="*/ 26527 h 62"/>
                <a:gd name="T48" fmla="*/ 16193 w 55"/>
                <a:gd name="T49" fmla="*/ 24632 h 62"/>
                <a:gd name="T50" fmla="*/ 14230 w 55"/>
                <a:gd name="T51" fmla="*/ 24632 h 6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5" h="62">
                  <a:moveTo>
                    <a:pt x="29" y="26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1" y="41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6" y="53"/>
                  </a:lnTo>
                  <a:lnTo>
                    <a:pt x="33" y="56"/>
                  </a:lnTo>
                  <a:lnTo>
                    <a:pt x="38" y="58"/>
                  </a:lnTo>
                  <a:lnTo>
                    <a:pt x="44" y="60"/>
                  </a:lnTo>
                  <a:lnTo>
                    <a:pt x="49" y="61"/>
                  </a:lnTo>
                  <a:lnTo>
                    <a:pt x="55" y="62"/>
                  </a:lnTo>
                  <a:lnTo>
                    <a:pt x="54" y="53"/>
                  </a:lnTo>
                  <a:lnTo>
                    <a:pt x="53" y="46"/>
                  </a:lnTo>
                  <a:lnTo>
                    <a:pt x="49" y="40"/>
                  </a:lnTo>
                  <a:lnTo>
                    <a:pt x="46" y="35"/>
                  </a:lnTo>
                  <a:lnTo>
                    <a:pt x="43" y="31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29" y="2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Freeform 209">
              <a:extLst>
                <a:ext uri="{FF2B5EF4-FFF2-40B4-BE49-F238E27FC236}">
                  <a16:creationId xmlns:a16="http://schemas.microsoft.com/office/drawing/2014/main" id="{1DAC8001-25A8-4B41-8882-E1E2E0AFBC5F}"/>
                </a:ext>
              </a:extLst>
            </p:cNvPr>
            <p:cNvSpPr>
              <a:spLocks/>
            </p:cNvSpPr>
            <p:nvPr>
              <p:custDataLst>
                <p:tags r:id="rId577"/>
              </p:custDataLst>
            </p:nvPr>
          </p:nvSpPr>
          <p:spPr bwMode="auto">
            <a:xfrm>
              <a:off x="3701740" y="6402736"/>
              <a:ext cx="13558" cy="65248"/>
            </a:xfrm>
            <a:custGeom>
              <a:avLst/>
              <a:gdLst>
                <a:gd name="T0" fmla="*/ 10477 w 35"/>
                <a:gd name="T1" fmla="*/ 17758 h 43"/>
                <a:gd name="T2" fmla="*/ 2222 w 35"/>
                <a:gd name="T3" fmla="*/ 0 h 43"/>
                <a:gd name="T4" fmla="*/ 1270 w 35"/>
                <a:gd name="T5" fmla="*/ 10928 h 43"/>
                <a:gd name="T6" fmla="*/ 0 w 35"/>
                <a:gd name="T7" fmla="*/ 25954 h 43"/>
                <a:gd name="T8" fmla="*/ 635 w 35"/>
                <a:gd name="T9" fmla="*/ 38247 h 43"/>
                <a:gd name="T10" fmla="*/ 1587 w 35"/>
                <a:gd name="T11" fmla="*/ 49175 h 43"/>
                <a:gd name="T12" fmla="*/ 1905 w 35"/>
                <a:gd name="T13" fmla="*/ 53273 h 43"/>
                <a:gd name="T14" fmla="*/ 2540 w 35"/>
                <a:gd name="T15" fmla="*/ 56005 h 43"/>
                <a:gd name="T16" fmla="*/ 3492 w 35"/>
                <a:gd name="T17" fmla="*/ 58737 h 43"/>
                <a:gd name="T18" fmla="*/ 4445 w 35"/>
                <a:gd name="T19" fmla="*/ 58737 h 43"/>
                <a:gd name="T20" fmla="*/ 5715 w 35"/>
                <a:gd name="T21" fmla="*/ 58737 h 43"/>
                <a:gd name="T22" fmla="*/ 6985 w 35"/>
                <a:gd name="T23" fmla="*/ 57371 h 43"/>
                <a:gd name="T24" fmla="*/ 8255 w 35"/>
                <a:gd name="T25" fmla="*/ 56005 h 43"/>
                <a:gd name="T26" fmla="*/ 8890 w 35"/>
                <a:gd name="T27" fmla="*/ 53273 h 43"/>
                <a:gd name="T28" fmla="*/ 9842 w 35"/>
                <a:gd name="T29" fmla="*/ 47809 h 43"/>
                <a:gd name="T30" fmla="*/ 10477 w 35"/>
                <a:gd name="T31" fmla="*/ 40979 h 43"/>
                <a:gd name="T32" fmla="*/ 11112 w 35"/>
                <a:gd name="T33" fmla="*/ 27320 h 43"/>
                <a:gd name="T34" fmla="*/ 10477 w 35"/>
                <a:gd name="T35" fmla="*/ 17758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5" h="43">
                  <a:moveTo>
                    <a:pt x="33" y="13"/>
                  </a:moveTo>
                  <a:lnTo>
                    <a:pt x="7" y="0"/>
                  </a:lnTo>
                  <a:lnTo>
                    <a:pt x="4" y="8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5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2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1" y="35"/>
                  </a:lnTo>
                  <a:lnTo>
                    <a:pt x="33" y="30"/>
                  </a:lnTo>
                  <a:lnTo>
                    <a:pt x="35" y="20"/>
                  </a:lnTo>
                  <a:lnTo>
                    <a:pt x="33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Freeform 210">
              <a:extLst>
                <a:ext uri="{FF2B5EF4-FFF2-40B4-BE49-F238E27FC236}">
                  <a16:creationId xmlns:a16="http://schemas.microsoft.com/office/drawing/2014/main" id="{DF2C0426-0E0D-EB42-A71E-1A87F0F45F8D}"/>
                </a:ext>
              </a:extLst>
            </p:cNvPr>
            <p:cNvSpPr>
              <a:spLocks/>
            </p:cNvSpPr>
            <p:nvPr>
              <p:custDataLst>
                <p:tags r:id="rId578"/>
              </p:custDataLst>
            </p:nvPr>
          </p:nvSpPr>
          <p:spPr bwMode="auto">
            <a:xfrm>
              <a:off x="3697866" y="6439768"/>
              <a:ext cx="25179" cy="61722"/>
            </a:xfrm>
            <a:custGeom>
              <a:avLst/>
              <a:gdLst>
                <a:gd name="T0" fmla="*/ 20637 w 53"/>
                <a:gd name="T1" fmla="*/ 0 h 21"/>
                <a:gd name="T2" fmla="*/ 15964 w 53"/>
                <a:gd name="T3" fmla="*/ 2646 h 21"/>
                <a:gd name="T4" fmla="*/ 12460 w 53"/>
                <a:gd name="T5" fmla="*/ 5292 h 21"/>
                <a:gd name="T6" fmla="*/ 9734 w 53"/>
                <a:gd name="T7" fmla="*/ 13229 h 21"/>
                <a:gd name="T8" fmla="*/ 8177 w 53"/>
                <a:gd name="T9" fmla="*/ 18521 h 21"/>
                <a:gd name="T10" fmla="*/ 6619 w 53"/>
                <a:gd name="T11" fmla="*/ 26459 h 21"/>
                <a:gd name="T12" fmla="*/ 5062 w 53"/>
                <a:gd name="T13" fmla="*/ 34396 h 21"/>
                <a:gd name="T14" fmla="*/ 3115 w 53"/>
                <a:gd name="T15" fmla="*/ 42334 h 21"/>
                <a:gd name="T16" fmla="*/ 0 w 53"/>
                <a:gd name="T17" fmla="*/ 47625 h 21"/>
                <a:gd name="T18" fmla="*/ 1947 w 53"/>
                <a:gd name="T19" fmla="*/ 52917 h 21"/>
                <a:gd name="T20" fmla="*/ 4283 w 53"/>
                <a:gd name="T21" fmla="*/ 55563 h 21"/>
                <a:gd name="T22" fmla="*/ 6619 w 53"/>
                <a:gd name="T23" fmla="*/ 55563 h 21"/>
                <a:gd name="T24" fmla="*/ 9345 w 53"/>
                <a:gd name="T25" fmla="*/ 55563 h 21"/>
                <a:gd name="T26" fmla="*/ 14796 w 53"/>
                <a:gd name="T27" fmla="*/ 50271 h 21"/>
                <a:gd name="T28" fmla="*/ 20637 w 53"/>
                <a:gd name="T29" fmla="*/ 47625 h 21"/>
                <a:gd name="T30" fmla="*/ 20637 w 53"/>
                <a:gd name="T31" fmla="*/ 0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21">
                  <a:moveTo>
                    <a:pt x="53" y="0"/>
                  </a:moveTo>
                  <a:lnTo>
                    <a:pt x="41" y="1"/>
                  </a:lnTo>
                  <a:lnTo>
                    <a:pt x="32" y="2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8" y="16"/>
                  </a:lnTo>
                  <a:lnTo>
                    <a:pt x="0" y="18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38" y="19"/>
                  </a:lnTo>
                  <a:lnTo>
                    <a:pt x="53" y="18"/>
                  </a:lnTo>
                  <a:lnTo>
                    <a:pt x="5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Freeform 211">
              <a:extLst>
                <a:ext uri="{FF2B5EF4-FFF2-40B4-BE49-F238E27FC236}">
                  <a16:creationId xmlns:a16="http://schemas.microsoft.com/office/drawing/2014/main" id="{7F27E48A-5CF7-9F40-8BD9-4C15EC950083}"/>
                </a:ext>
              </a:extLst>
            </p:cNvPr>
            <p:cNvSpPr>
              <a:spLocks/>
            </p:cNvSpPr>
            <p:nvPr>
              <p:custDataLst>
                <p:tags r:id="rId579"/>
              </p:custDataLst>
            </p:nvPr>
          </p:nvSpPr>
          <p:spPr bwMode="auto">
            <a:xfrm>
              <a:off x="3726919" y="6455640"/>
              <a:ext cx="21306" cy="63485"/>
            </a:xfrm>
            <a:custGeom>
              <a:avLst/>
              <a:gdLst>
                <a:gd name="T0" fmla="*/ 8935 w 43"/>
                <a:gd name="T1" fmla="*/ 0 h 38"/>
                <a:gd name="T2" fmla="*/ 4873 w 43"/>
                <a:gd name="T3" fmla="*/ 0 h 38"/>
                <a:gd name="T4" fmla="*/ 812 w 43"/>
                <a:gd name="T5" fmla="*/ 0 h 38"/>
                <a:gd name="T6" fmla="*/ 406 w 43"/>
                <a:gd name="T7" fmla="*/ 0 h 38"/>
                <a:gd name="T8" fmla="*/ 0 w 43"/>
                <a:gd name="T9" fmla="*/ 1504 h 38"/>
                <a:gd name="T10" fmla="*/ 0 w 43"/>
                <a:gd name="T11" fmla="*/ 4512 h 38"/>
                <a:gd name="T12" fmla="*/ 0 w 43"/>
                <a:gd name="T13" fmla="*/ 9024 h 38"/>
                <a:gd name="T14" fmla="*/ 406 w 43"/>
                <a:gd name="T15" fmla="*/ 15039 h 38"/>
                <a:gd name="T16" fmla="*/ 812 w 43"/>
                <a:gd name="T17" fmla="*/ 18047 h 38"/>
                <a:gd name="T18" fmla="*/ 1218 w 43"/>
                <a:gd name="T19" fmla="*/ 27071 h 38"/>
                <a:gd name="T20" fmla="*/ 2031 w 43"/>
                <a:gd name="T21" fmla="*/ 37599 h 38"/>
                <a:gd name="T22" fmla="*/ 4061 w 43"/>
                <a:gd name="T23" fmla="*/ 45118 h 38"/>
                <a:gd name="T24" fmla="*/ 6092 w 43"/>
                <a:gd name="T25" fmla="*/ 51134 h 38"/>
                <a:gd name="T26" fmla="*/ 8528 w 43"/>
                <a:gd name="T27" fmla="*/ 55646 h 38"/>
                <a:gd name="T28" fmla="*/ 10965 w 43"/>
                <a:gd name="T29" fmla="*/ 57150 h 38"/>
                <a:gd name="T30" fmla="*/ 14214 w 43"/>
                <a:gd name="T31" fmla="*/ 57150 h 38"/>
                <a:gd name="T32" fmla="*/ 17463 w 43"/>
                <a:gd name="T33" fmla="*/ 55646 h 38"/>
                <a:gd name="T34" fmla="*/ 16245 w 43"/>
                <a:gd name="T35" fmla="*/ 43614 h 38"/>
                <a:gd name="T36" fmla="*/ 14620 w 43"/>
                <a:gd name="T37" fmla="*/ 34591 h 38"/>
                <a:gd name="T38" fmla="*/ 13402 w 43"/>
                <a:gd name="T39" fmla="*/ 25567 h 38"/>
                <a:gd name="T40" fmla="*/ 12183 w 43"/>
                <a:gd name="T41" fmla="*/ 19551 h 38"/>
                <a:gd name="T42" fmla="*/ 10965 w 43"/>
                <a:gd name="T43" fmla="*/ 15039 h 38"/>
                <a:gd name="T44" fmla="*/ 9747 w 43"/>
                <a:gd name="T45" fmla="*/ 10528 h 38"/>
                <a:gd name="T46" fmla="*/ 9341 w 43"/>
                <a:gd name="T47" fmla="*/ 6016 h 38"/>
                <a:gd name="T48" fmla="*/ 8935 w 43"/>
                <a:gd name="T49" fmla="*/ 0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3" h="38">
                  <a:moveTo>
                    <a:pt x="22" y="0"/>
                  </a:moveTo>
                  <a:lnTo>
                    <a:pt x="1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5"/>
                  </a:lnTo>
                  <a:lnTo>
                    <a:pt x="10" y="30"/>
                  </a:lnTo>
                  <a:lnTo>
                    <a:pt x="15" y="34"/>
                  </a:lnTo>
                  <a:lnTo>
                    <a:pt x="21" y="37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43" y="37"/>
                  </a:lnTo>
                  <a:lnTo>
                    <a:pt x="40" y="29"/>
                  </a:lnTo>
                  <a:lnTo>
                    <a:pt x="36" y="23"/>
                  </a:lnTo>
                  <a:lnTo>
                    <a:pt x="33" y="17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Freeform 212">
              <a:extLst>
                <a:ext uri="{FF2B5EF4-FFF2-40B4-BE49-F238E27FC236}">
                  <a16:creationId xmlns:a16="http://schemas.microsoft.com/office/drawing/2014/main" id="{6340C091-97A4-2A42-B702-37DE9E467AE7}"/>
                </a:ext>
              </a:extLst>
            </p:cNvPr>
            <p:cNvSpPr>
              <a:spLocks/>
            </p:cNvSpPr>
            <p:nvPr>
              <p:custDataLst>
                <p:tags r:id="rId580"/>
              </p:custDataLst>
            </p:nvPr>
          </p:nvSpPr>
          <p:spPr bwMode="auto">
            <a:xfrm>
              <a:off x="3728856" y="6487383"/>
              <a:ext cx="7747" cy="63485"/>
            </a:xfrm>
            <a:custGeom>
              <a:avLst/>
              <a:gdLst>
                <a:gd name="T0" fmla="*/ 0 w 20"/>
                <a:gd name="T1" fmla="*/ 0 h 5"/>
                <a:gd name="T2" fmla="*/ 318 w 20"/>
                <a:gd name="T3" fmla="*/ 22860 h 5"/>
                <a:gd name="T4" fmla="*/ 635 w 20"/>
                <a:gd name="T5" fmla="*/ 34290 h 5"/>
                <a:gd name="T6" fmla="*/ 1270 w 20"/>
                <a:gd name="T7" fmla="*/ 45720 h 5"/>
                <a:gd name="T8" fmla="*/ 2223 w 20"/>
                <a:gd name="T9" fmla="*/ 57150 h 5"/>
                <a:gd name="T10" fmla="*/ 3493 w 20"/>
                <a:gd name="T11" fmla="*/ 45720 h 5"/>
                <a:gd name="T12" fmla="*/ 4445 w 20"/>
                <a:gd name="T13" fmla="*/ 34290 h 5"/>
                <a:gd name="T14" fmla="*/ 5398 w 20"/>
                <a:gd name="T15" fmla="*/ 22860 h 5"/>
                <a:gd name="T16" fmla="*/ 6350 w 20"/>
                <a:gd name="T17" fmla="*/ 0 h 5"/>
                <a:gd name="T18" fmla="*/ 0 w 20"/>
                <a:gd name="T19" fmla="*/ 0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" h="5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Freeform 213">
              <a:extLst>
                <a:ext uri="{FF2B5EF4-FFF2-40B4-BE49-F238E27FC236}">
                  <a16:creationId xmlns:a16="http://schemas.microsoft.com/office/drawing/2014/main" id="{7D44ACC8-FFC4-5747-8F2F-B3936DD3C0E8}"/>
                </a:ext>
              </a:extLst>
            </p:cNvPr>
            <p:cNvSpPr>
              <a:spLocks/>
            </p:cNvSpPr>
            <p:nvPr>
              <p:custDataLst>
                <p:tags r:id="rId581"/>
              </p:custDataLst>
            </p:nvPr>
          </p:nvSpPr>
          <p:spPr bwMode="auto">
            <a:xfrm>
              <a:off x="3819890" y="6564976"/>
              <a:ext cx="42611" cy="63485"/>
            </a:xfrm>
            <a:custGeom>
              <a:avLst/>
              <a:gdLst>
                <a:gd name="T0" fmla="*/ 19137 w 73"/>
                <a:gd name="T1" fmla="*/ 0 h 22"/>
                <a:gd name="T2" fmla="*/ 15310 w 73"/>
                <a:gd name="T3" fmla="*/ 2598 h 22"/>
                <a:gd name="T4" fmla="*/ 12439 w 73"/>
                <a:gd name="T5" fmla="*/ 5195 h 22"/>
                <a:gd name="T6" fmla="*/ 9568 w 73"/>
                <a:gd name="T7" fmla="*/ 12989 h 22"/>
                <a:gd name="T8" fmla="*/ 7176 w 73"/>
                <a:gd name="T9" fmla="*/ 20782 h 22"/>
                <a:gd name="T10" fmla="*/ 2871 w 73"/>
                <a:gd name="T11" fmla="*/ 36368 h 22"/>
                <a:gd name="T12" fmla="*/ 0 w 73"/>
                <a:gd name="T13" fmla="*/ 49357 h 22"/>
                <a:gd name="T14" fmla="*/ 9568 w 73"/>
                <a:gd name="T15" fmla="*/ 51955 h 22"/>
                <a:gd name="T16" fmla="*/ 18659 w 73"/>
                <a:gd name="T17" fmla="*/ 57150 h 22"/>
                <a:gd name="T18" fmla="*/ 23443 w 73"/>
                <a:gd name="T19" fmla="*/ 57150 h 22"/>
                <a:gd name="T20" fmla="*/ 27270 w 73"/>
                <a:gd name="T21" fmla="*/ 57150 h 22"/>
                <a:gd name="T22" fmla="*/ 31098 w 73"/>
                <a:gd name="T23" fmla="*/ 54552 h 22"/>
                <a:gd name="T24" fmla="*/ 34925 w 73"/>
                <a:gd name="T25" fmla="*/ 49357 h 22"/>
                <a:gd name="T26" fmla="*/ 30619 w 73"/>
                <a:gd name="T27" fmla="*/ 36368 h 22"/>
                <a:gd name="T28" fmla="*/ 26792 w 73"/>
                <a:gd name="T29" fmla="*/ 20782 h 22"/>
                <a:gd name="T30" fmla="*/ 25357 w 73"/>
                <a:gd name="T31" fmla="*/ 12989 h 22"/>
                <a:gd name="T32" fmla="*/ 23443 w 73"/>
                <a:gd name="T33" fmla="*/ 5195 h 22"/>
                <a:gd name="T34" fmla="*/ 21051 w 73"/>
                <a:gd name="T35" fmla="*/ 2598 h 22"/>
                <a:gd name="T36" fmla="*/ 19137 w 73"/>
                <a:gd name="T37" fmla="*/ 0 h 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3" h="22">
                  <a:moveTo>
                    <a:pt x="40" y="0"/>
                  </a:moveTo>
                  <a:lnTo>
                    <a:pt x="32" y="1"/>
                  </a:lnTo>
                  <a:lnTo>
                    <a:pt x="26" y="2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20" y="20"/>
                  </a:lnTo>
                  <a:lnTo>
                    <a:pt x="39" y="22"/>
                  </a:lnTo>
                  <a:lnTo>
                    <a:pt x="49" y="22"/>
                  </a:lnTo>
                  <a:lnTo>
                    <a:pt x="57" y="22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64" y="14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4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Freeform 214">
              <a:extLst>
                <a:ext uri="{FF2B5EF4-FFF2-40B4-BE49-F238E27FC236}">
                  <a16:creationId xmlns:a16="http://schemas.microsoft.com/office/drawing/2014/main" id="{38D8BEC5-A8A2-AE43-93AA-250B377A9676}"/>
                </a:ext>
              </a:extLst>
            </p:cNvPr>
            <p:cNvSpPr>
              <a:spLocks/>
            </p:cNvSpPr>
            <p:nvPr>
              <p:custDataLst>
                <p:tags r:id="rId582"/>
              </p:custDataLst>
            </p:nvPr>
          </p:nvSpPr>
          <p:spPr bwMode="auto">
            <a:xfrm>
              <a:off x="3866374" y="6499726"/>
              <a:ext cx="151077" cy="111099"/>
            </a:xfrm>
            <a:custGeom>
              <a:avLst/>
              <a:gdLst>
                <a:gd name="T0" fmla="*/ 103555 w 281"/>
                <a:gd name="T1" fmla="*/ 87058 h 193"/>
                <a:gd name="T2" fmla="*/ 82844 w 281"/>
                <a:gd name="T3" fmla="*/ 88613 h 193"/>
                <a:gd name="T4" fmla="*/ 74031 w 281"/>
                <a:gd name="T5" fmla="*/ 87058 h 193"/>
                <a:gd name="T6" fmla="*/ 68302 w 281"/>
                <a:gd name="T7" fmla="*/ 84985 h 193"/>
                <a:gd name="T8" fmla="*/ 57286 w 281"/>
                <a:gd name="T9" fmla="*/ 69957 h 193"/>
                <a:gd name="T10" fmla="*/ 45828 w 281"/>
                <a:gd name="T11" fmla="*/ 48711 h 193"/>
                <a:gd name="T12" fmla="*/ 41422 w 281"/>
                <a:gd name="T13" fmla="*/ 38347 h 193"/>
                <a:gd name="T14" fmla="*/ 38337 w 281"/>
                <a:gd name="T15" fmla="*/ 26428 h 193"/>
                <a:gd name="T16" fmla="*/ 36575 w 281"/>
                <a:gd name="T17" fmla="*/ 13991 h 193"/>
                <a:gd name="T18" fmla="*/ 18948 w 281"/>
                <a:gd name="T19" fmla="*/ 0 h 193"/>
                <a:gd name="T20" fmla="*/ 12338 w 281"/>
                <a:gd name="T21" fmla="*/ 26947 h 193"/>
                <a:gd name="T22" fmla="*/ 7932 w 281"/>
                <a:gd name="T23" fmla="*/ 31610 h 193"/>
                <a:gd name="T24" fmla="*/ 2644 w 281"/>
                <a:gd name="T25" fmla="*/ 35756 h 193"/>
                <a:gd name="T26" fmla="*/ 0 w 281"/>
                <a:gd name="T27" fmla="*/ 37829 h 193"/>
                <a:gd name="T28" fmla="*/ 441 w 281"/>
                <a:gd name="T29" fmla="*/ 38865 h 193"/>
                <a:gd name="T30" fmla="*/ 3966 w 281"/>
                <a:gd name="T31" fmla="*/ 41974 h 193"/>
                <a:gd name="T32" fmla="*/ 16304 w 281"/>
                <a:gd name="T33" fmla="*/ 57520 h 193"/>
                <a:gd name="T34" fmla="*/ 19830 w 281"/>
                <a:gd name="T35" fmla="*/ 63221 h 193"/>
                <a:gd name="T36" fmla="*/ 23355 w 281"/>
                <a:gd name="T37" fmla="*/ 66848 h 193"/>
                <a:gd name="T38" fmla="*/ 27321 w 281"/>
                <a:gd name="T39" fmla="*/ 69439 h 193"/>
                <a:gd name="T40" fmla="*/ 31287 w 281"/>
                <a:gd name="T41" fmla="*/ 70475 h 193"/>
                <a:gd name="T42" fmla="*/ 33490 w 281"/>
                <a:gd name="T43" fmla="*/ 73066 h 193"/>
                <a:gd name="T44" fmla="*/ 34812 w 281"/>
                <a:gd name="T45" fmla="*/ 76694 h 193"/>
                <a:gd name="T46" fmla="*/ 37897 w 281"/>
                <a:gd name="T47" fmla="*/ 79285 h 193"/>
                <a:gd name="T48" fmla="*/ 43625 w 281"/>
                <a:gd name="T49" fmla="*/ 79803 h 193"/>
                <a:gd name="T50" fmla="*/ 46710 w 281"/>
                <a:gd name="T51" fmla="*/ 81358 h 193"/>
                <a:gd name="T52" fmla="*/ 48032 w 281"/>
                <a:gd name="T53" fmla="*/ 84467 h 193"/>
                <a:gd name="T54" fmla="*/ 48032 w 281"/>
                <a:gd name="T55" fmla="*/ 92758 h 193"/>
                <a:gd name="T56" fmla="*/ 48913 w 281"/>
                <a:gd name="T57" fmla="*/ 97940 h 193"/>
                <a:gd name="T58" fmla="*/ 50676 w 281"/>
                <a:gd name="T59" fmla="*/ 100013 h 193"/>
                <a:gd name="T60" fmla="*/ 56845 w 281"/>
                <a:gd name="T61" fmla="*/ 100013 h 193"/>
                <a:gd name="T62" fmla="*/ 72268 w 281"/>
                <a:gd name="T63" fmla="*/ 98977 h 193"/>
                <a:gd name="T64" fmla="*/ 79319 w 281"/>
                <a:gd name="T65" fmla="*/ 97940 h 193"/>
                <a:gd name="T66" fmla="*/ 84606 w 281"/>
                <a:gd name="T67" fmla="*/ 96386 h 193"/>
                <a:gd name="T68" fmla="*/ 93420 w 281"/>
                <a:gd name="T69" fmla="*/ 97422 h 193"/>
                <a:gd name="T70" fmla="*/ 123825 w 281"/>
                <a:gd name="T71" fmla="*/ 86540 h 19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1" h="193">
                  <a:moveTo>
                    <a:pt x="275" y="167"/>
                  </a:moveTo>
                  <a:lnTo>
                    <a:pt x="235" y="168"/>
                  </a:lnTo>
                  <a:lnTo>
                    <a:pt x="202" y="171"/>
                  </a:lnTo>
                  <a:lnTo>
                    <a:pt x="188" y="171"/>
                  </a:lnTo>
                  <a:lnTo>
                    <a:pt x="175" y="169"/>
                  </a:lnTo>
                  <a:lnTo>
                    <a:pt x="168" y="168"/>
                  </a:lnTo>
                  <a:lnTo>
                    <a:pt x="162" y="166"/>
                  </a:lnTo>
                  <a:lnTo>
                    <a:pt x="155" y="164"/>
                  </a:lnTo>
                  <a:lnTo>
                    <a:pt x="149" y="161"/>
                  </a:lnTo>
                  <a:lnTo>
                    <a:pt x="130" y="135"/>
                  </a:lnTo>
                  <a:lnTo>
                    <a:pt x="108" y="103"/>
                  </a:lnTo>
                  <a:lnTo>
                    <a:pt x="104" y="94"/>
                  </a:lnTo>
                  <a:lnTo>
                    <a:pt x="98" y="84"/>
                  </a:lnTo>
                  <a:lnTo>
                    <a:pt x="94" y="74"/>
                  </a:lnTo>
                  <a:lnTo>
                    <a:pt x="90" y="63"/>
                  </a:lnTo>
                  <a:lnTo>
                    <a:pt x="87" y="51"/>
                  </a:lnTo>
                  <a:lnTo>
                    <a:pt x="85" y="39"/>
                  </a:lnTo>
                  <a:lnTo>
                    <a:pt x="83" y="27"/>
                  </a:lnTo>
                  <a:lnTo>
                    <a:pt x="83" y="13"/>
                  </a:lnTo>
                  <a:lnTo>
                    <a:pt x="43" y="0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1" y="65"/>
                  </a:lnTo>
                  <a:lnTo>
                    <a:pt x="6" y="69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5"/>
                  </a:lnTo>
                  <a:lnTo>
                    <a:pt x="9" y="81"/>
                  </a:lnTo>
                  <a:lnTo>
                    <a:pt x="23" y="96"/>
                  </a:lnTo>
                  <a:lnTo>
                    <a:pt x="37" y="111"/>
                  </a:lnTo>
                  <a:lnTo>
                    <a:pt x="43" y="118"/>
                  </a:lnTo>
                  <a:lnTo>
                    <a:pt x="45" y="122"/>
                  </a:lnTo>
                  <a:lnTo>
                    <a:pt x="49" y="126"/>
                  </a:lnTo>
                  <a:lnTo>
                    <a:pt x="53" y="129"/>
                  </a:lnTo>
                  <a:lnTo>
                    <a:pt x="57" y="132"/>
                  </a:lnTo>
                  <a:lnTo>
                    <a:pt x="62" y="134"/>
                  </a:lnTo>
                  <a:lnTo>
                    <a:pt x="66" y="135"/>
                  </a:lnTo>
                  <a:lnTo>
                    <a:pt x="71" y="136"/>
                  </a:lnTo>
                  <a:lnTo>
                    <a:pt x="76" y="136"/>
                  </a:lnTo>
                  <a:lnTo>
                    <a:pt x="76" y="141"/>
                  </a:lnTo>
                  <a:lnTo>
                    <a:pt x="77" y="145"/>
                  </a:lnTo>
                  <a:lnTo>
                    <a:pt x="79" y="148"/>
                  </a:lnTo>
                  <a:lnTo>
                    <a:pt x="82" y="150"/>
                  </a:lnTo>
                  <a:lnTo>
                    <a:pt x="86" y="153"/>
                  </a:lnTo>
                  <a:lnTo>
                    <a:pt x="93" y="154"/>
                  </a:lnTo>
                  <a:lnTo>
                    <a:pt x="99" y="154"/>
                  </a:lnTo>
                  <a:lnTo>
                    <a:pt x="104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9" y="163"/>
                  </a:lnTo>
                  <a:lnTo>
                    <a:pt x="109" y="167"/>
                  </a:lnTo>
                  <a:lnTo>
                    <a:pt x="109" y="179"/>
                  </a:lnTo>
                  <a:lnTo>
                    <a:pt x="111" y="187"/>
                  </a:lnTo>
                  <a:lnTo>
                    <a:pt x="111" y="189"/>
                  </a:lnTo>
                  <a:lnTo>
                    <a:pt x="113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29" y="193"/>
                  </a:lnTo>
                  <a:lnTo>
                    <a:pt x="149" y="192"/>
                  </a:lnTo>
                  <a:lnTo>
                    <a:pt x="164" y="191"/>
                  </a:lnTo>
                  <a:lnTo>
                    <a:pt x="174" y="190"/>
                  </a:lnTo>
                  <a:lnTo>
                    <a:pt x="180" y="189"/>
                  </a:lnTo>
                  <a:lnTo>
                    <a:pt x="186" y="187"/>
                  </a:lnTo>
                  <a:lnTo>
                    <a:pt x="192" y="186"/>
                  </a:lnTo>
                  <a:lnTo>
                    <a:pt x="200" y="187"/>
                  </a:lnTo>
                  <a:lnTo>
                    <a:pt x="212" y="188"/>
                  </a:lnTo>
                  <a:lnTo>
                    <a:pt x="229" y="192"/>
                  </a:lnTo>
                  <a:lnTo>
                    <a:pt x="281" y="167"/>
                  </a:lnTo>
                  <a:lnTo>
                    <a:pt x="275" y="16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Freeform 217">
              <a:extLst>
                <a:ext uri="{FF2B5EF4-FFF2-40B4-BE49-F238E27FC236}">
                  <a16:creationId xmlns:a16="http://schemas.microsoft.com/office/drawing/2014/main" id="{8BBC0B6C-AA78-FD42-B289-526555406CBF}"/>
                </a:ext>
              </a:extLst>
            </p:cNvPr>
            <p:cNvSpPr>
              <a:spLocks/>
            </p:cNvSpPr>
            <p:nvPr>
              <p:custDataLst>
                <p:tags r:id="rId583"/>
              </p:custDataLst>
            </p:nvPr>
          </p:nvSpPr>
          <p:spPr bwMode="auto">
            <a:xfrm>
              <a:off x="3517736" y="3979723"/>
              <a:ext cx="108466" cy="77593"/>
            </a:xfrm>
            <a:custGeom>
              <a:avLst/>
              <a:gdLst>
                <a:gd name="T0" fmla="*/ 17608 w 207"/>
                <a:gd name="T1" fmla="*/ 69850 h 129"/>
                <a:gd name="T2" fmla="*/ 21473 w 207"/>
                <a:gd name="T3" fmla="*/ 65518 h 129"/>
                <a:gd name="T4" fmla="*/ 25768 w 207"/>
                <a:gd name="T5" fmla="*/ 62269 h 129"/>
                <a:gd name="T6" fmla="*/ 30063 w 207"/>
                <a:gd name="T7" fmla="*/ 59562 h 129"/>
                <a:gd name="T8" fmla="*/ 34787 w 207"/>
                <a:gd name="T9" fmla="*/ 56855 h 129"/>
                <a:gd name="T10" fmla="*/ 45094 w 207"/>
                <a:gd name="T11" fmla="*/ 53606 h 129"/>
                <a:gd name="T12" fmla="*/ 55401 w 207"/>
                <a:gd name="T13" fmla="*/ 49816 h 129"/>
                <a:gd name="T14" fmla="*/ 65279 w 207"/>
                <a:gd name="T15" fmla="*/ 47108 h 129"/>
                <a:gd name="T16" fmla="*/ 74298 w 207"/>
                <a:gd name="T17" fmla="*/ 43859 h 129"/>
                <a:gd name="T18" fmla="*/ 78163 w 207"/>
                <a:gd name="T19" fmla="*/ 41693 h 129"/>
                <a:gd name="T20" fmla="*/ 82029 w 207"/>
                <a:gd name="T21" fmla="*/ 39528 h 129"/>
                <a:gd name="T22" fmla="*/ 85894 w 207"/>
                <a:gd name="T23" fmla="*/ 36279 h 129"/>
                <a:gd name="T24" fmla="*/ 88900 w 207"/>
                <a:gd name="T25" fmla="*/ 33030 h 129"/>
                <a:gd name="T26" fmla="*/ 85035 w 207"/>
                <a:gd name="T27" fmla="*/ 29240 h 129"/>
                <a:gd name="T28" fmla="*/ 80740 w 207"/>
                <a:gd name="T29" fmla="*/ 25449 h 129"/>
                <a:gd name="T30" fmla="*/ 76875 w 207"/>
                <a:gd name="T31" fmla="*/ 22742 h 129"/>
                <a:gd name="T32" fmla="*/ 72580 w 207"/>
                <a:gd name="T33" fmla="*/ 19493 h 129"/>
                <a:gd name="T34" fmla="*/ 64420 w 207"/>
                <a:gd name="T35" fmla="*/ 15703 h 129"/>
                <a:gd name="T36" fmla="*/ 55401 w 207"/>
                <a:gd name="T37" fmla="*/ 12454 h 129"/>
                <a:gd name="T38" fmla="*/ 45953 w 207"/>
                <a:gd name="T39" fmla="*/ 9747 h 129"/>
                <a:gd name="T40" fmla="*/ 36505 w 207"/>
                <a:gd name="T41" fmla="*/ 7039 h 129"/>
                <a:gd name="T42" fmla="*/ 27057 w 207"/>
                <a:gd name="T43" fmla="*/ 3790 h 129"/>
                <a:gd name="T44" fmla="*/ 17608 w 207"/>
                <a:gd name="T45" fmla="*/ 0 h 129"/>
                <a:gd name="T46" fmla="*/ 0 w 207"/>
                <a:gd name="T47" fmla="*/ 0 h 129"/>
                <a:gd name="T48" fmla="*/ 429 w 207"/>
                <a:gd name="T49" fmla="*/ 3249 h 129"/>
                <a:gd name="T50" fmla="*/ 859 w 207"/>
                <a:gd name="T51" fmla="*/ 7039 h 129"/>
                <a:gd name="T52" fmla="*/ 1718 w 207"/>
                <a:gd name="T53" fmla="*/ 10288 h 129"/>
                <a:gd name="T54" fmla="*/ 2577 w 207"/>
                <a:gd name="T55" fmla="*/ 13537 h 129"/>
                <a:gd name="T56" fmla="*/ 4295 w 207"/>
                <a:gd name="T57" fmla="*/ 18952 h 129"/>
                <a:gd name="T58" fmla="*/ 5583 w 207"/>
                <a:gd name="T59" fmla="*/ 24908 h 129"/>
                <a:gd name="T60" fmla="*/ 7301 w 207"/>
                <a:gd name="T61" fmla="*/ 29240 h 129"/>
                <a:gd name="T62" fmla="*/ 7730 w 207"/>
                <a:gd name="T63" fmla="*/ 33571 h 129"/>
                <a:gd name="T64" fmla="*/ 7301 w 207"/>
                <a:gd name="T65" fmla="*/ 35196 h 129"/>
                <a:gd name="T66" fmla="*/ 6013 w 207"/>
                <a:gd name="T67" fmla="*/ 36820 h 129"/>
                <a:gd name="T68" fmla="*/ 4724 w 207"/>
                <a:gd name="T69" fmla="*/ 38445 h 129"/>
                <a:gd name="T70" fmla="*/ 3006 w 207"/>
                <a:gd name="T71" fmla="*/ 39528 h 129"/>
                <a:gd name="T72" fmla="*/ 0 w 207"/>
                <a:gd name="T73" fmla="*/ 56313 h 129"/>
                <a:gd name="T74" fmla="*/ 1718 w 207"/>
                <a:gd name="T75" fmla="*/ 57396 h 129"/>
                <a:gd name="T76" fmla="*/ 5583 w 207"/>
                <a:gd name="T77" fmla="*/ 59562 h 129"/>
                <a:gd name="T78" fmla="*/ 8160 w 207"/>
                <a:gd name="T79" fmla="*/ 61186 h 129"/>
                <a:gd name="T80" fmla="*/ 10737 w 207"/>
                <a:gd name="T81" fmla="*/ 63352 h 129"/>
                <a:gd name="T82" fmla="*/ 14172 w 207"/>
                <a:gd name="T83" fmla="*/ 66060 h 129"/>
                <a:gd name="T84" fmla="*/ 17608 w 207"/>
                <a:gd name="T85" fmla="*/ 69850 h 1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7" h="129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Freeform 219">
              <a:extLst>
                <a:ext uri="{FF2B5EF4-FFF2-40B4-BE49-F238E27FC236}">
                  <a16:creationId xmlns:a16="http://schemas.microsoft.com/office/drawing/2014/main" id="{8849D84A-926A-0348-8B0D-81609176F65E}"/>
                </a:ext>
              </a:extLst>
            </p:cNvPr>
            <p:cNvSpPr>
              <a:spLocks/>
            </p:cNvSpPr>
            <p:nvPr>
              <p:custDataLst>
                <p:tags r:id="rId584"/>
              </p:custDataLst>
            </p:nvPr>
          </p:nvSpPr>
          <p:spPr bwMode="auto">
            <a:xfrm>
              <a:off x="2894061" y="4046736"/>
              <a:ext cx="114277" cy="162239"/>
            </a:xfrm>
            <a:custGeom>
              <a:avLst/>
              <a:gdLst>
                <a:gd name="T0" fmla="*/ 3501 w 214"/>
                <a:gd name="T1" fmla="*/ 111558 h 271"/>
                <a:gd name="T2" fmla="*/ 5252 w 214"/>
                <a:gd name="T3" fmla="*/ 97546 h 271"/>
                <a:gd name="T4" fmla="*/ 10504 w 214"/>
                <a:gd name="T5" fmla="*/ 79762 h 271"/>
                <a:gd name="T6" fmla="*/ 15319 w 214"/>
                <a:gd name="T7" fmla="*/ 63594 h 271"/>
                <a:gd name="T8" fmla="*/ 19258 w 214"/>
                <a:gd name="T9" fmla="*/ 60360 h 271"/>
                <a:gd name="T10" fmla="*/ 28449 w 214"/>
                <a:gd name="T11" fmla="*/ 59821 h 271"/>
                <a:gd name="T12" fmla="*/ 38953 w 214"/>
                <a:gd name="T13" fmla="*/ 59821 h 271"/>
                <a:gd name="T14" fmla="*/ 46394 w 214"/>
                <a:gd name="T15" fmla="*/ 59282 h 271"/>
                <a:gd name="T16" fmla="*/ 52521 w 214"/>
                <a:gd name="T17" fmla="*/ 56588 h 271"/>
                <a:gd name="T18" fmla="*/ 56898 w 214"/>
                <a:gd name="T19" fmla="*/ 50659 h 271"/>
                <a:gd name="T20" fmla="*/ 49458 w 214"/>
                <a:gd name="T21" fmla="*/ 39342 h 271"/>
                <a:gd name="T22" fmla="*/ 37640 w 214"/>
                <a:gd name="T23" fmla="*/ 31258 h 271"/>
                <a:gd name="T24" fmla="*/ 33701 w 214"/>
                <a:gd name="T25" fmla="*/ 26408 h 271"/>
                <a:gd name="T26" fmla="*/ 32388 w 214"/>
                <a:gd name="T27" fmla="*/ 22096 h 271"/>
                <a:gd name="T28" fmla="*/ 32826 w 214"/>
                <a:gd name="T29" fmla="*/ 18324 h 271"/>
                <a:gd name="T30" fmla="*/ 35890 w 214"/>
                <a:gd name="T31" fmla="*/ 15090 h 271"/>
                <a:gd name="T32" fmla="*/ 44205 w 214"/>
                <a:gd name="T33" fmla="*/ 10240 h 271"/>
                <a:gd name="T34" fmla="*/ 65652 w 214"/>
                <a:gd name="T35" fmla="*/ 1617 h 271"/>
                <a:gd name="T36" fmla="*/ 78782 w 214"/>
                <a:gd name="T37" fmla="*/ 0 h 271"/>
                <a:gd name="T38" fmla="*/ 86660 w 214"/>
                <a:gd name="T39" fmla="*/ 0 h 271"/>
                <a:gd name="T40" fmla="*/ 90599 w 214"/>
                <a:gd name="T41" fmla="*/ 26408 h 271"/>
                <a:gd name="T42" fmla="*/ 87098 w 214"/>
                <a:gd name="T43" fmla="*/ 41498 h 271"/>
                <a:gd name="T44" fmla="*/ 85347 w 214"/>
                <a:gd name="T45" fmla="*/ 56588 h 271"/>
                <a:gd name="T46" fmla="*/ 81846 w 214"/>
                <a:gd name="T47" fmla="*/ 79762 h 271"/>
                <a:gd name="T48" fmla="*/ 93225 w 214"/>
                <a:gd name="T49" fmla="*/ 82995 h 271"/>
                <a:gd name="T50" fmla="*/ 93663 w 214"/>
                <a:gd name="T51" fmla="*/ 89462 h 271"/>
                <a:gd name="T52" fmla="*/ 91912 w 214"/>
                <a:gd name="T53" fmla="*/ 93774 h 271"/>
                <a:gd name="T54" fmla="*/ 90599 w 214"/>
                <a:gd name="T55" fmla="*/ 95391 h 271"/>
                <a:gd name="T56" fmla="*/ 87536 w 214"/>
                <a:gd name="T57" fmla="*/ 95930 h 271"/>
                <a:gd name="T58" fmla="*/ 84034 w 214"/>
                <a:gd name="T59" fmla="*/ 105630 h 271"/>
                <a:gd name="T60" fmla="*/ 79220 w 214"/>
                <a:gd name="T61" fmla="*/ 115331 h 271"/>
                <a:gd name="T62" fmla="*/ 67840 w 214"/>
                <a:gd name="T63" fmla="*/ 130960 h 271"/>
                <a:gd name="T64" fmla="*/ 52521 w 214"/>
                <a:gd name="T65" fmla="*/ 146050 h 271"/>
                <a:gd name="T66" fmla="*/ 38078 w 214"/>
                <a:gd name="T67" fmla="*/ 140661 h 271"/>
                <a:gd name="T68" fmla="*/ 24072 w 214"/>
                <a:gd name="T69" fmla="*/ 133655 h 271"/>
                <a:gd name="T70" fmla="*/ 0 w 214"/>
                <a:gd name="T71" fmla="*/ 119104 h 2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4" h="271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Freeform 220">
              <a:extLst>
                <a:ext uri="{FF2B5EF4-FFF2-40B4-BE49-F238E27FC236}">
                  <a16:creationId xmlns:a16="http://schemas.microsoft.com/office/drawing/2014/main" id="{9E2BCF3D-C712-8640-AAB1-675136413AA7}"/>
                </a:ext>
              </a:extLst>
            </p:cNvPr>
            <p:cNvSpPr>
              <a:spLocks/>
            </p:cNvSpPr>
            <p:nvPr>
              <p:custDataLst>
                <p:tags r:id="rId585"/>
              </p:custDataLst>
            </p:nvPr>
          </p:nvSpPr>
          <p:spPr bwMode="auto">
            <a:xfrm>
              <a:off x="2952166" y="4170178"/>
              <a:ext cx="87161" cy="63485"/>
            </a:xfrm>
            <a:custGeom>
              <a:avLst/>
              <a:gdLst>
                <a:gd name="T0" fmla="*/ 28015 w 153"/>
                <a:gd name="T1" fmla="*/ 0 h 80"/>
                <a:gd name="T2" fmla="*/ 38754 w 153"/>
                <a:gd name="T3" fmla="*/ 10001 h 80"/>
                <a:gd name="T4" fmla="*/ 48559 w 153"/>
                <a:gd name="T5" fmla="*/ 17145 h 80"/>
                <a:gd name="T6" fmla="*/ 53695 w 153"/>
                <a:gd name="T7" fmla="*/ 20003 h 80"/>
                <a:gd name="T8" fmla="*/ 58831 w 153"/>
                <a:gd name="T9" fmla="*/ 22146 h 80"/>
                <a:gd name="T10" fmla="*/ 62100 w 153"/>
                <a:gd name="T11" fmla="*/ 22860 h 80"/>
                <a:gd name="T12" fmla="*/ 64901 w 153"/>
                <a:gd name="T13" fmla="*/ 22860 h 80"/>
                <a:gd name="T14" fmla="*/ 68170 w 153"/>
                <a:gd name="T15" fmla="*/ 22146 h 80"/>
                <a:gd name="T16" fmla="*/ 71438 w 153"/>
                <a:gd name="T17" fmla="*/ 21431 h 80"/>
                <a:gd name="T18" fmla="*/ 71438 w 153"/>
                <a:gd name="T19" fmla="*/ 40005 h 80"/>
                <a:gd name="T20" fmla="*/ 69570 w 153"/>
                <a:gd name="T21" fmla="*/ 42863 h 80"/>
                <a:gd name="T22" fmla="*/ 67703 w 153"/>
                <a:gd name="T23" fmla="*/ 46434 h 80"/>
                <a:gd name="T24" fmla="*/ 64434 w 153"/>
                <a:gd name="T25" fmla="*/ 49292 h 80"/>
                <a:gd name="T26" fmla="*/ 61633 w 153"/>
                <a:gd name="T27" fmla="*/ 51435 h 80"/>
                <a:gd name="T28" fmla="*/ 58364 w 153"/>
                <a:gd name="T29" fmla="*/ 53578 h 80"/>
                <a:gd name="T30" fmla="*/ 55563 w 153"/>
                <a:gd name="T31" fmla="*/ 55721 h 80"/>
                <a:gd name="T32" fmla="*/ 52294 w 153"/>
                <a:gd name="T33" fmla="*/ 56436 h 80"/>
                <a:gd name="T34" fmla="*/ 49493 w 153"/>
                <a:gd name="T35" fmla="*/ 57150 h 80"/>
                <a:gd name="T36" fmla="*/ 42022 w 153"/>
                <a:gd name="T37" fmla="*/ 52864 h 80"/>
                <a:gd name="T38" fmla="*/ 35486 w 153"/>
                <a:gd name="T39" fmla="*/ 50721 h 80"/>
                <a:gd name="T40" fmla="*/ 29416 w 153"/>
                <a:gd name="T41" fmla="*/ 49292 h 80"/>
                <a:gd name="T42" fmla="*/ 23346 w 153"/>
                <a:gd name="T43" fmla="*/ 49292 h 80"/>
                <a:gd name="T44" fmla="*/ 18210 w 153"/>
                <a:gd name="T45" fmla="*/ 48578 h 80"/>
                <a:gd name="T46" fmla="*/ 12607 w 153"/>
                <a:gd name="T47" fmla="*/ 47863 h 80"/>
                <a:gd name="T48" fmla="*/ 6537 w 153"/>
                <a:gd name="T49" fmla="*/ 46434 h 80"/>
                <a:gd name="T50" fmla="*/ 0 w 153"/>
                <a:gd name="T51" fmla="*/ 44291 h 80"/>
                <a:gd name="T52" fmla="*/ 3268 w 153"/>
                <a:gd name="T53" fmla="*/ 41434 h 80"/>
                <a:gd name="T54" fmla="*/ 10739 w 153"/>
                <a:gd name="T55" fmla="*/ 32147 h 80"/>
                <a:gd name="T56" fmla="*/ 15875 w 153"/>
                <a:gd name="T57" fmla="*/ 26432 h 80"/>
                <a:gd name="T58" fmla="*/ 21011 w 153"/>
                <a:gd name="T59" fmla="*/ 20003 h 80"/>
                <a:gd name="T60" fmla="*/ 26147 w 153"/>
                <a:gd name="T61" fmla="*/ 12144 h 80"/>
                <a:gd name="T62" fmla="*/ 31283 w 153"/>
                <a:gd name="T63" fmla="*/ 4286 h 80"/>
                <a:gd name="T64" fmla="*/ 28015 w 153"/>
                <a:gd name="T65" fmla="*/ 0 h 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53" h="8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Freeform 221">
              <a:extLst>
                <a:ext uri="{FF2B5EF4-FFF2-40B4-BE49-F238E27FC236}">
                  <a16:creationId xmlns:a16="http://schemas.microsoft.com/office/drawing/2014/main" id="{99EE8BC6-E740-4444-97B3-FE94658BD137}"/>
                </a:ext>
              </a:extLst>
            </p:cNvPr>
            <p:cNvSpPr>
              <a:spLocks/>
            </p:cNvSpPr>
            <p:nvPr>
              <p:custDataLst>
                <p:tags r:id="rId586"/>
              </p:custDataLst>
            </p:nvPr>
          </p:nvSpPr>
          <p:spPr bwMode="auto">
            <a:xfrm>
              <a:off x="2990904" y="4127855"/>
              <a:ext cx="174319" cy="96991"/>
            </a:xfrm>
            <a:custGeom>
              <a:avLst/>
              <a:gdLst>
                <a:gd name="T0" fmla="*/ 0 w 332"/>
                <a:gd name="T1" fmla="*/ 39781 h 169"/>
                <a:gd name="T2" fmla="*/ 18935 w 332"/>
                <a:gd name="T3" fmla="*/ 52181 h 169"/>
                <a:gd name="T4" fmla="*/ 28403 w 332"/>
                <a:gd name="T5" fmla="*/ 55797 h 169"/>
                <a:gd name="T6" fmla="*/ 33997 w 332"/>
                <a:gd name="T7" fmla="*/ 56314 h 169"/>
                <a:gd name="T8" fmla="*/ 40022 w 332"/>
                <a:gd name="T9" fmla="*/ 55280 h 169"/>
                <a:gd name="T10" fmla="*/ 38731 w 332"/>
                <a:gd name="T11" fmla="*/ 74396 h 169"/>
                <a:gd name="T12" fmla="*/ 40883 w 332"/>
                <a:gd name="T13" fmla="*/ 79562 h 169"/>
                <a:gd name="T14" fmla="*/ 42604 w 332"/>
                <a:gd name="T15" fmla="*/ 84212 h 169"/>
                <a:gd name="T16" fmla="*/ 46047 w 332"/>
                <a:gd name="T17" fmla="*/ 86795 h 169"/>
                <a:gd name="T18" fmla="*/ 50351 w 332"/>
                <a:gd name="T19" fmla="*/ 87312 h 169"/>
                <a:gd name="T20" fmla="*/ 52933 w 332"/>
                <a:gd name="T21" fmla="*/ 85762 h 169"/>
                <a:gd name="T22" fmla="*/ 56806 w 332"/>
                <a:gd name="T23" fmla="*/ 81112 h 169"/>
                <a:gd name="T24" fmla="*/ 62831 w 332"/>
                <a:gd name="T25" fmla="*/ 70263 h 169"/>
                <a:gd name="T26" fmla="*/ 74880 w 332"/>
                <a:gd name="T27" fmla="*/ 59413 h 169"/>
                <a:gd name="T28" fmla="*/ 92094 w 332"/>
                <a:gd name="T29" fmla="*/ 49597 h 169"/>
                <a:gd name="T30" fmla="*/ 110169 w 332"/>
                <a:gd name="T31" fmla="*/ 41331 h 169"/>
                <a:gd name="T32" fmla="*/ 130825 w 332"/>
                <a:gd name="T33" fmla="*/ 33582 h 169"/>
                <a:gd name="T34" fmla="*/ 142875 w 332"/>
                <a:gd name="T35" fmla="*/ 23765 h 169"/>
                <a:gd name="T36" fmla="*/ 142875 w 332"/>
                <a:gd name="T37" fmla="*/ 11366 h 169"/>
                <a:gd name="T38" fmla="*/ 137711 w 332"/>
                <a:gd name="T39" fmla="*/ 1033 h 169"/>
                <a:gd name="T40" fmla="*/ 121788 w 332"/>
                <a:gd name="T41" fmla="*/ 517 h 169"/>
                <a:gd name="T42" fmla="*/ 100701 w 332"/>
                <a:gd name="T43" fmla="*/ 0 h 169"/>
                <a:gd name="T44" fmla="*/ 77462 w 332"/>
                <a:gd name="T45" fmla="*/ 517 h 169"/>
                <a:gd name="T46" fmla="*/ 56375 w 332"/>
                <a:gd name="T47" fmla="*/ 2067 h 169"/>
                <a:gd name="T48" fmla="*/ 38731 w 332"/>
                <a:gd name="T49" fmla="*/ 5166 h 169"/>
                <a:gd name="T50" fmla="*/ 25390 w 332"/>
                <a:gd name="T51" fmla="*/ 9816 h 169"/>
                <a:gd name="T52" fmla="*/ 18075 w 332"/>
                <a:gd name="T53" fmla="*/ 11366 h 169"/>
                <a:gd name="T54" fmla="*/ 15062 w 332"/>
                <a:gd name="T55" fmla="*/ 11883 h 169"/>
                <a:gd name="T56" fmla="*/ 14632 w 332"/>
                <a:gd name="T57" fmla="*/ 13433 h 169"/>
                <a:gd name="T58" fmla="*/ 14201 w 332"/>
                <a:gd name="T59" fmla="*/ 19632 h 169"/>
                <a:gd name="T60" fmla="*/ 12480 w 332"/>
                <a:gd name="T61" fmla="*/ 22732 h 169"/>
                <a:gd name="T62" fmla="*/ 9898 w 332"/>
                <a:gd name="T63" fmla="*/ 23765 h 169"/>
                <a:gd name="T64" fmla="*/ 8177 w 332"/>
                <a:gd name="T65" fmla="*/ 28415 h 169"/>
                <a:gd name="T66" fmla="*/ 4734 w 332"/>
                <a:gd name="T67" fmla="*/ 37198 h 169"/>
                <a:gd name="T68" fmla="*/ 3012 w 332"/>
                <a:gd name="T69" fmla="*/ 42881 h 1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32" h="169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4EA9FB8A-A34B-254B-80CA-B00968EF2BF1}"/>
                </a:ext>
              </a:extLst>
            </p:cNvPr>
            <p:cNvSpPr>
              <a:spLocks/>
            </p:cNvSpPr>
            <p:nvPr>
              <p:custDataLst>
                <p:tags r:id="rId587"/>
              </p:custDataLst>
            </p:nvPr>
          </p:nvSpPr>
          <p:spPr bwMode="auto">
            <a:xfrm>
              <a:off x="3172971" y="4346526"/>
              <a:ext cx="174319" cy="88174"/>
            </a:xfrm>
            <a:custGeom>
              <a:avLst/>
              <a:gdLst>
                <a:gd name="T0" fmla="*/ 1303 w 329"/>
                <a:gd name="T1" fmla="*/ 29894 h 154"/>
                <a:gd name="T2" fmla="*/ 0 w 329"/>
                <a:gd name="T3" fmla="*/ 21648 h 154"/>
                <a:gd name="T4" fmla="*/ 869 w 329"/>
                <a:gd name="T5" fmla="*/ 15978 h 154"/>
                <a:gd name="T6" fmla="*/ 7383 w 329"/>
                <a:gd name="T7" fmla="*/ 17009 h 154"/>
                <a:gd name="T8" fmla="*/ 15634 w 329"/>
                <a:gd name="T9" fmla="*/ 21132 h 154"/>
                <a:gd name="T10" fmla="*/ 21279 w 329"/>
                <a:gd name="T11" fmla="*/ 22163 h 154"/>
                <a:gd name="T12" fmla="*/ 29096 w 329"/>
                <a:gd name="T13" fmla="*/ 22163 h 154"/>
                <a:gd name="T14" fmla="*/ 37347 w 329"/>
                <a:gd name="T15" fmla="*/ 20101 h 154"/>
                <a:gd name="T16" fmla="*/ 47770 w 329"/>
                <a:gd name="T17" fmla="*/ 15463 h 154"/>
                <a:gd name="T18" fmla="*/ 60798 w 329"/>
                <a:gd name="T19" fmla="*/ 6700 h 154"/>
                <a:gd name="T20" fmla="*/ 70352 w 329"/>
                <a:gd name="T21" fmla="*/ 2062 h 154"/>
                <a:gd name="T22" fmla="*/ 77734 w 329"/>
                <a:gd name="T23" fmla="*/ 0 h 154"/>
                <a:gd name="T24" fmla="*/ 88157 w 329"/>
                <a:gd name="T25" fmla="*/ 0 h 154"/>
                <a:gd name="T26" fmla="*/ 97277 w 329"/>
                <a:gd name="T27" fmla="*/ 3093 h 154"/>
                <a:gd name="T28" fmla="*/ 105528 w 329"/>
                <a:gd name="T29" fmla="*/ 7731 h 154"/>
                <a:gd name="T30" fmla="*/ 112476 w 329"/>
                <a:gd name="T31" fmla="*/ 14432 h 154"/>
                <a:gd name="T32" fmla="*/ 121596 w 329"/>
                <a:gd name="T33" fmla="*/ 23709 h 154"/>
                <a:gd name="T34" fmla="*/ 131150 w 329"/>
                <a:gd name="T35" fmla="*/ 31441 h 154"/>
                <a:gd name="T36" fmla="*/ 138532 w 329"/>
                <a:gd name="T37" fmla="*/ 34533 h 154"/>
                <a:gd name="T38" fmla="*/ 135927 w 329"/>
                <a:gd name="T39" fmla="*/ 42265 h 154"/>
                <a:gd name="T40" fmla="*/ 127241 w 329"/>
                <a:gd name="T41" fmla="*/ 54635 h 154"/>
                <a:gd name="T42" fmla="*/ 120293 w 329"/>
                <a:gd name="T43" fmla="*/ 71128 h 154"/>
                <a:gd name="T44" fmla="*/ 115082 w 329"/>
                <a:gd name="T45" fmla="*/ 78860 h 154"/>
                <a:gd name="T46" fmla="*/ 109870 w 329"/>
                <a:gd name="T47" fmla="*/ 75252 h 154"/>
                <a:gd name="T48" fmla="*/ 104225 w 329"/>
                <a:gd name="T49" fmla="*/ 70097 h 154"/>
                <a:gd name="T50" fmla="*/ 99882 w 329"/>
                <a:gd name="T51" fmla="*/ 64943 h 154"/>
                <a:gd name="T52" fmla="*/ 99882 w 329"/>
                <a:gd name="T53" fmla="*/ 58758 h 154"/>
                <a:gd name="T54" fmla="*/ 102054 w 329"/>
                <a:gd name="T55" fmla="*/ 51542 h 154"/>
                <a:gd name="T56" fmla="*/ 108133 w 329"/>
                <a:gd name="T57" fmla="*/ 44326 h 154"/>
                <a:gd name="T58" fmla="*/ 101185 w 329"/>
                <a:gd name="T59" fmla="*/ 35049 h 154"/>
                <a:gd name="T60" fmla="*/ 89894 w 329"/>
                <a:gd name="T61" fmla="*/ 28348 h 154"/>
                <a:gd name="T62" fmla="*/ 84683 w 329"/>
                <a:gd name="T63" fmla="*/ 21132 h 154"/>
                <a:gd name="T64" fmla="*/ 77734 w 329"/>
                <a:gd name="T65" fmla="*/ 17524 h 154"/>
                <a:gd name="T66" fmla="*/ 70786 w 329"/>
                <a:gd name="T67" fmla="*/ 21132 h 154"/>
                <a:gd name="T68" fmla="*/ 65141 w 329"/>
                <a:gd name="T69" fmla="*/ 25771 h 154"/>
                <a:gd name="T70" fmla="*/ 60798 w 329"/>
                <a:gd name="T71" fmla="*/ 31441 h 154"/>
                <a:gd name="T72" fmla="*/ 57324 w 329"/>
                <a:gd name="T73" fmla="*/ 38141 h 154"/>
                <a:gd name="T74" fmla="*/ 55587 w 329"/>
                <a:gd name="T75" fmla="*/ 45357 h 154"/>
                <a:gd name="T76" fmla="*/ 53415 w 329"/>
                <a:gd name="T77" fmla="*/ 56181 h 154"/>
                <a:gd name="T78" fmla="*/ 52981 w 329"/>
                <a:gd name="T79" fmla="*/ 64428 h 154"/>
                <a:gd name="T80" fmla="*/ 51244 w 329"/>
                <a:gd name="T81" fmla="*/ 66489 h 154"/>
                <a:gd name="T82" fmla="*/ 46901 w 329"/>
                <a:gd name="T83" fmla="*/ 69582 h 154"/>
                <a:gd name="T84" fmla="*/ 41690 w 329"/>
                <a:gd name="T85" fmla="*/ 69582 h 154"/>
                <a:gd name="T86" fmla="*/ 36044 w 329"/>
                <a:gd name="T87" fmla="*/ 66489 h 154"/>
                <a:gd name="T88" fmla="*/ 28662 w 329"/>
                <a:gd name="T89" fmla="*/ 59789 h 154"/>
                <a:gd name="T90" fmla="*/ 20845 w 329"/>
                <a:gd name="T91" fmla="*/ 48450 h 154"/>
                <a:gd name="T92" fmla="*/ 14331 w 329"/>
                <a:gd name="T93" fmla="*/ 41234 h 154"/>
                <a:gd name="T94" fmla="*/ 9554 w 329"/>
                <a:gd name="T95" fmla="*/ 38141 h 154"/>
                <a:gd name="T96" fmla="*/ 1303 w 329"/>
                <a:gd name="T97" fmla="*/ 37626 h 15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9" h="154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F6165288-A517-E94C-9D8A-1A2032B78EEB}"/>
                </a:ext>
              </a:extLst>
            </p:cNvPr>
            <p:cNvSpPr>
              <a:spLocks/>
            </p:cNvSpPr>
            <p:nvPr>
              <p:custDataLst>
                <p:tags r:id="rId588"/>
              </p:custDataLst>
            </p:nvPr>
          </p:nvSpPr>
          <p:spPr bwMode="auto">
            <a:xfrm>
              <a:off x="4003894" y="5739670"/>
              <a:ext cx="162698" cy="172820"/>
            </a:xfrm>
            <a:custGeom>
              <a:avLst/>
              <a:gdLst>
                <a:gd name="T0" fmla="*/ 129428 w 306"/>
                <a:gd name="T1" fmla="*/ 96106 h 293"/>
                <a:gd name="T2" fmla="*/ 128992 w 306"/>
                <a:gd name="T3" fmla="*/ 98230 h 293"/>
                <a:gd name="T4" fmla="*/ 126813 w 306"/>
                <a:gd name="T5" fmla="*/ 103009 h 293"/>
                <a:gd name="T6" fmla="*/ 122891 w 306"/>
                <a:gd name="T7" fmla="*/ 105664 h 293"/>
                <a:gd name="T8" fmla="*/ 118533 w 306"/>
                <a:gd name="T9" fmla="*/ 106726 h 293"/>
                <a:gd name="T10" fmla="*/ 114611 w 306"/>
                <a:gd name="T11" fmla="*/ 109911 h 293"/>
                <a:gd name="T12" fmla="*/ 110253 w 306"/>
                <a:gd name="T13" fmla="*/ 121593 h 293"/>
                <a:gd name="T14" fmla="*/ 105460 w 306"/>
                <a:gd name="T15" fmla="*/ 134867 h 293"/>
                <a:gd name="T16" fmla="*/ 100666 w 306"/>
                <a:gd name="T17" fmla="*/ 141770 h 293"/>
                <a:gd name="T18" fmla="*/ 96308 w 306"/>
                <a:gd name="T19" fmla="*/ 144956 h 293"/>
                <a:gd name="T20" fmla="*/ 87157 w 306"/>
                <a:gd name="T21" fmla="*/ 149203 h 293"/>
                <a:gd name="T22" fmla="*/ 71469 w 306"/>
                <a:gd name="T23" fmla="*/ 153982 h 293"/>
                <a:gd name="T24" fmla="*/ 60574 w 306"/>
                <a:gd name="T25" fmla="*/ 155575 h 293"/>
                <a:gd name="T26" fmla="*/ 53601 w 306"/>
                <a:gd name="T27" fmla="*/ 155575 h 293"/>
                <a:gd name="T28" fmla="*/ 46193 w 306"/>
                <a:gd name="T29" fmla="*/ 153982 h 293"/>
                <a:gd name="T30" fmla="*/ 40092 w 306"/>
                <a:gd name="T31" fmla="*/ 151858 h 293"/>
                <a:gd name="T32" fmla="*/ 34863 w 306"/>
                <a:gd name="T33" fmla="*/ 147610 h 293"/>
                <a:gd name="T34" fmla="*/ 30941 w 306"/>
                <a:gd name="T35" fmla="*/ 142301 h 293"/>
                <a:gd name="T36" fmla="*/ 436 w 306"/>
                <a:gd name="T37" fmla="*/ 125310 h 293"/>
                <a:gd name="T38" fmla="*/ 0 w 306"/>
                <a:gd name="T39" fmla="*/ 46726 h 293"/>
                <a:gd name="T40" fmla="*/ 436 w 306"/>
                <a:gd name="T41" fmla="*/ 26018 h 293"/>
                <a:gd name="T42" fmla="*/ 1743 w 306"/>
                <a:gd name="T43" fmla="*/ 18584 h 293"/>
                <a:gd name="T44" fmla="*/ 4794 w 306"/>
                <a:gd name="T45" fmla="*/ 11150 h 293"/>
                <a:gd name="T46" fmla="*/ 8716 w 306"/>
                <a:gd name="T47" fmla="*/ 4248 h 293"/>
                <a:gd name="T48" fmla="*/ 17867 w 306"/>
                <a:gd name="T49" fmla="*/ 1062 h 293"/>
                <a:gd name="T50" fmla="*/ 23097 w 306"/>
                <a:gd name="T51" fmla="*/ 0 h 293"/>
                <a:gd name="T52" fmla="*/ 31376 w 306"/>
                <a:gd name="T53" fmla="*/ 3186 h 293"/>
                <a:gd name="T54" fmla="*/ 34863 w 306"/>
                <a:gd name="T55" fmla="*/ 3717 h 293"/>
                <a:gd name="T56" fmla="*/ 36606 w 306"/>
                <a:gd name="T57" fmla="*/ 2124 h 293"/>
                <a:gd name="T58" fmla="*/ 37913 w 306"/>
                <a:gd name="T59" fmla="*/ 2655 h 293"/>
                <a:gd name="T60" fmla="*/ 39221 w 306"/>
                <a:gd name="T61" fmla="*/ 5841 h 293"/>
                <a:gd name="T62" fmla="*/ 43143 w 306"/>
                <a:gd name="T63" fmla="*/ 10088 h 293"/>
                <a:gd name="T64" fmla="*/ 52730 w 306"/>
                <a:gd name="T65" fmla="*/ 16460 h 293"/>
                <a:gd name="T66" fmla="*/ 64496 w 306"/>
                <a:gd name="T67" fmla="*/ 21770 h 293"/>
                <a:gd name="T68" fmla="*/ 79313 w 306"/>
                <a:gd name="T69" fmla="*/ 31327 h 293"/>
                <a:gd name="T70" fmla="*/ 91515 w 306"/>
                <a:gd name="T71" fmla="*/ 41947 h 293"/>
                <a:gd name="T72" fmla="*/ 105024 w 306"/>
                <a:gd name="T73" fmla="*/ 54159 h 293"/>
                <a:gd name="T74" fmla="*/ 113740 w 306"/>
                <a:gd name="T75" fmla="*/ 62124 h 293"/>
                <a:gd name="T76" fmla="*/ 115919 w 306"/>
                <a:gd name="T77" fmla="*/ 65841 h 293"/>
                <a:gd name="T78" fmla="*/ 122020 w 306"/>
                <a:gd name="T79" fmla="*/ 71681 h 293"/>
                <a:gd name="T80" fmla="*/ 130300 w 306"/>
                <a:gd name="T81" fmla="*/ 80177 h 293"/>
                <a:gd name="T82" fmla="*/ 133350 w 306"/>
                <a:gd name="T83" fmla="*/ 85487 h 293"/>
                <a:gd name="T84" fmla="*/ 132478 w 306"/>
                <a:gd name="T85" fmla="*/ 88141 h 2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06" h="293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Freeform 239">
              <a:extLst>
                <a:ext uri="{FF2B5EF4-FFF2-40B4-BE49-F238E27FC236}">
                  <a16:creationId xmlns:a16="http://schemas.microsoft.com/office/drawing/2014/main" id="{DB072ABF-9E53-7743-B9E5-9A71BF84E75A}"/>
                </a:ext>
              </a:extLst>
            </p:cNvPr>
            <p:cNvSpPr>
              <a:spLocks/>
            </p:cNvSpPr>
            <p:nvPr>
              <p:custDataLst>
                <p:tags r:id="rId589"/>
              </p:custDataLst>
            </p:nvPr>
          </p:nvSpPr>
          <p:spPr bwMode="auto">
            <a:xfrm>
              <a:off x="5915595" y="3350162"/>
              <a:ext cx="114277" cy="262759"/>
            </a:xfrm>
            <a:custGeom>
              <a:avLst/>
              <a:gdLst>
                <a:gd name="T0" fmla="*/ 46832 w 206"/>
                <a:gd name="T1" fmla="*/ 229260 h 455"/>
                <a:gd name="T2" fmla="*/ 56834 w 206"/>
                <a:gd name="T3" fmla="*/ 218343 h 455"/>
                <a:gd name="T4" fmla="*/ 63654 w 206"/>
                <a:gd name="T5" fmla="*/ 210025 h 455"/>
                <a:gd name="T6" fmla="*/ 66837 w 206"/>
                <a:gd name="T7" fmla="*/ 202747 h 455"/>
                <a:gd name="T8" fmla="*/ 69111 w 206"/>
                <a:gd name="T9" fmla="*/ 193909 h 455"/>
                <a:gd name="T10" fmla="*/ 70020 w 206"/>
                <a:gd name="T11" fmla="*/ 182992 h 455"/>
                <a:gd name="T12" fmla="*/ 69565 w 206"/>
                <a:gd name="T13" fmla="*/ 174154 h 455"/>
                <a:gd name="T14" fmla="*/ 70929 w 206"/>
                <a:gd name="T15" fmla="*/ 172075 h 455"/>
                <a:gd name="T16" fmla="*/ 76385 w 206"/>
                <a:gd name="T17" fmla="*/ 171035 h 455"/>
                <a:gd name="T18" fmla="*/ 84115 w 206"/>
                <a:gd name="T19" fmla="*/ 168956 h 455"/>
                <a:gd name="T20" fmla="*/ 89116 w 206"/>
                <a:gd name="T21" fmla="*/ 165317 h 455"/>
                <a:gd name="T22" fmla="*/ 92299 w 206"/>
                <a:gd name="T23" fmla="*/ 158039 h 455"/>
                <a:gd name="T24" fmla="*/ 93663 w 206"/>
                <a:gd name="T25" fmla="*/ 145562 h 455"/>
                <a:gd name="T26" fmla="*/ 91844 w 206"/>
                <a:gd name="T27" fmla="*/ 137764 h 455"/>
                <a:gd name="T28" fmla="*/ 87752 w 206"/>
                <a:gd name="T29" fmla="*/ 137244 h 455"/>
                <a:gd name="T30" fmla="*/ 80477 w 206"/>
                <a:gd name="T31" fmla="*/ 133085 h 455"/>
                <a:gd name="T32" fmla="*/ 70475 w 206"/>
                <a:gd name="T33" fmla="*/ 125807 h 455"/>
                <a:gd name="T34" fmla="*/ 63654 w 206"/>
                <a:gd name="T35" fmla="*/ 120089 h 455"/>
                <a:gd name="T36" fmla="*/ 59108 w 206"/>
                <a:gd name="T37" fmla="*/ 118529 h 455"/>
                <a:gd name="T38" fmla="*/ 54106 w 206"/>
                <a:gd name="T39" fmla="*/ 115410 h 455"/>
                <a:gd name="T40" fmla="*/ 45922 w 206"/>
                <a:gd name="T41" fmla="*/ 110211 h 455"/>
                <a:gd name="T42" fmla="*/ 43194 w 206"/>
                <a:gd name="T43" fmla="*/ 107092 h 455"/>
                <a:gd name="T44" fmla="*/ 43194 w 206"/>
                <a:gd name="T45" fmla="*/ 103453 h 455"/>
                <a:gd name="T46" fmla="*/ 47286 w 206"/>
                <a:gd name="T47" fmla="*/ 94095 h 455"/>
                <a:gd name="T48" fmla="*/ 54106 w 206"/>
                <a:gd name="T49" fmla="*/ 82138 h 455"/>
                <a:gd name="T50" fmla="*/ 60926 w 206"/>
                <a:gd name="T51" fmla="*/ 72781 h 455"/>
                <a:gd name="T52" fmla="*/ 61836 w 206"/>
                <a:gd name="T53" fmla="*/ 67062 h 455"/>
                <a:gd name="T54" fmla="*/ 57289 w 206"/>
                <a:gd name="T55" fmla="*/ 60304 h 455"/>
                <a:gd name="T56" fmla="*/ 52288 w 206"/>
                <a:gd name="T57" fmla="*/ 54586 h 455"/>
                <a:gd name="T58" fmla="*/ 49105 w 206"/>
                <a:gd name="T59" fmla="*/ 48347 h 455"/>
                <a:gd name="T60" fmla="*/ 48650 w 206"/>
                <a:gd name="T61" fmla="*/ 43669 h 455"/>
                <a:gd name="T62" fmla="*/ 50469 w 206"/>
                <a:gd name="T63" fmla="*/ 40549 h 455"/>
                <a:gd name="T64" fmla="*/ 52742 w 206"/>
                <a:gd name="T65" fmla="*/ 37430 h 455"/>
                <a:gd name="T66" fmla="*/ 55925 w 206"/>
                <a:gd name="T67" fmla="*/ 35871 h 455"/>
                <a:gd name="T68" fmla="*/ 57289 w 206"/>
                <a:gd name="T69" fmla="*/ 19235 h 455"/>
                <a:gd name="T70" fmla="*/ 50014 w 206"/>
                <a:gd name="T71" fmla="*/ 16636 h 455"/>
                <a:gd name="T72" fmla="*/ 39557 w 206"/>
                <a:gd name="T73" fmla="*/ 10917 h 455"/>
                <a:gd name="T74" fmla="*/ 24098 w 206"/>
                <a:gd name="T75" fmla="*/ 0 h 455"/>
                <a:gd name="T76" fmla="*/ 21370 w 206"/>
                <a:gd name="T77" fmla="*/ 5719 h 455"/>
                <a:gd name="T78" fmla="*/ 15459 w 206"/>
                <a:gd name="T79" fmla="*/ 22874 h 455"/>
                <a:gd name="T80" fmla="*/ 12731 w 206"/>
                <a:gd name="T81" fmla="*/ 36390 h 455"/>
                <a:gd name="T82" fmla="*/ 10003 w 206"/>
                <a:gd name="T83" fmla="*/ 51467 h 455"/>
                <a:gd name="T84" fmla="*/ 9093 w 206"/>
                <a:gd name="T85" fmla="*/ 69142 h 455"/>
                <a:gd name="T86" fmla="*/ 9093 w 206"/>
                <a:gd name="T87" fmla="*/ 89417 h 455"/>
                <a:gd name="T88" fmla="*/ 5456 w 206"/>
                <a:gd name="T89" fmla="*/ 97734 h 455"/>
                <a:gd name="T90" fmla="*/ 3637 w 206"/>
                <a:gd name="T91" fmla="*/ 107092 h 455"/>
                <a:gd name="T92" fmla="*/ 0 w 206"/>
                <a:gd name="T93" fmla="*/ 122168 h 455"/>
                <a:gd name="T94" fmla="*/ 10003 w 206"/>
                <a:gd name="T95" fmla="*/ 134645 h 455"/>
                <a:gd name="T96" fmla="*/ 18642 w 206"/>
                <a:gd name="T97" fmla="*/ 146082 h 455"/>
                <a:gd name="T98" fmla="*/ 25007 w 206"/>
                <a:gd name="T99" fmla="*/ 158558 h 455"/>
                <a:gd name="T100" fmla="*/ 30009 w 206"/>
                <a:gd name="T101" fmla="*/ 171035 h 455"/>
                <a:gd name="T102" fmla="*/ 34101 w 206"/>
                <a:gd name="T103" fmla="*/ 184552 h 455"/>
                <a:gd name="T104" fmla="*/ 37283 w 206"/>
                <a:gd name="T105" fmla="*/ 199628 h 455"/>
                <a:gd name="T106" fmla="*/ 42285 w 206"/>
                <a:gd name="T107" fmla="*/ 236538 h 4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06" h="455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Freeform 241">
              <a:extLst>
                <a:ext uri="{FF2B5EF4-FFF2-40B4-BE49-F238E27FC236}">
                  <a16:creationId xmlns:a16="http://schemas.microsoft.com/office/drawing/2014/main" id="{B5DFDA7A-3411-AC45-AF8E-D1DFA1C5C99D}"/>
                </a:ext>
              </a:extLst>
            </p:cNvPr>
            <p:cNvSpPr>
              <a:spLocks/>
            </p:cNvSpPr>
            <p:nvPr>
              <p:custDataLst>
                <p:tags r:id="rId590"/>
              </p:custDataLst>
            </p:nvPr>
          </p:nvSpPr>
          <p:spPr bwMode="auto">
            <a:xfrm>
              <a:off x="5123412" y="2371434"/>
              <a:ext cx="232425" cy="104045"/>
            </a:xfrm>
            <a:custGeom>
              <a:avLst/>
              <a:gdLst>
                <a:gd name="T0" fmla="*/ 14522 w 446"/>
                <a:gd name="T1" fmla="*/ 32098 h 178"/>
                <a:gd name="T2" fmla="*/ 17512 w 446"/>
                <a:gd name="T3" fmla="*/ 22100 h 178"/>
                <a:gd name="T4" fmla="*/ 29045 w 446"/>
                <a:gd name="T5" fmla="*/ 19469 h 178"/>
                <a:gd name="T6" fmla="*/ 34170 w 446"/>
                <a:gd name="T7" fmla="*/ 9471 h 178"/>
                <a:gd name="T8" fmla="*/ 30753 w 446"/>
                <a:gd name="T9" fmla="*/ 7367 h 178"/>
                <a:gd name="T10" fmla="*/ 25628 w 446"/>
                <a:gd name="T11" fmla="*/ 0 h 178"/>
                <a:gd name="T12" fmla="*/ 36306 w 446"/>
                <a:gd name="T13" fmla="*/ 5262 h 178"/>
                <a:gd name="T14" fmla="*/ 46130 w 446"/>
                <a:gd name="T15" fmla="*/ 20521 h 178"/>
                <a:gd name="T16" fmla="*/ 53391 w 446"/>
                <a:gd name="T17" fmla="*/ 32624 h 178"/>
                <a:gd name="T18" fmla="*/ 59371 w 446"/>
                <a:gd name="T19" fmla="*/ 35255 h 178"/>
                <a:gd name="T20" fmla="*/ 67059 w 446"/>
                <a:gd name="T21" fmla="*/ 33150 h 178"/>
                <a:gd name="T22" fmla="*/ 77311 w 446"/>
                <a:gd name="T23" fmla="*/ 23679 h 178"/>
                <a:gd name="T24" fmla="*/ 87562 w 446"/>
                <a:gd name="T25" fmla="*/ 12102 h 178"/>
                <a:gd name="T26" fmla="*/ 93969 w 446"/>
                <a:gd name="T27" fmla="*/ 16312 h 178"/>
                <a:gd name="T28" fmla="*/ 153340 w 446"/>
                <a:gd name="T29" fmla="*/ 5788 h 178"/>
                <a:gd name="T30" fmla="*/ 160601 w 446"/>
                <a:gd name="T31" fmla="*/ 12102 h 178"/>
                <a:gd name="T32" fmla="*/ 169143 w 446"/>
                <a:gd name="T33" fmla="*/ 11576 h 178"/>
                <a:gd name="T34" fmla="*/ 176405 w 446"/>
                <a:gd name="T35" fmla="*/ 19469 h 178"/>
                <a:gd name="T36" fmla="*/ 177259 w 446"/>
                <a:gd name="T37" fmla="*/ 22626 h 178"/>
                <a:gd name="T38" fmla="*/ 183239 w 446"/>
                <a:gd name="T39" fmla="*/ 28414 h 178"/>
                <a:gd name="T40" fmla="*/ 189219 w 446"/>
                <a:gd name="T41" fmla="*/ 35781 h 178"/>
                <a:gd name="T42" fmla="*/ 190500 w 446"/>
                <a:gd name="T43" fmla="*/ 42095 h 178"/>
                <a:gd name="T44" fmla="*/ 187083 w 446"/>
                <a:gd name="T45" fmla="*/ 50514 h 178"/>
                <a:gd name="T46" fmla="*/ 176405 w 446"/>
                <a:gd name="T47" fmla="*/ 58407 h 178"/>
                <a:gd name="T48" fmla="*/ 169571 w 446"/>
                <a:gd name="T49" fmla="*/ 63143 h 178"/>
                <a:gd name="T50" fmla="*/ 156330 w 446"/>
                <a:gd name="T51" fmla="*/ 64721 h 178"/>
                <a:gd name="T52" fmla="*/ 128139 w 446"/>
                <a:gd name="T53" fmla="*/ 76824 h 178"/>
                <a:gd name="T54" fmla="*/ 99948 w 446"/>
                <a:gd name="T55" fmla="*/ 89979 h 178"/>
                <a:gd name="T56" fmla="*/ 84999 w 446"/>
                <a:gd name="T57" fmla="*/ 93662 h 178"/>
                <a:gd name="T58" fmla="*/ 75602 w 446"/>
                <a:gd name="T59" fmla="*/ 91557 h 178"/>
                <a:gd name="T60" fmla="*/ 73466 w 446"/>
                <a:gd name="T61" fmla="*/ 86295 h 178"/>
                <a:gd name="T62" fmla="*/ 72612 w 446"/>
                <a:gd name="T63" fmla="*/ 84717 h 178"/>
                <a:gd name="T64" fmla="*/ 66632 w 446"/>
                <a:gd name="T65" fmla="*/ 84717 h 178"/>
                <a:gd name="T66" fmla="*/ 59371 w 446"/>
                <a:gd name="T67" fmla="*/ 84191 h 178"/>
                <a:gd name="T68" fmla="*/ 42713 w 446"/>
                <a:gd name="T69" fmla="*/ 77350 h 178"/>
                <a:gd name="T70" fmla="*/ 36306 w 446"/>
                <a:gd name="T71" fmla="*/ 72088 h 178"/>
                <a:gd name="T72" fmla="*/ 34598 w 446"/>
                <a:gd name="T73" fmla="*/ 65774 h 178"/>
                <a:gd name="T74" fmla="*/ 37160 w 446"/>
                <a:gd name="T75" fmla="*/ 58407 h 178"/>
                <a:gd name="T76" fmla="*/ 11533 w 446"/>
                <a:gd name="T77" fmla="*/ 54198 h 178"/>
                <a:gd name="T78" fmla="*/ 3844 w 446"/>
                <a:gd name="T79" fmla="*/ 55250 h 178"/>
                <a:gd name="T80" fmla="*/ 0 w 446"/>
                <a:gd name="T81" fmla="*/ 42095 h 178"/>
                <a:gd name="T82" fmla="*/ 25628 w 446"/>
                <a:gd name="T83" fmla="*/ 45252 h 178"/>
                <a:gd name="T84" fmla="*/ 37160 w 446"/>
                <a:gd name="T85" fmla="*/ 42095 h 178"/>
                <a:gd name="T86" fmla="*/ 9824 w 446"/>
                <a:gd name="T87" fmla="*/ 35781 h 178"/>
                <a:gd name="T88" fmla="*/ 6834 w 446"/>
                <a:gd name="T89" fmla="*/ 28941 h 1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46" h="178">
                  <a:moveTo>
                    <a:pt x="27" y="43"/>
                  </a:moveTo>
                  <a:lnTo>
                    <a:pt x="31" y="52"/>
                  </a:lnTo>
                  <a:lnTo>
                    <a:pt x="34" y="61"/>
                  </a:lnTo>
                  <a:lnTo>
                    <a:pt x="37" y="53"/>
                  </a:lnTo>
                  <a:lnTo>
                    <a:pt x="40" y="47"/>
                  </a:lnTo>
                  <a:lnTo>
                    <a:pt x="41" y="42"/>
                  </a:lnTo>
                  <a:lnTo>
                    <a:pt x="41" y="37"/>
                  </a:lnTo>
                  <a:lnTo>
                    <a:pt x="55" y="37"/>
                  </a:lnTo>
                  <a:lnTo>
                    <a:pt x="68" y="37"/>
                  </a:lnTo>
                  <a:lnTo>
                    <a:pt x="77" y="37"/>
                  </a:lnTo>
                  <a:lnTo>
                    <a:pt x="80" y="37"/>
                  </a:lnTo>
                  <a:lnTo>
                    <a:pt x="80" y="18"/>
                  </a:lnTo>
                  <a:lnTo>
                    <a:pt x="78" y="17"/>
                  </a:lnTo>
                  <a:lnTo>
                    <a:pt x="75" y="16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65" y="5"/>
                  </a:lnTo>
                  <a:lnTo>
                    <a:pt x="60" y="0"/>
                  </a:lnTo>
                  <a:lnTo>
                    <a:pt x="69" y="3"/>
                  </a:lnTo>
                  <a:lnTo>
                    <a:pt x="78" y="6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100" y="27"/>
                  </a:lnTo>
                  <a:lnTo>
                    <a:pt x="108" y="39"/>
                  </a:lnTo>
                  <a:lnTo>
                    <a:pt x="114" y="49"/>
                  </a:lnTo>
                  <a:lnTo>
                    <a:pt x="121" y="59"/>
                  </a:lnTo>
                  <a:lnTo>
                    <a:pt x="125" y="62"/>
                  </a:lnTo>
                  <a:lnTo>
                    <a:pt x="130" y="65"/>
                  </a:lnTo>
                  <a:lnTo>
                    <a:pt x="134" y="67"/>
                  </a:lnTo>
                  <a:lnTo>
                    <a:pt x="139" y="67"/>
                  </a:lnTo>
                  <a:lnTo>
                    <a:pt x="146" y="67"/>
                  </a:lnTo>
                  <a:lnTo>
                    <a:pt x="152" y="66"/>
                  </a:lnTo>
                  <a:lnTo>
                    <a:pt x="157" y="63"/>
                  </a:lnTo>
                  <a:lnTo>
                    <a:pt x="163" y="61"/>
                  </a:lnTo>
                  <a:lnTo>
                    <a:pt x="172" y="54"/>
                  </a:lnTo>
                  <a:lnTo>
                    <a:pt x="181" y="45"/>
                  </a:lnTo>
                  <a:lnTo>
                    <a:pt x="190" y="37"/>
                  </a:lnTo>
                  <a:lnTo>
                    <a:pt x="198" y="29"/>
                  </a:lnTo>
                  <a:lnTo>
                    <a:pt x="205" y="23"/>
                  </a:lnTo>
                  <a:lnTo>
                    <a:pt x="213" y="18"/>
                  </a:lnTo>
                  <a:lnTo>
                    <a:pt x="216" y="25"/>
                  </a:lnTo>
                  <a:lnTo>
                    <a:pt x="220" y="31"/>
                  </a:lnTo>
                  <a:lnTo>
                    <a:pt x="293" y="31"/>
                  </a:lnTo>
                  <a:lnTo>
                    <a:pt x="352" y="6"/>
                  </a:lnTo>
                  <a:lnTo>
                    <a:pt x="359" y="11"/>
                  </a:lnTo>
                  <a:lnTo>
                    <a:pt x="367" y="17"/>
                  </a:lnTo>
                  <a:lnTo>
                    <a:pt x="371" y="21"/>
                  </a:lnTo>
                  <a:lnTo>
                    <a:pt x="376" y="23"/>
                  </a:lnTo>
                  <a:lnTo>
                    <a:pt x="381" y="24"/>
                  </a:lnTo>
                  <a:lnTo>
                    <a:pt x="385" y="25"/>
                  </a:lnTo>
                  <a:lnTo>
                    <a:pt x="396" y="22"/>
                  </a:lnTo>
                  <a:lnTo>
                    <a:pt x="413" y="18"/>
                  </a:lnTo>
                  <a:lnTo>
                    <a:pt x="413" y="28"/>
                  </a:lnTo>
                  <a:lnTo>
                    <a:pt x="413" y="37"/>
                  </a:lnTo>
                  <a:lnTo>
                    <a:pt x="413" y="39"/>
                  </a:lnTo>
                  <a:lnTo>
                    <a:pt x="414" y="41"/>
                  </a:lnTo>
                  <a:lnTo>
                    <a:pt x="415" y="43"/>
                  </a:lnTo>
                  <a:lnTo>
                    <a:pt x="417" y="45"/>
                  </a:lnTo>
                  <a:lnTo>
                    <a:pt x="423" y="49"/>
                  </a:lnTo>
                  <a:lnTo>
                    <a:pt x="429" y="54"/>
                  </a:lnTo>
                  <a:lnTo>
                    <a:pt x="435" y="59"/>
                  </a:lnTo>
                  <a:lnTo>
                    <a:pt x="440" y="64"/>
                  </a:lnTo>
                  <a:lnTo>
                    <a:pt x="443" y="68"/>
                  </a:lnTo>
                  <a:lnTo>
                    <a:pt x="444" y="71"/>
                  </a:lnTo>
                  <a:lnTo>
                    <a:pt x="445" y="76"/>
                  </a:lnTo>
                  <a:lnTo>
                    <a:pt x="446" y="80"/>
                  </a:lnTo>
                  <a:lnTo>
                    <a:pt x="445" y="87"/>
                  </a:lnTo>
                  <a:lnTo>
                    <a:pt x="443" y="92"/>
                  </a:lnTo>
                  <a:lnTo>
                    <a:pt x="438" y="96"/>
                  </a:lnTo>
                  <a:lnTo>
                    <a:pt x="434" y="100"/>
                  </a:lnTo>
                  <a:lnTo>
                    <a:pt x="423" y="106"/>
                  </a:lnTo>
                  <a:lnTo>
                    <a:pt x="413" y="111"/>
                  </a:lnTo>
                  <a:lnTo>
                    <a:pt x="407" y="115"/>
                  </a:lnTo>
                  <a:lnTo>
                    <a:pt x="402" y="118"/>
                  </a:lnTo>
                  <a:lnTo>
                    <a:pt x="397" y="120"/>
                  </a:lnTo>
                  <a:lnTo>
                    <a:pt x="392" y="121"/>
                  </a:lnTo>
                  <a:lnTo>
                    <a:pt x="380" y="123"/>
                  </a:lnTo>
                  <a:lnTo>
                    <a:pt x="366" y="123"/>
                  </a:lnTo>
                  <a:lnTo>
                    <a:pt x="344" y="129"/>
                  </a:lnTo>
                  <a:lnTo>
                    <a:pt x="322" y="137"/>
                  </a:lnTo>
                  <a:lnTo>
                    <a:pt x="300" y="146"/>
                  </a:lnTo>
                  <a:lnTo>
                    <a:pt x="279" y="156"/>
                  </a:lnTo>
                  <a:lnTo>
                    <a:pt x="257" y="164"/>
                  </a:lnTo>
                  <a:lnTo>
                    <a:pt x="234" y="171"/>
                  </a:lnTo>
                  <a:lnTo>
                    <a:pt x="223" y="174"/>
                  </a:lnTo>
                  <a:lnTo>
                    <a:pt x="211" y="176"/>
                  </a:lnTo>
                  <a:lnTo>
                    <a:pt x="199" y="178"/>
                  </a:lnTo>
                  <a:lnTo>
                    <a:pt x="187" y="178"/>
                  </a:lnTo>
                  <a:lnTo>
                    <a:pt x="181" y="177"/>
                  </a:lnTo>
                  <a:lnTo>
                    <a:pt x="177" y="174"/>
                  </a:lnTo>
                  <a:lnTo>
                    <a:pt x="175" y="171"/>
                  </a:lnTo>
                  <a:lnTo>
                    <a:pt x="173" y="166"/>
                  </a:lnTo>
                  <a:lnTo>
                    <a:pt x="172" y="164"/>
                  </a:lnTo>
                  <a:lnTo>
                    <a:pt x="172" y="163"/>
                  </a:lnTo>
                  <a:lnTo>
                    <a:pt x="171" y="162"/>
                  </a:lnTo>
                  <a:lnTo>
                    <a:pt x="170" y="161"/>
                  </a:lnTo>
                  <a:lnTo>
                    <a:pt x="166" y="161"/>
                  </a:lnTo>
                  <a:lnTo>
                    <a:pt x="161" y="161"/>
                  </a:lnTo>
                  <a:lnTo>
                    <a:pt x="156" y="161"/>
                  </a:lnTo>
                  <a:lnTo>
                    <a:pt x="150" y="162"/>
                  </a:lnTo>
                  <a:lnTo>
                    <a:pt x="145" y="162"/>
                  </a:lnTo>
                  <a:lnTo>
                    <a:pt x="139" y="160"/>
                  </a:lnTo>
                  <a:lnTo>
                    <a:pt x="125" y="156"/>
                  </a:lnTo>
                  <a:lnTo>
                    <a:pt x="112" y="152"/>
                  </a:lnTo>
                  <a:lnTo>
                    <a:pt x="100" y="147"/>
                  </a:lnTo>
                  <a:lnTo>
                    <a:pt x="91" y="143"/>
                  </a:lnTo>
                  <a:lnTo>
                    <a:pt x="87" y="140"/>
                  </a:lnTo>
                  <a:lnTo>
                    <a:pt x="85" y="137"/>
                  </a:lnTo>
                  <a:lnTo>
                    <a:pt x="82" y="134"/>
                  </a:lnTo>
                  <a:lnTo>
                    <a:pt x="81" y="129"/>
                  </a:lnTo>
                  <a:lnTo>
                    <a:pt x="81" y="125"/>
                  </a:lnTo>
                  <a:lnTo>
                    <a:pt x="81" y="121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63" y="108"/>
                  </a:lnTo>
                  <a:lnTo>
                    <a:pt x="38" y="104"/>
                  </a:lnTo>
                  <a:lnTo>
                    <a:pt x="27" y="103"/>
                  </a:lnTo>
                  <a:lnTo>
                    <a:pt x="18" y="103"/>
                  </a:lnTo>
                  <a:lnTo>
                    <a:pt x="13" y="104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30" y="82"/>
                  </a:lnTo>
                  <a:lnTo>
                    <a:pt x="51" y="85"/>
                  </a:lnTo>
                  <a:lnTo>
                    <a:pt x="60" y="86"/>
                  </a:lnTo>
                  <a:lnTo>
                    <a:pt x="68" y="86"/>
                  </a:lnTo>
                  <a:lnTo>
                    <a:pt x="77" y="84"/>
                  </a:lnTo>
                  <a:lnTo>
                    <a:pt x="87" y="80"/>
                  </a:lnTo>
                  <a:lnTo>
                    <a:pt x="64" y="76"/>
                  </a:lnTo>
                  <a:lnTo>
                    <a:pt x="44" y="71"/>
                  </a:lnTo>
                  <a:lnTo>
                    <a:pt x="23" y="68"/>
                  </a:lnTo>
                  <a:lnTo>
                    <a:pt x="0" y="67"/>
                  </a:lnTo>
                  <a:lnTo>
                    <a:pt x="9" y="62"/>
                  </a:lnTo>
                  <a:lnTo>
                    <a:pt x="16" y="55"/>
                  </a:lnTo>
                  <a:lnTo>
                    <a:pt x="22" y="49"/>
                  </a:lnTo>
                  <a:lnTo>
                    <a:pt x="27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Freeform 262">
              <a:extLst>
                <a:ext uri="{FF2B5EF4-FFF2-40B4-BE49-F238E27FC236}">
                  <a16:creationId xmlns:a16="http://schemas.microsoft.com/office/drawing/2014/main" id="{1EB90F3B-F48C-DD4E-8C6E-8B95C9D9E68E}"/>
                </a:ext>
              </a:extLst>
            </p:cNvPr>
            <p:cNvSpPr>
              <a:spLocks/>
            </p:cNvSpPr>
            <p:nvPr>
              <p:custDataLst>
                <p:tags r:id="rId591"/>
              </p:custDataLst>
            </p:nvPr>
          </p:nvSpPr>
          <p:spPr bwMode="auto">
            <a:xfrm>
              <a:off x="8445163" y="3658771"/>
              <a:ext cx="269227" cy="650722"/>
            </a:xfrm>
            <a:custGeom>
              <a:avLst/>
              <a:gdLst>
                <a:gd name="T0" fmla="*/ 191387 w 505"/>
                <a:gd name="T1" fmla="*/ 557569 h 1121"/>
                <a:gd name="T2" fmla="*/ 193572 w 505"/>
                <a:gd name="T3" fmla="*/ 537189 h 1121"/>
                <a:gd name="T4" fmla="*/ 174346 w 505"/>
                <a:gd name="T5" fmla="*/ 534054 h 1121"/>
                <a:gd name="T6" fmla="*/ 176967 w 505"/>
                <a:gd name="T7" fmla="*/ 500088 h 1121"/>
                <a:gd name="T8" fmla="*/ 183085 w 505"/>
                <a:gd name="T9" fmla="*/ 486501 h 1121"/>
                <a:gd name="T10" fmla="*/ 180463 w 505"/>
                <a:gd name="T11" fmla="*/ 469779 h 1121"/>
                <a:gd name="T12" fmla="*/ 173909 w 505"/>
                <a:gd name="T13" fmla="*/ 466644 h 1121"/>
                <a:gd name="T14" fmla="*/ 166917 w 505"/>
                <a:gd name="T15" fmla="*/ 437903 h 1121"/>
                <a:gd name="T16" fmla="*/ 141574 w 505"/>
                <a:gd name="T17" fmla="*/ 375719 h 1121"/>
                <a:gd name="T18" fmla="*/ 129339 w 505"/>
                <a:gd name="T19" fmla="*/ 367358 h 1121"/>
                <a:gd name="T20" fmla="*/ 123222 w 505"/>
                <a:gd name="T21" fmla="*/ 375196 h 1121"/>
                <a:gd name="T22" fmla="*/ 98752 w 505"/>
                <a:gd name="T23" fmla="*/ 387738 h 1121"/>
                <a:gd name="T24" fmla="*/ 73846 w 505"/>
                <a:gd name="T25" fmla="*/ 384602 h 1121"/>
                <a:gd name="T26" fmla="*/ 58115 w 505"/>
                <a:gd name="T27" fmla="*/ 296290 h 1121"/>
                <a:gd name="T28" fmla="*/ 44133 w 505"/>
                <a:gd name="T29" fmla="*/ 271730 h 1121"/>
                <a:gd name="T30" fmla="*/ 22285 w 505"/>
                <a:gd name="T31" fmla="*/ 262324 h 1121"/>
                <a:gd name="T32" fmla="*/ 3496 w 505"/>
                <a:gd name="T33" fmla="*/ 246125 h 1121"/>
                <a:gd name="T34" fmla="*/ 10050 w 505"/>
                <a:gd name="T35" fmla="*/ 232538 h 1121"/>
                <a:gd name="T36" fmla="*/ 25343 w 505"/>
                <a:gd name="T37" fmla="*/ 188643 h 1121"/>
                <a:gd name="T38" fmla="*/ 29276 w 505"/>
                <a:gd name="T39" fmla="*/ 144748 h 1121"/>
                <a:gd name="T40" fmla="*/ 34957 w 505"/>
                <a:gd name="T41" fmla="*/ 138478 h 1121"/>
                <a:gd name="T42" fmla="*/ 49376 w 505"/>
                <a:gd name="T43" fmla="*/ 134820 h 1121"/>
                <a:gd name="T44" fmla="*/ 58552 w 505"/>
                <a:gd name="T45" fmla="*/ 116008 h 1121"/>
                <a:gd name="T46" fmla="*/ 61174 w 505"/>
                <a:gd name="T47" fmla="*/ 61139 h 1121"/>
                <a:gd name="T48" fmla="*/ 69476 w 505"/>
                <a:gd name="T49" fmla="*/ 51211 h 1121"/>
                <a:gd name="T50" fmla="*/ 93072 w 505"/>
                <a:gd name="T51" fmla="*/ 38669 h 1121"/>
                <a:gd name="T52" fmla="*/ 102248 w 505"/>
                <a:gd name="T53" fmla="*/ 10974 h 1121"/>
                <a:gd name="T54" fmla="*/ 121037 w 505"/>
                <a:gd name="T55" fmla="*/ 16199 h 1121"/>
                <a:gd name="T56" fmla="*/ 136330 w 505"/>
                <a:gd name="T57" fmla="*/ 25605 h 1121"/>
                <a:gd name="T58" fmla="*/ 147254 w 505"/>
                <a:gd name="T59" fmla="*/ 63752 h 1121"/>
                <a:gd name="T60" fmla="*/ 146380 w 505"/>
                <a:gd name="T61" fmla="*/ 87267 h 1121"/>
                <a:gd name="T62" fmla="*/ 131087 w 505"/>
                <a:gd name="T63" fmla="*/ 112872 h 1121"/>
                <a:gd name="T64" fmla="*/ 128028 w 505"/>
                <a:gd name="T65" fmla="*/ 128027 h 1121"/>
                <a:gd name="T66" fmla="*/ 135020 w 505"/>
                <a:gd name="T67" fmla="*/ 136388 h 1121"/>
                <a:gd name="T68" fmla="*/ 151187 w 505"/>
                <a:gd name="T69" fmla="*/ 141091 h 1121"/>
                <a:gd name="T70" fmla="*/ 162111 w 505"/>
                <a:gd name="T71" fmla="*/ 152064 h 1121"/>
                <a:gd name="T72" fmla="*/ 173909 w 505"/>
                <a:gd name="T73" fmla="*/ 180282 h 1121"/>
                <a:gd name="T74" fmla="*/ 187891 w 505"/>
                <a:gd name="T75" fmla="*/ 209023 h 1121"/>
                <a:gd name="T76" fmla="*/ 202748 w 505"/>
                <a:gd name="T77" fmla="*/ 218429 h 1121"/>
                <a:gd name="T78" fmla="*/ 220663 w 505"/>
                <a:gd name="T79" fmla="*/ 218429 h 1121"/>
                <a:gd name="T80" fmla="*/ 207991 w 505"/>
                <a:gd name="T81" fmla="*/ 258143 h 1121"/>
                <a:gd name="T82" fmla="*/ 186580 w 505"/>
                <a:gd name="T83" fmla="*/ 266504 h 1121"/>
                <a:gd name="T84" fmla="*/ 167354 w 505"/>
                <a:gd name="T85" fmla="*/ 275910 h 1121"/>
                <a:gd name="T86" fmla="*/ 157304 w 505"/>
                <a:gd name="T87" fmla="*/ 298903 h 1121"/>
                <a:gd name="T88" fmla="*/ 161674 w 505"/>
                <a:gd name="T89" fmla="*/ 332869 h 1121"/>
                <a:gd name="T90" fmla="*/ 175656 w 505"/>
                <a:gd name="T91" fmla="*/ 356907 h 1121"/>
                <a:gd name="T92" fmla="*/ 187891 w 505"/>
                <a:gd name="T93" fmla="*/ 384080 h 1121"/>
                <a:gd name="T94" fmla="*/ 187017 w 505"/>
                <a:gd name="T95" fmla="*/ 405505 h 1121"/>
                <a:gd name="T96" fmla="*/ 183085 w 505"/>
                <a:gd name="T97" fmla="*/ 418569 h 1121"/>
                <a:gd name="T98" fmla="*/ 190076 w 505"/>
                <a:gd name="T99" fmla="*/ 444696 h 1121"/>
                <a:gd name="T100" fmla="*/ 211050 w 505"/>
                <a:gd name="T101" fmla="*/ 504268 h 1121"/>
                <a:gd name="T102" fmla="*/ 200126 w 505"/>
                <a:gd name="T103" fmla="*/ 565407 h 112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05" h="1121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grpSp>
          <p:nvGrpSpPr>
            <p:cNvPr id="43" name="Group 282">
              <a:extLst>
                <a:ext uri="{FF2B5EF4-FFF2-40B4-BE49-F238E27FC236}">
                  <a16:creationId xmlns:a16="http://schemas.microsoft.com/office/drawing/2014/main" id="{764136FC-3D47-BD43-9106-202C47A142B0}"/>
                </a:ext>
              </a:extLst>
            </p:cNvPr>
            <p:cNvGrpSpPr>
              <a:grpSpLocks/>
            </p:cNvGrpSpPr>
            <p:nvPr>
              <p:custDataLst>
                <p:tags r:id="rId592"/>
              </p:custDataLst>
            </p:nvPr>
          </p:nvGrpSpPr>
          <p:grpSpPr bwMode="auto">
            <a:xfrm>
              <a:off x="9256718" y="3995594"/>
              <a:ext cx="284722" cy="488483"/>
              <a:chOff x="5062" y="2295"/>
              <a:chExt cx="177" cy="279"/>
            </a:xfrm>
            <a:grpFill/>
          </p:grpSpPr>
          <p:sp>
            <p:nvSpPr>
              <p:cNvPr id="108" name="Freeform 283">
                <a:extLst>
                  <a:ext uri="{FF2B5EF4-FFF2-40B4-BE49-F238E27FC236}">
                    <a16:creationId xmlns:a16="http://schemas.microsoft.com/office/drawing/2014/main" id="{E4F8ADBE-FA25-5949-9C72-4CA074182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4" y="2449"/>
                <a:ext cx="19" cy="37"/>
              </a:xfrm>
              <a:custGeom>
                <a:avLst/>
                <a:gdLst>
                  <a:gd name="T0" fmla="*/ 12 w 60"/>
                  <a:gd name="T1" fmla="*/ 37 h 110"/>
                  <a:gd name="T2" fmla="*/ 13 w 60"/>
                  <a:gd name="T3" fmla="*/ 37 h 110"/>
                  <a:gd name="T4" fmla="*/ 15 w 60"/>
                  <a:gd name="T5" fmla="*/ 36 h 110"/>
                  <a:gd name="T6" fmla="*/ 16 w 60"/>
                  <a:gd name="T7" fmla="*/ 34 h 110"/>
                  <a:gd name="T8" fmla="*/ 16 w 60"/>
                  <a:gd name="T9" fmla="*/ 32 h 110"/>
                  <a:gd name="T10" fmla="*/ 17 w 60"/>
                  <a:gd name="T11" fmla="*/ 30 h 110"/>
                  <a:gd name="T12" fmla="*/ 18 w 60"/>
                  <a:gd name="T13" fmla="*/ 28 h 110"/>
                  <a:gd name="T14" fmla="*/ 19 w 60"/>
                  <a:gd name="T15" fmla="*/ 26 h 110"/>
                  <a:gd name="T16" fmla="*/ 19 w 60"/>
                  <a:gd name="T17" fmla="*/ 25 h 110"/>
                  <a:gd name="T18" fmla="*/ 19 w 60"/>
                  <a:gd name="T19" fmla="*/ 20 h 110"/>
                  <a:gd name="T20" fmla="*/ 18 w 60"/>
                  <a:gd name="T21" fmla="*/ 16 h 110"/>
                  <a:gd name="T22" fmla="*/ 18 w 60"/>
                  <a:gd name="T23" fmla="*/ 13 h 110"/>
                  <a:gd name="T24" fmla="*/ 17 w 60"/>
                  <a:gd name="T25" fmla="*/ 10 h 110"/>
                  <a:gd name="T26" fmla="*/ 16 w 60"/>
                  <a:gd name="T27" fmla="*/ 7 h 110"/>
                  <a:gd name="T28" fmla="*/ 15 w 60"/>
                  <a:gd name="T29" fmla="*/ 4 h 110"/>
                  <a:gd name="T30" fmla="*/ 14 w 60"/>
                  <a:gd name="T31" fmla="*/ 2 h 110"/>
                  <a:gd name="T32" fmla="*/ 12 w 60"/>
                  <a:gd name="T33" fmla="*/ 0 h 110"/>
                  <a:gd name="T34" fmla="*/ 11 w 60"/>
                  <a:gd name="T35" fmla="*/ 1 h 110"/>
                  <a:gd name="T36" fmla="*/ 10 w 60"/>
                  <a:gd name="T37" fmla="*/ 3 h 110"/>
                  <a:gd name="T38" fmla="*/ 9 w 60"/>
                  <a:gd name="T39" fmla="*/ 4 h 110"/>
                  <a:gd name="T40" fmla="*/ 8 w 60"/>
                  <a:gd name="T41" fmla="*/ 6 h 110"/>
                  <a:gd name="T42" fmla="*/ 6 w 60"/>
                  <a:gd name="T43" fmla="*/ 10 h 110"/>
                  <a:gd name="T44" fmla="*/ 5 w 60"/>
                  <a:gd name="T45" fmla="*/ 13 h 110"/>
                  <a:gd name="T46" fmla="*/ 3 w 60"/>
                  <a:gd name="T47" fmla="*/ 17 h 110"/>
                  <a:gd name="T48" fmla="*/ 2 w 60"/>
                  <a:gd name="T49" fmla="*/ 21 h 110"/>
                  <a:gd name="T50" fmla="*/ 2 w 60"/>
                  <a:gd name="T51" fmla="*/ 22 h 110"/>
                  <a:gd name="T52" fmla="*/ 1 w 60"/>
                  <a:gd name="T53" fmla="*/ 23 h 110"/>
                  <a:gd name="T54" fmla="*/ 1 w 60"/>
                  <a:gd name="T55" fmla="*/ 24 h 110"/>
                  <a:gd name="T56" fmla="*/ 0 w 60"/>
                  <a:gd name="T57" fmla="*/ 25 h 110"/>
                  <a:gd name="T58" fmla="*/ 0 w 60"/>
                  <a:gd name="T59" fmla="*/ 26 h 110"/>
                  <a:gd name="T60" fmla="*/ 1 w 60"/>
                  <a:gd name="T61" fmla="*/ 28 h 110"/>
                  <a:gd name="T62" fmla="*/ 2 w 60"/>
                  <a:gd name="T63" fmla="*/ 30 h 110"/>
                  <a:gd name="T64" fmla="*/ 4 w 60"/>
                  <a:gd name="T65" fmla="*/ 32 h 110"/>
                  <a:gd name="T66" fmla="*/ 6 w 60"/>
                  <a:gd name="T67" fmla="*/ 34 h 110"/>
                  <a:gd name="T68" fmla="*/ 8 w 60"/>
                  <a:gd name="T69" fmla="*/ 36 h 110"/>
                  <a:gd name="T70" fmla="*/ 10 w 60"/>
                  <a:gd name="T71" fmla="*/ 37 h 110"/>
                  <a:gd name="T72" fmla="*/ 12 w 60"/>
                  <a:gd name="T73" fmla="*/ 37 h 1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" h="11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" name="Freeform 284">
                <a:extLst>
                  <a:ext uri="{FF2B5EF4-FFF2-40B4-BE49-F238E27FC236}">
                    <a16:creationId xmlns:a16="http://schemas.microsoft.com/office/drawing/2014/main" id="{1D14206C-D792-E840-B90F-6F51AEF73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" y="2422"/>
                <a:ext cx="24" cy="25"/>
              </a:xfrm>
              <a:custGeom>
                <a:avLst/>
                <a:gdLst>
                  <a:gd name="T0" fmla="*/ 0 w 72"/>
                  <a:gd name="T1" fmla="*/ 4 h 75"/>
                  <a:gd name="T2" fmla="*/ 3 w 72"/>
                  <a:gd name="T3" fmla="*/ 6 h 75"/>
                  <a:gd name="T4" fmla="*/ 5 w 72"/>
                  <a:gd name="T5" fmla="*/ 8 h 75"/>
                  <a:gd name="T6" fmla="*/ 8 w 72"/>
                  <a:gd name="T7" fmla="*/ 11 h 75"/>
                  <a:gd name="T8" fmla="*/ 10 w 72"/>
                  <a:gd name="T9" fmla="*/ 13 h 75"/>
                  <a:gd name="T10" fmla="*/ 12 w 72"/>
                  <a:gd name="T11" fmla="*/ 16 h 75"/>
                  <a:gd name="T12" fmla="*/ 14 w 72"/>
                  <a:gd name="T13" fmla="*/ 19 h 75"/>
                  <a:gd name="T14" fmla="*/ 15 w 72"/>
                  <a:gd name="T15" fmla="*/ 22 h 75"/>
                  <a:gd name="T16" fmla="*/ 15 w 72"/>
                  <a:gd name="T17" fmla="*/ 25 h 75"/>
                  <a:gd name="T18" fmla="*/ 24 w 72"/>
                  <a:gd name="T19" fmla="*/ 25 h 75"/>
                  <a:gd name="T20" fmla="*/ 22 w 72"/>
                  <a:gd name="T21" fmla="*/ 17 h 75"/>
                  <a:gd name="T22" fmla="*/ 20 w 72"/>
                  <a:gd name="T23" fmla="*/ 11 h 75"/>
                  <a:gd name="T24" fmla="*/ 20 w 72"/>
                  <a:gd name="T25" fmla="*/ 9 h 75"/>
                  <a:gd name="T26" fmla="*/ 21 w 72"/>
                  <a:gd name="T27" fmla="*/ 6 h 75"/>
                  <a:gd name="T28" fmla="*/ 22 w 72"/>
                  <a:gd name="T29" fmla="*/ 4 h 75"/>
                  <a:gd name="T30" fmla="*/ 24 w 72"/>
                  <a:gd name="T31" fmla="*/ 0 h 75"/>
                  <a:gd name="T32" fmla="*/ 17 w 72"/>
                  <a:gd name="T33" fmla="*/ 0 h 75"/>
                  <a:gd name="T34" fmla="*/ 11 w 72"/>
                  <a:gd name="T35" fmla="*/ 0 h 75"/>
                  <a:gd name="T36" fmla="*/ 7 w 72"/>
                  <a:gd name="T37" fmla="*/ 0 h 75"/>
                  <a:gd name="T38" fmla="*/ 4 w 72"/>
                  <a:gd name="T39" fmla="*/ 1 h 75"/>
                  <a:gd name="T40" fmla="*/ 3 w 72"/>
                  <a:gd name="T41" fmla="*/ 2 h 75"/>
                  <a:gd name="T42" fmla="*/ 2 w 72"/>
                  <a:gd name="T43" fmla="*/ 2 h 75"/>
                  <a:gd name="T44" fmla="*/ 1 w 72"/>
                  <a:gd name="T45" fmla="*/ 3 h 75"/>
                  <a:gd name="T46" fmla="*/ 0 w 72"/>
                  <a:gd name="T47" fmla="*/ 4 h 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2" h="75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" name="Freeform 285">
                <a:extLst>
                  <a:ext uri="{FF2B5EF4-FFF2-40B4-BE49-F238E27FC236}">
                    <a16:creationId xmlns:a16="http://schemas.microsoft.com/office/drawing/2014/main" id="{A446290C-E68C-D740-8A1F-12D48FD02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0" y="2389"/>
                <a:ext cx="5" cy="16"/>
              </a:xfrm>
              <a:custGeom>
                <a:avLst/>
                <a:gdLst>
                  <a:gd name="T0" fmla="*/ 5 w 15"/>
                  <a:gd name="T1" fmla="*/ 16 h 49"/>
                  <a:gd name="T2" fmla="*/ 5 w 15"/>
                  <a:gd name="T3" fmla="*/ 11 h 49"/>
                  <a:gd name="T4" fmla="*/ 5 w 15"/>
                  <a:gd name="T5" fmla="*/ 6 h 49"/>
                  <a:gd name="T6" fmla="*/ 5 w 15"/>
                  <a:gd name="T7" fmla="*/ 4 h 49"/>
                  <a:gd name="T8" fmla="*/ 4 w 15"/>
                  <a:gd name="T9" fmla="*/ 2 h 49"/>
                  <a:gd name="T10" fmla="*/ 4 w 15"/>
                  <a:gd name="T11" fmla="*/ 1 h 49"/>
                  <a:gd name="T12" fmla="*/ 3 w 15"/>
                  <a:gd name="T13" fmla="*/ 0 h 49"/>
                  <a:gd name="T14" fmla="*/ 1 w 15"/>
                  <a:gd name="T15" fmla="*/ 2 h 49"/>
                  <a:gd name="T16" fmla="*/ 1 w 15"/>
                  <a:gd name="T17" fmla="*/ 5 h 49"/>
                  <a:gd name="T18" fmla="*/ 0 w 15"/>
                  <a:gd name="T19" fmla="*/ 8 h 49"/>
                  <a:gd name="T20" fmla="*/ 0 w 15"/>
                  <a:gd name="T21" fmla="*/ 10 h 49"/>
                  <a:gd name="T22" fmla="*/ 0 w 15"/>
                  <a:gd name="T23" fmla="*/ 12 h 49"/>
                  <a:gd name="T24" fmla="*/ 1 w 15"/>
                  <a:gd name="T25" fmla="*/ 14 h 49"/>
                  <a:gd name="T26" fmla="*/ 2 w 15"/>
                  <a:gd name="T27" fmla="*/ 14 h 49"/>
                  <a:gd name="T28" fmla="*/ 3 w 15"/>
                  <a:gd name="T29" fmla="*/ 15 h 49"/>
                  <a:gd name="T30" fmla="*/ 4 w 15"/>
                  <a:gd name="T31" fmla="*/ 16 h 49"/>
                  <a:gd name="T32" fmla="*/ 5 w 15"/>
                  <a:gd name="T33" fmla="*/ 16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49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" name="Freeform 286">
                <a:extLst>
                  <a:ext uri="{FF2B5EF4-FFF2-40B4-BE49-F238E27FC236}">
                    <a16:creationId xmlns:a16="http://schemas.microsoft.com/office/drawing/2014/main" id="{D6D91B29-1687-384C-AA12-E232C75CC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" y="2387"/>
                <a:ext cx="15" cy="13"/>
              </a:xfrm>
              <a:custGeom>
                <a:avLst/>
                <a:gdLst>
                  <a:gd name="T0" fmla="*/ 6 w 47"/>
                  <a:gd name="T1" fmla="*/ 2 h 40"/>
                  <a:gd name="T2" fmla="*/ 0 w 47"/>
                  <a:gd name="T3" fmla="*/ 12 h 40"/>
                  <a:gd name="T4" fmla="*/ 2 w 47"/>
                  <a:gd name="T5" fmla="*/ 13 h 40"/>
                  <a:gd name="T6" fmla="*/ 4 w 47"/>
                  <a:gd name="T7" fmla="*/ 13 h 40"/>
                  <a:gd name="T8" fmla="*/ 6 w 47"/>
                  <a:gd name="T9" fmla="*/ 13 h 40"/>
                  <a:gd name="T10" fmla="*/ 8 w 47"/>
                  <a:gd name="T11" fmla="*/ 12 h 40"/>
                  <a:gd name="T12" fmla="*/ 10 w 47"/>
                  <a:gd name="T13" fmla="*/ 12 h 40"/>
                  <a:gd name="T14" fmla="*/ 12 w 47"/>
                  <a:gd name="T15" fmla="*/ 11 h 40"/>
                  <a:gd name="T16" fmla="*/ 14 w 47"/>
                  <a:gd name="T17" fmla="*/ 10 h 40"/>
                  <a:gd name="T18" fmla="*/ 15 w 47"/>
                  <a:gd name="T19" fmla="*/ 8 h 40"/>
                  <a:gd name="T20" fmla="*/ 15 w 47"/>
                  <a:gd name="T21" fmla="*/ 0 h 40"/>
                  <a:gd name="T22" fmla="*/ 13 w 47"/>
                  <a:gd name="T23" fmla="*/ 0 h 40"/>
                  <a:gd name="T24" fmla="*/ 11 w 47"/>
                  <a:gd name="T25" fmla="*/ 0 h 40"/>
                  <a:gd name="T26" fmla="*/ 8 w 47"/>
                  <a:gd name="T27" fmla="*/ 1 h 40"/>
                  <a:gd name="T28" fmla="*/ 6 w 47"/>
                  <a:gd name="T29" fmla="*/ 2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7" h="4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" name="Freeform 287">
                <a:extLst>
                  <a:ext uri="{FF2B5EF4-FFF2-40B4-BE49-F238E27FC236}">
                    <a16:creationId xmlns:a16="http://schemas.microsoft.com/office/drawing/2014/main" id="{09C87C6E-3FB8-B345-AB3D-D0934B030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4" y="2465"/>
                <a:ext cx="13" cy="10"/>
              </a:xfrm>
              <a:custGeom>
                <a:avLst/>
                <a:gdLst>
                  <a:gd name="T0" fmla="*/ 0 w 39"/>
                  <a:gd name="T1" fmla="*/ 0 h 31"/>
                  <a:gd name="T2" fmla="*/ 1 w 39"/>
                  <a:gd name="T3" fmla="*/ 3 h 31"/>
                  <a:gd name="T4" fmla="*/ 2 w 39"/>
                  <a:gd name="T5" fmla="*/ 4 h 31"/>
                  <a:gd name="T6" fmla="*/ 4 w 39"/>
                  <a:gd name="T7" fmla="*/ 6 h 31"/>
                  <a:gd name="T8" fmla="*/ 6 w 39"/>
                  <a:gd name="T9" fmla="*/ 7 h 31"/>
                  <a:gd name="T10" fmla="*/ 8 w 39"/>
                  <a:gd name="T11" fmla="*/ 8 h 31"/>
                  <a:gd name="T12" fmla="*/ 9 w 39"/>
                  <a:gd name="T13" fmla="*/ 9 h 31"/>
                  <a:gd name="T14" fmla="*/ 11 w 39"/>
                  <a:gd name="T15" fmla="*/ 10 h 31"/>
                  <a:gd name="T16" fmla="*/ 13 w 39"/>
                  <a:gd name="T17" fmla="*/ 10 h 31"/>
                  <a:gd name="T18" fmla="*/ 11 w 39"/>
                  <a:gd name="T19" fmla="*/ 7 h 31"/>
                  <a:gd name="T20" fmla="*/ 8 w 39"/>
                  <a:gd name="T21" fmla="*/ 5 h 31"/>
                  <a:gd name="T22" fmla="*/ 5 w 39"/>
                  <a:gd name="T23" fmla="*/ 2 h 31"/>
                  <a:gd name="T24" fmla="*/ 2 w 3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31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3" name="Freeform 288">
                <a:extLst>
                  <a:ext uri="{FF2B5EF4-FFF2-40B4-BE49-F238E27FC236}">
                    <a16:creationId xmlns:a16="http://schemas.microsoft.com/office/drawing/2014/main" id="{BC90D13D-BC6F-1349-8C6E-789638219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" y="2410"/>
                <a:ext cx="10" cy="6"/>
              </a:xfrm>
              <a:custGeom>
                <a:avLst/>
                <a:gdLst>
                  <a:gd name="T0" fmla="*/ 0 w 34"/>
                  <a:gd name="T1" fmla="*/ 0 h 19"/>
                  <a:gd name="T2" fmla="*/ 10 w 34"/>
                  <a:gd name="T3" fmla="*/ 6 h 19"/>
                  <a:gd name="T4" fmla="*/ 10 w 34"/>
                  <a:gd name="T5" fmla="*/ 0 h 19"/>
                  <a:gd name="T6" fmla="*/ 7 w 34"/>
                  <a:gd name="T7" fmla="*/ 0 h 19"/>
                  <a:gd name="T8" fmla="*/ 4 w 34"/>
                  <a:gd name="T9" fmla="*/ 0 h 19"/>
                  <a:gd name="T10" fmla="*/ 2 w 34"/>
                  <a:gd name="T11" fmla="*/ 0 h 19"/>
                  <a:gd name="T12" fmla="*/ 0 w 34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9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4" name="Freeform 289">
                <a:extLst>
                  <a:ext uri="{FF2B5EF4-FFF2-40B4-BE49-F238E27FC236}">
                    <a16:creationId xmlns:a16="http://schemas.microsoft.com/office/drawing/2014/main" id="{DF51B1F2-ABD3-B647-9BCA-2A9100FC4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" y="2471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6 w 19"/>
                  <a:gd name="T3" fmla="*/ 4 h 12"/>
                  <a:gd name="T4" fmla="*/ 4 w 19"/>
                  <a:gd name="T5" fmla="*/ 2 h 12"/>
                  <a:gd name="T6" fmla="*/ 2 w 19"/>
                  <a:gd name="T7" fmla="*/ 2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5" name="Freeform 290">
                <a:extLst>
                  <a:ext uri="{FF2B5EF4-FFF2-40B4-BE49-F238E27FC236}">
                    <a16:creationId xmlns:a16="http://schemas.microsoft.com/office/drawing/2014/main" id="{2801790E-3A23-3E40-83C9-320052BFD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2" y="2447"/>
                <a:ext cx="42" cy="55"/>
              </a:xfrm>
              <a:custGeom>
                <a:avLst/>
                <a:gdLst>
                  <a:gd name="T0" fmla="*/ 38 w 126"/>
                  <a:gd name="T1" fmla="*/ 0 h 166"/>
                  <a:gd name="T2" fmla="*/ 39 w 126"/>
                  <a:gd name="T3" fmla="*/ 2 h 166"/>
                  <a:gd name="T4" fmla="*/ 40 w 126"/>
                  <a:gd name="T5" fmla="*/ 3 h 166"/>
                  <a:gd name="T6" fmla="*/ 41 w 126"/>
                  <a:gd name="T7" fmla="*/ 4 h 166"/>
                  <a:gd name="T8" fmla="*/ 42 w 126"/>
                  <a:gd name="T9" fmla="*/ 6 h 166"/>
                  <a:gd name="T10" fmla="*/ 42 w 126"/>
                  <a:gd name="T11" fmla="*/ 7 h 166"/>
                  <a:gd name="T12" fmla="*/ 42 w 126"/>
                  <a:gd name="T13" fmla="*/ 8 h 166"/>
                  <a:gd name="T14" fmla="*/ 41 w 126"/>
                  <a:gd name="T15" fmla="*/ 11 h 166"/>
                  <a:gd name="T16" fmla="*/ 39 w 126"/>
                  <a:gd name="T17" fmla="*/ 14 h 166"/>
                  <a:gd name="T18" fmla="*/ 38 w 126"/>
                  <a:gd name="T19" fmla="*/ 17 h 166"/>
                  <a:gd name="T20" fmla="*/ 35 w 126"/>
                  <a:gd name="T21" fmla="*/ 20 h 166"/>
                  <a:gd name="T22" fmla="*/ 30 w 126"/>
                  <a:gd name="T23" fmla="*/ 28 h 166"/>
                  <a:gd name="T24" fmla="*/ 24 w 126"/>
                  <a:gd name="T25" fmla="*/ 34 h 166"/>
                  <a:gd name="T26" fmla="*/ 18 w 126"/>
                  <a:gd name="T27" fmla="*/ 42 h 166"/>
                  <a:gd name="T28" fmla="*/ 11 w 126"/>
                  <a:gd name="T29" fmla="*/ 48 h 166"/>
                  <a:gd name="T30" fmla="*/ 8 w 126"/>
                  <a:gd name="T31" fmla="*/ 50 h 166"/>
                  <a:gd name="T32" fmla="*/ 5 w 126"/>
                  <a:gd name="T33" fmla="*/ 52 h 166"/>
                  <a:gd name="T34" fmla="*/ 2 w 126"/>
                  <a:gd name="T35" fmla="*/ 54 h 166"/>
                  <a:gd name="T36" fmla="*/ 0 w 126"/>
                  <a:gd name="T37" fmla="*/ 55 h 166"/>
                  <a:gd name="T38" fmla="*/ 0 w 126"/>
                  <a:gd name="T39" fmla="*/ 53 h 166"/>
                  <a:gd name="T40" fmla="*/ 0 w 126"/>
                  <a:gd name="T41" fmla="*/ 51 h 166"/>
                  <a:gd name="T42" fmla="*/ 0 w 126"/>
                  <a:gd name="T43" fmla="*/ 48 h 166"/>
                  <a:gd name="T44" fmla="*/ 0 w 126"/>
                  <a:gd name="T45" fmla="*/ 45 h 166"/>
                  <a:gd name="T46" fmla="*/ 1 w 126"/>
                  <a:gd name="T47" fmla="*/ 43 h 166"/>
                  <a:gd name="T48" fmla="*/ 2 w 126"/>
                  <a:gd name="T49" fmla="*/ 42 h 166"/>
                  <a:gd name="T50" fmla="*/ 4 w 126"/>
                  <a:gd name="T51" fmla="*/ 41 h 166"/>
                  <a:gd name="T52" fmla="*/ 5 w 126"/>
                  <a:gd name="T53" fmla="*/ 40 h 166"/>
                  <a:gd name="T54" fmla="*/ 9 w 126"/>
                  <a:gd name="T55" fmla="*/ 38 h 166"/>
                  <a:gd name="T56" fmla="*/ 11 w 126"/>
                  <a:gd name="T57" fmla="*/ 36 h 166"/>
                  <a:gd name="T58" fmla="*/ 13 w 126"/>
                  <a:gd name="T59" fmla="*/ 34 h 166"/>
                  <a:gd name="T60" fmla="*/ 16 w 126"/>
                  <a:gd name="T61" fmla="*/ 32 h 166"/>
                  <a:gd name="T62" fmla="*/ 18 w 126"/>
                  <a:gd name="T63" fmla="*/ 29 h 166"/>
                  <a:gd name="T64" fmla="*/ 19 w 126"/>
                  <a:gd name="T65" fmla="*/ 27 h 166"/>
                  <a:gd name="T66" fmla="*/ 22 w 126"/>
                  <a:gd name="T67" fmla="*/ 22 h 166"/>
                  <a:gd name="T68" fmla="*/ 24 w 126"/>
                  <a:gd name="T69" fmla="*/ 17 h 166"/>
                  <a:gd name="T70" fmla="*/ 26 w 126"/>
                  <a:gd name="T71" fmla="*/ 12 h 166"/>
                  <a:gd name="T72" fmla="*/ 29 w 126"/>
                  <a:gd name="T73" fmla="*/ 8 h 166"/>
                  <a:gd name="T74" fmla="*/ 31 w 126"/>
                  <a:gd name="T75" fmla="*/ 5 h 166"/>
                  <a:gd name="T76" fmla="*/ 32 w 126"/>
                  <a:gd name="T77" fmla="*/ 4 h 166"/>
                  <a:gd name="T78" fmla="*/ 35 w 126"/>
                  <a:gd name="T79" fmla="*/ 2 h 166"/>
                  <a:gd name="T80" fmla="*/ 38 w 126"/>
                  <a:gd name="T81" fmla="*/ 0 h 16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26" h="166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6" name="Freeform 291">
                <a:extLst>
                  <a:ext uri="{FF2B5EF4-FFF2-40B4-BE49-F238E27FC236}">
                    <a16:creationId xmlns:a16="http://schemas.microsoft.com/office/drawing/2014/main" id="{070FE97F-6272-8244-A859-59D021D4B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4" y="2465"/>
                <a:ext cx="85" cy="86"/>
              </a:xfrm>
              <a:custGeom>
                <a:avLst/>
                <a:gdLst>
                  <a:gd name="T0" fmla="*/ 3 w 259"/>
                  <a:gd name="T1" fmla="*/ 60 h 259"/>
                  <a:gd name="T2" fmla="*/ 0 w 259"/>
                  <a:gd name="T3" fmla="*/ 54 h 259"/>
                  <a:gd name="T4" fmla="*/ 0 w 259"/>
                  <a:gd name="T5" fmla="*/ 47 h 259"/>
                  <a:gd name="T6" fmla="*/ 2 w 259"/>
                  <a:gd name="T7" fmla="*/ 43 h 259"/>
                  <a:gd name="T8" fmla="*/ 6 w 259"/>
                  <a:gd name="T9" fmla="*/ 42 h 259"/>
                  <a:gd name="T10" fmla="*/ 11 w 259"/>
                  <a:gd name="T11" fmla="*/ 39 h 259"/>
                  <a:gd name="T12" fmla="*/ 16 w 259"/>
                  <a:gd name="T13" fmla="*/ 33 h 259"/>
                  <a:gd name="T14" fmla="*/ 20 w 259"/>
                  <a:gd name="T15" fmla="*/ 30 h 259"/>
                  <a:gd name="T16" fmla="*/ 22 w 259"/>
                  <a:gd name="T17" fmla="*/ 29 h 259"/>
                  <a:gd name="T18" fmla="*/ 27 w 259"/>
                  <a:gd name="T19" fmla="*/ 29 h 259"/>
                  <a:gd name="T20" fmla="*/ 31 w 259"/>
                  <a:gd name="T21" fmla="*/ 31 h 259"/>
                  <a:gd name="T22" fmla="*/ 33 w 259"/>
                  <a:gd name="T23" fmla="*/ 35 h 259"/>
                  <a:gd name="T24" fmla="*/ 35 w 259"/>
                  <a:gd name="T25" fmla="*/ 37 h 259"/>
                  <a:gd name="T26" fmla="*/ 39 w 259"/>
                  <a:gd name="T27" fmla="*/ 37 h 259"/>
                  <a:gd name="T28" fmla="*/ 44 w 259"/>
                  <a:gd name="T29" fmla="*/ 35 h 259"/>
                  <a:gd name="T30" fmla="*/ 49 w 259"/>
                  <a:gd name="T31" fmla="*/ 31 h 259"/>
                  <a:gd name="T32" fmla="*/ 53 w 259"/>
                  <a:gd name="T33" fmla="*/ 26 h 259"/>
                  <a:gd name="T34" fmla="*/ 57 w 259"/>
                  <a:gd name="T35" fmla="*/ 17 h 259"/>
                  <a:gd name="T36" fmla="*/ 62 w 259"/>
                  <a:gd name="T37" fmla="*/ 5 h 259"/>
                  <a:gd name="T38" fmla="*/ 64 w 259"/>
                  <a:gd name="T39" fmla="*/ 1 h 259"/>
                  <a:gd name="T40" fmla="*/ 66 w 259"/>
                  <a:gd name="T41" fmla="*/ 4 h 259"/>
                  <a:gd name="T42" fmla="*/ 70 w 259"/>
                  <a:gd name="T43" fmla="*/ 6 h 259"/>
                  <a:gd name="T44" fmla="*/ 72 w 259"/>
                  <a:gd name="T45" fmla="*/ 11 h 259"/>
                  <a:gd name="T46" fmla="*/ 72 w 259"/>
                  <a:gd name="T47" fmla="*/ 17 h 259"/>
                  <a:gd name="T48" fmla="*/ 74 w 259"/>
                  <a:gd name="T49" fmla="*/ 20 h 259"/>
                  <a:gd name="T50" fmla="*/ 77 w 259"/>
                  <a:gd name="T51" fmla="*/ 23 h 259"/>
                  <a:gd name="T52" fmla="*/ 77 w 259"/>
                  <a:gd name="T53" fmla="*/ 29 h 259"/>
                  <a:gd name="T54" fmla="*/ 77 w 259"/>
                  <a:gd name="T55" fmla="*/ 35 h 259"/>
                  <a:gd name="T56" fmla="*/ 78 w 259"/>
                  <a:gd name="T57" fmla="*/ 37 h 259"/>
                  <a:gd name="T58" fmla="*/ 80 w 259"/>
                  <a:gd name="T59" fmla="*/ 40 h 259"/>
                  <a:gd name="T60" fmla="*/ 82 w 259"/>
                  <a:gd name="T61" fmla="*/ 45 h 259"/>
                  <a:gd name="T62" fmla="*/ 83 w 259"/>
                  <a:gd name="T63" fmla="*/ 53 h 259"/>
                  <a:gd name="T64" fmla="*/ 80 w 259"/>
                  <a:gd name="T65" fmla="*/ 78 h 259"/>
                  <a:gd name="T66" fmla="*/ 78 w 259"/>
                  <a:gd name="T67" fmla="*/ 74 h 259"/>
                  <a:gd name="T68" fmla="*/ 78 w 259"/>
                  <a:gd name="T69" fmla="*/ 69 h 259"/>
                  <a:gd name="T70" fmla="*/ 78 w 259"/>
                  <a:gd name="T71" fmla="*/ 64 h 259"/>
                  <a:gd name="T72" fmla="*/ 73 w 259"/>
                  <a:gd name="T73" fmla="*/ 62 h 259"/>
                  <a:gd name="T74" fmla="*/ 68 w 259"/>
                  <a:gd name="T75" fmla="*/ 59 h 259"/>
                  <a:gd name="T76" fmla="*/ 64 w 259"/>
                  <a:gd name="T77" fmla="*/ 66 h 259"/>
                  <a:gd name="T78" fmla="*/ 62 w 259"/>
                  <a:gd name="T79" fmla="*/ 73 h 259"/>
                  <a:gd name="T80" fmla="*/ 61 w 259"/>
                  <a:gd name="T81" fmla="*/ 86 h 259"/>
                  <a:gd name="T82" fmla="*/ 41 w 259"/>
                  <a:gd name="T83" fmla="*/ 80 h 259"/>
                  <a:gd name="T84" fmla="*/ 36 w 259"/>
                  <a:gd name="T85" fmla="*/ 73 h 259"/>
                  <a:gd name="T86" fmla="*/ 32 w 259"/>
                  <a:gd name="T87" fmla="*/ 69 h 259"/>
                  <a:gd name="T88" fmla="*/ 32 w 259"/>
                  <a:gd name="T89" fmla="*/ 65 h 259"/>
                  <a:gd name="T90" fmla="*/ 34 w 259"/>
                  <a:gd name="T91" fmla="*/ 62 h 259"/>
                  <a:gd name="T92" fmla="*/ 37 w 259"/>
                  <a:gd name="T93" fmla="*/ 60 h 259"/>
                  <a:gd name="T94" fmla="*/ 38 w 259"/>
                  <a:gd name="T95" fmla="*/ 57 h 259"/>
                  <a:gd name="T96" fmla="*/ 31 w 259"/>
                  <a:gd name="T97" fmla="*/ 51 h 259"/>
                  <a:gd name="T98" fmla="*/ 9 w 259"/>
                  <a:gd name="T99" fmla="*/ 51 h 259"/>
                  <a:gd name="T100" fmla="*/ 7 w 259"/>
                  <a:gd name="T101" fmla="*/ 54 h 259"/>
                  <a:gd name="T102" fmla="*/ 5 w 259"/>
                  <a:gd name="T103" fmla="*/ 58 h 259"/>
                  <a:gd name="T104" fmla="*/ 4 w 259"/>
                  <a:gd name="T105" fmla="*/ 62 h 25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59" h="259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7" name="Freeform 292">
                <a:extLst>
                  <a:ext uri="{FF2B5EF4-FFF2-40B4-BE49-F238E27FC236}">
                    <a16:creationId xmlns:a16="http://schemas.microsoft.com/office/drawing/2014/main" id="{BA8F603C-BD28-EA4D-9851-720ADA90C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4" y="2395"/>
                <a:ext cx="23" cy="31"/>
              </a:xfrm>
              <a:custGeom>
                <a:avLst/>
                <a:gdLst>
                  <a:gd name="T0" fmla="*/ 23 w 72"/>
                  <a:gd name="T1" fmla="*/ 14 h 92"/>
                  <a:gd name="T2" fmla="*/ 23 w 72"/>
                  <a:gd name="T3" fmla="*/ 31 h 92"/>
                  <a:gd name="T4" fmla="*/ 21 w 72"/>
                  <a:gd name="T5" fmla="*/ 29 h 92"/>
                  <a:gd name="T6" fmla="*/ 19 w 72"/>
                  <a:gd name="T7" fmla="*/ 27 h 92"/>
                  <a:gd name="T8" fmla="*/ 16 w 72"/>
                  <a:gd name="T9" fmla="*/ 25 h 92"/>
                  <a:gd name="T10" fmla="*/ 15 w 72"/>
                  <a:gd name="T11" fmla="*/ 23 h 92"/>
                  <a:gd name="T12" fmla="*/ 12 w 72"/>
                  <a:gd name="T13" fmla="*/ 20 h 92"/>
                  <a:gd name="T14" fmla="*/ 10 w 72"/>
                  <a:gd name="T15" fmla="*/ 16 h 92"/>
                  <a:gd name="T16" fmla="*/ 8 w 72"/>
                  <a:gd name="T17" fmla="*/ 11 h 92"/>
                  <a:gd name="T18" fmla="*/ 6 w 72"/>
                  <a:gd name="T19" fmla="*/ 8 h 92"/>
                  <a:gd name="T20" fmla="*/ 4 w 72"/>
                  <a:gd name="T21" fmla="*/ 4 h 92"/>
                  <a:gd name="T22" fmla="*/ 0 w 72"/>
                  <a:gd name="T23" fmla="*/ 0 h 92"/>
                  <a:gd name="T24" fmla="*/ 8 w 72"/>
                  <a:gd name="T25" fmla="*/ 4 h 92"/>
                  <a:gd name="T26" fmla="*/ 14 w 72"/>
                  <a:gd name="T27" fmla="*/ 7 h 92"/>
                  <a:gd name="T28" fmla="*/ 16 w 72"/>
                  <a:gd name="T29" fmla="*/ 9 h 92"/>
                  <a:gd name="T30" fmla="*/ 19 w 72"/>
                  <a:gd name="T31" fmla="*/ 10 h 92"/>
                  <a:gd name="T32" fmla="*/ 21 w 72"/>
                  <a:gd name="T33" fmla="*/ 12 h 92"/>
                  <a:gd name="T34" fmla="*/ 23 w 72"/>
                  <a:gd name="T35" fmla="*/ 14 h 9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92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8" name="Freeform 293">
                <a:extLst>
                  <a:ext uri="{FF2B5EF4-FFF2-40B4-BE49-F238E27FC236}">
                    <a16:creationId xmlns:a16="http://schemas.microsoft.com/office/drawing/2014/main" id="{664F49BD-C5AD-AE49-B695-DEB1BAC8D0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" y="2436"/>
                <a:ext cx="16" cy="21"/>
              </a:xfrm>
              <a:custGeom>
                <a:avLst/>
                <a:gdLst>
                  <a:gd name="T0" fmla="*/ 2 w 46"/>
                  <a:gd name="T1" fmla="*/ 2 h 62"/>
                  <a:gd name="T2" fmla="*/ 7 w 46"/>
                  <a:gd name="T3" fmla="*/ 2 h 62"/>
                  <a:gd name="T4" fmla="*/ 11 w 46"/>
                  <a:gd name="T5" fmla="*/ 1 h 62"/>
                  <a:gd name="T6" fmla="*/ 14 w 46"/>
                  <a:gd name="T7" fmla="*/ 0 h 62"/>
                  <a:gd name="T8" fmla="*/ 16 w 46"/>
                  <a:gd name="T9" fmla="*/ 0 h 62"/>
                  <a:gd name="T10" fmla="*/ 16 w 46"/>
                  <a:gd name="T11" fmla="*/ 3 h 62"/>
                  <a:gd name="T12" fmla="*/ 16 w 46"/>
                  <a:gd name="T13" fmla="*/ 6 h 62"/>
                  <a:gd name="T14" fmla="*/ 16 w 46"/>
                  <a:gd name="T15" fmla="*/ 9 h 62"/>
                  <a:gd name="T16" fmla="*/ 16 w 46"/>
                  <a:gd name="T17" fmla="*/ 13 h 62"/>
                  <a:gd name="T18" fmla="*/ 16 w 46"/>
                  <a:gd name="T19" fmla="*/ 16 h 62"/>
                  <a:gd name="T20" fmla="*/ 14 w 46"/>
                  <a:gd name="T21" fmla="*/ 18 h 62"/>
                  <a:gd name="T22" fmla="*/ 14 w 46"/>
                  <a:gd name="T23" fmla="*/ 19 h 62"/>
                  <a:gd name="T24" fmla="*/ 13 w 46"/>
                  <a:gd name="T25" fmla="*/ 20 h 62"/>
                  <a:gd name="T26" fmla="*/ 12 w 46"/>
                  <a:gd name="T27" fmla="*/ 21 h 62"/>
                  <a:gd name="T28" fmla="*/ 11 w 46"/>
                  <a:gd name="T29" fmla="*/ 21 h 62"/>
                  <a:gd name="T30" fmla="*/ 9 w 46"/>
                  <a:gd name="T31" fmla="*/ 21 h 62"/>
                  <a:gd name="T32" fmla="*/ 8 w 46"/>
                  <a:gd name="T33" fmla="*/ 20 h 62"/>
                  <a:gd name="T34" fmla="*/ 6 w 46"/>
                  <a:gd name="T35" fmla="*/ 20 h 62"/>
                  <a:gd name="T36" fmla="*/ 5 w 46"/>
                  <a:gd name="T37" fmla="*/ 19 h 62"/>
                  <a:gd name="T38" fmla="*/ 4 w 46"/>
                  <a:gd name="T39" fmla="*/ 18 h 62"/>
                  <a:gd name="T40" fmla="*/ 2 w 46"/>
                  <a:gd name="T41" fmla="*/ 17 h 62"/>
                  <a:gd name="T42" fmla="*/ 2 w 46"/>
                  <a:gd name="T43" fmla="*/ 16 h 62"/>
                  <a:gd name="T44" fmla="*/ 1 w 46"/>
                  <a:gd name="T45" fmla="*/ 15 h 62"/>
                  <a:gd name="T46" fmla="*/ 0 w 46"/>
                  <a:gd name="T47" fmla="*/ 12 h 62"/>
                  <a:gd name="T48" fmla="*/ 0 w 46"/>
                  <a:gd name="T49" fmla="*/ 8 h 62"/>
                  <a:gd name="T50" fmla="*/ 0 w 46"/>
                  <a:gd name="T51" fmla="*/ 5 h 62"/>
                  <a:gd name="T52" fmla="*/ 0 w 46"/>
                  <a:gd name="T53" fmla="*/ 2 h 62"/>
                  <a:gd name="T54" fmla="*/ 2 w 46"/>
                  <a:gd name="T55" fmla="*/ 2 h 6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6" h="62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9" name="Freeform 294">
                <a:extLst>
                  <a:ext uri="{FF2B5EF4-FFF2-40B4-BE49-F238E27FC236}">
                    <a16:creationId xmlns:a16="http://schemas.microsoft.com/office/drawing/2014/main" id="{6A4C3DCD-0F41-CB41-8A10-AD558AC43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9" y="2295"/>
                <a:ext cx="50" cy="98"/>
              </a:xfrm>
              <a:custGeom>
                <a:avLst/>
                <a:gdLst>
                  <a:gd name="T0" fmla="*/ 19 w 152"/>
                  <a:gd name="T1" fmla="*/ 0 h 296"/>
                  <a:gd name="T2" fmla="*/ 22 w 152"/>
                  <a:gd name="T3" fmla="*/ 3 h 296"/>
                  <a:gd name="T4" fmla="*/ 25 w 152"/>
                  <a:gd name="T5" fmla="*/ 6 h 296"/>
                  <a:gd name="T6" fmla="*/ 29 w 152"/>
                  <a:gd name="T7" fmla="*/ 8 h 296"/>
                  <a:gd name="T8" fmla="*/ 33 w 152"/>
                  <a:gd name="T9" fmla="*/ 8 h 296"/>
                  <a:gd name="T10" fmla="*/ 36 w 152"/>
                  <a:gd name="T11" fmla="*/ 7 h 296"/>
                  <a:gd name="T12" fmla="*/ 39 w 152"/>
                  <a:gd name="T13" fmla="*/ 4 h 296"/>
                  <a:gd name="T14" fmla="*/ 40 w 152"/>
                  <a:gd name="T15" fmla="*/ 12 h 296"/>
                  <a:gd name="T16" fmla="*/ 43 w 152"/>
                  <a:gd name="T17" fmla="*/ 21 h 296"/>
                  <a:gd name="T18" fmla="*/ 46 w 152"/>
                  <a:gd name="T19" fmla="*/ 28 h 296"/>
                  <a:gd name="T20" fmla="*/ 48 w 152"/>
                  <a:gd name="T21" fmla="*/ 31 h 296"/>
                  <a:gd name="T22" fmla="*/ 50 w 152"/>
                  <a:gd name="T23" fmla="*/ 33 h 296"/>
                  <a:gd name="T24" fmla="*/ 47 w 152"/>
                  <a:gd name="T25" fmla="*/ 40 h 296"/>
                  <a:gd name="T26" fmla="*/ 42 w 152"/>
                  <a:gd name="T27" fmla="*/ 46 h 296"/>
                  <a:gd name="T28" fmla="*/ 38 w 152"/>
                  <a:gd name="T29" fmla="*/ 52 h 296"/>
                  <a:gd name="T30" fmla="*/ 37 w 152"/>
                  <a:gd name="T31" fmla="*/ 57 h 296"/>
                  <a:gd name="T32" fmla="*/ 38 w 152"/>
                  <a:gd name="T33" fmla="*/ 65 h 296"/>
                  <a:gd name="T34" fmla="*/ 38 w 152"/>
                  <a:gd name="T35" fmla="*/ 68 h 296"/>
                  <a:gd name="T36" fmla="*/ 37 w 152"/>
                  <a:gd name="T37" fmla="*/ 72 h 296"/>
                  <a:gd name="T38" fmla="*/ 41 w 152"/>
                  <a:gd name="T39" fmla="*/ 72 h 296"/>
                  <a:gd name="T40" fmla="*/ 48 w 152"/>
                  <a:gd name="T41" fmla="*/ 72 h 296"/>
                  <a:gd name="T42" fmla="*/ 45 w 152"/>
                  <a:gd name="T43" fmla="*/ 83 h 296"/>
                  <a:gd name="T44" fmla="*/ 45 w 152"/>
                  <a:gd name="T45" fmla="*/ 88 h 296"/>
                  <a:gd name="T46" fmla="*/ 48 w 152"/>
                  <a:gd name="T47" fmla="*/ 94 h 296"/>
                  <a:gd name="T48" fmla="*/ 41 w 152"/>
                  <a:gd name="T49" fmla="*/ 96 h 296"/>
                  <a:gd name="T50" fmla="*/ 35 w 152"/>
                  <a:gd name="T51" fmla="*/ 98 h 296"/>
                  <a:gd name="T52" fmla="*/ 28 w 152"/>
                  <a:gd name="T53" fmla="*/ 97 h 296"/>
                  <a:gd name="T54" fmla="*/ 24 w 152"/>
                  <a:gd name="T55" fmla="*/ 95 h 296"/>
                  <a:gd name="T56" fmla="*/ 22 w 152"/>
                  <a:gd name="T57" fmla="*/ 93 h 296"/>
                  <a:gd name="T58" fmla="*/ 22 w 152"/>
                  <a:gd name="T59" fmla="*/ 90 h 296"/>
                  <a:gd name="T60" fmla="*/ 28 w 152"/>
                  <a:gd name="T61" fmla="*/ 84 h 296"/>
                  <a:gd name="T62" fmla="*/ 23 w 152"/>
                  <a:gd name="T63" fmla="*/ 82 h 296"/>
                  <a:gd name="T64" fmla="*/ 17 w 152"/>
                  <a:gd name="T65" fmla="*/ 80 h 296"/>
                  <a:gd name="T66" fmla="*/ 13 w 152"/>
                  <a:gd name="T67" fmla="*/ 76 h 296"/>
                  <a:gd name="T68" fmla="*/ 8 w 152"/>
                  <a:gd name="T69" fmla="*/ 73 h 296"/>
                  <a:gd name="T70" fmla="*/ 5 w 152"/>
                  <a:gd name="T71" fmla="*/ 68 h 296"/>
                  <a:gd name="T72" fmla="*/ 2 w 152"/>
                  <a:gd name="T73" fmla="*/ 63 h 296"/>
                  <a:gd name="T74" fmla="*/ 0 w 152"/>
                  <a:gd name="T75" fmla="*/ 57 h 296"/>
                  <a:gd name="T76" fmla="*/ 0 w 152"/>
                  <a:gd name="T77" fmla="*/ 51 h 296"/>
                  <a:gd name="T78" fmla="*/ 0 w 152"/>
                  <a:gd name="T79" fmla="*/ 43 h 296"/>
                  <a:gd name="T80" fmla="*/ 9 w 152"/>
                  <a:gd name="T81" fmla="*/ 35 h 296"/>
                  <a:gd name="T82" fmla="*/ 11 w 152"/>
                  <a:gd name="T83" fmla="*/ 15 h 296"/>
                  <a:gd name="T84" fmla="*/ 10 w 152"/>
                  <a:gd name="T85" fmla="*/ 6 h 296"/>
                  <a:gd name="T86" fmla="*/ 9 w 152"/>
                  <a:gd name="T87" fmla="*/ 1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52" h="296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0" name="Freeform 295">
                <a:extLst>
                  <a:ext uri="{FF2B5EF4-FFF2-40B4-BE49-F238E27FC236}">
                    <a16:creationId xmlns:a16="http://schemas.microsoft.com/office/drawing/2014/main" id="{D20E06D5-E373-164D-9435-6D72DDA51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" y="2442"/>
                <a:ext cx="8" cy="13"/>
              </a:xfrm>
              <a:custGeom>
                <a:avLst/>
                <a:gdLst>
                  <a:gd name="T0" fmla="*/ 8 w 26"/>
                  <a:gd name="T1" fmla="*/ 13 h 38"/>
                  <a:gd name="T2" fmla="*/ 8 w 26"/>
                  <a:gd name="T3" fmla="*/ 0 h 38"/>
                  <a:gd name="T4" fmla="*/ 6 w 26"/>
                  <a:gd name="T5" fmla="*/ 0 h 38"/>
                  <a:gd name="T6" fmla="*/ 4 w 26"/>
                  <a:gd name="T7" fmla="*/ 1 h 38"/>
                  <a:gd name="T8" fmla="*/ 2 w 26"/>
                  <a:gd name="T9" fmla="*/ 3 h 38"/>
                  <a:gd name="T10" fmla="*/ 0 w 26"/>
                  <a:gd name="T11" fmla="*/ 4 h 38"/>
                  <a:gd name="T12" fmla="*/ 6 w 26"/>
                  <a:gd name="T13" fmla="*/ 10 h 38"/>
                  <a:gd name="T14" fmla="*/ 8 w 26"/>
                  <a:gd name="T15" fmla="*/ 13 h 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38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1" name="Freeform 296">
                <a:extLst>
                  <a:ext uri="{FF2B5EF4-FFF2-40B4-BE49-F238E27FC236}">
                    <a16:creationId xmlns:a16="http://schemas.microsoft.com/office/drawing/2014/main" id="{20E5E5B0-3828-A249-BE72-056280D12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5" y="2420"/>
                <a:ext cx="10" cy="10"/>
              </a:xfrm>
              <a:custGeom>
                <a:avLst/>
                <a:gdLst>
                  <a:gd name="T0" fmla="*/ 0 w 34"/>
                  <a:gd name="T1" fmla="*/ 6 h 31"/>
                  <a:gd name="T2" fmla="*/ 2 w 34"/>
                  <a:gd name="T3" fmla="*/ 7 h 31"/>
                  <a:gd name="T4" fmla="*/ 5 w 34"/>
                  <a:gd name="T5" fmla="*/ 8 h 31"/>
                  <a:gd name="T6" fmla="*/ 8 w 34"/>
                  <a:gd name="T7" fmla="*/ 10 h 31"/>
                  <a:gd name="T8" fmla="*/ 10 w 34"/>
                  <a:gd name="T9" fmla="*/ 10 h 31"/>
                  <a:gd name="T10" fmla="*/ 10 w 34"/>
                  <a:gd name="T11" fmla="*/ 8 h 31"/>
                  <a:gd name="T12" fmla="*/ 9 w 34"/>
                  <a:gd name="T13" fmla="*/ 5 h 31"/>
                  <a:gd name="T14" fmla="*/ 8 w 34"/>
                  <a:gd name="T15" fmla="*/ 2 h 31"/>
                  <a:gd name="T16" fmla="*/ 6 w 34"/>
                  <a:gd name="T17" fmla="*/ 0 h 31"/>
                  <a:gd name="T18" fmla="*/ 5 w 34"/>
                  <a:gd name="T19" fmla="*/ 2 h 31"/>
                  <a:gd name="T20" fmla="*/ 3 w 34"/>
                  <a:gd name="T21" fmla="*/ 4 h 31"/>
                  <a:gd name="T22" fmla="*/ 2 w 34"/>
                  <a:gd name="T23" fmla="*/ 5 h 31"/>
                  <a:gd name="T24" fmla="*/ 2 w 34"/>
                  <a:gd name="T25" fmla="*/ 5 h 31"/>
                  <a:gd name="T26" fmla="*/ 1 w 34"/>
                  <a:gd name="T27" fmla="*/ 6 h 31"/>
                  <a:gd name="T28" fmla="*/ 0 w 34"/>
                  <a:gd name="T29" fmla="*/ 6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31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2" name="Freeform 297">
                <a:extLst>
                  <a:ext uri="{FF2B5EF4-FFF2-40B4-BE49-F238E27FC236}">
                    <a16:creationId xmlns:a16="http://schemas.microsoft.com/office/drawing/2014/main" id="{84F6DDB6-7EA4-8D4F-A69D-2FC51AE82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" y="2418"/>
                <a:ext cx="6" cy="12"/>
              </a:xfrm>
              <a:custGeom>
                <a:avLst/>
                <a:gdLst>
                  <a:gd name="T0" fmla="*/ 0 w 20"/>
                  <a:gd name="T1" fmla="*/ 2 h 37"/>
                  <a:gd name="T2" fmla="*/ 0 w 20"/>
                  <a:gd name="T3" fmla="*/ 12 h 37"/>
                  <a:gd name="T4" fmla="*/ 2 w 20"/>
                  <a:gd name="T5" fmla="*/ 11 h 37"/>
                  <a:gd name="T6" fmla="*/ 6 w 20"/>
                  <a:gd name="T7" fmla="*/ 10 h 37"/>
                  <a:gd name="T8" fmla="*/ 6 w 20"/>
                  <a:gd name="T9" fmla="*/ 0 h 37"/>
                  <a:gd name="T10" fmla="*/ 0 w 20"/>
                  <a:gd name="T11" fmla="*/ 2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37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3" name="Line 298">
                <a:extLst>
                  <a:ext uri="{FF2B5EF4-FFF2-40B4-BE49-F238E27FC236}">
                    <a16:creationId xmlns:a16="http://schemas.microsoft.com/office/drawing/2014/main" id="{7D6EE370-FC2C-7946-8FF0-6DCAC51057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0" y="2449"/>
                <a:ext cx="1" cy="10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4" name="Freeform 299">
                <a:extLst>
                  <a:ext uri="{FF2B5EF4-FFF2-40B4-BE49-F238E27FC236}">
                    <a16:creationId xmlns:a16="http://schemas.microsoft.com/office/drawing/2014/main" id="{EF3E479E-9E22-BC49-9314-C23C09E09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" y="2453"/>
                <a:ext cx="4" cy="6"/>
              </a:xfrm>
              <a:custGeom>
                <a:avLst/>
                <a:gdLst>
                  <a:gd name="T0" fmla="*/ 0 w 13"/>
                  <a:gd name="T1" fmla="*/ 6 h 18"/>
                  <a:gd name="T2" fmla="*/ 0 w 13"/>
                  <a:gd name="T3" fmla="*/ 4 h 18"/>
                  <a:gd name="T4" fmla="*/ 1 w 13"/>
                  <a:gd name="T5" fmla="*/ 3 h 18"/>
                  <a:gd name="T6" fmla="*/ 2 w 13"/>
                  <a:gd name="T7" fmla="*/ 1 h 18"/>
                  <a:gd name="T8" fmla="*/ 4 w 13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5" name="Line 300">
                <a:extLst>
                  <a:ext uri="{FF2B5EF4-FFF2-40B4-BE49-F238E27FC236}">
                    <a16:creationId xmlns:a16="http://schemas.microsoft.com/office/drawing/2014/main" id="{5B5D55CD-07CA-6D42-B2AD-B3E807A60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178" y="2447"/>
                <a:ext cx="6" cy="6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6" name="Freeform 301">
                <a:extLst>
                  <a:ext uri="{FF2B5EF4-FFF2-40B4-BE49-F238E27FC236}">
                    <a16:creationId xmlns:a16="http://schemas.microsoft.com/office/drawing/2014/main" id="{FECB2C90-4FFB-0843-BFD3-BA0A5DDC7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6" y="2564"/>
                <a:ext cx="9" cy="10"/>
              </a:xfrm>
              <a:custGeom>
                <a:avLst/>
                <a:gdLst>
                  <a:gd name="T0" fmla="*/ 0 w 27"/>
                  <a:gd name="T1" fmla="*/ 0 h 31"/>
                  <a:gd name="T2" fmla="*/ 7 w 27"/>
                  <a:gd name="T3" fmla="*/ 10 h 31"/>
                  <a:gd name="T4" fmla="*/ 9 w 27"/>
                  <a:gd name="T5" fmla="*/ 4 h 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" h="31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7" name="Freeform 302">
                <a:extLst>
                  <a:ext uri="{FF2B5EF4-FFF2-40B4-BE49-F238E27FC236}">
                    <a16:creationId xmlns:a16="http://schemas.microsoft.com/office/drawing/2014/main" id="{50755396-5477-2B40-B005-9040BF393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" y="2568"/>
                <a:ext cx="6" cy="1"/>
              </a:xfrm>
              <a:custGeom>
                <a:avLst/>
                <a:gdLst>
                  <a:gd name="T0" fmla="*/ 6 w 20"/>
                  <a:gd name="T1" fmla="*/ 0 h 1"/>
                  <a:gd name="T2" fmla="*/ 3 w 20"/>
                  <a:gd name="T3" fmla="*/ 0 h 1"/>
                  <a:gd name="T4" fmla="*/ 0 w 2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8" name="Freeform 303">
                <a:extLst>
                  <a:ext uri="{FF2B5EF4-FFF2-40B4-BE49-F238E27FC236}">
                    <a16:creationId xmlns:a16="http://schemas.microsoft.com/office/drawing/2014/main" id="{08024F65-1AEB-9C4E-B005-47EA8DFC34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" y="2557"/>
                <a:ext cx="12" cy="5"/>
              </a:xfrm>
              <a:custGeom>
                <a:avLst/>
                <a:gdLst>
                  <a:gd name="T0" fmla="*/ 0 w 34"/>
                  <a:gd name="T1" fmla="*/ 5 h 13"/>
                  <a:gd name="T2" fmla="*/ 2 w 34"/>
                  <a:gd name="T3" fmla="*/ 5 h 13"/>
                  <a:gd name="T4" fmla="*/ 4 w 34"/>
                  <a:gd name="T5" fmla="*/ 4 h 13"/>
                  <a:gd name="T6" fmla="*/ 6 w 34"/>
                  <a:gd name="T7" fmla="*/ 4 h 13"/>
                  <a:gd name="T8" fmla="*/ 7 w 34"/>
                  <a:gd name="T9" fmla="*/ 3 h 13"/>
                  <a:gd name="T10" fmla="*/ 10 w 34"/>
                  <a:gd name="T11" fmla="*/ 1 h 13"/>
                  <a:gd name="T12" fmla="*/ 12 w 34"/>
                  <a:gd name="T13" fmla="*/ 0 h 13"/>
                  <a:gd name="T14" fmla="*/ 9 w 34"/>
                  <a:gd name="T15" fmla="*/ 0 h 13"/>
                  <a:gd name="T16" fmla="*/ 5 w 34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13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9" name="Freeform 304">
                <a:extLst>
                  <a:ext uri="{FF2B5EF4-FFF2-40B4-BE49-F238E27FC236}">
                    <a16:creationId xmlns:a16="http://schemas.microsoft.com/office/drawing/2014/main" id="{786C1760-815B-E249-B1BA-34C9C8BD7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" y="2547"/>
                <a:ext cx="12" cy="6"/>
              </a:xfrm>
              <a:custGeom>
                <a:avLst/>
                <a:gdLst>
                  <a:gd name="T0" fmla="*/ 12 w 34"/>
                  <a:gd name="T1" fmla="*/ 6 h 18"/>
                  <a:gd name="T2" fmla="*/ 12 w 34"/>
                  <a:gd name="T3" fmla="*/ 0 h 18"/>
                  <a:gd name="T4" fmla="*/ 10 w 34"/>
                  <a:gd name="T5" fmla="*/ 0 h 18"/>
                  <a:gd name="T6" fmla="*/ 7 w 34"/>
                  <a:gd name="T7" fmla="*/ 0 h 18"/>
                  <a:gd name="T8" fmla="*/ 4 w 34"/>
                  <a:gd name="T9" fmla="*/ 0 h 18"/>
                  <a:gd name="T10" fmla="*/ 0 w 34"/>
                  <a:gd name="T11" fmla="*/ 0 h 18"/>
                  <a:gd name="T12" fmla="*/ 12 w 34"/>
                  <a:gd name="T13" fmla="*/ 6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0" name="Freeform 305">
                <a:extLst>
                  <a:ext uri="{FF2B5EF4-FFF2-40B4-BE49-F238E27FC236}">
                    <a16:creationId xmlns:a16="http://schemas.microsoft.com/office/drawing/2014/main" id="{54A359DD-4036-0149-BCF4-0D707EAFA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1" y="2535"/>
                <a:ext cx="20" cy="8"/>
              </a:xfrm>
              <a:custGeom>
                <a:avLst/>
                <a:gdLst>
                  <a:gd name="T0" fmla="*/ 18 w 59"/>
                  <a:gd name="T1" fmla="*/ 8 h 25"/>
                  <a:gd name="T2" fmla="*/ 19 w 59"/>
                  <a:gd name="T3" fmla="*/ 4 h 25"/>
                  <a:gd name="T4" fmla="*/ 20 w 59"/>
                  <a:gd name="T5" fmla="*/ 0 h 25"/>
                  <a:gd name="T6" fmla="*/ 15 w 59"/>
                  <a:gd name="T7" fmla="*/ 0 h 25"/>
                  <a:gd name="T8" fmla="*/ 9 w 59"/>
                  <a:gd name="T9" fmla="*/ 0 h 25"/>
                  <a:gd name="T10" fmla="*/ 6 w 59"/>
                  <a:gd name="T11" fmla="*/ 0 h 25"/>
                  <a:gd name="T12" fmla="*/ 4 w 59"/>
                  <a:gd name="T13" fmla="*/ 1 h 25"/>
                  <a:gd name="T14" fmla="*/ 2 w 59"/>
                  <a:gd name="T15" fmla="*/ 1 h 25"/>
                  <a:gd name="T16" fmla="*/ 0 w 59"/>
                  <a:gd name="T17" fmla="*/ 2 h 25"/>
                  <a:gd name="T18" fmla="*/ 4 w 59"/>
                  <a:gd name="T19" fmla="*/ 4 h 25"/>
                  <a:gd name="T20" fmla="*/ 9 w 59"/>
                  <a:gd name="T21" fmla="*/ 6 h 25"/>
                  <a:gd name="T22" fmla="*/ 11 w 59"/>
                  <a:gd name="T23" fmla="*/ 7 h 25"/>
                  <a:gd name="T24" fmla="*/ 13 w 59"/>
                  <a:gd name="T25" fmla="*/ 8 h 25"/>
                  <a:gd name="T26" fmla="*/ 16 w 59"/>
                  <a:gd name="T27" fmla="*/ 8 h 25"/>
                  <a:gd name="T28" fmla="*/ 18 w 59"/>
                  <a:gd name="T29" fmla="*/ 8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9" h="25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1" name="Line 306">
                <a:extLst>
                  <a:ext uri="{FF2B5EF4-FFF2-40B4-BE49-F238E27FC236}">
                    <a16:creationId xmlns:a16="http://schemas.microsoft.com/office/drawing/2014/main" id="{867B91D1-1562-5C4A-A1AA-AEB6C8A8C3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1" y="2516"/>
                <a:ext cx="6" cy="2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4" name="Freeform 307">
              <a:extLst>
                <a:ext uri="{FF2B5EF4-FFF2-40B4-BE49-F238E27FC236}">
                  <a16:creationId xmlns:a16="http://schemas.microsoft.com/office/drawing/2014/main" id="{5238E25E-FBE1-9143-9A1B-E339DAEA9C9C}"/>
                </a:ext>
              </a:extLst>
            </p:cNvPr>
            <p:cNvSpPr>
              <a:spLocks/>
            </p:cNvSpPr>
            <p:nvPr>
              <p:custDataLst>
                <p:tags r:id="rId593"/>
              </p:custDataLst>
            </p:nvPr>
          </p:nvSpPr>
          <p:spPr bwMode="auto">
            <a:xfrm>
              <a:off x="9677020" y="4905546"/>
              <a:ext cx="17432" cy="61722"/>
            </a:xfrm>
            <a:custGeom>
              <a:avLst/>
              <a:gdLst>
                <a:gd name="T0" fmla="*/ 0 w 33"/>
                <a:gd name="T1" fmla="*/ 55563 h 43"/>
                <a:gd name="T2" fmla="*/ 433 w 33"/>
                <a:gd name="T3" fmla="*/ 43934 h 43"/>
                <a:gd name="T4" fmla="*/ 866 w 33"/>
                <a:gd name="T5" fmla="*/ 34888 h 43"/>
                <a:gd name="T6" fmla="*/ 2165 w 33"/>
                <a:gd name="T7" fmla="*/ 27135 h 43"/>
                <a:gd name="T8" fmla="*/ 3897 w 33"/>
                <a:gd name="T9" fmla="*/ 19382 h 43"/>
                <a:gd name="T10" fmla="*/ 6062 w 33"/>
                <a:gd name="T11" fmla="*/ 11629 h 43"/>
                <a:gd name="T12" fmla="*/ 8659 w 33"/>
                <a:gd name="T13" fmla="*/ 6461 h 43"/>
                <a:gd name="T14" fmla="*/ 11257 w 33"/>
                <a:gd name="T15" fmla="*/ 2584 h 43"/>
                <a:gd name="T16" fmla="*/ 14288 w 33"/>
                <a:gd name="T17" fmla="*/ 0 h 43"/>
                <a:gd name="T18" fmla="*/ 14288 w 33"/>
                <a:gd name="T19" fmla="*/ 32304 h 43"/>
                <a:gd name="T20" fmla="*/ 9958 w 33"/>
                <a:gd name="T21" fmla="*/ 34888 h 43"/>
                <a:gd name="T22" fmla="*/ 7793 w 33"/>
                <a:gd name="T23" fmla="*/ 37473 h 43"/>
                <a:gd name="T24" fmla="*/ 6928 w 33"/>
                <a:gd name="T25" fmla="*/ 41349 h 43"/>
                <a:gd name="T26" fmla="*/ 6928 w 33"/>
                <a:gd name="T27" fmla="*/ 43934 h 43"/>
                <a:gd name="T28" fmla="*/ 6928 w 33"/>
                <a:gd name="T29" fmla="*/ 46518 h 43"/>
                <a:gd name="T30" fmla="*/ 6062 w 33"/>
                <a:gd name="T31" fmla="*/ 49102 h 43"/>
                <a:gd name="T32" fmla="*/ 4330 w 33"/>
                <a:gd name="T33" fmla="*/ 52979 h 43"/>
                <a:gd name="T34" fmla="*/ 0 w 33"/>
                <a:gd name="T35" fmla="*/ 55563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" h="43">
                  <a:moveTo>
                    <a:pt x="0" y="43"/>
                  </a:moveTo>
                  <a:lnTo>
                    <a:pt x="1" y="34"/>
                  </a:lnTo>
                  <a:lnTo>
                    <a:pt x="2" y="27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3" y="25"/>
                  </a:lnTo>
                  <a:lnTo>
                    <a:pt x="23" y="27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1"/>
                  </a:lnTo>
                  <a:lnTo>
                    <a:pt x="0" y="4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Freeform 308">
              <a:extLst>
                <a:ext uri="{FF2B5EF4-FFF2-40B4-BE49-F238E27FC236}">
                  <a16:creationId xmlns:a16="http://schemas.microsoft.com/office/drawing/2014/main" id="{D79C163F-D407-6F48-927D-AD6B9C1EFC96}"/>
                </a:ext>
              </a:extLst>
            </p:cNvPr>
            <p:cNvSpPr>
              <a:spLocks/>
            </p:cNvSpPr>
            <p:nvPr>
              <p:custDataLst>
                <p:tags r:id="rId594"/>
              </p:custDataLst>
            </p:nvPr>
          </p:nvSpPr>
          <p:spPr bwMode="auto">
            <a:xfrm>
              <a:off x="9769991" y="4838534"/>
              <a:ext cx="27116" cy="65249"/>
            </a:xfrm>
            <a:custGeom>
              <a:avLst/>
              <a:gdLst>
                <a:gd name="T0" fmla="*/ 0 w 54"/>
                <a:gd name="T1" fmla="*/ 35115 h 92"/>
                <a:gd name="T2" fmla="*/ 412 w 54"/>
                <a:gd name="T3" fmla="*/ 32561 h 92"/>
                <a:gd name="T4" fmla="*/ 823 w 54"/>
                <a:gd name="T5" fmla="*/ 29369 h 92"/>
                <a:gd name="T6" fmla="*/ 1235 w 54"/>
                <a:gd name="T7" fmla="*/ 26815 h 92"/>
                <a:gd name="T8" fmla="*/ 2469 w 54"/>
                <a:gd name="T9" fmla="*/ 23623 h 92"/>
                <a:gd name="T10" fmla="*/ 4527 w 54"/>
                <a:gd name="T11" fmla="*/ 18515 h 92"/>
                <a:gd name="T12" fmla="*/ 7408 w 54"/>
                <a:gd name="T13" fmla="*/ 13408 h 92"/>
                <a:gd name="T14" fmla="*/ 12759 w 54"/>
                <a:gd name="T15" fmla="*/ 4469 h 92"/>
                <a:gd name="T16" fmla="*/ 16875 w 54"/>
                <a:gd name="T17" fmla="*/ 0 h 92"/>
                <a:gd name="T18" fmla="*/ 22225 w 54"/>
                <a:gd name="T19" fmla="*/ 7661 h 92"/>
                <a:gd name="T20" fmla="*/ 20990 w 54"/>
                <a:gd name="T21" fmla="*/ 13408 h 92"/>
                <a:gd name="T22" fmla="*/ 19344 w 54"/>
                <a:gd name="T23" fmla="*/ 18515 h 92"/>
                <a:gd name="T24" fmla="*/ 18109 w 54"/>
                <a:gd name="T25" fmla="*/ 22346 h 92"/>
                <a:gd name="T26" fmla="*/ 16875 w 54"/>
                <a:gd name="T27" fmla="*/ 26177 h 92"/>
                <a:gd name="T28" fmla="*/ 13582 w 54"/>
                <a:gd name="T29" fmla="*/ 31284 h 92"/>
                <a:gd name="T30" fmla="*/ 11524 w 54"/>
                <a:gd name="T31" fmla="*/ 35115 h 92"/>
                <a:gd name="T32" fmla="*/ 10701 w 54"/>
                <a:gd name="T33" fmla="*/ 40861 h 92"/>
                <a:gd name="T34" fmla="*/ 10701 w 54"/>
                <a:gd name="T35" fmla="*/ 47246 h 92"/>
                <a:gd name="T36" fmla="*/ 9878 w 54"/>
                <a:gd name="T37" fmla="*/ 52992 h 92"/>
                <a:gd name="T38" fmla="*/ 8231 w 54"/>
                <a:gd name="T39" fmla="*/ 58738 h 92"/>
                <a:gd name="T40" fmla="*/ 5762 w 54"/>
                <a:gd name="T41" fmla="*/ 52992 h 92"/>
                <a:gd name="T42" fmla="*/ 3293 w 54"/>
                <a:gd name="T43" fmla="*/ 47246 h 92"/>
                <a:gd name="T44" fmla="*/ 2058 w 54"/>
                <a:gd name="T45" fmla="*/ 44692 h 92"/>
                <a:gd name="T46" fmla="*/ 823 w 54"/>
                <a:gd name="T47" fmla="*/ 40861 h 92"/>
                <a:gd name="T48" fmla="*/ 412 w 54"/>
                <a:gd name="T49" fmla="*/ 38307 h 92"/>
                <a:gd name="T50" fmla="*/ 0 w 54"/>
                <a:gd name="T51" fmla="*/ 35115 h 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4" h="92">
                  <a:moveTo>
                    <a:pt x="0" y="55"/>
                  </a:moveTo>
                  <a:lnTo>
                    <a:pt x="1" y="51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6" y="37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1" y="7"/>
                  </a:lnTo>
                  <a:lnTo>
                    <a:pt x="41" y="0"/>
                  </a:lnTo>
                  <a:lnTo>
                    <a:pt x="54" y="12"/>
                  </a:lnTo>
                  <a:lnTo>
                    <a:pt x="51" y="21"/>
                  </a:lnTo>
                  <a:lnTo>
                    <a:pt x="47" y="29"/>
                  </a:lnTo>
                  <a:lnTo>
                    <a:pt x="44" y="35"/>
                  </a:lnTo>
                  <a:lnTo>
                    <a:pt x="41" y="41"/>
                  </a:lnTo>
                  <a:lnTo>
                    <a:pt x="33" y="49"/>
                  </a:lnTo>
                  <a:lnTo>
                    <a:pt x="28" y="55"/>
                  </a:lnTo>
                  <a:lnTo>
                    <a:pt x="26" y="64"/>
                  </a:lnTo>
                  <a:lnTo>
                    <a:pt x="26" y="74"/>
                  </a:lnTo>
                  <a:lnTo>
                    <a:pt x="24" y="83"/>
                  </a:lnTo>
                  <a:lnTo>
                    <a:pt x="20" y="92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1" y="60"/>
                  </a:lnTo>
                  <a:lnTo>
                    <a:pt x="0" y="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Freeform 310">
              <a:extLst>
                <a:ext uri="{FF2B5EF4-FFF2-40B4-BE49-F238E27FC236}">
                  <a16:creationId xmlns:a16="http://schemas.microsoft.com/office/drawing/2014/main" id="{911E3A3C-4827-E346-8025-C79B1DCA278E}"/>
                </a:ext>
              </a:extLst>
            </p:cNvPr>
            <p:cNvSpPr>
              <a:spLocks/>
            </p:cNvSpPr>
            <p:nvPr>
              <p:custDataLst>
                <p:tags r:id="rId595"/>
              </p:custDataLst>
            </p:nvPr>
          </p:nvSpPr>
          <p:spPr bwMode="auto">
            <a:xfrm>
              <a:off x="9808728" y="4671005"/>
              <a:ext cx="30990" cy="63485"/>
            </a:xfrm>
            <a:custGeom>
              <a:avLst/>
              <a:gdLst>
                <a:gd name="T0" fmla="*/ 0 w 66"/>
                <a:gd name="T1" fmla="*/ 57150 h 18"/>
                <a:gd name="T2" fmla="*/ 25400 w 66"/>
                <a:gd name="T3" fmla="*/ 57150 h 18"/>
                <a:gd name="T4" fmla="*/ 20012 w 66"/>
                <a:gd name="T5" fmla="*/ 41275 h 18"/>
                <a:gd name="T6" fmla="*/ 15394 w 66"/>
                <a:gd name="T7" fmla="*/ 22225 h 18"/>
                <a:gd name="T8" fmla="*/ 13470 w 66"/>
                <a:gd name="T9" fmla="*/ 12700 h 18"/>
                <a:gd name="T10" fmla="*/ 11161 w 66"/>
                <a:gd name="T11" fmla="*/ 6350 h 18"/>
                <a:gd name="T12" fmla="*/ 9621 w 66"/>
                <a:gd name="T13" fmla="*/ 3175 h 18"/>
                <a:gd name="T14" fmla="*/ 7312 w 66"/>
                <a:gd name="T15" fmla="*/ 0 h 18"/>
                <a:gd name="T16" fmla="*/ 0 w 66"/>
                <a:gd name="T17" fmla="*/ 5715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18">
                  <a:moveTo>
                    <a:pt x="0" y="18"/>
                  </a:moveTo>
                  <a:lnTo>
                    <a:pt x="66" y="18"/>
                  </a:lnTo>
                  <a:lnTo>
                    <a:pt x="52" y="13"/>
                  </a:lnTo>
                  <a:lnTo>
                    <a:pt x="40" y="7"/>
                  </a:lnTo>
                  <a:lnTo>
                    <a:pt x="35" y="4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0" y="1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Freeform 312">
              <a:extLst>
                <a:ext uri="{FF2B5EF4-FFF2-40B4-BE49-F238E27FC236}">
                  <a16:creationId xmlns:a16="http://schemas.microsoft.com/office/drawing/2014/main" id="{71281055-34F9-3440-98BA-220CD916ADAC}"/>
                </a:ext>
              </a:extLst>
            </p:cNvPr>
            <p:cNvSpPr>
              <a:spLocks/>
            </p:cNvSpPr>
            <p:nvPr>
              <p:custDataLst>
                <p:tags r:id="rId596"/>
              </p:custDataLst>
            </p:nvPr>
          </p:nvSpPr>
          <p:spPr bwMode="auto">
            <a:xfrm>
              <a:off x="9506574" y="4706275"/>
              <a:ext cx="36801" cy="65248"/>
            </a:xfrm>
            <a:custGeom>
              <a:avLst/>
              <a:gdLst>
                <a:gd name="T0" fmla="*/ 2514 w 72"/>
                <a:gd name="T1" fmla="*/ 58737 h 29"/>
                <a:gd name="T2" fmla="*/ 6284 w 72"/>
                <a:gd name="T3" fmla="*/ 52661 h 29"/>
                <a:gd name="T4" fmla="*/ 10054 w 72"/>
                <a:gd name="T5" fmla="*/ 48610 h 29"/>
                <a:gd name="T6" fmla="*/ 13406 w 72"/>
                <a:gd name="T7" fmla="*/ 48610 h 29"/>
                <a:gd name="T8" fmla="*/ 16338 w 72"/>
                <a:gd name="T9" fmla="*/ 48610 h 29"/>
                <a:gd name="T10" fmla="*/ 23041 w 72"/>
                <a:gd name="T11" fmla="*/ 54686 h 29"/>
                <a:gd name="T12" fmla="*/ 30163 w 72"/>
                <a:gd name="T13" fmla="*/ 58737 h 29"/>
                <a:gd name="T14" fmla="*/ 30163 w 72"/>
                <a:gd name="T15" fmla="*/ 8102 h 29"/>
                <a:gd name="T16" fmla="*/ 24298 w 72"/>
                <a:gd name="T17" fmla="*/ 2025 h 29"/>
                <a:gd name="T18" fmla="*/ 19690 w 72"/>
                <a:gd name="T19" fmla="*/ 0 h 29"/>
                <a:gd name="T20" fmla="*/ 16338 w 72"/>
                <a:gd name="T21" fmla="*/ 0 h 29"/>
                <a:gd name="T22" fmla="*/ 14244 w 72"/>
                <a:gd name="T23" fmla="*/ 4051 h 29"/>
                <a:gd name="T24" fmla="*/ 11311 w 72"/>
                <a:gd name="T25" fmla="*/ 6076 h 29"/>
                <a:gd name="T26" fmla="*/ 8798 w 72"/>
                <a:gd name="T27" fmla="*/ 10127 h 29"/>
                <a:gd name="T28" fmla="*/ 5027 w 72"/>
                <a:gd name="T29" fmla="*/ 10127 h 29"/>
                <a:gd name="T30" fmla="*/ 0 w 72"/>
                <a:gd name="T31" fmla="*/ 8102 h 29"/>
                <a:gd name="T32" fmla="*/ 1257 w 72"/>
                <a:gd name="T33" fmla="*/ 32407 h 29"/>
                <a:gd name="T34" fmla="*/ 2514 w 72"/>
                <a:gd name="T35" fmla="*/ 58737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" h="29">
                  <a:moveTo>
                    <a:pt x="6" y="29"/>
                  </a:moveTo>
                  <a:lnTo>
                    <a:pt x="15" y="26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55" y="27"/>
                  </a:lnTo>
                  <a:lnTo>
                    <a:pt x="72" y="29"/>
                  </a:lnTo>
                  <a:lnTo>
                    <a:pt x="72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0" y="4"/>
                  </a:lnTo>
                  <a:lnTo>
                    <a:pt x="3" y="16"/>
                  </a:lnTo>
                  <a:lnTo>
                    <a:pt x="6" y="2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Freeform 313">
              <a:extLst>
                <a:ext uri="{FF2B5EF4-FFF2-40B4-BE49-F238E27FC236}">
                  <a16:creationId xmlns:a16="http://schemas.microsoft.com/office/drawing/2014/main" id="{0FF20728-2780-0841-AACF-FB2C8FEBCB2D}"/>
                </a:ext>
              </a:extLst>
            </p:cNvPr>
            <p:cNvSpPr>
              <a:spLocks/>
            </p:cNvSpPr>
            <p:nvPr>
              <p:custDataLst>
                <p:tags r:id="rId597"/>
              </p:custDataLst>
            </p:nvPr>
          </p:nvSpPr>
          <p:spPr bwMode="auto">
            <a:xfrm>
              <a:off x="9516258" y="4912600"/>
              <a:ext cx="23242" cy="61722"/>
            </a:xfrm>
            <a:custGeom>
              <a:avLst/>
              <a:gdLst>
                <a:gd name="T0" fmla="*/ 0 w 46"/>
                <a:gd name="T1" fmla="*/ 0 h 37"/>
                <a:gd name="T2" fmla="*/ 3727 w 46"/>
                <a:gd name="T3" fmla="*/ 13515 h 37"/>
                <a:gd name="T4" fmla="*/ 8283 w 46"/>
                <a:gd name="T5" fmla="*/ 22526 h 37"/>
                <a:gd name="T6" fmla="*/ 12838 w 46"/>
                <a:gd name="T7" fmla="*/ 30034 h 37"/>
                <a:gd name="T8" fmla="*/ 19050 w 46"/>
                <a:gd name="T9" fmla="*/ 37543 h 37"/>
                <a:gd name="T10" fmla="*/ 15323 w 46"/>
                <a:gd name="T11" fmla="*/ 43549 h 37"/>
                <a:gd name="T12" fmla="*/ 12010 w 46"/>
                <a:gd name="T13" fmla="*/ 49556 h 37"/>
                <a:gd name="T14" fmla="*/ 8697 w 46"/>
                <a:gd name="T15" fmla="*/ 54061 h 37"/>
                <a:gd name="T16" fmla="*/ 5384 w 46"/>
                <a:gd name="T17" fmla="*/ 55563 h 37"/>
                <a:gd name="T18" fmla="*/ 3727 w 46"/>
                <a:gd name="T19" fmla="*/ 54061 h 37"/>
                <a:gd name="T20" fmla="*/ 2899 w 46"/>
                <a:gd name="T21" fmla="*/ 49556 h 37"/>
                <a:gd name="T22" fmla="*/ 2071 w 46"/>
                <a:gd name="T23" fmla="*/ 43549 h 37"/>
                <a:gd name="T24" fmla="*/ 1242 w 46"/>
                <a:gd name="T25" fmla="*/ 34539 h 37"/>
                <a:gd name="T26" fmla="*/ 414 w 46"/>
                <a:gd name="T27" fmla="*/ 18020 h 37"/>
                <a:gd name="T28" fmla="*/ 0 w 46"/>
                <a:gd name="T29" fmla="*/ 0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37">
                  <a:moveTo>
                    <a:pt x="0" y="0"/>
                  </a:moveTo>
                  <a:lnTo>
                    <a:pt x="9" y="9"/>
                  </a:lnTo>
                  <a:lnTo>
                    <a:pt x="20" y="15"/>
                  </a:lnTo>
                  <a:lnTo>
                    <a:pt x="31" y="20"/>
                  </a:lnTo>
                  <a:lnTo>
                    <a:pt x="46" y="25"/>
                  </a:lnTo>
                  <a:lnTo>
                    <a:pt x="37" y="29"/>
                  </a:lnTo>
                  <a:lnTo>
                    <a:pt x="29" y="33"/>
                  </a:lnTo>
                  <a:lnTo>
                    <a:pt x="21" y="36"/>
                  </a:lnTo>
                  <a:lnTo>
                    <a:pt x="13" y="37"/>
                  </a:lnTo>
                  <a:lnTo>
                    <a:pt x="9" y="36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3"/>
                  </a:lnTo>
                  <a:lnTo>
                    <a:pt x="1" y="12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Freeform 315">
              <a:extLst>
                <a:ext uri="{FF2B5EF4-FFF2-40B4-BE49-F238E27FC236}">
                  <a16:creationId xmlns:a16="http://schemas.microsoft.com/office/drawing/2014/main" id="{5E5B1B64-9318-3346-A21E-579CEF1E7138}"/>
                </a:ext>
              </a:extLst>
            </p:cNvPr>
            <p:cNvSpPr>
              <a:spLocks/>
            </p:cNvSpPr>
            <p:nvPr>
              <p:custDataLst>
                <p:tags r:id="rId598"/>
              </p:custDataLst>
            </p:nvPr>
          </p:nvSpPr>
          <p:spPr bwMode="auto">
            <a:xfrm>
              <a:off x="9483332" y="4706275"/>
              <a:ext cx="23242" cy="65248"/>
            </a:xfrm>
            <a:custGeom>
              <a:avLst/>
              <a:gdLst>
                <a:gd name="T0" fmla="*/ 886 w 43"/>
                <a:gd name="T1" fmla="*/ 0 h 31"/>
                <a:gd name="T2" fmla="*/ 443 w 43"/>
                <a:gd name="T3" fmla="*/ 22737 h 31"/>
                <a:gd name="T4" fmla="*/ 0 w 43"/>
                <a:gd name="T5" fmla="*/ 43579 h 31"/>
                <a:gd name="T6" fmla="*/ 0 w 43"/>
                <a:gd name="T7" fmla="*/ 49263 h 31"/>
                <a:gd name="T8" fmla="*/ 0 w 43"/>
                <a:gd name="T9" fmla="*/ 54948 h 31"/>
                <a:gd name="T10" fmla="*/ 0 w 43"/>
                <a:gd name="T11" fmla="*/ 58737 h 31"/>
                <a:gd name="T12" fmla="*/ 886 w 43"/>
                <a:gd name="T13" fmla="*/ 58737 h 31"/>
                <a:gd name="T14" fmla="*/ 5759 w 43"/>
                <a:gd name="T15" fmla="*/ 41684 h 31"/>
                <a:gd name="T16" fmla="*/ 11076 w 43"/>
                <a:gd name="T17" fmla="*/ 24632 h 31"/>
                <a:gd name="T18" fmla="*/ 15506 w 43"/>
                <a:gd name="T19" fmla="*/ 9474 h 31"/>
                <a:gd name="T20" fmla="*/ 19050 w 43"/>
                <a:gd name="T21" fmla="*/ 0 h 31"/>
                <a:gd name="T22" fmla="*/ 886 w 43"/>
                <a:gd name="T23" fmla="*/ 0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" h="31">
                  <a:moveTo>
                    <a:pt x="2" y="0"/>
                  </a:moveTo>
                  <a:lnTo>
                    <a:pt x="1" y="12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13" y="22"/>
                  </a:lnTo>
                  <a:lnTo>
                    <a:pt x="25" y="13"/>
                  </a:lnTo>
                  <a:lnTo>
                    <a:pt x="35" y="5"/>
                  </a:lnTo>
                  <a:lnTo>
                    <a:pt x="43" y="0"/>
                  </a:lnTo>
                  <a:lnTo>
                    <a:pt x="2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Freeform 316">
              <a:extLst>
                <a:ext uri="{FF2B5EF4-FFF2-40B4-BE49-F238E27FC236}">
                  <a16:creationId xmlns:a16="http://schemas.microsoft.com/office/drawing/2014/main" id="{2748992E-5386-234A-9A99-72C8BB040205}"/>
                </a:ext>
              </a:extLst>
            </p:cNvPr>
            <p:cNvSpPr>
              <a:spLocks/>
            </p:cNvSpPr>
            <p:nvPr>
              <p:custDataLst>
                <p:tags r:id="rId599"/>
              </p:custDataLst>
            </p:nvPr>
          </p:nvSpPr>
          <p:spPr bwMode="auto">
            <a:xfrm>
              <a:off x="9537563" y="4759179"/>
              <a:ext cx="36801" cy="63485"/>
            </a:xfrm>
            <a:custGeom>
              <a:avLst/>
              <a:gdLst>
                <a:gd name="T0" fmla="*/ 1699 w 71"/>
                <a:gd name="T1" fmla="*/ 13996 h 49"/>
                <a:gd name="T2" fmla="*/ 1699 w 71"/>
                <a:gd name="T3" fmla="*/ 20994 h 49"/>
                <a:gd name="T4" fmla="*/ 2124 w 71"/>
                <a:gd name="T5" fmla="*/ 29158 h 49"/>
                <a:gd name="T6" fmla="*/ 2974 w 71"/>
                <a:gd name="T7" fmla="*/ 36156 h 49"/>
                <a:gd name="T8" fmla="*/ 3823 w 71"/>
                <a:gd name="T9" fmla="*/ 43154 h 49"/>
                <a:gd name="T10" fmla="*/ 5948 w 71"/>
                <a:gd name="T11" fmla="*/ 47819 h 49"/>
                <a:gd name="T12" fmla="*/ 7647 w 71"/>
                <a:gd name="T13" fmla="*/ 53651 h 49"/>
                <a:gd name="T14" fmla="*/ 9771 w 71"/>
                <a:gd name="T15" fmla="*/ 55984 h 49"/>
                <a:gd name="T16" fmla="*/ 12745 w 71"/>
                <a:gd name="T17" fmla="*/ 57150 h 49"/>
                <a:gd name="T18" fmla="*/ 14869 w 71"/>
                <a:gd name="T19" fmla="*/ 55984 h 49"/>
                <a:gd name="T20" fmla="*/ 16993 w 71"/>
                <a:gd name="T21" fmla="*/ 53651 h 49"/>
                <a:gd name="T22" fmla="*/ 19117 w 71"/>
                <a:gd name="T23" fmla="*/ 48986 h 49"/>
                <a:gd name="T24" fmla="*/ 21242 w 71"/>
                <a:gd name="T25" fmla="*/ 43154 h 49"/>
                <a:gd name="T26" fmla="*/ 25490 w 71"/>
                <a:gd name="T27" fmla="*/ 32657 h 49"/>
                <a:gd name="T28" fmla="*/ 30163 w 71"/>
                <a:gd name="T29" fmla="*/ 20994 h 49"/>
                <a:gd name="T30" fmla="*/ 25915 w 71"/>
                <a:gd name="T31" fmla="*/ 13996 h 49"/>
                <a:gd name="T32" fmla="*/ 22091 w 71"/>
                <a:gd name="T33" fmla="*/ 10497 h 49"/>
                <a:gd name="T34" fmla="*/ 18693 w 71"/>
                <a:gd name="T35" fmla="*/ 8164 h 49"/>
                <a:gd name="T36" fmla="*/ 15719 w 71"/>
                <a:gd name="T37" fmla="*/ 6998 h 49"/>
                <a:gd name="T38" fmla="*/ 12320 w 71"/>
                <a:gd name="T39" fmla="*/ 6998 h 49"/>
                <a:gd name="T40" fmla="*/ 8921 w 71"/>
                <a:gd name="T41" fmla="*/ 5832 h 49"/>
                <a:gd name="T42" fmla="*/ 5948 w 71"/>
                <a:gd name="T43" fmla="*/ 3499 h 49"/>
                <a:gd name="T44" fmla="*/ 1699 w 71"/>
                <a:gd name="T45" fmla="*/ 0 h 49"/>
                <a:gd name="T46" fmla="*/ 1274 w 71"/>
                <a:gd name="T47" fmla="*/ 1166 h 49"/>
                <a:gd name="T48" fmla="*/ 425 w 71"/>
                <a:gd name="T49" fmla="*/ 6998 h 49"/>
                <a:gd name="T50" fmla="*/ 0 w 71"/>
                <a:gd name="T51" fmla="*/ 9331 h 49"/>
                <a:gd name="T52" fmla="*/ 0 w 71"/>
                <a:gd name="T53" fmla="*/ 11663 h 49"/>
                <a:gd name="T54" fmla="*/ 425 w 71"/>
                <a:gd name="T55" fmla="*/ 12830 h 49"/>
                <a:gd name="T56" fmla="*/ 1699 w 71"/>
                <a:gd name="T57" fmla="*/ 13996 h 4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49">
                  <a:moveTo>
                    <a:pt x="4" y="12"/>
                  </a:moveTo>
                  <a:lnTo>
                    <a:pt x="4" y="18"/>
                  </a:lnTo>
                  <a:lnTo>
                    <a:pt x="5" y="25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4" y="41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40" y="46"/>
                  </a:lnTo>
                  <a:lnTo>
                    <a:pt x="45" y="42"/>
                  </a:lnTo>
                  <a:lnTo>
                    <a:pt x="50" y="37"/>
                  </a:lnTo>
                  <a:lnTo>
                    <a:pt x="60" y="28"/>
                  </a:lnTo>
                  <a:lnTo>
                    <a:pt x="71" y="18"/>
                  </a:lnTo>
                  <a:lnTo>
                    <a:pt x="61" y="12"/>
                  </a:lnTo>
                  <a:lnTo>
                    <a:pt x="52" y="9"/>
                  </a:lnTo>
                  <a:lnTo>
                    <a:pt x="44" y="7"/>
                  </a:lnTo>
                  <a:lnTo>
                    <a:pt x="37" y="6"/>
                  </a:lnTo>
                  <a:lnTo>
                    <a:pt x="29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Freeform 317">
              <a:extLst>
                <a:ext uri="{FF2B5EF4-FFF2-40B4-BE49-F238E27FC236}">
                  <a16:creationId xmlns:a16="http://schemas.microsoft.com/office/drawing/2014/main" id="{3668E366-398F-FC4B-8885-EADCDB55DCF4}"/>
                </a:ext>
              </a:extLst>
            </p:cNvPr>
            <p:cNvSpPr>
              <a:spLocks/>
            </p:cNvSpPr>
            <p:nvPr>
              <p:custDataLst>
                <p:tags r:id="rId600"/>
              </p:custDataLst>
            </p:nvPr>
          </p:nvSpPr>
          <p:spPr bwMode="auto">
            <a:xfrm>
              <a:off x="9295455" y="4984903"/>
              <a:ext cx="56169" cy="65248"/>
            </a:xfrm>
            <a:custGeom>
              <a:avLst/>
              <a:gdLst>
                <a:gd name="T0" fmla="*/ 18908 w 112"/>
                <a:gd name="T1" fmla="*/ 4518 h 26"/>
                <a:gd name="T2" fmla="*/ 23019 w 112"/>
                <a:gd name="T3" fmla="*/ 4518 h 26"/>
                <a:gd name="T4" fmla="*/ 27129 w 112"/>
                <a:gd name="T5" fmla="*/ 6777 h 26"/>
                <a:gd name="T6" fmla="*/ 30417 w 112"/>
                <a:gd name="T7" fmla="*/ 9036 h 26"/>
                <a:gd name="T8" fmla="*/ 34528 w 112"/>
                <a:gd name="T9" fmla="*/ 13555 h 26"/>
                <a:gd name="T10" fmla="*/ 37816 w 112"/>
                <a:gd name="T11" fmla="*/ 20332 h 26"/>
                <a:gd name="T12" fmla="*/ 41104 w 112"/>
                <a:gd name="T13" fmla="*/ 27109 h 26"/>
                <a:gd name="T14" fmla="*/ 43571 w 112"/>
                <a:gd name="T15" fmla="*/ 36146 h 26"/>
                <a:gd name="T16" fmla="*/ 46037 w 112"/>
                <a:gd name="T17" fmla="*/ 45182 h 26"/>
                <a:gd name="T18" fmla="*/ 45215 w 112"/>
                <a:gd name="T19" fmla="*/ 49701 h 26"/>
                <a:gd name="T20" fmla="*/ 43160 w 112"/>
                <a:gd name="T21" fmla="*/ 51960 h 26"/>
                <a:gd name="T22" fmla="*/ 41516 w 112"/>
                <a:gd name="T23" fmla="*/ 56478 h 26"/>
                <a:gd name="T24" fmla="*/ 39049 w 112"/>
                <a:gd name="T25" fmla="*/ 56478 h 26"/>
                <a:gd name="T26" fmla="*/ 35761 w 112"/>
                <a:gd name="T27" fmla="*/ 58737 h 26"/>
                <a:gd name="T28" fmla="*/ 32473 w 112"/>
                <a:gd name="T29" fmla="*/ 58737 h 26"/>
                <a:gd name="T30" fmla="*/ 27129 w 112"/>
                <a:gd name="T31" fmla="*/ 54219 h 26"/>
                <a:gd name="T32" fmla="*/ 16853 w 112"/>
                <a:gd name="T33" fmla="*/ 42923 h 26"/>
                <a:gd name="T34" fmla="*/ 6577 w 112"/>
                <a:gd name="T35" fmla="*/ 29369 h 26"/>
                <a:gd name="T36" fmla="*/ 0 w 112"/>
                <a:gd name="T37" fmla="*/ 18073 h 26"/>
                <a:gd name="T38" fmla="*/ 2055 w 112"/>
                <a:gd name="T39" fmla="*/ 9036 h 26"/>
                <a:gd name="T40" fmla="*/ 4521 w 112"/>
                <a:gd name="T41" fmla="*/ 4518 h 26"/>
                <a:gd name="T42" fmla="*/ 7399 w 112"/>
                <a:gd name="T43" fmla="*/ 2259 h 26"/>
                <a:gd name="T44" fmla="*/ 10276 w 112"/>
                <a:gd name="T45" fmla="*/ 0 h 26"/>
                <a:gd name="T46" fmla="*/ 15209 w 112"/>
                <a:gd name="T47" fmla="*/ 2259 h 26"/>
                <a:gd name="T48" fmla="*/ 18908 w 112"/>
                <a:gd name="T49" fmla="*/ 4518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2" h="26">
                  <a:moveTo>
                    <a:pt x="46" y="2"/>
                  </a:moveTo>
                  <a:lnTo>
                    <a:pt x="56" y="2"/>
                  </a:lnTo>
                  <a:lnTo>
                    <a:pt x="66" y="3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92" y="9"/>
                  </a:lnTo>
                  <a:lnTo>
                    <a:pt x="100" y="12"/>
                  </a:lnTo>
                  <a:lnTo>
                    <a:pt x="106" y="16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5" y="23"/>
                  </a:lnTo>
                  <a:lnTo>
                    <a:pt x="101" y="25"/>
                  </a:lnTo>
                  <a:lnTo>
                    <a:pt x="95" y="25"/>
                  </a:lnTo>
                  <a:lnTo>
                    <a:pt x="87" y="26"/>
                  </a:lnTo>
                  <a:lnTo>
                    <a:pt x="79" y="26"/>
                  </a:lnTo>
                  <a:lnTo>
                    <a:pt x="66" y="24"/>
                  </a:lnTo>
                  <a:lnTo>
                    <a:pt x="41" y="19"/>
                  </a:lnTo>
                  <a:lnTo>
                    <a:pt x="16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7" y="1"/>
                  </a:lnTo>
                  <a:lnTo>
                    <a:pt x="46" y="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Freeform 318">
              <a:extLst>
                <a:ext uri="{FF2B5EF4-FFF2-40B4-BE49-F238E27FC236}">
                  <a16:creationId xmlns:a16="http://schemas.microsoft.com/office/drawing/2014/main" id="{9A22888D-7C76-4C42-9512-0EEE85962ADB}"/>
                </a:ext>
              </a:extLst>
            </p:cNvPr>
            <p:cNvSpPr>
              <a:spLocks/>
            </p:cNvSpPr>
            <p:nvPr>
              <p:custDataLst>
                <p:tags r:id="rId601"/>
              </p:custDataLst>
            </p:nvPr>
          </p:nvSpPr>
          <p:spPr bwMode="auto">
            <a:xfrm>
              <a:off x="9415542" y="5027228"/>
              <a:ext cx="17431" cy="65248"/>
            </a:xfrm>
            <a:custGeom>
              <a:avLst/>
              <a:gdLst>
                <a:gd name="T0" fmla="*/ 0 w 41"/>
                <a:gd name="T1" fmla="*/ 0 h 25"/>
                <a:gd name="T2" fmla="*/ 14287 w 41"/>
                <a:gd name="T3" fmla="*/ 0 h 25"/>
                <a:gd name="T4" fmla="*/ 9757 w 41"/>
                <a:gd name="T5" fmla="*/ 18796 h 25"/>
                <a:gd name="T6" fmla="*/ 6272 w 41"/>
                <a:gd name="T7" fmla="*/ 35242 h 25"/>
                <a:gd name="T8" fmla="*/ 3136 w 41"/>
                <a:gd name="T9" fmla="*/ 46990 h 25"/>
                <a:gd name="T10" fmla="*/ 0 w 41"/>
                <a:gd name="T11" fmla="*/ 58737 h 25"/>
                <a:gd name="T12" fmla="*/ 0 w 4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" h="25">
                  <a:moveTo>
                    <a:pt x="0" y="0"/>
                  </a:moveTo>
                  <a:lnTo>
                    <a:pt x="41" y="0"/>
                  </a:lnTo>
                  <a:lnTo>
                    <a:pt x="28" y="8"/>
                  </a:lnTo>
                  <a:lnTo>
                    <a:pt x="18" y="15"/>
                  </a:lnTo>
                  <a:lnTo>
                    <a:pt x="9" y="20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Freeform 319">
              <a:extLst>
                <a:ext uri="{FF2B5EF4-FFF2-40B4-BE49-F238E27FC236}">
                  <a16:creationId xmlns:a16="http://schemas.microsoft.com/office/drawing/2014/main" id="{B183C5A2-7ADC-5C4B-865A-F22C515560BC}"/>
                </a:ext>
              </a:extLst>
            </p:cNvPr>
            <p:cNvSpPr>
              <a:spLocks/>
            </p:cNvSpPr>
            <p:nvPr>
              <p:custDataLst>
                <p:tags r:id="rId602"/>
              </p:custDataLst>
            </p:nvPr>
          </p:nvSpPr>
          <p:spPr bwMode="auto">
            <a:xfrm>
              <a:off x="9212168" y="4951397"/>
              <a:ext cx="44548" cy="61722"/>
            </a:xfrm>
            <a:custGeom>
              <a:avLst/>
              <a:gdLst>
                <a:gd name="T0" fmla="*/ 0 w 81"/>
                <a:gd name="T1" fmla="*/ 55563 h 31"/>
                <a:gd name="T2" fmla="*/ 0 w 81"/>
                <a:gd name="T3" fmla="*/ 39432 h 31"/>
                <a:gd name="T4" fmla="*/ 0 w 81"/>
                <a:gd name="T5" fmla="*/ 23301 h 31"/>
                <a:gd name="T6" fmla="*/ 0 w 81"/>
                <a:gd name="T7" fmla="*/ 17924 h 31"/>
                <a:gd name="T8" fmla="*/ 902 w 81"/>
                <a:gd name="T9" fmla="*/ 14339 h 31"/>
                <a:gd name="T10" fmla="*/ 1352 w 81"/>
                <a:gd name="T11" fmla="*/ 10754 h 31"/>
                <a:gd name="T12" fmla="*/ 1803 w 81"/>
                <a:gd name="T13" fmla="*/ 7169 h 31"/>
                <a:gd name="T14" fmla="*/ 3606 w 81"/>
                <a:gd name="T15" fmla="*/ 3585 h 31"/>
                <a:gd name="T16" fmla="*/ 6311 w 81"/>
                <a:gd name="T17" fmla="*/ 0 h 31"/>
                <a:gd name="T18" fmla="*/ 11720 w 81"/>
                <a:gd name="T19" fmla="*/ 1792 h 31"/>
                <a:gd name="T20" fmla="*/ 18482 w 81"/>
                <a:gd name="T21" fmla="*/ 1792 h 31"/>
                <a:gd name="T22" fmla="*/ 25244 w 81"/>
                <a:gd name="T23" fmla="*/ 1792 h 31"/>
                <a:gd name="T24" fmla="*/ 29301 w 81"/>
                <a:gd name="T25" fmla="*/ 1792 h 31"/>
                <a:gd name="T26" fmla="*/ 32907 w 81"/>
                <a:gd name="T27" fmla="*/ 1792 h 31"/>
                <a:gd name="T28" fmla="*/ 36513 w 81"/>
                <a:gd name="T29" fmla="*/ 1792 h 31"/>
                <a:gd name="T30" fmla="*/ 32907 w 81"/>
                <a:gd name="T31" fmla="*/ 10754 h 31"/>
                <a:gd name="T32" fmla="*/ 30202 w 81"/>
                <a:gd name="T33" fmla="*/ 17924 h 31"/>
                <a:gd name="T34" fmla="*/ 28850 w 81"/>
                <a:gd name="T35" fmla="*/ 25093 h 31"/>
                <a:gd name="T36" fmla="*/ 27948 w 81"/>
                <a:gd name="T37" fmla="*/ 32262 h 31"/>
                <a:gd name="T38" fmla="*/ 26596 w 81"/>
                <a:gd name="T39" fmla="*/ 37639 h 31"/>
                <a:gd name="T40" fmla="*/ 24342 w 81"/>
                <a:gd name="T41" fmla="*/ 41224 h 31"/>
                <a:gd name="T42" fmla="*/ 21187 w 81"/>
                <a:gd name="T43" fmla="*/ 44809 h 31"/>
                <a:gd name="T44" fmla="*/ 15326 w 81"/>
                <a:gd name="T45" fmla="*/ 44809 h 31"/>
                <a:gd name="T46" fmla="*/ 0 w 81"/>
                <a:gd name="T47" fmla="*/ 55563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1" h="31">
                  <a:moveTo>
                    <a:pt x="0" y="31"/>
                  </a:moveTo>
                  <a:lnTo>
                    <a:pt x="0" y="22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6" y="1"/>
                  </a:lnTo>
                  <a:lnTo>
                    <a:pt x="41" y="1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73" y="6"/>
                  </a:lnTo>
                  <a:lnTo>
                    <a:pt x="67" y="10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59" y="21"/>
                  </a:lnTo>
                  <a:lnTo>
                    <a:pt x="54" y="23"/>
                  </a:lnTo>
                  <a:lnTo>
                    <a:pt x="47" y="25"/>
                  </a:lnTo>
                  <a:lnTo>
                    <a:pt x="34" y="25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Freeform 320">
              <a:extLst>
                <a:ext uri="{FF2B5EF4-FFF2-40B4-BE49-F238E27FC236}">
                  <a16:creationId xmlns:a16="http://schemas.microsoft.com/office/drawing/2014/main" id="{3238B3E9-1AC5-4A42-B189-44A8F6824EFC}"/>
                </a:ext>
              </a:extLst>
            </p:cNvPr>
            <p:cNvSpPr>
              <a:spLocks/>
            </p:cNvSpPr>
            <p:nvPr>
              <p:custDataLst>
                <p:tags r:id="rId603"/>
              </p:custDataLst>
            </p:nvPr>
          </p:nvSpPr>
          <p:spPr bwMode="auto">
            <a:xfrm>
              <a:off x="9266401" y="4935526"/>
              <a:ext cx="48422" cy="61721"/>
            </a:xfrm>
            <a:custGeom>
              <a:avLst/>
              <a:gdLst>
                <a:gd name="T0" fmla="*/ 892 w 89"/>
                <a:gd name="T1" fmla="*/ 55562 h 49"/>
                <a:gd name="T2" fmla="*/ 39688 w 89"/>
                <a:gd name="T3" fmla="*/ 55562 h 49"/>
                <a:gd name="T4" fmla="*/ 34783 w 89"/>
                <a:gd name="T5" fmla="*/ 46491 h 49"/>
                <a:gd name="T6" fmla="*/ 30323 w 89"/>
                <a:gd name="T7" fmla="*/ 39687 h 49"/>
                <a:gd name="T8" fmla="*/ 25418 w 89"/>
                <a:gd name="T9" fmla="*/ 34018 h 49"/>
                <a:gd name="T10" fmla="*/ 20513 w 89"/>
                <a:gd name="T11" fmla="*/ 28348 h 49"/>
                <a:gd name="T12" fmla="*/ 16054 w 89"/>
                <a:gd name="T13" fmla="*/ 23812 h 49"/>
                <a:gd name="T14" fmla="*/ 11594 w 89"/>
                <a:gd name="T15" fmla="*/ 15875 h 49"/>
                <a:gd name="T16" fmla="*/ 7135 w 89"/>
                <a:gd name="T17" fmla="*/ 9071 h 49"/>
                <a:gd name="T18" fmla="*/ 4013 w 89"/>
                <a:gd name="T19" fmla="*/ 0 h 49"/>
                <a:gd name="T20" fmla="*/ 1784 w 89"/>
                <a:gd name="T21" fmla="*/ 11339 h 49"/>
                <a:gd name="T22" fmla="*/ 446 w 89"/>
                <a:gd name="T23" fmla="*/ 26080 h 49"/>
                <a:gd name="T24" fmla="*/ 0 w 89"/>
                <a:gd name="T25" fmla="*/ 32884 h 49"/>
                <a:gd name="T26" fmla="*/ 0 w 89"/>
                <a:gd name="T27" fmla="*/ 40821 h 49"/>
                <a:gd name="T28" fmla="*/ 0 w 89"/>
                <a:gd name="T29" fmla="*/ 48758 h 49"/>
                <a:gd name="T30" fmla="*/ 892 w 89"/>
                <a:gd name="T31" fmla="*/ 55562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9" h="49">
                  <a:moveTo>
                    <a:pt x="2" y="49"/>
                  </a:moveTo>
                  <a:lnTo>
                    <a:pt x="89" y="49"/>
                  </a:lnTo>
                  <a:lnTo>
                    <a:pt x="78" y="41"/>
                  </a:lnTo>
                  <a:lnTo>
                    <a:pt x="68" y="35"/>
                  </a:lnTo>
                  <a:lnTo>
                    <a:pt x="57" y="30"/>
                  </a:lnTo>
                  <a:lnTo>
                    <a:pt x="46" y="25"/>
                  </a:lnTo>
                  <a:lnTo>
                    <a:pt x="36" y="21"/>
                  </a:lnTo>
                  <a:lnTo>
                    <a:pt x="26" y="14"/>
                  </a:lnTo>
                  <a:lnTo>
                    <a:pt x="16" y="8"/>
                  </a:lnTo>
                  <a:lnTo>
                    <a:pt x="9" y="0"/>
                  </a:lnTo>
                  <a:lnTo>
                    <a:pt x="4" y="10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Freeform 321">
              <a:extLst>
                <a:ext uri="{FF2B5EF4-FFF2-40B4-BE49-F238E27FC236}">
                  <a16:creationId xmlns:a16="http://schemas.microsoft.com/office/drawing/2014/main" id="{4167A623-6F27-D642-9CBB-7CC5CFB5312F}"/>
                </a:ext>
              </a:extLst>
            </p:cNvPr>
            <p:cNvSpPr>
              <a:spLocks/>
            </p:cNvSpPr>
            <p:nvPr>
              <p:custDataLst>
                <p:tags r:id="rId604"/>
              </p:custDataLst>
            </p:nvPr>
          </p:nvSpPr>
          <p:spPr bwMode="auto">
            <a:xfrm>
              <a:off x="9330318" y="4946107"/>
              <a:ext cx="44548" cy="65248"/>
            </a:xfrm>
            <a:custGeom>
              <a:avLst/>
              <a:gdLst>
                <a:gd name="T0" fmla="*/ 0 w 86"/>
                <a:gd name="T1" fmla="*/ 26815 h 46"/>
                <a:gd name="T2" fmla="*/ 5944 w 86"/>
                <a:gd name="T3" fmla="*/ 33199 h 46"/>
                <a:gd name="T4" fmla="*/ 10614 w 86"/>
                <a:gd name="T5" fmla="*/ 37030 h 46"/>
                <a:gd name="T6" fmla="*/ 12737 w 86"/>
                <a:gd name="T7" fmla="*/ 38307 h 46"/>
                <a:gd name="T8" fmla="*/ 15284 w 86"/>
                <a:gd name="T9" fmla="*/ 38307 h 46"/>
                <a:gd name="T10" fmla="*/ 17407 w 86"/>
                <a:gd name="T11" fmla="*/ 37030 h 46"/>
                <a:gd name="T12" fmla="*/ 19530 w 86"/>
                <a:gd name="T13" fmla="*/ 34476 h 46"/>
                <a:gd name="T14" fmla="*/ 19530 w 86"/>
                <a:gd name="T15" fmla="*/ 45968 h 46"/>
                <a:gd name="T16" fmla="*/ 19530 w 86"/>
                <a:gd name="T17" fmla="*/ 58737 h 46"/>
                <a:gd name="T18" fmla="*/ 23775 w 86"/>
                <a:gd name="T19" fmla="*/ 57460 h 46"/>
                <a:gd name="T20" fmla="*/ 28445 w 86"/>
                <a:gd name="T21" fmla="*/ 54906 h 46"/>
                <a:gd name="T22" fmla="*/ 32691 w 86"/>
                <a:gd name="T23" fmla="*/ 51076 h 46"/>
                <a:gd name="T24" fmla="*/ 36512 w 86"/>
                <a:gd name="T25" fmla="*/ 51076 h 46"/>
                <a:gd name="T26" fmla="*/ 35238 w 86"/>
                <a:gd name="T27" fmla="*/ 40861 h 46"/>
                <a:gd name="T28" fmla="*/ 33965 w 86"/>
                <a:gd name="T29" fmla="*/ 31922 h 46"/>
                <a:gd name="T30" fmla="*/ 31417 w 86"/>
                <a:gd name="T31" fmla="*/ 24261 h 46"/>
                <a:gd name="T32" fmla="*/ 29719 w 86"/>
                <a:gd name="T33" fmla="*/ 17876 h 46"/>
                <a:gd name="T34" fmla="*/ 27172 w 86"/>
                <a:gd name="T35" fmla="*/ 11492 h 46"/>
                <a:gd name="T36" fmla="*/ 24624 w 86"/>
                <a:gd name="T37" fmla="*/ 7661 h 46"/>
                <a:gd name="T38" fmla="*/ 21652 w 86"/>
                <a:gd name="T39" fmla="*/ 3831 h 46"/>
                <a:gd name="T40" fmla="*/ 19530 w 86"/>
                <a:gd name="T41" fmla="*/ 1277 h 46"/>
                <a:gd name="T42" fmla="*/ 16558 w 86"/>
                <a:gd name="T43" fmla="*/ 0 h 46"/>
                <a:gd name="T44" fmla="*/ 14010 w 86"/>
                <a:gd name="T45" fmla="*/ 0 h 46"/>
                <a:gd name="T46" fmla="*/ 11039 w 86"/>
                <a:gd name="T47" fmla="*/ 1277 h 46"/>
                <a:gd name="T48" fmla="*/ 8067 w 86"/>
                <a:gd name="T49" fmla="*/ 3831 h 46"/>
                <a:gd name="T50" fmla="*/ 5944 w 86"/>
                <a:gd name="T51" fmla="*/ 7661 h 46"/>
                <a:gd name="T52" fmla="*/ 3396 w 86"/>
                <a:gd name="T53" fmla="*/ 12769 h 46"/>
                <a:gd name="T54" fmla="*/ 1698 w 86"/>
                <a:gd name="T55" fmla="*/ 19153 h 46"/>
                <a:gd name="T56" fmla="*/ 0 w 86"/>
                <a:gd name="T57" fmla="*/ 26815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46">
                  <a:moveTo>
                    <a:pt x="0" y="21"/>
                  </a:moveTo>
                  <a:lnTo>
                    <a:pt x="14" y="26"/>
                  </a:lnTo>
                  <a:lnTo>
                    <a:pt x="25" y="29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6" y="27"/>
                  </a:lnTo>
                  <a:lnTo>
                    <a:pt x="46" y="36"/>
                  </a:lnTo>
                  <a:lnTo>
                    <a:pt x="46" y="46"/>
                  </a:lnTo>
                  <a:lnTo>
                    <a:pt x="56" y="45"/>
                  </a:lnTo>
                  <a:lnTo>
                    <a:pt x="67" y="43"/>
                  </a:lnTo>
                  <a:lnTo>
                    <a:pt x="77" y="40"/>
                  </a:lnTo>
                  <a:lnTo>
                    <a:pt x="86" y="40"/>
                  </a:lnTo>
                  <a:lnTo>
                    <a:pt x="83" y="32"/>
                  </a:lnTo>
                  <a:lnTo>
                    <a:pt x="80" y="25"/>
                  </a:lnTo>
                  <a:lnTo>
                    <a:pt x="74" y="19"/>
                  </a:lnTo>
                  <a:lnTo>
                    <a:pt x="70" y="14"/>
                  </a:lnTo>
                  <a:lnTo>
                    <a:pt x="64" y="9"/>
                  </a:lnTo>
                  <a:lnTo>
                    <a:pt x="58" y="6"/>
                  </a:lnTo>
                  <a:lnTo>
                    <a:pt x="51" y="3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5"/>
                  </a:lnTo>
                  <a:lnTo>
                    <a:pt x="0" y="2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Freeform 322">
              <a:extLst>
                <a:ext uri="{FF2B5EF4-FFF2-40B4-BE49-F238E27FC236}">
                  <a16:creationId xmlns:a16="http://schemas.microsoft.com/office/drawing/2014/main" id="{405F50BD-C60A-624B-92BA-F7D998F52E08}"/>
                </a:ext>
              </a:extLst>
            </p:cNvPr>
            <p:cNvSpPr>
              <a:spLocks/>
            </p:cNvSpPr>
            <p:nvPr>
              <p:custDataLst>
                <p:tags r:id="rId605"/>
              </p:custDataLst>
            </p:nvPr>
          </p:nvSpPr>
          <p:spPr bwMode="auto">
            <a:xfrm>
              <a:off x="9394234" y="4951397"/>
              <a:ext cx="30990" cy="61722"/>
            </a:xfrm>
            <a:custGeom>
              <a:avLst/>
              <a:gdLst>
                <a:gd name="T0" fmla="*/ 0 w 59"/>
                <a:gd name="T1" fmla="*/ 0 h 18"/>
                <a:gd name="T2" fmla="*/ 0 w 59"/>
                <a:gd name="T3" fmla="*/ 55563 h 18"/>
                <a:gd name="T4" fmla="*/ 16790 w 59"/>
                <a:gd name="T5" fmla="*/ 55563 h 18"/>
                <a:gd name="T6" fmla="*/ 25400 w 59"/>
                <a:gd name="T7" fmla="*/ 18521 h 18"/>
                <a:gd name="T8" fmla="*/ 21956 w 59"/>
                <a:gd name="T9" fmla="*/ 15434 h 18"/>
                <a:gd name="T10" fmla="*/ 19373 w 59"/>
                <a:gd name="T11" fmla="*/ 12347 h 18"/>
                <a:gd name="T12" fmla="*/ 15929 w 59"/>
                <a:gd name="T13" fmla="*/ 15434 h 18"/>
                <a:gd name="T14" fmla="*/ 12485 w 59"/>
                <a:gd name="T15" fmla="*/ 18521 h 18"/>
                <a:gd name="T16" fmla="*/ 9471 w 59"/>
                <a:gd name="T17" fmla="*/ 18521 h 18"/>
                <a:gd name="T18" fmla="*/ 6027 w 59"/>
                <a:gd name="T19" fmla="*/ 15434 h 18"/>
                <a:gd name="T20" fmla="*/ 3014 w 59"/>
                <a:gd name="T21" fmla="*/ 12347 h 18"/>
                <a:gd name="T22" fmla="*/ 0 w 59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9" h="18">
                  <a:moveTo>
                    <a:pt x="0" y="0"/>
                  </a:moveTo>
                  <a:lnTo>
                    <a:pt x="0" y="18"/>
                  </a:lnTo>
                  <a:lnTo>
                    <a:pt x="39" y="18"/>
                  </a:lnTo>
                  <a:lnTo>
                    <a:pt x="59" y="6"/>
                  </a:lnTo>
                  <a:lnTo>
                    <a:pt x="51" y="5"/>
                  </a:lnTo>
                  <a:lnTo>
                    <a:pt x="45" y="4"/>
                  </a:lnTo>
                  <a:lnTo>
                    <a:pt x="37" y="5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14" y="5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Freeform 323">
              <a:extLst>
                <a:ext uri="{FF2B5EF4-FFF2-40B4-BE49-F238E27FC236}">
                  <a16:creationId xmlns:a16="http://schemas.microsoft.com/office/drawing/2014/main" id="{E2730E54-459D-8341-97CE-A999F17B709A}"/>
                </a:ext>
              </a:extLst>
            </p:cNvPr>
            <p:cNvSpPr>
              <a:spLocks/>
            </p:cNvSpPr>
            <p:nvPr>
              <p:custDataLst>
                <p:tags r:id="rId606"/>
              </p:custDataLst>
            </p:nvPr>
          </p:nvSpPr>
          <p:spPr bwMode="auto">
            <a:xfrm>
              <a:off x="9483332" y="4942580"/>
              <a:ext cx="1937" cy="61721"/>
            </a:xfrm>
            <a:custGeom>
              <a:avLst/>
              <a:gdLst>
                <a:gd name="T0" fmla="*/ 1588 w 4"/>
                <a:gd name="T1" fmla="*/ 55562 h 19"/>
                <a:gd name="T2" fmla="*/ 1588 w 4"/>
                <a:gd name="T3" fmla="*/ 0 h 19"/>
                <a:gd name="T4" fmla="*/ 794 w 4"/>
                <a:gd name="T5" fmla="*/ 2924 h 19"/>
                <a:gd name="T6" fmla="*/ 397 w 4"/>
                <a:gd name="T7" fmla="*/ 8773 h 19"/>
                <a:gd name="T8" fmla="*/ 0 w 4"/>
                <a:gd name="T9" fmla="*/ 17546 h 19"/>
                <a:gd name="T10" fmla="*/ 0 w 4"/>
                <a:gd name="T11" fmla="*/ 29243 h 19"/>
                <a:gd name="T12" fmla="*/ 0 w 4"/>
                <a:gd name="T13" fmla="*/ 40940 h 19"/>
                <a:gd name="T14" fmla="*/ 397 w 4"/>
                <a:gd name="T15" fmla="*/ 46789 h 19"/>
                <a:gd name="T16" fmla="*/ 794 w 4"/>
                <a:gd name="T17" fmla="*/ 55562 h 19"/>
                <a:gd name="T18" fmla="*/ 1588 w 4"/>
                <a:gd name="T19" fmla="*/ 5556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" h="19">
                  <a:moveTo>
                    <a:pt x="4" y="19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4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Freeform 324">
              <a:extLst>
                <a:ext uri="{FF2B5EF4-FFF2-40B4-BE49-F238E27FC236}">
                  <a16:creationId xmlns:a16="http://schemas.microsoft.com/office/drawing/2014/main" id="{A2E4E485-F157-BD46-B6E8-A5D411E1DF65}"/>
                </a:ext>
              </a:extLst>
            </p:cNvPr>
            <p:cNvSpPr>
              <a:spLocks/>
            </p:cNvSpPr>
            <p:nvPr>
              <p:custDataLst>
                <p:tags r:id="rId607"/>
              </p:custDataLst>
            </p:nvPr>
          </p:nvSpPr>
          <p:spPr bwMode="auto">
            <a:xfrm>
              <a:off x="8964247" y="4736253"/>
              <a:ext cx="25180" cy="65249"/>
            </a:xfrm>
            <a:custGeom>
              <a:avLst/>
              <a:gdLst>
                <a:gd name="T0" fmla="*/ 0 w 46"/>
                <a:gd name="T1" fmla="*/ 58738 h 50"/>
                <a:gd name="T2" fmla="*/ 3141 w 46"/>
                <a:gd name="T3" fmla="*/ 0 h 50"/>
                <a:gd name="T4" fmla="*/ 10319 w 46"/>
                <a:gd name="T5" fmla="*/ 9398 h 50"/>
                <a:gd name="T6" fmla="*/ 15254 w 46"/>
                <a:gd name="T7" fmla="*/ 16447 h 50"/>
                <a:gd name="T8" fmla="*/ 16600 w 46"/>
                <a:gd name="T9" fmla="*/ 21146 h 50"/>
                <a:gd name="T10" fmla="*/ 18395 w 46"/>
                <a:gd name="T11" fmla="*/ 25845 h 50"/>
                <a:gd name="T12" fmla="*/ 19741 w 46"/>
                <a:gd name="T13" fmla="*/ 35243 h 50"/>
                <a:gd name="T14" fmla="*/ 20638 w 46"/>
                <a:gd name="T15" fmla="*/ 44641 h 50"/>
                <a:gd name="T16" fmla="*/ 15254 w 46"/>
                <a:gd name="T17" fmla="*/ 49340 h 50"/>
                <a:gd name="T18" fmla="*/ 9422 w 46"/>
                <a:gd name="T19" fmla="*/ 54039 h 50"/>
                <a:gd name="T20" fmla="*/ 3589 w 46"/>
                <a:gd name="T21" fmla="*/ 57563 h 50"/>
                <a:gd name="T22" fmla="*/ 0 w 46"/>
                <a:gd name="T23" fmla="*/ 58738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50">
                  <a:moveTo>
                    <a:pt x="0" y="50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34" y="14"/>
                  </a:lnTo>
                  <a:lnTo>
                    <a:pt x="37" y="18"/>
                  </a:lnTo>
                  <a:lnTo>
                    <a:pt x="41" y="22"/>
                  </a:lnTo>
                  <a:lnTo>
                    <a:pt x="44" y="30"/>
                  </a:lnTo>
                  <a:lnTo>
                    <a:pt x="46" y="38"/>
                  </a:lnTo>
                  <a:lnTo>
                    <a:pt x="34" y="42"/>
                  </a:lnTo>
                  <a:lnTo>
                    <a:pt x="21" y="46"/>
                  </a:lnTo>
                  <a:lnTo>
                    <a:pt x="8" y="49"/>
                  </a:lnTo>
                  <a:lnTo>
                    <a:pt x="0" y="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Freeform 325">
              <a:extLst>
                <a:ext uri="{FF2B5EF4-FFF2-40B4-BE49-F238E27FC236}">
                  <a16:creationId xmlns:a16="http://schemas.microsoft.com/office/drawing/2014/main" id="{65E074BB-273C-7C4F-AAF1-34E828F48491}"/>
                </a:ext>
              </a:extLst>
            </p:cNvPr>
            <p:cNvSpPr>
              <a:spLocks/>
            </p:cNvSpPr>
            <p:nvPr>
              <p:custDataLst>
                <p:tags r:id="rId608"/>
              </p:custDataLst>
            </p:nvPr>
          </p:nvSpPr>
          <p:spPr bwMode="auto">
            <a:xfrm>
              <a:off x="8898393" y="4706275"/>
              <a:ext cx="36801" cy="65248"/>
            </a:xfrm>
            <a:custGeom>
              <a:avLst/>
              <a:gdLst>
                <a:gd name="T0" fmla="*/ 0 w 66"/>
                <a:gd name="T1" fmla="*/ 0 h 80"/>
                <a:gd name="T2" fmla="*/ 4570 w 66"/>
                <a:gd name="T3" fmla="*/ 0 h 80"/>
                <a:gd name="T4" fmla="*/ 8226 w 66"/>
                <a:gd name="T5" fmla="*/ 0 h 80"/>
                <a:gd name="T6" fmla="*/ 11882 w 66"/>
                <a:gd name="T7" fmla="*/ 0 h 80"/>
                <a:gd name="T8" fmla="*/ 15082 w 66"/>
                <a:gd name="T9" fmla="*/ 0 h 80"/>
                <a:gd name="T10" fmla="*/ 15082 w 66"/>
                <a:gd name="T11" fmla="*/ 5139 h 80"/>
                <a:gd name="T12" fmla="*/ 15539 w 66"/>
                <a:gd name="T13" fmla="*/ 10279 h 80"/>
                <a:gd name="T14" fmla="*/ 16453 w 66"/>
                <a:gd name="T15" fmla="*/ 15418 h 80"/>
                <a:gd name="T16" fmla="*/ 17367 w 66"/>
                <a:gd name="T17" fmla="*/ 19824 h 80"/>
                <a:gd name="T18" fmla="*/ 20109 w 66"/>
                <a:gd name="T19" fmla="*/ 26432 h 80"/>
                <a:gd name="T20" fmla="*/ 22394 w 66"/>
                <a:gd name="T21" fmla="*/ 33040 h 80"/>
                <a:gd name="T22" fmla="*/ 25593 w 66"/>
                <a:gd name="T23" fmla="*/ 38179 h 80"/>
                <a:gd name="T24" fmla="*/ 27878 w 66"/>
                <a:gd name="T25" fmla="*/ 44053 h 80"/>
                <a:gd name="T26" fmla="*/ 28335 w 66"/>
                <a:gd name="T27" fmla="*/ 47724 h 80"/>
                <a:gd name="T28" fmla="*/ 29706 w 66"/>
                <a:gd name="T29" fmla="*/ 50661 h 80"/>
                <a:gd name="T30" fmla="*/ 30163 w 66"/>
                <a:gd name="T31" fmla="*/ 55066 h 80"/>
                <a:gd name="T32" fmla="*/ 30163 w 66"/>
                <a:gd name="T33" fmla="*/ 58737 h 80"/>
                <a:gd name="T34" fmla="*/ 0 w 66"/>
                <a:gd name="T35" fmla="*/ 13216 h 80"/>
                <a:gd name="T36" fmla="*/ 0 w 66"/>
                <a:gd name="T37" fmla="*/ 0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80">
                  <a:moveTo>
                    <a:pt x="0" y="0"/>
                  </a:moveTo>
                  <a:lnTo>
                    <a:pt x="10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14"/>
                  </a:lnTo>
                  <a:lnTo>
                    <a:pt x="36" y="21"/>
                  </a:lnTo>
                  <a:lnTo>
                    <a:pt x="38" y="27"/>
                  </a:lnTo>
                  <a:lnTo>
                    <a:pt x="44" y="36"/>
                  </a:lnTo>
                  <a:lnTo>
                    <a:pt x="49" y="45"/>
                  </a:lnTo>
                  <a:lnTo>
                    <a:pt x="56" y="52"/>
                  </a:lnTo>
                  <a:lnTo>
                    <a:pt x="61" y="60"/>
                  </a:lnTo>
                  <a:lnTo>
                    <a:pt x="62" y="65"/>
                  </a:lnTo>
                  <a:lnTo>
                    <a:pt x="65" y="69"/>
                  </a:lnTo>
                  <a:lnTo>
                    <a:pt x="66" y="75"/>
                  </a:lnTo>
                  <a:lnTo>
                    <a:pt x="66" y="8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Freeform 326">
              <a:extLst>
                <a:ext uri="{FF2B5EF4-FFF2-40B4-BE49-F238E27FC236}">
                  <a16:creationId xmlns:a16="http://schemas.microsoft.com/office/drawing/2014/main" id="{A26FC433-B4D1-D749-ACCA-79E96B22F368}"/>
                </a:ext>
              </a:extLst>
            </p:cNvPr>
            <p:cNvSpPr>
              <a:spLocks/>
            </p:cNvSpPr>
            <p:nvPr>
              <p:custDataLst>
                <p:tags r:id="rId609"/>
              </p:custDataLst>
            </p:nvPr>
          </p:nvSpPr>
          <p:spPr bwMode="auto">
            <a:xfrm>
              <a:off x="8696958" y="4688639"/>
              <a:ext cx="9685" cy="63485"/>
            </a:xfrm>
            <a:custGeom>
              <a:avLst/>
              <a:gdLst>
                <a:gd name="T0" fmla="*/ 7938 w 20"/>
                <a:gd name="T1" fmla="*/ 57150 h 48"/>
                <a:gd name="T2" fmla="*/ 7938 w 20"/>
                <a:gd name="T3" fmla="*/ 46434 h 48"/>
                <a:gd name="T4" fmla="*/ 7541 w 20"/>
                <a:gd name="T5" fmla="*/ 38100 h 48"/>
                <a:gd name="T6" fmla="*/ 6350 w 20"/>
                <a:gd name="T7" fmla="*/ 29766 h 48"/>
                <a:gd name="T8" fmla="*/ 5557 w 20"/>
                <a:gd name="T9" fmla="*/ 22622 h 48"/>
                <a:gd name="T10" fmla="*/ 4763 w 20"/>
                <a:gd name="T11" fmla="*/ 16669 h 48"/>
                <a:gd name="T12" fmla="*/ 3572 w 20"/>
                <a:gd name="T13" fmla="*/ 10716 h 48"/>
                <a:gd name="T14" fmla="*/ 1588 w 20"/>
                <a:gd name="T15" fmla="*/ 4763 h 48"/>
                <a:gd name="T16" fmla="*/ 0 w 20"/>
                <a:gd name="T17" fmla="*/ 0 h 48"/>
                <a:gd name="T18" fmla="*/ 0 w 20"/>
                <a:gd name="T19" fmla="*/ 9525 h 48"/>
                <a:gd name="T20" fmla="*/ 794 w 20"/>
                <a:gd name="T21" fmla="*/ 20241 h 48"/>
                <a:gd name="T22" fmla="*/ 1588 w 20"/>
                <a:gd name="T23" fmla="*/ 28575 h 48"/>
                <a:gd name="T24" fmla="*/ 3175 w 20"/>
                <a:gd name="T25" fmla="*/ 36909 h 48"/>
                <a:gd name="T26" fmla="*/ 5557 w 20"/>
                <a:gd name="T27" fmla="*/ 48816 h 48"/>
                <a:gd name="T28" fmla="*/ 7938 w 20"/>
                <a:gd name="T29" fmla="*/ 57150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" h="48">
                  <a:moveTo>
                    <a:pt x="20" y="48"/>
                  </a:moveTo>
                  <a:lnTo>
                    <a:pt x="20" y="39"/>
                  </a:lnTo>
                  <a:lnTo>
                    <a:pt x="19" y="32"/>
                  </a:lnTo>
                  <a:lnTo>
                    <a:pt x="16" y="25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4" y="41"/>
                  </a:lnTo>
                  <a:lnTo>
                    <a:pt x="20" y="4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Line 327" descr="Horizontal dunkel">
              <a:extLst>
                <a:ext uri="{FF2B5EF4-FFF2-40B4-BE49-F238E27FC236}">
                  <a16:creationId xmlns:a16="http://schemas.microsoft.com/office/drawing/2014/main" id="{4F0FA66F-04D2-3845-93BF-29EBD918CEAC}"/>
                </a:ext>
              </a:extLst>
            </p:cNvPr>
            <p:cNvSpPr>
              <a:spLocks noChangeShapeType="1"/>
            </p:cNvSpPr>
            <p:nvPr>
              <p:custDataLst>
                <p:tags r:id="rId610"/>
              </p:custDataLst>
            </p:nvPr>
          </p:nvSpPr>
          <p:spPr bwMode="auto">
            <a:xfrm>
              <a:off x="8727948" y="4729199"/>
              <a:ext cx="5811" cy="7054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Freeform 328">
              <a:extLst>
                <a:ext uri="{FF2B5EF4-FFF2-40B4-BE49-F238E27FC236}">
                  <a16:creationId xmlns:a16="http://schemas.microsoft.com/office/drawing/2014/main" id="{B9107519-1823-A742-A4DC-6BCB8BE49523}"/>
                </a:ext>
              </a:extLst>
            </p:cNvPr>
            <p:cNvSpPr>
              <a:spLocks/>
            </p:cNvSpPr>
            <p:nvPr>
              <p:custDataLst>
                <p:tags r:id="rId611"/>
              </p:custDataLst>
            </p:nvPr>
          </p:nvSpPr>
          <p:spPr bwMode="auto">
            <a:xfrm>
              <a:off x="8724074" y="4729199"/>
              <a:ext cx="9685" cy="63485"/>
            </a:xfrm>
            <a:custGeom>
              <a:avLst/>
              <a:gdLst>
                <a:gd name="T0" fmla="*/ 7938 w 20"/>
                <a:gd name="T1" fmla="*/ 57150 h 12"/>
                <a:gd name="T2" fmla="*/ 7938 w 20"/>
                <a:gd name="T3" fmla="*/ 38100 h 12"/>
                <a:gd name="T4" fmla="*/ 7144 w 20"/>
                <a:gd name="T5" fmla="*/ 23813 h 12"/>
                <a:gd name="T6" fmla="*/ 5954 w 20"/>
                <a:gd name="T7" fmla="*/ 14288 h 12"/>
                <a:gd name="T8" fmla="*/ 5160 w 20"/>
                <a:gd name="T9" fmla="*/ 9525 h 12"/>
                <a:gd name="T10" fmla="*/ 2778 w 20"/>
                <a:gd name="T11" fmla="*/ 0 h 12"/>
                <a:gd name="T12" fmla="*/ 0 w 2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12">
                  <a:moveTo>
                    <a:pt x="20" y="12"/>
                  </a:moveTo>
                  <a:lnTo>
                    <a:pt x="20" y="8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Freeform 329">
              <a:extLst>
                <a:ext uri="{FF2B5EF4-FFF2-40B4-BE49-F238E27FC236}">
                  <a16:creationId xmlns:a16="http://schemas.microsoft.com/office/drawing/2014/main" id="{9CC6C45E-4AC6-A742-BF5D-EB073A47527C}"/>
                </a:ext>
              </a:extLst>
            </p:cNvPr>
            <p:cNvSpPr>
              <a:spLocks/>
            </p:cNvSpPr>
            <p:nvPr>
              <p:custDataLst>
                <p:tags r:id="rId612"/>
              </p:custDataLst>
            </p:nvPr>
          </p:nvSpPr>
          <p:spPr bwMode="auto">
            <a:xfrm>
              <a:off x="8603987" y="4556378"/>
              <a:ext cx="27116" cy="63485"/>
            </a:xfrm>
            <a:custGeom>
              <a:avLst/>
              <a:gdLst>
                <a:gd name="T0" fmla="*/ 2935 w 53"/>
                <a:gd name="T1" fmla="*/ 0 h 30"/>
                <a:gd name="T2" fmla="*/ 4613 w 53"/>
                <a:gd name="T3" fmla="*/ 7620 h 30"/>
                <a:gd name="T4" fmla="*/ 9645 w 53"/>
                <a:gd name="T5" fmla="*/ 24765 h 30"/>
                <a:gd name="T6" fmla="*/ 15516 w 53"/>
                <a:gd name="T7" fmla="*/ 43815 h 30"/>
                <a:gd name="T8" fmla="*/ 19290 w 53"/>
                <a:gd name="T9" fmla="*/ 57150 h 30"/>
                <a:gd name="T10" fmla="*/ 20548 w 53"/>
                <a:gd name="T11" fmla="*/ 34290 h 30"/>
                <a:gd name="T12" fmla="*/ 22225 w 53"/>
                <a:gd name="T13" fmla="*/ 11430 h 30"/>
                <a:gd name="T14" fmla="*/ 15516 w 53"/>
                <a:gd name="T15" fmla="*/ 9525 h 30"/>
                <a:gd name="T16" fmla="*/ 10903 w 53"/>
                <a:gd name="T17" fmla="*/ 5715 h 30"/>
                <a:gd name="T18" fmla="*/ 8806 w 53"/>
                <a:gd name="T19" fmla="*/ 5715 h 30"/>
                <a:gd name="T20" fmla="*/ 6290 w 53"/>
                <a:gd name="T21" fmla="*/ 5715 h 30"/>
                <a:gd name="T22" fmla="*/ 3774 w 53"/>
                <a:gd name="T23" fmla="*/ 7620 h 30"/>
                <a:gd name="T24" fmla="*/ 0 w 53"/>
                <a:gd name="T25" fmla="*/ 11430 h 30"/>
                <a:gd name="T26" fmla="*/ 2935 w 53"/>
                <a:gd name="T27" fmla="*/ 0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3" h="30">
                  <a:moveTo>
                    <a:pt x="7" y="0"/>
                  </a:moveTo>
                  <a:lnTo>
                    <a:pt x="11" y="4"/>
                  </a:lnTo>
                  <a:lnTo>
                    <a:pt x="23" y="13"/>
                  </a:lnTo>
                  <a:lnTo>
                    <a:pt x="37" y="23"/>
                  </a:lnTo>
                  <a:lnTo>
                    <a:pt x="46" y="30"/>
                  </a:lnTo>
                  <a:lnTo>
                    <a:pt x="49" y="18"/>
                  </a:lnTo>
                  <a:lnTo>
                    <a:pt x="53" y="6"/>
                  </a:lnTo>
                  <a:lnTo>
                    <a:pt x="37" y="5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9" y="4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4" name="Freeform 330">
              <a:extLst>
                <a:ext uri="{FF2B5EF4-FFF2-40B4-BE49-F238E27FC236}">
                  <a16:creationId xmlns:a16="http://schemas.microsoft.com/office/drawing/2014/main" id="{E90CD512-F38C-F04C-B61C-0D40DD2C529F}"/>
                </a:ext>
              </a:extLst>
            </p:cNvPr>
            <p:cNvSpPr>
              <a:spLocks/>
            </p:cNvSpPr>
            <p:nvPr>
              <p:custDataLst>
                <p:tags r:id="rId613"/>
              </p:custDataLst>
            </p:nvPr>
          </p:nvSpPr>
          <p:spPr bwMode="auto">
            <a:xfrm>
              <a:off x="9248969" y="4960214"/>
              <a:ext cx="13558" cy="63485"/>
            </a:xfrm>
            <a:custGeom>
              <a:avLst/>
              <a:gdLst>
                <a:gd name="T0" fmla="*/ 0 w 33"/>
                <a:gd name="T1" fmla="*/ 11061 h 31"/>
                <a:gd name="T2" fmla="*/ 1347 w 33"/>
                <a:gd name="T3" fmla="*/ 38715 h 31"/>
                <a:gd name="T4" fmla="*/ 2357 w 33"/>
                <a:gd name="T5" fmla="*/ 57150 h 31"/>
                <a:gd name="T6" fmla="*/ 7408 w 33"/>
                <a:gd name="T7" fmla="*/ 57150 h 31"/>
                <a:gd name="T8" fmla="*/ 11112 w 33"/>
                <a:gd name="T9" fmla="*/ 57150 h 31"/>
                <a:gd name="T10" fmla="*/ 11112 w 33"/>
                <a:gd name="T11" fmla="*/ 0 h 31"/>
                <a:gd name="T12" fmla="*/ 9092 w 33"/>
                <a:gd name="T13" fmla="*/ 0 h 31"/>
                <a:gd name="T14" fmla="*/ 6398 w 33"/>
                <a:gd name="T15" fmla="*/ 0 h 31"/>
                <a:gd name="T16" fmla="*/ 3367 w 33"/>
                <a:gd name="T17" fmla="*/ 0 h 31"/>
                <a:gd name="T18" fmla="*/ 0 w 33"/>
                <a:gd name="T19" fmla="*/ 0 h 31"/>
                <a:gd name="T20" fmla="*/ 0 w 33"/>
                <a:gd name="T21" fmla="*/ 11061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0" y="6"/>
                  </a:moveTo>
                  <a:lnTo>
                    <a:pt x="4" y="21"/>
                  </a:lnTo>
                  <a:lnTo>
                    <a:pt x="7" y="31"/>
                  </a:lnTo>
                  <a:lnTo>
                    <a:pt x="22" y="31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5" name="Freeform 331">
              <a:extLst>
                <a:ext uri="{FF2B5EF4-FFF2-40B4-BE49-F238E27FC236}">
                  <a16:creationId xmlns:a16="http://schemas.microsoft.com/office/drawing/2014/main" id="{4C2D0210-7EE7-DE4C-8641-2FA83775E986}"/>
                </a:ext>
              </a:extLst>
            </p:cNvPr>
            <p:cNvSpPr>
              <a:spLocks/>
            </p:cNvSpPr>
            <p:nvPr>
              <p:custDataLst>
                <p:tags r:id="rId614"/>
              </p:custDataLst>
            </p:nvPr>
          </p:nvSpPr>
          <p:spPr bwMode="auto">
            <a:xfrm>
              <a:off x="9878455" y="4912600"/>
              <a:ext cx="34864" cy="61722"/>
            </a:xfrm>
            <a:custGeom>
              <a:avLst/>
              <a:gdLst>
                <a:gd name="T0" fmla="*/ 8353 w 65"/>
                <a:gd name="T1" fmla="*/ 55563 h 68"/>
                <a:gd name="T2" fmla="*/ 7034 w 65"/>
                <a:gd name="T3" fmla="*/ 55563 h 68"/>
                <a:gd name="T4" fmla="*/ 6155 w 65"/>
                <a:gd name="T5" fmla="*/ 53929 h 68"/>
                <a:gd name="T6" fmla="*/ 4836 w 65"/>
                <a:gd name="T7" fmla="*/ 52295 h 68"/>
                <a:gd name="T8" fmla="*/ 3077 w 65"/>
                <a:gd name="T9" fmla="*/ 49843 h 68"/>
                <a:gd name="T10" fmla="*/ 1758 w 65"/>
                <a:gd name="T11" fmla="*/ 48209 h 68"/>
                <a:gd name="T12" fmla="*/ 879 w 65"/>
                <a:gd name="T13" fmla="*/ 44941 h 68"/>
                <a:gd name="T14" fmla="*/ 0 w 65"/>
                <a:gd name="T15" fmla="*/ 42489 h 68"/>
                <a:gd name="T16" fmla="*/ 0 w 65"/>
                <a:gd name="T17" fmla="*/ 40038 h 68"/>
                <a:gd name="T18" fmla="*/ 0 w 65"/>
                <a:gd name="T19" fmla="*/ 31050 h 68"/>
                <a:gd name="T20" fmla="*/ 879 w 65"/>
                <a:gd name="T21" fmla="*/ 23696 h 68"/>
                <a:gd name="T22" fmla="*/ 2198 w 65"/>
                <a:gd name="T23" fmla="*/ 17159 h 68"/>
                <a:gd name="T24" fmla="*/ 3957 w 65"/>
                <a:gd name="T25" fmla="*/ 11439 h 68"/>
                <a:gd name="T26" fmla="*/ 6594 w 65"/>
                <a:gd name="T27" fmla="*/ 6537 h 68"/>
                <a:gd name="T28" fmla="*/ 9672 w 65"/>
                <a:gd name="T29" fmla="*/ 3268 h 68"/>
                <a:gd name="T30" fmla="*/ 13188 w 65"/>
                <a:gd name="T31" fmla="*/ 1634 h 68"/>
                <a:gd name="T32" fmla="*/ 17145 w 65"/>
                <a:gd name="T33" fmla="*/ 0 h 68"/>
                <a:gd name="T34" fmla="*/ 22860 w 65"/>
                <a:gd name="T35" fmla="*/ 0 h 68"/>
                <a:gd name="T36" fmla="*/ 28575 w 65"/>
                <a:gd name="T37" fmla="*/ 0 h 68"/>
                <a:gd name="T38" fmla="*/ 28575 w 65"/>
                <a:gd name="T39" fmla="*/ 35135 h 68"/>
                <a:gd name="T40" fmla="*/ 24618 w 65"/>
                <a:gd name="T41" fmla="*/ 42489 h 68"/>
                <a:gd name="T42" fmla="*/ 19783 w 65"/>
                <a:gd name="T43" fmla="*/ 49843 h 68"/>
                <a:gd name="T44" fmla="*/ 17145 w 65"/>
                <a:gd name="T45" fmla="*/ 52295 h 68"/>
                <a:gd name="T46" fmla="*/ 14947 w 65"/>
                <a:gd name="T47" fmla="*/ 53929 h 68"/>
                <a:gd name="T48" fmla="*/ 11870 w 65"/>
                <a:gd name="T49" fmla="*/ 55563 h 68"/>
                <a:gd name="T50" fmla="*/ 8353 w 65"/>
                <a:gd name="T51" fmla="*/ 55563 h 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5" h="68">
                  <a:moveTo>
                    <a:pt x="19" y="68"/>
                  </a:moveTo>
                  <a:lnTo>
                    <a:pt x="16" y="68"/>
                  </a:lnTo>
                  <a:lnTo>
                    <a:pt x="14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65" y="43"/>
                  </a:lnTo>
                  <a:lnTo>
                    <a:pt x="56" y="52"/>
                  </a:lnTo>
                  <a:lnTo>
                    <a:pt x="45" y="61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27" y="68"/>
                  </a:lnTo>
                  <a:lnTo>
                    <a:pt x="19" y="6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6" name="Freeform 332">
              <a:extLst>
                <a:ext uri="{FF2B5EF4-FFF2-40B4-BE49-F238E27FC236}">
                  <a16:creationId xmlns:a16="http://schemas.microsoft.com/office/drawing/2014/main" id="{A0771F0A-27FA-CD4E-9285-8F331825D9D0}"/>
                </a:ext>
              </a:extLst>
            </p:cNvPr>
            <p:cNvSpPr>
              <a:spLocks/>
            </p:cNvSpPr>
            <p:nvPr>
              <p:custDataLst>
                <p:tags r:id="rId615"/>
              </p:custDataLst>
            </p:nvPr>
          </p:nvSpPr>
          <p:spPr bwMode="auto">
            <a:xfrm>
              <a:off x="8582682" y="4448807"/>
              <a:ext cx="335080" cy="409127"/>
            </a:xfrm>
            <a:custGeom>
              <a:avLst/>
              <a:gdLst>
                <a:gd name="T0" fmla="*/ 220588 w 625"/>
                <a:gd name="T1" fmla="*/ 178843 h 694"/>
                <a:gd name="T2" fmla="*/ 212679 w 625"/>
                <a:gd name="T3" fmla="*/ 180966 h 694"/>
                <a:gd name="T4" fmla="*/ 210482 w 625"/>
                <a:gd name="T5" fmla="*/ 202724 h 694"/>
                <a:gd name="T6" fmla="*/ 226301 w 625"/>
                <a:gd name="T7" fmla="*/ 214399 h 694"/>
                <a:gd name="T8" fmla="*/ 234650 w 625"/>
                <a:gd name="T9" fmla="*/ 214930 h 694"/>
                <a:gd name="T10" fmla="*/ 241681 w 625"/>
                <a:gd name="T11" fmla="*/ 225013 h 694"/>
                <a:gd name="T12" fmla="*/ 246075 w 625"/>
                <a:gd name="T13" fmla="*/ 243587 h 694"/>
                <a:gd name="T14" fmla="*/ 251348 w 625"/>
                <a:gd name="T15" fmla="*/ 251548 h 694"/>
                <a:gd name="T16" fmla="*/ 258378 w 625"/>
                <a:gd name="T17" fmla="*/ 256324 h 694"/>
                <a:gd name="T18" fmla="*/ 269803 w 625"/>
                <a:gd name="T19" fmla="*/ 258447 h 694"/>
                <a:gd name="T20" fmla="*/ 274637 w 625"/>
                <a:gd name="T21" fmla="*/ 267999 h 694"/>
                <a:gd name="T22" fmla="*/ 274637 w 625"/>
                <a:gd name="T23" fmla="*/ 286043 h 694"/>
                <a:gd name="T24" fmla="*/ 271561 w 625"/>
                <a:gd name="T25" fmla="*/ 320007 h 694"/>
                <a:gd name="T26" fmla="*/ 268485 w 625"/>
                <a:gd name="T27" fmla="*/ 356625 h 694"/>
                <a:gd name="T28" fmla="*/ 246954 w 625"/>
                <a:gd name="T29" fmla="*/ 367769 h 694"/>
                <a:gd name="T30" fmla="*/ 236847 w 625"/>
                <a:gd name="T31" fmla="*/ 367769 h 694"/>
                <a:gd name="T32" fmla="*/ 173131 w 625"/>
                <a:gd name="T33" fmla="*/ 299310 h 694"/>
                <a:gd name="T34" fmla="*/ 174449 w 625"/>
                <a:gd name="T35" fmla="*/ 292942 h 694"/>
                <a:gd name="T36" fmla="*/ 173131 w 625"/>
                <a:gd name="T37" fmla="*/ 286043 h 694"/>
                <a:gd name="T38" fmla="*/ 148524 w 625"/>
                <a:gd name="T39" fmla="*/ 258978 h 694"/>
                <a:gd name="T40" fmla="*/ 134023 w 625"/>
                <a:gd name="T41" fmla="*/ 240403 h 694"/>
                <a:gd name="T42" fmla="*/ 128750 w 625"/>
                <a:gd name="T43" fmla="*/ 222360 h 694"/>
                <a:gd name="T44" fmla="*/ 127871 w 625"/>
                <a:gd name="T45" fmla="*/ 202194 h 694"/>
                <a:gd name="T46" fmla="*/ 125234 w 625"/>
                <a:gd name="T47" fmla="*/ 191049 h 694"/>
                <a:gd name="T48" fmla="*/ 117764 w 625"/>
                <a:gd name="T49" fmla="*/ 181497 h 694"/>
                <a:gd name="T50" fmla="*/ 105900 w 625"/>
                <a:gd name="T51" fmla="*/ 164514 h 694"/>
                <a:gd name="T52" fmla="*/ 98430 w 625"/>
                <a:gd name="T53" fmla="*/ 142756 h 694"/>
                <a:gd name="T54" fmla="*/ 93596 w 625"/>
                <a:gd name="T55" fmla="*/ 126305 h 694"/>
                <a:gd name="T56" fmla="*/ 83490 w 625"/>
                <a:gd name="T57" fmla="*/ 112507 h 694"/>
                <a:gd name="T58" fmla="*/ 65913 w 625"/>
                <a:gd name="T59" fmla="*/ 90748 h 694"/>
                <a:gd name="T60" fmla="*/ 59761 w 625"/>
                <a:gd name="T61" fmla="*/ 77481 h 694"/>
                <a:gd name="T62" fmla="*/ 49215 w 625"/>
                <a:gd name="T63" fmla="*/ 70051 h 694"/>
                <a:gd name="T64" fmla="*/ 35154 w 625"/>
                <a:gd name="T65" fmla="*/ 59968 h 694"/>
                <a:gd name="T66" fmla="*/ 21532 w 625"/>
                <a:gd name="T67" fmla="*/ 45109 h 694"/>
                <a:gd name="T68" fmla="*/ 10107 w 625"/>
                <a:gd name="T69" fmla="*/ 27065 h 694"/>
                <a:gd name="T70" fmla="*/ 2197 w 625"/>
                <a:gd name="T71" fmla="*/ 10083 h 694"/>
                <a:gd name="T72" fmla="*/ 4394 w 625"/>
                <a:gd name="T73" fmla="*/ 2123 h 694"/>
                <a:gd name="T74" fmla="*/ 16259 w 625"/>
                <a:gd name="T75" fmla="*/ 6899 h 694"/>
                <a:gd name="T76" fmla="*/ 36911 w 625"/>
                <a:gd name="T77" fmla="*/ 8491 h 694"/>
                <a:gd name="T78" fmla="*/ 50973 w 625"/>
                <a:gd name="T79" fmla="*/ 10614 h 694"/>
                <a:gd name="T80" fmla="*/ 60640 w 625"/>
                <a:gd name="T81" fmla="*/ 14329 h 694"/>
                <a:gd name="T82" fmla="*/ 68549 w 625"/>
                <a:gd name="T83" fmla="*/ 22289 h 694"/>
                <a:gd name="T84" fmla="*/ 89642 w 625"/>
                <a:gd name="T85" fmla="*/ 57845 h 694"/>
                <a:gd name="T86" fmla="*/ 111612 w 625"/>
                <a:gd name="T87" fmla="*/ 86503 h 694"/>
                <a:gd name="T88" fmla="*/ 131386 w 625"/>
                <a:gd name="T89" fmla="*/ 107200 h 694"/>
                <a:gd name="T90" fmla="*/ 144569 w 625"/>
                <a:gd name="T91" fmla="*/ 116221 h 694"/>
                <a:gd name="T92" fmla="*/ 160827 w 625"/>
                <a:gd name="T93" fmla="*/ 120467 h 694"/>
                <a:gd name="T94" fmla="*/ 170495 w 625"/>
                <a:gd name="T95" fmla="*/ 122059 h 694"/>
                <a:gd name="T96" fmla="*/ 176207 w 625"/>
                <a:gd name="T97" fmla="*/ 127897 h 694"/>
                <a:gd name="T98" fmla="*/ 182798 w 625"/>
                <a:gd name="T99" fmla="*/ 137980 h 694"/>
                <a:gd name="T100" fmla="*/ 187632 w 625"/>
                <a:gd name="T101" fmla="*/ 140633 h 6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25" h="694">
                  <a:moveTo>
                    <a:pt x="433" y="265"/>
                  </a:moveTo>
                  <a:lnTo>
                    <a:pt x="512" y="333"/>
                  </a:lnTo>
                  <a:lnTo>
                    <a:pt x="502" y="337"/>
                  </a:lnTo>
                  <a:lnTo>
                    <a:pt x="493" y="341"/>
                  </a:lnTo>
                  <a:lnTo>
                    <a:pt x="489" y="341"/>
                  </a:lnTo>
                  <a:lnTo>
                    <a:pt x="484" y="341"/>
                  </a:lnTo>
                  <a:lnTo>
                    <a:pt x="481" y="341"/>
                  </a:lnTo>
                  <a:lnTo>
                    <a:pt x="479" y="339"/>
                  </a:lnTo>
                  <a:lnTo>
                    <a:pt x="479" y="382"/>
                  </a:lnTo>
                  <a:lnTo>
                    <a:pt x="493" y="392"/>
                  </a:lnTo>
                  <a:lnTo>
                    <a:pt x="507" y="402"/>
                  </a:lnTo>
                  <a:lnTo>
                    <a:pt x="515" y="404"/>
                  </a:lnTo>
                  <a:lnTo>
                    <a:pt x="524" y="406"/>
                  </a:lnTo>
                  <a:lnTo>
                    <a:pt x="528" y="405"/>
                  </a:lnTo>
                  <a:lnTo>
                    <a:pt x="534" y="405"/>
                  </a:lnTo>
                  <a:lnTo>
                    <a:pt x="539" y="403"/>
                  </a:lnTo>
                  <a:lnTo>
                    <a:pt x="545" y="402"/>
                  </a:lnTo>
                  <a:lnTo>
                    <a:pt x="550" y="424"/>
                  </a:lnTo>
                  <a:lnTo>
                    <a:pt x="554" y="443"/>
                  </a:lnTo>
                  <a:lnTo>
                    <a:pt x="558" y="451"/>
                  </a:lnTo>
                  <a:lnTo>
                    <a:pt x="560" y="459"/>
                  </a:lnTo>
                  <a:lnTo>
                    <a:pt x="563" y="465"/>
                  </a:lnTo>
                  <a:lnTo>
                    <a:pt x="568" y="470"/>
                  </a:lnTo>
                  <a:lnTo>
                    <a:pt x="572" y="474"/>
                  </a:lnTo>
                  <a:lnTo>
                    <a:pt x="576" y="478"/>
                  </a:lnTo>
                  <a:lnTo>
                    <a:pt x="582" y="481"/>
                  </a:lnTo>
                  <a:lnTo>
                    <a:pt x="588" y="483"/>
                  </a:lnTo>
                  <a:lnTo>
                    <a:pt x="596" y="485"/>
                  </a:lnTo>
                  <a:lnTo>
                    <a:pt x="605" y="486"/>
                  </a:lnTo>
                  <a:lnTo>
                    <a:pt x="614" y="487"/>
                  </a:lnTo>
                  <a:lnTo>
                    <a:pt x="625" y="487"/>
                  </a:lnTo>
                  <a:lnTo>
                    <a:pt x="625" y="496"/>
                  </a:lnTo>
                  <a:lnTo>
                    <a:pt x="625" y="505"/>
                  </a:lnTo>
                  <a:lnTo>
                    <a:pt x="625" y="515"/>
                  </a:lnTo>
                  <a:lnTo>
                    <a:pt x="625" y="525"/>
                  </a:lnTo>
                  <a:lnTo>
                    <a:pt x="625" y="539"/>
                  </a:lnTo>
                  <a:lnTo>
                    <a:pt x="622" y="557"/>
                  </a:lnTo>
                  <a:lnTo>
                    <a:pt x="620" y="579"/>
                  </a:lnTo>
                  <a:lnTo>
                    <a:pt x="618" y="603"/>
                  </a:lnTo>
                  <a:lnTo>
                    <a:pt x="616" y="628"/>
                  </a:lnTo>
                  <a:lnTo>
                    <a:pt x="614" y="651"/>
                  </a:lnTo>
                  <a:lnTo>
                    <a:pt x="611" y="672"/>
                  </a:lnTo>
                  <a:lnTo>
                    <a:pt x="611" y="691"/>
                  </a:lnTo>
                  <a:lnTo>
                    <a:pt x="582" y="692"/>
                  </a:lnTo>
                  <a:lnTo>
                    <a:pt x="562" y="693"/>
                  </a:lnTo>
                  <a:lnTo>
                    <a:pt x="553" y="694"/>
                  </a:lnTo>
                  <a:lnTo>
                    <a:pt x="546" y="693"/>
                  </a:lnTo>
                  <a:lnTo>
                    <a:pt x="539" y="693"/>
                  </a:lnTo>
                  <a:lnTo>
                    <a:pt x="531" y="691"/>
                  </a:lnTo>
                  <a:lnTo>
                    <a:pt x="392" y="567"/>
                  </a:lnTo>
                  <a:lnTo>
                    <a:pt x="394" y="564"/>
                  </a:lnTo>
                  <a:lnTo>
                    <a:pt x="396" y="560"/>
                  </a:lnTo>
                  <a:lnTo>
                    <a:pt x="397" y="556"/>
                  </a:lnTo>
                  <a:lnTo>
                    <a:pt x="397" y="552"/>
                  </a:lnTo>
                  <a:lnTo>
                    <a:pt x="397" y="547"/>
                  </a:lnTo>
                  <a:lnTo>
                    <a:pt x="396" y="543"/>
                  </a:lnTo>
                  <a:lnTo>
                    <a:pt x="394" y="539"/>
                  </a:lnTo>
                  <a:lnTo>
                    <a:pt x="392" y="537"/>
                  </a:lnTo>
                  <a:lnTo>
                    <a:pt x="366" y="513"/>
                  </a:lnTo>
                  <a:lnTo>
                    <a:pt x="338" y="488"/>
                  </a:lnTo>
                  <a:lnTo>
                    <a:pt x="326" y="476"/>
                  </a:lnTo>
                  <a:lnTo>
                    <a:pt x="315" y="465"/>
                  </a:lnTo>
                  <a:lnTo>
                    <a:pt x="305" y="453"/>
                  </a:lnTo>
                  <a:lnTo>
                    <a:pt x="300" y="444"/>
                  </a:lnTo>
                  <a:lnTo>
                    <a:pt x="295" y="432"/>
                  </a:lnTo>
                  <a:lnTo>
                    <a:pt x="293" y="419"/>
                  </a:lnTo>
                  <a:lnTo>
                    <a:pt x="292" y="407"/>
                  </a:lnTo>
                  <a:lnTo>
                    <a:pt x="292" y="393"/>
                  </a:lnTo>
                  <a:lnTo>
                    <a:pt x="291" y="381"/>
                  </a:lnTo>
                  <a:lnTo>
                    <a:pt x="289" y="370"/>
                  </a:lnTo>
                  <a:lnTo>
                    <a:pt x="288" y="365"/>
                  </a:lnTo>
                  <a:lnTo>
                    <a:pt x="285" y="360"/>
                  </a:lnTo>
                  <a:lnTo>
                    <a:pt x="282" y="356"/>
                  </a:lnTo>
                  <a:lnTo>
                    <a:pt x="279" y="352"/>
                  </a:lnTo>
                  <a:lnTo>
                    <a:pt x="268" y="342"/>
                  </a:lnTo>
                  <a:lnTo>
                    <a:pt x="258" y="332"/>
                  </a:lnTo>
                  <a:lnTo>
                    <a:pt x="249" y="321"/>
                  </a:lnTo>
                  <a:lnTo>
                    <a:pt x="241" y="310"/>
                  </a:lnTo>
                  <a:lnTo>
                    <a:pt x="235" y="297"/>
                  </a:lnTo>
                  <a:lnTo>
                    <a:pt x="229" y="283"/>
                  </a:lnTo>
                  <a:lnTo>
                    <a:pt x="224" y="269"/>
                  </a:lnTo>
                  <a:lnTo>
                    <a:pt x="220" y="253"/>
                  </a:lnTo>
                  <a:lnTo>
                    <a:pt x="216" y="246"/>
                  </a:lnTo>
                  <a:lnTo>
                    <a:pt x="213" y="238"/>
                  </a:lnTo>
                  <a:lnTo>
                    <a:pt x="207" y="231"/>
                  </a:lnTo>
                  <a:lnTo>
                    <a:pt x="202" y="224"/>
                  </a:lnTo>
                  <a:lnTo>
                    <a:pt x="190" y="212"/>
                  </a:lnTo>
                  <a:lnTo>
                    <a:pt x="177" y="199"/>
                  </a:lnTo>
                  <a:lnTo>
                    <a:pt x="162" y="187"/>
                  </a:lnTo>
                  <a:lnTo>
                    <a:pt x="150" y="171"/>
                  </a:lnTo>
                  <a:lnTo>
                    <a:pt x="145" y="164"/>
                  </a:lnTo>
                  <a:lnTo>
                    <a:pt x="140" y="155"/>
                  </a:lnTo>
                  <a:lnTo>
                    <a:pt x="136" y="146"/>
                  </a:lnTo>
                  <a:lnTo>
                    <a:pt x="133" y="136"/>
                  </a:lnTo>
                  <a:lnTo>
                    <a:pt x="123" y="135"/>
                  </a:lnTo>
                  <a:lnTo>
                    <a:pt x="112" y="132"/>
                  </a:lnTo>
                  <a:lnTo>
                    <a:pt x="102" y="128"/>
                  </a:lnTo>
                  <a:lnTo>
                    <a:pt x="91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9" y="95"/>
                  </a:lnTo>
                  <a:lnTo>
                    <a:pt x="49" y="85"/>
                  </a:lnTo>
                  <a:lnTo>
                    <a:pt x="39" y="74"/>
                  </a:lnTo>
                  <a:lnTo>
                    <a:pt x="31" y="62"/>
                  </a:lnTo>
                  <a:lnTo>
                    <a:pt x="23" y="51"/>
                  </a:lnTo>
                  <a:lnTo>
                    <a:pt x="16" y="40"/>
                  </a:lnTo>
                  <a:lnTo>
                    <a:pt x="10" y="29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  <a:lnTo>
                    <a:pt x="10" y="4"/>
                  </a:lnTo>
                  <a:lnTo>
                    <a:pt x="20" y="7"/>
                  </a:lnTo>
                  <a:lnTo>
                    <a:pt x="28" y="10"/>
                  </a:lnTo>
                  <a:lnTo>
                    <a:pt x="37" y="13"/>
                  </a:lnTo>
                  <a:lnTo>
                    <a:pt x="54" y="15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100" y="17"/>
                  </a:lnTo>
                  <a:lnTo>
                    <a:pt x="108" y="19"/>
                  </a:lnTo>
                  <a:lnTo>
                    <a:pt x="116" y="20"/>
                  </a:lnTo>
                  <a:lnTo>
                    <a:pt x="124" y="22"/>
                  </a:lnTo>
                  <a:lnTo>
                    <a:pt x="133" y="25"/>
                  </a:lnTo>
                  <a:lnTo>
                    <a:pt x="138" y="27"/>
                  </a:lnTo>
                  <a:lnTo>
                    <a:pt x="144" y="31"/>
                  </a:lnTo>
                  <a:lnTo>
                    <a:pt x="149" y="36"/>
                  </a:lnTo>
                  <a:lnTo>
                    <a:pt x="156" y="42"/>
                  </a:lnTo>
                  <a:lnTo>
                    <a:pt x="169" y="57"/>
                  </a:lnTo>
                  <a:lnTo>
                    <a:pt x="181" y="76"/>
                  </a:lnTo>
                  <a:lnTo>
                    <a:pt x="204" y="109"/>
                  </a:lnTo>
                  <a:lnTo>
                    <a:pt x="220" y="130"/>
                  </a:lnTo>
                  <a:lnTo>
                    <a:pt x="237" y="147"/>
                  </a:lnTo>
                  <a:lnTo>
                    <a:pt x="254" y="163"/>
                  </a:lnTo>
                  <a:lnTo>
                    <a:pt x="271" y="181"/>
                  </a:lnTo>
                  <a:lnTo>
                    <a:pt x="289" y="196"/>
                  </a:lnTo>
                  <a:lnTo>
                    <a:pt x="299" y="202"/>
                  </a:lnTo>
                  <a:lnTo>
                    <a:pt x="308" y="209"/>
                  </a:lnTo>
                  <a:lnTo>
                    <a:pt x="318" y="214"/>
                  </a:lnTo>
                  <a:lnTo>
                    <a:pt x="329" y="219"/>
                  </a:lnTo>
                  <a:lnTo>
                    <a:pt x="341" y="223"/>
                  </a:lnTo>
                  <a:lnTo>
                    <a:pt x="353" y="226"/>
                  </a:lnTo>
                  <a:lnTo>
                    <a:pt x="366" y="227"/>
                  </a:lnTo>
                  <a:lnTo>
                    <a:pt x="379" y="228"/>
                  </a:lnTo>
                  <a:lnTo>
                    <a:pt x="383" y="229"/>
                  </a:lnTo>
                  <a:lnTo>
                    <a:pt x="388" y="230"/>
                  </a:lnTo>
                  <a:lnTo>
                    <a:pt x="392" y="231"/>
                  </a:lnTo>
                  <a:lnTo>
                    <a:pt x="395" y="235"/>
                  </a:lnTo>
                  <a:lnTo>
                    <a:pt x="401" y="241"/>
                  </a:lnTo>
                  <a:lnTo>
                    <a:pt x="405" y="247"/>
                  </a:lnTo>
                  <a:lnTo>
                    <a:pt x="411" y="254"/>
                  </a:lnTo>
                  <a:lnTo>
                    <a:pt x="416" y="260"/>
                  </a:lnTo>
                  <a:lnTo>
                    <a:pt x="419" y="262"/>
                  </a:lnTo>
                  <a:lnTo>
                    <a:pt x="423" y="264"/>
                  </a:lnTo>
                  <a:lnTo>
                    <a:pt x="427" y="265"/>
                  </a:lnTo>
                  <a:lnTo>
                    <a:pt x="433" y="26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7" name="Freeform 333">
              <a:extLst>
                <a:ext uri="{FF2B5EF4-FFF2-40B4-BE49-F238E27FC236}">
                  <a16:creationId xmlns:a16="http://schemas.microsoft.com/office/drawing/2014/main" id="{37FDAB89-F4E0-7F44-A928-1D1356A2B5C5}"/>
                </a:ext>
              </a:extLst>
            </p:cNvPr>
            <p:cNvSpPr>
              <a:spLocks/>
            </p:cNvSpPr>
            <p:nvPr>
              <p:custDataLst>
                <p:tags r:id="rId616"/>
              </p:custDataLst>
            </p:nvPr>
          </p:nvSpPr>
          <p:spPr bwMode="auto">
            <a:xfrm>
              <a:off x="8999111" y="4503474"/>
              <a:ext cx="309901" cy="285683"/>
            </a:xfrm>
            <a:custGeom>
              <a:avLst/>
              <a:gdLst>
                <a:gd name="T0" fmla="*/ 224041 w 585"/>
                <a:gd name="T1" fmla="*/ 14606 h 493"/>
                <a:gd name="T2" fmla="*/ 214923 w 585"/>
                <a:gd name="T3" fmla="*/ 28691 h 493"/>
                <a:gd name="T4" fmla="*/ 222304 w 585"/>
                <a:gd name="T5" fmla="*/ 48514 h 493"/>
                <a:gd name="T6" fmla="*/ 231856 w 585"/>
                <a:gd name="T7" fmla="*/ 67815 h 493"/>
                <a:gd name="T8" fmla="*/ 248790 w 585"/>
                <a:gd name="T9" fmla="*/ 92333 h 493"/>
                <a:gd name="T10" fmla="*/ 251829 w 585"/>
                <a:gd name="T11" fmla="*/ 106939 h 493"/>
                <a:gd name="T12" fmla="*/ 237501 w 585"/>
                <a:gd name="T13" fmla="*/ 106417 h 493"/>
                <a:gd name="T14" fmla="*/ 224041 w 585"/>
                <a:gd name="T15" fmla="*/ 121545 h 493"/>
                <a:gd name="T16" fmla="*/ 219699 w 585"/>
                <a:gd name="T17" fmla="*/ 128327 h 493"/>
                <a:gd name="T18" fmla="*/ 224909 w 585"/>
                <a:gd name="T19" fmla="*/ 141368 h 493"/>
                <a:gd name="T20" fmla="*/ 227949 w 585"/>
                <a:gd name="T21" fmla="*/ 153366 h 493"/>
                <a:gd name="T22" fmla="*/ 219265 w 585"/>
                <a:gd name="T23" fmla="*/ 160669 h 493"/>
                <a:gd name="T24" fmla="*/ 199292 w 585"/>
                <a:gd name="T25" fmla="*/ 168494 h 493"/>
                <a:gd name="T26" fmla="*/ 192345 w 585"/>
                <a:gd name="T27" fmla="*/ 184665 h 493"/>
                <a:gd name="T28" fmla="*/ 193214 w 585"/>
                <a:gd name="T29" fmla="*/ 216486 h 493"/>
                <a:gd name="T30" fmla="*/ 186701 w 585"/>
                <a:gd name="T31" fmla="*/ 236831 h 493"/>
                <a:gd name="T32" fmla="*/ 173675 w 585"/>
                <a:gd name="T33" fmla="*/ 246220 h 493"/>
                <a:gd name="T34" fmla="*/ 160650 w 585"/>
                <a:gd name="T35" fmla="*/ 254567 h 493"/>
                <a:gd name="T36" fmla="*/ 148058 w 585"/>
                <a:gd name="T37" fmla="*/ 257175 h 493"/>
                <a:gd name="T38" fmla="*/ 142848 w 585"/>
                <a:gd name="T39" fmla="*/ 254045 h 493"/>
                <a:gd name="T40" fmla="*/ 141979 w 585"/>
                <a:gd name="T41" fmla="*/ 245699 h 493"/>
                <a:gd name="T42" fmla="*/ 131993 w 585"/>
                <a:gd name="T43" fmla="*/ 235266 h 493"/>
                <a:gd name="T44" fmla="*/ 108981 w 585"/>
                <a:gd name="T45" fmla="*/ 236831 h 493"/>
                <a:gd name="T46" fmla="*/ 95087 w 585"/>
                <a:gd name="T47" fmla="*/ 241004 h 493"/>
                <a:gd name="T48" fmla="*/ 76417 w 585"/>
                <a:gd name="T49" fmla="*/ 229527 h 493"/>
                <a:gd name="T50" fmla="*/ 52971 w 585"/>
                <a:gd name="T51" fmla="*/ 227441 h 493"/>
                <a:gd name="T52" fmla="*/ 41248 w 585"/>
                <a:gd name="T53" fmla="*/ 223789 h 493"/>
                <a:gd name="T54" fmla="*/ 35169 w 585"/>
                <a:gd name="T55" fmla="*/ 190925 h 493"/>
                <a:gd name="T56" fmla="*/ 25183 w 585"/>
                <a:gd name="T57" fmla="*/ 161712 h 493"/>
                <a:gd name="T58" fmla="*/ 15197 w 585"/>
                <a:gd name="T59" fmla="*/ 152323 h 493"/>
                <a:gd name="T60" fmla="*/ 5210 w 585"/>
                <a:gd name="T61" fmla="*/ 135630 h 493"/>
                <a:gd name="T62" fmla="*/ 2171 w 585"/>
                <a:gd name="T63" fmla="*/ 106417 h 493"/>
                <a:gd name="T64" fmla="*/ 13460 w 585"/>
                <a:gd name="T65" fmla="*/ 79813 h 493"/>
                <a:gd name="T66" fmla="*/ 23446 w 585"/>
                <a:gd name="T67" fmla="*/ 73553 h 493"/>
                <a:gd name="T68" fmla="*/ 32564 w 585"/>
                <a:gd name="T69" fmla="*/ 79291 h 493"/>
                <a:gd name="T70" fmla="*/ 42116 w 585"/>
                <a:gd name="T71" fmla="*/ 97549 h 493"/>
                <a:gd name="T72" fmla="*/ 56010 w 585"/>
                <a:gd name="T73" fmla="*/ 111634 h 493"/>
                <a:gd name="T74" fmla="*/ 73812 w 585"/>
                <a:gd name="T75" fmla="*/ 111112 h 493"/>
                <a:gd name="T76" fmla="*/ 95956 w 585"/>
                <a:gd name="T77" fmla="*/ 98592 h 493"/>
                <a:gd name="T78" fmla="*/ 101166 w 585"/>
                <a:gd name="T79" fmla="*/ 89724 h 493"/>
                <a:gd name="T80" fmla="*/ 125046 w 585"/>
                <a:gd name="T81" fmla="*/ 92854 h 493"/>
                <a:gd name="T82" fmla="*/ 141545 w 585"/>
                <a:gd name="T83" fmla="*/ 94419 h 493"/>
                <a:gd name="T84" fmla="*/ 146321 w 585"/>
                <a:gd name="T85" fmla="*/ 88681 h 493"/>
                <a:gd name="T86" fmla="*/ 157176 w 585"/>
                <a:gd name="T87" fmla="*/ 82421 h 493"/>
                <a:gd name="T88" fmla="*/ 166294 w 585"/>
                <a:gd name="T89" fmla="*/ 70945 h 493"/>
                <a:gd name="T90" fmla="*/ 180188 w 585"/>
                <a:gd name="T91" fmla="*/ 41211 h 493"/>
                <a:gd name="T92" fmla="*/ 185398 w 585"/>
                <a:gd name="T93" fmla="*/ 13041 h 493"/>
                <a:gd name="T94" fmla="*/ 194082 w 585"/>
                <a:gd name="T95" fmla="*/ 3130 h 493"/>
                <a:gd name="T96" fmla="*/ 207976 w 585"/>
                <a:gd name="T97" fmla="*/ 1043 h 4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5" h="493">
                  <a:moveTo>
                    <a:pt x="525" y="12"/>
                  </a:moveTo>
                  <a:lnTo>
                    <a:pt x="524" y="17"/>
                  </a:lnTo>
                  <a:lnTo>
                    <a:pt x="520" y="22"/>
                  </a:lnTo>
                  <a:lnTo>
                    <a:pt x="516" y="28"/>
                  </a:lnTo>
                  <a:lnTo>
                    <a:pt x="510" y="33"/>
                  </a:lnTo>
                  <a:lnTo>
                    <a:pt x="497" y="45"/>
                  </a:lnTo>
                  <a:lnTo>
                    <a:pt x="485" y="55"/>
                  </a:lnTo>
                  <a:lnTo>
                    <a:pt x="495" y="55"/>
                  </a:lnTo>
                  <a:lnTo>
                    <a:pt x="505" y="55"/>
                  </a:lnTo>
                  <a:lnTo>
                    <a:pt x="506" y="68"/>
                  </a:lnTo>
                  <a:lnTo>
                    <a:pt x="508" y="81"/>
                  </a:lnTo>
                  <a:lnTo>
                    <a:pt x="512" y="93"/>
                  </a:lnTo>
                  <a:lnTo>
                    <a:pt x="516" y="103"/>
                  </a:lnTo>
                  <a:lnTo>
                    <a:pt x="520" y="112"/>
                  </a:lnTo>
                  <a:lnTo>
                    <a:pt x="527" y="121"/>
                  </a:lnTo>
                  <a:lnTo>
                    <a:pt x="534" y="130"/>
                  </a:lnTo>
                  <a:lnTo>
                    <a:pt x="540" y="138"/>
                  </a:lnTo>
                  <a:lnTo>
                    <a:pt x="553" y="155"/>
                  </a:lnTo>
                  <a:lnTo>
                    <a:pt x="566" y="170"/>
                  </a:lnTo>
                  <a:lnTo>
                    <a:pt x="573" y="177"/>
                  </a:lnTo>
                  <a:lnTo>
                    <a:pt x="577" y="185"/>
                  </a:lnTo>
                  <a:lnTo>
                    <a:pt x="582" y="194"/>
                  </a:lnTo>
                  <a:lnTo>
                    <a:pt x="585" y="204"/>
                  </a:lnTo>
                  <a:lnTo>
                    <a:pt x="580" y="205"/>
                  </a:lnTo>
                  <a:lnTo>
                    <a:pt x="574" y="206"/>
                  </a:lnTo>
                  <a:lnTo>
                    <a:pt x="568" y="206"/>
                  </a:lnTo>
                  <a:lnTo>
                    <a:pt x="561" y="206"/>
                  </a:lnTo>
                  <a:lnTo>
                    <a:pt x="547" y="204"/>
                  </a:lnTo>
                  <a:lnTo>
                    <a:pt x="531" y="204"/>
                  </a:lnTo>
                  <a:lnTo>
                    <a:pt x="524" y="217"/>
                  </a:lnTo>
                  <a:lnTo>
                    <a:pt x="518" y="229"/>
                  </a:lnTo>
                  <a:lnTo>
                    <a:pt x="516" y="233"/>
                  </a:lnTo>
                  <a:lnTo>
                    <a:pt x="513" y="237"/>
                  </a:lnTo>
                  <a:lnTo>
                    <a:pt x="509" y="239"/>
                  </a:lnTo>
                  <a:lnTo>
                    <a:pt x="505" y="240"/>
                  </a:lnTo>
                  <a:lnTo>
                    <a:pt x="506" y="246"/>
                  </a:lnTo>
                  <a:lnTo>
                    <a:pt x="508" y="253"/>
                  </a:lnTo>
                  <a:lnTo>
                    <a:pt x="512" y="259"/>
                  </a:lnTo>
                  <a:lnTo>
                    <a:pt x="515" y="265"/>
                  </a:lnTo>
                  <a:lnTo>
                    <a:pt x="518" y="271"/>
                  </a:lnTo>
                  <a:lnTo>
                    <a:pt x="521" y="277"/>
                  </a:lnTo>
                  <a:lnTo>
                    <a:pt x="524" y="283"/>
                  </a:lnTo>
                  <a:lnTo>
                    <a:pt x="525" y="289"/>
                  </a:lnTo>
                  <a:lnTo>
                    <a:pt x="525" y="294"/>
                  </a:lnTo>
                  <a:lnTo>
                    <a:pt x="523" y="297"/>
                  </a:lnTo>
                  <a:lnTo>
                    <a:pt x="519" y="301"/>
                  </a:lnTo>
                  <a:lnTo>
                    <a:pt x="516" y="304"/>
                  </a:lnTo>
                  <a:lnTo>
                    <a:pt x="505" y="308"/>
                  </a:lnTo>
                  <a:lnTo>
                    <a:pt x="494" y="312"/>
                  </a:lnTo>
                  <a:lnTo>
                    <a:pt x="481" y="316"/>
                  </a:lnTo>
                  <a:lnTo>
                    <a:pt x="469" y="319"/>
                  </a:lnTo>
                  <a:lnTo>
                    <a:pt x="459" y="323"/>
                  </a:lnTo>
                  <a:lnTo>
                    <a:pt x="452" y="327"/>
                  </a:lnTo>
                  <a:lnTo>
                    <a:pt x="448" y="334"/>
                  </a:lnTo>
                  <a:lnTo>
                    <a:pt x="446" y="344"/>
                  </a:lnTo>
                  <a:lnTo>
                    <a:pt x="443" y="354"/>
                  </a:lnTo>
                  <a:lnTo>
                    <a:pt x="443" y="365"/>
                  </a:lnTo>
                  <a:lnTo>
                    <a:pt x="445" y="386"/>
                  </a:lnTo>
                  <a:lnTo>
                    <a:pt x="446" y="400"/>
                  </a:lnTo>
                  <a:lnTo>
                    <a:pt x="445" y="415"/>
                  </a:lnTo>
                  <a:lnTo>
                    <a:pt x="442" y="428"/>
                  </a:lnTo>
                  <a:lnTo>
                    <a:pt x="439" y="439"/>
                  </a:lnTo>
                  <a:lnTo>
                    <a:pt x="436" y="447"/>
                  </a:lnTo>
                  <a:lnTo>
                    <a:pt x="430" y="454"/>
                  </a:lnTo>
                  <a:lnTo>
                    <a:pt x="425" y="459"/>
                  </a:lnTo>
                  <a:lnTo>
                    <a:pt x="419" y="464"/>
                  </a:lnTo>
                  <a:lnTo>
                    <a:pt x="413" y="467"/>
                  </a:lnTo>
                  <a:lnTo>
                    <a:pt x="400" y="472"/>
                  </a:lnTo>
                  <a:lnTo>
                    <a:pt x="386" y="477"/>
                  </a:lnTo>
                  <a:lnTo>
                    <a:pt x="380" y="480"/>
                  </a:lnTo>
                  <a:lnTo>
                    <a:pt x="374" y="484"/>
                  </a:lnTo>
                  <a:lnTo>
                    <a:pt x="370" y="488"/>
                  </a:lnTo>
                  <a:lnTo>
                    <a:pt x="366" y="493"/>
                  </a:lnTo>
                  <a:lnTo>
                    <a:pt x="356" y="493"/>
                  </a:lnTo>
                  <a:lnTo>
                    <a:pt x="346" y="493"/>
                  </a:lnTo>
                  <a:lnTo>
                    <a:pt x="341" y="493"/>
                  </a:lnTo>
                  <a:lnTo>
                    <a:pt x="337" y="492"/>
                  </a:lnTo>
                  <a:lnTo>
                    <a:pt x="334" y="491"/>
                  </a:lnTo>
                  <a:lnTo>
                    <a:pt x="331" y="489"/>
                  </a:lnTo>
                  <a:lnTo>
                    <a:pt x="329" y="487"/>
                  </a:lnTo>
                  <a:lnTo>
                    <a:pt x="328" y="484"/>
                  </a:lnTo>
                  <a:lnTo>
                    <a:pt x="327" y="482"/>
                  </a:lnTo>
                  <a:lnTo>
                    <a:pt x="326" y="478"/>
                  </a:lnTo>
                  <a:lnTo>
                    <a:pt x="327" y="471"/>
                  </a:lnTo>
                  <a:lnTo>
                    <a:pt x="328" y="464"/>
                  </a:lnTo>
                  <a:lnTo>
                    <a:pt x="330" y="457"/>
                  </a:lnTo>
                  <a:lnTo>
                    <a:pt x="333" y="450"/>
                  </a:lnTo>
                  <a:lnTo>
                    <a:pt x="304" y="451"/>
                  </a:lnTo>
                  <a:lnTo>
                    <a:pt x="279" y="454"/>
                  </a:lnTo>
                  <a:lnTo>
                    <a:pt x="267" y="455"/>
                  </a:lnTo>
                  <a:lnTo>
                    <a:pt x="257" y="455"/>
                  </a:lnTo>
                  <a:lnTo>
                    <a:pt x="251" y="454"/>
                  </a:lnTo>
                  <a:lnTo>
                    <a:pt x="247" y="453"/>
                  </a:lnTo>
                  <a:lnTo>
                    <a:pt x="244" y="452"/>
                  </a:lnTo>
                  <a:lnTo>
                    <a:pt x="239" y="450"/>
                  </a:lnTo>
                  <a:lnTo>
                    <a:pt x="219" y="462"/>
                  </a:lnTo>
                  <a:lnTo>
                    <a:pt x="207" y="455"/>
                  </a:lnTo>
                  <a:lnTo>
                    <a:pt x="192" y="447"/>
                  </a:lnTo>
                  <a:lnTo>
                    <a:pt x="183" y="444"/>
                  </a:lnTo>
                  <a:lnTo>
                    <a:pt x="176" y="440"/>
                  </a:lnTo>
                  <a:lnTo>
                    <a:pt x="168" y="438"/>
                  </a:lnTo>
                  <a:lnTo>
                    <a:pt x="159" y="438"/>
                  </a:lnTo>
                  <a:lnTo>
                    <a:pt x="144" y="437"/>
                  </a:lnTo>
                  <a:lnTo>
                    <a:pt x="122" y="436"/>
                  </a:lnTo>
                  <a:lnTo>
                    <a:pt x="111" y="435"/>
                  </a:lnTo>
                  <a:lnTo>
                    <a:pt x="102" y="432"/>
                  </a:lnTo>
                  <a:lnTo>
                    <a:pt x="98" y="431"/>
                  </a:lnTo>
                  <a:lnTo>
                    <a:pt x="95" y="429"/>
                  </a:lnTo>
                  <a:lnTo>
                    <a:pt x="93" y="428"/>
                  </a:lnTo>
                  <a:lnTo>
                    <a:pt x="93" y="424"/>
                  </a:lnTo>
                  <a:lnTo>
                    <a:pt x="87" y="393"/>
                  </a:lnTo>
                  <a:lnTo>
                    <a:pt x="81" y="366"/>
                  </a:lnTo>
                  <a:lnTo>
                    <a:pt x="75" y="346"/>
                  </a:lnTo>
                  <a:lnTo>
                    <a:pt x="69" y="331"/>
                  </a:lnTo>
                  <a:lnTo>
                    <a:pt x="64" y="320"/>
                  </a:lnTo>
                  <a:lnTo>
                    <a:pt x="58" y="310"/>
                  </a:lnTo>
                  <a:lnTo>
                    <a:pt x="53" y="304"/>
                  </a:lnTo>
                  <a:lnTo>
                    <a:pt x="47" y="300"/>
                  </a:lnTo>
                  <a:lnTo>
                    <a:pt x="41" y="296"/>
                  </a:lnTo>
                  <a:lnTo>
                    <a:pt x="35" y="292"/>
                  </a:lnTo>
                  <a:lnTo>
                    <a:pt x="30" y="288"/>
                  </a:lnTo>
                  <a:lnTo>
                    <a:pt x="24" y="281"/>
                  </a:lnTo>
                  <a:lnTo>
                    <a:pt x="19" y="272"/>
                  </a:lnTo>
                  <a:lnTo>
                    <a:pt x="12" y="260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2" y="215"/>
                  </a:lnTo>
                  <a:lnTo>
                    <a:pt x="5" y="204"/>
                  </a:lnTo>
                  <a:lnTo>
                    <a:pt x="11" y="191"/>
                  </a:lnTo>
                  <a:lnTo>
                    <a:pt x="17" y="177"/>
                  </a:lnTo>
                  <a:lnTo>
                    <a:pt x="24" y="164"/>
                  </a:lnTo>
                  <a:lnTo>
                    <a:pt x="31" y="153"/>
                  </a:lnTo>
                  <a:lnTo>
                    <a:pt x="36" y="144"/>
                  </a:lnTo>
                  <a:lnTo>
                    <a:pt x="41" y="141"/>
                  </a:lnTo>
                  <a:lnTo>
                    <a:pt x="46" y="141"/>
                  </a:lnTo>
                  <a:lnTo>
                    <a:pt x="54" y="141"/>
                  </a:lnTo>
                  <a:lnTo>
                    <a:pt x="64" y="141"/>
                  </a:lnTo>
                  <a:lnTo>
                    <a:pt x="73" y="141"/>
                  </a:lnTo>
                  <a:lnTo>
                    <a:pt x="73" y="146"/>
                  </a:lnTo>
                  <a:lnTo>
                    <a:pt x="75" y="152"/>
                  </a:lnTo>
                  <a:lnTo>
                    <a:pt x="77" y="158"/>
                  </a:lnTo>
                  <a:lnTo>
                    <a:pt x="80" y="164"/>
                  </a:lnTo>
                  <a:lnTo>
                    <a:pt x="88" y="176"/>
                  </a:lnTo>
                  <a:lnTo>
                    <a:pt x="97" y="187"/>
                  </a:lnTo>
                  <a:lnTo>
                    <a:pt x="107" y="198"/>
                  </a:lnTo>
                  <a:lnTo>
                    <a:pt x="118" y="208"/>
                  </a:lnTo>
                  <a:lnTo>
                    <a:pt x="124" y="211"/>
                  </a:lnTo>
                  <a:lnTo>
                    <a:pt x="129" y="214"/>
                  </a:lnTo>
                  <a:lnTo>
                    <a:pt x="135" y="215"/>
                  </a:lnTo>
                  <a:lnTo>
                    <a:pt x="139" y="216"/>
                  </a:lnTo>
                  <a:lnTo>
                    <a:pt x="155" y="215"/>
                  </a:lnTo>
                  <a:lnTo>
                    <a:pt x="170" y="213"/>
                  </a:lnTo>
                  <a:lnTo>
                    <a:pt x="184" y="209"/>
                  </a:lnTo>
                  <a:lnTo>
                    <a:pt x="199" y="204"/>
                  </a:lnTo>
                  <a:lnTo>
                    <a:pt x="211" y="196"/>
                  </a:lnTo>
                  <a:lnTo>
                    <a:pt x="221" y="189"/>
                  </a:lnTo>
                  <a:lnTo>
                    <a:pt x="225" y="185"/>
                  </a:lnTo>
                  <a:lnTo>
                    <a:pt x="228" y="181"/>
                  </a:lnTo>
                  <a:lnTo>
                    <a:pt x="230" y="177"/>
                  </a:lnTo>
                  <a:lnTo>
                    <a:pt x="233" y="172"/>
                  </a:lnTo>
                  <a:lnTo>
                    <a:pt x="256" y="175"/>
                  </a:lnTo>
                  <a:lnTo>
                    <a:pt x="273" y="176"/>
                  </a:lnTo>
                  <a:lnTo>
                    <a:pt x="281" y="177"/>
                  </a:lnTo>
                  <a:lnTo>
                    <a:pt x="288" y="178"/>
                  </a:lnTo>
                  <a:lnTo>
                    <a:pt x="294" y="181"/>
                  </a:lnTo>
                  <a:lnTo>
                    <a:pt x="300" y="184"/>
                  </a:lnTo>
                  <a:lnTo>
                    <a:pt x="326" y="184"/>
                  </a:lnTo>
                  <a:lnTo>
                    <a:pt x="326" y="181"/>
                  </a:lnTo>
                  <a:lnTo>
                    <a:pt x="327" y="178"/>
                  </a:lnTo>
                  <a:lnTo>
                    <a:pt x="329" y="176"/>
                  </a:lnTo>
                  <a:lnTo>
                    <a:pt x="331" y="174"/>
                  </a:lnTo>
                  <a:lnTo>
                    <a:pt x="337" y="170"/>
                  </a:lnTo>
                  <a:lnTo>
                    <a:pt x="344" y="167"/>
                  </a:lnTo>
                  <a:lnTo>
                    <a:pt x="350" y="164"/>
                  </a:lnTo>
                  <a:lnTo>
                    <a:pt x="357" y="162"/>
                  </a:lnTo>
                  <a:lnTo>
                    <a:pt x="362" y="158"/>
                  </a:lnTo>
                  <a:lnTo>
                    <a:pt x="366" y="154"/>
                  </a:lnTo>
                  <a:lnTo>
                    <a:pt x="372" y="149"/>
                  </a:lnTo>
                  <a:lnTo>
                    <a:pt x="378" y="143"/>
                  </a:lnTo>
                  <a:lnTo>
                    <a:pt x="383" y="136"/>
                  </a:lnTo>
                  <a:lnTo>
                    <a:pt x="389" y="129"/>
                  </a:lnTo>
                  <a:lnTo>
                    <a:pt x="400" y="114"/>
                  </a:lnTo>
                  <a:lnTo>
                    <a:pt x="408" y="97"/>
                  </a:lnTo>
                  <a:lnTo>
                    <a:pt x="415" y="79"/>
                  </a:lnTo>
                  <a:lnTo>
                    <a:pt x="420" y="62"/>
                  </a:lnTo>
                  <a:lnTo>
                    <a:pt x="424" y="46"/>
                  </a:lnTo>
                  <a:lnTo>
                    <a:pt x="426" y="30"/>
                  </a:lnTo>
                  <a:lnTo>
                    <a:pt x="427" y="25"/>
                  </a:lnTo>
                  <a:lnTo>
                    <a:pt x="429" y="20"/>
                  </a:lnTo>
                  <a:lnTo>
                    <a:pt x="435" y="15"/>
                  </a:lnTo>
                  <a:lnTo>
                    <a:pt x="440" y="11"/>
                  </a:lnTo>
                  <a:lnTo>
                    <a:pt x="447" y="6"/>
                  </a:lnTo>
                  <a:lnTo>
                    <a:pt x="453" y="3"/>
                  </a:lnTo>
                  <a:lnTo>
                    <a:pt x="460" y="1"/>
                  </a:lnTo>
                  <a:lnTo>
                    <a:pt x="465" y="0"/>
                  </a:lnTo>
                  <a:lnTo>
                    <a:pt x="479" y="2"/>
                  </a:lnTo>
                  <a:lnTo>
                    <a:pt x="495" y="6"/>
                  </a:lnTo>
                  <a:lnTo>
                    <a:pt x="512" y="10"/>
                  </a:lnTo>
                  <a:lnTo>
                    <a:pt x="525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8" name="Freeform 334">
              <a:extLst>
                <a:ext uri="{FF2B5EF4-FFF2-40B4-BE49-F238E27FC236}">
                  <a16:creationId xmlns:a16="http://schemas.microsoft.com/office/drawing/2014/main" id="{96CA01D8-3E02-2E4D-B968-96CC5CD4A1F2}"/>
                </a:ext>
              </a:extLst>
            </p:cNvPr>
            <p:cNvSpPr>
              <a:spLocks/>
            </p:cNvSpPr>
            <p:nvPr>
              <p:custDataLst>
                <p:tags r:id="rId617"/>
              </p:custDataLst>
            </p:nvPr>
          </p:nvSpPr>
          <p:spPr bwMode="auto">
            <a:xfrm>
              <a:off x="9432972" y="4954923"/>
              <a:ext cx="112339" cy="63485"/>
            </a:xfrm>
            <a:custGeom>
              <a:avLst/>
              <a:gdLst>
                <a:gd name="T0" fmla="*/ 0 w 212"/>
                <a:gd name="T1" fmla="*/ 57150 h 105"/>
                <a:gd name="T2" fmla="*/ 6949 w 212"/>
                <a:gd name="T3" fmla="*/ 46264 h 105"/>
                <a:gd name="T4" fmla="*/ 15201 w 212"/>
                <a:gd name="T5" fmla="*/ 37011 h 105"/>
                <a:gd name="T6" fmla="*/ 19110 w 212"/>
                <a:gd name="T7" fmla="*/ 32657 h 105"/>
                <a:gd name="T8" fmla="*/ 23453 w 212"/>
                <a:gd name="T9" fmla="*/ 28847 h 105"/>
                <a:gd name="T10" fmla="*/ 27796 w 212"/>
                <a:gd name="T11" fmla="*/ 25037 h 105"/>
                <a:gd name="T12" fmla="*/ 31705 w 212"/>
                <a:gd name="T13" fmla="*/ 20683 h 105"/>
                <a:gd name="T14" fmla="*/ 36048 w 212"/>
                <a:gd name="T15" fmla="*/ 17417 h 105"/>
                <a:gd name="T16" fmla="*/ 40826 w 212"/>
                <a:gd name="T17" fmla="*/ 14696 h 105"/>
                <a:gd name="T18" fmla="*/ 46038 w 212"/>
                <a:gd name="T19" fmla="*/ 11430 h 105"/>
                <a:gd name="T20" fmla="*/ 51249 w 212"/>
                <a:gd name="T21" fmla="*/ 8709 h 105"/>
                <a:gd name="T22" fmla="*/ 62542 w 212"/>
                <a:gd name="T23" fmla="*/ 4354 h 105"/>
                <a:gd name="T24" fmla="*/ 74702 w 212"/>
                <a:gd name="T25" fmla="*/ 0 h 105"/>
                <a:gd name="T26" fmla="*/ 92075 w 212"/>
                <a:gd name="T27" fmla="*/ 0 h 105"/>
                <a:gd name="T28" fmla="*/ 87732 w 212"/>
                <a:gd name="T29" fmla="*/ 4899 h 105"/>
                <a:gd name="T30" fmla="*/ 82520 w 212"/>
                <a:gd name="T31" fmla="*/ 9797 h 105"/>
                <a:gd name="T32" fmla="*/ 77308 w 212"/>
                <a:gd name="T33" fmla="*/ 14696 h 105"/>
                <a:gd name="T34" fmla="*/ 71662 w 212"/>
                <a:gd name="T35" fmla="*/ 19050 h 105"/>
                <a:gd name="T36" fmla="*/ 59501 w 212"/>
                <a:gd name="T37" fmla="*/ 28303 h 105"/>
                <a:gd name="T38" fmla="*/ 47340 w 212"/>
                <a:gd name="T39" fmla="*/ 35923 h 105"/>
                <a:gd name="T40" fmla="*/ 34311 w 212"/>
                <a:gd name="T41" fmla="*/ 42999 h 105"/>
                <a:gd name="T42" fmla="*/ 21716 w 212"/>
                <a:gd name="T43" fmla="*/ 48986 h 105"/>
                <a:gd name="T44" fmla="*/ 9989 w 212"/>
                <a:gd name="T45" fmla="*/ 53884 h 105"/>
                <a:gd name="T46" fmla="*/ 0 w 212"/>
                <a:gd name="T47" fmla="*/ 57150 h 1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2" h="105">
                  <a:moveTo>
                    <a:pt x="0" y="105"/>
                  </a:moveTo>
                  <a:lnTo>
                    <a:pt x="16" y="85"/>
                  </a:lnTo>
                  <a:lnTo>
                    <a:pt x="35" y="68"/>
                  </a:lnTo>
                  <a:lnTo>
                    <a:pt x="44" y="60"/>
                  </a:lnTo>
                  <a:lnTo>
                    <a:pt x="54" y="53"/>
                  </a:lnTo>
                  <a:lnTo>
                    <a:pt x="64" y="46"/>
                  </a:lnTo>
                  <a:lnTo>
                    <a:pt x="73" y="38"/>
                  </a:lnTo>
                  <a:lnTo>
                    <a:pt x="83" y="32"/>
                  </a:lnTo>
                  <a:lnTo>
                    <a:pt x="94" y="27"/>
                  </a:lnTo>
                  <a:lnTo>
                    <a:pt x="106" y="21"/>
                  </a:lnTo>
                  <a:lnTo>
                    <a:pt x="118" y="16"/>
                  </a:lnTo>
                  <a:lnTo>
                    <a:pt x="144" y="8"/>
                  </a:lnTo>
                  <a:lnTo>
                    <a:pt x="172" y="0"/>
                  </a:lnTo>
                  <a:lnTo>
                    <a:pt x="212" y="0"/>
                  </a:lnTo>
                  <a:lnTo>
                    <a:pt x="202" y="9"/>
                  </a:lnTo>
                  <a:lnTo>
                    <a:pt x="190" y="18"/>
                  </a:lnTo>
                  <a:lnTo>
                    <a:pt x="178" y="27"/>
                  </a:lnTo>
                  <a:lnTo>
                    <a:pt x="165" y="35"/>
                  </a:lnTo>
                  <a:lnTo>
                    <a:pt x="137" y="52"/>
                  </a:lnTo>
                  <a:lnTo>
                    <a:pt x="109" y="66"/>
                  </a:lnTo>
                  <a:lnTo>
                    <a:pt x="79" y="79"/>
                  </a:lnTo>
                  <a:lnTo>
                    <a:pt x="50" y="90"/>
                  </a:lnTo>
                  <a:lnTo>
                    <a:pt x="23" y="99"/>
                  </a:lnTo>
                  <a:lnTo>
                    <a:pt x="0" y="10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9" name="Freeform 335">
              <a:extLst>
                <a:ext uri="{FF2B5EF4-FFF2-40B4-BE49-F238E27FC236}">
                  <a16:creationId xmlns:a16="http://schemas.microsoft.com/office/drawing/2014/main" id="{A5D4CD4C-4951-FF45-9939-35C84B43EEF9}"/>
                </a:ext>
              </a:extLst>
            </p:cNvPr>
            <p:cNvSpPr>
              <a:spLocks/>
            </p:cNvSpPr>
            <p:nvPr>
              <p:custDataLst>
                <p:tags r:id="rId618"/>
              </p:custDataLst>
            </p:nvPr>
          </p:nvSpPr>
          <p:spPr bwMode="auto">
            <a:xfrm>
              <a:off x="9574366" y="4584594"/>
              <a:ext cx="52295" cy="98755"/>
            </a:xfrm>
            <a:custGeom>
              <a:avLst/>
              <a:gdLst>
                <a:gd name="T0" fmla="*/ 0 w 92"/>
                <a:gd name="T1" fmla="*/ 43379 h 166"/>
                <a:gd name="T2" fmla="*/ 0 w 92"/>
                <a:gd name="T3" fmla="*/ 79260 h 166"/>
                <a:gd name="T4" fmla="*/ 2329 w 92"/>
                <a:gd name="T5" fmla="*/ 77118 h 166"/>
                <a:gd name="T6" fmla="*/ 5591 w 92"/>
                <a:gd name="T7" fmla="*/ 74440 h 166"/>
                <a:gd name="T8" fmla="*/ 6522 w 92"/>
                <a:gd name="T9" fmla="*/ 73369 h 166"/>
                <a:gd name="T10" fmla="*/ 7920 w 92"/>
                <a:gd name="T11" fmla="*/ 72298 h 166"/>
                <a:gd name="T12" fmla="*/ 8386 w 92"/>
                <a:gd name="T13" fmla="*/ 70692 h 166"/>
                <a:gd name="T14" fmla="*/ 8852 w 92"/>
                <a:gd name="T15" fmla="*/ 69620 h 166"/>
                <a:gd name="T16" fmla="*/ 9318 w 92"/>
                <a:gd name="T17" fmla="*/ 73905 h 166"/>
                <a:gd name="T18" fmla="*/ 11181 w 92"/>
                <a:gd name="T19" fmla="*/ 79260 h 166"/>
                <a:gd name="T20" fmla="*/ 12579 w 92"/>
                <a:gd name="T21" fmla="*/ 82473 h 166"/>
                <a:gd name="T22" fmla="*/ 13977 w 92"/>
                <a:gd name="T23" fmla="*/ 85151 h 166"/>
                <a:gd name="T24" fmla="*/ 16306 w 92"/>
                <a:gd name="T25" fmla="*/ 87293 h 166"/>
                <a:gd name="T26" fmla="*/ 18170 w 92"/>
                <a:gd name="T27" fmla="*/ 88900 h 166"/>
                <a:gd name="T28" fmla="*/ 19102 w 92"/>
                <a:gd name="T29" fmla="*/ 84616 h 166"/>
                <a:gd name="T30" fmla="*/ 19102 w 92"/>
                <a:gd name="T31" fmla="*/ 79260 h 166"/>
                <a:gd name="T32" fmla="*/ 19102 w 92"/>
                <a:gd name="T33" fmla="*/ 73369 h 166"/>
                <a:gd name="T34" fmla="*/ 19102 w 92"/>
                <a:gd name="T35" fmla="*/ 67478 h 166"/>
                <a:gd name="T36" fmla="*/ 18636 w 92"/>
                <a:gd name="T37" fmla="*/ 57303 h 166"/>
                <a:gd name="T38" fmla="*/ 18170 w 92"/>
                <a:gd name="T39" fmla="*/ 53019 h 166"/>
                <a:gd name="T40" fmla="*/ 22363 w 92"/>
                <a:gd name="T41" fmla="*/ 53554 h 166"/>
                <a:gd name="T42" fmla="*/ 26556 w 92"/>
                <a:gd name="T43" fmla="*/ 54625 h 166"/>
                <a:gd name="T44" fmla="*/ 29817 w 92"/>
                <a:gd name="T45" fmla="*/ 56232 h 166"/>
                <a:gd name="T46" fmla="*/ 33078 w 92"/>
                <a:gd name="T47" fmla="*/ 57839 h 166"/>
                <a:gd name="T48" fmla="*/ 35408 w 92"/>
                <a:gd name="T49" fmla="*/ 59445 h 166"/>
                <a:gd name="T50" fmla="*/ 38203 w 92"/>
                <a:gd name="T51" fmla="*/ 61052 h 166"/>
                <a:gd name="T52" fmla="*/ 40533 w 92"/>
                <a:gd name="T53" fmla="*/ 62123 h 166"/>
                <a:gd name="T54" fmla="*/ 42862 w 92"/>
                <a:gd name="T55" fmla="*/ 63194 h 166"/>
                <a:gd name="T56" fmla="*/ 39601 w 92"/>
                <a:gd name="T57" fmla="*/ 55161 h 166"/>
                <a:gd name="T58" fmla="*/ 37737 w 92"/>
                <a:gd name="T59" fmla="*/ 47663 h 166"/>
                <a:gd name="T60" fmla="*/ 35408 w 92"/>
                <a:gd name="T61" fmla="*/ 40166 h 166"/>
                <a:gd name="T62" fmla="*/ 34010 w 92"/>
                <a:gd name="T63" fmla="*/ 32133 h 166"/>
                <a:gd name="T64" fmla="*/ 32612 w 92"/>
                <a:gd name="T65" fmla="*/ 25170 h 166"/>
                <a:gd name="T66" fmla="*/ 31215 w 92"/>
                <a:gd name="T67" fmla="*/ 18208 h 166"/>
                <a:gd name="T68" fmla="*/ 29351 w 92"/>
                <a:gd name="T69" fmla="*/ 12317 h 166"/>
                <a:gd name="T70" fmla="*/ 27488 w 92"/>
                <a:gd name="T71" fmla="*/ 6962 h 166"/>
                <a:gd name="T72" fmla="*/ 27488 w 92"/>
                <a:gd name="T73" fmla="*/ 10175 h 166"/>
                <a:gd name="T74" fmla="*/ 27488 w 92"/>
                <a:gd name="T75" fmla="*/ 13389 h 166"/>
                <a:gd name="T76" fmla="*/ 23295 w 92"/>
                <a:gd name="T77" fmla="*/ 12317 h 166"/>
                <a:gd name="T78" fmla="*/ 19567 w 92"/>
                <a:gd name="T79" fmla="*/ 10175 h 166"/>
                <a:gd name="T80" fmla="*/ 16306 w 92"/>
                <a:gd name="T81" fmla="*/ 8033 h 166"/>
                <a:gd name="T82" fmla="*/ 13511 w 92"/>
                <a:gd name="T83" fmla="*/ 5891 h 166"/>
                <a:gd name="T84" fmla="*/ 10716 w 92"/>
                <a:gd name="T85" fmla="*/ 3749 h 166"/>
                <a:gd name="T86" fmla="*/ 7454 w 92"/>
                <a:gd name="T87" fmla="*/ 1607 h 166"/>
                <a:gd name="T88" fmla="*/ 3727 w 92"/>
                <a:gd name="T89" fmla="*/ 536 h 166"/>
                <a:gd name="T90" fmla="*/ 0 w 92"/>
                <a:gd name="T91" fmla="*/ 0 h 166"/>
                <a:gd name="T92" fmla="*/ 0 w 92"/>
                <a:gd name="T93" fmla="*/ 5355 h 166"/>
                <a:gd name="T94" fmla="*/ 0 w 92"/>
                <a:gd name="T95" fmla="*/ 10175 h 166"/>
                <a:gd name="T96" fmla="*/ 0 w 92"/>
                <a:gd name="T97" fmla="*/ 17673 h 166"/>
                <a:gd name="T98" fmla="*/ 0 w 92"/>
                <a:gd name="T99" fmla="*/ 27848 h 166"/>
                <a:gd name="T100" fmla="*/ 0 w 92"/>
                <a:gd name="T101" fmla="*/ 37488 h 166"/>
                <a:gd name="T102" fmla="*/ 0 w 92"/>
                <a:gd name="T103" fmla="*/ 43379 h 1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2" h="166">
                  <a:moveTo>
                    <a:pt x="0" y="81"/>
                  </a:moveTo>
                  <a:lnTo>
                    <a:pt x="0" y="148"/>
                  </a:lnTo>
                  <a:lnTo>
                    <a:pt x="5" y="144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7" y="135"/>
                  </a:lnTo>
                  <a:lnTo>
                    <a:pt x="18" y="132"/>
                  </a:lnTo>
                  <a:lnTo>
                    <a:pt x="19" y="130"/>
                  </a:lnTo>
                  <a:lnTo>
                    <a:pt x="20" y="138"/>
                  </a:lnTo>
                  <a:lnTo>
                    <a:pt x="24" y="148"/>
                  </a:lnTo>
                  <a:lnTo>
                    <a:pt x="27" y="154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39" y="166"/>
                  </a:lnTo>
                  <a:lnTo>
                    <a:pt x="41" y="158"/>
                  </a:lnTo>
                  <a:lnTo>
                    <a:pt x="41" y="148"/>
                  </a:lnTo>
                  <a:lnTo>
                    <a:pt x="41" y="137"/>
                  </a:lnTo>
                  <a:lnTo>
                    <a:pt x="41" y="126"/>
                  </a:lnTo>
                  <a:lnTo>
                    <a:pt x="40" y="107"/>
                  </a:lnTo>
                  <a:lnTo>
                    <a:pt x="39" y="99"/>
                  </a:lnTo>
                  <a:lnTo>
                    <a:pt x="48" y="100"/>
                  </a:lnTo>
                  <a:lnTo>
                    <a:pt x="57" y="102"/>
                  </a:lnTo>
                  <a:lnTo>
                    <a:pt x="64" y="105"/>
                  </a:lnTo>
                  <a:lnTo>
                    <a:pt x="71" y="108"/>
                  </a:lnTo>
                  <a:lnTo>
                    <a:pt x="76" y="111"/>
                  </a:lnTo>
                  <a:lnTo>
                    <a:pt x="82" y="114"/>
                  </a:lnTo>
                  <a:lnTo>
                    <a:pt x="87" y="116"/>
                  </a:lnTo>
                  <a:lnTo>
                    <a:pt x="92" y="118"/>
                  </a:lnTo>
                  <a:lnTo>
                    <a:pt x="85" y="103"/>
                  </a:lnTo>
                  <a:lnTo>
                    <a:pt x="81" y="89"/>
                  </a:lnTo>
                  <a:lnTo>
                    <a:pt x="76" y="75"/>
                  </a:lnTo>
                  <a:lnTo>
                    <a:pt x="73" y="60"/>
                  </a:lnTo>
                  <a:lnTo>
                    <a:pt x="70" y="47"/>
                  </a:lnTo>
                  <a:lnTo>
                    <a:pt x="67" y="34"/>
                  </a:lnTo>
                  <a:lnTo>
                    <a:pt x="63" y="2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50" y="23"/>
                  </a:lnTo>
                  <a:lnTo>
                    <a:pt x="42" y="19"/>
                  </a:lnTo>
                  <a:lnTo>
                    <a:pt x="35" y="15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0" y="70"/>
                  </a:lnTo>
                  <a:lnTo>
                    <a:pt x="0" y="8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0" name="Freeform 336">
              <a:extLst>
                <a:ext uri="{FF2B5EF4-FFF2-40B4-BE49-F238E27FC236}">
                  <a16:creationId xmlns:a16="http://schemas.microsoft.com/office/drawing/2014/main" id="{CE266868-DD1A-7C47-B59C-87122EA244FC}"/>
                </a:ext>
              </a:extLst>
            </p:cNvPr>
            <p:cNvSpPr>
              <a:spLocks/>
            </p:cNvSpPr>
            <p:nvPr>
              <p:custDataLst>
                <p:tags r:id="rId619"/>
              </p:custDataLst>
            </p:nvPr>
          </p:nvSpPr>
          <p:spPr bwMode="auto">
            <a:xfrm>
              <a:off x="9589861" y="4745071"/>
              <a:ext cx="87159" cy="61721"/>
            </a:xfrm>
            <a:custGeom>
              <a:avLst/>
              <a:gdLst>
                <a:gd name="T0" fmla="*/ 3012 w 166"/>
                <a:gd name="T1" fmla="*/ 0 h 62"/>
                <a:gd name="T2" fmla="*/ 6025 w 166"/>
                <a:gd name="T3" fmla="*/ 2688 h 62"/>
                <a:gd name="T4" fmla="*/ 9468 w 166"/>
                <a:gd name="T5" fmla="*/ 5377 h 62"/>
                <a:gd name="T6" fmla="*/ 12910 w 166"/>
                <a:gd name="T7" fmla="*/ 6273 h 62"/>
                <a:gd name="T8" fmla="*/ 15492 w 166"/>
                <a:gd name="T9" fmla="*/ 7169 h 62"/>
                <a:gd name="T10" fmla="*/ 20656 w 166"/>
                <a:gd name="T11" fmla="*/ 7169 h 62"/>
                <a:gd name="T12" fmla="*/ 24960 w 166"/>
                <a:gd name="T13" fmla="*/ 6273 h 62"/>
                <a:gd name="T14" fmla="*/ 29694 w 166"/>
                <a:gd name="T15" fmla="*/ 4481 h 62"/>
                <a:gd name="T16" fmla="*/ 34427 w 166"/>
                <a:gd name="T17" fmla="*/ 2688 h 62"/>
                <a:gd name="T18" fmla="*/ 39592 w 166"/>
                <a:gd name="T19" fmla="*/ 896 h 62"/>
                <a:gd name="T20" fmla="*/ 45616 w 166"/>
                <a:gd name="T21" fmla="*/ 0 h 62"/>
                <a:gd name="T22" fmla="*/ 47768 w 166"/>
                <a:gd name="T23" fmla="*/ 896 h 62"/>
                <a:gd name="T24" fmla="*/ 49489 w 166"/>
                <a:gd name="T25" fmla="*/ 1792 h 62"/>
                <a:gd name="T26" fmla="*/ 51641 w 166"/>
                <a:gd name="T27" fmla="*/ 4481 h 62"/>
                <a:gd name="T28" fmla="*/ 53363 w 166"/>
                <a:gd name="T29" fmla="*/ 7169 h 62"/>
                <a:gd name="T30" fmla="*/ 56805 w 166"/>
                <a:gd name="T31" fmla="*/ 15235 h 62"/>
                <a:gd name="T32" fmla="*/ 59387 w 166"/>
                <a:gd name="T33" fmla="*/ 23300 h 62"/>
                <a:gd name="T34" fmla="*/ 62400 w 166"/>
                <a:gd name="T35" fmla="*/ 32262 h 62"/>
                <a:gd name="T36" fmla="*/ 64982 w 166"/>
                <a:gd name="T37" fmla="*/ 40327 h 62"/>
                <a:gd name="T38" fmla="*/ 66703 w 166"/>
                <a:gd name="T39" fmla="*/ 43912 h 62"/>
                <a:gd name="T40" fmla="*/ 67994 w 166"/>
                <a:gd name="T41" fmla="*/ 46600 h 62"/>
                <a:gd name="T42" fmla="*/ 69716 w 166"/>
                <a:gd name="T43" fmla="*/ 48393 h 62"/>
                <a:gd name="T44" fmla="*/ 71437 w 166"/>
                <a:gd name="T45" fmla="*/ 50185 h 62"/>
                <a:gd name="T46" fmla="*/ 68425 w 166"/>
                <a:gd name="T47" fmla="*/ 51081 h 62"/>
                <a:gd name="T48" fmla="*/ 64982 w 166"/>
                <a:gd name="T49" fmla="*/ 52874 h 62"/>
                <a:gd name="T50" fmla="*/ 61539 w 166"/>
                <a:gd name="T51" fmla="*/ 54666 h 62"/>
                <a:gd name="T52" fmla="*/ 57236 w 166"/>
                <a:gd name="T53" fmla="*/ 55562 h 62"/>
                <a:gd name="T54" fmla="*/ 53793 w 166"/>
                <a:gd name="T55" fmla="*/ 54666 h 62"/>
                <a:gd name="T56" fmla="*/ 51211 w 166"/>
                <a:gd name="T57" fmla="*/ 51977 h 62"/>
                <a:gd name="T58" fmla="*/ 48198 w 166"/>
                <a:gd name="T59" fmla="*/ 48393 h 62"/>
                <a:gd name="T60" fmla="*/ 45616 w 166"/>
                <a:gd name="T61" fmla="*/ 44808 h 62"/>
                <a:gd name="T62" fmla="*/ 43034 w 166"/>
                <a:gd name="T63" fmla="*/ 40327 h 62"/>
                <a:gd name="T64" fmla="*/ 40022 w 166"/>
                <a:gd name="T65" fmla="*/ 36743 h 62"/>
                <a:gd name="T66" fmla="*/ 37440 w 166"/>
                <a:gd name="T67" fmla="*/ 34950 h 62"/>
                <a:gd name="T68" fmla="*/ 33997 w 166"/>
                <a:gd name="T69" fmla="*/ 34054 h 62"/>
                <a:gd name="T70" fmla="*/ 24099 w 166"/>
                <a:gd name="T71" fmla="*/ 34054 h 62"/>
                <a:gd name="T72" fmla="*/ 15062 w 166"/>
                <a:gd name="T73" fmla="*/ 34950 h 62"/>
                <a:gd name="T74" fmla="*/ 11189 w 166"/>
                <a:gd name="T75" fmla="*/ 36743 h 62"/>
                <a:gd name="T76" fmla="*/ 8177 w 166"/>
                <a:gd name="T77" fmla="*/ 38535 h 62"/>
                <a:gd name="T78" fmla="*/ 5164 w 166"/>
                <a:gd name="T79" fmla="*/ 41223 h 62"/>
                <a:gd name="T80" fmla="*/ 3012 w 166"/>
                <a:gd name="T81" fmla="*/ 44808 h 62"/>
                <a:gd name="T82" fmla="*/ 861 w 166"/>
                <a:gd name="T83" fmla="*/ 40327 h 62"/>
                <a:gd name="T84" fmla="*/ 430 w 166"/>
                <a:gd name="T85" fmla="*/ 35846 h 62"/>
                <a:gd name="T86" fmla="*/ 0 w 166"/>
                <a:gd name="T87" fmla="*/ 30469 h 62"/>
                <a:gd name="T88" fmla="*/ 430 w 166"/>
                <a:gd name="T89" fmla="*/ 25093 h 62"/>
                <a:gd name="T90" fmla="*/ 1721 w 166"/>
                <a:gd name="T91" fmla="*/ 13442 h 62"/>
                <a:gd name="T92" fmla="*/ 3012 w 166"/>
                <a:gd name="T93" fmla="*/ 0 h 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6" h="62">
                  <a:moveTo>
                    <a:pt x="7" y="0"/>
                  </a:moveTo>
                  <a:lnTo>
                    <a:pt x="14" y="3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36" y="8"/>
                  </a:lnTo>
                  <a:lnTo>
                    <a:pt x="48" y="8"/>
                  </a:lnTo>
                  <a:lnTo>
                    <a:pt x="58" y="7"/>
                  </a:lnTo>
                  <a:lnTo>
                    <a:pt x="69" y="5"/>
                  </a:lnTo>
                  <a:lnTo>
                    <a:pt x="80" y="3"/>
                  </a:lnTo>
                  <a:lnTo>
                    <a:pt x="92" y="1"/>
                  </a:lnTo>
                  <a:lnTo>
                    <a:pt x="10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20" y="5"/>
                  </a:lnTo>
                  <a:lnTo>
                    <a:pt x="124" y="8"/>
                  </a:lnTo>
                  <a:lnTo>
                    <a:pt x="132" y="17"/>
                  </a:lnTo>
                  <a:lnTo>
                    <a:pt x="138" y="26"/>
                  </a:lnTo>
                  <a:lnTo>
                    <a:pt x="145" y="36"/>
                  </a:lnTo>
                  <a:lnTo>
                    <a:pt x="151" y="45"/>
                  </a:lnTo>
                  <a:lnTo>
                    <a:pt x="155" y="49"/>
                  </a:lnTo>
                  <a:lnTo>
                    <a:pt x="158" y="52"/>
                  </a:lnTo>
                  <a:lnTo>
                    <a:pt x="162" y="54"/>
                  </a:lnTo>
                  <a:lnTo>
                    <a:pt x="166" y="56"/>
                  </a:lnTo>
                  <a:lnTo>
                    <a:pt x="159" y="57"/>
                  </a:lnTo>
                  <a:lnTo>
                    <a:pt x="151" y="59"/>
                  </a:lnTo>
                  <a:lnTo>
                    <a:pt x="143" y="61"/>
                  </a:lnTo>
                  <a:lnTo>
                    <a:pt x="133" y="62"/>
                  </a:lnTo>
                  <a:lnTo>
                    <a:pt x="125" y="61"/>
                  </a:lnTo>
                  <a:lnTo>
                    <a:pt x="119" y="58"/>
                  </a:lnTo>
                  <a:lnTo>
                    <a:pt x="112" y="54"/>
                  </a:lnTo>
                  <a:lnTo>
                    <a:pt x="106" y="50"/>
                  </a:lnTo>
                  <a:lnTo>
                    <a:pt x="100" y="45"/>
                  </a:lnTo>
                  <a:lnTo>
                    <a:pt x="93" y="41"/>
                  </a:lnTo>
                  <a:lnTo>
                    <a:pt x="87" y="39"/>
                  </a:lnTo>
                  <a:lnTo>
                    <a:pt x="79" y="38"/>
                  </a:lnTo>
                  <a:lnTo>
                    <a:pt x="56" y="38"/>
                  </a:lnTo>
                  <a:lnTo>
                    <a:pt x="35" y="39"/>
                  </a:lnTo>
                  <a:lnTo>
                    <a:pt x="26" y="41"/>
                  </a:lnTo>
                  <a:lnTo>
                    <a:pt x="19" y="43"/>
                  </a:lnTo>
                  <a:lnTo>
                    <a:pt x="12" y="46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15"/>
                  </a:lnTo>
                  <a:lnTo>
                    <a:pt x="7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1" name="Freeform 337">
              <a:extLst>
                <a:ext uri="{FF2B5EF4-FFF2-40B4-BE49-F238E27FC236}">
                  <a16:creationId xmlns:a16="http://schemas.microsoft.com/office/drawing/2014/main" id="{D302C45F-8659-4945-B0B8-715ECDFC2467}"/>
                </a:ext>
              </a:extLst>
            </p:cNvPr>
            <p:cNvSpPr>
              <a:spLocks/>
            </p:cNvSpPr>
            <p:nvPr>
              <p:custDataLst>
                <p:tags r:id="rId620"/>
              </p:custDataLst>
            </p:nvPr>
          </p:nvSpPr>
          <p:spPr bwMode="auto">
            <a:xfrm>
              <a:off x="9682831" y="4660424"/>
              <a:ext cx="104592" cy="70539"/>
            </a:xfrm>
            <a:custGeom>
              <a:avLst/>
              <a:gdLst>
                <a:gd name="T0" fmla="*/ 14658 w 193"/>
                <a:gd name="T1" fmla="*/ 18368 h 121"/>
                <a:gd name="T2" fmla="*/ 21320 w 193"/>
                <a:gd name="T3" fmla="*/ 13120 h 121"/>
                <a:gd name="T4" fmla="*/ 30204 w 193"/>
                <a:gd name="T5" fmla="*/ 6298 h 121"/>
                <a:gd name="T6" fmla="*/ 37310 w 193"/>
                <a:gd name="T7" fmla="*/ 2099 h 121"/>
                <a:gd name="T8" fmla="*/ 41752 w 193"/>
                <a:gd name="T9" fmla="*/ 525 h 121"/>
                <a:gd name="T10" fmla="*/ 46638 w 193"/>
                <a:gd name="T11" fmla="*/ 525 h 121"/>
                <a:gd name="T12" fmla="*/ 51524 w 193"/>
                <a:gd name="T13" fmla="*/ 1574 h 121"/>
                <a:gd name="T14" fmla="*/ 58186 w 193"/>
                <a:gd name="T15" fmla="*/ 5248 h 121"/>
                <a:gd name="T16" fmla="*/ 65737 w 193"/>
                <a:gd name="T17" fmla="*/ 11021 h 121"/>
                <a:gd name="T18" fmla="*/ 71956 w 193"/>
                <a:gd name="T19" fmla="*/ 14694 h 121"/>
                <a:gd name="T20" fmla="*/ 76842 w 193"/>
                <a:gd name="T21" fmla="*/ 15744 h 121"/>
                <a:gd name="T22" fmla="*/ 79507 w 193"/>
                <a:gd name="T23" fmla="*/ 25190 h 121"/>
                <a:gd name="T24" fmla="*/ 79062 w 193"/>
                <a:gd name="T25" fmla="*/ 34636 h 121"/>
                <a:gd name="T26" fmla="*/ 80839 w 193"/>
                <a:gd name="T27" fmla="*/ 39360 h 121"/>
                <a:gd name="T28" fmla="*/ 83060 w 193"/>
                <a:gd name="T29" fmla="*/ 46707 h 121"/>
                <a:gd name="T30" fmla="*/ 83504 w 193"/>
                <a:gd name="T31" fmla="*/ 53529 h 121"/>
                <a:gd name="T32" fmla="*/ 84837 w 193"/>
                <a:gd name="T33" fmla="*/ 57202 h 121"/>
                <a:gd name="T34" fmla="*/ 83504 w 193"/>
                <a:gd name="T35" fmla="*/ 59826 h 121"/>
                <a:gd name="T36" fmla="*/ 78618 w 193"/>
                <a:gd name="T37" fmla="*/ 61926 h 121"/>
                <a:gd name="T38" fmla="*/ 70623 w 193"/>
                <a:gd name="T39" fmla="*/ 63500 h 121"/>
                <a:gd name="T40" fmla="*/ 51524 w 193"/>
                <a:gd name="T41" fmla="*/ 62450 h 121"/>
                <a:gd name="T42" fmla="*/ 31980 w 193"/>
                <a:gd name="T43" fmla="*/ 60876 h 121"/>
                <a:gd name="T44" fmla="*/ 27983 w 193"/>
                <a:gd name="T45" fmla="*/ 57727 h 121"/>
                <a:gd name="T46" fmla="*/ 24874 w 193"/>
                <a:gd name="T47" fmla="*/ 52479 h 121"/>
                <a:gd name="T48" fmla="*/ 23985 w 193"/>
                <a:gd name="T49" fmla="*/ 45657 h 121"/>
                <a:gd name="T50" fmla="*/ 20876 w 193"/>
                <a:gd name="T51" fmla="*/ 41459 h 121"/>
                <a:gd name="T52" fmla="*/ 13769 w 193"/>
                <a:gd name="T53" fmla="*/ 39360 h 121"/>
                <a:gd name="T54" fmla="*/ 5774 w 193"/>
                <a:gd name="T55" fmla="*/ 36211 h 121"/>
                <a:gd name="T56" fmla="*/ 1333 w 193"/>
                <a:gd name="T57" fmla="*/ 32537 h 121"/>
                <a:gd name="T58" fmla="*/ 0 w 193"/>
                <a:gd name="T59" fmla="*/ 30438 h 121"/>
                <a:gd name="T60" fmla="*/ 444 w 193"/>
                <a:gd name="T61" fmla="*/ 26764 h 121"/>
                <a:gd name="T62" fmla="*/ 3109 w 193"/>
                <a:gd name="T63" fmla="*/ 23616 h 121"/>
                <a:gd name="T64" fmla="*/ 8883 w 193"/>
                <a:gd name="T65" fmla="*/ 19942 h 1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3" h="121">
                  <a:moveTo>
                    <a:pt x="26" y="36"/>
                  </a:moveTo>
                  <a:lnTo>
                    <a:pt x="33" y="35"/>
                  </a:lnTo>
                  <a:lnTo>
                    <a:pt x="39" y="31"/>
                  </a:lnTo>
                  <a:lnTo>
                    <a:pt x="48" y="25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90" y="2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1" y="1"/>
                  </a:lnTo>
                  <a:lnTo>
                    <a:pt x="116" y="3"/>
                  </a:lnTo>
                  <a:lnTo>
                    <a:pt x="122" y="5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8" y="21"/>
                  </a:lnTo>
                  <a:lnTo>
                    <a:pt x="158" y="26"/>
                  </a:lnTo>
                  <a:lnTo>
                    <a:pt x="162" y="28"/>
                  </a:lnTo>
                  <a:lnTo>
                    <a:pt x="168" y="29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79" y="48"/>
                  </a:lnTo>
                  <a:lnTo>
                    <a:pt x="178" y="60"/>
                  </a:lnTo>
                  <a:lnTo>
                    <a:pt x="178" y="66"/>
                  </a:lnTo>
                  <a:lnTo>
                    <a:pt x="179" y="71"/>
                  </a:lnTo>
                  <a:lnTo>
                    <a:pt x="182" y="75"/>
                  </a:lnTo>
                  <a:lnTo>
                    <a:pt x="187" y="80"/>
                  </a:lnTo>
                  <a:lnTo>
                    <a:pt x="187" y="89"/>
                  </a:lnTo>
                  <a:lnTo>
                    <a:pt x="187" y="97"/>
                  </a:lnTo>
                  <a:lnTo>
                    <a:pt x="188" y="102"/>
                  </a:lnTo>
                  <a:lnTo>
                    <a:pt x="189" y="106"/>
                  </a:lnTo>
                  <a:lnTo>
                    <a:pt x="191" y="109"/>
                  </a:lnTo>
                  <a:lnTo>
                    <a:pt x="193" y="111"/>
                  </a:lnTo>
                  <a:lnTo>
                    <a:pt x="188" y="114"/>
                  </a:lnTo>
                  <a:lnTo>
                    <a:pt x="182" y="117"/>
                  </a:lnTo>
                  <a:lnTo>
                    <a:pt x="177" y="118"/>
                  </a:lnTo>
                  <a:lnTo>
                    <a:pt x="171" y="120"/>
                  </a:lnTo>
                  <a:lnTo>
                    <a:pt x="159" y="121"/>
                  </a:lnTo>
                  <a:lnTo>
                    <a:pt x="146" y="121"/>
                  </a:lnTo>
                  <a:lnTo>
                    <a:pt x="116" y="119"/>
                  </a:lnTo>
                  <a:lnTo>
                    <a:pt x="80" y="117"/>
                  </a:lnTo>
                  <a:lnTo>
                    <a:pt x="72" y="116"/>
                  </a:lnTo>
                  <a:lnTo>
                    <a:pt x="67" y="114"/>
                  </a:lnTo>
                  <a:lnTo>
                    <a:pt x="63" y="110"/>
                  </a:lnTo>
                  <a:lnTo>
                    <a:pt x="59" y="106"/>
                  </a:lnTo>
                  <a:lnTo>
                    <a:pt x="56" y="100"/>
                  </a:lnTo>
                  <a:lnTo>
                    <a:pt x="55" y="93"/>
                  </a:lnTo>
                  <a:lnTo>
                    <a:pt x="54" y="87"/>
                  </a:lnTo>
                  <a:lnTo>
                    <a:pt x="54" y="80"/>
                  </a:lnTo>
                  <a:lnTo>
                    <a:pt x="47" y="79"/>
                  </a:lnTo>
                  <a:lnTo>
                    <a:pt x="39" y="78"/>
                  </a:lnTo>
                  <a:lnTo>
                    <a:pt x="31" y="75"/>
                  </a:lnTo>
                  <a:lnTo>
                    <a:pt x="22" y="72"/>
                  </a:lnTo>
                  <a:lnTo>
                    <a:pt x="13" y="69"/>
                  </a:lnTo>
                  <a:lnTo>
                    <a:pt x="7" y="65"/>
                  </a:lnTo>
                  <a:lnTo>
                    <a:pt x="3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7" y="45"/>
                  </a:lnTo>
                  <a:lnTo>
                    <a:pt x="11" y="41"/>
                  </a:lnTo>
                  <a:lnTo>
                    <a:pt x="20" y="38"/>
                  </a:lnTo>
                  <a:lnTo>
                    <a:pt x="26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2" name="Freeform 338">
              <a:extLst>
                <a:ext uri="{FF2B5EF4-FFF2-40B4-BE49-F238E27FC236}">
                  <a16:creationId xmlns:a16="http://schemas.microsoft.com/office/drawing/2014/main" id="{176242BC-6216-A741-833D-2D9DD37FFB2B}"/>
                </a:ext>
              </a:extLst>
            </p:cNvPr>
            <p:cNvSpPr>
              <a:spLocks/>
            </p:cNvSpPr>
            <p:nvPr>
              <p:custDataLst>
                <p:tags r:id="rId621"/>
              </p:custDataLst>
            </p:nvPr>
          </p:nvSpPr>
          <p:spPr bwMode="auto">
            <a:xfrm>
              <a:off x="9303203" y="4591648"/>
              <a:ext cx="203372" cy="255705"/>
            </a:xfrm>
            <a:custGeom>
              <a:avLst/>
              <a:gdLst>
                <a:gd name="T0" fmla="*/ 16273 w 379"/>
                <a:gd name="T1" fmla="*/ 220707 h 437"/>
                <a:gd name="T2" fmla="*/ 20231 w 379"/>
                <a:gd name="T3" fmla="*/ 214386 h 437"/>
                <a:gd name="T4" fmla="*/ 10555 w 379"/>
                <a:gd name="T5" fmla="*/ 163818 h 437"/>
                <a:gd name="T6" fmla="*/ 880 w 379"/>
                <a:gd name="T7" fmla="*/ 154863 h 437"/>
                <a:gd name="T8" fmla="*/ 6597 w 379"/>
                <a:gd name="T9" fmla="*/ 142221 h 437"/>
                <a:gd name="T10" fmla="*/ 13634 w 379"/>
                <a:gd name="T11" fmla="*/ 116411 h 437"/>
                <a:gd name="T12" fmla="*/ 17152 w 379"/>
                <a:gd name="T13" fmla="*/ 90600 h 437"/>
                <a:gd name="T14" fmla="*/ 25069 w 379"/>
                <a:gd name="T15" fmla="*/ 83753 h 437"/>
                <a:gd name="T16" fmla="*/ 28587 w 379"/>
                <a:gd name="T17" fmla="*/ 68477 h 437"/>
                <a:gd name="T18" fmla="*/ 33425 w 379"/>
                <a:gd name="T19" fmla="*/ 41086 h 437"/>
                <a:gd name="T20" fmla="*/ 39583 w 379"/>
                <a:gd name="T21" fmla="*/ 26864 h 437"/>
                <a:gd name="T22" fmla="*/ 50578 w 379"/>
                <a:gd name="T23" fmla="*/ 16329 h 437"/>
                <a:gd name="T24" fmla="*/ 67291 w 379"/>
                <a:gd name="T25" fmla="*/ 13169 h 437"/>
                <a:gd name="T26" fmla="*/ 95438 w 379"/>
                <a:gd name="T27" fmla="*/ 20016 h 437"/>
                <a:gd name="T28" fmla="*/ 115230 w 379"/>
                <a:gd name="T29" fmla="*/ 25284 h 437"/>
                <a:gd name="T30" fmla="*/ 133262 w 379"/>
                <a:gd name="T31" fmla="*/ 23704 h 437"/>
                <a:gd name="T32" fmla="*/ 144697 w 379"/>
                <a:gd name="T33" fmla="*/ 16329 h 437"/>
                <a:gd name="T34" fmla="*/ 156571 w 379"/>
                <a:gd name="T35" fmla="*/ 3687 h 437"/>
                <a:gd name="T36" fmla="*/ 164488 w 379"/>
                <a:gd name="T37" fmla="*/ 4741 h 437"/>
                <a:gd name="T38" fmla="*/ 163608 w 379"/>
                <a:gd name="T39" fmla="*/ 18436 h 437"/>
                <a:gd name="T40" fmla="*/ 144697 w 379"/>
                <a:gd name="T41" fmla="*/ 42140 h 437"/>
                <a:gd name="T42" fmla="*/ 128424 w 379"/>
                <a:gd name="T43" fmla="*/ 51094 h 437"/>
                <a:gd name="T44" fmla="*/ 119188 w 379"/>
                <a:gd name="T45" fmla="*/ 49514 h 437"/>
                <a:gd name="T46" fmla="*/ 104674 w 379"/>
                <a:gd name="T47" fmla="*/ 36345 h 437"/>
                <a:gd name="T48" fmla="*/ 93239 w 379"/>
                <a:gd name="T49" fmla="*/ 29498 h 437"/>
                <a:gd name="T50" fmla="*/ 77846 w 379"/>
                <a:gd name="T51" fmla="*/ 29498 h 437"/>
                <a:gd name="T52" fmla="*/ 60693 w 379"/>
                <a:gd name="T53" fmla="*/ 32132 h 437"/>
                <a:gd name="T54" fmla="*/ 50138 w 379"/>
                <a:gd name="T55" fmla="*/ 41613 h 437"/>
                <a:gd name="T56" fmla="*/ 34745 w 379"/>
                <a:gd name="T57" fmla="*/ 84806 h 437"/>
                <a:gd name="T58" fmla="*/ 52337 w 379"/>
                <a:gd name="T59" fmla="*/ 89020 h 437"/>
                <a:gd name="T60" fmla="*/ 58494 w 379"/>
                <a:gd name="T61" fmla="*/ 100608 h 437"/>
                <a:gd name="T62" fmla="*/ 68170 w 379"/>
                <a:gd name="T63" fmla="*/ 88493 h 437"/>
                <a:gd name="T64" fmla="*/ 75647 w 379"/>
                <a:gd name="T65" fmla="*/ 80592 h 437"/>
                <a:gd name="T66" fmla="*/ 97197 w 379"/>
                <a:gd name="T67" fmla="*/ 79012 h 437"/>
                <a:gd name="T68" fmla="*/ 109952 w 379"/>
                <a:gd name="T69" fmla="*/ 77432 h 437"/>
                <a:gd name="T70" fmla="*/ 120067 w 379"/>
                <a:gd name="T71" fmla="*/ 91127 h 437"/>
                <a:gd name="T72" fmla="*/ 122706 w 379"/>
                <a:gd name="T73" fmla="*/ 106929 h 437"/>
                <a:gd name="T74" fmla="*/ 108193 w 379"/>
                <a:gd name="T75" fmla="*/ 101135 h 437"/>
                <a:gd name="T76" fmla="*/ 95878 w 379"/>
                <a:gd name="T77" fmla="*/ 97448 h 437"/>
                <a:gd name="T78" fmla="*/ 84443 w 379"/>
                <a:gd name="T79" fmla="*/ 102715 h 437"/>
                <a:gd name="T80" fmla="*/ 81804 w 379"/>
                <a:gd name="T81" fmla="*/ 110090 h 437"/>
                <a:gd name="T82" fmla="*/ 84443 w 379"/>
                <a:gd name="T83" fmla="*/ 122732 h 437"/>
                <a:gd name="T84" fmla="*/ 96758 w 379"/>
                <a:gd name="T85" fmla="*/ 143275 h 437"/>
                <a:gd name="T86" fmla="*/ 98957 w 379"/>
                <a:gd name="T87" fmla="*/ 155917 h 437"/>
                <a:gd name="T88" fmla="*/ 94559 w 379"/>
                <a:gd name="T89" fmla="*/ 169612 h 437"/>
                <a:gd name="T90" fmla="*/ 90161 w 379"/>
                <a:gd name="T91" fmla="*/ 181727 h 437"/>
                <a:gd name="T92" fmla="*/ 92360 w 379"/>
                <a:gd name="T93" fmla="*/ 187522 h 437"/>
                <a:gd name="T94" fmla="*/ 103795 w 379"/>
                <a:gd name="T95" fmla="*/ 193843 h 437"/>
                <a:gd name="T96" fmla="*/ 110831 w 379"/>
                <a:gd name="T97" fmla="*/ 210698 h 437"/>
                <a:gd name="T98" fmla="*/ 105114 w 379"/>
                <a:gd name="T99" fmla="*/ 225974 h 437"/>
                <a:gd name="T100" fmla="*/ 97197 w 379"/>
                <a:gd name="T101" fmla="*/ 221760 h 437"/>
                <a:gd name="T102" fmla="*/ 88841 w 379"/>
                <a:gd name="T103" fmla="*/ 219653 h 437"/>
                <a:gd name="T104" fmla="*/ 77846 w 379"/>
                <a:gd name="T105" fmla="*/ 210698 h 437"/>
                <a:gd name="T106" fmla="*/ 67291 w 379"/>
                <a:gd name="T107" fmla="*/ 187522 h 437"/>
                <a:gd name="T108" fmla="*/ 60254 w 379"/>
                <a:gd name="T109" fmla="*/ 160131 h 437"/>
                <a:gd name="T110" fmla="*/ 50138 w 379"/>
                <a:gd name="T111" fmla="*/ 138534 h 437"/>
                <a:gd name="T112" fmla="*/ 42661 w 379"/>
                <a:gd name="T113" fmla="*/ 136427 h 437"/>
                <a:gd name="T114" fmla="*/ 46180 w 379"/>
                <a:gd name="T115" fmla="*/ 200690 h 437"/>
                <a:gd name="T116" fmla="*/ 40902 w 379"/>
                <a:gd name="T117" fmla="*/ 212805 h 437"/>
                <a:gd name="T118" fmla="*/ 25069 w 379"/>
                <a:gd name="T119" fmla="*/ 224394 h 437"/>
                <a:gd name="T120" fmla="*/ 25949 w 379"/>
                <a:gd name="T121" fmla="*/ 230188 h 4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79" h="437">
                  <a:moveTo>
                    <a:pt x="59" y="437"/>
                  </a:moveTo>
                  <a:lnTo>
                    <a:pt x="33" y="437"/>
                  </a:lnTo>
                  <a:lnTo>
                    <a:pt x="34" y="430"/>
                  </a:lnTo>
                  <a:lnTo>
                    <a:pt x="37" y="419"/>
                  </a:lnTo>
                  <a:lnTo>
                    <a:pt x="38" y="415"/>
                  </a:lnTo>
                  <a:lnTo>
                    <a:pt x="41" y="410"/>
                  </a:lnTo>
                  <a:lnTo>
                    <a:pt x="44" y="408"/>
                  </a:lnTo>
                  <a:lnTo>
                    <a:pt x="46" y="407"/>
                  </a:lnTo>
                  <a:lnTo>
                    <a:pt x="46" y="320"/>
                  </a:lnTo>
                  <a:lnTo>
                    <a:pt x="38" y="317"/>
                  </a:lnTo>
                  <a:lnTo>
                    <a:pt x="32" y="314"/>
                  </a:lnTo>
                  <a:lnTo>
                    <a:pt x="24" y="311"/>
                  </a:lnTo>
                  <a:lnTo>
                    <a:pt x="18" y="307"/>
                  </a:lnTo>
                  <a:lnTo>
                    <a:pt x="12" y="303"/>
                  </a:lnTo>
                  <a:lnTo>
                    <a:pt x="7" y="299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5" y="270"/>
                  </a:lnTo>
                  <a:lnTo>
                    <a:pt x="19" y="264"/>
                  </a:lnTo>
                  <a:lnTo>
                    <a:pt x="24" y="250"/>
                  </a:lnTo>
                  <a:lnTo>
                    <a:pt x="28" y="236"/>
                  </a:lnTo>
                  <a:lnTo>
                    <a:pt x="31" y="221"/>
                  </a:lnTo>
                  <a:lnTo>
                    <a:pt x="32" y="204"/>
                  </a:lnTo>
                  <a:lnTo>
                    <a:pt x="33" y="189"/>
                  </a:lnTo>
                  <a:lnTo>
                    <a:pt x="33" y="173"/>
                  </a:lnTo>
                  <a:lnTo>
                    <a:pt x="39" y="172"/>
                  </a:lnTo>
                  <a:lnTo>
                    <a:pt x="45" y="170"/>
                  </a:lnTo>
                  <a:lnTo>
                    <a:pt x="50" y="168"/>
                  </a:lnTo>
                  <a:lnTo>
                    <a:pt x="54" y="164"/>
                  </a:lnTo>
                  <a:lnTo>
                    <a:pt x="57" y="159"/>
                  </a:lnTo>
                  <a:lnTo>
                    <a:pt x="59" y="154"/>
                  </a:lnTo>
                  <a:lnTo>
                    <a:pt x="61" y="149"/>
                  </a:lnTo>
                  <a:lnTo>
                    <a:pt x="63" y="143"/>
                  </a:lnTo>
                  <a:lnTo>
                    <a:pt x="65" y="130"/>
                  </a:lnTo>
                  <a:lnTo>
                    <a:pt x="66" y="115"/>
                  </a:lnTo>
                  <a:lnTo>
                    <a:pt x="69" y="100"/>
                  </a:lnTo>
                  <a:lnTo>
                    <a:pt x="72" y="86"/>
                  </a:lnTo>
                  <a:lnTo>
                    <a:pt x="76" y="78"/>
                  </a:lnTo>
                  <a:lnTo>
                    <a:pt x="78" y="71"/>
                  </a:lnTo>
                  <a:lnTo>
                    <a:pt x="81" y="64"/>
                  </a:lnTo>
                  <a:lnTo>
                    <a:pt x="86" y="57"/>
                  </a:lnTo>
                  <a:lnTo>
                    <a:pt x="90" y="51"/>
                  </a:lnTo>
                  <a:lnTo>
                    <a:pt x="95" y="44"/>
                  </a:lnTo>
                  <a:lnTo>
                    <a:pt x="101" y="39"/>
                  </a:lnTo>
                  <a:lnTo>
                    <a:pt x="108" y="35"/>
                  </a:lnTo>
                  <a:lnTo>
                    <a:pt x="115" y="31"/>
                  </a:lnTo>
                  <a:lnTo>
                    <a:pt x="123" y="29"/>
                  </a:lnTo>
                  <a:lnTo>
                    <a:pt x="132" y="27"/>
                  </a:lnTo>
                  <a:lnTo>
                    <a:pt x="142" y="25"/>
                  </a:lnTo>
                  <a:lnTo>
                    <a:pt x="153" y="25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2" y="30"/>
                  </a:lnTo>
                  <a:lnTo>
                    <a:pt x="217" y="38"/>
                  </a:lnTo>
                  <a:lnTo>
                    <a:pt x="237" y="44"/>
                  </a:lnTo>
                  <a:lnTo>
                    <a:pt x="246" y="46"/>
                  </a:lnTo>
                  <a:lnTo>
                    <a:pt x="254" y="47"/>
                  </a:lnTo>
                  <a:lnTo>
                    <a:pt x="262" y="48"/>
                  </a:lnTo>
                  <a:lnTo>
                    <a:pt x="272" y="50"/>
                  </a:lnTo>
                  <a:lnTo>
                    <a:pt x="283" y="48"/>
                  </a:lnTo>
                  <a:lnTo>
                    <a:pt x="294" y="47"/>
                  </a:lnTo>
                  <a:lnTo>
                    <a:pt x="303" y="45"/>
                  </a:lnTo>
                  <a:lnTo>
                    <a:pt x="311" y="42"/>
                  </a:lnTo>
                  <a:lnTo>
                    <a:pt x="317" y="39"/>
                  </a:lnTo>
                  <a:lnTo>
                    <a:pt x="324" y="35"/>
                  </a:lnTo>
                  <a:lnTo>
                    <a:pt x="329" y="31"/>
                  </a:lnTo>
                  <a:lnTo>
                    <a:pt x="334" y="27"/>
                  </a:lnTo>
                  <a:lnTo>
                    <a:pt x="343" y="18"/>
                  </a:lnTo>
                  <a:lnTo>
                    <a:pt x="351" y="10"/>
                  </a:lnTo>
                  <a:lnTo>
                    <a:pt x="356" y="7"/>
                  </a:lnTo>
                  <a:lnTo>
                    <a:pt x="360" y="4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4" y="9"/>
                  </a:lnTo>
                  <a:lnTo>
                    <a:pt x="379" y="18"/>
                  </a:lnTo>
                  <a:lnTo>
                    <a:pt x="378" y="23"/>
                  </a:lnTo>
                  <a:lnTo>
                    <a:pt x="375" y="29"/>
                  </a:lnTo>
                  <a:lnTo>
                    <a:pt x="372" y="35"/>
                  </a:lnTo>
                  <a:lnTo>
                    <a:pt x="369" y="41"/>
                  </a:lnTo>
                  <a:lnTo>
                    <a:pt x="358" y="55"/>
                  </a:lnTo>
                  <a:lnTo>
                    <a:pt x="344" y="68"/>
                  </a:lnTo>
                  <a:lnTo>
                    <a:pt x="329" y="80"/>
                  </a:lnTo>
                  <a:lnTo>
                    <a:pt x="314" y="89"/>
                  </a:lnTo>
                  <a:lnTo>
                    <a:pt x="306" y="93"/>
                  </a:lnTo>
                  <a:lnTo>
                    <a:pt x="299" y="96"/>
                  </a:lnTo>
                  <a:lnTo>
                    <a:pt x="292" y="97"/>
                  </a:lnTo>
                  <a:lnTo>
                    <a:pt x="285" y="98"/>
                  </a:lnTo>
                  <a:lnTo>
                    <a:pt x="280" y="98"/>
                  </a:lnTo>
                  <a:lnTo>
                    <a:pt x="276" y="96"/>
                  </a:lnTo>
                  <a:lnTo>
                    <a:pt x="271" y="94"/>
                  </a:lnTo>
                  <a:lnTo>
                    <a:pt x="266" y="91"/>
                  </a:lnTo>
                  <a:lnTo>
                    <a:pt x="257" y="85"/>
                  </a:lnTo>
                  <a:lnTo>
                    <a:pt x="248" y="77"/>
                  </a:lnTo>
                  <a:lnTo>
                    <a:pt x="238" y="69"/>
                  </a:lnTo>
                  <a:lnTo>
                    <a:pt x="228" y="62"/>
                  </a:lnTo>
                  <a:lnTo>
                    <a:pt x="223" y="60"/>
                  </a:lnTo>
                  <a:lnTo>
                    <a:pt x="217" y="57"/>
                  </a:lnTo>
                  <a:lnTo>
                    <a:pt x="212" y="56"/>
                  </a:lnTo>
                  <a:lnTo>
                    <a:pt x="205" y="56"/>
                  </a:lnTo>
                  <a:lnTo>
                    <a:pt x="199" y="56"/>
                  </a:lnTo>
                  <a:lnTo>
                    <a:pt x="190" y="56"/>
                  </a:lnTo>
                  <a:lnTo>
                    <a:pt x="177" y="56"/>
                  </a:lnTo>
                  <a:lnTo>
                    <a:pt x="159" y="56"/>
                  </a:lnTo>
                  <a:lnTo>
                    <a:pt x="151" y="56"/>
                  </a:lnTo>
                  <a:lnTo>
                    <a:pt x="145" y="58"/>
                  </a:lnTo>
                  <a:lnTo>
                    <a:pt x="138" y="61"/>
                  </a:lnTo>
                  <a:lnTo>
                    <a:pt x="132" y="64"/>
                  </a:lnTo>
                  <a:lnTo>
                    <a:pt x="125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9" y="85"/>
                  </a:lnTo>
                  <a:lnTo>
                    <a:pt x="92" y="110"/>
                  </a:lnTo>
                  <a:lnTo>
                    <a:pt x="79" y="129"/>
                  </a:lnTo>
                  <a:lnTo>
                    <a:pt x="79" y="161"/>
                  </a:lnTo>
                  <a:lnTo>
                    <a:pt x="91" y="161"/>
                  </a:lnTo>
                  <a:lnTo>
                    <a:pt x="102" y="163"/>
                  </a:lnTo>
                  <a:lnTo>
                    <a:pt x="111" y="165"/>
                  </a:lnTo>
                  <a:lnTo>
                    <a:pt x="119" y="169"/>
                  </a:lnTo>
                  <a:lnTo>
                    <a:pt x="124" y="173"/>
                  </a:lnTo>
                  <a:lnTo>
                    <a:pt x="128" y="178"/>
                  </a:lnTo>
                  <a:lnTo>
                    <a:pt x="132" y="184"/>
                  </a:lnTo>
                  <a:lnTo>
                    <a:pt x="133" y="191"/>
                  </a:lnTo>
                  <a:lnTo>
                    <a:pt x="139" y="186"/>
                  </a:lnTo>
                  <a:lnTo>
                    <a:pt x="145" y="180"/>
                  </a:lnTo>
                  <a:lnTo>
                    <a:pt x="150" y="174"/>
                  </a:lnTo>
                  <a:lnTo>
                    <a:pt x="155" y="168"/>
                  </a:lnTo>
                  <a:lnTo>
                    <a:pt x="159" y="163"/>
                  </a:lnTo>
                  <a:lnTo>
                    <a:pt x="164" y="157"/>
                  </a:lnTo>
                  <a:lnTo>
                    <a:pt x="168" y="155"/>
                  </a:lnTo>
                  <a:lnTo>
                    <a:pt x="172" y="153"/>
                  </a:lnTo>
                  <a:lnTo>
                    <a:pt x="184" y="150"/>
                  </a:lnTo>
                  <a:lnTo>
                    <a:pt x="196" y="149"/>
                  </a:lnTo>
                  <a:lnTo>
                    <a:pt x="209" y="149"/>
                  </a:lnTo>
                  <a:lnTo>
                    <a:pt x="221" y="150"/>
                  </a:lnTo>
                  <a:lnTo>
                    <a:pt x="232" y="150"/>
                  </a:lnTo>
                  <a:lnTo>
                    <a:pt x="242" y="149"/>
                  </a:lnTo>
                  <a:lnTo>
                    <a:pt x="246" y="148"/>
                  </a:lnTo>
                  <a:lnTo>
                    <a:pt x="250" y="147"/>
                  </a:lnTo>
                  <a:lnTo>
                    <a:pt x="255" y="144"/>
                  </a:lnTo>
                  <a:lnTo>
                    <a:pt x="259" y="141"/>
                  </a:lnTo>
                  <a:lnTo>
                    <a:pt x="268" y="158"/>
                  </a:lnTo>
                  <a:lnTo>
                    <a:pt x="273" y="173"/>
                  </a:lnTo>
                  <a:lnTo>
                    <a:pt x="276" y="179"/>
                  </a:lnTo>
                  <a:lnTo>
                    <a:pt x="278" y="187"/>
                  </a:lnTo>
                  <a:lnTo>
                    <a:pt x="278" y="194"/>
                  </a:lnTo>
                  <a:lnTo>
                    <a:pt x="279" y="203"/>
                  </a:lnTo>
                  <a:lnTo>
                    <a:pt x="268" y="200"/>
                  </a:lnTo>
                  <a:lnTo>
                    <a:pt x="259" y="198"/>
                  </a:lnTo>
                  <a:lnTo>
                    <a:pt x="252" y="195"/>
                  </a:lnTo>
                  <a:lnTo>
                    <a:pt x="246" y="192"/>
                  </a:lnTo>
                  <a:lnTo>
                    <a:pt x="240" y="189"/>
                  </a:lnTo>
                  <a:lnTo>
                    <a:pt x="235" y="187"/>
                  </a:lnTo>
                  <a:lnTo>
                    <a:pt x="227" y="185"/>
                  </a:lnTo>
                  <a:lnTo>
                    <a:pt x="218" y="185"/>
                  </a:lnTo>
                  <a:lnTo>
                    <a:pt x="210" y="186"/>
                  </a:lnTo>
                  <a:lnTo>
                    <a:pt x="202" y="188"/>
                  </a:lnTo>
                  <a:lnTo>
                    <a:pt x="196" y="191"/>
                  </a:lnTo>
                  <a:lnTo>
                    <a:pt x="192" y="195"/>
                  </a:lnTo>
                  <a:lnTo>
                    <a:pt x="189" y="199"/>
                  </a:lnTo>
                  <a:lnTo>
                    <a:pt x="187" y="203"/>
                  </a:lnTo>
                  <a:lnTo>
                    <a:pt x="186" y="206"/>
                  </a:lnTo>
                  <a:lnTo>
                    <a:pt x="186" y="209"/>
                  </a:lnTo>
                  <a:lnTo>
                    <a:pt x="186" y="215"/>
                  </a:lnTo>
                  <a:lnTo>
                    <a:pt x="188" y="223"/>
                  </a:lnTo>
                  <a:lnTo>
                    <a:pt x="189" y="228"/>
                  </a:lnTo>
                  <a:lnTo>
                    <a:pt x="192" y="233"/>
                  </a:lnTo>
                  <a:lnTo>
                    <a:pt x="198" y="243"/>
                  </a:lnTo>
                  <a:lnTo>
                    <a:pt x="205" y="252"/>
                  </a:lnTo>
                  <a:lnTo>
                    <a:pt x="213" y="261"/>
                  </a:lnTo>
                  <a:lnTo>
                    <a:pt x="220" y="272"/>
                  </a:lnTo>
                  <a:lnTo>
                    <a:pt x="222" y="277"/>
                  </a:lnTo>
                  <a:lnTo>
                    <a:pt x="224" y="283"/>
                  </a:lnTo>
                  <a:lnTo>
                    <a:pt x="225" y="289"/>
                  </a:lnTo>
                  <a:lnTo>
                    <a:pt x="225" y="296"/>
                  </a:lnTo>
                  <a:lnTo>
                    <a:pt x="225" y="302"/>
                  </a:lnTo>
                  <a:lnTo>
                    <a:pt x="222" y="309"/>
                  </a:lnTo>
                  <a:lnTo>
                    <a:pt x="220" y="316"/>
                  </a:lnTo>
                  <a:lnTo>
                    <a:pt x="215" y="322"/>
                  </a:lnTo>
                  <a:lnTo>
                    <a:pt x="212" y="329"/>
                  </a:lnTo>
                  <a:lnTo>
                    <a:pt x="209" y="335"/>
                  </a:lnTo>
                  <a:lnTo>
                    <a:pt x="206" y="340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6" y="351"/>
                  </a:lnTo>
                  <a:lnTo>
                    <a:pt x="209" y="354"/>
                  </a:lnTo>
                  <a:lnTo>
                    <a:pt x="210" y="356"/>
                  </a:lnTo>
                  <a:lnTo>
                    <a:pt x="215" y="361"/>
                  </a:lnTo>
                  <a:lnTo>
                    <a:pt x="222" y="364"/>
                  </a:lnTo>
                  <a:lnTo>
                    <a:pt x="228" y="366"/>
                  </a:lnTo>
                  <a:lnTo>
                    <a:pt x="236" y="368"/>
                  </a:lnTo>
                  <a:lnTo>
                    <a:pt x="244" y="369"/>
                  </a:lnTo>
                  <a:lnTo>
                    <a:pt x="252" y="369"/>
                  </a:lnTo>
                  <a:lnTo>
                    <a:pt x="252" y="390"/>
                  </a:lnTo>
                  <a:lnTo>
                    <a:pt x="252" y="400"/>
                  </a:lnTo>
                  <a:lnTo>
                    <a:pt x="252" y="411"/>
                  </a:lnTo>
                  <a:lnTo>
                    <a:pt x="252" y="431"/>
                  </a:lnTo>
                  <a:lnTo>
                    <a:pt x="245" y="430"/>
                  </a:lnTo>
                  <a:lnTo>
                    <a:pt x="239" y="429"/>
                  </a:lnTo>
                  <a:lnTo>
                    <a:pt x="234" y="427"/>
                  </a:lnTo>
                  <a:lnTo>
                    <a:pt x="229" y="425"/>
                  </a:lnTo>
                  <a:lnTo>
                    <a:pt x="225" y="423"/>
                  </a:lnTo>
                  <a:lnTo>
                    <a:pt x="221" y="421"/>
                  </a:lnTo>
                  <a:lnTo>
                    <a:pt x="217" y="419"/>
                  </a:lnTo>
                  <a:lnTo>
                    <a:pt x="212" y="419"/>
                  </a:lnTo>
                  <a:lnTo>
                    <a:pt x="207" y="418"/>
                  </a:lnTo>
                  <a:lnTo>
                    <a:pt x="202" y="417"/>
                  </a:lnTo>
                  <a:lnTo>
                    <a:pt x="198" y="416"/>
                  </a:lnTo>
                  <a:lnTo>
                    <a:pt x="193" y="414"/>
                  </a:lnTo>
                  <a:lnTo>
                    <a:pt x="186" y="408"/>
                  </a:lnTo>
                  <a:lnTo>
                    <a:pt x="177" y="400"/>
                  </a:lnTo>
                  <a:lnTo>
                    <a:pt x="170" y="391"/>
                  </a:lnTo>
                  <a:lnTo>
                    <a:pt x="164" y="379"/>
                  </a:lnTo>
                  <a:lnTo>
                    <a:pt x="158" y="368"/>
                  </a:lnTo>
                  <a:lnTo>
                    <a:pt x="153" y="356"/>
                  </a:lnTo>
                  <a:lnTo>
                    <a:pt x="148" y="343"/>
                  </a:lnTo>
                  <a:lnTo>
                    <a:pt x="144" y="330"/>
                  </a:lnTo>
                  <a:lnTo>
                    <a:pt x="140" y="317"/>
                  </a:lnTo>
                  <a:lnTo>
                    <a:pt x="137" y="304"/>
                  </a:lnTo>
                  <a:lnTo>
                    <a:pt x="134" y="282"/>
                  </a:lnTo>
                  <a:lnTo>
                    <a:pt x="133" y="264"/>
                  </a:lnTo>
                  <a:lnTo>
                    <a:pt x="122" y="264"/>
                  </a:lnTo>
                  <a:lnTo>
                    <a:pt x="114" y="263"/>
                  </a:lnTo>
                  <a:lnTo>
                    <a:pt x="109" y="261"/>
                  </a:lnTo>
                  <a:lnTo>
                    <a:pt x="104" y="260"/>
                  </a:lnTo>
                  <a:lnTo>
                    <a:pt x="101" y="259"/>
                  </a:lnTo>
                  <a:lnTo>
                    <a:pt x="97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6" y="296"/>
                  </a:lnTo>
                  <a:lnTo>
                    <a:pt x="105" y="381"/>
                  </a:lnTo>
                  <a:lnTo>
                    <a:pt x="104" y="389"/>
                  </a:lnTo>
                  <a:lnTo>
                    <a:pt x="101" y="394"/>
                  </a:lnTo>
                  <a:lnTo>
                    <a:pt x="98" y="399"/>
                  </a:lnTo>
                  <a:lnTo>
                    <a:pt x="93" y="404"/>
                  </a:lnTo>
                  <a:lnTo>
                    <a:pt x="83" y="411"/>
                  </a:lnTo>
                  <a:lnTo>
                    <a:pt x="72" y="416"/>
                  </a:lnTo>
                  <a:lnTo>
                    <a:pt x="64" y="421"/>
                  </a:lnTo>
                  <a:lnTo>
                    <a:pt x="57" y="426"/>
                  </a:lnTo>
                  <a:lnTo>
                    <a:pt x="56" y="428"/>
                  </a:lnTo>
                  <a:lnTo>
                    <a:pt x="55" y="431"/>
                  </a:lnTo>
                  <a:lnTo>
                    <a:pt x="56" y="434"/>
                  </a:lnTo>
                  <a:lnTo>
                    <a:pt x="59" y="4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3" name="Freeform 339">
              <a:extLst>
                <a:ext uri="{FF2B5EF4-FFF2-40B4-BE49-F238E27FC236}">
                  <a16:creationId xmlns:a16="http://schemas.microsoft.com/office/drawing/2014/main" id="{B5E8C373-59FD-E640-91D4-3007E52862EE}"/>
                </a:ext>
              </a:extLst>
            </p:cNvPr>
            <p:cNvSpPr>
              <a:spLocks/>
            </p:cNvSpPr>
            <p:nvPr>
              <p:custDataLst>
                <p:tags r:id="rId622"/>
              </p:custDataLst>
            </p:nvPr>
          </p:nvSpPr>
          <p:spPr bwMode="auto">
            <a:xfrm>
              <a:off x="8894520" y="4859696"/>
              <a:ext cx="306027" cy="105809"/>
            </a:xfrm>
            <a:custGeom>
              <a:avLst/>
              <a:gdLst>
                <a:gd name="T0" fmla="*/ 4773 w 578"/>
                <a:gd name="T1" fmla="*/ 25883 h 184"/>
                <a:gd name="T2" fmla="*/ 10415 w 578"/>
                <a:gd name="T3" fmla="*/ 16565 h 184"/>
                <a:gd name="T4" fmla="*/ 17792 w 578"/>
                <a:gd name="T5" fmla="*/ 3624 h 184"/>
                <a:gd name="T6" fmla="*/ 23433 w 578"/>
                <a:gd name="T7" fmla="*/ 0 h 184"/>
                <a:gd name="T8" fmla="*/ 34282 w 578"/>
                <a:gd name="T9" fmla="*/ 1035 h 184"/>
                <a:gd name="T10" fmla="*/ 41226 w 578"/>
                <a:gd name="T11" fmla="*/ 1035 h 184"/>
                <a:gd name="T12" fmla="*/ 43829 w 578"/>
                <a:gd name="T13" fmla="*/ 2588 h 184"/>
                <a:gd name="T14" fmla="*/ 49905 w 578"/>
                <a:gd name="T15" fmla="*/ 7765 h 184"/>
                <a:gd name="T16" fmla="*/ 63791 w 578"/>
                <a:gd name="T17" fmla="*/ 13977 h 184"/>
                <a:gd name="T18" fmla="*/ 72904 w 578"/>
                <a:gd name="T19" fmla="*/ 19154 h 184"/>
                <a:gd name="T20" fmla="*/ 77244 w 578"/>
                <a:gd name="T21" fmla="*/ 27436 h 184"/>
                <a:gd name="T22" fmla="*/ 83319 w 578"/>
                <a:gd name="T23" fmla="*/ 31577 h 184"/>
                <a:gd name="T24" fmla="*/ 100243 w 578"/>
                <a:gd name="T25" fmla="*/ 31060 h 184"/>
                <a:gd name="T26" fmla="*/ 120205 w 578"/>
                <a:gd name="T27" fmla="*/ 26401 h 184"/>
                <a:gd name="T28" fmla="*/ 129752 w 578"/>
                <a:gd name="T29" fmla="*/ 20189 h 184"/>
                <a:gd name="T30" fmla="*/ 136261 w 578"/>
                <a:gd name="T31" fmla="*/ 17601 h 184"/>
                <a:gd name="T32" fmla="*/ 141903 w 578"/>
                <a:gd name="T33" fmla="*/ 18118 h 184"/>
                <a:gd name="T34" fmla="*/ 147110 w 578"/>
                <a:gd name="T35" fmla="*/ 16048 h 184"/>
                <a:gd name="T36" fmla="*/ 158827 w 578"/>
                <a:gd name="T37" fmla="*/ 17601 h 184"/>
                <a:gd name="T38" fmla="*/ 173147 w 578"/>
                <a:gd name="T39" fmla="*/ 30542 h 184"/>
                <a:gd name="T40" fmla="*/ 185732 w 578"/>
                <a:gd name="T41" fmla="*/ 46072 h 184"/>
                <a:gd name="T42" fmla="*/ 197883 w 578"/>
                <a:gd name="T43" fmla="*/ 54355 h 184"/>
                <a:gd name="T44" fmla="*/ 207864 w 578"/>
                <a:gd name="T45" fmla="*/ 55390 h 184"/>
                <a:gd name="T46" fmla="*/ 213939 w 578"/>
                <a:gd name="T47" fmla="*/ 55908 h 184"/>
                <a:gd name="T48" fmla="*/ 219146 w 578"/>
                <a:gd name="T49" fmla="*/ 64708 h 184"/>
                <a:gd name="T50" fmla="*/ 226524 w 578"/>
                <a:gd name="T51" fmla="*/ 72473 h 184"/>
                <a:gd name="T52" fmla="*/ 231731 w 578"/>
                <a:gd name="T53" fmla="*/ 71955 h 184"/>
                <a:gd name="T54" fmla="*/ 236938 w 578"/>
                <a:gd name="T55" fmla="*/ 66261 h 184"/>
                <a:gd name="T56" fmla="*/ 242146 w 578"/>
                <a:gd name="T57" fmla="*/ 69367 h 184"/>
                <a:gd name="T58" fmla="*/ 247787 w 578"/>
                <a:gd name="T59" fmla="*/ 75061 h 184"/>
                <a:gd name="T60" fmla="*/ 250825 w 578"/>
                <a:gd name="T61" fmla="*/ 82826 h 184"/>
                <a:gd name="T62" fmla="*/ 249523 w 578"/>
                <a:gd name="T63" fmla="*/ 89556 h 184"/>
                <a:gd name="T64" fmla="*/ 246052 w 578"/>
                <a:gd name="T65" fmla="*/ 94215 h 184"/>
                <a:gd name="T66" fmla="*/ 239108 w 578"/>
                <a:gd name="T67" fmla="*/ 92144 h 184"/>
                <a:gd name="T68" fmla="*/ 228259 w 578"/>
                <a:gd name="T69" fmla="*/ 88003 h 184"/>
                <a:gd name="T70" fmla="*/ 213071 w 578"/>
                <a:gd name="T71" fmla="*/ 89038 h 184"/>
                <a:gd name="T72" fmla="*/ 200486 w 578"/>
                <a:gd name="T73" fmla="*/ 88003 h 184"/>
                <a:gd name="T74" fmla="*/ 195713 w 578"/>
                <a:gd name="T75" fmla="*/ 82826 h 184"/>
                <a:gd name="T76" fmla="*/ 190072 w 578"/>
                <a:gd name="T77" fmla="*/ 79720 h 184"/>
                <a:gd name="T78" fmla="*/ 184864 w 578"/>
                <a:gd name="T79" fmla="*/ 82826 h 184"/>
                <a:gd name="T80" fmla="*/ 180525 w 578"/>
                <a:gd name="T81" fmla="*/ 88003 h 184"/>
                <a:gd name="T82" fmla="*/ 172713 w 578"/>
                <a:gd name="T83" fmla="*/ 88520 h 184"/>
                <a:gd name="T84" fmla="*/ 142337 w 578"/>
                <a:gd name="T85" fmla="*/ 79202 h 184"/>
                <a:gd name="T86" fmla="*/ 120205 w 578"/>
                <a:gd name="T87" fmla="*/ 68332 h 184"/>
                <a:gd name="T88" fmla="*/ 115432 w 578"/>
                <a:gd name="T89" fmla="*/ 63673 h 184"/>
                <a:gd name="T90" fmla="*/ 99809 w 578"/>
                <a:gd name="T91" fmla="*/ 61602 h 184"/>
                <a:gd name="T92" fmla="*/ 87225 w 578"/>
                <a:gd name="T93" fmla="*/ 58496 h 184"/>
                <a:gd name="T94" fmla="*/ 72904 w 578"/>
                <a:gd name="T95" fmla="*/ 57461 h 184"/>
                <a:gd name="T96" fmla="*/ 63357 w 578"/>
                <a:gd name="T97" fmla="*/ 57461 h 184"/>
                <a:gd name="T98" fmla="*/ 53810 w 578"/>
                <a:gd name="T99" fmla="*/ 54355 h 184"/>
                <a:gd name="T100" fmla="*/ 52074 w 578"/>
                <a:gd name="T101" fmla="*/ 51249 h 184"/>
                <a:gd name="T102" fmla="*/ 29943 w 578"/>
                <a:gd name="T103" fmla="*/ 50213 h 184"/>
                <a:gd name="T104" fmla="*/ 19962 w 578"/>
                <a:gd name="T105" fmla="*/ 45554 h 184"/>
                <a:gd name="T106" fmla="*/ 0 w 578"/>
                <a:gd name="T107" fmla="*/ 28471 h 1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78" h="184">
                  <a:moveTo>
                    <a:pt x="0" y="55"/>
                  </a:moveTo>
                  <a:lnTo>
                    <a:pt x="6" y="53"/>
                  </a:lnTo>
                  <a:lnTo>
                    <a:pt x="11" y="50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4" y="32"/>
                  </a:lnTo>
                  <a:lnTo>
                    <a:pt x="30" y="23"/>
                  </a:lnTo>
                  <a:lnTo>
                    <a:pt x="35" y="14"/>
                  </a:lnTo>
                  <a:lnTo>
                    <a:pt x="41" y="7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5"/>
                  </a:lnTo>
                  <a:lnTo>
                    <a:pt x="103" y="7"/>
                  </a:lnTo>
                  <a:lnTo>
                    <a:pt x="107" y="10"/>
                  </a:lnTo>
                  <a:lnTo>
                    <a:pt x="115" y="15"/>
                  </a:lnTo>
                  <a:lnTo>
                    <a:pt x="125" y="20"/>
                  </a:lnTo>
                  <a:lnTo>
                    <a:pt x="136" y="24"/>
                  </a:lnTo>
                  <a:lnTo>
                    <a:pt x="147" y="27"/>
                  </a:lnTo>
                  <a:lnTo>
                    <a:pt x="157" y="29"/>
                  </a:lnTo>
                  <a:lnTo>
                    <a:pt x="166" y="30"/>
                  </a:lnTo>
                  <a:lnTo>
                    <a:pt x="168" y="37"/>
                  </a:lnTo>
                  <a:lnTo>
                    <a:pt x="171" y="44"/>
                  </a:lnTo>
                  <a:lnTo>
                    <a:pt x="174" y="49"/>
                  </a:lnTo>
                  <a:lnTo>
                    <a:pt x="178" y="53"/>
                  </a:lnTo>
                  <a:lnTo>
                    <a:pt x="181" y="57"/>
                  </a:lnTo>
                  <a:lnTo>
                    <a:pt x="187" y="59"/>
                  </a:lnTo>
                  <a:lnTo>
                    <a:pt x="192" y="61"/>
                  </a:lnTo>
                  <a:lnTo>
                    <a:pt x="199" y="61"/>
                  </a:lnTo>
                  <a:lnTo>
                    <a:pt x="214" y="61"/>
                  </a:lnTo>
                  <a:lnTo>
                    <a:pt x="231" y="60"/>
                  </a:lnTo>
                  <a:lnTo>
                    <a:pt x="247" y="58"/>
                  </a:lnTo>
                  <a:lnTo>
                    <a:pt x="263" y="55"/>
                  </a:lnTo>
                  <a:lnTo>
                    <a:pt x="277" y="51"/>
                  </a:lnTo>
                  <a:lnTo>
                    <a:pt x="289" y="46"/>
                  </a:lnTo>
                  <a:lnTo>
                    <a:pt x="294" y="43"/>
                  </a:lnTo>
                  <a:lnTo>
                    <a:pt x="299" y="39"/>
                  </a:lnTo>
                  <a:lnTo>
                    <a:pt x="302" y="35"/>
                  </a:lnTo>
                  <a:lnTo>
                    <a:pt x="305" y="30"/>
                  </a:lnTo>
                  <a:lnTo>
                    <a:pt x="314" y="34"/>
                  </a:lnTo>
                  <a:lnTo>
                    <a:pt x="320" y="35"/>
                  </a:lnTo>
                  <a:lnTo>
                    <a:pt x="324" y="36"/>
                  </a:lnTo>
                  <a:lnTo>
                    <a:pt x="327" y="35"/>
                  </a:lnTo>
                  <a:lnTo>
                    <a:pt x="331" y="33"/>
                  </a:lnTo>
                  <a:lnTo>
                    <a:pt x="334" y="32"/>
                  </a:lnTo>
                  <a:lnTo>
                    <a:pt x="339" y="31"/>
                  </a:lnTo>
                  <a:lnTo>
                    <a:pt x="345" y="30"/>
                  </a:lnTo>
                  <a:lnTo>
                    <a:pt x="356" y="31"/>
                  </a:lnTo>
                  <a:lnTo>
                    <a:pt x="366" y="34"/>
                  </a:lnTo>
                  <a:lnTo>
                    <a:pt x="375" y="39"/>
                  </a:lnTo>
                  <a:lnTo>
                    <a:pt x="383" y="45"/>
                  </a:lnTo>
                  <a:lnTo>
                    <a:pt x="399" y="59"/>
                  </a:lnTo>
                  <a:lnTo>
                    <a:pt x="413" y="74"/>
                  </a:lnTo>
                  <a:lnTo>
                    <a:pt x="421" y="82"/>
                  </a:lnTo>
                  <a:lnTo>
                    <a:pt x="428" y="89"/>
                  </a:lnTo>
                  <a:lnTo>
                    <a:pt x="437" y="96"/>
                  </a:lnTo>
                  <a:lnTo>
                    <a:pt x="446" y="101"/>
                  </a:lnTo>
                  <a:lnTo>
                    <a:pt x="456" y="105"/>
                  </a:lnTo>
                  <a:lnTo>
                    <a:pt x="467" y="107"/>
                  </a:lnTo>
                  <a:lnTo>
                    <a:pt x="472" y="107"/>
                  </a:lnTo>
                  <a:lnTo>
                    <a:pt x="479" y="107"/>
                  </a:lnTo>
                  <a:lnTo>
                    <a:pt x="484" y="106"/>
                  </a:lnTo>
                  <a:lnTo>
                    <a:pt x="491" y="105"/>
                  </a:lnTo>
                  <a:lnTo>
                    <a:pt x="493" y="108"/>
                  </a:lnTo>
                  <a:lnTo>
                    <a:pt x="495" y="113"/>
                  </a:lnTo>
                  <a:lnTo>
                    <a:pt x="500" y="119"/>
                  </a:lnTo>
                  <a:lnTo>
                    <a:pt x="505" y="125"/>
                  </a:lnTo>
                  <a:lnTo>
                    <a:pt x="511" y="131"/>
                  </a:lnTo>
                  <a:lnTo>
                    <a:pt x="516" y="136"/>
                  </a:lnTo>
                  <a:lnTo>
                    <a:pt x="522" y="140"/>
                  </a:lnTo>
                  <a:lnTo>
                    <a:pt x="525" y="141"/>
                  </a:lnTo>
                  <a:lnTo>
                    <a:pt x="529" y="141"/>
                  </a:lnTo>
                  <a:lnTo>
                    <a:pt x="534" y="139"/>
                  </a:lnTo>
                  <a:lnTo>
                    <a:pt x="537" y="137"/>
                  </a:lnTo>
                  <a:lnTo>
                    <a:pt x="540" y="134"/>
                  </a:lnTo>
                  <a:lnTo>
                    <a:pt x="546" y="128"/>
                  </a:lnTo>
                  <a:lnTo>
                    <a:pt x="551" y="123"/>
                  </a:lnTo>
                  <a:lnTo>
                    <a:pt x="555" y="129"/>
                  </a:lnTo>
                  <a:lnTo>
                    <a:pt x="558" y="134"/>
                  </a:lnTo>
                  <a:lnTo>
                    <a:pt x="562" y="138"/>
                  </a:lnTo>
                  <a:lnTo>
                    <a:pt x="567" y="141"/>
                  </a:lnTo>
                  <a:lnTo>
                    <a:pt x="571" y="145"/>
                  </a:lnTo>
                  <a:lnTo>
                    <a:pt x="574" y="150"/>
                  </a:lnTo>
                  <a:lnTo>
                    <a:pt x="577" y="154"/>
                  </a:lnTo>
                  <a:lnTo>
                    <a:pt x="578" y="160"/>
                  </a:lnTo>
                  <a:lnTo>
                    <a:pt x="578" y="165"/>
                  </a:lnTo>
                  <a:lnTo>
                    <a:pt x="577" y="169"/>
                  </a:lnTo>
                  <a:lnTo>
                    <a:pt x="575" y="173"/>
                  </a:lnTo>
                  <a:lnTo>
                    <a:pt x="573" y="177"/>
                  </a:lnTo>
                  <a:lnTo>
                    <a:pt x="570" y="180"/>
                  </a:lnTo>
                  <a:lnTo>
                    <a:pt x="567" y="182"/>
                  </a:lnTo>
                  <a:lnTo>
                    <a:pt x="562" y="184"/>
                  </a:lnTo>
                  <a:lnTo>
                    <a:pt x="558" y="184"/>
                  </a:lnTo>
                  <a:lnTo>
                    <a:pt x="551" y="178"/>
                  </a:lnTo>
                  <a:lnTo>
                    <a:pt x="545" y="172"/>
                  </a:lnTo>
                  <a:lnTo>
                    <a:pt x="535" y="171"/>
                  </a:lnTo>
                  <a:lnTo>
                    <a:pt x="526" y="170"/>
                  </a:lnTo>
                  <a:lnTo>
                    <a:pt x="517" y="170"/>
                  </a:lnTo>
                  <a:lnTo>
                    <a:pt x="509" y="170"/>
                  </a:lnTo>
                  <a:lnTo>
                    <a:pt x="491" y="172"/>
                  </a:lnTo>
                  <a:lnTo>
                    <a:pt x="471" y="172"/>
                  </a:lnTo>
                  <a:lnTo>
                    <a:pt x="467" y="172"/>
                  </a:lnTo>
                  <a:lnTo>
                    <a:pt x="462" y="170"/>
                  </a:lnTo>
                  <a:lnTo>
                    <a:pt x="459" y="167"/>
                  </a:lnTo>
                  <a:lnTo>
                    <a:pt x="455" y="163"/>
                  </a:lnTo>
                  <a:lnTo>
                    <a:pt x="451" y="160"/>
                  </a:lnTo>
                  <a:lnTo>
                    <a:pt x="447" y="157"/>
                  </a:lnTo>
                  <a:lnTo>
                    <a:pt x="443" y="155"/>
                  </a:lnTo>
                  <a:lnTo>
                    <a:pt x="438" y="154"/>
                  </a:lnTo>
                  <a:lnTo>
                    <a:pt x="434" y="155"/>
                  </a:lnTo>
                  <a:lnTo>
                    <a:pt x="429" y="157"/>
                  </a:lnTo>
                  <a:lnTo>
                    <a:pt x="426" y="160"/>
                  </a:lnTo>
                  <a:lnTo>
                    <a:pt x="423" y="163"/>
                  </a:lnTo>
                  <a:lnTo>
                    <a:pt x="420" y="167"/>
                  </a:lnTo>
                  <a:lnTo>
                    <a:pt x="416" y="170"/>
                  </a:lnTo>
                  <a:lnTo>
                    <a:pt x="414" y="172"/>
                  </a:lnTo>
                  <a:lnTo>
                    <a:pt x="412" y="172"/>
                  </a:lnTo>
                  <a:lnTo>
                    <a:pt x="398" y="171"/>
                  </a:lnTo>
                  <a:lnTo>
                    <a:pt x="378" y="167"/>
                  </a:lnTo>
                  <a:lnTo>
                    <a:pt x="354" y="160"/>
                  </a:lnTo>
                  <a:lnTo>
                    <a:pt x="328" y="153"/>
                  </a:lnTo>
                  <a:lnTo>
                    <a:pt x="304" y="144"/>
                  </a:lnTo>
                  <a:lnTo>
                    <a:pt x="285" y="136"/>
                  </a:lnTo>
                  <a:lnTo>
                    <a:pt x="277" y="132"/>
                  </a:lnTo>
                  <a:lnTo>
                    <a:pt x="270" y="129"/>
                  </a:lnTo>
                  <a:lnTo>
                    <a:pt x="267" y="126"/>
                  </a:lnTo>
                  <a:lnTo>
                    <a:pt x="266" y="123"/>
                  </a:lnTo>
                  <a:lnTo>
                    <a:pt x="252" y="122"/>
                  </a:lnTo>
                  <a:lnTo>
                    <a:pt x="240" y="121"/>
                  </a:lnTo>
                  <a:lnTo>
                    <a:pt x="230" y="119"/>
                  </a:lnTo>
                  <a:lnTo>
                    <a:pt x="220" y="117"/>
                  </a:lnTo>
                  <a:lnTo>
                    <a:pt x="211" y="115"/>
                  </a:lnTo>
                  <a:lnTo>
                    <a:pt x="201" y="113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49" y="111"/>
                  </a:lnTo>
                  <a:lnTo>
                    <a:pt x="146" y="111"/>
                  </a:lnTo>
                  <a:lnTo>
                    <a:pt x="136" y="110"/>
                  </a:lnTo>
                  <a:lnTo>
                    <a:pt x="128" y="107"/>
                  </a:lnTo>
                  <a:lnTo>
                    <a:pt x="124" y="105"/>
                  </a:lnTo>
                  <a:lnTo>
                    <a:pt x="122" y="103"/>
                  </a:lnTo>
                  <a:lnTo>
                    <a:pt x="120" y="101"/>
                  </a:lnTo>
                  <a:lnTo>
                    <a:pt x="120" y="99"/>
                  </a:lnTo>
                  <a:lnTo>
                    <a:pt x="79" y="99"/>
                  </a:lnTo>
                  <a:lnTo>
                    <a:pt x="75" y="98"/>
                  </a:lnTo>
                  <a:lnTo>
                    <a:pt x="69" y="97"/>
                  </a:lnTo>
                  <a:lnTo>
                    <a:pt x="64" y="96"/>
                  </a:lnTo>
                  <a:lnTo>
                    <a:pt x="57" y="94"/>
                  </a:lnTo>
                  <a:lnTo>
                    <a:pt x="46" y="88"/>
                  </a:lnTo>
                  <a:lnTo>
                    <a:pt x="34" y="81"/>
                  </a:lnTo>
                  <a:lnTo>
                    <a:pt x="14" y="67"/>
                  </a:lnTo>
                  <a:lnTo>
                    <a:pt x="0" y="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4" name="Freeform 340">
              <a:extLst>
                <a:ext uri="{FF2B5EF4-FFF2-40B4-BE49-F238E27FC236}">
                  <a16:creationId xmlns:a16="http://schemas.microsoft.com/office/drawing/2014/main" id="{CA2B98A4-31D8-F74B-A28F-566FD7113ADD}"/>
                </a:ext>
              </a:extLst>
            </p:cNvPr>
            <p:cNvSpPr>
              <a:spLocks/>
            </p:cNvSpPr>
            <p:nvPr>
              <p:custDataLst>
                <p:tags r:id="rId623"/>
              </p:custDataLst>
            </p:nvPr>
          </p:nvSpPr>
          <p:spPr bwMode="auto">
            <a:xfrm>
              <a:off x="9725441" y="4700983"/>
              <a:ext cx="261480" cy="280394"/>
            </a:xfrm>
            <a:custGeom>
              <a:avLst/>
              <a:gdLst>
                <a:gd name="T0" fmla="*/ 210384 w 491"/>
                <a:gd name="T1" fmla="*/ 251363 h 481"/>
                <a:gd name="T2" fmla="*/ 199472 w 491"/>
                <a:gd name="T3" fmla="*/ 244017 h 481"/>
                <a:gd name="T4" fmla="*/ 184195 w 491"/>
                <a:gd name="T5" fmla="*/ 227749 h 481"/>
                <a:gd name="T6" fmla="*/ 179830 w 491"/>
                <a:gd name="T7" fmla="*/ 218828 h 481"/>
                <a:gd name="T8" fmla="*/ 164117 w 491"/>
                <a:gd name="T9" fmla="*/ 215155 h 481"/>
                <a:gd name="T10" fmla="*/ 157133 w 491"/>
                <a:gd name="T11" fmla="*/ 213055 h 481"/>
                <a:gd name="T12" fmla="*/ 152768 w 491"/>
                <a:gd name="T13" fmla="*/ 207808 h 481"/>
                <a:gd name="T14" fmla="*/ 151022 w 491"/>
                <a:gd name="T15" fmla="*/ 196263 h 481"/>
                <a:gd name="T16" fmla="*/ 149276 w 491"/>
                <a:gd name="T17" fmla="*/ 174223 h 481"/>
                <a:gd name="T18" fmla="*/ 142729 w 491"/>
                <a:gd name="T19" fmla="*/ 159004 h 481"/>
                <a:gd name="T20" fmla="*/ 139237 w 491"/>
                <a:gd name="T21" fmla="*/ 145361 h 481"/>
                <a:gd name="T22" fmla="*/ 137055 w 491"/>
                <a:gd name="T23" fmla="*/ 128043 h 481"/>
                <a:gd name="T24" fmla="*/ 127452 w 491"/>
                <a:gd name="T25" fmla="*/ 117023 h 481"/>
                <a:gd name="T26" fmla="*/ 113485 w 491"/>
                <a:gd name="T27" fmla="*/ 107577 h 481"/>
                <a:gd name="T28" fmla="*/ 96462 w 491"/>
                <a:gd name="T29" fmla="*/ 99706 h 481"/>
                <a:gd name="T30" fmla="*/ 77694 w 491"/>
                <a:gd name="T31" fmla="*/ 94983 h 481"/>
                <a:gd name="T32" fmla="*/ 58052 w 491"/>
                <a:gd name="T33" fmla="*/ 93409 h 481"/>
                <a:gd name="T34" fmla="*/ 58052 w 491"/>
                <a:gd name="T35" fmla="*/ 81864 h 481"/>
                <a:gd name="T36" fmla="*/ 48013 w 491"/>
                <a:gd name="T37" fmla="*/ 76091 h 481"/>
                <a:gd name="T38" fmla="*/ 37101 w 491"/>
                <a:gd name="T39" fmla="*/ 68220 h 481"/>
                <a:gd name="T40" fmla="*/ 28808 w 491"/>
                <a:gd name="T41" fmla="*/ 58249 h 481"/>
                <a:gd name="T42" fmla="*/ 31863 w 491"/>
                <a:gd name="T43" fmla="*/ 69794 h 481"/>
                <a:gd name="T44" fmla="*/ 23570 w 491"/>
                <a:gd name="T45" fmla="*/ 77141 h 481"/>
                <a:gd name="T46" fmla="*/ 17459 w 491"/>
                <a:gd name="T47" fmla="*/ 93409 h 481"/>
                <a:gd name="T48" fmla="*/ 10476 w 491"/>
                <a:gd name="T49" fmla="*/ 115449 h 481"/>
                <a:gd name="T50" fmla="*/ 5674 w 491"/>
                <a:gd name="T51" fmla="*/ 139063 h 481"/>
                <a:gd name="T52" fmla="*/ 6111 w 491"/>
                <a:gd name="T53" fmla="*/ 124370 h 481"/>
                <a:gd name="T54" fmla="*/ 10039 w 491"/>
                <a:gd name="T55" fmla="*/ 109676 h 481"/>
                <a:gd name="T56" fmla="*/ 13967 w 491"/>
                <a:gd name="T57" fmla="*/ 94983 h 481"/>
                <a:gd name="T58" fmla="*/ 13094 w 491"/>
                <a:gd name="T59" fmla="*/ 75042 h 481"/>
                <a:gd name="T60" fmla="*/ 7420 w 491"/>
                <a:gd name="T61" fmla="*/ 58249 h 481"/>
                <a:gd name="T62" fmla="*/ 0 w 491"/>
                <a:gd name="T63" fmla="*/ 38308 h 481"/>
                <a:gd name="T64" fmla="*/ 14840 w 491"/>
                <a:gd name="T65" fmla="*/ 30961 h 481"/>
                <a:gd name="T66" fmla="*/ 25752 w 491"/>
                <a:gd name="T67" fmla="*/ 28862 h 481"/>
                <a:gd name="T68" fmla="*/ 36664 w 491"/>
                <a:gd name="T69" fmla="*/ 30436 h 481"/>
                <a:gd name="T70" fmla="*/ 44521 w 491"/>
                <a:gd name="T71" fmla="*/ 34635 h 481"/>
                <a:gd name="T72" fmla="*/ 52814 w 491"/>
                <a:gd name="T73" fmla="*/ 43031 h 481"/>
                <a:gd name="T74" fmla="*/ 61107 w 491"/>
                <a:gd name="T75" fmla="*/ 58249 h 481"/>
                <a:gd name="T76" fmla="*/ 79876 w 491"/>
                <a:gd name="T77" fmla="*/ 54051 h 481"/>
                <a:gd name="T78" fmla="*/ 85550 w 491"/>
                <a:gd name="T79" fmla="*/ 50378 h 481"/>
                <a:gd name="T80" fmla="*/ 87296 w 491"/>
                <a:gd name="T81" fmla="*/ 47229 h 481"/>
                <a:gd name="T82" fmla="*/ 90351 w 491"/>
                <a:gd name="T83" fmla="*/ 38308 h 481"/>
                <a:gd name="T84" fmla="*/ 101264 w 491"/>
                <a:gd name="T85" fmla="*/ 28337 h 481"/>
                <a:gd name="T86" fmla="*/ 110866 w 491"/>
                <a:gd name="T87" fmla="*/ 25714 h 481"/>
                <a:gd name="T88" fmla="*/ 114794 w 491"/>
                <a:gd name="T89" fmla="*/ 15743 h 481"/>
                <a:gd name="T90" fmla="*/ 122215 w 491"/>
                <a:gd name="T91" fmla="*/ 4723 h 481"/>
                <a:gd name="T92" fmla="*/ 130944 w 491"/>
                <a:gd name="T93" fmla="*/ 525 h 481"/>
                <a:gd name="T94" fmla="*/ 140983 w 491"/>
                <a:gd name="T95" fmla="*/ 0 h 481"/>
                <a:gd name="T96" fmla="*/ 153205 w 491"/>
                <a:gd name="T97" fmla="*/ 4198 h 481"/>
                <a:gd name="T98" fmla="*/ 174156 w 491"/>
                <a:gd name="T99" fmla="*/ 19941 h 481"/>
                <a:gd name="T100" fmla="*/ 186814 w 491"/>
                <a:gd name="T101" fmla="*/ 27813 h 481"/>
                <a:gd name="T102" fmla="*/ 200345 w 491"/>
                <a:gd name="T103" fmla="*/ 31486 h 481"/>
                <a:gd name="T104" fmla="*/ 214312 w 491"/>
                <a:gd name="T105" fmla="*/ 35159 h 481"/>
                <a:gd name="T106" fmla="*/ 214312 w 491"/>
                <a:gd name="T107" fmla="*/ 171074 h 4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91" h="481">
                  <a:moveTo>
                    <a:pt x="491" y="481"/>
                  </a:moveTo>
                  <a:lnTo>
                    <a:pt x="488" y="480"/>
                  </a:lnTo>
                  <a:lnTo>
                    <a:pt x="482" y="479"/>
                  </a:lnTo>
                  <a:lnTo>
                    <a:pt x="477" y="477"/>
                  </a:lnTo>
                  <a:lnTo>
                    <a:pt x="470" y="473"/>
                  </a:lnTo>
                  <a:lnTo>
                    <a:pt x="457" y="465"/>
                  </a:lnTo>
                  <a:lnTo>
                    <a:pt x="444" y="455"/>
                  </a:lnTo>
                  <a:lnTo>
                    <a:pt x="432" y="445"/>
                  </a:lnTo>
                  <a:lnTo>
                    <a:pt x="422" y="434"/>
                  </a:lnTo>
                  <a:lnTo>
                    <a:pt x="417" y="428"/>
                  </a:lnTo>
                  <a:lnTo>
                    <a:pt x="414" y="423"/>
                  </a:lnTo>
                  <a:lnTo>
                    <a:pt x="412" y="417"/>
                  </a:lnTo>
                  <a:lnTo>
                    <a:pt x="412" y="412"/>
                  </a:lnTo>
                  <a:lnTo>
                    <a:pt x="392" y="412"/>
                  </a:lnTo>
                  <a:lnTo>
                    <a:pt x="376" y="410"/>
                  </a:lnTo>
                  <a:lnTo>
                    <a:pt x="370" y="409"/>
                  </a:lnTo>
                  <a:lnTo>
                    <a:pt x="365" y="408"/>
                  </a:lnTo>
                  <a:lnTo>
                    <a:pt x="360" y="406"/>
                  </a:lnTo>
                  <a:lnTo>
                    <a:pt x="356" y="403"/>
                  </a:lnTo>
                  <a:lnTo>
                    <a:pt x="353" y="400"/>
                  </a:lnTo>
                  <a:lnTo>
                    <a:pt x="350" y="396"/>
                  </a:lnTo>
                  <a:lnTo>
                    <a:pt x="348" y="392"/>
                  </a:lnTo>
                  <a:lnTo>
                    <a:pt x="347" y="387"/>
                  </a:lnTo>
                  <a:lnTo>
                    <a:pt x="346" y="374"/>
                  </a:lnTo>
                  <a:lnTo>
                    <a:pt x="345" y="357"/>
                  </a:lnTo>
                  <a:lnTo>
                    <a:pt x="344" y="344"/>
                  </a:lnTo>
                  <a:lnTo>
                    <a:pt x="342" y="332"/>
                  </a:lnTo>
                  <a:lnTo>
                    <a:pt x="337" y="322"/>
                  </a:lnTo>
                  <a:lnTo>
                    <a:pt x="332" y="313"/>
                  </a:lnTo>
                  <a:lnTo>
                    <a:pt x="327" y="303"/>
                  </a:lnTo>
                  <a:lnTo>
                    <a:pt x="323" y="294"/>
                  </a:lnTo>
                  <a:lnTo>
                    <a:pt x="320" y="286"/>
                  </a:lnTo>
                  <a:lnTo>
                    <a:pt x="319" y="277"/>
                  </a:lnTo>
                  <a:lnTo>
                    <a:pt x="319" y="267"/>
                  </a:lnTo>
                  <a:lnTo>
                    <a:pt x="319" y="252"/>
                  </a:lnTo>
                  <a:lnTo>
                    <a:pt x="314" y="244"/>
                  </a:lnTo>
                  <a:lnTo>
                    <a:pt x="309" y="237"/>
                  </a:lnTo>
                  <a:lnTo>
                    <a:pt x="301" y="229"/>
                  </a:lnTo>
                  <a:lnTo>
                    <a:pt x="292" y="223"/>
                  </a:lnTo>
                  <a:lnTo>
                    <a:pt x="282" y="216"/>
                  </a:lnTo>
                  <a:lnTo>
                    <a:pt x="272" y="210"/>
                  </a:lnTo>
                  <a:lnTo>
                    <a:pt x="260" y="205"/>
                  </a:lnTo>
                  <a:lnTo>
                    <a:pt x="248" y="200"/>
                  </a:lnTo>
                  <a:lnTo>
                    <a:pt x="235" y="194"/>
                  </a:lnTo>
                  <a:lnTo>
                    <a:pt x="221" y="190"/>
                  </a:lnTo>
                  <a:lnTo>
                    <a:pt x="208" y="187"/>
                  </a:lnTo>
                  <a:lnTo>
                    <a:pt x="192" y="184"/>
                  </a:lnTo>
                  <a:lnTo>
                    <a:pt x="178" y="181"/>
                  </a:lnTo>
                  <a:lnTo>
                    <a:pt x="163" y="180"/>
                  </a:lnTo>
                  <a:lnTo>
                    <a:pt x="147" y="179"/>
                  </a:lnTo>
                  <a:lnTo>
                    <a:pt x="133" y="178"/>
                  </a:lnTo>
                  <a:lnTo>
                    <a:pt x="133" y="170"/>
                  </a:lnTo>
                  <a:lnTo>
                    <a:pt x="133" y="163"/>
                  </a:lnTo>
                  <a:lnTo>
                    <a:pt x="133" y="156"/>
                  </a:lnTo>
                  <a:lnTo>
                    <a:pt x="133" y="148"/>
                  </a:lnTo>
                  <a:lnTo>
                    <a:pt x="121" y="147"/>
                  </a:lnTo>
                  <a:lnTo>
                    <a:pt x="110" y="145"/>
                  </a:lnTo>
                  <a:lnTo>
                    <a:pt x="100" y="140"/>
                  </a:lnTo>
                  <a:lnTo>
                    <a:pt x="92" y="136"/>
                  </a:lnTo>
                  <a:lnTo>
                    <a:pt x="85" y="130"/>
                  </a:lnTo>
                  <a:lnTo>
                    <a:pt x="77" y="124"/>
                  </a:lnTo>
                  <a:lnTo>
                    <a:pt x="71" y="117"/>
                  </a:lnTo>
                  <a:lnTo>
                    <a:pt x="66" y="111"/>
                  </a:lnTo>
                  <a:lnTo>
                    <a:pt x="92" y="111"/>
                  </a:lnTo>
                  <a:lnTo>
                    <a:pt x="82" y="121"/>
                  </a:lnTo>
                  <a:lnTo>
                    <a:pt x="73" y="133"/>
                  </a:lnTo>
                  <a:lnTo>
                    <a:pt x="66" y="139"/>
                  </a:lnTo>
                  <a:lnTo>
                    <a:pt x="60" y="144"/>
                  </a:lnTo>
                  <a:lnTo>
                    <a:pt x="54" y="147"/>
                  </a:lnTo>
                  <a:lnTo>
                    <a:pt x="46" y="148"/>
                  </a:lnTo>
                  <a:lnTo>
                    <a:pt x="43" y="163"/>
                  </a:lnTo>
                  <a:lnTo>
                    <a:pt x="40" y="178"/>
                  </a:lnTo>
                  <a:lnTo>
                    <a:pt x="34" y="192"/>
                  </a:lnTo>
                  <a:lnTo>
                    <a:pt x="30" y="206"/>
                  </a:lnTo>
                  <a:lnTo>
                    <a:pt x="24" y="220"/>
                  </a:lnTo>
                  <a:lnTo>
                    <a:pt x="20" y="234"/>
                  </a:lnTo>
                  <a:lnTo>
                    <a:pt x="17" y="249"/>
                  </a:lnTo>
                  <a:lnTo>
                    <a:pt x="13" y="265"/>
                  </a:lnTo>
                  <a:lnTo>
                    <a:pt x="13" y="256"/>
                  </a:lnTo>
                  <a:lnTo>
                    <a:pt x="13" y="246"/>
                  </a:lnTo>
                  <a:lnTo>
                    <a:pt x="14" y="237"/>
                  </a:lnTo>
                  <a:lnTo>
                    <a:pt x="17" y="228"/>
                  </a:lnTo>
                  <a:lnTo>
                    <a:pt x="20" y="219"/>
                  </a:lnTo>
                  <a:lnTo>
                    <a:pt x="23" y="209"/>
                  </a:lnTo>
                  <a:lnTo>
                    <a:pt x="26" y="200"/>
                  </a:lnTo>
                  <a:lnTo>
                    <a:pt x="30" y="190"/>
                  </a:lnTo>
                  <a:lnTo>
                    <a:pt x="32" y="181"/>
                  </a:lnTo>
                  <a:lnTo>
                    <a:pt x="33" y="172"/>
                  </a:lnTo>
                  <a:lnTo>
                    <a:pt x="32" y="156"/>
                  </a:lnTo>
                  <a:lnTo>
                    <a:pt x="30" y="143"/>
                  </a:lnTo>
                  <a:lnTo>
                    <a:pt x="26" y="130"/>
                  </a:lnTo>
                  <a:lnTo>
                    <a:pt x="21" y="120"/>
                  </a:lnTo>
                  <a:lnTo>
                    <a:pt x="17" y="111"/>
                  </a:lnTo>
                  <a:lnTo>
                    <a:pt x="11" y="101"/>
                  </a:lnTo>
                  <a:lnTo>
                    <a:pt x="4" y="89"/>
                  </a:lnTo>
                  <a:lnTo>
                    <a:pt x="0" y="73"/>
                  </a:lnTo>
                  <a:lnTo>
                    <a:pt x="13" y="68"/>
                  </a:lnTo>
                  <a:lnTo>
                    <a:pt x="28" y="62"/>
                  </a:lnTo>
                  <a:lnTo>
                    <a:pt x="34" y="59"/>
                  </a:lnTo>
                  <a:lnTo>
                    <a:pt x="42" y="57"/>
                  </a:lnTo>
                  <a:lnTo>
                    <a:pt x="51" y="56"/>
                  </a:lnTo>
                  <a:lnTo>
                    <a:pt x="59" y="55"/>
                  </a:lnTo>
                  <a:lnTo>
                    <a:pt x="68" y="56"/>
                  </a:lnTo>
                  <a:lnTo>
                    <a:pt x="76" y="57"/>
                  </a:lnTo>
                  <a:lnTo>
                    <a:pt x="84" y="58"/>
                  </a:lnTo>
                  <a:lnTo>
                    <a:pt x="90" y="60"/>
                  </a:lnTo>
                  <a:lnTo>
                    <a:pt x="96" y="63"/>
                  </a:lnTo>
                  <a:lnTo>
                    <a:pt x="102" y="66"/>
                  </a:lnTo>
                  <a:lnTo>
                    <a:pt x="107" y="70"/>
                  </a:lnTo>
                  <a:lnTo>
                    <a:pt x="112" y="73"/>
                  </a:lnTo>
                  <a:lnTo>
                    <a:pt x="121" y="82"/>
                  </a:lnTo>
                  <a:lnTo>
                    <a:pt x="127" y="92"/>
                  </a:lnTo>
                  <a:lnTo>
                    <a:pt x="134" y="101"/>
                  </a:lnTo>
                  <a:lnTo>
                    <a:pt x="140" y="111"/>
                  </a:lnTo>
                  <a:lnTo>
                    <a:pt x="179" y="111"/>
                  </a:lnTo>
                  <a:lnTo>
                    <a:pt x="180" y="107"/>
                  </a:lnTo>
                  <a:lnTo>
                    <a:pt x="183" y="103"/>
                  </a:lnTo>
                  <a:lnTo>
                    <a:pt x="187" y="101"/>
                  </a:lnTo>
                  <a:lnTo>
                    <a:pt x="191" y="99"/>
                  </a:lnTo>
                  <a:lnTo>
                    <a:pt x="196" y="96"/>
                  </a:lnTo>
                  <a:lnTo>
                    <a:pt x="199" y="94"/>
                  </a:lnTo>
                  <a:lnTo>
                    <a:pt x="200" y="92"/>
                  </a:lnTo>
                  <a:lnTo>
                    <a:pt x="200" y="90"/>
                  </a:lnTo>
                  <a:lnTo>
                    <a:pt x="200" y="89"/>
                  </a:lnTo>
                  <a:lnTo>
                    <a:pt x="199" y="85"/>
                  </a:lnTo>
                  <a:lnTo>
                    <a:pt x="207" y="73"/>
                  </a:lnTo>
                  <a:lnTo>
                    <a:pt x="215" y="64"/>
                  </a:lnTo>
                  <a:lnTo>
                    <a:pt x="223" y="58"/>
                  </a:lnTo>
                  <a:lnTo>
                    <a:pt x="232" y="54"/>
                  </a:lnTo>
                  <a:lnTo>
                    <a:pt x="239" y="51"/>
                  </a:lnTo>
                  <a:lnTo>
                    <a:pt x="247" y="50"/>
                  </a:lnTo>
                  <a:lnTo>
                    <a:pt x="254" y="49"/>
                  </a:lnTo>
                  <a:lnTo>
                    <a:pt x="259" y="49"/>
                  </a:lnTo>
                  <a:lnTo>
                    <a:pt x="260" y="40"/>
                  </a:lnTo>
                  <a:lnTo>
                    <a:pt x="263" y="30"/>
                  </a:lnTo>
                  <a:lnTo>
                    <a:pt x="267" y="22"/>
                  </a:lnTo>
                  <a:lnTo>
                    <a:pt x="273" y="15"/>
                  </a:lnTo>
                  <a:lnTo>
                    <a:pt x="280" y="9"/>
                  </a:lnTo>
                  <a:lnTo>
                    <a:pt x="290" y="4"/>
                  </a:lnTo>
                  <a:lnTo>
                    <a:pt x="294" y="2"/>
                  </a:lnTo>
                  <a:lnTo>
                    <a:pt x="300" y="1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23" y="0"/>
                  </a:lnTo>
                  <a:lnTo>
                    <a:pt x="333" y="2"/>
                  </a:lnTo>
                  <a:lnTo>
                    <a:pt x="343" y="5"/>
                  </a:lnTo>
                  <a:lnTo>
                    <a:pt x="351" y="8"/>
                  </a:lnTo>
                  <a:lnTo>
                    <a:pt x="368" y="17"/>
                  </a:lnTo>
                  <a:lnTo>
                    <a:pt x="383" y="27"/>
                  </a:lnTo>
                  <a:lnTo>
                    <a:pt x="399" y="38"/>
                  </a:lnTo>
                  <a:lnTo>
                    <a:pt x="413" y="47"/>
                  </a:lnTo>
                  <a:lnTo>
                    <a:pt x="421" y="50"/>
                  </a:lnTo>
                  <a:lnTo>
                    <a:pt x="428" y="53"/>
                  </a:lnTo>
                  <a:lnTo>
                    <a:pt x="436" y="55"/>
                  </a:lnTo>
                  <a:lnTo>
                    <a:pt x="445" y="55"/>
                  </a:lnTo>
                  <a:lnTo>
                    <a:pt x="459" y="60"/>
                  </a:lnTo>
                  <a:lnTo>
                    <a:pt x="471" y="64"/>
                  </a:lnTo>
                  <a:lnTo>
                    <a:pt x="481" y="66"/>
                  </a:lnTo>
                  <a:lnTo>
                    <a:pt x="491" y="67"/>
                  </a:lnTo>
                  <a:lnTo>
                    <a:pt x="491" y="289"/>
                  </a:lnTo>
                  <a:lnTo>
                    <a:pt x="471" y="301"/>
                  </a:lnTo>
                  <a:lnTo>
                    <a:pt x="491" y="326"/>
                  </a:lnTo>
                  <a:lnTo>
                    <a:pt x="491" y="474"/>
                  </a:lnTo>
                  <a:lnTo>
                    <a:pt x="491" y="48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5" name="Freeform 345">
              <a:extLst>
                <a:ext uri="{FF2B5EF4-FFF2-40B4-BE49-F238E27FC236}">
                  <a16:creationId xmlns:a16="http://schemas.microsoft.com/office/drawing/2014/main" id="{3960EA3E-0F96-7E42-AE94-F77B42B2DF5A}"/>
                </a:ext>
              </a:extLst>
            </p:cNvPr>
            <p:cNvSpPr>
              <a:spLocks/>
            </p:cNvSpPr>
            <p:nvPr>
              <p:custDataLst>
                <p:tags r:id="rId624"/>
              </p:custDataLst>
            </p:nvPr>
          </p:nvSpPr>
          <p:spPr bwMode="auto">
            <a:xfrm>
              <a:off x="6266173" y="2972779"/>
              <a:ext cx="218867" cy="158713"/>
            </a:xfrm>
            <a:custGeom>
              <a:avLst/>
              <a:gdLst>
                <a:gd name="T0" fmla="*/ 176432 w 425"/>
                <a:gd name="T1" fmla="*/ 89297 h 272"/>
                <a:gd name="T2" fmla="*/ 167991 w 425"/>
                <a:gd name="T3" fmla="*/ 98752 h 272"/>
                <a:gd name="T4" fmla="*/ 161659 w 425"/>
                <a:gd name="T5" fmla="*/ 108207 h 272"/>
                <a:gd name="T6" fmla="*/ 162081 w 425"/>
                <a:gd name="T7" fmla="*/ 116086 h 272"/>
                <a:gd name="T8" fmla="*/ 164192 w 425"/>
                <a:gd name="T9" fmla="*/ 124490 h 272"/>
                <a:gd name="T10" fmla="*/ 158283 w 425"/>
                <a:gd name="T11" fmla="*/ 128167 h 272"/>
                <a:gd name="T12" fmla="*/ 146464 w 425"/>
                <a:gd name="T13" fmla="*/ 125016 h 272"/>
                <a:gd name="T14" fmla="*/ 136756 w 425"/>
                <a:gd name="T15" fmla="*/ 123440 h 272"/>
                <a:gd name="T16" fmla="*/ 124516 w 425"/>
                <a:gd name="T17" fmla="*/ 123440 h 272"/>
                <a:gd name="T18" fmla="*/ 111009 w 425"/>
                <a:gd name="T19" fmla="*/ 127642 h 272"/>
                <a:gd name="T20" fmla="*/ 97924 w 425"/>
                <a:gd name="T21" fmla="*/ 133420 h 272"/>
                <a:gd name="T22" fmla="*/ 83151 w 425"/>
                <a:gd name="T23" fmla="*/ 140249 h 272"/>
                <a:gd name="T24" fmla="*/ 42209 w 425"/>
                <a:gd name="T25" fmla="*/ 126066 h 272"/>
                <a:gd name="T26" fmla="*/ 35877 w 425"/>
                <a:gd name="T27" fmla="*/ 118712 h 272"/>
                <a:gd name="T28" fmla="*/ 29546 w 425"/>
                <a:gd name="T29" fmla="*/ 112409 h 272"/>
                <a:gd name="T30" fmla="*/ 15617 w 425"/>
                <a:gd name="T31" fmla="*/ 100853 h 272"/>
                <a:gd name="T32" fmla="*/ 9286 w 425"/>
                <a:gd name="T33" fmla="*/ 94550 h 272"/>
                <a:gd name="T34" fmla="*/ 4643 w 425"/>
                <a:gd name="T35" fmla="*/ 87721 h 272"/>
                <a:gd name="T36" fmla="*/ 844 w 425"/>
                <a:gd name="T37" fmla="*/ 78791 h 272"/>
                <a:gd name="T38" fmla="*/ 0 w 425"/>
                <a:gd name="T39" fmla="*/ 67761 h 272"/>
                <a:gd name="T40" fmla="*/ 21104 w 425"/>
                <a:gd name="T41" fmla="*/ 34668 h 272"/>
                <a:gd name="T42" fmla="*/ 29968 w 425"/>
                <a:gd name="T43" fmla="*/ 18910 h 272"/>
                <a:gd name="T44" fmla="*/ 33767 w 425"/>
                <a:gd name="T45" fmla="*/ 11556 h 272"/>
                <a:gd name="T46" fmla="*/ 35877 w 425"/>
                <a:gd name="T47" fmla="*/ 3152 h 272"/>
                <a:gd name="T48" fmla="*/ 51917 w 425"/>
                <a:gd name="T49" fmla="*/ 5253 h 272"/>
                <a:gd name="T50" fmla="*/ 64579 w 425"/>
                <a:gd name="T51" fmla="*/ 9455 h 272"/>
                <a:gd name="T52" fmla="*/ 75976 w 425"/>
                <a:gd name="T53" fmla="*/ 14182 h 272"/>
                <a:gd name="T54" fmla="*/ 86528 w 425"/>
                <a:gd name="T55" fmla="*/ 16284 h 272"/>
                <a:gd name="T56" fmla="*/ 90327 w 425"/>
                <a:gd name="T57" fmla="*/ 15233 h 272"/>
                <a:gd name="T58" fmla="*/ 93281 w 425"/>
                <a:gd name="T59" fmla="*/ 13657 h 272"/>
                <a:gd name="T60" fmla="*/ 97924 w 425"/>
                <a:gd name="T61" fmla="*/ 7879 h 272"/>
                <a:gd name="T62" fmla="*/ 102145 w 425"/>
                <a:gd name="T63" fmla="*/ 2626 h 272"/>
                <a:gd name="T64" fmla="*/ 105522 w 425"/>
                <a:gd name="T65" fmla="*/ 1051 h 272"/>
                <a:gd name="T66" fmla="*/ 109321 w 425"/>
                <a:gd name="T67" fmla="*/ 0 h 272"/>
                <a:gd name="T68" fmla="*/ 116074 w 425"/>
                <a:gd name="T69" fmla="*/ 1051 h 272"/>
                <a:gd name="T70" fmla="*/ 121983 w 425"/>
                <a:gd name="T71" fmla="*/ 3677 h 272"/>
                <a:gd name="T72" fmla="*/ 127470 w 425"/>
                <a:gd name="T73" fmla="*/ 7879 h 272"/>
                <a:gd name="T74" fmla="*/ 130847 w 425"/>
                <a:gd name="T75" fmla="*/ 13657 h 272"/>
                <a:gd name="T76" fmla="*/ 137178 w 425"/>
                <a:gd name="T77" fmla="*/ 27840 h 272"/>
                <a:gd name="T78" fmla="*/ 142243 w 425"/>
                <a:gd name="T79" fmla="*/ 43073 h 272"/>
                <a:gd name="T80" fmla="*/ 147308 w 425"/>
                <a:gd name="T81" fmla="*/ 59356 h 272"/>
                <a:gd name="T82" fmla="*/ 150263 w 425"/>
                <a:gd name="T83" fmla="*/ 66185 h 272"/>
                <a:gd name="T84" fmla="*/ 154062 w 425"/>
                <a:gd name="T85" fmla="*/ 72488 h 272"/>
                <a:gd name="T86" fmla="*/ 158705 w 425"/>
                <a:gd name="T87" fmla="*/ 77216 h 272"/>
                <a:gd name="T88" fmla="*/ 164192 w 425"/>
                <a:gd name="T89" fmla="*/ 81943 h 272"/>
                <a:gd name="T90" fmla="*/ 170945 w 425"/>
                <a:gd name="T91" fmla="*/ 84044 h 272"/>
                <a:gd name="T92" fmla="*/ 179387 w 425"/>
                <a:gd name="T93" fmla="*/ 84569 h 2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25" h="272">
                  <a:moveTo>
                    <a:pt x="425" y="161"/>
                  </a:moveTo>
                  <a:lnTo>
                    <a:pt x="418" y="170"/>
                  </a:lnTo>
                  <a:lnTo>
                    <a:pt x="409" y="179"/>
                  </a:lnTo>
                  <a:lnTo>
                    <a:pt x="398" y="188"/>
                  </a:lnTo>
                  <a:lnTo>
                    <a:pt x="385" y="197"/>
                  </a:lnTo>
                  <a:lnTo>
                    <a:pt x="383" y="206"/>
                  </a:lnTo>
                  <a:lnTo>
                    <a:pt x="383" y="214"/>
                  </a:lnTo>
                  <a:lnTo>
                    <a:pt x="384" y="221"/>
                  </a:lnTo>
                  <a:lnTo>
                    <a:pt x="385" y="227"/>
                  </a:lnTo>
                  <a:lnTo>
                    <a:pt x="389" y="237"/>
                  </a:lnTo>
                  <a:lnTo>
                    <a:pt x="392" y="246"/>
                  </a:lnTo>
                  <a:lnTo>
                    <a:pt x="375" y="244"/>
                  </a:lnTo>
                  <a:lnTo>
                    <a:pt x="356" y="240"/>
                  </a:lnTo>
                  <a:lnTo>
                    <a:pt x="347" y="238"/>
                  </a:lnTo>
                  <a:lnTo>
                    <a:pt x="336" y="236"/>
                  </a:lnTo>
                  <a:lnTo>
                    <a:pt x="324" y="235"/>
                  </a:lnTo>
                  <a:lnTo>
                    <a:pt x="311" y="234"/>
                  </a:lnTo>
                  <a:lnTo>
                    <a:pt x="295" y="235"/>
                  </a:lnTo>
                  <a:lnTo>
                    <a:pt x="278" y="238"/>
                  </a:lnTo>
                  <a:lnTo>
                    <a:pt x="263" y="243"/>
                  </a:lnTo>
                  <a:lnTo>
                    <a:pt x="248" y="248"/>
                  </a:lnTo>
                  <a:lnTo>
                    <a:pt x="232" y="254"/>
                  </a:lnTo>
                  <a:lnTo>
                    <a:pt x="215" y="260"/>
                  </a:lnTo>
                  <a:lnTo>
                    <a:pt x="197" y="267"/>
                  </a:lnTo>
                  <a:lnTo>
                    <a:pt x="179" y="272"/>
                  </a:lnTo>
                  <a:lnTo>
                    <a:pt x="100" y="240"/>
                  </a:lnTo>
                  <a:lnTo>
                    <a:pt x="92" y="233"/>
                  </a:lnTo>
                  <a:lnTo>
                    <a:pt x="85" y="226"/>
                  </a:lnTo>
                  <a:lnTo>
                    <a:pt x="78" y="220"/>
                  </a:lnTo>
                  <a:lnTo>
                    <a:pt x="70" y="214"/>
                  </a:lnTo>
                  <a:lnTo>
                    <a:pt x="52" y="202"/>
                  </a:lnTo>
                  <a:lnTo>
                    <a:pt x="37" y="192"/>
                  </a:lnTo>
                  <a:lnTo>
                    <a:pt x="29" y="186"/>
                  </a:lnTo>
                  <a:lnTo>
                    <a:pt x="22" y="180"/>
                  </a:lnTo>
                  <a:lnTo>
                    <a:pt x="16" y="174"/>
                  </a:lnTo>
                  <a:lnTo>
                    <a:pt x="11" y="167"/>
                  </a:lnTo>
                  <a:lnTo>
                    <a:pt x="6" y="159"/>
                  </a:lnTo>
                  <a:lnTo>
                    <a:pt x="2" y="150"/>
                  </a:lnTo>
                  <a:lnTo>
                    <a:pt x="0" y="140"/>
                  </a:lnTo>
                  <a:lnTo>
                    <a:pt x="0" y="129"/>
                  </a:lnTo>
                  <a:lnTo>
                    <a:pt x="25" y="95"/>
                  </a:lnTo>
                  <a:lnTo>
                    <a:pt x="50" y="66"/>
                  </a:lnTo>
                  <a:lnTo>
                    <a:pt x="61" y="52"/>
                  </a:lnTo>
                  <a:lnTo>
                    <a:pt x="71" y="36"/>
                  </a:lnTo>
                  <a:lnTo>
                    <a:pt x="75" y="29"/>
                  </a:lnTo>
                  <a:lnTo>
                    <a:pt x="80" y="22"/>
                  </a:lnTo>
                  <a:lnTo>
                    <a:pt x="83" y="14"/>
                  </a:lnTo>
                  <a:lnTo>
                    <a:pt x="85" y="6"/>
                  </a:lnTo>
                  <a:lnTo>
                    <a:pt x="105" y="7"/>
                  </a:lnTo>
                  <a:lnTo>
                    <a:pt x="123" y="10"/>
                  </a:lnTo>
                  <a:lnTo>
                    <a:pt x="138" y="14"/>
                  </a:lnTo>
                  <a:lnTo>
                    <a:pt x="153" y="18"/>
                  </a:lnTo>
                  <a:lnTo>
                    <a:pt x="166" y="23"/>
                  </a:lnTo>
                  <a:lnTo>
                    <a:pt x="180" y="27"/>
                  </a:lnTo>
                  <a:lnTo>
                    <a:pt x="193" y="30"/>
                  </a:lnTo>
                  <a:lnTo>
                    <a:pt x="205" y="31"/>
                  </a:lnTo>
                  <a:lnTo>
                    <a:pt x="210" y="30"/>
                  </a:lnTo>
                  <a:lnTo>
                    <a:pt x="214" y="29"/>
                  </a:lnTo>
                  <a:lnTo>
                    <a:pt x="218" y="28"/>
                  </a:lnTo>
                  <a:lnTo>
                    <a:pt x="221" y="26"/>
                  </a:lnTo>
                  <a:lnTo>
                    <a:pt x="227" y="21"/>
                  </a:lnTo>
                  <a:lnTo>
                    <a:pt x="232" y="15"/>
                  </a:lnTo>
                  <a:lnTo>
                    <a:pt x="237" y="10"/>
                  </a:lnTo>
                  <a:lnTo>
                    <a:pt x="242" y="5"/>
                  </a:lnTo>
                  <a:lnTo>
                    <a:pt x="246" y="3"/>
                  </a:lnTo>
                  <a:lnTo>
                    <a:pt x="250" y="2"/>
                  </a:lnTo>
                  <a:lnTo>
                    <a:pt x="253" y="1"/>
                  </a:lnTo>
                  <a:lnTo>
                    <a:pt x="259" y="0"/>
                  </a:lnTo>
                  <a:lnTo>
                    <a:pt x="268" y="1"/>
                  </a:lnTo>
                  <a:lnTo>
                    <a:pt x="275" y="2"/>
                  </a:lnTo>
                  <a:lnTo>
                    <a:pt x="283" y="4"/>
                  </a:lnTo>
                  <a:lnTo>
                    <a:pt x="289" y="7"/>
                  </a:lnTo>
                  <a:lnTo>
                    <a:pt x="296" y="11"/>
                  </a:lnTo>
                  <a:lnTo>
                    <a:pt x="302" y="15"/>
                  </a:lnTo>
                  <a:lnTo>
                    <a:pt x="306" y="20"/>
                  </a:lnTo>
                  <a:lnTo>
                    <a:pt x="310" y="26"/>
                  </a:lnTo>
                  <a:lnTo>
                    <a:pt x="318" y="38"/>
                  </a:lnTo>
                  <a:lnTo>
                    <a:pt x="325" y="53"/>
                  </a:lnTo>
                  <a:lnTo>
                    <a:pt x="331" y="67"/>
                  </a:lnTo>
                  <a:lnTo>
                    <a:pt x="337" y="82"/>
                  </a:lnTo>
                  <a:lnTo>
                    <a:pt x="342" y="98"/>
                  </a:lnTo>
                  <a:lnTo>
                    <a:pt x="349" y="113"/>
                  </a:lnTo>
                  <a:lnTo>
                    <a:pt x="352" y="119"/>
                  </a:lnTo>
                  <a:lnTo>
                    <a:pt x="356" y="126"/>
                  </a:lnTo>
                  <a:lnTo>
                    <a:pt x="360" y="132"/>
                  </a:lnTo>
                  <a:lnTo>
                    <a:pt x="365" y="138"/>
                  </a:lnTo>
                  <a:lnTo>
                    <a:pt x="370" y="143"/>
                  </a:lnTo>
                  <a:lnTo>
                    <a:pt x="376" y="147"/>
                  </a:lnTo>
                  <a:lnTo>
                    <a:pt x="382" y="151"/>
                  </a:lnTo>
                  <a:lnTo>
                    <a:pt x="389" y="156"/>
                  </a:lnTo>
                  <a:lnTo>
                    <a:pt x="397" y="158"/>
                  </a:lnTo>
                  <a:lnTo>
                    <a:pt x="405" y="160"/>
                  </a:lnTo>
                  <a:lnTo>
                    <a:pt x="415" y="161"/>
                  </a:lnTo>
                  <a:lnTo>
                    <a:pt x="425" y="16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6" name="Freeform 353">
              <a:extLst>
                <a:ext uri="{FF2B5EF4-FFF2-40B4-BE49-F238E27FC236}">
                  <a16:creationId xmlns:a16="http://schemas.microsoft.com/office/drawing/2014/main" id="{8D27B6EE-0A8D-6E48-B451-50745B4445FC}"/>
                </a:ext>
              </a:extLst>
            </p:cNvPr>
            <p:cNvSpPr>
              <a:spLocks/>
            </p:cNvSpPr>
            <p:nvPr>
              <p:custDataLst>
                <p:tags r:id="rId625"/>
              </p:custDataLst>
            </p:nvPr>
          </p:nvSpPr>
          <p:spPr bwMode="auto">
            <a:xfrm>
              <a:off x="6194507" y="3043318"/>
              <a:ext cx="131708" cy="165766"/>
            </a:xfrm>
            <a:custGeom>
              <a:avLst/>
              <a:gdLst>
                <a:gd name="T0" fmla="*/ 13165 w 246"/>
                <a:gd name="T1" fmla="*/ 14187 h 284"/>
                <a:gd name="T2" fmla="*/ 12287 w 246"/>
                <a:gd name="T3" fmla="*/ 12611 h 284"/>
                <a:gd name="T4" fmla="*/ 10532 w 246"/>
                <a:gd name="T5" fmla="*/ 8932 h 284"/>
                <a:gd name="T6" fmla="*/ 15359 w 246"/>
                <a:gd name="T7" fmla="*/ 2627 h 284"/>
                <a:gd name="T8" fmla="*/ 29401 w 246"/>
                <a:gd name="T9" fmla="*/ 525 h 284"/>
                <a:gd name="T10" fmla="*/ 55291 w 246"/>
                <a:gd name="T11" fmla="*/ 6305 h 284"/>
                <a:gd name="T12" fmla="*/ 57486 w 246"/>
                <a:gd name="T13" fmla="*/ 15763 h 284"/>
                <a:gd name="T14" fmla="*/ 60996 w 246"/>
                <a:gd name="T15" fmla="*/ 24170 h 284"/>
                <a:gd name="T16" fmla="*/ 66262 w 246"/>
                <a:gd name="T17" fmla="*/ 29950 h 284"/>
                <a:gd name="T18" fmla="*/ 72405 w 246"/>
                <a:gd name="T19" fmla="*/ 35204 h 284"/>
                <a:gd name="T20" fmla="*/ 83815 w 246"/>
                <a:gd name="T21" fmla="*/ 45713 h 284"/>
                <a:gd name="T22" fmla="*/ 89081 w 246"/>
                <a:gd name="T23" fmla="*/ 53069 h 284"/>
                <a:gd name="T24" fmla="*/ 93030 w 246"/>
                <a:gd name="T25" fmla="*/ 61476 h 284"/>
                <a:gd name="T26" fmla="*/ 99174 w 246"/>
                <a:gd name="T27" fmla="*/ 61476 h 284"/>
                <a:gd name="T28" fmla="*/ 96979 w 246"/>
                <a:gd name="T29" fmla="*/ 65155 h 284"/>
                <a:gd name="T30" fmla="*/ 96979 w 246"/>
                <a:gd name="T31" fmla="*/ 67782 h 284"/>
                <a:gd name="T32" fmla="*/ 100051 w 246"/>
                <a:gd name="T33" fmla="*/ 73562 h 284"/>
                <a:gd name="T34" fmla="*/ 104878 w 246"/>
                <a:gd name="T35" fmla="*/ 80918 h 284"/>
                <a:gd name="T36" fmla="*/ 107072 w 246"/>
                <a:gd name="T37" fmla="*/ 85121 h 284"/>
                <a:gd name="T38" fmla="*/ 107950 w 246"/>
                <a:gd name="T39" fmla="*/ 90901 h 284"/>
                <a:gd name="T40" fmla="*/ 105756 w 246"/>
                <a:gd name="T41" fmla="*/ 96681 h 284"/>
                <a:gd name="T42" fmla="*/ 102245 w 246"/>
                <a:gd name="T43" fmla="*/ 100885 h 284"/>
                <a:gd name="T44" fmla="*/ 97857 w 246"/>
                <a:gd name="T45" fmla="*/ 104037 h 284"/>
                <a:gd name="T46" fmla="*/ 96541 w 246"/>
                <a:gd name="T47" fmla="*/ 107190 h 284"/>
                <a:gd name="T48" fmla="*/ 82937 w 246"/>
                <a:gd name="T49" fmla="*/ 112970 h 284"/>
                <a:gd name="T50" fmla="*/ 71967 w 246"/>
                <a:gd name="T51" fmla="*/ 120851 h 284"/>
                <a:gd name="T52" fmla="*/ 49587 w 246"/>
                <a:gd name="T53" fmla="*/ 139242 h 284"/>
                <a:gd name="T54" fmla="*/ 38616 w 246"/>
                <a:gd name="T55" fmla="*/ 121377 h 284"/>
                <a:gd name="T56" fmla="*/ 34667 w 246"/>
                <a:gd name="T57" fmla="*/ 115597 h 284"/>
                <a:gd name="T58" fmla="*/ 31595 w 246"/>
                <a:gd name="T59" fmla="*/ 113495 h 284"/>
                <a:gd name="T60" fmla="*/ 26329 w 246"/>
                <a:gd name="T61" fmla="*/ 114021 h 284"/>
                <a:gd name="T62" fmla="*/ 23696 w 246"/>
                <a:gd name="T63" fmla="*/ 116122 h 284"/>
                <a:gd name="T64" fmla="*/ 21502 w 246"/>
                <a:gd name="T65" fmla="*/ 119800 h 284"/>
                <a:gd name="T66" fmla="*/ 21063 w 246"/>
                <a:gd name="T67" fmla="*/ 124004 h 284"/>
                <a:gd name="T68" fmla="*/ 19747 w 246"/>
                <a:gd name="T69" fmla="*/ 135038 h 284"/>
                <a:gd name="T70" fmla="*/ 17992 w 246"/>
                <a:gd name="T71" fmla="*/ 141869 h 284"/>
                <a:gd name="T72" fmla="*/ 14481 w 246"/>
                <a:gd name="T73" fmla="*/ 149225 h 284"/>
                <a:gd name="T74" fmla="*/ 11409 w 246"/>
                <a:gd name="T75" fmla="*/ 127682 h 284"/>
                <a:gd name="T76" fmla="*/ 7460 w 246"/>
                <a:gd name="T77" fmla="*/ 119275 h 284"/>
                <a:gd name="T78" fmla="*/ 4827 w 246"/>
                <a:gd name="T79" fmla="*/ 116122 h 284"/>
                <a:gd name="T80" fmla="*/ 0 w 246"/>
                <a:gd name="T81" fmla="*/ 113495 h 284"/>
                <a:gd name="T82" fmla="*/ 439 w 246"/>
                <a:gd name="T83" fmla="*/ 107190 h 284"/>
                <a:gd name="T84" fmla="*/ 1755 w 246"/>
                <a:gd name="T85" fmla="*/ 101410 h 284"/>
                <a:gd name="T86" fmla="*/ 6582 w 246"/>
                <a:gd name="T87" fmla="*/ 92477 h 284"/>
                <a:gd name="T88" fmla="*/ 13603 w 246"/>
                <a:gd name="T89" fmla="*/ 84596 h 284"/>
                <a:gd name="T90" fmla="*/ 20186 w 246"/>
                <a:gd name="T91" fmla="*/ 74087 h 284"/>
                <a:gd name="T92" fmla="*/ 14481 w 246"/>
                <a:gd name="T93" fmla="*/ 23119 h 2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6" h="284">
                  <a:moveTo>
                    <a:pt x="33" y="44"/>
                  </a:moveTo>
                  <a:lnTo>
                    <a:pt x="30" y="27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17"/>
                  </a:lnTo>
                  <a:lnTo>
                    <a:pt x="20" y="6"/>
                  </a:lnTo>
                  <a:lnTo>
                    <a:pt x="35" y="5"/>
                  </a:lnTo>
                  <a:lnTo>
                    <a:pt x="50" y="3"/>
                  </a:lnTo>
                  <a:lnTo>
                    <a:pt x="67" y="1"/>
                  </a:lnTo>
                  <a:lnTo>
                    <a:pt x="87" y="0"/>
                  </a:lnTo>
                  <a:lnTo>
                    <a:pt x="126" y="12"/>
                  </a:lnTo>
                  <a:lnTo>
                    <a:pt x="127" y="22"/>
                  </a:lnTo>
                  <a:lnTo>
                    <a:pt x="131" y="30"/>
                  </a:lnTo>
                  <a:lnTo>
                    <a:pt x="135" y="39"/>
                  </a:lnTo>
                  <a:lnTo>
                    <a:pt x="139" y="46"/>
                  </a:lnTo>
                  <a:lnTo>
                    <a:pt x="145" y="52"/>
                  </a:lnTo>
                  <a:lnTo>
                    <a:pt x="151" y="57"/>
                  </a:lnTo>
                  <a:lnTo>
                    <a:pt x="157" y="62"/>
                  </a:lnTo>
                  <a:lnTo>
                    <a:pt x="165" y="67"/>
                  </a:lnTo>
                  <a:lnTo>
                    <a:pt x="178" y="77"/>
                  </a:lnTo>
                  <a:lnTo>
                    <a:pt x="191" y="87"/>
                  </a:lnTo>
                  <a:lnTo>
                    <a:pt x="198" y="94"/>
                  </a:lnTo>
                  <a:lnTo>
                    <a:pt x="203" y="101"/>
                  </a:lnTo>
                  <a:lnTo>
                    <a:pt x="209" y="109"/>
                  </a:lnTo>
                  <a:lnTo>
                    <a:pt x="212" y="117"/>
                  </a:lnTo>
                  <a:lnTo>
                    <a:pt x="220" y="117"/>
                  </a:lnTo>
                  <a:lnTo>
                    <a:pt x="226" y="117"/>
                  </a:lnTo>
                  <a:lnTo>
                    <a:pt x="223" y="121"/>
                  </a:lnTo>
                  <a:lnTo>
                    <a:pt x="221" y="124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3" y="135"/>
                  </a:lnTo>
                  <a:lnTo>
                    <a:pt x="228" y="140"/>
                  </a:lnTo>
                  <a:lnTo>
                    <a:pt x="234" y="146"/>
                  </a:lnTo>
                  <a:lnTo>
                    <a:pt x="239" y="154"/>
                  </a:lnTo>
                  <a:lnTo>
                    <a:pt x="241" y="158"/>
                  </a:lnTo>
                  <a:lnTo>
                    <a:pt x="244" y="162"/>
                  </a:lnTo>
                  <a:lnTo>
                    <a:pt x="245" y="167"/>
                  </a:lnTo>
                  <a:lnTo>
                    <a:pt x="246" y="173"/>
                  </a:lnTo>
                  <a:lnTo>
                    <a:pt x="245" y="179"/>
                  </a:lnTo>
                  <a:lnTo>
                    <a:pt x="241" y="184"/>
                  </a:lnTo>
                  <a:lnTo>
                    <a:pt x="237" y="189"/>
                  </a:lnTo>
                  <a:lnTo>
                    <a:pt x="233" y="192"/>
                  </a:lnTo>
                  <a:lnTo>
                    <a:pt x="227" y="196"/>
                  </a:lnTo>
                  <a:lnTo>
                    <a:pt x="223" y="198"/>
                  </a:lnTo>
                  <a:lnTo>
                    <a:pt x="221" y="201"/>
                  </a:lnTo>
                  <a:lnTo>
                    <a:pt x="220" y="204"/>
                  </a:lnTo>
                  <a:lnTo>
                    <a:pt x="203" y="209"/>
                  </a:lnTo>
                  <a:lnTo>
                    <a:pt x="189" y="215"/>
                  </a:lnTo>
                  <a:lnTo>
                    <a:pt x="176" y="222"/>
                  </a:lnTo>
                  <a:lnTo>
                    <a:pt x="164" y="230"/>
                  </a:lnTo>
                  <a:lnTo>
                    <a:pt x="139" y="246"/>
                  </a:lnTo>
                  <a:lnTo>
                    <a:pt x="113" y="265"/>
                  </a:lnTo>
                  <a:lnTo>
                    <a:pt x="99" y="247"/>
                  </a:lnTo>
                  <a:lnTo>
                    <a:pt x="88" y="231"/>
                  </a:lnTo>
                  <a:lnTo>
                    <a:pt x="83" y="225"/>
                  </a:lnTo>
                  <a:lnTo>
                    <a:pt x="79" y="220"/>
                  </a:lnTo>
                  <a:lnTo>
                    <a:pt x="76" y="217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60" y="217"/>
                  </a:lnTo>
                  <a:lnTo>
                    <a:pt x="57" y="219"/>
                  </a:lnTo>
                  <a:lnTo>
                    <a:pt x="54" y="221"/>
                  </a:lnTo>
                  <a:lnTo>
                    <a:pt x="52" y="224"/>
                  </a:lnTo>
                  <a:lnTo>
                    <a:pt x="49" y="228"/>
                  </a:lnTo>
                  <a:lnTo>
                    <a:pt x="48" y="231"/>
                  </a:lnTo>
                  <a:lnTo>
                    <a:pt x="48" y="236"/>
                  </a:lnTo>
                  <a:lnTo>
                    <a:pt x="47" y="246"/>
                  </a:lnTo>
                  <a:lnTo>
                    <a:pt x="45" y="257"/>
                  </a:lnTo>
                  <a:lnTo>
                    <a:pt x="43" y="264"/>
                  </a:lnTo>
                  <a:lnTo>
                    <a:pt x="41" y="270"/>
                  </a:lnTo>
                  <a:lnTo>
                    <a:pt x="37" y="277"/>
                  </a:lnTo>
                  <a:lnTo>
                    <a:pt x="33" y="284"/>
                  </a:lnTo>
                  <a:lnTo>
                    <a:pt x="30" y="262"/>
                  </a:lnTo>
                  <a:lnTo>
                    <a:pt x="26" y="243"/>
                  </a:lnTo>
                  <a:lnTo>
                    <a:pt x="23" y="234"/>
                  </a:lnTo>
                  <a:lnTo>
                    <a:pt x="17" y="227"/>
                  </a:lnTo>
                  <a:lnTo>
                    <a:pt x="14" y="224"/>
                  </a:lnTo>
                  <a:lnTo>
                    <a:pt x="11" y="221"/>
                  </a:lnTo>
                  <a:lnTo>
                    <a:pt x="5" y="218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2" y="197"/>
                  </a:lnTo>
                  <a:lnTo>
                    <a:pt x="4" y="193"/>
                  </a:lnTo>
                  <a:lnTo>
                    <a:pt x="9" y="184"/>
                  </a:lnTo>
                  <a:lnTo>
                    <a:pt x="15" y="176"/>
                  </a:lnTo>
                  <a:lnTo>
                    <a:pt x="23" y="169"/>
                  </a:lnTo>
                  <a:lnTo>
                    <a:pt x="31" y="161"/>
                  </a:lnTo>
                  <a:lnTo>
                    <a:pt x="38" y="153"/>
                  </a:lnTo>
                  <a:lnTo>
                    <a:pt x="46" y="141"/>
                  </a:lnTo>
                  <a:lnTo>
                    <a:pt x="0" y="62"/>
                  </a:lnTo>
                  <a:lnTo>
                    <a:pt x="33" y="4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7" name="Freeform 354">
              <a:extLst>
                <a:ext uri="{FF2B5EF4-FFF2-40B4-BE49-F238E27FC236}">
                  <a16:creationId xmlns:a16="http://schemas.microsoft.com/office/drawing/2014/main" id="{F5C517C0-C0F3-C743-A4DB-3177B9408D22}"/>
                </a:ext>
              </a:extLst>
            </p:cNvPr>
            <p:cNvSpPr>
              <a:spLocks/>
            </p:cNvSpPr>
            <p:nvPr>
              <p:custDataLst>
                <p:tags r:id="rId626"/>
              </p:custDataLst>
            </p:nvPr>
          </p:nvSpPr>
          <p:spPr bwMode="auto">
            <a:xfrm>
              <a:off x="6252612" y="3163236"/>
              <a:ext cx="83287" cy="67012"/>
            </a:xfrm>
            <a:custGeom>
              <a:avLst/>
              <a:gdLst>
                <a:gd name="T0" fmla="*/ 48637 w 160"/>
                <a:gd name="T1" fmla="*/ 0 h 117"/>
                <a:gd name="T2" fmla="*/ 48637 w 160"/>
                <a:gd name="T3" fmla="*/ 4640 h 117"/>
                <a:gd name="T4" fmla="*/ 48637 w 160"/>
                <a:gd name="T5" fmla="*/ 9281 h 117"/>
                <a:gd name="T6" fmla="*/ 49064 w 160"/>
                <a:gd name="T7" fmla="*/ 12890 h 117"/>
                <a:gd name="T8" fmla="*/ 49917 w 160"/>
                <a:gd name="T9" fmla="*/ 16499 h 117"/>
                <a:gd name="T10" fmla="*/ 50771 w 160"/>
                <a:gd name="T11" fmla="*/ 17530 h 117"/>
                <a:gd name="T12" fmla="*/ 51624 w 160"/>
                <a:gd name="T13" fmla="*/ 19077 h 117"/>
                <a:gd name="T14" fmla="*/ 52477 w 160"/>
                <a:gd name="T15" fmla="*/ 19593 h 117"/>
                <a:gd name="T16" fmla="*/ 54184 w 160"/>
                <a:gd name="T17" fmla="*/ 20108 h 117"/>
                <a:gd name="T18" fmla="*/ 55890 w 160"/>
                <a:gd name="T19" fmla="*/ 20624 h 117"/>
                <a:gd name="T20" fmla="*/ 57597 w 160"/>
                <a:gd name="T21" fmla="*/ 20108 h 117"/>
                <a:gd name="T22" fmla="*/ 59730 w 160"/>
                <a:gd name="T23" fmla="*/ 19593 h 117"/>
                <a:gd name="T24" fmla="*/ 62290 w 160"/>
                <a:gd name="T25" fmla="*/ 18562 h 117"/>
                <a:gd name="T26" fmla="*/ 63570 w 160"/>
                <a:gd name="T27" fmla="*/ 22171 h 117"/>
                <a:gd name="T28" fmla="*/ 65276 w 160"/>
                <a:gd name="T29" fmla="*/ 26811 h 117"/>
                <a:gd name="T30" fmla="*/ 66983 w 160"/>
                <a:gd name="T31" fmla="*/ 32998 h 117"/>
                <a:gd name="T32" fmla="*/ 68263 w 160"/>
                <a:gd name="T33" fmla="*/ 38154 h 117"/>
                <a:gd name="T34" fmla="*/ 56744 w 160"/>
                <a:gd name="T35" fmla="*/ 45373 h 117"/>
                <a:gd name="T36" fmla="*/ 45224 w 160"/>
                <a:gd name="T37" fmla="*/ 52591 h 117"/>
                <a:gd name="T38" fmla="*/ 39251 w 160"/>
                <a:gd name="T39" fmla="*/ 55169 h 117"/>
                <a:gd name="T40" fmla="*/ 32425 w 160"/>
                <a:gd name="T41" fmla="*/ 58263 h 117"/>
                <a:gd name="T42" fmla="*/ 26452 w 160"/>
                <a:gd name="T43" fmla="*/ 59809 h 117"/>
                <a:gd name="T44" fmla="*/ 20052 w 160"/>
                <a:gd name="T45" fmla="*/ 60325 h 117"/>
                <a:gd name="T46" fmla="*/ 13653 w 160"/>
                <a:gd name="T47" fmla="*/ 51044 h 117"/>
                <a:gd name="T48" fmla="*/ 8960 w 160"/>
                <a:gd name="T49" fmla="*/ 42795 h 117"/>
                <a:gd name="T50" fmla="*/ 4266 w 160"/>
                <a:gd name="T51" fmla="*/ 35576 h 117"/>
                <a:gd name="T52" fmla="*/ 0 w 160"/>
                <a:gd name="T53" fmla="*/ 28358 h 117"/>
                <a:gd name="T54" fmla="*/ 5546 w 160"/>
                <a:gd name="T55" fmla="*/ 24749 h 117"/>
                <a:gd name="T56" fmla="*/ 17492 w 160"/>
                <a:gd name="T57" fmla="*/ 16499 h 117"/>
                <a:gd name="T58" fmla="*/ 25599 w 160"/>
                <a:gd name="T59" fmla="*/ 11859 h 117"/>
                <a:gd name="T60" fmla="*/ 33278 w 160"/>
                <a:gd name="T61" fmla="*/ 7218 h 117"/>
                <a:gd name="T62" fmla="*/ 41384 w 160"/>
                <a:gd name="T63" fmla="*/ 3094 h 117"/>
                <a:gd name="T64" fmla="*/ 48637 w 160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117">
                  <a:moveTo>
                    <a:pt x="114" y="0"/>
                  </a:moveTo>
                  <a:lnTo>
                    <a:pt x="114" y="9"/>
                  </a:lnTo>
                  <a:lnTo>
                    <a:pt x="114" y="18"/>
                  </a:lnTo>
                  <a:lnTo>
                    <a:pt x="115" y="25"/>
                  </a:lnTo>
                  <a:lnTo>
                    <a:pt x="117" y="32"/>
                  </a:lnTo>
                  <a:lnTo>
                    <a:pt x="119" y="34"/>
                  </a:lnTo>
                  <a:lnTo>
                    <a:pt x="121" y="37"/>
                  </a:lnTo>
                  <a:lnTo>
                    <a:pt x="123" y="38"/>
                  </a:lnTo>
                  <a:lnTo>
                    <a:pt x="127" y="39"/>
                  </a:lnTo>
                  <a:lnTo>
                    <a:pt x="131" y="40"/>
                  </a:lnTo>
                  <a:lnTo>
                    <a:pt x="135" y="39"/>
                  </a:lnTo>
                  <a:lnTo>
                    <a:pt x="140" y="38"/>
                  </a:lnTo>
                  <a:lnTo>
                    <a:pt x="146" y="36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7" y="64"/>
                  </a:lnTo>
                  <a:lnTo>
                    <a:pt x="160" y="74"/>
                  </a:lnTo>
                  <a:lnTo>
                    <a:pt x="133" y="88"/>
                  </a:lnTo>
                  <a:lnTo>
                    <a:pt x="106" y="102"/>
                  </a:lnTo>
                  <a:lnTo>
                    <a:pt x="92" y="107"/>
                  </a:lnTo>
                  <a:lnTo>
                    <a:pt x="76" y="113"/>
                  </a:lnTo>
                  <a:lnTo>
                    <a:pt x="62" y="116"/>
                  </a:lnTo>
                  <a:lnTo>
                    <a:pt x="47" y="117"/>
                  </a:lnTo>
                  <a:lnTo>
                    <a:pt x="32" y="99"/>
                  </a:lnTo>
                  <a:lnTo>
                    <a:pt x="21" y="83"/>
                  </a:lnTo>
                  <a:lnTo>
                    <a:pt x="10" y="69"/>
                  </a:lnTo>
                  <a:lnTo>
                    <a:pt x="0" y="55"/>
                  </a:lnTo>
                  <a:lnTo>
                    <a:pt x="13" y="48"/>
                  </a:lnTo>
                  <a:lnTo>
                    <a:pt x="41" y="32"/>
                  </a:lnTo>
                  <a:lnTo>
                    <a:pt x="60" y="23"/>
                  </a:lnTo>
                  <a:lnTo>
                    <a:pt x="78" y="14"/>
                  </a:lnTo>
                  <a:lnTo>
                    <a:pt x="97" y="6"/>
                  </a:lnTo>
                  <a:lnTo>
                    <a:pt x="114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grpSp>
          <p:nvGrpSpPr>
            <p:cNvPr id="78" name="Group 362">
              <a:extLst>
                <a:ext uri="{FF2B5EF4-FFF2-40B4-BE49-F238E27FC236}">
                  <a16:creationId xmlns:a16="http://schemas.microsoft.com/office/drawing/2014/main" id="{73272828-53A7-7449-A1B4-E48C6C2352F7}"/>
                </a:ext>
              </a:extLst>
            </p:cNvPr>
            <p:cNvGrpSpPr>
              <a:grpSpLocks/>
            </p:cNvGrpSpPr>
            <p:nvPr>
              <p:custDataLst>
                <p:tags r:id="rId627"/>
              </p:custDataLst>
            </p:nvPr>
          </p:nvGrpSpPr>
          <p:grpSpPr bwMode="auto">
            <a:xfrm>
              <a:off x="2878566" y="4619864"/>
              <a:ext cx="509400" cy="223963"/>
              <a:chOff x="912" y="2626"/>
              <a:chExt cx="311" cy="127"/>
            </a:xfrm>
            <a:grpFill/>
          </p:grpSpPr>
          <p:sp>
            <p:nvSpPr>
              <p:cNvPr id="105" name="Freeform 363">
                <a:extLst>
                  <a:ext uri="{FF2B5EF4-FFF2-40B4-BE49-F238E27FC236}">
                    <a16:creationId xmlns:a16="http://schemas.microsoft.com/office/drawing/2014/main" id="{0CB73C54-3731-2747-B67E-2B8755DDA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2626"/>
                <a:ext cx="113" cy="127"/>
              </a:xfrm>
              <a:custGeom>
                <a:avLst/>
                <a:gdLst>
                  <a:gd name="T0" fmla="*/ 100 w 352"/>
                  <a:gd name="T1" fmla="*/ 26 h 387"/>
                  <a:gd name="T2" fmla="*/ 92 w 352"/>
                  <a:gd name="T3" fmla="*/ 26 h 387"/>
                  <a:gd name="T4" fmla="*/ 85 w 352"/>
                  <a:gd name="T5" fmla="*/ 26 h 387"/>
                  <a:gd name="T6" fmla="*/ 80 w 352"/>
                  <a:gd name="T7" fmla="*/ 24 h 387"/>
                  <a:gd name="T8" fmla="*/ 71 w 352"/>
                  <a:gd name="T9" fmla="*/ 19 h 387"/>
                  <a:gd name="T10" fmla="*/ 54 w 352"/>
                  <a:gd name="T11" fmla="*/ 7 h 387"/>
                  <a:gd name="T12" fmla="*/ 44 w 352"/>
                  <a:gd name="T13" fmla="*/ 2 h 387"/>
                  <a:gd name="T14" fmla="*/ 41 w 352"/>
                  <a:gd name="T15" fmla="*/ 6 h 387"/>
                  <a:gd name="T16" fmla="*/ 38 w 352"/>
                  <a:gd name="T17" fmla="*/ 10 h 387"/>
                  <a:gd name="T18" fmla="*/ 34 w 352"/>
                  <a:gd name="T19" fmla="*/ 11 h 387"/>
                  <a:gd name="T20" fmla="*/ 28 w 352"/>
                  <a:gd name="T21" fmla="*/ 18 h 387"/>
                  <a:gd name="T22" fmla="*/ 17 w 352"/>
                  <a:gd name="T23" fmla="*/ 32 h 387"/>
                  <a:gd name="T24" fmla="*/ 10 w 352"/>
                  <a:gd name="T25" fmla="*/ 43 h 387"/>
                  <a:gd name="T26" fmla="*/ 5 w 352"/>
                  <a:gd name="T27" fmla="*/ 51 h 387"/>
                  <a:gd name="T28" fmla="*/ 2 w 352"/>
                  <a:gd name="T29" fmla="*/ 58 h 387"/>
                  <a:gd name="T30" fmla="*/ 0 w 352"/>
                  <a:gd name="T31" fmla="*/ 65 h 387"/>
                  <a:gd name="T32" fmla="*/ 0 w 352"/>
                  <a:gd name="T33" fmla="*/ 70 h 387"/>
                  <a:gd name="T34" fmla="*/ 1 w 352"/>
                  <a:gd name="T35" fmla="*/ 73 h 387"/>
                  <a:gd name="T36" fmla="*/ 3 w 352"/>
                  <a:gd name="T37" fmla="*/ 76 h 387"/>
                  <a:gd name="T38" fmla="*/ 8 w 352"/>
                  <a:gd name="T39" fmla="*/ 79 h 387"/>
                  <a:gd name="T40" fmla="*/ 13 w 352"/>
                  <a:gd name="T41" fmla="*/ 80 h 387"/>
                  <a:gd name="T42" fmla="*/ 17 w 352"/>
                  <a:gd name="T43" fmla="*/ 80 h 387"/>
                  <a:gd name="T44" fmla="*/ 20 w 352"/>
                  <a:gd name="T45" fmla="*/ 79 h 387"/>
                  <a:gd name="T46" fmla="*/ 23 w 352"/>
                  <a:gd name="T47" fmla="*/ 77 h 387"/>
                  <a:gd name="T48" fmla="*/ 25 w 352"/>
                  <a:gd name="T49" fmla="*/ 77 h 387"/>
                  <a:gd name="T50" fmla="*/ 26 w 352"/>
                  <a:gd name="T51" fmla="*/ 78 h 387"/>
                  <a:gd name="T52" fmla="*/ 26 w 352"/>
                  <a:gd name="T53" fmla="*/ 84 h 387"/>
                  <a:gd name="T54" fmla="*/ 24 w 352"/>
                  <a:gd name="T55" fmla="*/ 92 h 387"/>
                  <a:gd name="T56" fmla="*/ 23 w 352"/>
                  <a:gd name="T57" fmla="*/ 95 h 387"/>
                  <a:gd name="T58" fmla="*/ 23 w 352"/>
                  <a:gd name="T59" fmla="*/ 101 h 387"/>
                  <a:gd name="T60" fmla="*/ 26 w 352"/>
                  <a:gd name="T61" fmla="*/ 109 h 387"/>
                  <a:gd name="T62" fmla="*/ 29 w 352"/>
                  <a:gd name="T63" fmla="*/ 115 h 387"/>
                  <a:gd name="T64" fmla="*/ 39 w 352"/>
                  <a:gd name="T65" fmla="*/ 122 h 387"/>
                  <a:gd name="T66" fmla="*/ 46 w 352"/>
                  <a:gd name="T67" fmla="*/ 126 h 387"/>
                  <a:gd name="T68" fmla="*/ 49 w 352"/>
                  <a:gd name="T69" fmla="*/ 127 h 387"/>
                  <a:gd name="T70" fmla="*/ 52 w 352"/>
                  <a:gd name="T71" fmla="*/ 124 h 387"/>
                  <a:gd name="T72" fmla="*/ 56 w 352"/>
                  <a:gd name="T73" fmla="*/ 119 h 387"/>
                  <a:gd name="T74" fmla="*/ 57 w 352"/>
                  <a:gd name="T75" fmla="*/ 115 h 387"/>
                  <a:gd name="T76" fmla="*/ 58 w 352"/>
                  <a:gd name="T77" fmla="*/ 111 h 387"/>
                  <a:gd name="T78" fmla="*/ 59 w 352"/>
                  <a:gd name="T79" fmla="*/ 106 h 387"/>
                  <a:gd name="T80" fmla="*/ 63 w 352"/>
                  <a:gd name="T81" fmla="*/ 100 h 387"/>
                  <a:gd name="T82" fmla="*/ 69 w 352"/>
                  <a:gd name="T83" fmla="*/ 92 h 387"/>
                  <a:gd name="T84" fmla="*/ 76 w 352"/>
                  <a:gd name="T85" fmla="*/ 86 h 387"/>
                  <a:gd name="T86" fmla="*/ 85 w 352"/>
                  <a:gd name="T87" fmla="*/ 82 h 387"/>
                  <a:gd name="T88" fmla="*/ 96 w 352"/>
                  <a:gd name="T89" fmla="*/ 75 h 387"/>
                  <a:gd name="T90" fmla="*/ 104 w 352"/>
                  <a:gd name="T91" fmla="*/ 70 h 387"/>
                  <a:gd name="T92" fmla="*/ 109 w 352"/>
                  <a:gd name="T93" fmla="*/ 65 h 387"/>
                  <a:gd name="T94" fmla="*/ 111 w 352"/>
                  <a:gd name="T95" fmla="*/ 61 h 387"/>
                  <a:gd name="T96" fmla="*/ 113 w 352"/>
                  <a:gd name="T97" fmla="*/ 55 h 387"/>
                  <a:gd name="T98" fmla="*/ 113 w 352"/>
                  <a:gd name="T99" fmla="*/ 49 h 387"/>
                  <a:gd name="T100" fmla="*/ 110 w 352"/>
                  <a:gd name="T101" fmla="*/ 41 h 387"/>
                  <a:gd name="T102" fmla="*/ 106 w 352"/>
                  <a:gd name="T103" fmla="*/ 30 h 38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52" h="387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6" name="Freeform 364">
                <a:extLst>
                  <a:ext uri="{FF2B5EF4-FFF2-40B4-BE49-F238E27FC236}">
                    <a16:creationId xmlns:a16="http://schemas.microsoft.com/office/drawing/2014/main" id="{8D71D5E1-2D2C-1B47-A69C-321681475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" y="2662"/>
                <a:ext cx="17" cy="26"/>
              </a:xfrm>
              <a:custGeom>
                <a:avLst/>
                <a:gdLst>
                  <a:gd name="T0" fmla="*/ 5 w 52"/>
                  <a:gd name="T1" fmla="*/ 0 h 78"/>
                  <a:gd name="T2" fmla="*/ 7 w 52"/>
                  <a:gd name="T3" fmla="*/ 0 h 78"/>
                  <a:gd name="T4" fmla="*/ 8 w 52"/>
                  <a:gd name="T5" fmla="*/ 1 h 78"/>
                  <a:gd name="T6" fmla="*/ 10 w 52"/>
                  <a:gd name="T7" fmla="*/ 2 h 78"/>
                  <a:gd name="T8" fmla="*/ 12 w 52"/>
                  <a:gd name="T9" fmla="*/ 3 h 78"/>
                  <a:gd name="T10" fmla="*/ 13 w 52"/>
                  <a:gd name="T11" fmla="*/ 4 h 78"/>
                  <a:gd name="T12" fmla="*/ 15 w 52"/>
                  <a:gd name="T13" fmla="*/ 6 h 78"/>
                  <a:gd name="T14" fmla="*/ 15 w 52"/>
                  <a:gd name="T15" fmla="*/ 7 h 78"/>
                  <a:gd name="T16" fmla="*/ 16 w 52"/>
                  <a:gd name="T17" fmla="*/ 8 h 78"/>
                  <a:gd name="T18" fmla="*/ 17 w 52"/>
                  <a:gd name="T19" fmla="*/ 11 h 78"/>
                  <a:gd name="T20" fmla="*/ 17 w 52"/>
                  <a:gd name="T21" fmla="*/ 14 h 78"/>
                  <a:gd name="T22" fmla="*/ 17 w 52"/>
                  <a:gd name="T23" fmla="*/ 15 h 78"/>
                  <a:gd name="T24" fmla="*/ 16 w 52"/>
                  <a:gd name="T25" fmla="*/ 17 h 78"/>
                  <a:gd name="T26" fmla="*/ 15 w 52"/>
                  <a:gd name="T27" fmla="*/ 18 h 78"/>
                  <a:gd name="T28" fmla="*/ 14 w 52"/>
                  <a:gd name="T29" fmla="*/ 20 h 78"/>
                  <a:gd name="T30" fmla="*/ 13 w 52"/>
                  <a:gd name="T31" fmla="*/ 22 h 78"/>
                  <a:gd name="T32" fmla="*/ 13 w 52"/>
                  <a:gd name="T33" fmla="*/ 24 h 78"/>
                  <a:gd name="T34" fmla="*/ 9 w 52"/>
                  <a:gd name="T35" fmla="*/ 25 h 78"/>
                  <a:gd name="T36" fmla="*/ 5 w 52"/>
                  <a:gd name="T37" fmla="*/ 26 h 78"/>
                  <a:gd name="T38" fmla="*/ 4 w 52"/>
                  <a:gd name="T39" fmla="*/ 26 h 78"/>
                  <a:gd name="T40" fmla="*/ 2 w 52"/>
                  <a:gd name="T41" fmla="*/ 26 h 78"/>
                  <a:gd name="T42" fmla="*/ 1 w 52"/>
                  <a:gd name="T43" fmla="*/ 26 h 78"/>
                  <a:gd name="T44" fmla="*/ 1 w 52"/>
                  <a:gd name="T45" fmla="*/ 26 h 78"/>
                  <a:gd name="T46" fmla="*/ 1 w 52"/>
                  <a:gd name="T47" fmla="*/ 25 h 78"/>
                  <a:gd name="T48" fmla="*/ 0 w 52"/>
                  <a:gd name="T49" fmla="*/ 24 h 78"/>
                  <a:gd name="T50" fmla="*/ 0 w 52"/>
                  <a:gd name="T51" fmla="*/ 23 h 78"/>
                  <a:gd name="T52" fmla="*/ 0 w 52"/>
                  <a:gd name="T53" fmla="*/ 21 h 78"/>
                  <a:gd name="T54" fmla="*/ 1 w 52"/>
                  <a:gd name="T55" fmla="*/ 20 h 78"/>
                  <a:gd name="T56" fmla="*/ 2 w 52"/>
                  <a:gd name="T57" fmla="*/ 19 h 78"/>
                  <a:gd name="T58" fmla="*/ 6 w 52"/>
                  <a:gd name="T59" fmla="*/ 16 h 78"/>
                  <a:gd name="T60" fmla="*/ 9 w 52"/>
                  <a:gd name="T61" fmla="*/ 14 h 78"/>
                  <a:gd name="T62" fmla="*/ 8 w 52"/>
                  <a:gd name="T63" fmla="*/ 11 h 78"/>
                  <a:gd name="T64" fmla="*/ 7 w 52"/>
                  <a:gd name="T65" fmla="*/ 7 h 78"/>
                  <a:gd name="T66" fmla="*/ 6 w 52"/>
                  <a:gd name="T67" fmla="*/ 3 h 78"/>
                  <a:gd name="T68" fmla="*/ 5 w 52"/>
                  <a:gd name="T69" fmla="*/ 0 h 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2" h="78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7" name="Freeform 365">
                <a:extLst>
                  <a:ext uri="{FF2B5EF4-FFF2-40B4-BE49-F238E27FC236}">
                    <a16:creationId xmlns:a16="http://schemas.microsoft.com/office/drawing/2014/main" id="{8B413E8A-2A06-194D-898F-912CF2918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" y="2666"/>
                <a:ext cx="9" cy="10"/>
              </a:xfrm>
              <a:custGeom>
                <a:avLst/>
                <a:gdLst>
                  <a:gd name="T0" fmla="*/ 4 w 33"/>
                  <a:gd name="T1" fmla="*/ 2 h 30"/>
                  <a:gd name="T2" fmla="*/ 0 w 33"/>
                  <a:gd name="T3" fmla="*/ 8 h 30"/>
                  <a:gd name="T4" fmla="*/ 2 w 33"/>
                  <a:gd name="T5" fmla="*/ 8 h 30"/>
                  <a:gd name="T6" fmla="*/ 4 w 33"/>
                  <a:gd name="T7" fmla="*/ 9 h 30"/>
                  <a:gd name="T8" fmla="*/ 6 w 33"/>
                  <a:gd name="T9" fmla="*/ 10 h 30"/>
                  <a:gd name="T10" fmla="*/ 9 w 33"/>
                  <a:gd name="T11" fmla="*/ 10 h 30"/>
                  <a:gd name="T12" fmla="*/ 9 w 33"/>
                  <a:gd name="T13" fmla="*/ 0 h 30"/>
                  <a:gd name="T14" fmla="*/ 5 w 33"/>
                  <a:gd name="T15" fmla="*/ 0 h 30"/>
                  <a:gd name="T16" fmla="*/ 4 w 33"/>
                  <a:gd name="T17" fmla="*/ 2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3" h="3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9" name="Freeform 382">
              <a:extLst>
                <a:ext uri="{FF2B5EF4-FFF2-40B4-BE49-F238E27FC236}">
                  <a16:creationId xmlns:a16="http://schemas.microsoft.com/office/drawing/2014/main" id="{6C0371EE-B569-2A47-8694-2C00FCD14F8C}"/>
                </a:ext>
              </a:extLst>
            </p:cNvPr>
            <p:cNvSpPr>
              <a:spLocks/>
            </p:cNvSpPr>
            <p:nvPr>
              <p:custDataLst>
                <p:tags r:id="rId628"/>
              </p:custDataLst>
            </p:nvPr>
          </p:nvSpPr>
          <p:spPr bwMode="auto">
            <a:xfrm>
              <a:off x="6175138" y="5446933"/>
              <a:ext cx="484220" cy="442631"/>
            </a:xfrm>
            <a:custGeom>
              <a:avLst/>
              <a:gdLst>
                <a:gd name="T0" fmla="*/ 395117 w 903"/>
                <a:gd name="T1" fmla="*/ 152770 h 759"/>
                <a:gd name="T2" fmla="*/ 379295 w 903"/>
                <a:gd name="T3" fmla="*/ 203693 h 759"/>
                <a:gd name="T4" fmla="*/ 365670 w 903"/>
                <a:gd name="T5" fmla="*/ 217343 h 759"/>
                <a:gd name="T6" fmla="*/ 334465 w 903"/>
                <a:gd name="T7" fmla="*/ 266166 h 759"/>
                <a:gd name="T8" fmla="*/ 316445 w 903"/>
                <a:gd name="T9" fmla="*/ 294515 h 759"/>
                <a:gd name="T10" fmla="*/ 284361 w 903"/>
                <a:gd name="T11" fmla="*/ 321815 h 759"/>
                <a:gd name="T12" fmla="*/ 256233 w 903"/>
                <a:gd name="T13" fmla="*/ 349639 h 759"/>
                <a:gd name="T14" fmla="*/ 244806 w 903"/>
                <a:gd name="T15" fmla="*/ 366438 h 759"/>
                <a:gd name="T16" fmla="*/ 228544 w 903"/>
                <a:gd name="T17" fmla="*/ 370113 h 759"/>
                <a:gd name="T18" fmla="*/ 217996 w 903"/>
                <a:gd name="T19" fmla="*/ 372738 h 759"/>
                <a:gd name="T20" fmla="*/ 213161 w 903"/>
                <a:gd name="T21" fmla="*/ 381663 h 759"/>
                <a:gd name="T22" fmla="*/ 163497 w 903"/>
                <a:gd name="T23" fmla="*/ 381663 h 759"/>
                <a:gd name="T24" fmla="*/ 148993 w 903"/>
                <a:gd name="T25" fmla="*/ 384287 h 759"/>
                <a:gd name="T26" fmla="*/ 138884 w 903"/>
                <a:gd name="T27" fmla="*/ 384287 h 759"/>
                <a:gd name="T28" fmla="*/ 125699 w 903"/>
                <a:gd name="T29" fmla="*/ 381663 h 759"/>
                <a:gd name="T30" fmla="*/ 115590 w 903"/>
                <a:gd name="T31" fmla="*/ 386912 h 759"/>
                <a:gd name="T32" fmla="*/ 64168 w 903"/>
                <a:gd name="T33" fmla="*/ 398462 h 759"/>
                <a:gd name="T34" fmla="*/ 50983 w 903"/>
                <a:gd name="T35" fmla="*/ 395312 h 759"/>
                <a:gd name="T36" fmla="*/ 39556 w 903"/>
                <a:gd name="T37" fmla="*/ 387962 h 759"/>
                <a:gd name="T38" fmla="*/ 33403 w 903"/>
                <a:gd name="T39" fmla="*/ 377463 h 759"/>
                <a:gd name="T40" fmla="*/ 34721 w 903"/>
                <a:gd name="T41" fmla="*/ 365913 h 759"/>
                <a:gd name="T42" fmla="*/ 32963 w 903"/>
                <a:gd name="T43" fmla="*/ 329689 h 759"/>
                <a:gd name="T44" fmla="*/ 34721 w 903"/>
                <a:gd name="T45" fmla="*/ 319190 h 759"/>
                <a:gd name="T46" fmla="*/ 29886 w 903"/>
                <a:gd name="T47" fmla="*/ 300290 h 759"/>
                <a:gd name="T48" fmla="*/ 9669 w 903"/>
                <a:gd name="T49" fmla="*/ 270891 h 759"/>
                <a:gd name="T50" fmla="*/ 5274 w 903"/>
                <a:gd name="T51" fmla="*/ 254092 h 759"/>
                <a:gd name="T52" fmla="*/ 4395 w 903"/>
                <a:gd name="T53" fmla="*/ 230467 h 759"/>
                <a:gd name="T54" fmla="*/ 0 w 903"/>
                <a:gd name="T55" fmla="*/ 197919 h 759"/>
                <a:gd name="T56" fmla="*/ 17141 w 903"/>
                <a:gd name="T57" fmla="*/ 197919 h 759"/>
                <a:gd name="T58" fmla="*/ 25052 w 903"/>
                <a:gd name="T59" fmla="*/ 207893 h 759"/>
                <a:gd name="T60" fmla="*/ 41314 w 903"/>
                <a:gd name="T61" fmla="*/ 215243 h 759"/>
                <a:gd name="T62" fmla="*/ 59333 w 903"/>
                <a:gd name="T63" fmla="*/ 215768 h 759"/>
                <a:gd name="T64" fmla="*/ 70321 w 903"/>
                <a:gd name="T65" fmla="*/ 209993 h 759"/>
                <a:gd name="T66" fmla="*/ 79990 w 903"/>
                <a:gd name="T67" fmla="*/ 195294 h 759"/>
                <a:gd name="T68" fmla="*/ 86583 w 903"/>
                <a:gd name="T69" fmla="*/ 120221 h 759"/>
                <a:gd name="T70" fmla="*/ 89659 w 903"/>
                <a:gd name="T71" fmla="*/ 96597 h 759"/>
                <a:gd name="T72" fmla="*/ 92297 w 903"/>
                <a:gd name="T73" fmla="*/ 88197 h 759"/>
                <a:gd name="T74" fmla="*/ 105042 w 903"/>
                <a:gd name="T75" fmla="*/ 93447 h 759"/>
                <a:gd name="T76" fmla="*/ 107679 w 903"/>
                <a:gd name="T77" fmla="*/ 124946 h 759"/>
                <a:gd name="T78" fmla="*/ 108558 w 903"/>
                <a:gd name="T79" fmla="*/ 143845 h 759"/>
                <a:gd name="T80" fmla="*/ 112514 w 903"/>
                <a:gd name="T81" fmla="*/ 150670 h 759"/>
                <a:gd name="T82" fmla="*/ 126139 w 903"/>
                <a:gd name="T83" fmla="*/ 154870 h 759"/>
                <a:gd name="T84" fmla="*/ 137126 w 903"/>
                <a:gd name="T85" fmla="*/ 153820 h 759"/>
                <a:gd name="T86" fmla="*/ 146356 w 903"/>
                <a:gd name="T87" fmla="*/ 142795 h 759"/>
                <a:gd name="T88" fmla="*/ 153828 w 903"/>
                <a:gd name="T89" fmla="*/ 122846 h 759"/>
                <a:gd name="T90" fmla="*/ 161739 w 903"/>
                <a:gd name="T91" fmla="*/ 105522 h 759"/>
                <a:gd name="T92" fmla="*/ 170089 w 903"/>
                <a:gd name="T93" fmla="*/ 100272 h 759"/>
                <a:gd name="T94" fmla="*/ 181956 w 903"/>
                <a:gd name="T95" fmla="*/ 101322 h 759"/>
                <a:gd name="T96" fmla="*/ 198218 w 903"/>
                <a:gd name="T97" fmla="*/ 109196 h 759"/>
                <a:gd name="T98" fmla="*/ 210084 w 903"/>
                <a:gd name="T99" fmla="*/ 113396 h 759"/>
                <a:gd name="T100" fmla="*/ 225028 w 903"/>
                <a:gd name="T101" fmla="*/ 111821 h 759"/>
                <a:gd name="T102" fmla="*/ 233378 w 903"/>
                <a:gd name="T103" fmla="*/ 104997 h 759"/>
                <a:gd name="T104" fmla="*/ 247882 w 903"/>
                <a:gd name="T105" fmla="*/ 66673 h 759"/>
                <a:gd name="T106" fmla="*/ 272494 w 903"/>
                <a:gd name="T107" fmla="*/ 41999 h 759"/>
                <a:gd name="T108" fmla="*/ 321719 w 903"/>
                <a:gd name="T109" fmla="*/ 5775 h 759"/>
                <a:gd name="T110" fmla="*/ 354243 w 903"/>
                <a:gd name="T111" fmla="*/ 1575 h 759"/>
                <a:gd name="T112" fmla="*/ 364791 w 903"/>
                <a:gd name="T113" fmla="*/ 3150 h 759"/>
                <a:gd name="T114" fmla="*/ 375339 w 903"/>
                <a:gd name="T115" fmla="*/ 18374 h 759"/>
                <a:gd name="T116" fmla="*/ 383690 w 903"/>
                <a:gd name="T117" fmla="*/ 37274 h 759"/>
                <a:gd name="T118" fmla="*/ 388085 w 903"/>
                <a:gd name="T119" fmla="*/ 56173 h 759"/>
                <a:gd name="T120" fmla="*/ 381492 w 903"/>
                <a:gd name="T121" fmla="*/ 108671 h 759"/>
                <a:gd name="T122" fmla="*/ 364791 w 903"/>
                <a:gd name="T123" fmla="*/ 107097 h 759"/>
                <a:gd name="T124" fmla="*/ 363033 w 903"/>
                <a:gd name="T125" fmla="*/ 147520 h 7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03" h="759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grpSp>
          <p:nvGrpSpPr>
            <p:cNvPr id="80" name="Group 438">
              <a:extLst>
                <a:ext uri="{FF2B5EF4-FFF2-40B4-BE49-F238E27FC236}">
                  <a16:creationId xmlns:a16="http://schemas.microsoft.com/office/drawing/2014/main" id="{157F0195-CB1F-EF4A-AD37-75A476AD1A77}"/>
                </a:ext>
              </a:extLst>
            </p:cNvPr>
            <p:cNvGrpSpPr>
              <a:grpSpLocks/>
            </p:cNvGrpSpPr>
            <p:nvPr>
              <p:custDataLst>
                <p:tags r:id="rId629"/>
              </p:custDataLst>
            </p:nvPr>
          </p:nvGrpSpPr>
          <p:grpSpPr bwMode="auto">
            <a:xfrm>
              <a:off x="3637823" y="5452223"/>
              <a:ext cx="468724" cy="1146258"/>
              <a:chOff x="1589" y="3126"/>
              <a:chExt cx="290" cy="657"/>
            </a:xfrm>
            <a:grpFill/>
          </p:grpSpPr>
          <p:sp>
            <p:nvSpPr>
              <p:cNvPr id="102" name="Freeform 439">
                <a:extLst>
                  <a:ext uri="{FF2B5EF4-FFF2-40B4-BE49-F238E27FC236}">
                    <a16:creationId xmlns:a16="http://schemas.microsoft.com/office/drawing/2014/main" id="{9E638BDB-7ECF-D34D-A7C5-8FDB3489E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3531"/>
                <a:ext cx="15" cy="17"/>
              </a:xfrm>
              <a:custGeom>
                <a:avLst/>
                <a:gdLst>
                  <a:gd name="T0" fmla="*/ 15 w 46"/>
                  <a:gd name="T1" fmla="*/ 4 h 51"/>
                  <a:gd name="T2" fmla="*/ 6 w 46"/>
                  <a:gd name="T3" fmla="*/ 0 h 51"/>
                  <a:gd name="T4" fmla="*/ 4 w 46"/>
                  <a:gd name="T5" fmla="*/ 2 h 51"/>
                  <a:gd name="T6" fmla="*/ 2 w 46"/>
                  <a:gd name="T7" fmla="*/ 3 h 51"/>
                  <a:gd name="T8" fmla="*/ 1 w 46"/>
                  <a:gd name="T9" fmla="*/ 4 h 51"/>
                  <a:gd name="T10" fmla="*/ 1 w 46"/>
                  <a:gd name="T11" fmla="*/ 5 h 51"/>
                  <a:gd name="T12" fmla="*/ 0 w 46"/>
                  <a:gd name="T13" fmla="*/ 5 h 51"/>
                  <a:gd name="T14" fmla="*/ 0 w 46"/>
                  <a:gd name="T15" fmla="*/ 6 h 51"/>
                  <a:gd name="T16" fmla="*/ 0 w 46"/>
                  <a:gd name="T17" fmla="*/ 8 h 51"/>
                  <a:gd name="T18" fmla="*/ 1 w 46"/>
                  <a:gd name="T19" fmla="*/ 10 h 51"/>
                  <a:gd name="T20" fmla="*/ 1 w 46"/>
                  <a:gd name="T21" fmla="*/ 12 h 51"/>
                  <a:gd name="T22" fmla="*/ 2 w 46"/>
                  <a:gd name="T23" fmla="*/ 14 h 51"/>
                  <a:gd name="T24" fmla="*/ 3 w 46"/>
                  <a:gd name="T25" fmla="*/ 15 h 51"/>
                  <a:gd name="T26" fmla="*/ 4 w 46"/>
                  <a:gd name="T27" fmla="*/ 16 h 51"/>
                  <a:gd name="T28" fmla="*/ 5 w 46"/>
                  <a:gd name="T29" fmla="*/ 17 h 51"/>
                  <a:gd name="T30" fmla="*/ 5 w 46"/>
                  <a:gd name="T31" fmla="*/ 17 h 51"/>
                  <a:gd name="T32" fmla="*/ 6 w 46"/>
                  <a:gd name="T33" fmla="*/ 17 h 51"/>
                  <a:gd name="T34" fmla="*/ 6 w 46"/>
                  <a:gd name="T35" fmla="*/ 17 h 51"/>
                  <a:gd name="T36" fmla="*/ 11 w 46"/>
                  <a:gd name="T37" fmla="*/ 17 h 51"/>
                  <a:gd name="T38" fmla="*/ 15 w 46"/>
                  <a:gd name="T39" fmla="*/ 17 h 51"/>
                  <a:gd name="T40" fmla="*/ 15 w 46"/>
                  <a:gd name="T41" fmla="*/ 12 h 51"/>
                  <a:gd name="T42" fmla="*/ 15 w 46"/>
                  <a:gd name="T43" fmla="*/ 9 h 51"/>
                  <a:gd name="T44" fmla="*/ 15 w 46"/>
                  <a:gd name="T45" fmla="*/ 6 h 51"/>
                  <a:gd name="T46" fmla="*/ 15 w 46"/>
                  <a:gd name="T47" fmla="*/ 4 h 5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6" h="51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" name="Freeform 440">
                <a:extLst>
                  <a:ext uri="{FF2B5EF4-FFF2-40B4-BE49-F238E27FC236}">
                    <a16:creationId xmlns:a16="http://schemas.microsoft.com/office/drawing/2014/main" id="{813098E5-5BD4-4445-B20C-B6AD95EBB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3730"/>
                <a:ext cx="63" cy="53"/>
              </a:xfrm>
              <a:custGeom>
                <a:avLst/>
                <a:gdLst>
                  <a:gd name="T0" fmla="*/ 0 w 192"/>
                  <a:gd name="T1" fmla="*/ 0 h 158"/>
                  <a:gd name="T2" fmla="*/ 0 w 192"/>
                  <a:gd name="T3" fmla="*/ 5 h 158"/>
                  <a:gd name="T4" fmla="*/ 1 w 192"/>
                  <a:gd name="T5" fmla="*/ 9 h 158"/>
                  <a:gd name="T6" fmla="*/ 1 w 192"/>
                  <a:gd name="T7" fmla="*/ 13 h 158"/>
                  <a:gd name="T8" fmla="*/ 2 w 192"/>
                  <a:gd name="T9" fmla="*/ 17 h 158"/>
                  <a:gd name="T10" fmla="*/ 4 w 192"/>
                  <a:gd name="T11" fmla="*/ 20 h 158"/>
                  <a:gd name="T12" fmla="*/ 5 w 192"/>
                  <a:gd name="T13" fmla="*/ 24 h 158"/>
                  <a:gd name="T14" fmla="*/ 7 w 192"/>
                  <a:gd name="T15" fmla="*/ 27 h 158"/>
                  <a:gd name="T16" fmla="*/ 8 w 192"/>
                  <a:gd name="T17" fmla="*/ 30 h 158"/>
                  <a:gd name="T18" fmla="*/ 15 w 192"/>
                  <a:gd name="T19" fmla="*/ 41 h 158"/>
                  <a:gd name="T20" fmla="*/ 22 w 192"/>
                  <a:gd name="T21" fmla="*/ 50 h 158"/>
                  <a:gd name="T22" fmla="*/ 24 w 192"/>
                  <a:gd name="T23" fmla="*/ 51 h 158"/>
                  <a:gd name="T24" fmla="*/ 26 w 192"/>
                  <a:gd name="T25" fmla="*/ 51 h 158"/>
                  <a:gd name="T26" fmla="*/ 28 w 192"/>
                  <a:gd name="T27" fmla="*/ 52 h 158"/>
                  <a:gd name="T28" fmla="*/ 30 w 192"/>
                  <a:gd name="T29" fmla="*/ 52 h 158"/>
                  <a:gd name="T30" fmla="*/ 34 w 192"/>
                  <a:gd name="T31" fmla="*/ 53 h 158"/>
                  <a:gd name="T32" fmla="*/ 39 w 192"/>
                  <a:gd name="T33" fmla="*/ 53 h 158"/>
                  <a:gd name="T34" fmla="*/ 50 w 192"/>
                  <a:gd name="T35" fmla="*/ 52 h 158"/>
                  <a:gd name="T36" fmla="*/ 63 w 192"/>
                  <a:gd name="T37" fmla="*/ 52 h 158"/>
                  <a:gd name="T38" fmla="*/ 60 w 192"/>
                  <a:gd name="T39" fmla="*/ 51 h 158"/>
                  <a:gd name="T40" fmla="*/ 58 w 192"/>
                  <a:gd name="T41" fmla="*/ 51 h 158"/>
                  <a:gd name="T42" fmla="*/ 55 w 192"/>
                  <a:gd name="T43" fmla="*/ 51 h 158"/>
                  <a:gd name="T44" fmla="*/ 53 w 192"/>
                  <a:gd name="T45" fmla="*/ 50 h 158"/>
                  <a:gd name="T46" fmla="*/ 48 w 192"/>
                  <a:gd name="T47" fmla="*/ 48 h 158"/>
                  <a:gd name="T48" fmla="*/ 42 w 192"/>
                  <a:gd name="T49" fmla="*/ 46 h 158"/>
                  <a:gd name="T50" fmla="*/ 38 w 192"/>
                  <a:gd name="T51" fmla="*/ 44 h 158"/>
                  <a:gd name="T52" fmla="*/ 33 w 192"/>
                  <a:gd name="T53" fmla="*/ 40 h 158"/>
                  <a:gd name="T54" fmla="*/ 29 w 192"/>
                  <a:gd name="T55" fmla="*/ 37 h 158"/>
                  <a:gd name="T56" fmla="*/ 25 w 192"/>
                  <a:gd name="T57" fmla="*/ 33 h 158"/>
                  <a:gd name="T58" fmla="*/ 21 w 192"/>
                  <a:gd name="T59" fmla="*/ 29 h 158"/>
                  <a:gd name="T60" fmla="*/ 17 w 192"/>
                  <a:gd name="T61" fmla="*/ 25 h 158"/>
                  <a:gd name="T62" fmla="*/ 14 w 192"/>
                  <a:gd name="T63" fmla="*/ 21 h 158"/>
                  <a:gd name="T64" fmla="*/ 11 w 192"/>
                  <a:gd name="T65" fmla="*/ 17 h 158"/>
                  <a:gd name="T66" fmla="*/ 9 w 192"/>
                  <a:gd name="T67" fmla="*/ 13 h 158"/>
                  <a:gd name="T68" fmla="*/ 7 w 192"/>
                  <a:gd name="T69" fmla="*/ 9 h 158"/>
                  <a:gd name="T70" fmla="*/ 5 w 192"/>
                  <a:gd name="T71" fmla="*/ 5 h 158"/>
                  <a:gd name="T72" fmla="*/ 4 w 192"/>
                  <a:gd name="T73" fmla="*/ 2 h 158"/>
                  <a:gd name="T74" fmla="*/ 0 w 192"/>
                  <a:gd name="T75" fmla="*/ 0 h 15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58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4" name="Freeform 441">
                <a:extLst>
                  <a:ext uri="{FF2B5EF4-FFF2-40B4-BE49-F238E27FC236}">
                    <a16:creationId xmlns:a16="http://schemas.microsoft.com/office/drawing/2014/main" id="{38BFBD1A-F1DC-B547-B660-8036CC14E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3126"/>
                <a:ext cx="290" cy="606"/>
              </a:xfrm>
              <a:custGeom>
                <a:avLst/>
                <a:gdLst>
                  <a:gd name="T0" fmla="*/ 253 w 884"/>
                  <a:gd name="T1" fmla="*/ 138 h 1818"/>
                  <a:gd name="T2" fmla="*/ 286 w 884"/>
                  <a:gd name="T3" fmla="*/ 114 h 1818"/>
                  <a:gd name="T4" fmla="*/ 290 w 884"/>
                  <a:gd name="T5" fmla="*/ 77 h 1818"/>
                  <a:gd name="T6" fmla="*/ 276 w 884"/>
                  <a:gd name="T7" fmla="*/ 64 h 1818"/>
                  <a:gd name="T8" fmla="*/ 276 w 884"/>
                  <a:gd name="T9" fmla="*/ 87 h 1818"/>
                  <a:gd name="T10" fmla="*/ 254 w 884"/>
                  <a:gd name="T11" fmla="*/ 109 h 1818"/>
                  <a:gd name="T12" fmla="*/ 219 w 884"/>
                  <a:gd name="T13" fmla="*/ 110 h 1818"/>
                  <a:gd name="T14" fmla="*/ 205 w 884"/>
                  <a:gd name="T15" fmla="*/ 97 h 1818"/>
                  <a:gd name="T16" fmla="*/ 216 w 884"/>
                  <a:gd name="T17" fmla="*/ 72 h 1818"/>
                  <a:gd name="T18" fmla="*/ 178 w 884"/>
                  <a:gd name="T19" fmla="*/ 49 h 1818"/>
                  <a:gd name="T20" fmla="*/ 139 w 884"/>
                  <a:gd name="T21" fmla="*/ 29 h 1818"/>
                  <a:gd name="T22" fmla="*/ 122 w 884"/>
                  <a:gd name="T23" fmla="*/ 3 h 1818"/>
                  <a:gd name="T24" fmla="*/ 94 w 884"/>
                  <a:gd name="T25" fmla="*/ 7 h 1818"/>
                  <a:gd name="T26" fmla="*/ 77 w 884"/>
                  <a:gd name="T27" fmla="*/ 8 h 1818"/>
                  <a:gd name="T28" fmla="*/ 56 w 884"/>
                  <a:gd name="T29" fmla="*/ 3 h 1818"/>
                  <a:gd name="T30" fmla="*/ 32 w 884"/>
                  <a:gd name="T31" fmla="*/ 18 h 1818"/>
                  <a:gd name="T32" fmla="*/ 22 w 884"/>
                  <a:gd name="T33" fmla="*/ 39 h 1818"/>
                  <a:gd name="T34" fmla="*/ 9 w 884"/>
                  <a:gd name="T35" fmla="*/ 60 h 1818"/>
                  <a:gd name="T36" fmla="*/ 18 w 884"/>
                  <a:gd name="T37" fmla="*/ 84 h 1818"/>
                  <a:gd name="T38" fmla="*/ 17 w 884"/>
                  <a:gd name="T39" fmla="*/ 106 h 1818"/>
                  <a:gd name="T40" fmla="*/ 0 w 884"/>
                  <a:gd name="T41" fmla="*/ 144 h 1818"/>
                  <a:gd name="T42" fmla="*/ 4 w 884"/>
                  <a:gd name="T43" fmla="*/ 203 h 1818"/>
                  <a:gd name="T44" fmla="*/ 25 w 884"/>
                  <a:gd name="T45" fmla="*/ 232 h 1818"/>
                  <a:gd name="T46" fmla="*/ 20 w 884"/>
                  <a:gd name="T47" fmla="*/ 251 h 1818"/>
                  <a:gd name="T48" fmla="*/ 20 w 884"/>
                  <a:gd name="T49" fmla="*/ 269 h 1818"/>
                  <a:gd name="T50" fmla="*/ 27 w 884"/>
                  <a:gd name="T51" fmla="*/ 283 h 1818"/>
                  <a:gd name="T52" fmla="*/ 17 w 884"/>
                  <a:gd name="T53" fmla="*/ 300 h 1818"/>
                  <a:gd name="T54" fmla="*/ 27 w 884"/>
                  <a:gd name="T55" fmla="*/ 328 h 1818"/>
                  <a:gd name="T56" fmla="*/ 27 w 884"/>
                  <a:gd name="T57" fmla="*/ 352 h 1818"/>
                  <a:gd name="T58" fmla="*/ 26 w 884"/>
                  <a:gd name="T59" fmla="*/ 384 h 1818"/>
                  <a:gd name="T60" fmla="*/ 45 w 884"/>
                  <a:gd name="T61" fmla="*/ 422 h 1818"/>
                  <a:gd name="T62" fmla="*/ 65 w 884"/>
                  <a:gd name="T63" fmla="*/ 465 h 1818"/>
                  <a:gd name="T64" fmla="*/ 71 w 884"/>
                  <a:gd name="T65" fmla="*/ 488 h 1818"/>
                  <a:gd name="T66" fmla="*/ 75 w 884"/>
                  <a:gd name="T67" fmla="*/ 509 h 1818"/>
                  <a:gd name="T68" fmla="*/ 70 w 884"/>
                  <a:gd name="T69" fmla="*/ 530 h 1818"/>
                  <a:gd name="T70" fmla="*/ 66 w 884"/>
                  <a:gd name="T71" fmla="*/ 548 h 1818"/>
                  <a:gd name="T72" fmla="*/ 75 w 884"/>
                  <a:gd name="T73" fmla="*/ 573 h 1818"/>
                  <a:gd name="T74" fmla="*/ 102 w 884"/>
                  <a:gd name="T75" fmla="*/ 591 h 1818"/>
                  <a:gd name="T76" fmla="*/ 129 w 884"/>
                  <a:gd name="T77" fmla="*/ 599 h 1818"/>
                  <a:gd name="T78" fmla="*/ 148 w 884"/>
                  <a:gd name="T79" fmla="*/ 595 h 1818"/>
                  <a:gd name="T80" fmla="*/ 149 w 884"/>
                  <a:gd name="T81" fmla="*/ 568 h 1818"/>
                  <a:gd name="T82" fmla="*/ 154 w 884"/>
                  <a:gd name="T83" fmla="*/ 537 h 1818"/>
                  <a:gd name="T84" fmla="*/ 162 w 884"/>
                  <a:gd name="T85" fmla="*/ 503 h 1818"/>
                  <a:gd name="T86" fmla="*/ 138 w 884"/>
                  <a:gd name="T87" fmla="*/ 495 h 1818"/>
                  <a:gd name="T88" fmla="*/ 132 w 884"/>
                  <a:gd name="T89" fmla="*/ 477 h 1818"/>
                  <a:gd name="T90" fmla="*/ 149 w 884"/>
                  <a:gd name="T91" fmla="*/ 465 h 1818"/>
                  <a:gd name="T92" fmla="*/ 159 w 884"/>
                  <a:gd name="T93" fmla="*/ 444 h 1818"/>
                  <a:gd name="T94" fmla="*/ 149 w 884"/>
                  <a:gd name="T95" fmla="*/ 408 h 1818"/>
                  <a:gd name="T96" fmla="*/ 139 w 884"/>
                  <a:gd name="T97" fmla="*/ 380 h 1818"/>
                  <a:gd name="T98" fmla="*/ 170 w 884"/>
                  <a:gd name="T99" fmla="*/ 389 h 1818"/>
                  <a:gd name="T100" fmla="*/ 186 w 884"/>
                  <a:gd name="T101" fmla="*/ 384 h 1818"/>
                  <a:gd name="T102" fmla="*/ 183 w 884"/>
                  <a:gd name="T103" fmla="*/ 359 h 1818"/>
                  <a:gd name="T104" fmla="*/ 185 w 884"/>
                  <a:gd name="T105" fmla="*/ 343 h 1818"/>
                  <a:gd name="T106" fmla="*/ 222 w 884"/>
                  <a:gd name="T107" fmla="*/ 341 h 1818"/>
                  <a:gd name="T108" fmla="*/ 261 w 884"/>
                  <a:gd name="T109" fmla="*/ 324 h 1818"/>
                  <a:gd name="T110" fmla="*/ 268 w 884"/>
                  <a:gd name="T111" fmla="*/ 294 h 1818"/>
                  <a:gd name="T112" fmla="*/ 256 w 884"/>
                  <a:gd name="T113" fmla="*/ 284 h 1818"/>
                  <a:gd name="T114" fmla="*/ 249 w 884"/>
                  <a:gd name="T115" fmla="*/ 270 h 1818"/>
                  <a:gd name="T116" fmla="*/ 227 w 884"/>
                  <a:gd name="T117" fmla="*/ 251 h 1818"/>
                  <a:gd name="T118" fmla="*/ 230 w 884"/>
                  <a:gd name="T119" fmla="*/ 177 h 18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84" h="1818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1" name="Freeform 444">
              <a:extLst>
                <a:ext uri="{FF2B5EF4-FFF2-40B4-BE49-F238E27FC236}">
                  <a16:creationId xmlns:a16="http://schemas.microsoft.com/office/drawing/2014/main" id="{3F4A33C7-972E-814E-B278-7F28245F51AA}"/>
                </a:ext>
              </a:extLst>
            </p:cNvPr>
            <p:cNvSpPr>
              <a:spLocks/>
            </p:cNvSpPr>
            <p:nvPr>
              <p:custDataLst>
                <p:tags r:id="rId630"/>
              </p:custDataLst>
            </p:nvPr>
          </p:nvSpPr>
          <p:spPr bwMode="auto">
            <a:xfrm>
              <a:off x="6118969" y="3071534"/>
              <a:ext cx="100718" cy="96992"/>
            </a:xfrm>
            <a:custGeom>
              <a:avLst/>
              <a:gdLst>
                <a:gd name="T0" fmla="*/ 38168 w 186"/>
                <a:gd name="T1" fmla="*/ 77319 h 166"/>
                <a:gd name="T2" fmla="*/ 36837 w 186"/>
                <a:gd name="T3" fmla="*/ 71534 h 166"/>
                <a:gd name="T4" fmla="*/ 34618 w 186"/>
                <a:gd name="T5" fmla="*/ 66800 h 166"/>
                <a:gd name="T6" fmla="*/ 32842 w 186"/>
                <a:gd name="T7" fmla="*/ 62066 h 166"/>
                <a:gd name="T8" fmla="*/ 31067 w 186"/>
                <a:gd name="T9" fmla="*/ 57858 h 166"/>
                <a:gd name="T10" fmla="*/ 26629 w 186"/>
                <a:gd name="T11" fmla="*/ 49968 h 166"/>
                <a:gd name="T12" fmla="*/ 21747 w 186"/>
                <a:gd name="T13" fmla="*/ 43131 h 166"/>
                <a:gd name="T14" fmla="*/ 16421 w 186"/>
                <a:gd name="T15" fmla="*/ 36819 h 166"/>
                <a:gd name="T16" fmla="*/ 11095 w 186"/>
                <a:gd name="T17" fmla="*/ 29455 h 166"/>
                <a:gd name="T18" fmla="*/ 5770 w 186"/>
                <a:gd name="T19" fmla="*/ 19987 h 166"/>
                <a:gd name="T20" fmla="*/ 0 w 186"/>
                <a:gd name="T21" fmla="*/ 9468 h 166"/>
                <a:gd name="T22" fmla="*/ 0 w 186"/>
                <a:gd name="T23" fmla="*/ 0 h 166"/>
                <a:gd name="T24" fmla="*/ 3107 w 186"/>
                <a:gd name="T25" fmla="*/ 1052 h 166"/>
                <a:gd name="T26" fmla="*/ 6213 w 186"/>
                <a:gd name="T27" fmla="*/ 1578 h 166"/>
                <a:gd name="T28" fmla="*/ 8876 w 186"/>
                <a:gd name="T29" fmla="*/ 2104 h 166"/>
                <a:gd name="T30" fmla="*/ 11983 w 186"/>
                <a:gd name="T31" fmla="*/ 2104 h 166"/>
                <a:gd name="T32" fmla="*/ 14646 w 186"/>
                <a:gd name="T33" fmla="*/ 2104 h 166"/>
                <a:gd name="T34" fmla="*/ 17753 w 186"/>
                <a:gd name="T35" fmla="*/ 1578 h 166"/>
                <a:gd name="T36" fmla="*/ 20859 w 186"/>
                <a:gd name="T37" fmla="*/ 1052 h 166"/>
                <a:gd name="T38" fmla="*/ 23522 w 186"/>
                <a:gd name="T39" fmla="*/ 0 h 166"/>
                <a:gd name="T40" fmla="*/ 62134 w 186"/>
                <a:gd name="T41" fmla="*/ 6312 h 166"/>
                <a:gd name="T42" fmla="*/ 82550 w 186"/>
                <a:gd name="T43" fmla="*/ 47864 h 166"/>
                <a:gd name="T44" fmla="*/ 75893 w 186"/>
                <a:gd name="T45" fmla="*/ 58910 h 166"/>
                <a:gd name="T46" fmla="*/ 68792 w 186"/>
                <a:gd name="T47" fmla="*/ 67852 h 166"/>
                <a:gd name="T48" fmla="*/ 66129 w 186"/>
                <a:gd name="T49" fmla="*/ 72060 h 166"/>
                <a:gd name="T50" fmla="*/ 63910 w 186"/>
                <a:gd name="T51" fmla="*/ 76267 h 166"/>
                <a:gd name="T52" fmla="*/ 63022 w 186"/>
                <a:gd name="T53" fmla="*/ 78897 h 166"/>
                <a:gd name="T54" fmla="*/ 62578 w 186"/>
                <a:gd name="T55" fmla="*/ 82053 h 166"/>
                <a:gd name="T56" fmla="*/ 62134 w 186"/>
                <a:gd name="T57" fmla="*/ 84683 h 166"/>
                <a:gd name="T58" fmla="*/ 62134 w 186"/>
                <a:gd name="T59" fmla="*/ 87313 h 166"/>
                <a:gd name="T60" fmla="*/ 38168 w 186"/>
                <a:gd name="T61" fmla="*/ 77319 h 1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86" h="166">
                  <a:moveTo>
                    <a:pt x="86" y="147"/>
                  </a:moveTo>
                  <a:lnTo>
                    <a:pt x="83" y="136"/>
                  </a:lnTo>
                  <a:lnTo>
                    <a:pt x="78" y="127"/>
                  </a:lnTo>
                  <a:lnTo>
                    <a:pt x="74" y="118"/>
                  </a:lnTo>
                  <a:lnTo>
                    <a:pt x="70" y="110"/>
                  </a:lnTo>
                  <a:lnTo>
                    <a:pt x="60" y="95"/>
                  </a:lnTo>
                  <a:lnTo>
                    <a:pt x="49" y="82"/>
                  </a:lnTo>
                  <a:lnTo>
                    <a:pt x="37" y="70"/>
                  </a:lnTo>
                  <a:lnTo>
                    <a:pt x="25" y="56"/>
                  </a:lnTo>
                  <a:lnTo>
                    <a:pt x="13" y="3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140" y="12"/>
                  </a:lnTo>
                  <a:lnTo>
                    <a:pt x="186" y="91"/>
                  </a:lnTo>
                  <a:lnTo>
                    <a:pt x="171" y="112"/>
                  </a:lnTo>
                  <a:lnTo>
                    <a:pt x="155" y="129"/>
                  </a:lnTo>
                  <a:lnTo>
                    <a:pt x="149" y="137"/>
                  </a:lnTo>
                  <a:lnTo>
                    <a:pt x="144" y="145"/>
                  </a:lnTo>
                  <a:lnTo>
                    <a:pt x="142" y="150"/>
                  </a:lnTo>
                  <a:lnTo>
                    <a:pt x="141" y="156"/>
                  </a:lnTo>
                  <a:lnTo>
                    <a:pt x="140" y="161"/>
                  </a:lnTo>
                  <a:lnTo>
                    <a:pt x="140" y="166"/>
                  </a:lnTo>
                  <a:lnTo>
                    <a:pt x="86" y="14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2" name="Freeform 446">
              <a:extLst>
                <a:ext uri="{FF2B5EF4-FFF2-40B4-BE49-F238E27FC236}">
                  <a16:creationId xmlns:a16="http://schemas.microsoft.com/office/drawing/2014/main" id="{F8FADFE5-59F2-2545-BF41-19EE14C8AF28}"/>
                </a:ext>
              </a:extLst>
            </p:cNvPr>
            <p:cNvSpPr>
              <a:spLocks/>
            </p:cNvSpPr>
            <p:nvPr>
              <p:custDataLst>
                <p:tags r:id="rId631"/>
              </p:custDataLst>
            </p:nvPr>
          </p:nvSpPr>
          <p:spPr bwMode="auto">
            <a:xfrm>
              <a:off x="6312657" y="3110330"/>
              <a:ext cx="162698" cy="107573"/>
            </a:xfrm>
            <a:custGeom>
              <a:avLst/>
              <a:gdLst>
                <a:gd name="T0" fmla="*/ 33873 w 311"/>
                <a:gd name="T1" fmla="*/ 20558 h 179"/>
                <a:gd name="T2" fmla="*/ 49309 w 311"/>
                <a:gd name="T3" fmla="*/ 14066 h 179"/>
                <a:gd name="T4" fmla="*/ 63459 w 311"/>
                <a:gd name="T5" fmla="*/ 7574 h 179"/>
                <a:gd name="T6" fmla="*/ 76323 w 311"/>
                <a:gd name="T7" fmla="*/ 2164 h 179"/>
                <a:gd name="T8" fmla="*/ 90472 w 311"/>
                <a:gd name="T9" fmla="*/ 0 h 179"/>
                <a:gd name="T10" fmla="*/ 101192 w 311"/>
                <a:gd name="T11" fmla="*/ 1082 h 179"/>
                <a:gd name="T12" fmla="*/ 109767 w 311"/>
                <a:gd name="T13" fmla="*/ 3246 h 179"/>
                <a:gd name="T14" fmla="*/ 125203 w 311"/>
                <a:gd name="T15" fmla="*/ 6492 h 179"/>
                <a:gd name="T16" fmla="*/ 123059 w 311"/>
                <a:gd name="T17" fmla="*/ 15148 h 179"/>
                <a:gd name="T18" fmla="*/ 119200 w 311"/>
                <a:gd name="T19" fmla="*/ 22722 h 179"/>
                <a:gd name="T20" fmla="*/ 115341 w 311"/>
                <a:gd name="T21" fmla="*/ 28673 h 179"/>
                <a:gd name="T22" fmla="*/ 113626 w 311"/>
                <a:gd name="T23" fmla="*/ 33542 h 179"/>
                <a:gd name="T24" fmla="*/ 114055 w 311"/>
                <a:gd name="T25" fmla="*/ 35706 h 179"/>
                <a:gd name="T26" fmla="*/ 116199 w 311"/>
                <a:gd name="T27" fmla="*/ 38411 h 179"/>
                <a:gd name="T28" fmla="*/ 122202 w 311"/>
                <a:gd name="T29" fmla="*/ 42739 h 179"/>
                <a:gd name="T30" fmla="*/ 133350 w 311"/>
                <a:gd name="T31" fmla="*/ 50312 h 179"/>
                <a:gd name="T32" fmla="*/ 123059 w 311"/>
                <a:gd name="T33" fmla="*/ 57886 h 179"/>
                <a:gd name="T34" fmla="*/ 120487 w 311"/>
                <a:gd name="T35" fmla="*/ 62214 h 179"/>
                <a:gd name="T36" fmla="*/ 119200 w 311"/>
                <a:gd name="T37" fmla="*/ 69788 h 179"/>
                <a:gd name="T38" fmla="*/ 108052 w 311"/>
                <a:gd name="T39" fmla="*/ 73575 h 179"/>
                <a:gd name="T40" fmla="*/ 90472 w 311"/>
                <a:gd name="T41" fmla="*/ 80067 h 179"/>
                <a:gd name="T42" fmla="*/ 81897 w 311"/>
                <a:gd name="T43" fmla="*/ 90887 h 179"/>
                <a:gd name="T44" fmla="*/ 76323 w 311"/>
                <a:gd name="T45" fmla="*/ 95215 h 179"/>
                <a:gd name="T46" fmla="*/ 70748 w 311"/>
                <a:gd name="T47" fmla="*/ 96838 h 179"/>
                <a:gd name="T48" fmla="*/ 64745 w 311"/>
                <a:gd name="T49" fmla="*/ 94674 h 179"/>
                <a:gd name="T50" fmla="*/ 58743 w 311"/>
                <a:gd name="T51" fmla="*/ 90346 h 179"/>
                <a:gd name="T52" fmla="*/ 51453 w 311"/>
                <a:gd name="T53" fmla="*/ 85477 h 179"/>
                <a:gd name="T54" fmla="*/ 42020 w 311"/>
                <a:gd name="T55" fmla="*/ 83854 h 179"/>
                <a:gd name="T56" fmla="*/ 28299 w 311"/>
                <a:gd name="T57" fmla="*/ 83854 h 179"/>
                <a:gd name="T58" fmla="*/ 21868 w 311"/>
                <a:gd name="T59" fmla="*/ 84936 h 179"/>
                <a:gd name="T60" fmla="*/ 16722 w 311"/>
                <a:gd name="T61" fmla="*/ 87100 h 179"/>
                <a:gd name="T62" fmla="*/ 15436 w 311"/>
                <a:gd name="T63" fmla="*/ 76821 h 179"/>
                <a:gd name="T64" fmla="*/ 13721 w 311"/>
                <a:gd name="T65" fmla="*/ 66542 h 179"/>
                <a:gd name="T66" fmla="*/ 9004 w 311"/>
                <a:gd name="T67" fmla="*/ 69247 h 179"/>
                <a:gd name="T68" fmla="*/ 5574 w 311"/>
                <a:gd name="T69" fmla="*/ 69788 h 179"/>
                <a:gd name="T70" fmla="*/ 3001 w 311"/>
                <a:gd name="T71" fmla="*/ 68165 h 179"/>
                <a:gd name="T72" fmla="*/ 1286 w 311"/>
                <a:gd name="T73" fmla="*/ 65460 h 179"/>
                <a:gd name="T74" fmla="*/ 0 w 311"/>
                <a:gd name="T75" fmla="*/ 56804 h 179"/>
                <a:gd name="T76" fmla="*/ 0 w 311"/>
                <a:gd name="T77" fmla="*/ 47067 h 179"/>
                <a:gd name="T78" fmla="*/ 1286 w 311"/>
                <a:gd name="T79" fmla="*/ 44362 h 179"/>
                <a:gd name="T80" fmla="*/ 5574 w 311"/>
                <a:gd name="T81" fmla="*/ 42198 h 179"/>
                <a:gd name="T82" fmla="*/ 9004 w 311"/>
                <a:gd name="T83" fmla="*/ 38952 h 179"/>
                <a:gd name="T84" fmla="*/ 10719 w 311"/>
                <a:gd name="T85" fmla="*/ 36788 h 179"/>
                <a:gd name="T86" fmla="*/ 11148 w 311"/>
                <a:gd name="T87" fmla="*/ 33542 h 179"/>
                <a:gd name="T88" fmla="*/ 10291 w 311"/>
                <a:gd name="T89" fmla="*/ 27591 h 179"/>
                <a:gd name="T90" fmla="*/ 8147 w 311"/>
                <a:gd name="T91" fmla="*/ 23263 h 179"/>
                <a:gd name="T92" fmla="*/ 3430 w 311"/>
                <a:gd name="T93" fmla="*/ 15689 h 179"/>
                <a:gd name="T94" fmla="*/ 429 w 311"/>
                <a:gd name="T95" fmla="*/ 9738 h 179"/>
                <a:gd name="T96" fmla="*/ 429 w 311"/>
                <a:gd name="T97" fmla="*/ 7033 h 179"/>
                <a:gd name="T98" fmla="*/ 2573 w 311"/>
                <a:gd name="T99" fmla="*/ 3246 h 179"/>
                <a:gd name="T100" fmla="*/ 0 w 311"/>
                <a:gd name="T101" fmla="*/ 3246 h 1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11" h="179">
                  <a:moveTo>
                    <a:pt x="0" y="6"/>
                  </a:moveTo>
                  <a:lnTo>
                    <a:pt x="79" y="38"/>
                  </a:lnTo>
                  <a:lnTo>
                    <a:pt x="97" y="33"/>
                  </a:lnTo>
                  <a:lnTo>
                    <a:pt x="115" y="26"/>
                  </a:lnTo>
                  <a:lnTo>
                    <a:pt x="132" y="20"/>
                  </a:lnTo>
                  <a:lnTo>
                    <a:pt x="148" y="14"/>
                  </a:lnTo>
                  <a:lnTo>
                    <a:pt x="163" y="9"/>
                  </a:lnTo>
                  <a:lnTo>
                    <a:pt x="178" y="4"/>
                  </a:lnTo>
                  <a:lnTo>
                    <a:pt x="195" y="1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2"/>
                  </a:lnTo>
                  <a:lnTo>
                    <a:pt x="247" y="4"/>
                  </a:lnTo>
                  <a:lnTo>
                    <a:pt x="256" y="6"/>
                  </a:lnTo>
                  <a:lnTo>
                    <a:pt x="275" y="10"/>
                  </a:lnTo>
                  <a:lnTo>
                    <a:pt x="292" y="12"/>
                  </a:lnTo>
                  <a:lnTo>
                    <a:pt x="290" y="21"/>
                  </a:lnTo>
                  <a:lnTo>
                    <a:pt x="287" y="28"/>
                  </a:lnTo>
                  <a:lnTo>
                    <a:pt x="283" y="36"/>
                  </a:lnTo>
                  <a:lnTo>
                    <a:pt x="278" y="42"/>
                  </a:lnTo>
                  <a:lnTo>
                    <a:pt x="273" y="48"/>
                  </a:lnTo>
                  <a:lnTo>
                    <a:pt x="269" y="53"/>
                  </a:lnTo>
                  <a:lnTo>
                    <a:pt x="266" y="57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6" y="66"/>
                  </a:lnTo>
                  <a:lnTo>
                    <a:pt x="269" y="69"/>
                  </a:lnTo>
                  <a:lnTo>
                    <a:pt x="271" y="71"/>
                  </a:lnTo>
                  <a:lnTo>
                    <a:pt x="277" y="75"/>
                  </a:lnTo>
                  <a:lnTo>
                    <a:pt x="285" y="79"/>
                  </a:lnTo>
                  <a:lnTo>
                    <a:pt x="301" y="87"/>
                  </a:lnTo>
                  <a:lnTo>
                    <a:pt x="311" y="93"/>
                  </a:lnTo>
                  <a:lnTo>
                    <a:pt x="298" y="100"/>
                  </a:lnTo>
                  <a:lnTo>
                    <a:pt x="287" y="107"/>
                  </a:lnTo>
                  <a:lnTo>
                    <a:pt x="283" y="110"/>
                  </a:lnTo>
                  <a:lnTo>
                    <a:pt x="281" y="115"/>
                  </a:lnTo>
                  <a:lnTo>
                    <a:pt x="278" y="121"/>
                  </a:lnTo>
                  <a:lnTo>
                    <a:pt x="278" y="129"/>
                  </a:lnTo>
                  <a:lnTo>
                    <a:pt x="271" y="131"/>
                  </a:lnTo>
                  <a:lnTo>
                    <a:pt x="252" y="136"/>
                  </a:lnTo>
                  <a:lnTo>
                    <a:pt x="230" y="143"/>
                  </a:lnTo>
                  <a:lnTo>
                    <a:pt x="211" y="148"/>
                  </a:lnTo>
                  <a:lnTo>
                    <a:pt x="202" y="158"/>
                  </a:lnTo>
                  <a:lnTo>
                    <a:pt x="191" y="168"/>
                  </a:lnTo>
                  <a:lnTo>
                    <a:pt x="185" y="172"/>
                  </a:lnTo>
                  <a:lnTo>
                    <a:pt x="178" y="176"/>
                  </a:lnTo>
                  <a:lnTo>
                    <a:pt x="172" y="178"/>
                  </a:lnTo>
                  <a:lnTo>
                    <a:pt x="165" y="179"/>
                  </a:lnTo>
                  <a:lnTo>
                    <a:pt x="158" y="178"/>
                  </a:lnTo>
                  <a:lnTo>
                    <a:pt x="151" y="175"/>
                  </a:lnTo>
                  <a:lnTo>
                    <a:pt x="144" y="171"/>
                  </a:lnTo>
                  <a:lnTo>
                    <a:pt x="137" y="167"/>
                  </a:lnTo>
                  <a:lnTo>
                    <a:pt x="129" y="162"/>
                  </a:lnTo>
                  <a:lnTo>
                    <a:pt x="120" y="158"/>
                  </a:lnTo>
                  <a:lnTo>
                    <a:pt x="110" y="156"/>
                  </a:lnTo>
                  <a:lnTo>
                    <a:pt x="98" y="155"/>
                  </a:lnTo>
                  <a:lnTo>
                    <a:pt x="83" y="155"/>
                  </a:lnTo>
                  <a:lnTo>
                    <a:pt x="66" y="155"/>
                  </a:lnTo>
                  <a:lnTo>
                    <a:pt x="59" y="156"/>
                  </a:lnTo>
                  <a:lnTo>
                    <a:pt x="51" y="157"/>
                  </a:lnTo>
                  <a:lnTo>
                    <a:pt x="45" y="159"/>
                  </a:lnTo>
                  <a:lnTo>
                    <a:pt x="39" y="161"/>
                  </a:lnTo>
                  <a:lnTo>
                    <a:pt x="38" y="151"/>
                  </a:lnTo>
                  <a:lnTo>
                    <a:pt x="36" y="142"/>
                  </a:lnTo>
                  <a:lnTo>
                    <a:pt x="34" y="132"/>
                  </a:lnTo>
                  <a:lnTo>
                    <a:pt x="32" y="123"/>
                  </a:lnTo>
                  <a:lnTo>
                    <a:pt x="26" y="126"/>
                  </a:lnTo>
                  <a:lnTo>
                    <a:pt x="21" y="128"/>
                  </a:lnTo>
                  <a:lnTo>
                    <a:pt x="17" y="129"/>
                  </a:lnTo>
                  <a:lnTo>
                    <a:pt x="13" y="129"/>
                  </a:lnTo>
                  <a:lnTo>
                    <a:pt x="9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3" y="82"/>
                  </a:lnTo>
                  <a:lnTo>
                    <a:pt x="7" y="80"/>
                  </a:lnTo>
                  <a:lnTo>
                    <a:pt x="13" y="78"/>
                  </a:lnTo>
                  <a:lnTo>
                    <a:pt x="17" y="76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68"/>
                  </a:lnTo>
                  <a:lnTo>
                    <a:pt x="25" y="65"/>
                  </a:lnTo>
                  <a:lnTo>
                    <a:pt x="26" y="62"/>
                  </a:lnTo>
                  <a:lnTo>
                    <a:pt x="25" y="56"/>
                  </a:lnTo>
                  <a:lnTo>
                    <a:pt x="24" y="51"/>
                  </a:lnTo>
                  <a:lnTo>
                    <a:pt x="21" y="47"/>
                  </a:lnTo>
                  <a:lnTo>
                    <a:pt x="19" y="43"/>
                  </a:lnTo>
                  <a:lnTo>
                    <a:pt x="14" y="36"/>
                  </a:lnTo>
                  <a:lnTo>
                    <a:pt x="8" y="29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Freeform 452">
              <a:extLst>
                <a:ext uri="{FF2B5EF4-FFF2-40B4-BE49-F238E27FC236}">
                  <a16:creationId xmlns:a16="http://schemas.microsoft.com/office/drawing/2014/main" id="{7F21CF58-A342-9D47-9871-3EFCFC5F8FF4}"/>
                </a:ext>
              </a:extLst>
            </p:cNvPr>
            <p:cNvSpPr>
              <a:spLocks/>
            </p:cNvSpPr>
            <p:nvPr>
              <p:custDataLst>
                <p:tags r:id="rId632"/>
              </p:custDataLst>
            </p:nvPr>
          </p:nvSpPr>
          <p:spPr bwMode="auto">
            <a:xfrm>
              <a:off x="6060861" y="3030975"/>
              <a:ext cx="154951" cy="126970"/>
            </a:xfrm>
            <a:custGeom>
              <a:avLst/>
              <a:gdLst>
                <a:gd name="T0" fmla="*/ 112647 w 292"/>
                <a:gd name="T1" fmla="*/ 47668 h 223"/>
                <a:gd name="T2" fmla="*/ 72199 w 292"/>
                <a:gd name="T3" fmla="*/ 39467 h 223"/>
                <a:gd name="T4" fmla="*/ 66110 w 292"/>
                <a:gd name="T5" fmla="*/ 40492 h 223"/>
                <a:gd name="T6" fmla="*/ 60455 w 292"/>
                <a:gd name="T7" fmla="*/ 40492 h 223"/>
                <a:gd name="T8" fmla="*/ 54801 w 292"/>
                <a:gd name="T9" fmla="*/ 39467 h 223"/>
                <a:gd name="T10" fmla="*/ 51757 w 292"/>
                <a:gd name="T11" fmla="*/ 47668 h 223"/>
                <a:gd name="T12" fmla="*/ 62630 w 292"/>
                <a:gd name="T13" fmla="*/ 67145 h 223"/>
                <a:gd name="T14" fmla="*/ 73068 w 292"/>
                <a:gd name="T15" fmla="*/ 80471 h 223"/>
                <a:gd name="T16" fmla="*/ 82202 w 292"/>
                <a:gd name="T17" fmla="*/ 94823 h 223"/>
                <a:gd name="T18" fmla="*/ 85682 w 292"/>
                <a:gd name="T19" fmla="*/ 103536 h 223"/>
                <a:gd name="T20" fmla="*/ 89161 w 292"/>
                <a:gd name="T21" fmla="*/ 113787 h 223"/>
                <a:gd name="T22" fmla="*/ 76113 w 292"/>
                <a:gd name="T23" fmla="*/ 114300 h 223"/>
                <a:gd name="T24" fmla="*/ 70024 w 292"/>
                <a:gd name="T25" fmla="*/ 113787 h 223"/>
                <a:gd name="T26" fmla="*/ 63500 w 292"/>
                <a:gd name="T27" fmla="*/ 110712 h 223"/>
                <a:gd name="T28" fmla="*/ 58281 w 292"/>
                <a:gd name="T29" fmla="*/ 107124 h 223"/>
                <a:gd name="T30" fmla="*/ 55236 w 292"/>
                <a:gd name="T31" fmla="*/ 101486 h 223"/>
                <a:gd name="T32" fmla="*/ 52627 w 292"/>
                <a:gd name="T33" fmla="*/ 95848 h 223"/>
                <a:gd name="T34" fmla="*/ 49147 w 292"/>
                <a:gd name="T35" fmla="*/ 92260 h 223"/>
                <a:gd name="T36" fmla="*/ 39579 w 292"/>
                <a:gd name="T37" fmla="*/ 74321 h 223"/>
                <a:gd name="T38" fmla="*/ 29575 w 292"/>
                <a:gd name="T39" fmla="*/ 57919 h 223"/>
                <a:gd name="T40" fmla="*/ 23921 w 292"/>
                <a:gd name="T41" fmla="*/ 50743 h 223"/>
                <a:gd name="T42" fmla="*/ 18267 w 292"/>
                <a:gd name="T43" fmla="*/ 44592 h 223"/>
                <a:gd name="T44" fmla="*/ 11743 w 292"/>
                <a:gd name="T45" fmla="*/ 40492 h 223"/>
                <a:gd name="T46" fmla="*/ 5654 w 292"/>
                <a:gd name="T47" fmla="*/ 38442 h 223"/>
                <a:gd name="T48" fmla="*/ 1740 w 292"/>
                <a:gd name="T49" fmla="*/ 33316 h 223"/>
                <a:gd name="T50" fmla="*/ 435 w 292"/>
                <a:gd name="T51" fmla="*/ 29728 h 223"/>
                <a:gd name="T52" fmla="*/ 0 w 292"/>
                <a:gd name="T53" fmla="*/ 25115 h 223"/>
                <a:gd name="T54" fmla="*/ 17397 w 292"/>
                <a:gd name="T55" fmla="*/ 28191 h 223"/>
                <a:gd name="T56" fmla="*/ 30445 w 292"/>
                <a:gd name="T57" fmla="*/ 28191 h 223"/>
                <a:gd name="T58" fmla="*/ 39579 w 292"/>
                <a:gd name="T59" fmla="*/ 25628 h 223"/>
                <a:gd name="T60" fmla="*/ 46103 w 292"/>
                <a:gd name="T61" fmla="*/ 21015 h 223"/>
                <a:gd name="T62" fmla="*/ 55236 w 292"/>
                <a:gd name="T63" fmla="*/ 10251 h 223"/>
                <a:gd name="T64" fmla="*/ 60021 w 292"/>
                <a:gd name="T65" fmla="*/ 4613 h 223"/>
                <a:gd name="T66" fmla="*/ 66110 w 292"/>
                <a:gd name="T67" fmla="*/ 0 h 223"/>
                <a:gd name="T68" fmla="*/ 74808 w 292"/>
                <a:gd name="T69" fmla="*/ 7176 h 223"/>
                <a:gd name="T70" fmla="*/ 84377 w 292"/>
                <a:gd name="T71" fmla="*/ 13326 h 223"/>
                <a:gd name="T72" fmla="*/ 94815 w 292"/>
                <a:gd name="T73" fmla="*/ 17427 h 223"/>
                <a:gd name="T74" fmla="*/ 106993 w 292"/>
                <a:gd name="T75" fmla="*/ 18965 h 223"/>
                <a:gd name="T76" fmla="*/ 113952 w 292"/>
                <a:gd name="T77" fmla="*/ 17427 h 223"/>
                <a:gd name="T78" fmla="*/ 121346 w 292"/>
                <a:gd name="T79" fmla="*/ 15889 h 223"/>
                <a:gd name="T80" fmla="*/ 123955 w 292"/>
                <a:gd name="T81" fmla="*/ 24090 h 223"/>
                <a:gd name="T82" fmla="*/ 124825 w 292"/>
                <a:gd name="T83" fmla="*/ 25115 h 223"/>
                <a:gd name="T84" fmla="*/ 127000 w 292"/>
                <a:gd name="T85" fmla="*/ 35366 h 2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2" h="223">
                  <a:moveTo>
                    <a:pt x="292" y="69"/>
                  </a:moveTo>
                  <a:lnTo>
                    <a:pt x="259" y="9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46" y="79"/>
                  </a:lnTo>
                  <a:lnTo>
                    <a:pt x="139" y="79"/>
                  </a:lnTo>
                  <a:lnTo>
                    <a:pt x="133" y="78"/>
                  </a:lnTo>
                  <a:lnTo>
                    <a:pt x="126" y="77"/>
                  </a:lnTo>
                  <a:lnTo>
                    <a:pt x="119" y="75"/>
                  </a:lnTo>
                  <a:lnTo>
                    <a:pt x="119" y="93"/>
                  </a:lnTo>
                  <a:lnTo>
                    <a:pt x="132" y="113"/>
                  </a:lnTo>
                  <a:lnTo>
                    <a:pt x="144" y="131"/>
                  </a:lnTo>
                  <a:lnTo>
                    <a:pt x="156" y="145"/>
                  </a:lnTo>
                  <a:lnTo>
                    <a:pt x="168" y="157"/>
                  </a:lnTo>
                  <a:lnTo>
                    <a:pt x="179" y="170"/>
                  </a:lnTo>
                  <a:lnTo>
                    <a:pt x="189" y="185"/>
                  </a:lnTo>
                  <a:lnTo>
                    <a:pt x="193" y="193"/>
                  </a:lnTo>
                  <a:lnTo>
                    <a:pt x="197" y="202"/>
                  </a:lnTo>
                  <a:lnTo>
                    <a:pt x="202" y="211"/>
                  </a:lnTo>
                  <a:lnTo>
                    <a:pt x="205" y="222"/>
                  </a:lnTo>
                  <a:lnTo>
                    <a:pt x="191" y="223"/>
                  </a:lnTo>
                  <a:lnTo>
                    <a:pt x="175" y="223"/>
                  </a:lnTo>
                  <a:lnTo>
                    <a:pt x="168" y="223"/>
                  </a:lnTo>
                  <a:lnTo>
                    <a:pt x="161" y="222"/>
                  </a:lnTo>
                  <a:lnTo>
                    <a:pt x="154" y="220"/>
                  </a:lnTo>
                  <a:lnTo>
                    <a:pt x="146" y="216"/>
                  </a:lnTo>
                  <a:lnTo>
                    <a:pt x="139" y="213"/>
                  </a:lnTo>
                  <a:lnTo>
                    <a:pt x="134" y="209"/>
                  </a:lnTo>
                  <a:lnTo>
                    <a:pt x="130" y="203"/>
                  </a:lnTo>
                  <a:lnTo>
                    <a:pt x="127" y="198"/>
                  </a:lnTo>
                  <a:lnTo>
                    <a:pt x="124" y="192"/>
                  </a:lnTo>
                  <a:lnTo>
                    <a:pt x="121" y="187"/>
                  </a:lnTo>
                  <a:lnTo>
                    <a:pt x="117" y="183"/>
                  </a:lnTo>
                  <a:lnTo>
                    <a:pt x="113" y="180"/>
                  </a:lnTo>
                  <a:lnTo>
                    <a:pt x="102" y="162"/>
                  </a:lnTo>
                  <a:lnTo>
                    <a:pt x="91" y="145"/>
                  </a:lnTo>
                  <a:lnTo>
                    <a:pt x="80" y="129"/>
                  </a:lnTo>
                  <a:lnTo>
                    <a:pt x="68" y="113"/>
                  </a:lnTo>
                  <a:lnTo>
                    <a:pt x="61" y="105"/>
                  </a:lnTo>
                  <a:lnTo>
                    <a:pt x="55" y="99"/>
                  </a:lnTo>
                  <a:lnTo>
                    <a:pt x="48" y="93"/>
                  </a:lnTo>
                  <a:lnTo>
                    <a:pt x="42" y="87"/>
                  </a:lnTo>
                  <a:lnTo>
                    <a:pt x="35" y="83"/>
                  </a:lnTo>
                  <a:lnTo>
                    <a:pt x="27" y="79"/>
                  </a:lnTo>
                  <a:lnTo>
                    <a:pt x="21" y="76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4" y="65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2" y="53"/>
                  </a:lnTo>
                  <a:lnTo>
                    <a:pt x="40" y="55"/>
                  </a:lnTo>
                  <a:lnTo>
                    <a:pt x="57" y="56"/>
                  </a:lnTo>
                  <a:lnTo>
                    <a:pt x="70" y="55"/>
                  </a:lnTo>
                  <a:lnTo>
                    <a:pt x="82" y="53"/>
                  </a:lnTo>
                  <a:lnTo>
                    <a:pt x="91" y="50"/>
                  </a:lnTo>
                  <a:lnTo>
                    <a:pt x="99" y="46"/>
                  </a:lnTo>
                  <a:lnTo>
                    <a:pt x="106" y="41"/>
                  </a:lnTo>
                  <a:lnTo>
                    <a:pt x="117" y="31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4"/>
                  </a:lnTo>
                  <a:lnTo>
                    <a:pt x="152" y="0"/>
                  </a:lnTo>
                  <a:lnTo>
                    <a:pt x="162" y="8"/>
                  </a:lnTo>
                  <a:lnTo>
                    <a:pt x="172" y="14"/>
                  </a:lnTo>
                  <a:lnTo>
                    <a:pt x="183" y="21"/>
                  </a:lnTo>
                  <a:lnTo>
                    <a:pt x="194" y="26"/>
                  </a:lnTo>
                  <a:lnTo>
                    <a:pt x="205" y="31"/>
                  </a:lnTo>
                  <a:lnTo>
                    <a:pt x="218" y="34"/>
                  </a:lnTo>
                  <a:lnTo>
                    <a:pt x="231" y="37"/>
                  </a:lnTo>
                  <a:lnTo>
                    <a:pt x="246" y="37"/>
                  </a:lnTo>
                  <a:lnTo>
                    <a:pt x="255" y="36"/>
                  </a:lnTo>
                  <a:lnTo>
                    <a:pt x="262" y="34"/>
                  </a:lnTo>
                  <a:lnTo>
                    <a:pt x="270" y="32"/>
                  </a:lnTo>
                  <a:lnTo>
                    <a:pt x="279" y="31"/>
                  </a:lnTo>
                  <a:lnTo>
                    <a:pt x="283" y="42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9" y="52"/>
                  </a:lnTo>
                  <a:lnTo>
                    <a:pt x="292" y="6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Freeform 457">
              <a:extLst>
                <a:ext uri="{FF2B5EF4-FFF2-40B4-BE49-F238E27FC236}">
                  <a16:creationId xmlns:a16="http://schemas.microsoft.com/office/drawing/2014/main" id="{F65523B2-9A64-6340-8261-828B4F92A1AB}"/>
                </a:ext>
              </a:extLst>
            </p:cNvPr>
            <p:cNvSpPr>
              <a:spLocks/>
            </p:cNvSpPr>
            <p:nvPr>
              <p:custDataLst>
                <p:tags r:id="rId633"/>
              </p:custDataLst>
            </p:nvPr>
          </p:nvSpPr>
          <p:spPr bwMode="auto">
            <a:xfrm>
              <a:off x="6411437" y="3552963"/>
              <a:ext cx="333144" cy="342114"/>
            </a:xfrm>
            <a:custGeom>
              <a:avLst/>
              <a:gdLst>
                <a:gd name="T0" fmla="*/ 9087 w 631"/>
                <a:gd name="T1" fmla="*/ 1040 h 592"/>
                <a:gd name="T2" fmla="*/ 13847 w 631"/>
                <a:gd name="T3" fmla="*/ 2081 h 592"/>
                <a:gd name="T4" fmla="*/ 23367 w 631"/>
                <a:gd name="T5" fmla="*/ 4162 h 592"/>
                <a:gd name="T6" fmla="*/ 33753 w 631"/>
                <a:gd name="T7" fmla="*/ 5723 h 592"/>
                <a:gd name="T8" fmla="*/ 45003 w 631"/>
                <a:gd name="T9" fmla="*/ 9884 h 592"/>
                <a:gd name="T10" fmla="*/ 56254 w 631"/>
                <a:gd name="T11" fmla="*/ 16647 h 592"/>
                <a:gd name="T12" fmla="*/ 63178 w 631"/>
                <a:gd name="T13" fmla="*/ 20809 h 592"/>
                <a:gd name="T14" fmla="*/ 68803 w 631"/>
                <a:gd name="T15" fmla="*/ 22370 h 592"/>
                <a:gd name="T16" fmla="*/ 81785 w 631"/>
                <a:gd name="T17" fmla="*/ 22370 h 592"/>
                <a:gd name="T18" fmla="*/ 98229 w 631"/>
                <a:gd name="T19" fmla="*/ 19248 h 592"/>
                <a:gd name="T20" fmla="*/ 119865 w 631"/>
                <a:gd name="T21" fmla="*/ 11965 h 592"/>
                <a:gd name="T22" fmla="*/ 172658 w 631"/>
                <a:gd name="T23" fmla="*/ 19769 h 592"/>
                <a:gd name="T24" fmla="*/ 174389 w 631"/>
                <a:gd name="T25" fmla="*/ 35896 h 592"/>
                <a:gd name="T26" fmla="*/ 177418 w 631"/>
                <a:gd name="T27" fmla="*/ 49422 h 592"/>
                <a:gd name="T28" fmla="*/ 180447 w 631"/>
                <a:gd name="T29" fmla="*/ 61907 h 592"/>
                <a:gd name="T30" fmla="*/ 184774 w 631"/>
                <a:gd name="T31" fmla="*/ 72832 h 592"/>
                <a:gd name="T32" fmla="*/ 194727 w 631"/>
                <a:gd name="T33" fmla="*/ 91040 h 592"/>
                <a:gd name="T34" fmla="*/ 204247 w 631"/>
                <a:gd name="T35" fmla="*/ 106127 h 592"/>
                <a:gd name="T36" fmla="*/ 208574 w 631"/>
                <a:gd name="T37" fmla="*/ 115491 h 592"/>
                <a:gd name="T38" fmla="*/ 209872 w 631"/>
                <a:gd name="T39" fmla="*/ 124855 h 592"/>
                <a:gd name="T40" fmla="*/ 212468 w 631"/>
                <a:gd name="T41" fmla="*/ 132658 h 592"/>
                <a:gd name="T42" fmla="*/ 214632 w 631"/>
                <a:gd name="T43" fmla="*/ 135780 h 592"/>
                <a:gd name="T44" fmla="*/ 218527 w 631"/>
                <a:gd name="T45" fmla="*/ 138381 h 592"/>
                <a:gd name="T46" fmla="*/ 221988 w 631"/>
                <a:gd name="T47" fmla="*/ 140462 h 592"/>
                <a:gd name="T48" fmla="*/ 224585 w 631"/>
                <a:gd name="T49" fmla="*/ 144623 h 592"/>
                <a:gd name="T50" fmla="*/ 230643 w 631"/>
                <a:gd name="T51" fmla="*/ 157629 h 592"/>
                <a:gd name="T52" fmla="*/ 234105 w 631"/>
                <a:gd name="T53" fmla="*/ 172195 h 592"/>
                <a:gd name="T54" fmla="*/ 235836 w 631"/>
                <a:gd name="T55" fmla="*/ 186242 h 592"/>
                <a:gd name="T56" fmla="*/ 237134 w 631"/>
                <a:gd name="T57" fmla="*/ 191444 h 592"/>
                <a:gd name="T58" fmla="*/ 241028 w 631"/>
                <a:gd name="T59" fmla="*/ 198207 h 592"/>
                <a:gd name="T60" fmla="*/ 252279 w 631"/>
                <a:gd name="T61" fmla="*/ 215895 h 592"/>
                <a:gd name="T62" fmla="*/ 264828 w 631"/>
                <a:gd name="T63" fmla="*/ 232542 h 592"/>
                <a:gd name="T64" fmla="*/ 273050 w 631"/>
                <a:gd name="T65" fmla="*/ 240866 h 592"/>
                <a:gd name="T66" fmla="*/ 264828 w 631"/>
                <a:gd name="T67" fmla="*/ 250230 h 592"/>
                <a:gd name="T68" fmla="*/ 270021 w 631"/>
                <a:gd name="T69" fmla="*/ 258033 h 592"/>
                <a:gd name="T70" fmla="*/ 270886 w 631"/>
                <a:gd name="T71" fmla="*/ 263756 h 592"/>
                <a:gd name="T72" fmla="*/ 270886 w 631"/>
                <a:gd name="T73" fmla="*/ 268438 h 592"/>
                <a:gd name="T74" fmla="*/ 273050 w 631"/>
                <a:gd name="T75" fmla="*/ 276241 h 592"/>
                <a:gd name="T76" fmla="*/ 270886 w 631"/>
                <a:gd name="T77" fmla="*/ 280403 h 592"/>
                <a:gd name="T78" fmla="*/ 266992 w 631"/>
                <a:gd name="T79" fmla="*/ 285085 h 592"/>
                <a:gd name="T80" fmla="*/ 256174 w 631"/>
                <a:gd name="T81" fmla="*/ 296010 h 592"/>
                <a:gd name="T82" fmla="*/ 241461 w 631"/>
                <a:gd name="T83" fmla="*/ 307975 h 592"/>
                <a:gd name="T84" fmla="*/ 19905 w 631"/>
                <a:gd name="T85" fmla="*/ 90520 h 592"/>
                <a:gd name="T86" fmla="*/ 10818 w 631"/>
                <a:gd name="T87" fmla="*/ 81676 h 592"/>
                <a:gd name="T88" fmla="*/ 4760 w 631"/>
                <a:gd name="T89" fmla="*/ 71791 h 592"/>
                <a:gd name="T90" fmla="*/ 865 w 631"/>
                <a:gd name="T91" fmla="*/ 60867 h 592"/>
                <a:gd name="T92" fmla="*/ 0 w 631"/>
                <a:gd name="T93" fmla="*/ 48381 h 592"/>
                <a:gd name="T94" fmla="*/ 1298 w 631"/>
                <a:gd name="T95" fmla="*/ 46300 h 592"/>
                <a:gd name="T96" fmla="*/ 4327 w 631"/>
                <a:gd name="T97" fmla="*/ 43179 h 592"/>
                <a:gd name="T98" fmla="*/ 7356 w 631"/>
                <a:gd name="T99" fmla="*/ 40058 h 592"/>
                <a:gd name="T100" fmla="*/ 8655 w 631"/>
                <a:gd name="T101" fmla="*/ 35896 h 592"/>
                <a:gd name="T102" fmla="*/ 7789 w 631"/>
                <a:gd name="T103" fmla="*/ 27572 h 592"/>
                <a:gd name="T104" fmla="*/ 5625 w 631"/>
                <a:gd name="T105" fmla="*/ 21850 h 592"/>
                <a:gd name="T106" fmla="*/ 3895 w 631"/>
                <a:gd name="T107" fmla="*/ 17688 h 592"/>
                <a:gd name="T108" fmla="*/ 3029 w 631"/>
                <a:gd name="T109" fmla="*/ 13526 h 592"/>
                <a:gd name="T110" fmla="*/ 5625 w 631"/>
                <a:gd name="T111" fmla="*/ 0 h 5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1" h="592">
                  <a:moveTo>
                    <a:pt x="13" y="0"/>
                  </a:moveTo>
                  <a:lnTo>
                    <a:pt x="21" y="2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40" y="7"/>
                  </a:lnTo>
                  <a:lnTo>
                    <a:pt x="54" y="8"/>
                  </a:lnTo>
                  <a:lnTo>
                    <a:pt x="67" y="9"/>
                  </a:lnTo>
                  <a:lnTo>
                    <a:pt x="78" y="11"/>
                  </a:lnTo>
                  <a:lnTo>
                    <a:pt x="88" y="13"/>
                  </a:lnTo>
                  <a:lnTo>
                    <a:pt x="104" y="19"/>
                  </a:lnTo>
                  <a:lnTo>
                    <a:pt x="118" y="26"/>
                  </a:lnTo>
                  <a:lnTo>
                    <a:pt x="130" y="32"/>
                  </a:lnTo>
                  <a:lnTo>
                    <a:pt x="141" y="38"/>
                  </a:lnTo>
                  <a:lnTo>
                    <a:pt x="146" y="40"/>
                  </a:lnTo>
                  <a:lnTo>
                    <a:pt x="153" y="42"/>
                  </a:lnTo>
                  <a:lnTo>
                    <a:pt x="159" y="43"/>
                  </a:lnTo>
                  <a:lnTo>
                    <a:pt x="166" y="44"/>
                  </a:lnTo>
                  <a:lnTo>
                    <a:pt x="189" y="43"/>
                  </a:lnTo>
                  <a:lnTo>
                    <a:pt x="210" y="41"/>
                  </a:lnTo>
                  <a:lnTo>
                    <a:pt x="227" y="37"/>
                  </a:lnTo>
                  <a:lnTo>
                    <a:pt x="244" y="33"/>
                  </a:lnTo>
                  <a:lnTo>
                    <a:pt x="277" y="23"/>
                  </a:lnTo>
                  <a:lnTo>
                    <a:pt x="312" y="14"/>
                  </a:lnTo>
                  <a:lnTo>
                    <a:pt x="399" y="38"/>
                  </a:lnTo>
                  <a:lnTo>
                    <a:pt x="400" y="53"/>
                  </a:lnTo>
                  <a:lnTo>
                    <a:pt x="403" y="69"/>
                  </a:lnTo>
                  <a:lnTo>
                    <a:pt x="405" y="82"/>
                  </a:lnTo>
                  <a:lnTo>
                    <a:pt x="410" y="95"/>
                  </a:lnTo>
                  <a:lnTo>
                    <a:pt x="413" y="107"/>
                  </a:lnTo>
                  <a:lnTo>
                    <a:pt x="417" y="119"/>
                  </a:lnTo>
                  <a:lnTo>
                    <a:pt x="423" y="130"/>
                  </a:lnTo>
                  <a:lnTo>
                    <a:pt x="427" y="140"/>
                  </a:lnTo>
                  <a:lnTo>
                    <a:pt x="438" y="158"/>
                  </a:lnTo>
                  <a:lnTo>
                    <a:pt x="450" y="175"/>
                  </a:lnTo>
                  <a:lnTo>
                    <a:pt x="461" y="190"/>
                  </a:lnTo>
                  <a:lnTo>
                    <a:pt x="472" y="204"/>
                  </a:lnTo>
                  <a:lnTo>
                    <a:pt x="478" y="213"/>
                  </a:lnTo>
                  <a:lnTo>
                    <a:pt x="482" y="222"/>
                  </a:lnTo>
                  <a:lnTo>
                    <a:pt x="484" y="232"/>
                  </a:lnTo>
                  <a:lnTo>
                    <a:pt x="485" y="240"/>
                  </a:lnTo>
                  <a:lnTo>
                    <a:pt x="488" y="248"/>
                  </a:lnTo>
                  <a:lnTo>
                    <a:pt x="491" y="255"/>
                  </a:lnTo>
                  <a:lnTo>
                    <a:pt x="494" y="258"/>
                  </a:lnTo>
                  <a:lnTo>
                    <a:pt x="496" y="261"/>
                  </a:lnTo>
                  <a:lnTo>
                    <a:pt x="501" y="263"/>
                  </a:lnTo>
                  <a:lnTo>
                    <a:pt x="505" y="266"/>
                  </a:lnTo>
                  <a:lnTo>
                    <a:pt x="508" y="267"/>
                  </a:lnTo>
                  <a:lnTo>
                    <a:pt x="513" y="270"/>
                  </a:lnTo>
                  <a:lnTo>
                    <a:pt x="516" y="274"/>
                  </a:lnTo>
                  <a:lnTo>
                    <a:pt x="519" y="278"/>
                  </a:lnTo>
                  <a:lnTo>
                    <a:pt x="526" y="290"/>
                  </a:lnTo>
                  <a:lnTo>
                    <a:pt x="533" y="303"/>
                  </a:lnTo>
                  <a:lnTo>
                    <a:pt x="537" y="317"/>
                  </a:lnTo>
                  <a:lnTo>
                    <a:pt x="541" y="331"/>
                  </a:lnTo>
                  <a:lnTo>
                    <a:pt x="544" y="346"/>
                  </a:lnTo>
                  <a:lnTo>
                    <a:pt x="545" y="358"/>
                  </a:lnTo>
                  <a:lnTo>
                    <a:pt x="546" y="363"/>
                  </a:lnTo>
                  <a:lnTo>
                    <a:pt x="548" y="368"/>
                  </a:lnTo>
                  <a:lnTo>
                    <a:pt x="551" y="374"/>
                  </a:lnTo>
                  <a:lnTo>
                    <a:pt x="557" y="381"/>
                  </a:lnTo>
                  <a:lnTo>
                    <a:pt x="569" y="398"/>
                  </a:lnTo>
                  <a:lnTo>
                    <a:pt x="583" y="415"/>
                  </a:lnTo>
                  <a:lnTo>
                    <a:pt x="598" y="432"/>
                  </a:lnTo>
                  <a:lnTo>
                    <a:pt x="612" y="447"/>
                  </a:lnTo>
                  <a:lnTo>
                    <a:pt x="624" y="458"/>
                  </a:lnTo>
                  <a:lnTo>
                    <a:pt x="631" y="463"/>
                  </a:lnTo>
                  <a:lnTo>
                    <a:pt x="622" y="472"/>
                  </a:lnTo>
                  <a:lnTo>
                    <a:pt x="612" y="481"/>
                  </a:lnTo>
                  <a:lnTo>
                    <a:pt x="619" y="489"/>
                  </a:lnTo>
                  <a:lnTo>
                    <a:pt x="624" y="496"/>
                  </a:lnTo>
                  <a:lnTo>
                    <a:pt x="626" y="501"/>
                  </a:lnTo>
                  <a:lnTo>
                    <a:pt x="626" y="507"/>
                  </a:lnTo>
                  <a:lnTo>
                    <a:pt x="626" y="511"/>
                  </a:lnTo>
                  <a:lnTo>
                    <a:pt x="626" y="516"/>
                  </a:lnTo>
                  <a:lnTo>
                    <a:pt x="627" y="523"/>
                  </a:lnTo>
                  <a:lnTo>
                    <a:pt x="631" y="531"/>
                  </a:lnTo>
                  <a:lnTo>
                    <a:pt x="629" y="535"/>
                  </a:lnTo>
                  <a:lnTo>
                    <a:pt x="626" y="539"/>
                  </a:lnTo>
                  <a:lnTo>
                    <a:pt x="622" y="543"/>
                  </a:lnTo>
                  <a:lnTo>
                    <a:pt x="617" y="548"/>
                  </a:lnTo>
                  <a:lnTo>
                    <a:pt x="605" y="559"/>
                  </a:lnTo>
                  <a:lnTo>
                    <a:pt x="592" y="569"/>
                  </a:lnTo>
                  <a:lnTo>
                    <a:pt x="569" y="585"/>
                  </a:lnTo>
                  <a:lnTo>
                    <a:pt x="558" y="592"/>
                  </a:lnTo>
                  <a:lnTo>
                    <a:pt x="53" y="592"/>
                  </a:lnTo>
                  <a:lnTo>
                    <a:pt x="46" y="174"/>
                  </a:lnTo>
                  <a:lnTo>
                    <a:pt x="35" y="166"/>
                  </a:lnTo>
                  <a:lnTo>
                    <a:pt x="25" y="157"/>
                  </a:lnTo>
                  <a:lnTo>
                    <a:pt x="18" y="148"/>
                  </a:lnTo>
                  <a:lnTo>
                    <a:pt x="11" y="138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91"/>
                  </a:lnTo>
                  <a:lnTo>
                    <a:pt x="3" y="89"/>
                  </a:lnTo>
                  <a:lnTo>
                    <a:pt x="7" y="86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7" y="77"/>
                  </a:lnTo>
                  <a:lnTo>
                    <a:pt x="19" y="73"/>
                  </a:lnTo>
                  <a:lnTo>
                    <a:pt x="20" y="69"/>
                  </a:lnTo>
                  <a:lnTo>
                    <a:pt x="20" y="61"/>
                  </a:lnTo>
                  <a:lnTo>
                    <a:pt x="18" y="53"/>
                  </a:lnTo>
                  <a:lnTo>
                    <a:pt x="15" y="47"/>
                  </a:lnTo>
                  <a:lnTo>
                    <a:pt x="13" y="42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0" y="11"/>
                  </a:lnTo>
                  <a:lnTo>
                    <a:pt x="1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Freeform 461">
              <a:extLst>
                <a:ext uri="{FF2B5EF4-FFF2-40B4-BE49-F238E27FC236}">
                  <a16:creationId xmlns:a16="http://schemas.microsoft.com/office/drawing/2014/main" id="{1EDE5DEB-2451-D444-9207-9F883CF98433}"/>
                </a:ext>
              </a:extLst>
            </p:cNvPr>
            <p:cNvSpPr>
              <a:spLocks/>
            </p:cNvSpPr>
            <p:nvPr>
              <p:custDataLst>
                <p:tags r:id="rId634"/>
              </p:custDataLst>
            </p:nvPr>
          </p:nvSpPr>
          <p:spPr bwMode="auto">
            <a:xfrm>
              <a:off x="6246802" y="3198504"/>
              <a:ext cx="180129" cy="192219"/>
            </a:xfrm>
            <a:custGeom>
              <a:avLst/>
              <a:gdLst>
                <a:gd name="T0" fmla="*/ 102588 w 331"/>
                <a:gd name="T1" fmla="*/ 21167 h 327"/>
                <a:gd name="T2" fmla="*/ 86084 w 331"/>
                <a:gd name="T3" fmla="*/ 29633 h 327"/>
                <a:gd name="T4" fmla="*/ 81178 w 331"/>
                <a:gd name="T5" fmla="*/ 35454 h 327"/>
                <a:gd name="T6" fmla="*/ 80732 w 331"/>
                <a:gd name="T7" fmla="*/ 42863 h 327"/>
                <a:gd name="T8" fmla="*/ 82070 w 331"/>
                <a:gd name="T9" fmla="*/ 49742 h 327"/>
                <a:gd name="T10" fmla="*/ 78948 w 331"/>
                <a:gd name="T11" fmla="*/ 53975 h 327"/>
                <a:gd name="T12" fmla="*/ 74934 w 331"/>
                <a:gd name="T13" fmla="*/ 55563 h 327"/>
                <a:gd name="T14" fmla="*/ 71365 w 331"/>
                <a:gd name="T15" fmla="*/ 51858 h 327"/>
                <a:gd name="T16" fmla="*/ 66459 w 331"/>
                <a:gd name="T17" fmla="*/ 44979 h 327"/>
                <a:gd name="T18" fmla="*/ 56200 w 331"/>
                <a:gd name="T19" fmla="*/ 39158 h 327"/>
                <a:gd name="T20" fmla="*/ 56646 w 331"/>
                <a:gd name="T21" fmla="*/ 50800 h 327"/>
                <a:gd name="T22" fmla="*/ 61999 w 331"/>
                <a:gd name="T23" fmla="*/ 61384 h 327"/>
                <a:gd name="T24" fmla="*/ 68689 w 331"/>
                <a:gd name="T25" fmla="*/ 68263 h 327"/>
                <a:gd name="T26" fmla="*/ 70919 w 331"/>
                <a:gd name="T27" fmla="*/ 68792 h 327"/>
                <a:gd name="T28" fmla="*/ 70919 w 331"/>
                <a:gd name="T29" fmla="*/ 93663 h 327"/>
                <a:gd name="T30" fmla="*/ 70919 w 331"/>
                <a:gd name="T31" fmla="*/ 125413 h 327"/>
                <a:gd name="T32" fmla="*/ 69581 w 331"/>
                <a:gd name="T33" fmla="*/ 132821 h 327"/>
                <a:gd name="T34" fmla="*/ 65567 w 331"/>
                <a:gd name="T35" fmla="*/ 137055 h 327"/>
                <a:gd name="T36" fmla="*/ 64675 w 331"/>
                <a:gd name="T37" fmla="*/ 139700 h 327"/>
                <a:gd name="T38" fmla="*/ 72257 w 331"/>
                <a:gd name="T39" fmla="*/ 146050 h 327"/>
                <a:gd name="T40" fmla="*/ 74488 w 331"/>
                <a:gd name="T41" fmla="*/ 151342 h 327"/>
                <a:gd name="T42" fmla="*/ 69135 w 331"/>
                <a:gd name="T43" fmla="*/ 156105 h 327"/>
                <a:gd name="T44" fmla="*/ 62445 w 331"/>
                <a:gd name="T45" fmla="*/ 157163 h 327"/>
                <a:gd name="T46" fmla="*/ 57984 w 331"/>
                <a:gd name="T47" fmla="*/ 162455 h 327"/>
                <a:gd name="T48" fmla="*/ 56200 w 331"/>
                <a:gd name="T49" fmla="*/ 169863 h 327"/>
                <a:gd name="T50" fmla="*/ 53970 w 331"/>
                <a:gd name="T51" fmla="*/ 158750 h 327"/>
                <a:gd name="T52" fmla="*/ 55308 w 331"/>
                <a:gd name="T53" fmla="*/ 152400 h 327"/>
                <a:gd name="T54" fmla="*/ 48618 w 331"/>
                <a:gd name="T55" fmla="*/ 151342 h 327"/>
                <a:gd name="T56" fmla="*/ 41481 w 331"/>
                <a:gd name="T57" fmla="*/ 154517 h 327"/>
                <a:gd name="T58" fmla="*/ 35237 w 331"/>
                <a:gd name="T59" fmla="*/ 156634 h 327"/>
                <a:gd name="T60" fmla="*/ 32560 w 331"/>
                <a:gd name="T61" fmla="*/ 128059 h 327"/>
                <a:gd name="T62" fmla="*/ 35237 w 331"/>
                <a:gd name="T63" fmla="*/ 114300 h 327"/>
                <a:gd name="T64" fmla="*/ 21410 w 331"/>
                <a:gd name="T65" fmla="*/ 111654 h 327"/>
                <a:gd name="T66" fmla="*/ 12489 w 331"/>
                <a:gd name="T67" fmla="*/ 104775 h 327"/>
                <a:gd name="T68" fmla="*/ 5798 w 331"/>
                <a:gd name="T69" fmla="*/ 91546 h 327"/>
                <a:gd name="T70" fmla="*/ 0 w 331"/>
                <a:gd name="T71" fmla="*/ 68792 h 327"/>
                <a:gd name="T72" fmla="*/ 12489 w 331"/>
                <a:gd name="T73" fmla="*/ 58738 h 327"/>
                <a:gd name="T74" fmla="*/ 22302 w 331"/>
                <a:gd name="T75" fmla="*/ 42863 h 327"/>
                <a:gd name="T76" fmla="*/ 32560 w 331"/>
                <a:gd name="T77" fmla="*/ 29104 h 327"/>
                <a:gd name="T78" fmla="*/ 51294 w 331"/>
                <a:gd name="T79" fmla="*/ 21696 h 327"/>
                <a:gd name="T80" fmla="*/ 80286 w 331"/>
                <a:gd name="T81" fmla="*/ 7408 h 327"/>
                <a:gd name="T82" fmla="*/ 97235 w 331"/>
                <a:gd name="T83" fmla="*/ 3704 h 327"/>
                <a:gd name="T84" fmla="*/ 111062 w 331"/>
                <a:gd name="T85" fmla="*/ 7408 h 327"/>
                <a:gd name="T86" fmla="*/ 120875 w 331"/>
                <a:gd name="T87" fmla="*/ 14288 h 327"/>
                <a:gd name="T88" fmla="*/ 130242 w 331"/>
                <a:gd name="T89" fmla="*/ 15875 h 327"/>
                <a:gd name="T90" fmla="*/ 136932 w 331"/>
                <a:gd name="T91" fmla="*/ 10583 h 327"/>
                <a:gd name="T92" fmla="*/ 145853 w 331"/>
                <a:gd name="T93" fmla="*/ 3175 h 327"/>
                <a:gd name="T94" fmla="*/ 147191 w 331"/>
                <a:gd name="T95" fmla="*/ 16933 h 3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31" h="327">
                  <a:moveTo>
                    <a:pt x="331" y="56"/>
                  </a:moveTo>
                  <a:lnTo>
                    <a:pt x="245" y="37"/>
                  </a:lnTo>
                  <a:lnTo>
                    <a:pt x="230" y="40"/>
                  </a:lnTo>
                  <a:lnTo>
                    <a:pt x="216" y="44"/>
                  </a:lnTo>
                  <a:lnTo>
                    <a:pt x="204" y="50"/>
                  </a:lnTo>
                  <a:lnTo>
                    <a:pt x="193" y="56"/>
                  </a:lnTo>
                  <a:lnTo>
                    <a:pt x="189" y="59"/>
                  </a:lnTo>
                  <a:lnTo>
                    <a:pt x="185" y="63"/>
                  </a:lnTo>
                  <a:lnTo>
                    <a:pt x="182" y="67"/>
                  </a:lnTo>
                  <a:lnTo>
                    <a:pt x="181" y="72"/>
                  </a:lnTo>
                  <a:lnTo>
                    <a:pt x="180" y="77"/>
                  </a:lnTo>
                  <a:lnTo>
                    <a:pt x="181" y="81"/>
                  </a:lnTo>
                  <a:lnTo>
                    <a:pt x="182" y="87"/>
                  </a:lnTo>
                  <a:lnTo>
                    <a:pt x="185" y="92"/>
                  </a:lnTo>
                  <a:lnTo>
                    <a:pt x="184" y="94"/>
                  </a:lnTo>
                  <a:lnTo>
                    <a:pt x="181" y="98"/>
                  </a:lnTo>
                  <a:lnTo>
                    <a:pt x="179" y="101"/>
                  </a:lnTo>
                  <a:lnTo>
                    <a:pt x="177" y="102"/>
                  </a:lnTo>
                  <a:lnTo>
                    <a:pt x="174" y="105"/>
                  </a:lnTo>
                  <a:lnTo>
                    <a:pt x="172" y="105"/>
                  </a:lnTo>
                  <a:lnTo>
                    <a:pt x="168" y="105"/>
                  </a:lnTo>
                  <a:lnTo>
                    <a:pt x="165" y="102"/>
                  </a:lnTo>
                  <a:lnTo>
                    <a:pt x="162" y="100"/>
                  </a:lnTo>
                  <a:lnTo>
                    <a:pt x="160" y="98"/>
                  </a:lnTo>
                  <a:lnTo>
                    <a:pt x="159" y="92"/>
                  </a:lnTo>
                  <a:lnTo>
                    <a:pt x="159" y="86"/>
                  </a:lnTo>
                  <a:lnTo>
                    <a:pt x="149" y="85"/>
                  </a:lnTo>
                  <a:lnTo>
                    <a:pt x="139" y="82"/>
                  </a:lnTo>
                  <a:lnTo>
                    <a:pt x="132" y="79"/>
                  </a:lnTo>
                  <a:lnTo>
                    <a:pt x="126" y="74"/>
                  </a:lnTo>
                  <a:lnTo>
                    <a:pt x="126" y="83"/>
                  </a:lnTo>
                  <a:lnTo>
                    <a:pt x="126" y="92"/>
                  </a:lnTo>
                  <a:lnTo>
                    <a:pt x="127" y="96"/>
                  </a:lnTo>
                  <a:lnTo>
                    <a:pt x="129" y="101"/>
                  </a:lnTo>
                  <a:lnTo>
                    <a:pt x="135" y="109"/>
                  </a:lnTo>
                  <a:lnTo>
                    <a:pt x="139" y="116"/>
                  </a:lnTo>
                  <a:lnTo>
                    <a:pt x="146" y="122"/>
                  </a:lnTo>
                  <a:lnTo>
                    <a:pt x="151" y="127"/>
                  </a:lnTo>
                  <a:lnTo>
                    <a:pt x="154" y="129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9" y="130"/>
                  </a:lnTo>
                  <a:lnTo>
                    <a:pt x="159" y="147"/>
                  </a:lnTo>
                  <a:lnTo>
                    <a:pt x="159" y="163"/>
                  </a:lnTo>
                  <a:lnTo>
                    <a:pt x="159" y="177"/>
                  </a:lnTo>
                  <a:lnTo>
                    <a:pt x="159" y="191"/>
                  </a:lnTo>
                  <a:lnTo>
                    <a:pt x="159" y="213"/>
                  </a:lnTo>
                  <a:lnTo>
                    <a:pt x="159" y="237"/>
                  </a:lnTo>
                  <a:lnTo>
                    <a:pt x="158" y="242"/>
                  </a:lnTo>
                  <a:lnTo>
                    <a:pt x="157" y="247"/>
                  </a:lnTo>
                  <a:lnTo>
                    <a:pt x="156" y="251"/>
                  </a:lnTo>
                  <a:lnTo>
                    <a:pt x="154" y="254"/>
                  </a:lnTo>
                  <a:lnTo>
                    <a:pt x="150" y="257"/>
                  </a:lnTo>
                  <a:lnTo>
                    <a:pt x="147" y="259"/>
                  </a:lnTo>
                  <a:lnTo>
                    <a:pt x="144" y="259"/>
                  </a:lnTo>
                  <a:lnTo>
                    <a:pt x="139" y="259"/>
                  </a:lnTo>
                  <a:lnTo>
                    <a:pt x="145" y="264"/>
                  </a:lnTo>
                  <a:lnTo>
                    <a:pt x="154" y="270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7" y="277"/>
                  </a:lnTo>
                  <a:lnTo>
                    <a:pt x="172" y="278"/>
                  </a:lnTo>
                  <a:lnTo>
                    <a:pt x="167" y="286"/>
                  </a:lnTo>
                  <a:lnTo>
                    <a:pt x="161" y="291"/>
                  </a:lnTo>
                  <a:lnTo>
                    <a:pt x="158" y="293"/>
                  </a:lnTo>
                  <a:lnTo>
                    <a:pt x="155" y="295"/>
                  </a:lnTo>
                  <a:lnTo>
                    <a:pt x="150" y="296"/>
                  </a:lnTo>
                  <a:lnTo>
                    <a:pt x="146" y="296"/>
                  </a:lnTo>
                  <a:lnTo>
                    <a:pt x="140" y="297"/>
                  </a:lnTo>
                  <a:lnTo>
                    <a:pt x="137" y="299"/>
                  </a:lnTo>
                  <a:lnTo>
                    <a:pt x="134" y="302"/>
                  </a:lnTo>
                  <a:lnTo>
                    <a:pt x="130" y="307"/>
                  </a:lnTo>
                  <a:lnTo>
                    <a:pt x="128" y="311"/>
                  </a:lnTo>
                  <a:lnTo>
                    <a:pt x="127" y="316"/>
                  </a:lnTo>
                  <a:lnTo>
                    <a:pt x="126" y="321"/>
                  </a:lnTo>
                  <a:lnTo>
                    <a:pt x="126" y="327"/>
                  </a:lnTo>
                  <a:lnTo>
                    <a:pt x="122" y="311"/>
                  </a:lnTo>
                  <a:lnTo>
                    <a:pt x="121" y="300"/>
                  </a:lnTo>
                  <a:lnTo>
                    <a:pt x="121" y="296"/>
                  </a:lnTo>
                  <a:lnTo>
                    <a:pt x="122" y="292"/>
                  </a:lnTo>
                  <a:lnTo>
                    <a:pt x="124" y="288"/>
                  </a:lnTo>
                  <a:lnTo>
                    <a:pt x="126" y="284"/>
                  </a:lnTo>
                  <a:lnTo>
                    <a:pt x="116" y="284"/>
                  </a:lnTo>
                  <a:lnTo>
                    <a:pt x="109" y="286"/>
                  </a:lnTo>
                  <a:lnTo>
                    <a:pt x="103" y="288"/>
                  </a:lnTo>
                  <a:lnTo>
                    <a:pt x="98" y="290"/>
                  </a:lnTo>
                  <a:lnTo>
                    <a:pt x="93" y="292"/>
                  </a:lnTo>
                  <a:lnTo>
                    <a:pt x="89" y="294"/>
                  </a:lnTo>
                  <a:lnTo>
                    <a:pt x="83" y="295"/>
                  </a:lnTo>
                  <a:lnTo>
                    <a:pt x="79" y="296"/>
                  </a:lnTo>
                  <a:lnTo>
                    <a:pt x="78" y="272"/>
                  </a:lnTo>
                  <a:lnTo>
                    <a:pt x="74" y="251"/>
                  </a:lnTo>
                  <a:lnTo>
                    <a:pt x="73" y="242"/>
                  </a:lnTo>
                  <a:lnTo>
                    <a:pt x="73" y="234"/>
                  </a:lnTo>
                  <a:lnTo>
                    <a:pt x="76" y="225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57" y="213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28" y="198"/>
                  </a:lnTo>
                  <a:lnTo>
                    <a:pt x="23" y="193"/>
                  </a:lnTo>
                  <a:lnTo>
                    <a:pt x="20" y="187"/>
                  </a:lnTo>
                  <a:lnTo>
                    <a:pt x="13" y="173"/>
                  </a:lnTo>
                  <a:lnTo>
                    <a:pt x="9" y="158"/>
                  </a:lnTo>
                  <a:lnTo>
                    <a:pt x="4" y="144"/>
                  </a:lnTo>
                  <a:lnTo>
                    <a:pt x="0" y="130"/>
                  </a:lnTo>
                  <a:lnTo>
                    <a:pt x="10" y="124"/>
                  </a:lnTo>
                  <a:lnTo>
                    <a:pt x="19" y="118"/>
                  </a:lnTo>
                  <a:lnTo>
                    <a:pt x="28" y="111"/>
                  </a:lnTo>
                  <a:lnTo>
                    <a:pt x="37" y="101"/>
                  </a:lnTo>
                  <a:lnTo>
                    <a:pt x="45" y="92"/>
                  </a:lnTo>
                  <a:lnTo>
                    <a:pt x="50" y="81"/>
                  </a:lnTo>
                  <a:lnTo>
                    <a:pt x="56" y="69"/>
                  </a:lnTo>
                  <a:lnTo>
                    <a:pt x="59" y="56"/>
                  </a:lnTo>
                  <a:lnTo>
                    <a:pt x="73" y="55"/>
                  </a:lnTo>
                  <a:lnTo>
                    <a:pt x="88" y="52"/>
                  </a:lnTo>
                  <a:lnTo>
                    <a:pt x="102" y="47"/>
                  </a:lnTo>
                  <a:lnTo>
                    <a:pt x="115" y="41"/>
                  </a:lnTo>
                  <a:lnTo>
                    <a:pt x="140" y="29"/>
                  </a:lnTo>
                  <a:lnTo>
                    <a:pt x="166" y="19"/>
                  </a:lnTo>
                  <a:lnTo>
                    <a:pt x="180" y="14"/>
                  </a:lnTo>
                  <a:lnTo>
                    <a:pt x="192" y="10"/>
                  </a:lnTo>
                  <a:lnTo>
                    <a:pt x="205" y="8"/>
                  </a:lnTo>
                  <a:lnTo>
                    <a:pt x="218" y="7"/>
                  </a:lnTo>
                  <a:lnTo>
                    <a:pt x="230" y="8"/>
                  </a:lnTo>
                  <a:lnTo>
                    <a:pt x="240" y="10"/>
                  </a:lnTo>
                  <a:lnTo>
                    <a:pt x="249" y="14"/>
                  </a:lnTo>
                  <a:lnTo>
                    <a:pt x="257" y="19"/>
                  </a:lnTo>
                  <a:lnTo>
                    <a:pt x="264" y="23"/>
                  </a:lnTo>
                  <a:lnTo>
                    <a:pt x="271" y="27"/>
                  </a:lnTo>
                  <a:lnTo>
                    <a:pt x="278" y="30"/>
                  </a:lnTo>
                  <a:lnTo>
                    <a:pt x="285" y="31"/>
                  </a:lnTo>
                  <a:lnTo>
                    <a:pt x="292" y="30"/>
                  </a:lnTo>
                  <a:lnTo>
                    <a:pt x="297" y="28"/>
                  </a:lnTo>
                  <a:lnTo>
                    <a:pt x="303" y="24"/>
                  </a:lnTo>
                  <a:lnTo>
                    <a:pt x="307" y="20"/>
                  </a:lnTo>
                  <a:lnTo>
                    <a:pt x="316" y="10"/>
                  </a:lnTo>
                  <a:lnTo>
                    <a:pt x="325" y="0"/>
                  </a:lnTo>
                  <a:lnTo>
                    <a:pt x="327" y="6"/>
                  </a:lnTo>
                  <a:lnTo>
                    <a:pt x="329" y="14"/>
                  </a:lnTo>
                  <a:lnTo>
                    <a:pt x="330" y="23"/>
                  </a:lnTo>
                  <a:lnTo>
                    <a:pt x="330" y="32"/>
                  </a:lnTo>
                  <a:lnTo>
                    <a:pt x="331" y="49"/>
                  </a:lnTo>
                  <a:lnTo>
                    <a:pt x="331" y="5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6" name="Freeform 462">
              <a:extLst>
                <a:ext uri="{FF2B5EF4-FFF2-40B4-BE49-F238E27FC236}">
                  <a16:creationId xmlns:a16="http://schemas.microsoft.com/office/drawing/2014/main" id="{FFEE3128-14C5-2B42-818A-7DF1BD3D0BBE}"/>
                </a:ext>
              </a:extLst>
            </p:cNvPr>
            <p:cNvSpPr>
              <a:spLocks/>
            </p:cNvSpPr>
            <p:nvPr>
              <p:custDataLst>
                <p:tags r:id="rId635"/>
              </p:custDataLst>
            </p:nvPr>
          </p:nvSpPr>
          <p:spPr bwMode="auto">
            <a:xfrm>
              <a:off x="6349457" y="3411885"/>
              <a:ext cx="125898" cy="38902"/>
            </a:xfrm>
            <a:custGeom>
              <a:avLst/>
              <a:gdLst>
                <a:gd name="T0" fmla="*/ 0 w 153"/>
                <a:gd name="T1" fmla="*/ 0 h 49"/>
                <a:gd name="T2" fmla="*/ 20088 w 153"/>
                <a:gd name="T3" fmla="*/ 2333 h 49"/>
                <a:gd name="T4" fmla="*/ 37892 w 153"/>
                <a:gd name="T5" fmla="*/ 6998 h 49"/>
                <a:gd name="T6" fmla="*/ 47023 w 153"/>
                <a:gd name="T7" fmla="*/ 9331 h 49"/>
                <a:gd name="T8" fmla="*/ 55241 w 153"/>
                <a:gd name="T9" fmla="*/ 8164 h 49"/>
                <a:gd name="T10" fmla="*/ 59350 w 153"/>
                <a:gd name="T11" fmla="*/ 6998 h 49"/>
                <a:gd name="T12" fmla="*/ 62545 w 153"/>
                <a:gd name="T13" fmla="*/ 5832 h 49"/>
                <a:gd name="T14" fmla="*/ 66198 w 153"/>
                <a:gd name="T15" fmla="*/ 3499 h 49"/>
                <a:gd name="T16" fmla="*/ 69850 w 153"/>
                <a:gd name="T17" fmla="*/ 0 h 49"/>
                <a:gd name="T18" fmla="*/ 69850 w 153"/>
                <a:gd name="T19" fmla="*/ 10497 h 49"/>
                <a:gd name="T20" fmla="*/ 69850 w 153"/>
                <a:gd name="T21" fmla="*/ 29158 h 49"/>
                <a:gd name="T22" fmla="*/ 65285 w 153"/>
                <a:gd name="T23" fmla="*/ 36156 h 49"/>
                <a:gd name="T24" fmla="*/ 60719 w 153"/>
                <a:gd name="T25" fmla="*/ 41988 h 49"/>
                <a:gd name="T26" fmla="*/ 56610 w 153"/>
                <a:gd name="T27" fmla="*/ 46653 h 49"/>
                <a:gd name="T28" fmla="*/ 52045 w 153"/>
                <a:gd name="T29" fmla="*/ 51318 h 49"/>
                <a:gd name="T30" fmla="*/ 48393 w 153"/>
                <a:gd name="T31" fmla="*/ 53651 h 49"/>
                <a:gd name="T32" fmla="*/ 45197 w 153"/>
                <a:gd name="T33" fmla="*/ 55984 h 49"/>
                <a:gd name="T34" fmla="*/ 42001 w 153"/>
                <a:gd name="T35" fmla="*/ 57150 h 49"/>
                <a:gd name="T36" fmla="*/ 39719 w 153"/>
                <a:gd name="T37" fmla="*/ 57150 h 49"/>
                <a:gd name="T38" fmla="*/ 32871 w 153"/>
                <a:gd name="T39" fmla="*/ 55984 h 49"/>
                <a:gd name="T40" fmla="*/ 27392 w 153"/>
                <a:gd name="T41" fmla="*/ 53651 h 49"/>
                <a:gd name="T42" fmla="*/ 22827 w 153"/>
                <a:gd name="T43" fmla="*/ 50152 h 49"/>
                <a:gd name="T44" fmla="*/ 18718 w 153"/>
                <a:gd name="T45" fmla="*/ 44320 h 49"/>
                <a:gd name="T46" fmla="*/ 10044 w 153"/>
                <a:gd name="T47" fmla="*/ 33823 h 49"/>
                <a:gd name="T48" fmla="*/ 0 w 153"/>
                <a:gd name="T49" fmla="*/ 22160 h 49"/>
                <a:gd name="T50" fmla="*/ 0 w 153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3" h="49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7" name="Freeform 481">
              <a:extLst>
                <a:ext uri="{FF2B5EF4-FFF2-40B4-BE49-F238E27FC236}">
                  <a16:creationId xmlns:a16="http://schemas.microsoft.com/office/drawing/2014/main" id="{8310EA18-657A-0847-97E7-3C1E11D2D479}"/>
                </a:ext>
              </a:extLst>
            </p:cNvPr>
            <p:cNvSpPr>
              <a:spLocks/>
            </p:cNvSpPr>
            <p:nvPr>
              <p:custDataLst>
                <p:tags r:id="rId636"/>
              </p:custDataLst>
            </p:nvPr>
          </p:nvSpPr>
          <p:spPr bwMode="auto">
            <a:xfrm>
              <a:off x="9717694" y="3050372"/>
              <a:ext cx="23242" cy="63485"/>
            </a:xfrm>
            <a:custGeom>
              <a:avLst/>
              <a:gdLst>
                <a:gd name="T0" fmla="*/ 4763 w 52"/>
                <a:gd name="T1" fmla="*/ 57150 h 50"/>
                <a:gd name="T2" fmla="*/ 0 w 52"/>
                <a:gd name="T3" fmla="*/ 36576 h 50"/>
                <a:gd name="T4" fmla="*/ 733 w 52"/>
                <a:gd name="T5" fmla="*/ 28575 h 50"/>
                <a:gd name="T6" fmla="*/ 2198 w 52"/>
                <a:gd name="T7" fmla="*/ 20574 h 50"/>
                <a:gd name="T8" fmla="*/ 4396 w 52"/>
                <a:gd name="T9" fmla="*/ 14859 h 50"/>
                <a:gd name="T10" fmla="*/ 6594 w 52"/>
                <a:gd name="T11" fmla="*/ 10287 h 50"/>
                <a:gd name="T12" fmla="*/ 9525 w 52"/>
                <a:gd name="T13" fmla="*/ 5715 h 50"/>
                <a:gd name="T14" fmla="*/ 12456 w 52"/>
                <a:gd name="T15" fmla="*/ 3429 h 50"/>
                <a:gd name="T16" fmla="*/ 15753 w 52"/>
                <a:gd name="T17" fmla="*/ 1143 h 50"/>
                <a:gd name="T18" fmla="*/ 19050 w 52"/>
                <a:gd name="T19" fmla="*/ 0 h 50"/>
                <a:gd name="T20" fmla="*/ 14654 w 52"/>
                <a:gd name="T21" fmla="*/ 12573 h 50"/>
                <a:gd name="T22" fmla="*/ 9891 w 52"/>
                <a:gd name="T23" fmla="*/ 25146 h 50"/>
                <a:gd name="T24" fmla="*/ 8060 w 52"/>
                <a:gd name="T25" fmla="*/ 34290 h 50"/>
                <a:gd name="T26" fmla="*/ 6228 w 52"/>
                <a:gd name="T27" fmla="*/ 41148 h 50"/>
                <a:gd name="T28" fmla="*/ 5129 w 52"/>
                <a:gd name="T29" fmla="*/ 49149 h 50"/>
                <a:gd name="T30" fmla="*/ 4763 w 52"/>
                <a:gd name="T31" fmla="*/ 57150 h 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" h="50">
                  <a:moveTo>
                    <a:pt x="13" y="50"/>
                  </a:moveTo>
                  <a:lnTo>
                    <a:pt x="0" y="32"/>
                  </a:lnTo>
                  <a:lnTo>
                    <a:pt x="2" y="25"/>
                  </a:lnTo>
                  <a:lnTo>
                    <a:pt x="6" y="18"/>
                  </a:lnTo>
                  <a:lnTo>
                    <a:pt x="12" y="13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4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27" y="22"/>
                  </a:lnTo>
                  <a:lnTo>
                    <a:pt x="22" y="30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13" y="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8" name="Freeform 482">
              <a:extLst>
                <a:ext uri="{FF2B5EF4-FFF2-40B4-BE49-F238E27FC236}">
                  <a16:creationId xmlns:a16="http://schemas.microsoft.com/office/drawing/2014/main" id="{F04256B2-7365-7046-ADE1-5BEAC682B045}"/>
                </a:ext>
              </a:extLst>
            </p:cNvPr>
            <p:cNvSpPr>
              <a:spLocks/>
            </p:cNvSpPr>
            <p:nvPr>
              <p:custDataLst>
                <p:tags r:id="rId637"/>
              </p:custDataLst>
            </p:nvPr>
          </p:nvSpPr>
          <p:spPr bwMode="auto">
            <a:xfrm>
              <a:off x="9545311" y="3052136"/>
              <a:ext cx="172383" cy="139314"/>
            </a:xfrm>
            <a:custGeom>
              <a:avLst/>
              <a:gdLst>
                <a:gd name="T0" fmla="*/ 33556 w 320"/>
                <a:gd name="T1" fmla="*/ 123804 h 234"/>
                <a:gd name="T2" fmla="*/ 26933 w 320"/>
                <a:gd name="T3" fmla="*/ 121124 h 234"/>
                <a:gd name="T4" fmla="*/ 29141 w 320"/>
                <a:gd name="T5" fmla="*/ 118981 h 234"/>
                <a:gd name="T6" fmla="*/ 33997 w 320"/>
                <a:gd name="T7" fmla="*/ 116301 h 234"/>
                <a:gd name="T8" fmla="*/ 28258 w 320"/>
                <a:gd name="T9" fmla="*/ 109334 h 234"/>
                <a:gd name="T10" fmla="*/ 18986 w 320"/>
                <a:gd name="T11" fmla="*/ 101294 h 234"/>
                <a:gd name="T12" fmla="*/ 15895 w 320"/>
                <a:gd name="T13" fmla="*/ 95935 h 234"/>
                <a:gd name="T14" fmla="*/ 15012 w 320"/>
                <a:gd name="T15" fmla="*/ 91647 h 234"/>
                <a:gd name="T16" fmla="*/ 15012 w 320"/>
                <a:gd name="T17" fmla="*/ 87896 h 234"/>
                <a:gd name="T18" fmla="*/ 15895 w 320"/>
                <a:gd name="T19" fmla="*/ 84144 h 234"/>
                <a:gd name="T20" fmla="*/ 18986 w 320"/>
                <a:gd name="T21" fmla="*/ 79856 h 234"/>
                <a:gd name="T22" fmla="*/ 24725 w 320"/>
                <a:gd name="T23" fmla="*/ 75569 h 234"/>
                <a:gd name="T24" fmla="*/ 32231 w 320"/>
                <a:gd name="T25" fmla="*/ 73425 h 234"/>
                <a:gd name="T26" fmla="*/ 35322 w 320"/>
                <a:gd name="T27" fmla="*/ 67530 h 234"/>
                <a:gd name="T28" fmla="*/ 29582 w 320"/>
                <a:gd name="T29" fmla="*/ 59490 h 234"/>
                <a:gd name="T30" fmla="*/ 26933 w 320"/>
                <a:gd name="T31" fmla="*/ 54667 h 234"/>
                <a:gd name="T32" fmla="*/ 26492 w 320"/>
                <a:gd name="T33" fmla="*/ 46092 h 234"/>
                <a:gd name="T34" fmla="*/ 24284 w 320"/>
                <a:gd name="T35" fmla="*/ 37516 h 234"/>
                <a:gd name="T36" fmla="*/ 20310 w 320"/>
                <a:gd name="T37" fmla="*/ 24654 h 234"/>
                <a:gd name="T38" fmla="*/ 14570 w 320"/>
                <a:gd name="T39" fmla="*/ 16614 h 234"/>
                <a:gd name="T40" fmla="*/ 8831 w 320"/>
                <a:gd name="T41" fmla="*/ 13399 h 234"/>
                <a:gd name="T42" fmla="*/ 3091 w 320"/>
                <a:gd name="T43" fmla="*/ 5359 h 234"/>
                <a:gd name="T44" fmla="*/ 3974 w 320"/>
                <a:gd name="T45" fmla="*/ 0 h 234"/>
                <a:gd name="T46" fmla="*/ 10597 w 320"/>
                <a:gd name="T47" fmla="*/ 0 h 234"/>
                <a:gd name="T48" fmla="*/ 16778 w 320"/>
                <a:gd name="T49" fmla="*/ 1608 h 234"/>
                <a:gd name="T50" fmla="*/ 24725 w 320"/>
                <a:gd name="T51" fmla="*/ 8575 h 234"/>
                <a:gd name="T52" fmla="*/ 34439 w 320"/>
                <a:gd name="T53" fmla="*/ 18758 h 234"/>
                <a:gd name="T54" fmla="*/ 42386 w 320"/>
                <a:gd name="T55" fmla="*/ 25726 h 234"/>
                <a:gd name="T56" fmla="*/ 52541 w 320"/>
                <a:gd name="T57" fmla="*/ 31085 h 234"/>
                <a:gd name="T58" fmla="*/ 67112 w 320"/>
                <a:gd name="T59" fmla="*/ 37516 h 234"/>
                <a:gd name="T60" fmla="*/ 79916 w 320"/>
                <a:gd name="T61" fmla="*/ 42340 h 234"/>
                <a:gd name="T62" fmla="*/ 94486 w 320"/>
                <a:gd name="T63" fmla="*/ 45556 h 234"/>
                <a:gd name="T64" fmla="*/ 104200 w 320"/>
                <a:gd name="T65" fmla="*/ 41268 h 234"/>
                <a:gd name="T66" fmla="*/ 113472 w 320"/>
                <a:gd name="T67" fmla="*/ 44484 h 234"/>
                <a:gd name="T68" fmla="*/ 125393 w 320"/>
                <a:gd name="T69" fmla="*/ 57347 h 234"/>
                <a:gd name="T70" fmla="*/ 134665 w 320"/>
                <a:gd name="T71" fmla="*/ 63778 h 234"/>
                <a:gd name="T72" fmla="*/ 131133 w 320"/>
                <a:gd name="T73" fmla="*/ 71281 h 234"/>
                <a:gd name="T74" fmla="*/ 118329 w 320"/>
                <a:gd name="T75" fmla="*/ 77177 h 234"/>
                <a:gd name="T76" fmla="*/ 109940 w 320"/>
                <a:gd name="T77" fmla="*/ 79320 h 234"/>
                <a:gd name="T78" fmla="*/ 104641 w 320"/>
                <a:gd name="T79" fmla="*/ 85216 h 234"/>
                <a:gd name="T80" fmla="*/ 102434 w 320"/>
                <a:gd name="T81" fmla="*/ 94327 h 234"/>
                <a:gd name="T82" fmla="*/ 101992 w 320"/>
                <a:gd name="T83" fmla="*/ 100222 h 234"/>
                <a:gd name="T84" fmla="*/ 98019 w 320"/>
                <a:gd name="T85" fmla="*/ 102902 h 234"/>
                <a:gd name="T86" fmla="*/ 90071 w 320"/>
                <a:gd name="T87" fmla="*/ 101294 h 234"/>
                <a:gd name="T88" fmla="*/ 82124 w 320"/>
                <a:gd name="T89" fmla="*/ 97007 h 234"/>
                <a:gd name="T90" fmla="*/ 74176 w 320"/>
                <a:gd name="T91" fmla="*/ 91111 h 234"/>
                <a:gd name="T92" fmla="*/ 68436 w 320"/>
                <a:gd name="T93" fmla="*/ 87896 h 234"/>
                <a:gd name="T94" fmla="*/ 64021 w 320"/>
                <a:gd name="T95" fmla="*/ 86288 h 234"/>
                <a:gd name="T96" fmla="*/ 57840 w 320"/>
                <a:gd name="T97" fmla="*/ 86824 h 234"/>
                <a:gd name="T98" fmla="*/ 50334 w 320"/>
                <a:gd name="T99" fmla="*/ 89503 h 234"/>
                <a:gd name="T100" fmla="*/ 44153 w 320"/>
                <a:gd name="T101" fmla="*/ 92719 h 234"/>
                <a:gd name="T102" fmla="*/ 38413 w 320"/>
                <a:gd name="T103" fmla="*/ 95399 h 234"/>
                <a:gd name="T104" fmla="*/ 37530 w 320"/>
                <a:gd name="T105" fmla="*/ 98079 h 234"/>
                <a:gd name="T106" fmla="*/ 42386 w 320"/>
                <a:gd name="T107" fmla="*/ 102366 h 234"/>
                <a:gd name="T108" fmla="*/ 51217 w 320"/>
                <a:gd name="T109" fmla="*/ 107190 h 234"/>
                <a:gd name="T110" fmla="*/ 55632 w 320"/>
                <a:gd name="T111" fmla="*/ 113621 h 234"/>
                <a:gd name="T112" fmla="*/ 49892 w 320"/>
                <a:gd name="T113" fmla="*/ 120053 h 234"/>
                <a:gd name="T114" fmla="*/ 45036 w 320"/>
                <a:gd name="T115" fmla="*/ 123804 h 234"/>
                <a:gd name="T116" fmla="*/ 40179 w 320"/>
                <a:gd name="T117" fmla="*/ 125412 h 23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20" h="234">
                  <a:moveTo>
                    <a:pt x="87" y="234"/>
                  </a:moveTo>
                  <a:lnTo>
                    <a:pt x="76" y="231"/>
                  </a:lnTo>
                  <a:lnTo>
                    <a:pt x="61" y="228"/>
                  </a:lnTo>
                  <a:lnTo>
                    <a:pt x="61" y="226"/>
                  </a:lnTo>
                  <a:lnTo>
                    <a:pt x="63" y="224"/>
                  </a:lnTo>
                  <a:lnTo>
                    <a:pt x="66" y="222"/>
                  </a:lnTo>
                  <a:lnTo>
                    <a:pt x="70" y="220"/>
                  </a:lnTo>
                  <a:lnTo>
                    <a:pt x="77" y="217"/>
                  </a:lnTo>
                  <a:lnTo>
                    <a:pt x="80" y="216"/>
                  </a:lnTo>
                  <a:lnTo>
                    <a:pt x="64" y="204"/>
                  </a:lnTo>
                  <a:lnTo>
                    <a:pt x="50" y="194"/>
                  </a:lnTo>
                  <a:lnTo>
                    <a:pt x="43" y="189"/>
                  </a:lnTo>
                  <a:lnTo>
                    <a:pt x="38" y="182"/>
                  </a:lnTo>
                  <a:lnTo>
                    <a:pt x="36" y="179"/>
                  </a:lnTo>
                  <a:lnTo>
                    <a:pt x="34" y="175"/>
                  </a:lnTo>
                  <a:lnTo>
                    <a:pt x="34" y="171"/>
                  </a:lnTo>
                  <a:lnTo>
                    <a:pt x="33" y="167"/>
                  </a:lnTo>
                  <a:lnTo>
                    <a:pt x="34" y="164"/>
                  </a:lnTo>
                  <a:lnTo>
                    <a:pt x="34" y="160"/>
                  </a:lnTo>
                  <a:lnTo>
                    <a:pt x="36" y="157"/>
                  </a:lnTo>
                  <a:lnTo>
                    <a:pt x="38" y="154"/>
                  </a:lnTo>
                  <a:lnTo>
                    <a:pt x="43" y="149"/>
                  </a:lnTo>
                  <a:lnTo>
                    <a:pt x="50" y="145"/>
                  </a:lnTo>
                  <a:lnTo>
                    <a:pt x="56" y="141"/>
                  </a:lnTo>
                  <a:lnTo>
                    <a:pt x="64" y="139"/>
                  </a:lnTo>
                  <a:lnTo>
                    <a:pt x="73" y="137"/>
                  </a:lnTo>
                  <a:lnTo>
                    <a:pt x="80" y="137"/>
                  </a:lnTo>
                  <a:lnTo>
                    <a:pt x="80" y="126"/>
                  </a:lnTo>
                  <a:lnTo>
                    <a:pt x="80" y="111"/>
                  </a:lnTo>
                  <a:lnTo>
                    <a:pt x="67" y="111"/>
                  </a:lnTo>
                  <a:lnTo>
                    <a:pt x="61" y="111"/>
                  </a:lnTo>
                  <a:lnTo>
                    <a:pt x="61" y="102"/>
                  </a:lnTo>
                  <a:lnTo>
                    <a:pt x="61" y="93"/>
                  </a:lnTo>
                  <a:lnTo>
                    <a:pt x="60" y="86"/>
                  </a:lnTo>
                  <a:lnTo>
                    <a:pt x="58" y="79"/>
                  </a:lnTo>
                  <a:lnTo>
                    <a:pt x="55" y="70"/>
                  </a:lnTo>
                  <a:lnTo>
                    <a:pt x="53" y="62"/>
                  </a:lnTo>
                  <a:lnTo>
                    <a:pt x="46" y="46"/>
                  </a:lnTo>
                  <a:lnTo>
                    <a:pt x="40" y="32"/>
                  </a:lnTo>
                  <a:lnTo>
                    <a:pt x="33" y="31"/>
                  </a:lnTo>
                  <a:lnTo>
                    <a:pt x="27" y="29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7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5" y="8"/>
                  </a:lnTo>
                  <a:lnTo>
                    <a:pt x="56" y="16"/>
                  </a:lnTo>
                  <a:lnTo>
                    <a:pt x="67" y="26"/>
                  </a:lnTo>
                  <a:lnTo>
                    <a:pt x="78" y="35"/>
                  </a:lnTo>
                  <a:lnTo>
                    <a:pt x="88" y="42"/>
                  </a:lnTo>
                  <a:lnTo>
                    <a:pt x="96" y="48"/>
                  </a:lnTo>
                  <a:lnTo>
                    <a:pt x="100" y="50"/>
                  </a:lnTo>
                  <a:lnTo>
                    <a:pt x="119" y="58"/>
                  </a:lnTo>
                  <a:lnTo>
                    <a:pt x="135" y="65"/>
                  </a:lnTo>
                  <a:lnTo>
                    <a:pt x="152" y="70"/>
                  </a:lnTo>
                  <a:lnTo>
                    <a:pt x="166" y="76"/>
                  </a:lnTo>
                  <a:lnTo>
                    <a:pt x="181" y="79"/>
                  </a:lnTo>
                  <a:lnTo>
                    <a:pt x="197" y="82"/>
                  </a:lnTo>
                  <a:lnTo>
                    <a:pt x="214" y="85"/>
                  </a:lnTo>
                  <a:lnTo>
                    <a:pt x="233" y="87"/>
                  </a:lnTo>
                  <a:lnTo>
                    <a:pt x="236" y="77"/>
                  </a:lnTo>
                  <a:lnTo>
                    <a:pt x="240" y="62"/>
                  </a:lnTo>
                  <a:lnTo>
                    <a:pt x="257" y="83"/>
                  </a:lnTo>
                  <a:lnTo>
                    <a:pt x="275" y="100"/>
                  </a:lnTo>
                  <a:lnTo>
                    <a:pt x="284" y="107"/>
                  </a:lnTo>
                  <a:lnTo>
                    <a:pt x="293" y="113"/>
                  </a:lnTo>
                  <a:lnTo>
                    <a:pt x="305" y="119"/>
                  </a:lnTo>
                  <a:lnTo>
                    <a:pt x="320" y="123"/>
                  </a:lnTo>
                  <a:lnTo>
                    <a:pt x="297" y="133"/>
                  </a:lnTo>
                  <a:lnTo>
                    <a:pt x="277" y="141"/>
                  </a:lnTo>
                  <a:lnTo>
                    <a:pt x="268" y="144"/>
                  </a:lnTo>
                  <a:lnTo>
                    <a:pt x="258" y="147"/>
                  </a:lnTo>
                  <a:lnTo>
                    <a:pt x="249" y="148"/>
                  </a:lnTo>
                  <a:lnTo>
                    <a:pt x="240" y="149"/>
                  </a:lnTo>
                  <a:lnTo>
                    <a:pt x="237" y="159"/>
                  </a:lnTo>
                  <a:lnTo>
                    <a:pt x="234" y="170"/>
                  </a:lnTo>
                  <a:lnTo>
                    <a:pt x="232" y="176"/>
                  </a:lnTo>
                  <a:lnTo>
                    <a:pt x="231" y="181"/>
                  </a:lnTo>
                  <a:lnTo>
                    <a:pt x="231" y="187"/>
                  </a:lnTo>
                  <a:lnTo>
                    <a:pt x="233" y="192"/>
                  </a:lnTo>
                  <a:lnTo>
                    <a:pt x="222" y="192"/>
                  </a:lnTo>
                  <a:lnTo>
                    <a:pt x="213" y="191"/>
                  </a:lnTo>
                  <a:lnTo>
                    <a:pt x="204" y="189"/>
                  </a:lnTo>
                  <a:lnTo>
                    <a:pt x="198" y="187"/>
                  </a:lnTo>
                  <a:lnTo>
                    <a:pt x="186" y="181"/>
                  </a:lnTo>
                  <a:lnTo>
                    <a:pt x="176" y="176"/>
                  </a:lnTo>
                  <a:lnTo>
                    <a:pt x="168" y="170"/>
                  </a:lnTo>
                  <a:lnTo>
                    <a:pt x="159" y="165"/>
                  </a:lnTo>
                  <a:lnTo>
                    <a:pt x="155" y="164"/>
                  </a:lnTo>
                  <a:lnTo>
                    <a:pt x="151" y="162"/>
                  </a:lnTo>
                  <a:lnTo>
                    <a:pt x="145" y="161"/>
                  </a:lnTo>
                  <a:lnTo>
                    <a:pt x="140" y="161"/>
                  </a:lnTo>
                  <a:lnTo>
                    <a:pt x="131" y="162"/>
                  </a:lnTo>
                  <a:lnTo>
                    <a:pt x="122" y="164"/>
                  </a:lnTo>
                  <a:lnTo>
                    <a:pt x="114" y="167"/>
                  </a:lnTo>
                  <a:lnTo>
                    <a:pt x="108" y="170"/>
                  </a:lnTo>
                  <a:lnTo>
                    <a:pt x="100" y="173"/>
                  </a:lnTo>
                  <a:lnTo>
                    <a:pt x="94" y="176"/>
                  </a:lnTo>
                  <a:lnTo>
                    <a:pt x="87" y="178"/>
                  </a:lnTo>
                  <a:lnTo>
                    <a:pt x="80" y="179"/>
                  </a:lnTo>
                  <a:lnTo>
                    <a:pt x="85" y="183"/>
                  </a:lnTo>
                  <a:lnTo>
                    <a:pt x="90" y="188"/>
                  </a:lnTo>
                  <a:lnTo>
                    <a:pt x="96" y="191"/>
                  </a:lnTo>
                  <a:lnTo>
                    <a:pt x="101" y="194"/>
                  </a:lnTo>
                  <a:lnTo>
                    <a:pt x="116" y="200"/>
                  </a:lnTo>
                  <a:lnTo>
                    <a:pt x="133" y="204"/>
                  </a:lnTo>
                  <a:lnTo>
                    <a:pt x="126" y="212"/>
                  </a:lnTo>
                  <a:lnTo>
                    <a:pt x="119" y="219"/>
                  </a:lnTo>
                  <a:lnTo>
                    <a:pt x="113" y="224"/>
                  </a:lnTo>
                  <a:lnTo>
                    <a:pt x="108" y="228"/>
                  </a:lnTo>
                  <a:lnTo>
                    <a:pt x="102" y="231"/>
                  </a:lnTo>
                  <a:lnTo>
                    <a:pt x="97" y="233"/>
                  </a:lnTo>
                  <a:lnTo>
                    <a:pt x="91" y="234"/>
                  </a:lnTo>
                  <a:lnTo>
                    <a:pt x="87" y="23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Freeform 483">
              <a:extLst>
                <a:ext uri="{FF2B5EF4-FFF2-40B4-BE49-F238E27FC236}">
                  <a16:creationId xmlns:a16="http://schemas.microsoft.com/office/drawing/2014/main" id="{8C63D4FF-DA36-B94D-B848-6B49F0E27221}"/>
                </a:ext>
              </a:extLst>
            </p:cNvPr>
            <p:cNvSpPr>
              <a:spLocks/>
            </p:cNvSpPr>
            <p:nvPr>
              <p:custDataLst>
                <p:tags r:id="rId638"/>
              </p:custDataLst>
            </p:nvPr>
          </p:nvSpPr>
          <p:spPr bwMode="auto">
            <a:xfrm>
              <a:off x="9508511" y="3445391"/>
              <a:ext cx="63916" cy="63485"/>
            </a:xfrm>
            <a:custGeom>
              <a:avLst/>
              <a:gdLst>
                <a:gd name="T0" fmla="*/ 13830 w 125"/>
                <a:gd name="T1" fmla="*/ 11676 h 93"/>
                <a:gd name="T2" fmla="*/ 18021 w 125"/>
                <a:gd name="T3" fmla="*/ 11676 h 93"/>
                <a:gd name="T4" fmla="*/ 21793 w 125"/>
                <a:gd name="T5" fmla="*/ 11676 h 93"/>
                <a:gd name="T6" fmla="*/ 23050 w 125"/>
                <a:gd name="T7" fmla="*/ 11676 h 93"/>
                <a:gd name="T8" fmla="*/ 24308 w 125"/>
                <a:gd name="T9" fmla="*/ 10447 h 93"/>
                <a:gd name="T10" fmla="*/ 25565 w 125"/>
                <a:gd name="T11" fmla="*/ 9218 h 93"/>
                <a:gd name="T12" fmla="*/ 27241 w 125"/>
                <a:gd name="T13" fmla="*/ 6760 h 93"/>
                <a:gd name="T14" fmla="*/ 28499 w 125"/>
                <a:gd name="T15" fmla="*/ 4916 h 93"/>
                <a:gd name="T16" fmla="*/ 29337 w 125"/>
                <a:gd name="T17" fmla="*/ 3073 h 93"/>
                <a:gd name="T18" fmla="*/ 30175 w 125"/>
                <a:gd name="T19" fmla="*/ 1844 h 93"/>
                <a:gd name="T20" fmla="*/ 30175 w 125"/>
                <a:gd name="T21" fmla="*/ 0 h 93"/>
                <a:gd name="T22" fmla="*/ 49453 w 125"/>
                <a:gd name="T23" fmla="*/ 0 h 93"/>
                <a:gd name="T24" fmla="*/ 51130 w 125"/>
                <a:gd name="T25" fmla="*/ 9218 h 93"/>
                <a:gd name="T26" fmla="*/ 52387 w 125"/>
                <a:gd name="T27" fmla="*/ 15363 h 93"/>
                <a:gd name="T28" fmla="*/ 51968 w 125"/>
                <a:gd name="T29" fmla="*/ 17821 h 93"/>
                <a:gd name="T30" fmla="*/ 51130 w 125"/>
                <a:gd name="T31" fmla="*/ 20279 h 93"/>
                <a:gd name="T32" fmla="*/ 49872 w 125"/>
                <a:gd name="T33" fmla="*/ 21508 h 93"/>
                <a:gd name="T34" fmla="*/ 49034 w 125"/>
                <a:gd name="T35" fmla="*/ 22737 h 93"/>
                <a:gd name="T36" fmla="*/ 46520 w 125"/>
                <a:gd name="T37" fmla="*/ 24581 h 93"/>
                <a:gd name="T38" fmla="*/ 43586 w 125"/>
                <a:gd name="T39" fmla="*/ 25195 h 93"/>
                <a:gd name="T40" fmla="*/ 36880 w 125"/>
                <a:gd name="T41" fmla="*/ 25195 h 93"/>
                <a:gd name="T42" fmla="*/ 30175 w 125"/>
                <a:gd name="T43" fmla="*/ 26424 h 93"/>
                <a:gd name="T44" fmla="*/ 29337 w 125"/>
                <a:gd name="T45" fmla="*/ 28882 h 93"/>
                <a:gd name="T46" fmla="*/ 28918 w 125"/>
                <a:gd name="T47" fmla="*/ 32569 h 93"/>
                <a:gd name="T48" fmla="*/ 28079 w 125"/>
                <a:gd name="T49" fmla="*/ 37485 h 93"/>
                <a:gd name="T50" fmla="*/ 28079 w 125"/>
                <a:gd name="T51" fmla="*/ 43631 h 93"/>
                <a:gd name="T52" fmla="*/ 27660 w 125"/>
                <a:gd name="T53" fmla="*/ 52848 h 93"/>
                <a:gd name="T54" fmla="*/ 27660 w 125"/>
                <a:gd name="T55" fmla="*/ 57150 h 93"/>
                <a:gd name="T56" fmla="*/ 20536 w 125"/>
                <a:gd name="T57" fmla="*/ 52234 h 93"/>
                <a:gd name="T58" fmla="*/ 11316 w 125"/>
                <a:gd name="T59" fmla="*/ 44860 h 93"/>
                <a:gd name="T60" fmla="*/ 6706 w 125"/>
                <a:gd name="T61" fmla="*/ 39944 h 93"/>
                <a:gd name="T62" fmla="*/ 2934 w 125"/>
                <a:gd name="T63" fmla="*/ 35642 h 93"/>
                <a:gd name="T64" fmla="*/ 1676 w 125"/>
                <a:gd name="T65" fmla="*/ 33184 h 93"/>
                <a:gd name="T66" fmla="*/ 838 w 125"/>
                <a:gd name="T67" fmla="*/ 30726 h 93"/>
                <a:gd name="T68" fmla="*/ 0 w 125"/>
                <a:gd name="T69" fmla="*/ 28882 h 93"/>
                <a:gd name="T70" fmla="*/ 0 w 125"/>
                <a:gd name="T71" fmla="*/ 26424 h 93"/>
                <a:gd name="T72" fmla="*/ 2934 w 125"/>
                <a:gd name="T73" fmla="*/ 26424 h 93"/>
                <a:gd name="T74" fmla="*/ 6286 w 125"/>
                <a:gd name="T75" fmla="*/ 25195 h 93"/>
                <a:gd name="T76" fmla="*/ 8382 w 125"/>
                <a:gd name="T77" fmla="*/ 23966 h 93"/>
                <a:gd name="T78" fmla="*/ 9639 w 125"/>
                <a:gd name="T79" fmla="*/ 22123 h 93"/>
                <a:gd name="T80" fmla="*/ 11735 w 125"/>
                <a:gd name="T81" fmla="*/ 17206 h 93"/>
                <a:gd name="T82" fmla="*/ 13830 w 125"/>
                <a:gd name="T83" fmla="*/ 11676 h 9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25" h="93">
                  <a:moveTo>
                    <a:pt x="33" y="19"/>
                  </a:moveTo>
                  <a:lnTo>
                    <a:pt x="43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8" y="17"/>
                  </a:lnTo>
                  <a:lnTo>
                    <a:pt x="61" y="15"/>
                  </a:lnTo>
                  <a:lnTo>
                    <a:pt x="65" y="11"/>
                  </a:lnTo>
                  <a:lnTo>
                    <a:pt x="68" y="8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2" y="0"/>
                  </a:lnTo>
                  <a:lnTo>
                    <a:pt x="118" y="0"/>
                  </a:lnTo>
                  <a:lnTo>
                    <a:pt x="122" y="15"/>
                  </a:lnTo>
                  <a:lnTo>
                    <a:pt x="125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19" y="35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04" y="41"/>
                  </a:lnTo>
                  <a:lnTo>
                    <a:pt x="88" y="41"/>
                  </a:lnTo>
                  <a:lnTo>
                    <a:pt x="72" y="43"/>
                  </a:lnTo>
                  <a:lnTo>
                    <a:pt x="70" y="47"/>
                  </a:lnTo>
                  <a:lnTo>
                    <a:pt x="69" y="53"/>
                  </a:lnTo>
                  <a:lnTo>
                    <a:pt x="67" y="61"/>
                  </a:lnTo>
                  <a:lnTo>
                    <a:pt x="67" y="71"/>
                  </a:lnTo>
                  <a:lnTo>
                    <a:pt x="66" y="86"/>
                  </a:lnTo>
                  <a:lnTo>
                    <a:pt x="66" y="93"/>
                  </a:lnTo>
                  <a:lnTo>
                    <a:pt x="49" y="85"/>
                  </a:lnTo>
                  <a:lnTo>
                    <a:pt x="27" y="73"/>
                  </a:lnTo>
                  <a:lnTo>
                    <a:pt x="16" y="65"/>
                  </a:lnTo>
                  <a:lnTo>
                    <a:pt x="7" y="58"/>
                  </a:lnTo>
                  <a:lnTo>
                    <a:pt x="4" y="54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5" y="41"/>
                  </a:lnTo>
                  <a:lnTo>
                    <a:pt x="20" y="39"/>
                  </a:lnTo>
                  <a:lnTo>
                    <a:pt x="23" y="36"/>
                  </a:lnTo>
                  <a:lnTo>
                    <a:pt x="28" y="28"/>
                  </a:lnTo>
                  <a:lnTo>
                    <a:pt x="33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Freeform 484">
              <a:extLst>
                <a:ext uri="{FF2B5EF4-FFF2-40B4-BE49-F238E27FC236}">
                  <a16:creationId xmlns:a16="http://schemas.microsoft.com/office/drawing/2014/main" id="{C20B2B5E-1014-0E42-9426-ABDE8C0714AF}"/>
                </a:ext>
              </a:extLst>
            </p:cNvPr>
            <p:cNvSpPr>
              <a:spLocks/>
            </p:cNvSpPr>
            <p:nvPr>
              <p:custDataLst>
                <p:tags r:id="rId639"/>
              </p:custDataLst>
            </p:nvPr>
          </p:nvSpPr>
          <p:spPr bwMode="auto">
            <a:xfrm>
              <a:off x="9442658" y="3461262"/>
              <a:ext cx="73601" cy="93463"/>
            </a:xfrm>
            <a:custGeom>
              <a:avLst/>
              <a:gdLst>
                <a:gd name="T0" fmla="*/ 9071 w 133"/>
                <a:gd name="T1" fmla="*/ 6556 h 154"/>
                <a:gd name="T2" fmla="*/ 10886 w 133"/>
                <a:gd name="T3" fmla="*/ 5463 h 154"/>
                <a:gd name="T4" fmla="*/ 14061 w 133"/>
                <a:gd name="T5" fmla="*/ 3278 h 154"/>
                <a:gd name="T6" fmla="*/ 15421 w 133"/>
                <a:gd name="T7" fmla="*/ 2185 h 154"/>
                <a:gd name="T8" fmla="*/ 16782 w 133"/>
                <a:gd name="T9" fmla="*/ 1093 h 154"/>
                <a:gd name="T10" fmla="*/ 19050 w 133"/>
                <a:gd name="T11" fmla="*/ 546 h 154"/>
                <a:gd name="T12" fmla="*/ 20864 w 133"/>
                <a:gd name="T13" fmla="*/ 0 h 154"/>
                <a:gd name="T14" fmla="*/ 26761 w 133"/>
                <a:gd name="T15" fmla="*/ 546 h 154"/>
                <a:gd name="T16" fmla="*/ 31750 w 133"/>
                <a:gd name="T17" fmla="*/ 2185 h 154"/>
                <a:gd name="T18" fmla="*/ 36739 w 133"/>
                <a:gd name="T19" fmla="*/ 4371 h 154"/>
                <a:gd name="T20" fmla="*/ 40821 w 133"/>
                <a:gd name="T21" fmla="*/ 7649 h 154"/>
                <a:gd name="T22" fmla="*/ 44904 w 133"/>
                <a:gd name="T23" fmla="*/ 11473 h 154"/>
                <a:gd name="T24" fmla="*/ 47625 w 133"/>
                <a:gd name="T25" fmla="*/ 16390 h 154"/>
                <a:gd name="T26" fmla="*/ 50800 w 133"/>
                <a:gd name="T27" fmla="*/ 21854 h 154"/>
                <a:gd name="T28" fmla="*/ 52614 w 133"/>
                <a:gd name="T29" fmla="*/ 27317 h 154"/>
                <a:gd name="T30" fmla="*/ 54882 w 133"/>
                <a:gd name="T31" fmla="*/ 32781 h 154"/>
                <a:gd name="T32" fmla="*/ 56243 w 133"/>
                <a:gd name="T33" fmla="*/ 38790 h 154"/>
                <a:gd name="T34" fmla="*/ 57604 w 133"/>
                <a:gd name="T35" fmla="*/ 44800 h 154"/>
                <a:gd name="T36" fmla="*/ 58964 w 133"/>
                <a:gd name="T37" fmla="*/ 51356 h 154"/>
                <a:gd name="T38" fmla="*/ 59871 w 133"/>
                <a:gd name="T39" fmla="*/ 63376 h 154"/>
                <a:gd name="T40" fmla="*/ 60325 w 133"/>
                <a:gd name="T41" fmla="*/ 73756 h 154"/>
                <a:gd name="T42" fmla="*/ 59871 w 133"/>
                <a:gd name="T43" fmla="*/ 75395 h 154"/>
                <a:gd name="T44" fmla="*/ 58964 w 133"/>
                <a:gd name="T45" fmla="*/ 77035 h 154"/>
                <a:gd name="T46" fmla="*/ 56696 w 133"/>
                <a:gd name="T47" fmla="*/ 78674 h 154"/>
                <a:gd name="T48" fmla="*/ 54882 w 133"/>
                <a:gd name="T49" fmla="*/ 80313 h 154"/>
                <a:gd name="T50" fmla="*/ 52161 w 133"/>
                <a:gd name="T51" fmla="*/ 81952 h 154"/>
                <a:gd name="T52" fmla="*/ 49893 w 133"/>
                <a:gd name="T53" fmla="*/ 83591 h 154"/>
                <a:gd name="T54" fmla="*/ 47171 w 133"/>
                <a:gd name="T55" fmla="*/ 84137 h 154"/>
                <a:gd name="T56" fmla="*/ 44904 w 133"/>
                <a:gd name="T57" fmla="*/ 84137 h 154"/>
                <a:gd name="T58" fmla="*/ 42182 w 133"/>
                <a:gd name="T59" fmla="*/ 83591 h 154"/>
                <a:gd name="T60" fmla="*/ 39461 w 133"/>
                <a:gd name="T61" fmla="*/ 81405 h 154"/>
                <a:gd name="T62" fmla="*/ 35832 w 133"/>
                <a:gd name="T63" fmla="*/ 77035 h 154"/>
                <a:gd name="T64" fmla="*/ 32204 w 133"/>
                <a:gd name="T65" fmla="*/ 73210 h 154"/>
                <a:gd name="T66" fmla="*/ 29029 w 133"/>
                <a:gd name="T67" fmla="*/ 68839 h 154"/>
                <a:gd name="T68" fmla="*/ 26307 w 133"/>
                <a:gd name="T69" fmla="*/ 64469 h 154"/>
                <a:gd name="T70" fmla="*/ 24493 w 133"/>
                <a:gd name="T71" fmla="*/ 60644 h 154"/>
                <a:gd name="T72" fmla="*/ 24039 w 133"/>
                <a:gd name="T73" fmla="*/ 57366 h 154"/>
                <a:gd name="T74" fmla="*/ 24493 w 133"/>
                <a:gd name="T75" fmla="*/ 53542 h 154"/>
                <a:gd name="T76" fmla="*/ 25400 w 133"/>
                <a:gd name="T77" fmla="*/ 45347 h 154"/>
                <a:gd name="T78" fmla="*/ 26307 w 133"/>
                <a:gd name="T79" fmla="*/ 37151 h 154"/>
                <a:gd name="T80" fmla="*/ 26761 w 133"/>
                <a:gd name="T81" fmla="*/ 33873 h 154"/>
                <a:gd name="T82" fmla="*/ 21318 w 133"/>
                <a:gd name="T83" fmla="*/ 33327 h 154"/>
                <a:gd name="T84" fmla="*/ 16329 w 133"/>
                <a:gd name="T85" fmla="*/ 32234 h 154"/>
                <a:gd name="T86" fmla="*/ 11339 w 133"/>
                <a:gd name="T87" fmla="*/ 30595 h 154"/>
                <a:gd name="T88" fmla="*/ 7711 w 133"/>
                <a:gd name="T89" fmla="*/ 28410 h 154"/>
                <a:gd name="T90" fmla="*/ 5896 w 133"/>
                <a:gd name="T91" fmla="*/ 26771 h 154"/>
                <a:gd name="T92" fmla="*/ 4536 w 133"/>
                <a:gd name="T93" fmla="*/ 25132 h 154"/>
                <a:gd name="T94" fmla="*/ 3175 w 133"/>
                <a:gd name="T95" fmla="*/ 23493 h 154"/>
                <a:gd name="T96" fmla="*/ 1814 w 133"/>
                <a:gd name="T97" fmla="*/ 21307 h 154"/>
                <a:gd name="T98" fmla="*/ 907 w 133"/>
                <a:gd name="T99" fmla="*/ 18576 h 154"/>
                <a:gd name="T100" fmla="*/ 454 w 133"/>
                <a:gd name="T101" fmla="*/ 15844 h 154"/>
                <a:gd name="T102" fmla="*/ 0 w 133"/>
                <a:gd name="T103" fmla="*/ 13112 h 154"/>
                <a:gd name="T104" fmla="*/ 0 w 133"/>
                <a:gd name="T105" fmla="*/ 9834 h 154"/>
                <a:gd name="T106" fmla="*/ 3175 w 133"/>
                <a:gd name="T107" fmla="*/ 8195 h 154"/>
                <a:gd name="T108" fmla="*/ 9071 w 133"/>
                <a:gd name="T109" fmla="*/ 6556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33" h="154">
                  <a:moveTo>
                    <a:pt x="20" y="12"/>
                  </a:moveTo>
                  <a:lnTo>
                    <a:pt x="24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7" y="2"/>
                  </a:lnTo>
                  <a:lnTo>
                    <a:pt x="42" y="1"/>
                  </a:lnTo>
                  <a:lnTo>
                    <a:pt x="46" y="0"/>
                  </a:lnTo>
                  <a:lnTo>
                    <a:pt x="59" y="1"/>
                  </a:lnTo>
                  <a:lnTo>
                    <a:pt x="70" y="4"/>
                  </a:lnTo>
                  <a:lnTo>
                    <a:pt x="81" y="8"/>
                  </a:lnTo>
                  <a:lnTo>
                    <a:pt x="90" y="14"/>
                  </a:lnTo>
                  <a:lnTo>
                    <a:pt x="99" y="21"/>
                  </a:lnTo>
                  <a:lnTo>
                    <a:pt x="105" y="30"/>
                  </a:lnTo>
                  <a:lnTo>
                    <a:pt x="112" y="40"/>
                  </a:lnTo>
                  <a:lnTo>
                    <a:pt x="116" y="50"/>
                  </a:lnTo>
                  <a:lnTo>
                    <a:pt x="121" y="60"/>
                  </a:lnTo>
                  <a:lnTo>
                    <a:pt x="124" y="71"/>
                  </a:lnTo>
                  <a:lnTo>
                    <a:pt x="127" y="82"/>
                  </a:lnTo>
                  <a:lnTo>
                    <a:pt x="130" y="94"/>
                  </a:lnTo>
                  <a:lnTo>
                    <a:pt x="132" y="116"/>
                  </a:lnTo>
                  <a:lnTo>
                    <a:pt x="133" y="135"/>
                  </a:lnTo>
                  <a:lnTo>
                    <a:pt x="132" y="138"/>
                  </a:lnTo>
                  <a:lnTo>
                    <a:pt x="130" y="141"/>
                  </a:lnTo>
                  <a:lnTo>
                    <a:pt x="125" y="144"/>
                  </a:lnTo>
                  <a:lnTo>
                    <a:pt x="121" y="147"/>
                  </a:lnTo>
                  <a:lnTo>
                    <a:pt x="115" y="150"/>
                  </a:lnTo>
                  <a:lnTo>
                    <a:pt x="110" y="153"/>
                  </a:lnTo>
                  <a:lnTo>
                    <a:pt x="104" y="154"/>
                  </a:lnTo>
                  <a:lnTo>
                    <a:pt x="99" y="154"/>
                  </a:lnTo>
                  <a:lnTo>
                    <a:pt x="93" y="153"/>
                  </a:lnTo>
                  <a:lnTo>
                    <a:pt x="87" y="149"/>
                  </a:lnTo>
                  <a:lnTo>
                    <a:pt x="79" y="141"/>
                  </a:lnTo>
                  <a:lnTo>
                    <a:pt x="71" y="134"/>
                  </a:lnTo>
                  <a:lnTo>
                    <a:pt x="64" y="126"/>
                  </a:lnTo>
                  <a:lnTo>
                    <a:pt x="58" y="118"/>
                  </a:lnTo>
                  <a:lnTo>
                    <a:pt x="54" y="111"/>
                  </a:lnTo>
                  <a:lnTo>
                    <a:pt x="53" y="105"/>
                  </a:lnTo>
                  <a:lnTo>
                    <a:pt x="54" y="98"/>
                  </a:lnTo>
                  <a:lnTo>
                    <a:pt x="56" y="83"/>
                  </a:lnTo>
                  <a:lnTo>
                    <a:pt x="58" y="68"/>
                  </a:lnTo>
                  <a:lnTo>
                    <a:pt x="59" y="62"/>
                  </a:lnTo>
                  <a:lnTo>
                    <a:pt x="47" y="61"/>
                  </a:lnTo>
                  <a:lnTo>
                    <a:pt x="36" y="59"/>
                  </a:lnTo>
                  <a:lnTo>
                    <a:pt x="25" y="56"/>
                  </a:lnTo>
                  <a:lnTo>
                    <a:pt x="17" y="52"/>
                  </a:lnTo>
                  <a:lnTo>
                    <a:pt x="13" y="49"/>
                  </a:lnTo>
                  <a:lnTo>
                    <a:pt x="10" y="46"/>
                  </a:lnTo>
                  <a:lnTo>
                    <a:pt x="7" y="43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7" y="15"/>
                  </a:lnTo>
                  <a:lnTo>
                    <a:pt x="20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1" name="Freeform 485">
              <a:extLst>
                <a:ext uri="{FF2B5EF4-FFF2-40B4-BE49-F238E27FC236}">
                  <a16:creationId xmlns:a16="http://schemas.microsoft.com/office/drawing/2014/main" id="{AB4ADBAC-3A7D-A742-A1BF-D9274463BB6B}"/>
                </a:ext>
              </a:extLst>
            </p:cNvPr>
            <p:cNvSpPr>
              <a:spLocks/>
            </p:cNvSpPr>
            <p:nvPr>
              <p:custDataLst>
                <p:tags r:id="rId640"/>
              </p:custDataLst>
            </p:nvPr>
          </p:nvSpPr>
          <p:spPr bwMode="auto">
            <a:xfrm>
              <a:off x="9462027" y="3196742"/>
              <a:ext cx="255670" cy="271575"/>
            </a:xfrm>
            <a:custGeom>
              <a:avLst/>
              <a:gdLst>
                <a:gd name="T0" fmla="*/ 57896 w 485"/>
                <a:gd name="T1" fmla="*/ 183356 h 468"/>
                <a:gd name="T2" fmla="*/ 72154 w 485"/>
                <a:gd name="T3" fmla="*/ 177088 h 468"/>
                <a:gd name="T4" fmla="*/ 86412 w 485"/>
                <a:gd name="T5" fmla="*/ 177088 h 468"/>
                <a:gd name="T6" fmla="*/ 97646 w 485"/>
                <a:gd name="T7" fmla="*/ 181789 h 468"/>
                <a:gd name="T8" fmla="*/ 96782 w 485"/>
                <a:gd name="T9" fmla="*/ 170819 h 468"/>
                <a:gd name="T10" fmla="*/ 95054 w 485"/>
                <a:gd name="T11" fmla="*/ 165073 h 468"/>
                <a:gd name="T12" fmla="*/ 100670 w 485"/>
                <a:gd name="T13" fmla="*/ 158282 h 468"/>
                <a:gd name="T14" fmla="*/ 103263 w 485"/>
                <a:gd name="T15" fmla="*/ 144178 h 468"/>
                <a:gd name="T16" fmla="*/ 104559 w 485"/>
                <a:gd name="T17" fmla="*/ 128506 h 468"/>
                <a:gd name="T18" fmla="*/ 115793 w 485"/>
                <a:gd name="T19" fmla="*/ 133208 h 468"/>
                <a:gd name="T20" fmla="*/ 129619 w 485"/>
                <a:gd name="T21" fmla="*/ 124327 h 468"/>
                <a:gd name="T22" fmla="*/ 136532 w 485"/>
                <a:gd name="T23" fmla="*/ 113357 h 468"/>
                <a:gd name="T24" fmla="*/ 126594 w 485"/>
                <a:gd name="T25" fmla="*/ 101342 h 468"/>
                <a:gd name="T26" fmla="*/ 137396 w 485"/>
                <a:gd name="T27" fmla="*/ 103954 h 468"/>
                <a:gd name="T28" fmla="*/ 148197 w 485"/>
                <a:gd name="T29" fmla="*/ 105521 h 468"/>
                <a:gd name="T30" fmla="*/ 149493 w 485"/>
                <a:gd name="T31" fmla="*/ 96641 h 468"/>
                <a:gd name="T32" fmla="*/ 127458 w 485"/>
                <a:gd name="T33" fmla="*/ 50149 h 468"/>
                <a:gd name="T34" fmla="*/ 123138 w 485"/>
                <a:gd name="T35" fmla="*/ 27686 h 468"/>
                <a:gd name="T36" fmla="*/ 125730 w 485"/>
                <a:gd name="T37" fmla="*/ 9925 h 468"/>
                <a:gd name="T38" fmla="*/ 136532 w 485"/>
                <a:gd name="T39" fmla="*/ 522 h 468"/>
                <a:gd name="T40" fmla="*/ 145173 w 485"/>
                <a:gd name="T41" fmla="*/ 9403 h 468"/>
                <a:gd name="T42" fmla="*/ 162887 w 485"/>
                <a:gd name="T43" fmla="*/ 23507 h 468"/>
                <a:gd name="T44" fmla="*/ 179306 w 485"/>
                <a:gd name="T45" fmla="*/ 37612 h 468"/>
                <a:gd name="T46" fmla="*/ 184058 w 485"/>
                <a:gd name="T47" fmla="*/ 51193 h 468"/>
                <a:gd name="T48" fmla="*/ 188379 w 485"/>
                <a:gd name="T49" fmla="*/ 71566 h 468"/>
                <a:gd name="T50" fmla="*/ 192268 w 485"/>
                <a:gd name="T51" fmla="*/ 90372 h 468"/>
                <a:gd name="T52" fmla="*/ 184922 w 485"/>
                <a:gd name="T53" fmla="*/ 93506 h 468"/>
                <a:gd name="T54" fmla="*/ 178009 w 485"/>
                <a:gd name="T55" fmla="*/ 96641 h 468"/>
                <a:gd name="T56" fmla="*/ 184058 w 485"/>
                <a:gd name="T57" fmla="*/ 103954 h 468"/>
                <a:gd name="T58" fmla="*/ 192268 w 485"/>
                <a:gd name="T59" fmla="*/ 106044 h 468"/>
                <a:gd name="T60" fmla="*/ 196588 w 485"/>
                <a:gd name="T61" fmla="*/ 136864 h 468"/>
                <a:gd name="T62" fmla="*/ 205229 w 485"/>
                <a:gd name="T63" fmla="*/ 162983 h 468"/>
                <a:gd name="T64" fmla="*/ 207390 w 485"/>
                <a:gd name="T65" fmla="*/ 199028 h 468"/>
                <a:gd name="T66" fmla="*/ 200045 w 485"/>
                <a:gd name="T67" fmla="*/ 190147 h 468"/>
                <a:gd name="T68" fmla="*/ 195724 w 485"/>
                <a:gd name="T69" fmla="*/ 185968 h 468"/>
                <a:gd name="T70" fmla="*/ 188379 w 485"/>
                <a:gd name="T71" fmla="*/ 189625 h 468"/>
                <a:gd name="T72" fmla="*/ 185355 w 485"/>
                <a:gd name="T73" fmla="*/ 208431 h 468"/>
                <a:gd name="T74" fmla="*/ 176281 w 485"/>
                <a:gd name="T75" fmla="*/ 203207 h 468"/>
                <a:gd name="T76" fmla="*/ 168072 w 485"/>
                <a:gd name="T77" fmla="*/ 199550 h 468"/>
                <a:gd name="T78" fmla="*/ 162455 w 485"/>
                <a:gd name="T79" fmla="*/ 209998 h 468"/>
                <a:gd name="T80" fmla="*/ 149061 w 485"/>
                <a:gd name="T81" fmla="*/ 215744 h 468"/>
                <a:gd name="T82" fmla="*/ 144309 w 485"/>
                <a:gd name="T83" fmla="*/ 208953 h 468"/>
                <a:gd name="T84" fmla="*/ 134803 w 485"/>
                <a:gd name="T85" fmla="*/ 206341 h 468"/>
                <a:gd name="T86" fmla="*/ 130915 w 485"/>
                <a:gd name="T87" fmla="*/ 222535 h 468"/>
                <a:gd name="T88" fmla="*/ 129186 w 485"/>
                <a:gd name="T89" fmla="*/ 235072 h 468"/>
                <a:gd name="T90" fmla="*/ 132643 w 485"/>
                <a:gd name="T91" fmla="*/ 243430 h 468"/>
                <a:gd name="T92" fmla="*/ 117521 w 485"/>
                <a:gd name="T93" fmla="*/ 244475 h 468"/>
                <a:gd name="T94" fmla="*/ 111472 w 485"/>
                <a:gd name="T95" fmla="*/ 242908 h 468"/>
                <a:gd name="T96" fmla="*/ 105423 w 485"/>
                <a:gd name="T97" fmla="*/ 229848 h 468"/>
                <a:gd name="T98" fmla="*/ 98942 w 485"/>
                <a:gd name="T99" fmla="*/ 218356 h 468"/>
                <a:gd name="T100" fmla="*/ 88141 w 485"/>
                <a:gd name="T101" fmla="*/ 212087 h 468"/>
                <a:gd name="T102" fmla="*/ 82092 w 485"/>
                <a:gd name="T103" fmla="*/ 205819 h 468"/>
                <a:gd name="T104" fmla="*/ 58760 w 485"/>
                <a:gd name="T105" fmla="*/ 217833 h 468"/>
                <a:gd name="T106" fmla="*/ 38886 w 485"/>
                <a:gd name="T107" fmla="*/ 227236 h 468"/>
                <a:gd name="T108" fmla="*/ 28084 w 485"/>
                <a:gd name="T109" fmla="*/ 239774 h 468"/>
                <a:gd name="T110" fmla="*/ 11666 w 485"/>
                <a:gd name="T111" fmla="*/ 240818 h 468"/>
                <a:gd name="T112" fmla="*/ 3024 w 485"/>
                <a:gd name="T113" fmla="*/ 228804 h 468"/>
                <a:gd name="T114" fmla="*/ 0 w 485"/>
                <a:gd name="T115" fmla="*/ 217833 h 468"/>
                <a:gd name="T116" fmla="*/ 3024 w 485"/>
                <a:gd name="T117" fmla="*/ 215744 h 468"/>
                <a:gd name="T118" fmla="*/ 11666 w 485"/>
                <a:gd name="T119" fmla="*/ 216266 h 468"/>
                <a:gd name="T120" fmla="*/ 20739 w 485"/>
                <a:gd name="T121" fmla="*/ 211565 h 468"/>
                <a:gd name="T122" fmla="*/ 31108 w 485"/>
                <a:gd name="T123" fmla="*/ 192759 h 468"/>
                <a:gd name="T124" fmla="*/ 40182 w 485"/>
                <a:gd name="T125" fmla="*/ 183879 h 4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85" h="468">
                  <a:moveTo>
                    <a:pt x="100" y="351"/>
                  </a:moveTo>
                  <a:lnTo>
                    <a:pt x="113" y="351"/>
                  </a:lnTo>
                  <a:lnTo>
                    <a:pt x="126" y="351"/>
                  </a:lnTo>
                  <a:lnTo>
                    <a:pt x="134" y="351"/>
                  </a:lnTo>
                  <a:lnTo>
                    <a:pt x="142" y="348"/>
                  </a:lnTo>
                  <a:lnTo>
                    <a:pt x="149" y="346"/>
                  </a:lnTo>
                  <a:lnTo>
                    <a:pt x="158" y="342"/>
                  </a:lnTo>
                  <a:lnTo>
                    <a:pt x="167" y="339"/>
                  </a:lnTo>
                  <a:lnTo>
                    <a:pt x="177" y="336"/>
                  </a:lnTo>
                  <a:lnTo>
                    <a:pt x="188" y="334"/>
                  </a:lnTo>
                  <a:lnTo>
                    <a:pt x="199" y="333"/>
                  </a:lnTo>
                  <a:lnTo>
                    <a:pt x="200" y="339"/>
                  </a:lnTo>
                  <a:lnTo>
                    <a:pt x="203" y="345"/>
                  </a:lnTo>
                  <a:lnTo>
                    <a:pt x="208" y="352"/>
                  </a:lnTo>
                  <a:lnTo>
                    <a:pt x="212" y="357"/>
                  </a:lnTo>
                  <a:lnTo>
                    <a:pt x="226" y="348"/>
                  </a:lnTo>
                  <a:lnTo>
                    <a:pt x="239" y="339"/>
                  </a:lnTo>
                  <a:lnTo>
                    <a:pt x="233" y="335"/>
                  </a:lnTo>
                  <a:lnTo>
                    <a:pt x="226" y="329"/>
                  </a:lnTo>
                  <a:lnTo>
                    <a:pt x="224" y="327"/>
                  </a:lnTo>
                  <a:lnTo>
                    <a:pt x="221" y="325"/>
                  </a:lnTo>
                  <a:lnTo>
                    <a:pt x="220" y="322"/>
                  </a:lnTo>
                  <a:lnTo>
                    <a:pt x="220" y="320"/>
                  </a:lnTo>
                  <a:lnTo>
                    <a:pt x="220" y="316"/>
                  </a:lnTo>
                  <a:lnTo>
                    <a:pt x="222" y="312"/>
                  </a:lnTo>
                  <a:lnTo>
                    <a:pt x="225" y="309"/>
                  </a:lnTo>
                  <a:lnTo>
                    <a:pt x="229" y="306"/>
                  </a:lnTo>
                  <a:lnTo>
                    <a:pt x="233" y="303"/>
                  </a:lnTo>
                  <a:lnTo>
                    <a:pt x="236" y="301"/>
                  </a:lnTo>
                  <a:lnTo>
                    <a:pt x="238" y="298"/>
                  </a:lnTo>
                  <a:lnTo>
                    <a:pt x="239" y="296"/>
                  </a:lnTo>
                  <a:lnTo>
                    <a:pt x="239" y="276"/>
                  </a:lnTo>
                  <a:lnTo>
                    <a:pt x="239" y="268"/>
                  </a:lnTo>
                  <a:lnTo>
                    <a:pt x="239" y="259"/>
                  </a:lnTo>
                  <a:lnTo>
                    <a:pt x="239" y="240"/>
                  </a:lnTo>
                  <a:lnTo>
                    <a:pt x="242" y="246"/>
                  </a:lnTo>
                  <a:lnTo>
                    <a:pt x="246" y="253"/>
                  </a:lnTo>
                  <a:lnTo>
                    <a:pt x="253" y="259"/>
                  </a:lnTo>
                  <a:lnTo>
                    <a:pt x="259" y="265"/>
                  </a:lnTo>
                  <a:lnTo>
                    <a:pt x="268" y="255"/>
                  </a:lnTo>
                  <a:lnTo>
                    <a:pt x="277" y="249"/>
                  </a:lnTo>
                  <a:lnTo>
                    <a:pt x="284" y="244"/>
                  </a:lnTo>
                  <a:lnTo>
                    <a:pt x="292" y="241"/>
                  </a:lnTo>
                  <a:lnTo>
                    <a:pt x="300" y="238"/>
                  </a:lnTo>
                  <a:lnTo>
                    <a:pt x="307" y="235"/>
                  </a:lnTo>
                  <a:lnTo>
                    <a:pt x="316" y="230"/>
                  </a:lnTo>
                  <a:lnTo>
                    <a:pt x="325" y="222"/>
                  </a:lnTo>
                  <a:lnTo>
                    <a:pt x="316" y="217"/>
                  </a:lnTo>
                  <a:lnTo>
                    <a:pt x="310" y="212"/>
                  </a:lnTo>
                  <a:lnTo>
                    <a:pt x="304" y="208"/>
                  </a:lnTo>
                  <a:lnTo>
                    <a:pt x="301" y="203"/>
                  </a:lnTo>
                  <a:lnTo>
                    <a:pt x="293" y="194"/>
                  </a:lnTo>
                  <a:lnTo>
                    <a:pt x="285" y="185"/>
                  </a:lnTo>
                  <a:lnTo>
                    <a:pt x="300" y="190"/>
                  </a:lnTo>
                  <a:lnTo>
                    <a:pt x="312" y="196"/>
                  </a:lnTo>
                  <a:lnTo>
                    <a:pt x="318" y="199"/>
                  </a:lnTo>
                  <a:lnTo>
                    <a:pt x="325" y="201"/>
                  </a:lnTo>
                  <a:lnTo>
                    <a:pt x="332" y="203"/>
                  </a:lnTo>
                  <a:lnTo>
                    <a:pt x="338" y="203"/>
                  </a:lnTo>
                  <a:lnTo>
                    <a:pt x="343" y="202"/>
                  </a:lnTo>
                  <a:lnTo>
                    <a:pt x="345" y="200"/>
                  </a:lnTo>
                  <a:lnTo>
                    <a:pt x="347" y="197"/>
                  </a:lnTo>
                  <a:lnTo>
                    <a:pt x="347" y="193"/>
                  </a:lnTo>
                  <a:lnTo>
                    <a:pt x="346" y="185"/>
                  </a:lnTo>
                  <a:lnTo>
                    <a:pt x="345" y="179"/>
                  </a:lnTo>
                  <a:lnTo>
                    <a:pt x="322" y="142"/>
                  </a:lnTo>
                  <a:lnTo>
                    <a:pt x="303" y="111"/>
                  </a:lnTo>
                  <a:lnTo>
                    <a:pt x="295" y="96"/>
                  </a:lnTo>
                  <a:lnTo>
                    <a:pt x="290" y="80"/>
                  </a:lnTo>
                  <a:lnTo>
                    <a:pt x="288" y="72"/>
                  </a:lnTo>
                  <a:lnTo>
                    <a:pt x="287" y="63"/>
                  </a:lnTo>
                  <a:lnTo>
                    <a:pt x="285" y="53"/>
                  </a:lnTo>
                  <a:lnTo>
                    <a:pt x="285" y="43"/>
                  </a:lnTo>
                  <a:lnTo>
                    <a:pt x="287" y="34"/>
                  </a:lnTo>
                  <a:lnTo>
                    <a:pt x="288" y="26"/>
                  </a:lnTo>
                  <a:lnTo>
                    <a:pt x="291" y="19"/>
                  </a:lnTo>
                  <a:lnTo>
                    <a:pt x="295" y="13"/>
                  </a:lnTo>
                  <a:lnTo>
                    <a:pt x="301" y="7"/>
                  </a:lnTo>
                  <a:lnTo>
                    <a:pt x="307" y="4"/>
                  </a:lnTo>
                  <a:lnTo>
                    <a:pt x="316" y="1"/>
                  </a:lnTo>
                  <a:lnTo>
                    <a:pt x="325" y="0"/>
                  </a:lnTo>
                  <a:lnTo>
                    <a:pt x="328" y="7"/>
                  </a:lnTo>
                  <a:lnTo>
                    <a:pt x="332" y="13"/>
                  </a:lnTo>
                  <a:lnTo>
                    <a:pt x="336" y="18"/>
                  </a:lnTo>
                  <a:lnTo>
                    <a:pt x="340" y="23"/>
                  </a:lnTo>
                  <a:lnTo>
                    <a:pt x="351" y="31"/>
                  </a:lnTo>
                  <a:lnTo>
                    <a:pt x="363" y="38"/>
                  </a:lnTo>
                  <a:lnTo>
                    <a:pt x="377" y="45"/>
                  </a:lnTo>
                  <a:lnTo>
                    <a:pt x="389" y="51"/>
                  </a:lnTo>
                  <a:lnTo>
                    <a:pt x="401" y="60"/>
                  </a:lnTo>
                  <a:lnTo>
                    <a:pt x="412" y="68"/>
                  </a:lnTo>
                  <a:lnTo>
                    <a:pt x="415" y="72"/>
                  </a:lnTo>
                  <a:lnTo>
                    <a:pt x="418" y="76"/>
                  </a:lnTo>
                  <a:lnTo>
                    <a:pt x="421" y="81"/>
                  </a:lnTo>
                  <a:lnTo>
                    <a:pt x="423" y="86"/>
                  </a:lnTo>
                  <a:lnTo>
                    <a:pt x="426" y="98"/>
                  </a:lnTo>
                  <a:lnTo>
                    <a:pt x="428" y="111"/>
                  </a:lnTo>
                  <a:lnTo>
                    <a:pt x="430" y="122"/>
                  </a:lnTo>
                  <a:lnTo>
                    <a:pt x="434" y="133"/>
                  </a:lnTo>
                  <a:lnTo>
                    <a:pt x="436" y="137"/>
                  </a:lnTo>
                  <a:lnTo>
                    <a:pt x="438" y="142"/>
                  </a:lnTo>
                  <a:lnTo>
                    <a:pt x="441" y="145"/>
                  </a:lnTo>
                  <a:lnTo>
                    <a:pt x="445" y="148"/>
                  </a:lnTo>
                  <a:lnTo>
                    <a:pt x="445" y="173"/>
                  </a:lnTo>
                  <a:lnTo>
                    <a:pt x="440" y="173"/>
                  </a:lnTo>
                  <a:lnTo>
                    <a:pt x="436" y="175"/>
                  </a:lnTo>
                  <a:lnTo>
                    <a:pt x="432" y="177"/>
                  </a:lnTo>
                  <a:lnTo>
                    <a:pt x="428" y="179"/>
                  </a:lnTo>
                  <a:lnTo>
                    <a:pt x="425" y="181"/>
                  </a:lnTo>
                  <a:lnTo>
                    <a:pt x="421" y="183"/>
                  </a:lnTo>
                  <a:lnTo>
                    <a:pt x="416" y="184"/>
                  </a:lnTo>
                  <a:lnTo>
                    <a:pt x="412" y="185"/>
                  </a:lnTo>
                  <a:lnTo>
                    <a:pt x="415" y="189"/>
                  </a:lnTo>
                  <a:lnTo>
                    <a:pt x="418" y="193"/>
                  </a:lnTo>
                  <a:lnTo>
                    <a:pt x="422" y="196"/>
                  </a:lnTo>
                  <a:lnTo>
                    <a:pt x="426" y="199"/>
                  </a:lnTo>
                  <a:lnTo>
                    <a:pt x="430" y="201"/>
                  </a:lnTo>
                  <a:lnTo>
                    <a:pt x="435" y="202"/>
                  </a:lnTo>
                  <a:lnTo>
                    <a:pt x="440" y="203"/>
                  </a:lnTo>
                  <a:lnTo>
                    <a:pt x="445" y="203"/>
                  </a:lnTo>
                  <a:lnTo>
                    <a:pt x="446" y="211"/>
                  </a:lnTo>
                  <a:lnTo>
                    <a:pt x="447" y="225"/>
                  </a:lnTo>
                  <a:lnTo>
                    <a:pt x="450" y="243"/>
                  </a:lnTo>
                  <a:lnTo>
                    <a:pt x="455" y="262"/>
                  </a:lnTo>
                  <a:lnTo>
                    <a:pt x="460" y="282"/>
                  </a:lnTo>
                  <a:lnTo>
                    <a:pt x="468" y="299"/>
                  </a:lnTo>
                  <a:lnTo>
                    <a:pt x="471" y="306"/>
                  </a:lnTo>
                  <a:lnTo>
                    <a:pt x="475" y="312"/>
                  </a:lnTo>
                  <a:lnTo>
                    <a:pt x="480" y="317"/>
                  </a:lnTo>
                  <a:lnTo>
                    <a:pt x="485" y="320"/>
                  </a:lnTo>
                  <a:lnTo>
                    <a:pt x="485" y="382"/>
                  </a:lnTo>
                  <a:lnTo>
                    <a:pt x="480" y="381"/>
                  </a:lnTo>
                  <a:lnTo>
                    <a:pt x="475" y="378"/>
                  </a:lnTo>
                  <a:lnTo>
                    <a:pt x="471" y="374"/>
                  </a:lnTo>
                  <a:lnTo>
                    <a:pt x="467" y="369"/>
                  </a:lnTo>
                  <a:lnTo>
                    <a:pt x="463" y="364"/>
                  </a:lnTo>
                  <a:lnTo>
                    <a:pt x="460" y="359"/>
                  </a:lnTo>
                  <a:lnTo>
                    <a:pt x="459" y="354"/>
                  </a:lnTo>
                  <a:lnTo>
                    <a:pt x="458" y="351"/>
                  </a:lnTo>
                  <a:lnTo>
                    <a:pt x="453" y="356"/>
                  </a:lnTo>
                  <a:lnTo>
                    <a:pt x="448" y="360"/>
                  </a:lnTo>
                  <a:lnTo>
                    <a:pt x="444" y="361"/>
                  </a:lnTo>
                  <a:lnTo>
                    <a:pt x="440" y="362"/>
                  </a:lnTo>
                  <a:lnTo>
                    <a:pt x="436" y="363"/>
                  </a:lnTo>
                  <a:lnTo>
                    <a:pt x="432" y="363"/>
                  </a:lnTo>
                  <a:lnTo>
                    <a:pt x="432" y="380"/>
                  </a:lnTo>
                  <a:lnTo>
                    <a:pt x="430" y="391"/>
                  </a:lnTo>
                  <a:lnTo>
                    <a:pt x="429" y="399"/>
                  </a:lnTo>
                  <a:lnTo>
                    <a:pt x="425" y="413"/>
                  </a:lnTo>
                  <a:lnTo>
                    <a:pt x="419" y="403"/>
                  </a:lnTo>
                  <a:lnTo>
                    <a:pt x="412" y="393"/>
                  </a:lnTo>
                  <a:lnTo>
                    <a:pt x="408" y="389"/>
                  </a:lnTo>
                  <a:lnTo>
                    <a:pt x="404" y="385"/>
                  </a:lnTo>
                  <a:lnTo>
                    <a:pt x="401" y="382"/>
                  </a:lnTo>
                  <a:lnTo>
                    <a:pt x="399" y="382"/>
                  </a:lnTo>
                  <a:lnTo>
                    <a:pt x="389" y="382"/>
                  </a:lnTo>
                  <a:lnTo>
                    <a:pt x="379" y="382"/>
                  </a:lnTo>
                  <a:lnTo>
                    <a:pt x="378" y="389"/>
                  </a:lnTo>
                  <a:lnTo>
                    <a:pt x="376" y="398"/>
                  </a:lnTo>
                  <a:lnTo>
                    <a:pt x="376" y="402"/>
                  </a:lnTo>
                  <a:lnTo>
                    <a:pt x="376" y="406"/>
                  </a:lnTo>
                  <a:lnTo>
                    <a:pt x="377" y="410"/>
                  </a:lnTo>
                  <a:lnTo>
                    <a:pt x="379" y="413"/>
                  </a:lnTo>
                  <a:lnTo>
                    <a:pt x="345" y="413"/>
                  </a:lnTo>
                  <a:lnTo>
                    <a:pt x="340" y="410"/>
                  </a:lnTo>
                  <a:lnTo>
                    <a:pt x="337" y="407"/>
                  </a:lnTo>
                  <a:lnTo>
                    <a:pt x="335" y="404"/>
                  </a:lnTo>
                  <a:lnTo>
                    <a:pt x="334" y="400"/>
                  </a:lnTo>
                  <a:lnTo>
                    <a:pt x="333" y="392"/>
                  </a:lnTo>
                  <a:lnTo>
                    <a:pt x="332" y="382"/>
                  </a:lnTo>
                  <a:lnTo>
                    <a:pt x="312" y="382"/>
                  </a:lnTo>
                  <a:lnTo>
                    <a:pt x="312" y="395"/>
                  </a:lnTo>
                  <a:lnTo>
                    <a:pt x="310" y="405"/>
                  </a:lnTo>
                  <a:lnTo>
                    <a:pt x="307" y="413"/>
                  </a:lnTo>
                  <a:lnTo>
                    <a:pt x="305" y="420"/>
                  </a:lnTo>
                  <a:lnTo>
                    <a:pt x="303" y="426"/>
                  </a:lnTo>
                  <a:lnTo>
                    <a:pt x="301" y="431"/>
                  </a:lnTo>
                  <a:lnTo>
                    <a:pt x="300" y="437"/>
                  </a:lnTo>
                  <a:lnTo>
                    <a:pt x="299" y="443"/>
                  </a:lnTo>
                  <a:lnTo>
                    <a:pt x="299" y="450"/>
                  </a:lnTo>
                  <a:lnTo>
                    <a:pt x="301" y="456"/>
                  </a:lnTo>
                  <a:lnTo>
                    <a:pt x="302" y="460"/>
                  </a:lnTo>
                  <a:lnTo>
                    <a:pt x="304" y="463"/>
                  </a:lnTo>
                  <a:lnTo>
                    <a:pt x="307" y="466"/>
                  </a:lnTo>
                  <a:lnTo>
                    <a:pt x="312" y="468"/>
                  </a:lnTo>
                  <a:lnTo>
                    <a:pt x="298" y="468"/>
                  </a:lnTo>
                  <a:lnTo>
                    <a:pt x="284" y="468"/>
                  </a:lnTo>
                  <a:lnTo>
                    <a:pt x="272" y="468"/>
                  </a:lnTo>
                  <a:lnTo>
                    <a:pt x="266" y="468"/>
                  </a:lnTo>
                  <a:lnTo>
                    <a:pt x="264" y="468"/>
                  </a:lnTo>
                  <a:lnTo>
                    <a:pt x="260" y="467"/>
                  </a:lnTo>
                  <a:lnTo>
                    <a:pt x="258" y="465"/>
                  </a:lnTo>
                  <a:lnTo>
                    <a:pt x="256" y="462"/>
                  </a:lnTo>
                  <a:lnTo>
                    <a:pt x="251" y="456"/>
                  </a:lnTo>
                  <a:lnTo>
                    <a:pt x="247" y="449"/>
                  </a:lnTo>
                  <a:lnTo>
                    <a:pt x="244" y="440"/>
                  </a:lnTo>
                  <a:lnTo>
                    <a:pt x="242" y="432"/>
                  </a:lnTo>
                  <a:lnTo>
                    <a:pt x="239" y="424"/>
                  </a:lnTo>
                  <a:lnTo>
                    <a:pt x="239" y="419"/>
                  </a:lnTo>
                  <a:lnTo>
                    <a:pt x="229" y="418"/>
                  </a:lnTo>
                  <a:lnTo>
                    <a:pt x="222" y="417"/>
                  </a:lnTo>
                  <a:lnTo>
                    <a:pt x="215" y="414"/>
                  </a:lnTo>
                  <a:lnTo>
                    <a:pt x="209" y="411"/>
                  </a:lnTo>
                  <a:lnTo>
                    <a:pt x="204" y="406"/>
                  </a:lnTo>
                  <a:lnTo>
                    <a:pt x="202" y="401"/>
                  </a:lnTo>
                  <a:lnTo>
                    <a:pt x="200" y="395"/>
                  </a:lnTo>
                  <a:lnTo>
                    <a:pt x="199" y="389"/>
                  </a:lnTo>
                  <a:lnTo>
                    <a:pt x="190" y="394"/>
                  </a:lnTo>
                  <a:lnTo>
                    <a:pt x="179" y="399"/>
                  </a:lnTo>
                  <a:lnTo>
                    <a:pt x="166" y="405"/>
                  </a:lnTo>
                  <a:lnTo>
                    <a:pt x="150" y="411"/>
                  </a:lnTo>
                  <a:lnTo>
                    <a:pt x="136" y="417"/>
                  </a:lnTo>
                  <a:lnTo>
                    <a:pt x="121" y="421"/>
                  </a:lnTo>
                  <a:lnTo>
                    <a:pt x="107" y="424"/>
                  </a:lnTo>
                  <a:lnTo>
                    <a:pt x="93" y="425"/>
                  </a:lnTo>
                  <a:lnTo>
                    <a:pt x="90" y="435"/>
                  </a:lnTo>
                  <a:lnTo>
                    <a:pt x="86" y="443"/>
                  </a:lnTo>
                  <a:lnTo>
                    <a:pt x="80" y="451"/>
                  </a:lnTo>
                  <a:lnTo>
                    <a:pt x="72" y="455"/>
                  </a:lnTo>
                  <a:lnTo>
                    <a:pt x="65" y="459"/>
                  </a:lnTo>
                  <a:lnTo>
                    <a:pt x="56" y="461"/>
                  </a:lnTo>
                  <a:lnTo>
                    <a:pt x="45" y="462"/>
                  </a:lnTo>
                  <a:lnTo>
                    <a:pt x="33" y="462"/>
                  </a:lnTo>
                  <a:lnTo>
                    <a:pt x="27" y="461"/>
                  </a:lnTo>
                  <a:lnTo>
                    <a:pt x="22" y="457"/>
                  </a:lnTo>
                  <a:lnTo>
                    <a:pt x="16" y="452"/>
                  </a:lnTo>
                  <a:lnTo>
                    <a:pt x="11" y="446"/>
                  </a:lnTo>
                  <a:lnTo>
                    <a:pt x="7" y="438"/>
                  </a:lnTo>
                  <a:lnTo>
                    <a:pt x="3" y="431"/>
                  </a:lnTo>
                  <a:lnTo>
                    <a:pt x="1" y="424"/>
                  </a:lnTo>
                  <a:lnTo>
                    <a:pt x="0" y="419"/>
                  </a:lnTo>
                  <a:lnTo>
                    <a:pt x="0" y="417"/>
                  </a:lnTo>
                  <a:lnTo>
                    <a:pt x="1" y="415"/>
                  </a:lnTo>
                  <a:lnTo>
                    <a:pt x="2" y="414"/>
                  </a:lnTo>
                  <a:lnTo>
                    <a:pt x="3" y="414"/>
                  </a:lnTo>
                  <a:lnTo>
                    <a:pt x="7" y="413"/>
                  </a:lnTo>
                  <a:lnTo>
                    <a:pt x="11" y="414"/>
                  </a:lnTo>
                  <a:lnTo>
                    <a:pt x="16" y="414"/>
                  </a:lnTo>
                  <a:lnTo>
                    <a:pt x="22" y="415"/>
                  </a:lnTo>
                  <a:lnTo>
                    <a:pt x="27" y="414"/>
                  </a:lnTo>
                  <a:lnTo>
                    <a:pt x="33" y="413"/>
                  </a:lnTo>
                  <a:lnTo>
                    <a:pt x="38" y="411"/>
                  </a:lnTo>
                  <a:lnTo>
                    <a:pt x="44" y="409"/>
                  </a:lnTo>
                  <a:lnTo>
                    <a:pt x="48" y="405"/>
                  </a:lnTo>
                  <a:lnTo>
                    <a:pt x="53" y="401"/>
                  </a:lnTo>
                  <a:lnTo>
                    <a:pt x="60" y="391"/>
                  </a:lnTo>
                  <a:lnTo>
                    <a:pt x="66" y="379"/>
                  </a:lnTo>
                  <a:lnTo>
                    <a:pt x="72" y="369"/>
                  </a:lnTo>
                  <a:lnTo>
                    <a:pt x="80" y="360"/>
                  </a:lnTo>
                  <a:lnTo>
                    <a:pt x="83" y="356"/>
                  </a:lnTo>
                  <a:lnTo>
                    <a:pt x="89" y="354"/>
                  </a:lnTo>
                  <a:lnTo>
                    <a:pt x="93" y="352"/>
                  </a:lnTo>
                  <a:lnTo>
                    <a:pt x="100" y="35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2" name="Freeform 527">
              <a:extLst>
                <a:ext uri="{FF2B5EF4-FFF2-40B4-BE49-F238E27FC236}">
                  <a16:creationId xmlns:a16="http://schemas.microsoft.com/office/drawing/2014/main" id="{F6B25669-9888-F649-B63F-472F02C960F0}"/>
                </a:ext>
              </a:extLst>
            </p:cNvPr>
            <p:cNvSpPr>
              <a:spLocks/>
            </p:cNvSpPr>
            <p:nvPr>
              <p:custDataLst>
                <p:tags r:id="rId641"/>
              </p:custDataLst>
            </p:nvPr>
          </p:nvSpPr>
          <p:spPr bwMode="auto">
            <a:xfrm>
              <a:off x="6709717" y="3526510"/>
              <a:ext cx="646919" cy="567838"/>
            </a:xfrm>
            <a:custGeom>
              <a:avLst/>
              <a:gdLst>
                <a:gd name="T0" fmla="*/ 402746 w 1227"/>
                <a:gd name="T1" fmla="*/ 243317 h 979"/>
                <a:gd name="T2" fmla="*/ 402746 w 1227"/>
                <a:gd name="T3" fmla="*/ 230786 h 979"/>
                <a:gd name="T4" fmla="*/ 401882 w 1227"/>
                <a:gd name="T5" fmla="*/ 215122 h 979"/>
                <a:gd name="T6" fmla="*/ 392375 w 1227"/>
                <a:gd name="T7" fmla="*/ 201024 h 979"/>
                <a:gd name="T8" fmla="*/ 388486 w 1227"/>
                <a:gd name="T9" fmla="*/ 191625 h 979"/>
                <a:gd name="T10" fmla="*/ 353051 w 1227"/>
                <a:gd name="T11" fmla="*/ 162908 h 979"/>
                <a:gd name="T12" fmla="*/ 327988 w 1227"/>
                <a:gd name="T13" fmla="*/ 137323 h 979"/>
                <a:gd name="T14" fmla="*/ 324963 w 1227"/>
                <a:gd name="T15" fmla="*/ 119570 h 979"/>
                <a:gd name="T16" fmla="*/ 313727 w 1227"/>
                <a:gd name="T17" fmla="*/ 113827 h 979"/>
                <a:gd name="T18" fmla="*/ 300331 w 1227"/>
                <a:gd name="T19" fmla="*/ 108083 h 979"/>
                <a:gd name="T20" fmla="*/ 275700 w 1227"/>
                <a:gd name="T21" fmla="*/ 102339 h 979"/>
                <a:gd name="T22" fmla="*/ 257550 w 1227"/>
                <a:gd name="T23" fmla="*/ 104950 h 979"/>
                <a:gd name="T24" fmla="*/ 246315 w 1227"/>
                <a:gd name="T25" fmla="*/ 106517 h 979"/>
                <a:gd name="T26" fmla="*/ 229030 w 1227"/>
                <a:gd name="T27" fmla="*/ 101817 h 979"/>
                <a:gd name="T28" fmla="*/ 218226 w 1227"/>
                <a:gd name="T29" fmla="*/ 93463 h 979"/>
                <a:gd name="T30" fmla="*/ 208719 w 1227"/>
                <a:gd name="T31" fmla="*/ 66834 h 979"/>
                <a:gd name="T32" fmla="*/ 200941 w 1227"/>
                <a:gd name="T33" fmla="*/ 53780 h 979"/>
                <a:gd name="T34" fmla="*/ 186681 w 1227"/>
                <a:gd name="T35" fmla="*/ 42293 h 979"/>
                <a:gd name="T36" fmla="*/ 157728 w 1227"/>
                <a:gd name="T37" fmla="*/ 31851 h 979"/>
                <a:gd name="T38" fmla="*/ 130936 w 1227"/>
                <a:gd name="T39" fmla="*/ 16708 h 979"/>
                <a:gd name="T40" fmla="*/ 92476 w 1227"/>
                <a:gd name="T41" fmla="*/ 5221 h 979"/>
                <a:gd name="T42" fmla="*/ 71734 w 1227"/>
                <a:gd name="T43" fmla="*/ 19841 h 979"/>
                <a:gd name="T44" fmla="*/ 65252 w 1227"/>
                <a:gd name="T45" fmla="*/ 31851 h 979"/>
                <a:gd name="T46" fmla="*/ 66116 w 1227"/>
                <a:gd name="T47" fmla="*/ 46993 h 979"/>
                <a:gd name="T48" fmla="*/ 73030 w 1227"/>
                <a:gd name="T49" fmla="*/ 61613 h 979"/>
                <a:gd name="T50" fmla="*/ 65252 w 1227"/>
                <a:gd name="T51" fmla="*/ 78321 h 979"/>
                <a:gd name="T52" fmla="*/ 41052 w 1227"/>
                <a:gd name="T53" fmla="*/ 97118 h 979"/>
                <a:gd name="T54" fmla="*/ 23335 w 1227"/>
                <a:gd name="T55" fmla="*/ 99207 h 979"/>
                <a:gd name="T56" fmla="*/ 3889 w 1227"/>
                <a:gd name="T57" fmla="*/ 95552 h 979"/>
                <a:gd name="T58" fmla="*/ 0 w 1227"/>
                <a:gd name="T59" fmla="*/ 123225 h 979"/>
                <a:gd name="T60" fmla="*/ 3889 w 1227"/>
                <a:gd name="T61" fmla="*/ 140456 h 979"/>
                <a:gd name="T62" fmla="*/ 10803 w 1227"/>
                <a:gd name="T63" fmla="*/ 147243 h 979"/>
                <a:gd name="T64" fmla="*/ 17285 w 1227"/>
                <a:gd name="T65" fmla="*/ 160297 h 979"/>
                <a:gd name="T66" fmla="*/ 35867 w 1227"/>
                <a:gd name="T67" fmla="*/ 190059 h 979"/>
                <a:gd name="T68" fmla="*/ 44077 w 1227"/>
                <a:gd name="T69" fmla="*/ 216166 h 979"/>
                <a:gd name="T70" fmla="*/ 52288 w 1227"/>
                <a:gd name="T71" fmla="*/ 222954 h 979"/>
                <a:gd name="T72" fmla="*/ 57473 w 1227"/>
                <a:gd name="T73" fmla="*/ 228697 h 979"/>
                <a:gd name="T74" fmla="*/ 63955 w 1227"/>
                <a:gd name="T75" fmla="*/ 244884 h 979"/>
                <a:gd name="T76" fmla="*/ 96797 w 1227"/>
                <a:gd name="T77" fmla="*/ 285088 h 979"/>
                <a:gd name="T78" fmla="*/ 107601 w 1227"/>
                <a:gd name="T79" fmla="*/ 305452 h 979"/>
                <a:gd name="T80" fmla="*/ 110626 w 1227"/>
                <a:gd name="T81" fmla="*/ 325815 h 979"/>
                <a:gd name="T82" fmla="*/ 114947 w 1227"/>
                <a:gd name="T83" fmla="*/ 344090 h 979"/>
                <a:gd name="T84" fmla="*/ 129207 w 1227"/>
                <a:gd name="T85" fmla="*/ 366020 h 979"/>
                <a:gd name="T86" fmla="*/ 155999 w 1227"/>
                <a:gd name="T87" fmla="*/ 397348 h 979"/>
                <a:gd name="T88" fmla="*/ 167667 w 1227"/>
                <a:gd name="T89" fmla="*/ 425022 h 979"/>
                <a:gd name="T90" fmla="*/ 183656 w 1227"/>
                <a:gd name="T91" fmla="*/ 452695 h 979"/>
                <a:gd name="T92" fmla="*/ 208719 w 1227"/>
                <a:gd name="T93" fmla="*/ 489767 h 979"/>
                <a:gd name="T94" fmla="*/ 228165 w 1227"/>
                <a:gd name="T95" fmla="*/ 511175 h 979"/>
                <a:gd name="T96" fmla="*/ 234647 w 1227"/>
                <a:gd name="T97" fmla="*/ 497599 h 979"/>
                <a:gd name="T98" fmla="*/ 235944 w 1227"/>
                <a:gd name="T99" fmla="*/ 474625 h 979"/>
                <a:gd name="T100" fmla="*/ 246315 w 1227"/>
                <a:gd name="T101" fmla="*/ 467837 h 979"/>
                <a:gd name="T102" fmla="*/ 261439 w 1227"/>
                <a:gd name="T103" fmla="*/ 467315 h 979"/>
                <a:gd name="T104" fmla="*/ 285207 w 1227"/>
                <a:gd name="T105" fmla="*/ 474625 h 979"/>
                <a:gd name="T106" fmla="*/ 305949 w 1227"/>
                <a:gd name="T107" fmla="*/ 492378 h 979"/>
                <a:gd name="T108" fmla="*/ 340087 w 1227"/>
                <a:gd name="T109" fmla="*/ 437553 h 979"/>
                <a:gd name="T110" fmla="*/ 518125 w 1227"/>
                <a:gd name="T111" fmla="*/ 296053 h 979"/>
                <a:gd name="T112" fmla="*/ 406203 w 1227"/>
                <a:gd name="T113" fmla="*/ 244361 h 9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7" h="979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Freeform 528">
              <a:extLst>
                <a:ext uri="{FF2B5EF4-FFF2-40B4-BE49-F238E27FC236}">
                  <a16:creationId xmlns:a16="http://schemas.microsoft.com/office/drawing/2014/main" id="{ED91EC33-47F6-1642-8B1C-76273A3F1BE2}"/>
                </a:ext>
              </a:extLst>
            </p:cNvPr>
            <p:cNvSpPr>
              <a:spLocks/>
            </p:cNvSpPr>
            <p:nvPr>
              <p:custDataLst>
                <p:tags r:id="rId642"/>
              </p:custDataLst>
            </p:nvPr>
          </p:nvSpPr>
          <p:spPr bwMode="auto">
            <a:xfrm>
              <a:off x="6068609" y="3020394"/>
              <a:ext cx="69727" cy="63485"/>
            </a:xfrm>
            <a:custGeom>
              <a:avLst/>
              <a:gdLst>
                <a:gd name="T0" fmla="*/ 57150 w 146"/>
                <a:gd name="T1" fmla="*/ 12700 h 81"/>
                <a:gd name="T2" fmla="*/ 54018 w 146"/>
                <a:gd name="T3" fmla="*/ 16933 h 81"/>
                <a:gd name="T4" fmla="*/ 50887 w 146"/>
                <a:gd name="T5" fmla="*/ 20461 h 81"/>
                <a:gd name="T6" fmla="*/ 48147 w 146"/>
                <a:gd name="T7" fmla="*/ 24694 h 81"/>
                <a:gd name="T8" fmla="*/ 46190 w 146"/>
                <a:gd name="T9" fmla="*/ 28928 h 81"/>
                <a:gd name="T10" fmla="*/ 42275 w 146"/>
                <a:gd name="T11" fmla="*/ 37394 h 81"/>
                <a:gd name="T12" fmla="*/ 38361 w 146"/>
                <a:gd name="T13" fmla="*/ 45156 h 81"/>
                <a:gd name="T14" fmla="*/ 36404 w 146"/>
                <a:gd name="T15" fmla="*/ 48683 h 81"/>
                <a:gd name="T16" fmla="*/ 33272 w 146"/>
                <a:gd name="T17" fmla="*/ 51506 h 81"/>
                <a:gd name="T18" fmla="*/ 29749 w 146"/>
                <a:gd name="T19" fmla="*/ 54328 h 81"/>
                <a:gd name="T20" fmla="*/ 25835 w 146"/>
                <a:gd name="T21" fmla="*/ 56444 h 81"/>
                <a:gd name="T22" fmla="*/ 20746 w 146"/>
                <a:gd name="T23" fmla="*/ 57150 h 81"/>
                <a:gd name="T24" fmla="*/ 15266 w 146"/>
                <a:gd name="T25" fmla="*/ 56444 h 81"/>
                <a:gd name="T26" fmla="*/ 8220 w 146"/>
                <a:gd name="T27" fmla="*/ 54328 h 81"/>
                <a:gd name="T28" fmla="*/ 0 w 146"/>
                <a:gd name="T29" fmla="*/ 52211 h 81"/>
                <a:gd name="T30" fmla="*/ 0 w 146"/>
                <a:gd name="T31" fmla="*/ 43744 h 81"/>
                <a:gd name="T32" fmla="*/ 0 w 146"/>
                <a:gd name="T33" fmla="*/ 34572 h 81"/>
                <a:gd name="T34" fmla="*/ 0 w 146"/>
                <a:gd name="T35" fmla="*/ 23989 h 81"/>
                <a:gd name="T36" fmla="*/ 0 w 146"/>
                <a:gd name="T37" fmla="*/ 12700 h 81"/>
                <a:gd name="T38" fmla="*/ 5480 w 146"/>
                <a:gd name="T39" fmla="*/ 12700 h 81"/>
                <a:gd name="T40" fmla="*/ 8612 w 146"/>
                <a:gd name="T41" fmla="*/ 12700 h 81"/>
                <a:gd name="T42" fmla="*/ 12135 w 146"/>
                <a:gd name="T43" fmla="*/ 12700 h 81"/>
                <a:gd name="T44" fmla="*/ 15658 w 146"/>
                <a:gd name="T45" fmla="*/ 12700 h 81"/>
                <a:gd name="T46" fmla="*/ 20355 w 146"/>
                <a:gd name="T47" fmla="*/ 12700 h 81"/>
                <a:gd name="T48" fmla="*/ 24661 w 146"/>
                <a:gd name="T49" fmla="*/ 11289 h 81"/>
                <a:gd name="T50" fmla="*/ 28575 w 146"/>
                <a:gd name="T51" fmla="*/ 9878 h 81"/>
                <a:gd name="T52" fmla="*/ 32489 w 146"/>
                <a:gd name="T53" fmla="*/ 7761 h 81"/>
                <a:gd name="T54" fmla="*/ 39535 w 146"/>
                <a:gd name="T55" fmla="*/ 3528 h 81"/>
                <a:gd name="T56" fmla="*/ 46973 w 146"/>
                <a:gd name="T57" fmla="*/ 0 h 81"/>
                <a:gd name="T58" fmla="*/ 50496 w 146"/>
                <a:gd name="T59" fmla="*/ 2822 h 81"/>
                <a:gd name="T60" fmla="*/ 52844 w 146"/>
                <a:gd name="T61" fmla="*/ 6350 h 81"/>
                <a:gd name="T62" fmla="*/ 55193 w 146"/>
                <a:gd name="T63" fmla="*/ 9878 h 81"/>
                <a:gd name="T64" fmla="*/ 57150 w 146"/>
                <a:gd name="T65" fmla="*/ 12700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6" h="81">
                  <a:moveTo>
                    <a:pt x="146" y="18"/>
                  </a:moveTo>
                  <a:lnTo>
                    <a:pt x="138" y="24"/>
                  </a:lnTo>
                  <a:lnTo>
                    <a:pt x="130" y="29"/>
                  </a:lnTo>
                  <a:lnTo>
                    <a:pt x="123" y="35"/>
                  </a:lnTo>
                  <a:lnTo>
                    <a:pt x="118" y="41"/>
                  </a:lnTo>
                  <a:lnTo>
                    <a:pt x="108" y="53"/>
                  </a:lnTo>
                  <a:lnTo>
                    <a:pt x="98" y="64"/>
                  </a:lnTo>
                  <a:lnTo>
                    <a:pt x="93" y="69"/>
                  </a:lnTo>
                  <a:lnTo>
                    <a:pt x="85" y="73"/>
                  </a:lnTo>
                  <a:lnTo>
                    <a:pt x="76" y="77"/>
                  </a:lnTo>
                  <a:lnTo>
                    <a:pt x="66" y="80"/>
                  </a:lnTo>
                  <a:lnTo>
                    <a:pt x="53" y="81"/>
                  </a:lnTo>
                  <a:lnTo>
                    <a:pt x="39" y="80"/>
                  </a:lnTo>
                  <a:lnTo>
                    <a:pt x="21" y="77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40" y="18"/>
                  </a:lnTo>
                  <a:lnTo>
                    <a:pt x="52" y="18"/>
                  </a:lnTo>
                  <a:lnTo>
                    <a:pt x="63" y="16"/>
                  </a:lnTo>
                  <a:lnTo>
                    <a:pt x="73" y="14"/>
                  </a:lnTo>
                  <a:lnTo>
                    <a:pt x="83" y="11"/>
                  </a:lnTo>
                  <a:lnTo>
                    <a:pt x="101" y="5"/>
                  </a:lnTo>
                  <a:lnTo>
                    <a:pt x="120" y="0"/>
                  </a:lnTo>
                  <a:lnTo>
                    <a:pt x="129" y="4"/>
                  </a:lnTo>
                  <a:lnTo>
                    <a:pt x="135" y="9"/>
                  </a:lnTo>
                  <a:lnTo>
                    <a:pt x="141" y="14"/>
                  </a:lnTo>
                  <a:lnTo>
                    <a:pt x="146" y="1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Freeform 534">
              <a:extLst>
                <a:ext uri="{FF2B5EF4-FFF2-40B4-BE49-F238E27FC236}">
                  <a16:creationId xmlns:a16="http://schemas.microsoft.com/office/drawing/2014/main" id="{7ED265AC-14DF-6149-BA40-E6D79024279F}"/>
                </a:ext>
              </a:extLst>
            </p:cNvPr>
            <p:cNvSpPr>
              <a:spLocks/>
            </p:cNvSpPr>
            <p:nvPr>
              <p:custDataLst>
                <p:tags r:id="rId643"/>
              </p:custDataLst>
            </p:nvPr>
          </p:nvSpPr>
          <p:spPr bwMode="auto">
            <a:xfrm>
              <a:off x="9256718" y="3773396"/>
              <a:ext cx="52295" cy="88174"/>
            </a:xfrm>
            <a:custGeom>
              <a:avLst/>
              <a:gdLst>
                <a:gd name="T0" fmla="*/ 42862 w 100"/>
                <a:gd name="T1" fmla="*/ 512 h 155"/>
                <a:gd name="T2" fmla="*/ 42862 w 100"/>
                <a:gd name="T3" fmla="*/ 15363 h 155"/>
                <a:gd name="T4" fmla="*/ 42862 w 100"/>
                <a:gd name="T5" fmla="*/ 28165 h 155"/>
                <a:gd name="T6" fmla="*/ 42862 w 100"/>
                <a:gd name="T7" fmla="*/ 39944 h 155"/>
                <a:gd name="T8" fmla="*/ 42862 w 100"/>
                <a:gd name="T9" fmla="*/ 50698 h 155"/>
                <a:gd name="T10" fmla="*/ 42005 w 100"/>
                <a:gd name="T11" fmla="*/ 55819 h 155"/>
                <a:gd name="T12" fmla="*/ 40290 w 100"/>
                <a:gd name="T13" fmla="*/ 60427 h 155"/>
                <a:gd name="T14" fmla="*/ 38147 w 100"/>
                <a:gd name="T15" fmla="*/ 65548 h 155"/>
                <a:gd name="T16" fmla="*/ 35147 w 100"/>
                <a:gd name="T17" fmla="*/ 70157 h 155"/>
                <a:gd name="T18" fmla="*/ 31289 w 100"/>
                <a:gd name="T19" fmla="*/ 73742 h 155"/>
                <a:gd name="T20" fmla="*/ 26574 w 100"/>
                <a:gd name="T21" fmla="*/ 76815 h 155"/>
                <a:gd name="T22" fmla="*/ 24431 w 100"/>
                <a:gd name="T23" fmla="*/ 77839 h 155"/>
                <a:gd name="T24" fmla="*/ 21860 w 100"/>
                <a:gd name="T25" fmla="*/ 78863 h 155"/>
                <a:gd name="T26" fmla="*/ 19717 w 100"/>
                <a:gd name="T27" fmla="*/ 79375 h 155"/>
                <a:gd name="T28" fmla="*/ 16716 w 100"/>
                <a:gd name="T29" fmla="*/ 79375 h 155"/>
                <a:gd name="T30" fmla="*/ 15002 w 100"/>
                <a:gd name="T31" fmla="*/ 78863 h 155"/>
                <a:gd name="T32" fmla="*/ 12859 w 100"/>
                <a:gd name="T33" fmla="*/ 78351 h 155"/>
                <a:gd name="T34" fmla="*/ 11144 w 100"/>
                <a:gd name="T35" fmla="*/ 77327 h 155"/>
                <a:gd name="T36" fmla="*/ 9430 w 100"/>
                <a:gd name="T37" fmla="*/ 76302 h 155"/>
                <a:gd name="T38" fmla="*/ 6429 w 100"/>
                <a:gd name="T39" fmla="*/ 72718 h 155"/>
                <a:gd name="T40" fmla="*/ 3858 w 100"/>
                <a:gd name="T41" fmla="*/ 68621 h 155"/>
                <a:gd name="T42" fmla="*/ 2143 w 100"/>
                <a:gd name="T43" fmla="*/ 63500 h 155"/>
                <a:gd name="T44" fmla="*/ 857 w 100"/>
                <a:gd name="T45" fmla="*/ 57867 h 155"/>
                <a:gd name="T46" fmla="*/ 0 w 100"/>
                <a:gd name="T47" fmla="*/ 52746 h 155"/>
                <a:gd name="T48" fmla="*/ 0 w 100"/>
                <a:gd name="T49" fmla="*/ 47625 h 155"/>
                <a:gd name="T50" fmla="*/ 0 w 100"/>
                <a:gd name="T51" fmla="*/ 39431 h 155"/>
                <a:gd name="T52" fmla="*/ 0 w 100"/>
                <a:gd name="T53" fmla="*/ 33286 h 155"/>
                <a:gd name="T54" fmla="*/ 0 w 100"/>
                <a:gd name="T55" fmla="*/ 28677 h 155"/>
                <a:gd name="T56" fmla="*/ 0 w 100"/>
                <a:gd name="T57" fmla="*/ 25605 h 155"/>
                <a:gd name="T58" fmla="*/ 6429 w 100"/>
                <a:gd name="T59" fmla="*/ 25605 h 155"/>
                <a:gd name="T60" fmla="*/ 11144 w 100"/>
                <a:gd name="T61" fmla="*/ 25605 h 155"/>
                <a:gd name="T62" fmla="*/ 11144 w 100"/>
                <a:gd name="T63" fmla="*/ 20484 h 155"/>
                <a:gd name="T64" fmla="*/ 11573 w 100"/>
                <a:gd name="T65" fmla="*/ 15875 h 155"/>
                <a:gd name="T66" fmla="*/ 12430 w 100"/>
                <a:gd name="T67" fmla="*/ 11778 h 155"/>
                <a:gd name="T68" fmla="*/ 13287 w 100"/>
                <a:gd name="T69" fmla="*/ 8706 h 155"/>
                <a:gd name="T70" fmla="*/ 15002 w 100"/>
                <a:gd name="T71" fmla="*/ 6145 h 155"/>
                <a:gd name="T72" fmla="*/ 16716 w 100"/>
                <a:gd name="T73" fmla="*/ 3585 h 155"/>
                <a:gd name="T74" fmla="*/ 18002 w 100"/>
                <a:gd name="T75" fmla="*/ 2048 h 155"/>
                <a:gd name="T76" fmla="*/ 20574 w 100"/>
                <a:gd name="T77" fmla="*/ 1024 h 155"/>
                <a:gd name="T78" fmla="*/ 25289 w 100"/>
                <a:gd name="T79" fmla="*/ 0 h 155"/>
                <a:gd name="T80" fmla="*/ 30432 w 100"/>
                <a:gd name="T81" fmla="*/ 0 h 155"/>
                <a:gd name="T82" fmla="*/ 36004 w 100"/>
                <a:gd name="T83" fmla="*/ 0 h 155"/>
                <a:gd name="T84" fmla="*/ 42862 w 100"/>
                <a:gd name="T85" fmla="*/ 512 h 1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0" h="155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95" name="Group 535">
              <a:extLst>
                <a:ext uri="{FF2B5EF4-FFF2-40B4-BE49-F238E27FC236}">
                  <a16:creationId xmlns:a16="http://schemas.microsoft.com/office/drawing/2014/main" id="{1E6935F0-D859-014C-9BFC-525E563C4A7B}"/>
                </a:ext>
              </a:extLst>
            </p:cNvPr>
            <p:cNvGrpSpPr>
              <a:grpSpLocks/>
            </p:cNvGrpSpPr>
            <p:nvPr>
              <p:custDataLst>
                <p:tags r:id="rId644"/>
              </p:custDataLst>
            </p:nvPr>
          </p:nvGrpSpPr>
          <p:grpSpPr bwMode="auto">
            <a:xfrm>
              <a:off x="6386258" y="3182634"/>
              <a:ext cx="588812" cy="223960"/>
              <a:chOff x="3289" y="1830"/>
              <a:chExt cx="363" cy="128"/>
            </a:xfrm>
            <a:grpFill/>
          </p:grpSpPr>
          <p:sp>
            <p:nvSpPr>
              <p:cNvPr id="97" name="Freeform 536">
                <a:extLst>
                  <a:ext uri="{FF2B5EF4-FFF2-40B4-BE49-F238E27FC236}">
                    <a16:creationId xmlns:a16="http://schemas.microsoft.com/office/drawing/2014/main" id="{DBF4195E-63C3-2F48-96FA-7EE01B3BE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" y="1871"/>
                <a:ext cx="4" cy="3"/>
              </a:xfrm>
              <a:custGeom>
                <a:avLst/>
                <a:gdLst>
                  <a:gd name="T0" fmla="*/ 4 w 13"/>
                  <a:gd name="T1" fmla="*/ 0 h 7"/>
                  <a:gd name="T2" fmla="*/ 4 w 13"/>
                  <a:gd name="T3" fmla="*/ 0 h 7"/>
                  <a:gd name="T4" fmla="*/ 3 w 13"/>
                  <a:gd name="T5" fmla="*/ 1 h 7"/>
                  <a:gd name="T6" fmla="*/ 1 w 13"/>
                  <a:gd name="T7" fmla="*/ 2 h 7"/>
                  <a:gd name="T8" fmla="*/ 0 w 13"/>
                  <a:gd name="T9" fmla="*/ 3 h 7"/>
                  <a:gd name="T10" fmla="*/ 2 w 13"/>
                  <a:gd name="T11" fmla="*/ 1 h 7"/>
                  <a:gd name="T12" fmla="*/ 4 w 13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8" name="Freeform 537">
                <a:extLst>
                  <a:ext uri="{FF2B5EF4-FFF2-40B4-BE49-F238E27FC236}">
                    <a16:creationId xmlns:a16="http://schemas.microsoft.com/office/drawing/2014/main" id="{F8258D09-0B24-A84C-A716-1861D58D8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" y="1937"/>
                <a:ext cx="10" cy="3"/>
              </a:xfrm>
              <a:custGeom>
                <a:avLst/>
                <a:gdLst>
                  <a:gd name="T0" fmla="*/ 0 w 34"/>
                  <a:gd name="T1" fmla="*/ 2 h 8"/>
                  <a:gd name="T2" fmla="*/ 2 w 34"/>
                  <a:gd name="T3" fmla="*/ 2 h 8"/>
                  <a:gd name="T4" fmla="*/ 4 w 34"/>
                  <a:gd name="T5" fmla="*/ 1 h 8"/>
                  <a:gd name="T6" fmla="*/ 7 w 34"/>
                  <a:gd name="T7" fmla="*/ 0 h 8"/>
                  <a:gd name="T8" fmla="*/ 10 w 34"/>
                  <a:gd name="T9" fmla="*/ 0 h 8"/>
                  <a:gd name="T10" fmla="*/ 9 w 34"/>
                  <a:gd name="T11" fmla="*/ 1 h 8"/>
                  <a:gd name="T12" fmla="*/ 8 w 34"/>
                  <a:gd name="T13" fmla="*/ 2 h 8"/>
                  <a:gd name="T14" fmla="*/ 6 w 34"/>
                  <a:gd name="T15" fmla="*/ 2 h 8"/>
                  <a:gd name="T16" fmla="*/ 5 w 34"/>
                  <a:gd name="T17" fmla="*/ 3 h 8"/>
                  <a:gd name="T18" fmla="*/ 4 w 34"/>
                  <a:gd name="T19" fmla="*/ 3 h 8"/>
                  <a:gd name="T20" fmla="*/ 2 w 34"/>
                  <a:gd name="T21" fmla="*/ 3 h 8"/>
                  <a:gd name="T22" fmla="*/ 1 w 34"/>
                  <a:gd name="T23" fmla="*/ 3 h 8"/>
                  <a:gd name="T24" fmla="*/ 0 w 34"/>
                  <a:gd name="T25" fmla="*/ 2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8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9" name="Freeform 538">
                <a:extLst>
                  <a:ext uri="{FF2B5EF4-FFF2-40B4-BE49-F238E27FC236}">
                    <a16:creationId xmlns:a16="http://schemas.microsoft.com/office/drawing/2014/main" id="{82785A7B-5F4A-F54D-A463-4082681C5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3" y="1948"/>
                <a:ext cx="4" cy="8"/>
              </a:xfrm>
              <a:custGeom>
                <a:avLst/>
                <a:gdLst>
                  <a:gd name="T0" fmla="*/ 0 w 13"/>
                  <a:gd name="T1" fmla="*/ 8 h 24"/>
                  <a:gd name="T2" fmla="*/ 0 w 13"/>
                  <a:gd name="T3" fmla="*/ 0 h 24"/>
                  <a:gd name="T4" fmla="*/ 4 w 13"/>
                  <a:gd name="T5" fmla="*/ 4 h 24"/>
                  <a:gd name="T6" fmla="*/ 0 w 13"/>
                  <a:gd name="T7" fmla="*/ 8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24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0" name="Freeform 539">
                <a:extLst>
                  <a:ext uri="{FF2B5EF4-FFF2-40B4-BE49-F238E27FC236}">
                    <a16:creationId xmlns:a16="http://schemas.microsoft.com/office/drawing/2014/main" id="{60EDB5C9-4D3C-7645-8503-E371FE07B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1834"/>
                <a:ext cx="34" cy="23"/>
              </a:xfrm>
              <a:custGeom>
                <a:avLst/>
                <a:gdLst>
                  <a:gd name="T0" fmla="*/ 0 w 107"/>
                  <a:gd name="T1" fmla="*/ 4 h 69"/>
                  <a:gd name="T2" fmla="*/ 0 w 107"/>
                  <a:gd name="T3" fmla="*/ 9 h 69"/>
                  <a:gd name="T4" fmla="*/ 0 w 107"/>
                  <a:gd name="T5" fmla="*/ 15 h 69"/>
                  <a:gd name="T6" fmla="*/ 0 w 107"/>
                  <a:gd name="T7" fmla="*/ 21 h 69"/>
                  <a:gd name="T8" fmla="*/ 0 w 107"/>
                  <a:gd name="T9" fmla="*/ 23 h 69"/>
                  <a:gd name="T10" fmla="*/ 5 w 107"/>
                  <a:gd name="T11" fmla="*/ 22 h 69"/>
                  <a:gd name="T12" fmla="*/ 16 w 107"/>
                  <a:gd name="T13" fmla="*/ 19 h 69"/>
                  <a:gd name="T14" fmla="*/ 27 w 107"/>
                  <a:gd name="T15" fmla="*/ 17 h 69"/>
                  <a:gd name="T16" fmla="*/ 34 w 107"/>
                  <a:gd name="T17" fmla="*/ 15 h 69"/>
                  <a:gd name="T18" fmla="*/ 32 w 107"/>
                  <a:gd name="T19" fmla="*/ 13 h 69"/>
                  <a:gd name="T20" fmla="*/ 30 w 107"/>
                  <a:gd name="T21" fmla="*/ 11 h 69"/>
                  <a:gd name="T22" fmla="*/ 27 w 107"/>
                  <a:gd name="T23" fmla="*/ 10 h 69"/>
                  <a:gd name="T24" fmla="*/ 25 w 107"/>
                  <a:gd name="T25" fmla="*/ 9 h 69"/>
                  <a:gd name="T26" fmla="*/ 23 w 107"/>
                  <a:gd name="T27" fmla="*/ 8 h 69"/>
                  <a:gd name="T28" fmla="*/ 21 w 107"/>
                  <a:gd name="T29" fmla="*/ 6 h 69"/>
                  <a:gd name="T30" fmla="*/ 20 w 107"/>
                  <a:gd name="T31" fmla="*/ 5 h 69"/>
                  <a:gd name="T32" fmla="*/ 20 w 107"/>
                  <a:gd name="T33" fmla="*/ 4 h 69"/>
                  <a:gd name="T34" fmla="*/ 19 w 107"/>
                  <a:gd name="T35" fmla="*/ 2 h 69"/>
                  <a:gd name="T36" fmla="*/ 19 w 107"/>
                  <a:gd name="T37" fmla="*/ 0 h 69"/>
                  <a:gd name="T38" fmla="*/ 17 w 107"/>
                  <a:gd name="T39" fmla="*/ 0 h 69"/>
                  <a:gd name="T40" fmla="*/ 12 w 107"/>
                  <a:gd name="T41" fmla="*/ 1 h 69"/>
                  <a:gd name="T42" fmla="*/ 6 w 107"/>
                  <a:gd name="T43" fmla="*/ 3 h 69"/>
                  <a:gd name="T44" fmla="*/ 0 w 107"/>
                  <a:gd name="T45" fmla="*/ 4 h 6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7" h="69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" name="Freeform 540">
                <a:extLst>
                  <a:ext uri="{FF2B5EF4-FFF2-40B4-BE49-F238E27FC236}">
                    <a16:creationId xmlns:a16="http://schemas.microsoft.com/office/drawing/2014/main" id="{86BE6B70-25B2-D74E-858E-BF9DED623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2" y="1830"/>
                <a:ext cx="350" cy="128"/>
              </a:xfrm>
              <a:custGeom>
                <a:avLst/>
                <a:gdLst>
                  <a:gd name="T0" fmla="*/ 324 w 1070"/>
                  <a:gd name="T1" fmla="*/ 42 h 382"/>
                  <a:gd name="T2" fmla="*/ 317 w 1070"/>
                  <a:gd name="T3" fmla="*/ 35 h 382"/>
                  <a:gd name="T4" fmla="*/ 315 w 1070"/>
                  <a:gd name="T5" fmla="*/ 19 h 382"/>
                  <a:gd name="T6" fmla="*/ 306 w 1070"/>
                  <a:gd name="T7" fmla="*/ 12 h 382"/>
                  <a:gd name="T8" fmla="*/ 267 w 1070"/>
                  <a:gd name="T9" fmla="*/ 6 h 382"/>
                  <a:gd name="T10" fmla="*/ 237 w 1070"/>
                  <a:gd name="T11" fmla="*/ 19 h 382"/>
                  <a:gd name="T12" fmla="*/ 222 w 1070"/>
                  <a:gd name="T13" fmla="*/ 22 h 382"/>
                  <a:gd name="T14" fmla="*/ 207 w 1070"/>
                  <a:gd name="T15" fmla="*/ 22 h 382"/>
                  <a:gd name="T16" fmla="*/ 200 w 1070"/>
                  <a:gd name="T17" fmla="*/ 15 h 382"/>
                  <a:gd name="T18" fmla="*/ 183 w 1070"/>
                  <a:gd name="T19" fmla="*/ 12 h 382"/>
                  <a:gd name="T20" fmla="*/ 172 w 1070"/>
                  <a:gd name="T21" fmla="*/ 6 h 382"/>
                  <a:gd name="T22" fmla="*/ 158 w 1070"/>
                  <a:gd name="T23" fmla="*/ 7 h 382"/>
                  <a:gd name="T24" fmla="*/ 152 w 1070"/>
                  <a:gd name="T25" fmla="*/ 0 h 382"/>
                  <a:gd name="T26" fmla="*/ 128 w 1070"/>
                  <a:gd name="T27" fmla="*/ 5 h 382"/>
                  <a:gd name="T28" fmla="*/ 98 w 1070"/>
                  <a:gd name="T29" fmla="*/ 9 h 382"/>
                  <a:gd name="T30" fmla="*/ 84 w 1070"/>
                  <a:gd name="T31" fmla="*/ 15 h 382"/>
                  <a:gd name="T32" fmla="*/ 45 w 1070"/>
                  <a:gd name="T33" fmla="*/ 20 h 382"/>
                  <a:gd name="T34" fmla="*/ 57 w 1070"/>
                  <a:gd name="T35" fmla="*/ 25 h 382"/>
                  <a:gd name="T36" fmla="*/ 54 w 1070"/>
                  <a:gd name="T37" fmla="*/ 30 h 382"/>
                  <a:gd name="T38" fmla="*/ 37 w 1070"/>
                  <a:gd name="T39" fmla="*/ 31 h 382"/>
                  <a:gd name="T40" fmla="*/ 14 w 1070"/>
                  <a:gd name="T41" fmla="*/ 31 h 382"/>
                  <a:gd name="T42" fmla="*/ 3 w 1070"/>
                  <a:gd name="T43" fmla="*/ 37 h 382"/>
                  <a:gd name="T44" fmla="*/ 0 w 1070"/>
                  <a:gd name="T45" fmla="*/ 49 h 382"/>
                  <a:gd name="T46" fmla="*/ 5 w 1070"/>
                  <a:gd name="T47" fmla="*/ 56 h 382"/>
                  <a:gd name="T48" fmla="*/ 7 w 1070"/>
                  <a:gd name="T49" fmla="*/ 65 h 382"/>
                  <a:gd name="T50" fmla="*/ 7 w 1070"/>
                  <a:gd name="T51" fmla="*/ 70 h 382"/>
                  <a:gd name="T52" fmla="*/ 16 w 1070"/>
                  <a:gd name="T53" fmla="*/ 79 h 382"/>
                  <a:gd name="T54" fmla="*/ 18 w 1070"/>
                  <a:gd name="T55" fmla="*/ 87 h 382"/>
                  <a:gd name="T56" fmla="*/ 24 w 1070"/>
                  <a:gd name="T57" fmla="*/ 91 h 382"/>
                  <a:gd name="T58" fmla="*/ 31 w 1070"/>
                  <a:gd name="T59" fmla="*/ 97 h 382"/>
                  <a:gd name="T60" fmla="*/ 67 w 1070"/>
                  <a:gd name="T61" fmla="*/ 118 h 382"/>
                  <a:gd name="T62" fmla="*/ 83 w 1070"/>
                  <a:gd name="T63" fmla="*/ 124 h 382"/>
                  <a:gd name="T64" fmla="*/ 87 w 1070"/>
                  <a:gd name="T65" fmla="*/ 120 h 382"/>
                  <a:gd name="T66" fmla="*/ 91 w 1070"/>
                  <a:gd name="T67" fmla="*/ 113 h 382"/>
                  <a:gd name="T68" fmla="*/ 97 w 1070"/>
                  <a:gd name="T69" fmla="*/ 106 h 382"/>
                  <a:gd name="T70" fmla="*/ 109 w 1070"/>
                  <a:gd name="T71" fmla="*/ 108 h 382"/>
                  <a:gd name="T72" fmla="*/ 118 w 1070"/>
                  <a:gd name="T73" fmla="*/ 120 h 382"/>
                  <a:gd name="T74" fmla="*/ 131 w 1070"/>
                  <a:gd name="T75" fmla="*/ 124 h 382"/>
                  <a:gd name="T76" fmla="*/ 146 w 1070"/>
                  <a:gd name="T77" fmla="*/ 120 h 382"/>
                  <a:gd name="T78" fmla="*/ 161 w 1070"/>
                  <a:gd name="T79" fmla="*/ 112 h 382"/>
                  <a:gd name="T80" fmla="*/ 172 w 1070"/>
                  <a:gd name="T81" fmla="*/ 110 h 382"/>
                  <a:gd name="T82" fmla="*/ 184 w 1070"/>
                  <a:gd name="T83" fmla="*/ 109 h 382"/>
                  <a:gd name="T84" fmla="*/ 185 w 1070"/>
                  <a:gd name="T85" fmla="*/ 123 h 382"/>
                  <a:gd name="T86" fmla="*/ 193 w 1070"/>
                  <a:gd name="T87" fmla="*/ 126 h 382"/>
                  <a:gd name="T88" fmla="*/ 201 w 1070"/>
                  <a:gd name="T89" fmla="*/ 121 h 382"/>
                  <a:gd name="T90" fmla="*/ 212 w 1070"/>
                  <a:gd name="T91" fmla="*/ 113 h 382"/>
                  <a:gd name="T92" fmla="*/ 246 w 1070"/>
                  <a:gd name="T93" fmla="*/ 110 h 382"/>
                  <a:gd name="T94" fmla="*/ 272 w 1070"/>
                  <a:gd name="T95" fmla="*/ 106 h 382"/>
                  <a:gd name="T96" fmla="*/ 300 w 1070"/>
                  <a:gd name="T97" fmla="*/ 95 h 382"/>
                  <a:gd name="T98" fmla="*/ 316 w 1070"/>
                  <a:gd name="T99" fmla="*/ 96 h 382"/>
                  <a:gd name="T100" fmla="*/ 329 w 1070"/>
                  <a:gd name="T101" fmla="*/ 98 h 382"/>
                  <a:gd name="T102" fmla="*/ 345 w 1070"/>
                  <a:gd name="T103" fmla="*/ 103 h 382"/>
                  <a:gd name="T104" fmla="*/ 345 w 1070"/>
                  <a:gd name="T105" fmla="*/ 90 h 382"/>
                  <a:gd name="T106" fmla="*/ 336 w 1070"/>
                  <a:gd name="T107" fmla="*/ 73 h 382"/>
                  <a:gd name="T108" fmla="*/ 333 w 1070"/>
                  <a:gd name="T109" fmla="*/ 56 h 3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70" h="382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96" name="Freeform 543">
              <a:extLst>
                <a:ext uri="{FF2B5EF4-FFF2-40B4-BE49-F238E27FC236}">
                  <a16:creationId xmlns:a16="http://schemas.microsoft.com/office/drawing/2014/main" id="{CDC2BB03-8937-6546-9A3F-CB93A70499ED}"/>
                </a:ext>
              </a:extLst>
            </p:cNvPr>
            <p:cNvSpPr>
              <a:spLocks/>
            </p:cNvSpPr>
            <p:nvPr>
              <p:custDataLst>
                <p:tags r:id="rId645"/>
              </p:custDataLst>
            </p:nvPr>
          </p:nvSpPr>
          <p:spPr bwMode="auto">
            <a:xfrm>
              <a:off x="8851910" y="4598703"/>
              <a:ext cx="30990" cy="63485"/>
            </a:xfrm>
            <a:custGeom>
              <a:avLst/>
              <a:gdLst>
                <a:gd name="T0" fmla="*/ 25400 w 59"/>
                <a:gd name="T1" fmla="*/ 11061 h 31"/>
                <a:gd name="T2" fmla="*/ 24539 w 59"/>
                <a:gd name="T3" fmla="*/ 20279 h 31"/>
                <a:gd name="T4" fmla="*/ 22817 w 59"/>
                <a:gd name="T5" fmla="*/ 27653 h 31"/>
                <a:gd name="T6" fmla="*/ 21095 w 59"/>
                <a:gd name="T7" fmla="*/ 35027 h 31"/>
                <a:gd name="T8" fmla="*/ 19373 w 59"/>
                <a:gd name="T9" fmla="*/ 44245 h 31"/>
                <a:gd name="T10" fmla="*/ 17220 w 59"/>
                <a:gd name="T11" fmla="*/ 49776 h 31"/>
                <a:gd name="T12" fmla="*/ 15498 w 59"/>
                <a:gd name="T13" fmla="*/ 53463 h 31"/>
                <a:gd name="T14" fmla="*/ 12915 w 59"/>
                <a:gd name="T15" fmla="*/ 57150 h 31"/>
                <a:gd name="T16" fmla="*/ 11193 w 59"/>
                <a:gd name="T17" fmla="*/ 57150 h 31"/>
                <a:gd name="T18" fmla="*/ 9041 w 59"/>
                <a:gd name="T19" fmla="*/ 57150 h 31"/>
                <a:gd name="T20" fmla="*/ 7319 w 59"/>
                <a:gd name="T21" fmla="*/ 55306 h 31"/>
                <a:gd name="T22" fmla="*/ 6027 w 59"/>
                <a:gd name="T23" fmla="*/ 53463 h 31"/>
                <a:gd name="T24" fmla="*/ 4736 w 59"/>
                <a:gd name="T25" fmla="*/ 49776 h 31"/>
                <a:gd name="T26" fmla="*/ 1722 w 59"/>
                <a:gd name="T27" fmla="*/ 36871 h 31"/>
                <a:gd name="T28" fmla="*/ 0 w 59"/>
                <a:gd name="T29" fmla="*/ 22123 h 31"/>
                <a:gd name="T30" fmla="*/ 431 w 59"/>
                <a:gd name="T31" fmla="*/ 16592 h 31"/>
                <a:gd name="T32" fmla="*/ 1292 w 59"/>
                <a:gd name="T33" fmla="*/ 11061 h 31"/>
                <a:gd name="T34" fmla="*/ 2153 w 59"/>
                <a:gd name="T35" fmla="*/ 7374 h 31"/>
                <a:gd name="T36" fmla="*/ 3444 w 59"/>
                <a:gd name="T37" fmla="*/ 5531 h 31"/>
                <a:gd name="T38" fmla="*/ 6888 w 59"/>
                <a:gd name="T39" fmla="*/ 1844 h 31"/>
                <a:gd name="T40" fmla="*/ 10332 w 59"/>
                <a:gd name="T41" fmla="*/ 0 h 31"/>
                <a:gd name="T42" fmla="*/ 14637 w 59"/>
                <a:gd name="T43" fmla="*/ 0 h 31"/>
                <a:gd name="T44" fmla="*/ 18081 w 59"/>
                <a:gd name="T45" fmla="*/ 3687 h 31"/>
                <a:gd name="T46" fmla="*/ 21956 w 59"/>
                <a:gd name="T47" fmla="*/ 7374 h 31"/>
                <a:gd name="T48" fmla="*/ 25400 w 59"/>
                <a:gd name="T49" fmla="*/ 1106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3" name="Gruppieren 142">
            <a:extLst>
              <a:ext uri="{FF2B5EF4-FFF2-40B4-BE49-F238E27FC236}">
                <a16:creationId xmlns:a16="http://schemas.microsoft.com/office/drawing/2014/main" id="{2C46EEA7-2701-5F4F-BA7D-9962369409A0}"/>
              </a:ext>
            </a:extLst>
          </p:cNvPr>
          <p:cNvGrpSpPr/>
          <p:nvPr userDrawn="1"/>
        </p:nvGrpSpPr>
        <p:grpSpPr>
          <a:xfrm>
            <a:off x="1935639" y="1510553"/>
            <a:ext cx="9091721" cy="4422792"/>
            <a:chOff x="1621530" y="1925276"/>
            <a:chExt cx="9091721" cy="442279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4" name="Freeform 23">
              <a:extLst>
                <a:ext uri="{FF2B5EF4-FFF2-40B4-BE49-F238E27FC236}">
                  <a16:creationId xmlns:a16="http://schemas.microsoft.com/office/drawing/2014/main" id="{2E2D9C9F-8154-664B-BE67-96C21F044001}"/>
                </a:ext>
              </a:extLst>
            </p:cNvPr>
            <p:cNvSpPr>
              <a:spLocks/>
            </p:cNvSpPr>
            <p:nvPr>
              <p:custDataLst>
                <p:tags r:id="rId379"/>
              </p:custDataLst>
            </p:nvPr>
          </p:nvSpPr>
          <p:spPr bwMode="auto">
            <a:xfrm>
              <a:off x="5426083" y="3130299"/>
              <a:ext cx="342827" cy="275102"/>
            </a:xfrm>
            <a:custGeom>
              <a:avLst/>
              <a:gdLst>
                <a:gd name="T0" fmla="*/ 176323 w 647"/>
                <a:gd name="T1" fmla="*/ 14227 h 470"/>
                <a:gd name="T2" fmla="*/ 185877 w 647"/>
                <a:gd name="T3" fmla="*/ 23711 h 470"/>
                <a:gd name="T4" fmla="*/ 198906 w 647"/>
                <a:gd name="T5" fmla="*/ 31615 h 470"/>
                <a:gd name="T6" fmla="*/ 222358 w 647"/>
                <a:gd name="T7" fmla="*/ 41099 h 470"/>
                <a:gd name="T8" fmla="*/ 233649 w 647"/>
                <a:gd name="T9" fmla="*/ 42680 h 470"/>
                <a:gd name="T10" fmla="*/ 244072 w 647"/>
                <a:gd name="T11" fmla="*/ 52165 h 470"/>
                <a:gd name="T12" fmla="*/ 246244 w 647"/>
                <a:gd name="T13" fmla="*/ 51111 h 470"/>
                <a:gd name="T14" fmla="*/ 249718 w 647"/>
                <a:gd name="T15" fmla="*/ 44788 h 470"/>
                <a:gd name="T16" fmla="*/ 253192 w 647"/>
                <a:gd name="T17" fmla="*/ 41099 h 470"/>
                <a:gd name="T18" fmla="*/ 261878 w 647"/>
                <a:gd name="T19" fmla="*/ 42153 h 470"/>
                <a:gd name="T20" fmla="*/ 270998 w 647"/>
                <a:gd name="T21" fmla="*/ 41626 h 470"/>
                <a:gd name="T22" fmla="*/ 277947 w 647"/>
                <a:gd name="T23" fmla="*/ 44261 h 470"/>
                <a:gd name="T24" fmla="*/ 280553 w 647"/>
                <a:gd name="T25" fmla="*/ 54272 h 470"/>
                <a:gd name="T26" fmla="*/ 280553 w 647"/>
                <a:gd name="T27" fmla="*/ 64811 h 470"/>
                <a:gd name="T28" fmla="*/ 268393 w 647"/>
                <a:gd name="T29" fmla="*/ 69026 h 470"/>
                <a:gd name="T30" fmla="*/ 254495 w 647"/>
                <a:gd name="T31" fmla="*/ 76930 h 470"/>
                <a:gd name="T32" fmla="*/ 243204 w 647"/>
                <a:gd name="T33" fmla="*/ 86941 h 470"/>
                <a:gd name="T34" fmla="*/ 218883 w 647"/>
                <a:gd name="T35" fmla="*/ 112760 h 470"/>
                <a:gd name="T36" fmla="*/ 212369 w 647"/>
                <a:gd name="T37" fmla="*/ 119610 h 470"/>
                <a:gd name="T38" fmla="*/ 205854 w 647"/>
                <a:gd name="T39" fmla="*/ 133836 h 470"/>
                <a:gd name="T40" fmla="*/ 205420 w 647"/>
                <a:gd name="T41" fmla="*/ 148590 h 470"/>
                <a:gd name="T42" fmla="*/ 205420 w 647"/>
                <a:gd name="T43" fmla="*/ 163871 h 470"/>
                <a:gd name="T44" fmla="*/ 201077 w 647"/>
                <a:gd name="T45" fmla="*/ 179151 h 470"/>
                <a:gd name="T46" fmla="*/ 195431 w 647"/>
                <a:gd name="T47" fmla="*/ 186528 h 470"/>
                <a:gd name="T48" fmla="*/ 178494 w 647"/>
                <a:gd name="T49" fmla="*/ 202335 h 470"/>
                <a:gd name="T50" fmla="*/ 166334 w 647"/>
                <a:gd name="T51" fmla="*/ 216562 h 470"/>
                <a:gd name="T52" fmla="*/ 162425 w 647"/>
                <a:gd name="T53" fmla="*/ 223939 h 470"/>
                <a:gd name="T54" fmla="*/ 160254 w 647"/>
                <a:gd name="T55" fmla="*/ 227627 h 470"/>
                <a:gd name="T56" fmla="*/ 134631 w 647"/>
                <a:gd name="T57" fmla="*/ 226046 h 470"/>
                <a:gd name="T58" fmla="*/ 111613 w 647"/>
                <a:gd name="T59" fmla="*/ 228681 h 470"/>
                <a:gd name="T60" fmla="*/ 97281 w 647"/>
                <a:gd name="T61" fmla="*/ 235004 h 470"/>
                <a:gd name="T62" fmla="*/ 83818 w 647"/>
                <a:gd name="T63" fmla="*/ 246069 h 470"/>
                <a:gd name="T64" fmla="*/ 77738 w 647"/>
                <a:gd name="T65" fmla="*/ 247123 h 470"/>
                <a:gd name="T66" fmla="*/ 73395 w 647"/>
                <a:gd name="T67" fmla="*/ 242908 h 470"/>
                <a:gd name="T68" fmla="*/ 66447 w 647"/>
                <a:gd name="T69" fmla="*/ 227627 h 470"/>
                <a:gd name="T70" fmla="*/ 60801 w 647"/>
                <a:gd name="T71" fmla="*/ 218143 h 470"/>
                <a:gd name="T72" fmla="*/ 52984 w 647"/>
                <a:gd name="T73" fmla="*/ 210766 h 470"/>
                <a:gd name="T74" fmla="*/ 49509 w 647"/>
                <a:gd name="T75" fmla="*/ 199701 h 470"/>
                <a:gd name="T76" fmla="*/ 54721 w 647"/>
                <a:gd name="T77" fmla="*/ 177043 h 470"/>
                <a:gd name="T78" fmla="*/ 55155 w 647"/>
                <a:gd name="T79" fmla="*/ 140686 h 470"/>
                <a:gd name="T80" fmla="*/ 63841 w 647"/>
                <a:gd name="T81" fmla="*/ 108544 h 470"/>
                <a:gd name="T82" fmla="*/ 72961 w 647"/>
                <a:gd name="T83" fmla="*/ 78510 h 470"/>
                <a:gd name="T84" fmla="*/ 74698 w 647"/>
                <a:gd name="T85" fmla="*/ 69026 h 470"/>
                <a:gd name="T86" fmla="*/ 50378 w 647"/>
                <a:gd name="T87" fmla="*/ 64811 h 470"/>
                <a:gd name="T88" fmla="*/ 26926 w 647"/>
                <a:gd name="T89" fmla="*/ 57434 h 470"/>
                <a:gd name="T90" fmla="*/ 7383 w 647"/>
                <a:gd name="T91" fmla="*/ 49003 h 470"/>
                <a:gd name="T92" fmla="*/ 0 w 647"/>
                <a:gd name="T93" fmla="*/ 20023 h 470"/>
                <a:gd name="T94" fmla="*/ 9989 w 647"/>
                <a:gd name="T95" fmla="*/ 17915 h 470"/>
                <a:gd name="T96" fmla="*/ 22149 w 647"/>
                <a:gd name="T97" fmla="*/ 10538 h 470"/>
                <a:gd name="T98" fmla="*/ 31703 w 647"/>
                <a:gd name="T99" fmla="*/ 2108 h 470"/>
                <a:gd name="T100" fmla="*/ 37349 w 647"/>
                <a:gd name="T101" fmla="*/ 0 h 470"/>
                <a:gd name="T102" fmla="*/ 57327 w 647"/>
                <a:gd name="T103" fmla="*/ 3688 h 470"/>
                <a:gd name="T104" fmla="*/ 74264 w 647"/>
                <a:gd name="T105" fmla="*/ 8958 h 470"/>
                <a:gd name="T106" fmla="*/ 90767 w 647"/>
                <a:gd name="T107" fmla="*/ 10538 h 470"/>
                <a:gd name="T108" fmla="*/ 102059 w 647"/>
                <a:gd name="T109" fmla="*/ 15281 h 470"/>
                <a:gd name="T110" fmla="*/ 112047 w 647"/>
                <a:gd name="T111" fmla="*/ 19496 h 470"/>
                <a:gd name="T112" fmla="*/ 167202 w 647"/>
                <a:gd name="T113" fmla="*/ 13700 h 4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47" h="470">
                  <a:moveTo>
                    <a:pt x="399" y="14"/>
                  </a:moveTo>
                  <a:lnTo>
                    <a:pt x="402" y="20"/>
                  </a:lnTo>
                  <a:lnTo>
                    <a:pt x="406" y="27"/>
                  </a:lnTo>
                  <a:lnTo>
                    <a:pt x="413" y="33"/>
                  </a:lnTo>
                  <a:lnTo>
                    <a:pt x="421" y="39"/>
                  </a:lnTo>
                  <a:lnTo>
                    <a:pt x="428" y="45"/>
                  </a:lnTo>
                  <a:lnTo>
                    <a:pt x="438" y="51"/>
                  </a:lnTo>
                  <a:lnTo>
                    <a:pt x="448" y="56"/>
                  </a:lnTo>
                  <a:lnTo>
                    <a:pt x="458" y="60"/>
                  </a:lnTo>
                  <a:lnTo>
                    <a:pt x="480" y="70"/>
                  </a:lnTo>
                  <a:lnTo>
                    <a:pt x="501" y="76"/>
                  </a:lnTo>
                  <a:lnTo>
                    <a:pt x="512" y="78"/>
                  </a:lnTo>
                  <a:lnTo>
                    <a:pt x="521" y="80"/>
                  </a:lnTo>
                  <a:lnTo>
                    <a:pt x="530" y="81"/>
                  </a:lnTo>
                  <a:lnTo>
                    <a:pt x="538" y="81"/>
                  </a:lnTo>
                  <a:lnTo>
                    <a:pt x="548" y="88"/>
                  </a:lnTo>
                  <a:lnTo>
                    <a:pt x="561" y="99"/>
                  </a:lnTo>
                  <a:lnTo>
                    <a:pt x="562" y="99"/>
                  </a:lnTo>
                  <a:lnTo>
                    <a:pt x="564" y="99"/>
                  </a:lnTo>
                  <a:lnTo>
                    <a:pt x="566" y="98"/>
                  </a:lnTo>
                  <a:lnTo>
                    <a:pt x="567" y="97"/>
                  </a:lnTo>
                  <a:lnTo>
                    <a:pt x="570" y="93"/>
                  </a:lnTo>
                  <a:lnTo>
                    <a:pt x="572" y="89"/>
                  </a:lnTo>
                  <a:lnTo>
                    <a:pt x="575" y="85"/>
                  </a:lnTo>
                  <a:lnTo>
                    <a:pt x="578" y="81"/>
                  </a:lnTo>
                  <a:lnTo>
                    <a:pt x="580" y="79"/>
                  </a:lnTo>
                  <a:lnTo>
                    <a:pt x="583" y="78"/>
                  </a:lnTo>
                  <a:lnTo>
                    <a:pt x="590" y="80"/>
                  </a:lnTo>
                  <a:lnTo>
                    <a:pt x="596" y="80"/>
                  </a:lnTo>
                  <a:lnTo>
                    <a:pt x="603" y="80"/>
                  </a:lnTo>
                  <a:lnTo>
                    <a:pt x="609" y="80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80"/>
                  </a:lnTo>
                  <a:lnTo>
                    <a:pt x="638" y="81"/>
                  </a:lnTo>
                  <a:lnTo>
                    <a:pt x="640" y="84"/>
                  </a:lnTo>
                  <a:lnTo>
                    <a:pt x="642" y="89"/>
                  </a:lnTo>
                  <a:lnTo>
                    <a:pt x="645" y="95"/>
                  </a:lnTo>
                  <a:lnTo>
                    <a:pt x="646" y="103"/>
                  </a:lnTo>
                  <a:lnTo>
                    <a:pt x="647" y="111"/>
                  </a:lnTo>
                  <a:lnTo>
                    <a:pt x="647" y="118"/>
                  </a:lnTo>
                  <a:lnTo>
                    <a:pt x="646" y="123"/>
                  </a:lnTo>
                  <a:lnTo>
                    <a:pt x="645" y="124"/>
                  </a:lnTo>
                  <a:lnTo>
                    <a:pt x="631" y="127"/>
                  </a:lnTo>
                  <a:lnTo>
                    <a:pt x="618" y="131"/>
                  </a:lnTo>
                  <a:lnTo>
                    <a:pt x="607" y="135"/>
                  </a:lnTo>
                  <a:lnTo>
                    <a:pt x="596" y="140"/>
                  </a:lnTo>
                  <a:lnTo>
                    <a:pt x="586" y="146"/>
                  </a:lnTo>
                  <a:lnTo>
                    <a:pt x="577" y="152"/>
                  </a:lnTo>
                  <a:lnTo>
                    <a:pt x="569" y="158"/>
                  </a:lnTo>
                  <a:lnTo>
                    <a:pt x="560" y="165"/>
                  </a:lnTo>
                  <a:lnTo>
                    <a:pt x="533" y="191"/>
                  </a:lnTo>
                  <a:lnTo>
                    <a:pt x="512" y="210"/>
                  </a:lnTo>
                  <a:lnTo>
                    <a:pt x="504" y="214"/>
                  </a:lnTo>
                  <a:lnTo>
                    <a:pt x="499" y="218"/>
                  </a:lnTo>
                  <a:lnTo>
                    <a:pt x="493" y="222"/>
                  </a:lnTo>
                  <a:lnTo>
                    <a:pt x="489" y="227"/>
                  </a:lnTo>
                  <a:lnTo>
                    <a:pt x="481" y="236"/>
                  </a:lnTo>
                  <a:lnTo>
                    <a:pt x="477" y="245"/>
                  </a:lnTo>
                  <a:lnTo>
                    <a:pt x="474" y="254"/>
                  </a:lnTo>
                  <a:lnTo>
                    <a:pt x="473" y="263"/>
                  </a:lnTo>
                  <a:lnTo>
                    <a:pt x="472" y="272"/>
                  </a:lnTo>
                  <a:lnTo>
                    <a:pt x="473" y="282"/>
                  </a:lnTo>
                  <a:lnTo>
                    <a:pt x="473" y="292"/>
                  </a:lnTo>
                  <a:lnTo>
                    <a:pt x="474" y="301"/>
                  </a:lnTo>
                  <a:lnTo>
                    <a:pt x="473" y="311"/>
                  </a:lnTo>
                  <a:lnTo>
                    <a:pt x="472" y="320"/>
                  </a:lnTo>
                  <a:lnTo>
                    <a:pt x="469" y="330"/>
                  </a:lnTo>
                  <a:lnTo>
                    <a:pt x="463" y="340"/>
                  </a:lnTo>
                  <a:lnTo>
                    <a:pt x="460" y="345"/>
                  </a:lnTo>
                  <a:lnTo>
                    <a:pt x="456" y="349"/>
                  </a:lnTo>
                  <a:lnTo>
                    <a:pt x="450" y="354"/>
                  </a:lnTo>
                  <a:lnTo>
                    <a:pt x="445" y="358"/>
                  </a:lnTo>
                  <a:lnTo>
                    <a:pt x="426" y="372"/>
                  </a:lnTo>
                  <a:lnTo>
                    <a:pt x="411" y="384"/>
                  </a:lnTo>
                  <a:lnTo>
                    <a:pt x="399" y="394"/>
                  </a:lnTo>
                  <a:lnTo>
                    <a:pt x="390" y="404"/>
                  </a:lnTo>
                  <a:lnTo>
                    <a:pt x="383" y="411"/>
                  </a:lnTo>
                  <a:lnTo>
                    <a:pt x="379" y="417"/>
                  </a:lnTo>
                  <a:lnTo>
                    <a:pt x="376" y="422"/>
                  </a:lnTo>
                  <a:lnTo>
                    <a:pt x="374" y="425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69" y="432"/>
                  </a:lnTo>
                  <a:lnTo>
                    <a:pt x="358" y="432"/>
                  </a:lnTo>
                  <a:lnTo>
                    <a:pt x="333" y="430"/>
                  </a:lnTo>
                  <a:lnTo>
                    <a:pt x="310" y="429"/>
                  </a:lnTo>
                  <a:lnTo>
                    <a:pt x="290" y="429"/>
                  </a:lnTo>
                  <a:lnTo>
                    <a:pt x="272" y="431"/>
                  </a:lnTo>
                  <a:lnTo>
                    <a:pt x="257" y="434"/>
                  </a:lnTo>
                  <a:lnTo>
                    <a:pt x="245" y="437"/>
                  </a:lnTo>
                  <a:lnTo>
                    <a:pt x="234" y="441"/>
                  </a:lnTo>
                  <a:lnTo>
                    <a:pt x="224" y="446"/>
                  </a:lnTo>
                  <a:lnTo>
                    <a:pt x="209" y="456"/>
                  </a:lnTo>
                  <a:lnTo>
                    <a:pt x="198" y="464"/>
                  </a:lnTo>
                  <a:lnTo>
                    <a:pt x="193" y="467"/>
                  </a:lnTo>
                  <a:lnTo>
                    <a:pt x="189" y="469"/>
                  </a:lnTo>
                  <a:lnTo>
                    <a:pt x="183" y="470"/>
                  </a:lnTo>
                  <a:lnTo>
                    <a:pt x="179" y="469"/>
                  </a:lnTo>
                  <a:lnTo>
                    <a:pt x="176" y="468"/>
                  </a:lnTo>
                  <a:lnTo>
                    <a:pt x="172" y="465"/>
                  </a:lnTo>
                  <a:lnTo>
                    <a:pt x="169" y="461"/>
                  </a:lnTo>
                  <a:lnTo>
                    <a:pt x="166" y="456"/>
                  </a:lnTo>
                  <a:lnTo>
                    <a:pt x="159" y="444"/>
                  </a:lnTo>
                  <a:lnTo>
                    <a:pt x="153" y="432"/>
                  </a:lnTo>
                  <a:lnTo>
                    <a:pt x="148" y="426"/>
                  </a:lnTo>
                  <a:lnTo>
                    <a:pt x="144" y="420"/>
                  </a:lnTo>
                  <a:lnTo>
                    <a:pt x="140" y="414"/>
                  </a:lnTo>
                  <a:lnTo>
                    <a:pt x="134" y="409"/>
                  </a:lnTo>
                  <a:lnTo>
                    <a:pt x="129" y="404"/>
                  </a:lnTo>
                  <a:lnTo>
                    <a:pt x="122" y="400"/>
                  </a:lnTo>
                  <a:lnTo>
                    <a:pt x="114" y="397"/>
                  </a:lnTo>
                  <a:lnTo>
                    <a:pt x="107" y="396"/>
                  </a:lnTo>
                  <a:lnTo>
                    <a:pt x="114" y="379"/>
                  </a:lnTo>
                  <a:lnTo>
                    <a:pt x="121" y="365"/>
                  </a:lnTo>
                  <a:lnTo>
                    <a:pt x="124" y="351"/>
                  </a:lnTo>
                  <a:lnTo>
                    <a:pt x="126" y="336"/>
                  </a:lnTo>
                  <a:lnTo>
                    <a:pt x="126" y="309"/>
                  </a:lnTo>
                  <a:lnTo>
                    <a:pt x="126" y="278"/>
                  </a:lnTo>
                  <a:lnTo>
                    <a:pt x="127" y="267"/>
                  </a:lnTo>
                  <a:lnTo>
                    <a:pt x="132" y="250"/>
                  </a:lnTo>
                  <a:lnTo>
                    <a:pt x="138" y="229"/>
                  </a:lnTo>
                  <a:lnTo>
                    <a:pt x="147" y="206"/>
                  </a:lnTo>
                  <a:lnTo>
                    <a:pt x="155" y="184"/>
                  </a:lnTo>
                  <a:lnTo>
                    <a:pt x="163" y="163"/>
                  </a:lnTo>
                  <a:lnTo>
                    <a:pt x="168" y="149"/>
                  </a:lnTo>
                  <a:lnTo>
                    <a:pt x="172" y="143"/>
                  </a:lnTo>
                  <a:lnTo>
                    <a:pt x="172" y="137"/>
                  </a:lnTo>
                  <a:lnTo>
                    <a:pt x="172" y="131"/>
                  </a:lnTo>
                  <a:lnTo>
                    <a:pt x="153" y="130"/>
                  </a:lnTo>
                  <a:lnTo>
                    <a:pt x="135" y="127"/>
                  </a:lnTo>
                  <a:lnTo>
                    <a:pt x="116" y="123"/>
                  </a:lnTo>
                  <a:lnTo>
                    <a:pt x="99" y="118"/>
                  </a:lnTo>
                  <a:lnTo>
                    <a:pt x="80" y="113"/>
                  </a:lnTo>
                  <a:lnTo>
                    <a:pt x="62" y="109"/>
                  </a:lnTo>
                  <a:lnTo>
                    <a:pt x="42" y="106"/>
                  </a:lnTo>
                  <a:lnTo>
                    <a:pt x="20" y="105"/>
                  </a:lnTo>
                  <a:lnTo>
                    <a:pt x="17" y="93"/>
                  </a:lnTo>
                  <a:lnTo>
                    <a:pt x="10" y="72"/>
                  </a:lnTo>
                  <a:lnTo>
                    <a:pt x="3" y="50"/>
                  </a:lnTo>
                  <a:lnTo>
                    <a:pt x="0" y="38"/>
                  </a:lnTo>
                  <a:lnTo>
                    <a:pt x="8" y="37"/>
                  </a:lnTo>
                  <a:lnTo>
                    <a:pt x="15" y="36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41" y="26"/>
                  </a:lnTo>
                  <a:lnTo>
                    <a:pt x="51" y="20"/>
                  </a:lnTo>
                  <a:lnTo>
                    <a:pt x="59" y="13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7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102" y="1"/>
                  </a:lnTo>
                  <a:lnTo>
                    <a:pt x="118" y="3"/>
                  </a:lnTo>
                  <a:lnTo>
                    <a:pt x="132" y="7"/>
                  </a:lnTo>
                  <a:lnTo>
                    <a:pt x="145" y="11"/>
                  </a:lnTo>
                  <a:lnTo>
                    <a:pt x="158" y="14"/>
                  </a:lnTo>
                  <a:lnTo>
                    <a:pt x="171" y="17"/>
                  </a:lnTo>
                  <a:lnTo>
                    <a:pt x="185" y="19"/>
                  </a:lnTo>
                  <a:lnTo>
                    <a:pt x="199" y="20"/>
                  </a:lnTo>
                  <a:lnTo>
                    <a:pt x="209" y="20"/>
                  </a:lnTo>
                  <a:lnTo>
                    <a:pt x="217" y="22"/>
                  </a:lnTo>
                  <a:lnTo>
                    <a:pt x="226" y="25"/>
                  </a:lnTo>
                  <a:lnTo>
                    <a:pt x="235" y="29"/>
                  </a:lnTo>
                  <a:lnTo>
                    <a:pt x="243" y="32"/>
                  </a:lnTo>
                  <a:lnTo>
                    <a:pt x="250" y="35"/>
                  </a:lnTo>
                  <a:lnTo>
                    <a:pt x="258" y="37"/>
                  </a:lnTo>
                  <a:lnTo>
                    <a:pt x="266" y="38"/>
                  </a:lnTo>
                  <a:lnTo>
                    <a:pt x="372" y="38"/>
                  </a:lnTo>
                  <a:lnTo>
                    <a:pt x="385" y="26"/>
                  </a:lnTo>
                  <a:lnTo>
                    <a:pt x="399" y="1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45" name="Freeform 5">
              <a:extLst>
                <a:ext uri="{FF2B5EF4-FFF2-40B4-BE49-F238E27FC236}">
                  <a16:creationId xmlns:a16="http://schemas.microsoft.com/office/drawing/2014/main" id="{27E4DD69-BDE8-3E45-A30B-6D8F7D63383E}"/>
                </a:ext>
              </a:extLst>
            </p:cNvPr>
            <p:cNvSpPr>
              <a:spLocks/>
            </p:cNvSpPr>
            <p:nvPr>
              <p:custDataLst>
                <p:tags r:id="rId380"/>
              </p:custDataLst>
            </p:nvPr>
          </p:nvSpPr>
          <p:spPr bwMode="auto">
            <a:xfrm>
              <a:off x="1621530" y="2256809"/>
              <a:ext cx="956819" cy="495537"/>
            </a:xfrm>
            <a:custGeom>
              <a:avLst/>
              <a:gdLst>
                <a:gd name="T0" fmla="*/ 605085 w 1808"/>
                <a:gd name="T1" fmla="*/ 423521 h 850"/>
                <a:gd name="T2" fmla="*/ 604651 w 1808"/>
                <a:gd name="T3" fmla="*/ 395181 h 850"/>
                <a:gd name="T4" fmla="*/ 595543 w 1808"/>
                <a:gd name="T5" fmla="*/ 340076 h 850"/>
                <a:gd name="T6" fmla="*/ 573855 w 1808"/>
                <a:gd name="T7" fmla="*/ 336403 h 850"/>
                <a:gd name="T8" fmla="*/ 548263 w 1808"/>
                <a:gd name="T9" fmla="*/ 335353 h 850"/>
                <a:gd name="T10" fmla="*/ 491876 w 1808"/>
                <a:gd name="T11" fmla="*/ 305439 h 850"/>
                <a:gd name="T12" fmla="*/ 422041 w 1808"/>
                <a:gd name="T13" fmla="*/ 281823 h 850"/>
                <a:gd name="T14" fmla="*/ 409029 w 1808"/>
                <a:gd name="T15" fmla="*/ 264504 h 850"/>
                <a:gd name="T16" fmla="*/ 390811 w 1808"/>
                <a:gd name="T17" fmla="*/ 270802 h 850"/>
                <a:gd name="T18" fmla="*/ 368256 w 1808"/>
                <a:gd name="T19" fmla="*/ 299141 h 850"/>
                <a:gd name="T20" fmla="*/ 292783 w 1808"/>
                <a:gd name="T21" fmla="*/ 324857 h 850"/>
                <a:gd name="T22" fmla="*/ 294084 w 1808"/>
                <a:gd name="T23" fmla="*/ 303340 h 850"/>
                <a:gd name="T24" fmla="*/ 312736 w 1808"/>
                <a:gd name="T25" fmla="*/ 287596 h 850"/>
                <a:gd name="T26" fmla="*/ 340930 w 1808"/>
                <a:gd name="T27" fmla="*/ 286021 h 850"/>
                <a:gd name="T28" fmla="*/ 314037 w 1808"/>
                <a:gd name="T29" fmla="*/ 277099 h 850"/>
                <a:gd name="T30" fmla="*/ 250709 w 1808"/>
                <a:gd name="T31" fmla="*/ 309113 h 850"/>
                <a:gd name="T32" fmla="*/ 237263 w 1808"/>
                <a:gd name="T33" fmla="*/ 328006 h 850"/>
                <a:gd name="T34" fmla="*/ 228154 w 1808"/>
                <a:gd name="T35" fmla="*/ 341126 h 850"/>
                <a:gd name="T36" fmla="*/ 196056 w 1808"/>
                <a:gd name="T37" fmla="*/ 343225 h 850"/>
                <a:gd name="T38" fmla="*/ 166127 w 1808"/>
                <a:gd name="T39" fmla="*/ 368416 h 850"/>
                <a:gd name="T40" fmla="*/ 109306 w 1808"/>
                <a:gd name="T41" fmla="*/ 393607 h 850"/>
                <a:gd name="T42" fmla="*/ 45544 w 1808"/>
                <a:gd name="T43" fmla="*/ 423521 h 850"/>
                <a:gd name="T44" fmla="*/ 1735 w 1808"/>
                <a:gd name="T45" fmla="*/ 426670 h 850"/>
                <a:gd name="T46" fmla="*/ 6073 w 1808"/>
                <a:gd name="T47" fmla="*/ 414075 h 850"/>
                <a:gd name="T48" fmla="*/ 55087 w 1808"/>
                <a:gd name="T49" fmla="*/ 399380 h 850"/>
                <a:gd name="T50" fmla="*/ 114944 w 1808"/>
                <a:gd name="T51" fmla="*/ 365267 h 850"/>
                <a:gd name="T52" fmla="*/ 130126 w 1808"/>
                <a:gd name="T53" fmla="*/ 328531 h 850"/>
                <a:gd name="T54" fmla="*/ 109739 w 1808"/>
                <a:gd name="T55" fmla="*/ 344800 h 850"/>
                <a:gd name="T56" fmla="*/ 65063 w 1808"/>
                <a:gd name="T57" fmla="*/ 337452 h 850"/>
                <a:gd name="T58" fmla="*/ 74605 w 1808"/>
                <a:gd name="T59" fmla="*/ 320134 h 850"/>
                <a:gd name="T60" fmla="*/ 104101 w 1808"/>
                <a:gd name="T61" fmla="*/ 287071 h 850"/>
                <a:gd name="T62" fmla="*/ 65930 w 1808"/>
                <a:gd name="T63" fmla="*/ 301765 h 850"/>
                <a:gd name="T64" fmla="*/ 62027 w 1808"/>
                <a:gd name="T65" fmla="*/ 281298 h 850"/>
                <a:gd name="T66" fmla="*/ 150078 w 1808"/>
                <a:gd name="T67" fmla="*/ 199428 h 850"/>
                <a:gd name="T68" fmla="*/ 192586 w 1808"/>
                <a:gd name="T69" fmla="*/ 200477 h 850"/>
                <a:gd name="T70" fmla="*/ 246805 w 1808"/>
                <a:gd name="T71" fmla="*/ 183158 h 850"/>
                <a:gd name="T72" fmla="*/ 256782 w 1808"/>
                <a:gd name="T73" fmla="*/ 160592 h 850"/>
                <a:gd name="T74" fmla="*/ 219479 w 1808"/>
                <a:gd name="T75" fmla="*/ 173712 h 850"/>
                <a:gd name="T76" fmla="*/ 189984 w 1808"/>
                <a:gd name="T77" fmla="*/ 166889 h 850"/>
                <a:gd name="T78" fmla="*/ 204731 w 1808"/>
                <a:gd name="T79" fmla="*/ 150620 h 850"/>
                <a:gd name="T80" fmla="*/ 308398 w 1808"/>
                <a:gd name="T81" fmla="*/ 124905 h 850"/>
                <a:gd name="T82" fmla="*/ 324881 w 1808"/>
                <a:gd name="T83" fmla="*/ 110210 h 850"/>
                <a:gd name="T84" fmla="*/ 296687 w 1808"/>
                <a:gd name="T85" fmla="*/ 92366 h 850"/>
                <a:gd name="T86" fmla="*/ 320543 w 1808"/>
                <a:gd name="T87" fmla="*/ 57204 h 850"/>
                <a:gd name="T88" fmla="*/ 428548 w 1808"/>
                <a:gd name="T89" fmla="*/ 14170 h 850"/>
                <a:gd name="T90" fmla="*/ 501852 w 1808"/>
                <a:gd name="T91" fmla="*/ 4723 h 850"/>
                <a:gd name="T92" fmla="*/ 553902 w 1808"/>
                <a:gd name="T93" fmla="*/ 1050 h 850"/>
                <a:gd name="T94" fmla="*/ 587301 w 1808"/>
                <a:gd name="T95" fmla="*/ 5248 h 850"/>
                <a:gd name="T96" fmla="*/ 657569 w 1808"/>
                <a:gd name="T97" fmla="*/ 17844 h 850"/>
                <a:gd name="T98" fmla="*/ 763839 w 1808"/>
                <a:gd name="T99" fmla="*/ 21517 h 850"/>
                <a:gd name="T100" fmla="*/ 558240 w 1808"/>
                <a:gd name="T101" fmla="*/ 283397 h 850"/>
                <a:gd name="T102" fmla="*/ 572987 w 1808"/>
                <a:gd name="T103" fmla="*/ 299666 h 850"/>
                <a:gd name="T104" fmla="*/ 575590 w 1808"/>
                <a:gd name="T105" fmla="*/ 315410 h 850"/>
                <a:gd name="T106" fmla="*/ 599446 w 1808"/>
                <a:gd name="T107" fmla="*/ 314361 h 850"/>
                <a:gd name="T108" fmla="*/ 619833 w 1808"/>
                <a:gd name="T109" fmla="*/ 302815 h 850"/>
                <a:gd name="T110" fmla="*/ 639785 w 1808"/>
                <a:gd name="T111" fmla="*/ 350048 h 850"/>
                <a:gd name="T112" fmla="*/ 634147 w 1808"/>
                <a:gd name="T113" fmla="*/ 370515 h 850"/>
                <a:gd name="T114" fmla="*/ 628508 w 1808"/>
                <a:gd name="T115" fmla="*/ 389409 h 850"/>
                <a:gd name="T116" fmla="*/ 640653 w 1808"/>
                <a:gd name="T117" fmla="*/ 410926 h 850"/>
                <a:gd name="T118" fmla="*/ 640653 w 1808"/>
                <a:gd name="T119" fmla="*/ 425620 h 850"/>
                <a:gd name="T120" fmla="*/ 618531 w 1808"/>
                <a:gd name="T121" fmla="*/ 445038 h 85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08" h="85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46" name="Freeform 6">
              <a:extLst>
                <a:ext uri="{FF2B5EF4-FFF2-40B4-BE49-F238E27FC236}">
                  <a16:creationId xmlns:a16="http://schemas.microsoft.com/office/drawing/2014/main" id="{BBBFA31B-FB94-E344-953E-58715E71EE1D}"/>
                </a:ext>
              </a:extLst>
            </p:cNvPr>
            <p:cNvSpPr>
              <a:spLocks/>
            </p:cNvSpPr>
            <p:nvPr>
              <p:custDataLst>
                <p:tags r:id="rId381"/>
              </p:custDataLst>
            </p:nvPr>
          </p:nvSpPr>
          <p:spPr bwMode="auto">
            <a:xfrm>
              <a:off x="2183226" y="2941037"/>
              <a:ext cx="1685087" cy="855285"/>
            </a:xfrm>
            <a:custGeom>
              <a:avLst/>
              <a:gdLst>
                <a:gd name="T0" fmla="*/ 1273680 w 3175"/>
                <a:gd name="T1" fmla="*/ 184639 h 1472"/>
                <a:gd name="T2" fmla="*/ 1259760 w 3175"/>
                <a:gd name="T3" fmla="*/ 230145 h 1472"/>
                <a:gd name="T4" fmla="*/ 1236705 w 3175"/>
                <a:gd name="T5" fmla="*/ 241652 h 1472"/>
                <a:gd name="T6" fmla="*/ 1160145 w 3175"/>
                <a:gd name="T7" fmla="*/ 296050 h 1472"/>
                <a:gd name="T8" fmla="*/ 1128825 w 3175"/>
                <a:gd name="T9" fmla="*/ 305988 h 1472"/>
                <a:gd name="T10" fmla="*/ 1117950 w 3175"/>
                <a:gd name="T11" fmla="*/ 354109 h 1472"/>
                <a:gd name="T12" fmla="*/ 1093590 w 3175"/>
                <a:gd name="T13" fmla="*/ 324818 h 1472"/>
                <a:gd name="T14" fmla="*/ 1087065 w 3175"/>
                <a:gd name="T15" fmla="*/ 360908 h 1472"/>
                <a:gd name="T16" fmla="*/ 1072275 w 3175"/>
                <a:gd name="T17" fmla="*/ 389153 h 1472"/>
                <a:gd name="T18" fmla="*/ 1074885 w 3175"/>
                <a:gd name="T19" fmla="*/ 430475 h 1472"/>
                <a:gd name="T20" fmla="*/ 1014420 w 3175"/>
                <a:gd name="T21" fmla="*/ 485396 h 1472"/>
                <a:gd name="T22" fmla="*/ 941775 w 3175"/>
                <a:gd name="T23" fmla="*/ 546593 h 1472"/>
                <a:gd name="T24" fmla="*/ 918720 w 3175"/>
                <a:gd name="T25" fmla="*/ 625052 h 1472"/>
                <a:gd name="T26" fmla="*/ 914805 w 3175"/>
                <a:gd name="T27" fmla="*/ 762092 h 1472"/>
                <a:gd name="T28" fmla="*/ 881310 w 3175"/>
                <a:gd name="T29" fmla="*/ 739601 h 1472"/>
                <a:gd name="T30" fmla="*/ 866955 w 3175"/>
                <a:gd name="T31" fmla="*/ 693572 h 1472"/>
                <a:gd name="T32" fmla="*/ 852165 w 3175"/>
                <a:gd name="T33" fmla="*/ 619298 h 1472"/>
                <a:gd name="T34" fmla="*/ 796920 w 3175"/>
                <a:gd name="T35" fmla="*/ 610929 h 1472"/>
                <a:gd name="T36" fmla="*/ 719055 w 3175"/>
                <a:gd name="T37" fmla="*/ 597853 h 1472"/>
                <a:gd name="T38" fmla="*/ 702960 w 3175"/>
                <a:gd name="T39" fmla="*/ 620344 h 1472"/>
                <a:gd name="T40" fmla="*/ 673380 w 3175"/>
                <a:gd name="T41" fmla="*/ 647543 h 1472"/>
                <a:gd name="T42" fmla="*/ 624660 w 3175"/>
                <a:gd name="T43" fmla="*/ 623482 h 1472"/>
                <a:gd name="T44" fmla="*/ 535485 w 3175"/>
                <a:gd name="T45" fmla="*/ 665327 h 1472"/>
                <a:gd name="T46" fmla="*/ 504600 w 3175"/>
                <a:gd name="T47" fmla="*/ 728094 h 1472"/>
                <a:gd name="T48" fmla="*/ 469800 w 3175"/>
                <a:gd name="T49" fmla="*/ 722863 h 1472"/>
                <a:gd name="T50" fmla="*/ 451095 w 3175"/>
                <a:gd name="T51" fmla="*/ 641789 h 1472"/>
                <a:gd name="T52" fmla="*/ 408900 w 3175"/>
                <a:gd name="T53" fmla="*/ 622436 h 1472"/>
                <a:gd name="T54" fmla="*/ 377145 w 3175"/>
                <a:gd name="T55" fmla="*/ 637605 h 1472"/>
                <a:gd name="T56" fmla="*/ 340170 w 3175"/>
                <a:gd name="T57" fmla="*/ 568562 h 1472"/>
                <a:gd name="T58" fmla="*/ 291450 w 3175"/>
                <a:gd name="T59" fmla="*/ 557054 h 1472"/>
                <a:gd name="T60" fmla="*/ 200970 w 3175"/>
                <a:gd name="T61" fmla="*/ 557054 h 1472"/>
                <a:gd name="T62" fmla="*/ 95700 w 3175"/>
                <a:gd name="T63" fmla="*/ 531425 h 1472"/>
                <a:gd name="T64" fmla="*/ 38280 w 3175"/>
                <a:gd name="T65" fmla="*/ 481211 h 1472"/>
                <a:gd name="T66" fmla="*/ 16965 w 3175"/>
                <a:gd name="T67" fmla="*/ 443551 h 1472"/>
                <a:gd name="T68" fmla="*/ 12615 w 3175"/>
                <a:gd name="T69" fmla="*/ 346263 h 1472"/>
                <a:gd name="T70" fmla="*/ 0 w 3175"/>
                <a:gd name="T71" fmla="*/ 315926 h 1472"/>
                <a:gd name="T72" fmla="*/ 61335 w 3175"/>
                <a:gd name="T73" fmla="*/ 175747 h 1472"/>
                <a:gd name="T74" fmla="*/ 107445 w 3175"/>
                <a:gd name="T75" fmla="*/ 92058 h 1472"/>
                <a:gd name="T76" fmla="*/ 154425 w 3175"/>
                <a:gd name="T77" fmla="*/ 53352 h 1472"/>
                <a:gd name="T78" fmla="*/ 163560 w 3175"/>
                <a:gd name="T79" fmla="*/ 62767 h 1472"/>
                <a:gd name="T80" fmla="*/ 794745 w 3175"/>
                <a:gd name="T81" fmla="*/ 0 h 1472"/>
                <a:gd name="T82" fmla="*/ 837810 w 3175"/>
                <a:gd name="T83" fmla="*/ 28768 h 1472"/>
                <a:gd name="T84" fmla="*/ 876525 w 3175"/>
                <a:gd name="T85" fmla="*/ 36091 h 1472"/>
                <a:gd name="T86" fmla="*/ 839115 w 3175"/>
                <a:gd name="T87" fmla="*/ 66951 h 1472"/>
                <a:gd name="T88" fmla="*/ 859995 w 3175"/>
                <a:gd name="T89" fmla="*/ 86827 h 1472"/>
                <a:gd name="T90" fmla="*/ 910890 w 3175"/>
                <a:gd name="T91" fmla="*/ 81074 h 1472"/>
                <a:gd name="T92" fmla="*/ 993540 w 3175"/>
                <a:gd name="T93" fmla="*/ 100950 h 1472"/>
                <a:gd name="T94" fmla="*/ 964395 w 3175"/>
                <a:gd name="T95" fmla="*/ 106703 h 1472"/>
                <a:gd name="T96" fmla="*/ 907845 w 3175"/>
                <a:gd name="T97" fmla="*/ 138087 h 1472"/>
                <a:gd name="T98" fmla="*/ 879135 w 3175"/>
                <a:gd name="T99" fmla="*/ 185685 h 1472"/>
                <a:gd name="T100" fmla="*/ 875220 w 3175"/>
                <a:gd name="T101" fmla="*/ 235898 h 1472"/>
                <a:gd name="T102" fmla="*/ 903060 w 3175"/>
                <a:gd name="T103" fmla="*/ 218114 h 1472"/>
                <a:gd name="T104" fmla="*/ 959175 w 3175"/>
                <a:gd name="T105" fmla="*/ 131810 h 1472"/>
                <a:gd name="T106" fmla="*/ 986145 w 3175"/>
                <a:gd name="T107" fmla="*/ 158486 h 1472"/>
                <a:gd name="T108" fmla="*/ 1000065 w 3175"/>
                <a:gd name="T109" fmla="*/ 206084 h 1472"/>
                <a:gd name="T110" fmla="*/ 959610 w 3175"/>
                <a:gd name="T111" fmla="*/ 237467 h 1472"/>
                <a:gd name="T112" fmla="*/ 1007895 w 3175"/>
                <a:gd name="T113" fmla="*/ 239036 h 1472"/>
                <a:gd name="T114" fmla="*/ 1117950 w 3175"/>
                <a:gd name="T115" fmla="*/ 195100 h 1472"/>
                <a:gd name="T116" fmla="*/ 1187550 w 3175"/>
                <a:gd name="T117" fmla="*/ 131810 h 1472"/>
                <a:gd name="T118" fmla="*/ 1311960 w 3175"/>
                <a:gd name="T119" fmla="*/ 106180 h 1472"/>
                <a:gd name="T120" fmla="*/ 1364160 w 3175"/>
                <a:gd name="T121" fmla="*/ 61721 h 1472"/>
                <a:gd name="T122" fmla="*/ 1369815 w 3175"/>
                <a:gd name="T123" fmla="*/ 96242 h 14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75" h="1472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7" name="Freeform 10">
              <a:extLst>
                <a:ext uri="{FF2B5EF4-FFF2-40B4-BE49-F238E27FC236}">
                  <a16:creationId xmlns:a16="http://schemas.microsoft.com/office/drawing/2014/main" id="{8AE38027-2DB4-C046-A0FE-1B7B3A09F6DF}"/>
                </a:ext>
              </a:extLst>
            </p:cNvPr>
            <p:cNvSpPr>
              <a:spLocks/>
            </p:cNvSpPr>
            <p:nvPr>
              <p:custDataLst>
                <p:tags r:id="rId382"/>
              </p:custDataLst>
            </p:nvPr>
          </p:nvSpPr>
          <p:spPr bwMode="auto">
            <a:xfrm>
              <a:off x="6027935" y="3321946"/>
              <a:ext cx="85222" cy="54669"/>
            </a:xfrm>
            <a:custGeom>
              <a:avLst/>
              <a:gdLst>
                <a:gd name="T0" fmla="*/ 40782 w 161"/>
                <a:gd name="T1" fmla="*/ 0 h 93"/>
                <a:gd name="T2" fmla="*/ 46422 w 161"/>
                <a:gd name="T3" fmla="*/ 9525 h 93"/>
                <a:gd name="T4" fmla="*/ 48591 w 161"/>
                <a:gd name="T5" fmla="*/ 6350 h 93"/>
                <a:gd name="T6" fmla="*/ 50761 w 161"/>
                <a:gd name="T7" fmla="*/ 4233 h 93"/>
                <a:gd name="T8" fmla="*/ 52930 w 161"/>
                <a:gd name="T9" fmla="*/ 2646 h 93"/>
                <a:gd name="T10" fmla="*/ 55099 w 161"/>
                <a:gd name="T11" fmla="*/ 1588 h 93"/>
                <a:gd name="T12" fmla="*/ 59438 w 161"/>
                <a:gd name="T13" fmla="*/ 529 h 93"/>
                <a:gd name="T14" fmla="*/ 64210 w 161"/>
                <a:gd name="T15" fmla="*/ 0 h 93"/>
                <a:gd name="T16" fmla="*/ 65511 w 161"/>
                <a:gd name="T17" fmla="*/ 0 h 93"/>
                <a:gd name="T18" fmla="*/ 69850 w 161"/>
                <a:gd name="T19" fmla="*/ 0 h 93"/>
                <a:gd name="T20" fmla="*/ 69850 w 161"/>
                <a:gd name="T21" fmla="*/ 48684 h 93"/>
                <a:gd name="T22" fmla="*/ 67247 w 161"/>
                <a:gd name="T23" fmla="*/ 49213 h 93"/>
                <a:gd name="T24" fmla="*/ 65078 w 161"/>
                <a:gd name="T25" fmla="*/ 49213 h 93"/>
                <a:gd name="T26" fmla="*/ 62908 w 161"/>
                <a:gd name="T27" fmla="*/ 48684 h 93"/>
                <a:gd name="T28" fmla="*/ 60739 w 161"/>
                <a:gd name="T29" fmla="*/ 48155 h 93"/>
                <a:gd name="T30" fmla="*/ 55967 w 161"/>
                <a:gd name="T31" fmla="*/ 46567 h 93"/>
                <a:gd name="T32" fmla="*/ 52062 w 161"/>
                <a:gd name="T33" fmla="*/ 43392 h 93"/>
                <a:gd name="T34" fmla="*/ 48157 w 161"/>
                <a:gd name="T35" fmla="*/ 39688 h 93"/>
                <a:gd name="T36" fmla="*/ 45120 w 161"/>
                <a:gd name="T37" fmla="*/ 35455 h 93"/>
                <a:gd name="T38" fmla="*/ 42084 w 161"/>
                <a:gd name="T39" fmla="*/ 31221 h 93"/>
                <a:gd name="T40" fmla="*/ 40782 w 161"/>
                <a:gd name="T41" fmla="*/ 25929 h 93"/>
                <a:gd name="T42" fmla="*/ 39914 w 161"/>
                <a:gd name="T43" fmla="*/ 26459 h 93"/>
                <a:gd name="T44" fmla="*/ 38613 w 161"/>
                <a:gd name="T45" fmla="*/ 26988 h 93"/>
                <a:gd name="T46" fmla="*/ 37311 w 161"/>
                <a:gd name="T47" fmla="*/ 26988 h 93"/>
                <a:gd name="T48" fmla="*/ 36443 w 161"/>
                <a:gd name="T49" fmla="*/ 26988 h 93"/>
                <a:gd name="T50" fmla="*/ 33840 w 161"/>
                <a:gd name="T51" fmla="*/ 26459 h 93"/>
                <a:gd name="T52" fmla="*/ 32105 w 161"/>
                <a:gd name="T53" fmla="*/ 25929 h 93"/>
                <a:gd name="T54" fmla="*/ 28200 w 161"/>
                <a:gd name="T55" fmla="*/ 25400 h 93"/>
                <a:gd name="T56" fmla="*/ 23862 w 161"/>
                <a:gd name="T57" fmla="*/ 23813 h 93"/>
                <a:gd name="T58" fmla="*/ 19089 w 161"/>
                <a:gd name="T59" fmla="*/ 21167 h 93"/>
                <a:gd name="T60" fmla="*/ 13883 w 161"/>
                <a:gd name="T61" fmla="*/ 17992 h 93"/>
                <a:gd name="T62" fmla="*/ 9111 w 161"/>
                <a:gd name="T63" fmla="*/ 13758 h 93"/>
                <a:gd name="T64" fmla="*/ 5206 w 161"/>
                <a:gd name="T65" fmla="*/ 9525 h 93"/>
                <a:gd name="T66" fmla="*/ 3471 w 161"/>
                <a:gd name="T67" fmla="*/ 7408 h 93"/>
                <a:gd name="T68" fmla="*/ 2169 w 161"/>
                <a:gd name="T69" fmla="*/ 4763 h 93"/>
                <a:gd name="T70" fmla="*/ 1302 w 161"/>
                <a:gd name="T71" fmla="*/ 2646 h 93"/>
                <a:gd name="T72" fmla="*/ 0 w 161"/>
                <a:gd name="T73" fmla="*/ 0 h 93"/>
                <a:gd name="T74" fmla="*/ 40782 w 161"/>
                <a:gd name="T75" fmla="*/ 0 h 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1" h="93">
                  <a:moveTo>
                    <a:pt x="94" y="0"/>
                  </a:moveTo>
                  <a:lnTo>
                    <a:pt x="107" y="18"/>
                  </a:lnTo>
                  <a:lnTo>
                    <a:pt x="112" y="12"/>
                  </a:lnTo>
                  <a:lnTo>
                    <a:pt x="117" y="8"/>
                  </a:lnTo>
                  <a:lnTo>
                    <a:pt x="122" y="5"/>
                  </a:lnTo>
                  <a:lnTo>
                    <a:pt x="127" y="3"/>
                  </a:lnTo>
                  <a:lnTo>
                    <a:pt x="137" y="1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61" y="92"/>
                  </a:lnTo>
                  <a:lnTo>
                    <a:pt x="155" y="93"/>
                  </a:lnTo>
                  <a:lnTo>
                    <a:pt x="150" y="93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29" y="88"/>
                  </a:lnTo>
                  <a:lnTo>
                    <a:pt x="120" y="82"/>
                  </a:lnTo>
                  <a:lnTo>
                    <a:pt x="111" y="75"/>
                  </a:lnTo>
                  <a:lnTo>
                    <a:pt x="104" y="67"/>
                  </a:lnTo>
                  <a:lnTo>
                    <a:pt x="97" y="5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89" y="51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78" y="50"/>
                  </a:lnTo>
                  <a:lnTo>
                    <a:pt x="74" y="49"/>
                  </a:lnTo>
                  <a:lnTo>
                    <a:pt x="65" y="48"/>
                  </a:lnTo>
                  <a:lnTo>
                    <a:pt x="55" y="45"/>
                  </a:lnTo>
                  <a:lnTo>
                    <a:pt x="44" y="40"/>
                  </a:lnTo>
                  <a:lnTo>
                    <a:pt x="32" y="34"/>
                  </a:lnTo>
                  <a:lnTo>
                    <a:pt x="21" y="26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5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94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48" name="Freeform 12">
              <a:extLst>
                <a:ext uri="{FF2B5EF4-FFF2-40B4-BE49-F238E27FC236}">
                  <a16:creationId xmlns:a16="http://schemas.microsoft.com/office/drawing/2014/main" id="{E9AD4C73-DDE2-1A44-92AD-84A77DE21AD8}"/>
                </a:ext>
              </a:extLst>
            </p:cNvPr>
            <p:cNvSpPr>
              <a:spLocks/>
            </p:cNvSpPr>
            <p:nvPr>
              <p:custDataLst>
                <p:tags r:id="rId383"/>
              </p:custDataLst>
            </p:nvPr>
          </p:nvSpPr>
          <p:spPr bwMode="auto">
            <a:xfrm>
              <a:off x="5589435" y="2614510"/>
              <a:ext cx="209183" cy="299790"/>
            </a:xfrm>
            <a:custGeom>
              <a:avLst/>
              <a:gdLst>
                <a:gd name="T0" fmla="*/ 11200 w 398"/>
                <a:gd name="T1" fmla="*/ 1042 h 518"/>
                <a:gd name="T2" fmla="*/ 40924 w 398"/>
                <a:gd name="T3" fmla="*/ 6773 h 518"/>
                <a:gd name="T4" fmla="*/ 49970 w 398"/>
                <a:gd name="T5" fmla="*/ 11983 h 518"/>
                <a:gd name="T6" fmla="*/ 34462 w 398"/>
                <a:gd name="T7" fmla="*/ 24487 h 518"/>
                <a:gd name="T8" fmla="*/ 27570 w 398"/>
                <a:gd name="T9" fmla="*/ 32302 h 518"/>
                <a:gd name="T10" fmla="*/ 33170 w 398"/>
                <a:gd name="T11" fmla="*/ 35949 h 518"/>
                <a:gd name="T12" fmla="*/ 71940 w 398"/>
                <a:gd name="T13" fmla="*/ 41159 h 518"/>
                <a:gd name="T14" fmla="*/ 90464 w 398"/>
                <a:gd name="T15" fmla="*/ 56788 h 518"/>
                <a:gd name="T16" fmla="*/ 66340 w 398"/>
                <a:gd name="T17" fmla="*/ 66166 h 518"/>
                <a:gd name="T18" fmla="*/ 63324 w 398"/>
                <a:gd name="T19" fmla="*/ 71897 h 518"/>
                <a:gd name="T20" fmla="*/ 82279 w 398"/>
                <a:gd name="T21" fmla="*/ 74502 h 518"/>
                <a:gd name="T22" fmla="*/ 90894 w 398"/>
                <a:gd name="T23" fmla="*/ 81275 h 518"/>
                <a:gd name="T24" fmla="*/ 104679 w 398"/>
                <a:gd name="T25" fmla="*/ 99510 h 518"/>
                <a:gd name="T26" fmla="*/ 111141 w 398"/>
                <a:gd name="T27" fmla="*/ 110451 h 518"/>
                <a:gd name="T28" fmla="*/ 112003 w 398"/>
                <a:gd name="T29" fmla="*/ 123476 h 518"/>
                <a:gd name="T30" fmla="*/ 117172 w 398"/>
                <a:gd name="T31" fmla="*/ 132333 h 518"/>
                <a:gd name="T32" fmla="*/ 123203 w 398"/>
                <a:gd name="T33" fmla="*/ 145357 h 518"/>
                <a:gd name="T34" fmla="*/ 131818 w 398"/>
                <a:gd name="T35" fmla="*/ 154735 h 518"/>
                <a:gd name="T36" fmla="*/ 140865 w 398"/>
                <a:gd name="T37" fmla="*/ 166718 h 518"/>
                <a:gd name="T38" fmla="*/ 149049 w 398"/>
                <a:gd name="T39" fmla="*/ 175575 h 518"/>
                <a:gd name="T40" fmla="*/ 159388 w 398"/>
                <a:gd name="T41" fmla="*/ 177659 h 518"/>
                <a:gd name="T42" fmla="*/ 170588 w 398"/>
                <a:gd name="T43" fmla="*/ 190163 h 518"/>
                <a:gd name="T44" fmla="*/ 170158 w 398"/>
                <a:gd name="T45" fmla="*/ 205793 h 518"/>
                <a:gd name="T46" fmla="*/ 164558 w 398"/>
                <a:gd name="T47" fmla="*/ 210482 h 518"/>
                <a:gd name="T48" fmla="*/ 158096 w 398"/>
                <a:gd name="T49" fmla="*/ 216213 h 518"/>
                <a:gd name="T50" fmla="*/ 158527 w 398"/>
                <a:gd name="T51" fmla="*/ 221944 h 518"/>
                <a:gd name="T52" fmla="*/ 161973 w 398"/>
                <a:gd name="T53" fmla="*/ 230800 h 518"/>
                <a:gd name="T54" fmla="*/ 154650 w 398"/>
                <a:gd name="T55" fmla="*/ 241220 h 518"/>
                <a:gd name="T56" fmla="*/ 62894 w 398"/>
                <a:gd name="T57" fmla="*/ 260497 h 518"/>
                <a:gd name="T58" fmla="*/ 29293 w 398"/>
                <a:gd name="T59" fmla="*/ 264665 h 518"/>
                <a:gd name="T60" fmla="*/ 22831 w 398"/>
                <a:gd name="T61" fmla="*/ 269875 h 518"/>
                <a:gd name="T62" fmla="*/ 24985 w 398"/>
                <a:gd name="T63" fmla="*/ 256850 h 518"/>
                <a:gd name="T64" fmla="*/ 30585 w 398"/>
                <a:gd name="T65" fmla="*/ 247993 h 518"/>
                <a:gd name="T66" fmla="*/ 49109 w 398"/>
                <a:gd name="T67" fmla="*/ 238615 h 518"/>
                <a:gd name="T68" fmla="*/ 74094 w 398"/>
                <a:gd name="T69" fmla="*/ 228716 h 518"/>
                <a:gd name="T70" fmla="*/ 77109 w 398"/>
                <a:gd name="T71" fmla="*/ 221944 h 518"/>
                <a:gd name="T72" fmla="*/ 73663 w 398"/>
                <a:gd name="T73" fmla="*/ 226111 h 518"/>
                <a:gd name="T74" fmla="*/ 47816 w 398"/>
                <a:gd name="T75" fmla="*/ 225069 h 518"/>
                <a:gd name="T76" fmla="*/ 32739 w 398"/>
                <a:gd name="T77" fmla="*/ 218818 h 518"/>
                <a:gd name="T78" fmla="*/ 33170 w 398"/>
                <a:gd name="T79" fmla="*/ 209440 h 518"/>
                <a:gd name="T80" fmla="*/ 40924 w 398"/>
                <a:gd name="T81" fmla="*/ 203709 h 518"/>
                <a:gd name="T82" fmla="*/ 37478 w 398"/>
                <a:gd name="T83" fmla="*/ 183390 h 518"/>
                <a:gd name="T84" fmla="*/ 45232 w 398"/>
                <a:gd name="T85" fmla="*/ 171407 h 518"/>
                <a:gd name="T86" fmla="*/ 66340 w 398"/>
                <a:gd name="T87" fmla="*/ 160987 h 518"/>
                <a:gd name="T88" fmla="*/ 74094 w 398"/>
                <a:gd name="T89" fmla="*/ 151609 h 518"/>
                <a:gd name="T90" fmla="*/ 63755 w 398"/>
                <a:gd name="T91" fmla="*/ 141189 h 518"/>
                <a:gd name="T92" fmla="*/ 59878 w 398"/>
                <a:gd name="T93" fmla="*/ 128686 h 518"/>
                <a:gd name="T94" fmla="*/ 40493 w 398"/>
                <a:gd name="T95" fmla="*/ 124518 h 518"/>
                <a:gd name="T96" fmla="*/ 34462 w 398"/>
                <a:gd name="T97" fmla="*/ 112535 h 518"/>
                <a:gd name="T98" fmla="*/ 38770 w 398"/>
                <a:gd name="T99" fmla="*/ 100031 h 518"/>
                <a:gd name="T100" fmla="*/ 43078 w 398"/>
                <a:gd name="T101" fmla="*/ 87527 h 518"/>
                <a:gd name="T102" fmla="*/ 31447 w 398"/>
                <a:gd name="T103" fmla="*/ 96905 h 518"/>
                <a:gd name="T104" fmla="*/ 9477 w 398"/>
                <a:gd name="T105" fmla="*/ 84401 h 518"/>
                <a:gd name="T106" fmla="*/ 8616 w 398"/>
                <a:gd name="T107" fmla="*/ 73981 h 518"/>
                <a:gd name="T108" fmla="*/ 6031 w 398"/>
                <a:gd name="T109" fmla="*/ 68250 h 518"/>
                <a:gd name="T110" fmla="*/ 8616 w 398"/>
                <a:gd name="T111" fmla="*/ 32823 h 518"/>
                <a:gd name="T112" fmla="*/ 8185 w 398"/>
                <a:gd name="T113" fmla="*/ 25529 h 518"/>
                <a:gd name="T114" fmla="*/ 1723 w 398"/>
                <a:gd name="T115" fmla="*/ 20840 h 518"/>
                <a:gd name="T116" fmla="*/ 8616 w 398"/>
                <a:gd name="T117" fmla="*/ 9899 h 518"/>
                <a:gd name="T118" fmla="*/ 1292 w 398"/>
                <a:gd name="T119" fmla="*/ 4689 h 5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98" h="518">
                  <a:moveTo>
                    <a:pt x="0" y="1"/>
                  </a:moveTo>
                  <a:lnTo>
                    <a:pt x="6" y="0"/>
                  </a:lnTo>
                  <a:lnTo>
                    <a:pt x="15" y="1"/>
                  </a:lnTo>
                  <a:lnTo>
                    <a:pt x="26" y="2"/>
                  </a:lnTo>
                  <a:lnTo>
                    <a:pt x="39" y="5"/>
                  </a:lnTo>
                  <a:lnTo>
                    <a:pt x="56" y="8"/>
                  </a:lnTo>
                  <a:lnTo>
                    <a:pt x="75" y="11"/>
                  </a:lnTo>
                  <a:lnTo>
                    <a:pt x="95" y="13"/>
                  </a:lnTo>
                  <a:lnTo>
                    <a:pt x="120" y="13"/>
                  </a:lnTo>
                  <a:lnTo>
                    <a:pt x="120" y="17"/>
                  </a:lnTo>
                  <a:lnTo>
                    <a:pt x="118" y="20"/>
                  </a:lnTo>
                  <a:lnTo>
                    <a:pt x="116" y="23"/>
                  </a:lnTo>
                  <a:lnTo>
                    <a:pt x="114" y="26"/>
                  </a:lnTo>
                  <a:lnTo>
                    <a:pt x="107" y="32"/>
                  </a:lnTo>
                  <a:lnTo>
                    <a:pt x="99" y="37"/>
                  </a:lnTo>
                  <a:lnTo>
                    <a:pt x="80" y="4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4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103" y="73"/>
                  </a:lnTo>
                  <a:lnTo>
                    <a:pt x="131" y="76"/>
                  </a:lnTo>
                  <a:lnTo>
                    <a:pt x="167" y="79"/>
                  </a:lnTo>
                  <a:lnTo>
                    <a:pt x="213" y="81"/>
                  </a:lnTo>
                  <a:lnTo>
                    <a:pt x="213" y="91"/>
                  </a:lnTo>
                  <a:lnTo>
                    <a:pt x="213" y="105"/>
                  </a:lnTo>
                  <a:lnTo>
                    <a:pt x="210" y="109"/>
                  </a:lnTo>
                  <a:lnTo>
                    <a:pt x="202" y="112"/>
                  </a:lnTo>
                  <a:lnTo>
                    <a:pt x="191" y="116"/>
                  </a:lnTo>
                  <a:lnTo>
                    <a:pt x="179" y="120"/>
                  </a:lnTo>
                  <a:lnTo>
                    <a:pt x="154" y="127"/>
                  </a:lnTo>
                  <a:lnTo>
                    <a:pt x="139" y="130"/>
                  </a:lnTo>
                  <a:lnTo>
                    <a:pt x="142" y="133"/>
                  </a:lnTo>
                  <a:lnTo>
                    <a:pt x="144" y="136"/>
                  </a:lnTo>
                  <a:lnTo>
                    <a:pt x="147" y="138"/>
                  </a:lnTo>
                  <a:lnTo>
                    <a:pt x="150" y="140"/>
                  </a:lnTo>
                  <a:lnTo>
                    <a:pt x="160" y="142"/>
                  </a:lnTo>
                  <a:lnTo>
                    <a:pt x="170" y="143"/>
                  </a:lnTo>
                  <a:lnTo>
                    <a:pt x="191" y="143"/>
                  </a:lnTo>
                  <a:lnTo>
                    <a:pt x="206" y="142"/>
                  </a:lnTo>
                  <a:lnTo>
                    <a:pt x="206" y="147"/>
                  </a:lnTo>
                  <a:lnTo>
                    <a:pt x="208" y="152"/>
                  </a:lnTo>
                  <a:lnTo>
                    <a:pt x="211" y="156"/>
                  </a:lnTo>
                  <a:lnTo>
                    <a:pt x="214" y="161"/>
                  </a:lnTo>
                  <a:lnTo>
                    <a:pt x="223" y="172"/>
                  </a:lnTo>
                  <a:lnTo>
                    <a:pt x="233" y="182"/>
                  </a:lnTo>
                  <a:lnTo>
                    <a:pt x="243" y="191"/>
                  </a:lnTo>
                  <a:lnTo>
                    <a:pt x="250" y="200"/>
                  </a:lnTo>
                  <a:lnTo>
                    <a:pt x="254" y="205"/>
                  </a:lnTo>
                  <a:lnTo>
                    <a:pt x="257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23"/>
                  </a:lnTo>
                  <a:lnTo>
                    <a:pt x="260" y="232"/>
                  </a:lnTo>
                  <a:lnTo>
                    <a:pt x="260" y="237"/>
                  </a:lnTo>
                  <a:lnTo>
                    <a:pt x="262" y="241"/>
                  </a:lnTo>
                  <a:lnTo>
                    <a:pt x="263" y="244"/>
                  </a:lnTo>
                  <a:lnTo>
                    <a:pt x="266" y="247"/>
                  </a:lnTo>
                  <a:lnTo>
                    <a:pt x="272" y="254"/>
                  </a:lnTo>
                  <a:lnTo>
                    <a:pt x="277" y="261"/>
                  </a:lnTo>
                  <a:lnTo>
                    <a:pt x="280" y="267"/>
                  </a:lnTo>
                  <a:lnTo>
                    <a:pt x="283" y="273"/>
                  </a:lnTo>
                  <a:lnTo>
                    <a:pt x="286" y="279"/>
                  </a:lnTo>
                  <a:lnTo>
                    <a:pt x="291" y="284"/>
                  </a:lnTo>
                  <a:lnTo>
                    <a:pt x="297" y="288"/>
                  </a:lnTo>
                  <a:lnTo>
                    <a:pt x="305" y="291"/>
                  </a:lnTo>
                  <a:lnTo>
                    <a:pt x="306" y="297"/>
                  </a:lnTo>
                  <a:lnTo>
                    <a:pt x="310" y="304"/>
                  </a:lnTo>
                  <a:lnTo>
                    <a:pt x="315" y="310"/>
                  </a:lnTo>
                  <a:lnTo>
                    <a:pt x="320" y="316"/>
                  </a:lnTo>
                  <a:lnTo>
                    <a:pt x="327" y="320"/>
                  </a:lnTo>
                  <a:lnTo>
                    <a:pt x="334" y="324"/>
                  </a:lnTo>
                  <a:lnTo>
                    <a:pt x="340" y="326"/>
                  </a:lnTo>
                  <a:lnTo>
                    <a:pt x="346" y="327"/>
                  </a:lnTo>
                  <a:lnTo>
                    <a:pt x="346" y="337"/>
                  </a:lnTo>
                  <a:lnTo>
                    <a:pt x="346" y="346"/>
                  </a:lnTo>
                  <a:lnTo>
                    <a:pt x="355" y="343"/>
                  </a:lnTo>
                  <a:lnTo>
                    <a:pt x="363" y="341"/>
                  </a:lnTo>
                  <a:lnTo>
                    <a:pt x="370" y="341"/>
                  </a:lnTo>
                  <a:lnTo>
                    <a:pt x="376" y="342"/>
                  </a:lnTo>
                  <a:lnTo>
                    <a:pt x="389" y="347"/>
                  </a:lnTo>
                  <a:lnTo>
                    <a:pt x="398" y="352"/>
                  </a:lnTo>
                  <a:lnTo>
                    <a:pt x="396" y="365"/>
                  </a:lnTo>
                  <a:lnTo>
                    <a:pt x="394" y="376"/>
                  </a:lnTo>
                  <a:lnTo>
                    <a:pt x="393" y="382"/>
                  </a:lnTo>
                  <a:lnTo>
                    <a:pt x="393" y="389"/>
                  </a:lnTo>
                  <a:lnTo>
                    <a:pt x="395" y="395"/>
                  </a:lnTo>
                  <a:lnTo>
                    <a:pt x="398" y="401"/>
                  </a:lnTo>
                  <a:lnTo>
                    <a:pt x="393" y="402"/>
                  </a:lnTo>
                  <a:lnTo>
                    <a:pt x="387" y="403"/>
                  </a:lnTo>
                  <a:lnTo>
                    <a:pt x="382" y="404"/>
                  </a:lnTo>
                  <a:lnTo>
                    <a:pt x="376" y="406"/>
                  </a:lnTo>
                  <a:lnTo>
                    <a:pt x="372" y="409"/>
                  </a:lnTo>
                  <a:lnTo>
                    <a:pt x="369" y="412"/>
                  </a:lnTo>
                  <a:lnTo>
                    <a:pt x="367" y="415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7" y="424"/>
                  </a:lnTo>
                  <a:lnTo>
                    <a:pt x="368" y="426"/>
                  </a:lnTo>
                  <a:lnTo>
                    <a:pt x="370" y="429"/>
                  </a:lnTo>
                  <a:lnTo>
                    <a:pt x="376" y="433"/>
                  </a:lnTo>
                  <a:lnTo>
                    <a:pt x="385" y="438"/>
                  </a:lnTo>
                  <a:lnTo>
                    <a:pt x="376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3" y="455"/>
                  </a:lnTo>
                  <a:lnTo>
                    <a:pt x="359" y="463"/>
                  </a:lnTo>
                  <a:lnTo>
                    <a:pt x="352" y="475"/>
                  </a:lnTo>
                  <a:lnTo>
                    <a:pt x="146" y="475"/>
                  </a:lnTo>
                  <a:lnTo>
                    <a:pt x="146" y="487"/>
                  </a:lnTo>
                  <a:lnTo>
                    <a:pt x="146" y="500"/>
                  </a:lnTo>
                  <a:lnTo>
                    <a:pt x="116" y="501"/>
                  </a:lnTo>
                  <a:lnTo>
                    <a:pt x="90" y="503"/>
                  </a:lnTo>
                  <a:lnTo>
                    <a:pt x="78" y="505"/>
                  </a:lnTo>
                  <a:lnTo>
                    <a:pt x="68" y="508"/>
                  </a:lnTo>
                  <a:lnTo>
                    <a:pt x="64" y="510"/>
                  </a:lnTo>
                  <a:lnTo>
                    <a:pt x="59" y="512"/>
                  </a:lnTo>
                  <a:lnTo>
                    <a:pt x="56" y="515"/>
                  </a:lnTo>
                  <a:lnTo>
                    <a:pt x="53" y="518"/>
                  </a:lnTo>
                  <a:lnTo>
                    <a:pt x="54" y="511"/>
                  </a:lnTo>
                  <a:lnTo>
                    <a:pt x="55" y="505"/>
                  </a:lnTo>
                  <a:lnTo>
                    <a:pt x="56" y="499"/>
                  </a:lnTo>
                  <a:lnTo>
                    <a:pt x="58" y="493"/>
                  </a:lnTo>
                  <a:lnTo>
                    <a:pt x="61" y="488"/>
                  </a:lnTo>
                  <a:lnTo>
                    <a:pt x="64" y="484"/>
                  </a:lnTo>
                  <a:lnTo>
                    <a:pt x="68" y="480"/>
                  </a:lnTo>
                  <a:lnTo>
                    <a:pt x="71" y="476"/>
                  </a:lnTo>
                  <a:lnTo>
                    <a:pt x="81" y="470"/>
                  </a:lnTo>
                  <a:lnTo>
                    <a:pt x="91" y="465"/>
                  </a:lnTo>
                  <a:lnTo>
                    <a:pt x="102" y="462"/>
                  </a:lnTo>
                  <a:lnTo>
                    <a:pt x="114" y="458"/>
                  </a:lnTo>
                  <a:lnTo>
                    <a:pt x="136" y="453"/>
                  </a:lnTo>
                  <a:lnTo>
                    <a:pt x="157" y="448"/>
                  </a:lnTo>
                  <a:lnTo>
                    <a:pt x="165" y="444"/>
                  </a:lnTo>
                  <a:lnTo>
                    <a:pt x="172" y="439"/>
                  </a:lnTo>
                  <a:lnTo>
                    <a:pt x="174" y="436"/>
                  </a:lnTo>
                  <a:lnTo>
                    <a:pt x="177" y="433"/>
                  </a:lnTo>
                  <a:lnTo>
                    <a:pt x="179" y="429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7" y="430"/>
                  </a:lnTo>
                  <a:lnTo>
                    <a:pt x="174" y="432"/>
                  </a:lnTo>
                  <a:lnTo>
                    <a:pt x="171" y="434"/>
                  </a:lnTo>
                  <a:lnTo>
                    <a:pt x="162" y="437"/>
                  </a:lnTo>
                  <a:lnTo>
                    <a:pt x="152" y="438"/>
                  </a:lnTo>
                  <a:lnTo>
                    <a:pt x="137" y="437"/>
                  </a:lnTo>
                  <a:lnTo>
                    <a:pt x="111" y="432"/>
                  </a:lnTo>
                  <a:lnTo>
                    <a:pt x="96" y="429"/>
                  </a:lnTo>
                  <a:lnTo>
                    <a:pt x="84" y="425"/>
                  </a:lnTo>
                  <a:lnTo>
                    <a:pt x="80" y="423"/>
                  </a:lnTo>
                  <a:lnTo>
                    <a:pt x="76" y="420"/>
                  </a:lnTo>
                  <a:lnTo>
                    <a:pt x="73" y="417"/>
                  </a:lnTo>
                  <a:lnTo>
                    <a:pt x="73" y="414"/>
                  </a:lnTo>
                  <a:lnTo>
                    <a:pt x="73" y="407"/>
                  </a:lnTo>
                  <a:lnTo>
                    <a:pt x="77" y="402"/>
                  </a:lnTo>
                  <a:lnTo>
                    <a:pt x="80" y="398"/>
                  </a:lnTo>
                  <a:lnTo>
                    <a:pt x="84" y="395"/>
                  </a:lnTo>
                  <a:lnTo>
                    <a:pt x="90" y="392"/>
                  </a:lnTo>
                  <a:lnTo>
                    <a:pt x="95" y="391"/>
                  </a:lnTo>
                  <a:lnTo>
                    <a:pt x="101" y="390"/>
                  </a:lnTo>
                  <a:lnTo>
                    <a:pt x="106" y="389"/>
                  </a:lnTo>
                  <a:lnTo>
                    <a:pt x="106" y="352"/>
                  </a:lnTo>
                  <a:lnTo>
                    <a:pt x="87" y="352"/>
                  </a:lnTo>
                  <a:lnTo>
                    <a:pt x="90" y="345"/>
                  </a:lnTo>
                  <a:lnTo>
                    <a:pt x="94" y="339"/>
                  </a:lnTo>
                  <a:lnTo>
                    <a:pt x="100" y="334"/>
                  </a:lnTo>
                  <a:lnTo>
                    <a:pt x="105" y="329"/>
                  </a:lnTo>
                  <a:lnTo>
                    <a:pt x="117" y="323"/>
                  </a:lnTo>
                  <a:lnTo>
                    <a:pt x="129" y="319"/>
                  </a:lnTo>
                  <a:lnTo>
                    <a:pt x="142" y="315"/>
                  </a:lnTo>
                  <a:lnTo>
                    <a:pt x="154" y="309"/>
                  </a:lnTo>
                  <a:lnTo>
                    <a:pt x="159" y="306"/>
                  </a:lnTo>
                  <a:lnTo>
                    <a:pt x="163" y="302"/>
                  </a:lnTo>
                  <a:lnTo>
                    <a:pt x="169" y="297"/>
                  </a:lnTo>
                  <a:lnTo>
                    <a:pt x="172" y="291"/>
                  </a:lnTo>
                  <a:lnTo>
                    <a:pt x="166" y="286"/>
                  </a:lnTo>
                  <a:lnTo>
                    <a:pt x="159" y="281"/>
                  </a:lnTo>
                  <a:lnTo>
                    <a:pt x="154" y="277"/>
                  </a:lnTo>
                  <a:lnTo>
                    <a:pt x="148" y="271"/>
                  </a:lnTo>
                  <a:lnTo>
                    <a:pt x="145" y="265"/>
                  </a:lnTo>
                  <a:lnTo>
                    <a:pt x="142" y="260"/>
                  </a:lnTo>
                  <a:lnTo>
                    <a:pt x="140" y="254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3" y="245"/>
                  </a:lnTo>
                  <a:lnTo>
                    <a:pt x="103" y="242"/>
                  </a:lnTo>
                  <a:lnTo>
                    <a:pt x="94" y="239"/>
                  </a:lnTo>
                  <a:lnTo>
                    <a:pt x="88" y="235"/>
                  </a:lnTo>
                  <a:lnTo>
                    <a:pt x="83" y="229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0" y="209"/>
                  </a:lnTo>
                  <a:lnTo>
                    <a:pt x="82" y="203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3" y="186"/>
                  </a:lnTo>
                  <a:lnTo>
                    <a:pt x="96" y="180"/>
                  </a:lnTo>
                  <a:lnTo>
                    <a:pt x="99" y="174"/>
                  </a:lnTo>
                  <a:lnTo>
                    <a:pt x="100" y="168"/>
                  </a:lnTo>
                  <a:lnTo>
                    <a:pt x="92" y="171"/>
                  </a:lnTo>
                  <a:lnTo>
                    <a:pt x="86" y="175"/>
                  </a:lnTo>
                  <a:lnTo>
                    <a:pt x="80" y="180"/>
                  </a:lnTo>
                  <a:lnTo>
                    <a:pt x="73" y="186"/>
                  </a:lnTo>
                  <a:lnTo>
                    <a:pt x="64" y="199"/>
                  </a:lnTo>
                  <a:lnTo>
                    <a:pt x="53" y="210"/>
                  </a:lnTo>
                  <a:lnTo>
                    <a:pt x="31" y="179"/>
                  </a:lnTo>
                  <a:lnTo>
                    <a:pt x="22" y="162"/>
                  </a:lnTo>
                  <a:lnTo>
                    <a:pt x="20" y="157"/>
                  </a:lnTo>
                  <a:lnTo>
                    <a:pt x="20" y="153"/>
                  </a:lnTo>
                  <a:lnTo>
                    <a:pt x="20" y="148"/>
                  </a:lnTo>
                  <a:lnTo>
                    <a:pt x="20" y="142"/>
                  </a:lnTo>
                  <a:lnTo>
                    <a:pt x="17" y="141"/>
                  </a:lnTo>
                  <a:lnTo>
                    <a:pt x="16" y="138"/>
                  </a:lnTo>
                  <a:lnTo>
                    <a:pt x="15" y="135"/>
                  </a:lnTo>
                  <a:lnTo>
                    <a:pt x="14" y="131"/>
                  </a:lnTo>
                  <a:lnTo>
                    <a:pt x="14" y="121"/>
                  </a:lnTo>
                  <a:lnTo>
                    <a:pt x="15" y="110"/>
                  </a:lnTo>
                  <a:lnTo>
                    <a:pt x="17" y="84"/>
                  </a:lnTo>
                  <a:lnTo>
                    <a:pt x="20" y="63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0" y="51"/>
                  </a:lnTo>
                  <a:lnTo>
                    <a:pt x="19" y="49"/>
                  </a:lnTo>
                  <a:lnTo>
                    <a:pt x="15" y="45"/>
                  </a:lnTo>
                  <a:lnTo>
                    <a:pt x="11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6" y="37"/>
                  </a:lnTo>
                  <a:lnTo>
                    <a:pt x="13" y="28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1" y="11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9" name="Freeform 13">
              <a:extLst>
                <a:ext uri="{FF2B5EF4-FFF2-40B4-BE49-F238E27FC236}">
                  <a16:creationId xmlns:a16="http://schemas.microsoft.com/office/drawing/2014/main" id="{75E30FBC-2367-094E-9843-26C34352B402}"/>
                </a:ext>
              </a:extLst>
            </p:cNvPr>
            <p:cNvSpPr>
              <a:spLocks/>
            </p:cNvSpPr>
            <p:nvPr>
              <p:custDataLst>
                <p:tags r:id="rId384"/>
              </p:custDataLst>
            </p:nvPr>
          </p:nvSpPr>
          <p:spPr bwMode="auto">
            <a:xfrm>
              <a:off x="5952398" y="2948091"/>
              <a:ext cx="207246" cy="84647"/>
            </a:xfrm>
            <a:custGeom>
              <a:avLst/>
              <a:gdLst>
                <a:gd name="T0" fmla="*/ 84486 w 382"/>
                <a:gd name="T1" fmla="*/ 10812 h 148"/>
                <a:gd name="T2" fmla="*/ 78706 w 382"/>
                <a:gd name="T3" fmla="*/ 15961 h 148"/>
                <a:gd name="T4" fmla="*/ 77372 w 382"/>
                <a:gd name="T5" fmla="*/ 23169 h 148"/>
                <a:gd name="T6" fmla="*/ 74704 w 382"/>
                <a:gd name="T7" fmla="*/ 27288 h 148"/>
                <a:gd name="T8" fmla="*/ 73814 w 382"/>
                <a:gd name="T9" fmla="*/ 31407 h 148"/>
                <a:gd name="T10" fmla="*/ 78706 w 382"/>
                <a:gd name="T11" fmla="*/ 38100 h 148"/>
                <a:gd name="T12" fmla="*/ 68923 w 382"/>
                <a:gd name="T13" fmla="*/ 44278 h 148"/>
                <a:gd name="T14" fmla="*/ 48024 w 382"/>
                <a:gd name="T15" fmla="*/ 49427 h 148"/>
                <a:gd name="T16" fmla="*/ 34239 w 382"/>
                <a:gd name="T17" fmla="*/ 49942 h 148"/>
                <a:gd name="T18" fmla="*/ 23123 w 382"/>
                <a:gd name="T19" fmla="*/ 48912 h 148"/>
                <a:gd name="T20" fmla="*/ 1779 w 382"/>
                <a:gd name="T21" fmla="*/ 57150 h 148"/>
                <a:gd name="T22" fmla="*/ 0 w 382"/>
                <a:gd name="T23" fmla="*/ 66418 h 148"/>
                <a:gd name="T24" fmla="*/ 1779 w 382"/>
                <a:gd name="T25" fmla="*/ 67447 h 148"/>
                <a:gd name="T26" fmla="*/ 5336 w 382"/>
                <a:gd name="T27" fmla="*/ 67447 h 148"/>
                <a:gd name="T28" fmla="*/ 22678 w 382"/>
                <a:gd name="T29" fmla="*/ 66418 h 148"/>
                <a:gd name="T30" fmla="*/ 50692 w 382"/>
                <a:gd name="T31" fmla="*/ 65388 h 148"/>
                <a:gd name="T32" fmla="*/ 54694 w 382"/>
                <a:gd name="T33" fmla="*/ 68992 h 148"/>
                <a:gd name="T34" fmla="*/ 60919 w 382"/>
                <a:gd name="T35" fmla="*/ 72596 h 148"/>
                <a:gd name="T36" fmla="*/ 70702 w 382"/>
                <a:gd name="T37" fmla="*/ 75685 h 148"/>
                <a:gd name="T38" fmla="*/ 82263 w 382"/>
                <a:gd name="T39" fmla="*/ 76200 h 148"/>
                <a:gd name="T40" fmla="*/ 93380 w 382"/>
                <a:gd name="T41" fmla="*/ 76200 h 148"/>
                <a:gd name="T42" fmla="*/ 103607 w 382"/>
                <a:gd name="T43" fmla="*/ 76200 h 148"/>
                <a:gd name="T44" fmla="*/ 113390 w 382"/>
                <a:gd name="T45" fmla="*/ 76200 h 148"/>
                <a:gd name="T46" fmla="*/ 122283 w 382"/>
                <a:gd name="T47" fmla="*/ 73626 h 148"/>
                <a:gd name="T48" fmla="*/ 133844 w 382"/>
                <a:gd name="T49" fmla="*/ 68992 h 148"/>
                <a:gd name="T50" fmla="*/ 148518 w 382"/>
                <a:gd name="T51" fmla="*/ 62299 h 148"/>
                <a:gd name="T52" fmla="*/ 156967 w 382"/>
                <a:gd name="T53" fmla="*/ 53031 h 148"/>
                <a:gd name="T54" fmla="*/ 165415 w 382"/>
                <a:gd name="T55" fmla="*/ 37070 h 148"/>
                <a:gd name="T56" fmla="*/ 167194 w 382"/>
                <a:gd name="T57" fmla="*/ 26773 h 148"/>
                <a:gd name="T58" fmla="*/ 161413 w 382"/>
                <a:gd name="T59" fmla="*/ 22654 h 148"/>
                <a:gd name="T60" fmla="*/ 158745 w 382"/>
                <a:gd name="T61" fmla="*/ 16476 h 148"/>
                <a:gd name="T62" fmla="*/ 154299 w 382"/>
                <a:gd name="T63" fmla="*/ 11327 h 148"/>
                <a:gd name="T64" fmla="*/ 148518 w 382"/>
                <a:gd name="T65" fmla="*/ 8753 h 148"/>
                <a:gd name="T66" fmla="*/ 141848 w 382"/>
                <a:gd name="T67" fmla="*/ 4119 h 148"/>
                <a:gd name="T68" fmla="*/ 90267 w 382"/>
                <a:gd name="T69" fmla="*/ 9268 h 1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82" h="148">
                  <a:moveTo>
                    <a:pt x="203" y="18"/>
                  </a:moveTo>
                  <a:lnTo>
                    <a:pt x="190" y="21"/>
                  </a:lnTo>
                  <a:lnTo>
                    <a:pt x="177" y="24"/>
                  </a:lnTo>
                  <a:lnTo>
                    <a:pt x="177" y="31"/>
                  </a:lnTo>
                  <a:lnTo>
                    <a:pt x="175" y="40"/>
                  </a:lnTo>
                  <a:lnTo>
                    <a:pt x="174" y="45"/>
                  </a:lnTo>
                  <a:lnTo>
                    <a:pt x="172" y="49"/>
                  </a:lnTo>
                  <a:lnTo>
                    <a:pt x="168" y="53"/>
                  </a:lnTo>
                  <a:lnTo>
                    <a:pt x="164" y="55"/>
                  </a:lnTo>
                  <a:lnTo>
                    <a:pt x="166" y="61"/>
                  </a:lnTo>
                  <a:lnTo>
                    <a:pt x="170" y="67"/>
                  </a:lnTo>
                  <a:lnTo>
                    <a:pt x="177" y="74"/>
                  </a:lnTo>
                  <a:lnTo>
                    <a:pt x="184" y="80"/>
                  </a:lnTo>
                  <a:lnTo>
                    <a:pt x="155" y="86"/>
                  </a:lnTo>
                  <a:lnTo>
                    <a:pt x="125" y="93"/>
                  </a:lnTo>
                  <a:lnTo>
                    <a:pt x="108" y="96"/>
                  </a:lnTo>
                  <a:lnTo>
                    <a:pt x="88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2" y="95"/>
                  </a:lnTo>
                  <a:lnTo>
                    <a:pt x="38" y="93"/>
                  </a:lnTo>
                  <a:lnTo>
                    <a:pt x="4" y="111"/>
                  </a:lnTo>
                  <a:lnTo>
                    <a:pt x="1" y="122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1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28" y="131"/>
                  </a:lnTo>
                  <a:lnTo>
                    <a:pt x="51" y="129"/>
                  </a:lnTo>
                  <a:lnTo>
                    <a:pt x="110" y="123"/>
                  </a:lnTo>
                  <a:lnTo>
                    <a:pt x="114" y="127"/>
                  </a:lnTo>
                  <a:lnTo>
                    <a:pt x="119" y="131"/>
                  </a:lnTo>
                  <a:lnTo>
                    <a:pt x="123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8" y="144"/>
                  </a:lnTo>
                  <a:lnTo>
                    <a:pt x="159" y="147"/>
                  </a:lnTo>
                  <a:lnTo>
                    <a:pt x="172" y="148"/>
                  </a:lnTo>
                  <a:lnTo>
                    <a:pt x="185" y="148"/>
                  </a:lnTo>
                  <a:lnTo>
                    <a:pt x="197" y="148"/>
                  </a:lnTo>
                  <a:lnTo>
                    <a:pt x="210" y="148"/>
                  </a:lnTo>
                  <a:lnTo>
                    <a:pt x="222" y="148"/>
                  </a:lnTo>
                  <a:lnTo>
                    <a:pt x="233" y="148"/>
                  </a:lnTo>
                  <a:lnTo>
                    <a:pt x="243" y="148"/>
                  </a:lnTo>
                  <a:lnTo>
                    <a:pt x="255" y="148"/>
                  </a:lnTo>
                  <a:lnTo>
                    <a:pt x="265" y="145"/>
                  </a:lnTo>
                  <a:lnTo>
                    <a:pt x="275" y="143"/>
                  </a:lnTo>
                  <a:lnTo>
                    <a:pt x="284" y="140"/>
                  </a:lnTo>
                  <a:lnTo>
                    <a:pt x="301" y="134"/>
                  </a:lnTo>
                  <a:lnTo>
                    <a:pt x="323" y="129"/>
                  </a:lnTo>
                  <a:lnTo>
                    <a:pt x="334" y="121"/>
                  </a:lnTo>
                  <a:lnTo>
                    <a:pt x="344" y="113"/>
                  </a:lnTo>
                  <a:lnTo>
                    <a:pt x="353" y="103"/>
                  </a:lnTo>
                  <a:lnTo>
                    <a:pt x="360" y="93"/>
                  </a:lnTo>
                  <a:lnTo>
                    <a:pt x="372" y="72"/>
                  </a:lnTo>
                  <a:lnTo>
                    <a:pt x="382" y="55"/>
                  </a:lnTo>
                  <a:lnTo>
                    <a:pt x="376" y="52"/>
                  </a:lnTo>
                  <a:lnTo>
                    <a:pt x="367" y="47"/>
                  </a:lnTo>
                  <a:lnTo>
                    <a:pt x="363" y="44"/>
                  </a:lnTo>
                  <a:lnTo>
                    <a:pt x="359" y="39"/>
                  </a:lnTo>
                  <a:lnTo>
                    <a:pt x="357" y="32"/>
                  </a:lnTo>
                  <a:lnTo>
                    <a:pt x="356" y="24"/>
                  </a:lnTo>
                  <a:lnTo>
                    <a:pt x="347" y="22"/>
                  </a:lnTo>
                  <a:lnTo>
                    <a:pt x="341" y="20"/>
                  </a:lnTo>
                  <a:lnTo>
                    <a:pt x="334" y="17"/>
                  </a:lnTo>
                  <a:lnTo>
                    <a:pt x="330" y="14"/>
                  </a:lnTo>
                  <a:lnTo>
                    <a:pt x="319" y="8"/>
                  </a:lnTo>
                  <a:lnTo>
                    <a:pt x="303" y="0"/>
                  </a:lnTo>
                  <a:lnTo>
                    <a:pt x="203" y="1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50" name="Freeform 14">
              <a:extLst>
                <a:ext uri="{FF2B5EF4-FFF2-40B4-BE49-F238E27FC236}">
                  <a16:creationId xmlns:a16="http://schemas.microsoft.com/office/drawing/2014/main" id="{29527968-5571-2B4A-A267-7FDB3F51763A}"/>
                </a:ext>
              </a:extLst>
            </p:cNvPr>
            <p:cNvSpPr>
              <a:spLocks/>
            </p:cNvSpPr>
            <p:nvPr>
              <p:custDataLst>
                <p:tags r:id="rId385"/>
              </p:custDataLst>
            </p:nvPr>
          </p:nvSpPr>
          <p:spPr bwMode="auto">
            <a:xfrm>
              <a:off x="7773066" y="2780561"/>
              <a:ext cx="1563064" cy="1153312"/>
            </a:xfrm>
            <a:custGeom>
              <a:avLst/>
              <a:gdLst>
                <a:gd name="T0" fmla="*/ 162757 w 2936"/>
                <a:gd name="T1" fmla="*/ 560736 h 1983"/>
                <a:gd name="T2" fmla="*/ 167993 w 2936"/>
                <a:gd name="T3" fmla="*/ 618851 h 1983"/>
                <a:gd name="T4" fmla="*/ 208573 w 2936"/>
                <a:gd name="T5" fmla="*/ 710998 h 1983"/>
                <a:gd name="T6" fmla="*/ 335114 w 2936"/>
                <a:gd name="T7" fmla="*/ 781156 h 1983"/>
                <a:gd name="T8" fmla="*/ 452055 w 2936"/>
                <a:gd name="T9" fmla="*/ 812569 h 1983"/>
                <a:gd name="T10" fmla="*/ 490453 w 2936"/>
                <a:gd name="T11" fmla="*/ 800527 h 1983"/>
                <a:gd name="T12" fmla="*/ 611321 w 2936"/>
                <a:gd name="T13" fmla="*/ 758119 h 1983"/>
                <a:gd name="T14" fmla="*/ 675027 w 2936"/>
                <a:gd name="T15" fmla="*/ 807334 h 1983"/>
                <a:gd name="T16" fmla="*/ 688118 w 2936"/>
                <a:gd name="T17" fmla="*/ 888486 h 1983"/>
                <a:gd name="T18" fmla="*/ 701208 w 2936"/>
                <a:gd name="T19" fmla="*/ 928277 h 1983"/>
                <a:gd name="T20" fmla="*/ 744406 w 2936"/>
                <a:gd name="T21" fmla="*/ 1001052 h 1983"/>
                <a:gd name="T22" fmla="*/ 803749 w 2936"/>
                <a:gd name="T23" fmla="*/ 973303 h 1983"/>
                <a:gd name="T24" fmla="*/ 904109 w 2936"/>
                <a:gd name="T25" fmla="*/ 970685 h 1983"/>
                <a:gd name="T26" fmla="*/ 988324 w 2936"/>
                <a:gd name="T27" fmla="*/ 1038225 h 1983"/>
                <a:gd name="T28" fmla="*/ 1028468 w 2936"/>
                <a:gd name="T29" fmla="*/ 1000005 h 1983"/>
                <a:gd name="T30" fmla="*/ 1072102 w 2936"/>
                <a:gd name="T31" fmla="*/ 976968 h 1983"/>
                <a:gd name="T32" fmla="*/ 1110937 w 2936"/>
                <a:gd name="T33" fmla="*/ 956026 h 1983"/>
                <a:gd name="T34" fmla="*/ 1170716 w 2936"/>
                <a:gd name="T35" fmla="*/ 906811 h 1983"/>
                <a:gd name="T36" fmla="*/ 1186425 w 2936"/>
                <a:gd name="T37" fmla="*/ 846077 h 1983"/>
                <a:gd name="T38" fmla="*/ 1219151 w 2936"/>
                <a:gd name="T39" fmla="*/ 743459 h 1983"/>
                <a:gd name="T40" fmla="*/ 1180316 w 2936"/>
                <a:gd name="T41" fmla="*/ 719899 h 1983"/>
                <a:gd name="T42" fmla="*/ 1151954 w 2936"/>
                <a:gd name="T43" fmla="*/ 666495 h 1983"/>
                <a:gd name="T44" fmla="*/ 1164608 w 2936"/>
                <a:gd name="T45" fmla="*/ 642412 h 1983"/>
                <a:gd name="T46" fmla="*/ 1104828 w 2936"/>
                <a:gd name="T47" fmla="*/ 555500 h 1983"/>
                <a:gd name="T48" fmla="*/ 1127082 w 2936"/>
                <a:gd name="T49" fmla="*/ 519898 h 1983"/>
                <a:gd name="T50" fmla="*/ 1070357 w 2936"/>
                <a:gd name="T51" fmla="*/ 503667 h 1983"/>
                <a:gd name="T52" fmla="*/ 1017995 w 2936"/>
                <a:gd name="T53" fmla="*/ 464400 h 1983"/>
                <a:gd name="T54" fmla="*/ 1033267 w 2936"/>
                <a:gd name="T55" fmla="*/ 437698 h 1983"/>
                <a:gd name="T56" fmla="*/ 1065993 w 2936"/>
                <a:gd name="T57" fmla="*/ 395813 h 1983"/>
                <a:gd name="T58" fmla="*/ 1089120 w 2936"/>
                <a:gd name="T59" fmla="*/ 408379 h 1983"/>
                <a:gd name="T60" fmla="*/ 1104828 w 2936"/>
                <a:gd name="T61" fmla="*/ 446599 h 1983"/>
                <a:gd name="T62" fmla="*/ 1173335 w 2936"/>
                <a:gd name="T63" fmla="*/ 399478 h 1983"/>
                <a:gd name="T64" fmla="*/ 1233987 w 2936"/>
                <a:gd name="T65" fmla="*/ 352358 h 1983"/>
                <a:gd name="T66" fmla="*/ 1259295 w 2936"/>
                <a:gd name="T67" fmla="*/ 295289 h 1983"/>
                <a:gd name="T68" fmla="*/ 1277621 w 2936"/>
                <a:gd name="T69" fmla="*/ 258640 h 1983"/>
                <a:gd name="T70" fmla="*/ 1262349 w 2936"/>
                <a:gd name="T71" fmla="*/ 160734 h 1983"/>
                <a:gd name="T72" fmla="*/ 1187734 w 2936"/>
                <a:gd name="T73" fmla="*/ 178535 h 1983"/>
                <a:gd name="T74" fmla="*/ 1073848 w 2936"/>
                <a:gd name="T75" fmla="*/ 107330 h 1983"/>
                <a:gd name="T76" fmla="*/ 1003596 w 2936"/>
                <a:gd name="T77" fmla="*/ 46597 h 1983"/>
                <a:gd name="T78" fmla="*/ 863965 w 2936"/>
                <a:gd name="T79" fmla="*/ 27749 h 1983"/>
                <a:gd name="T80" fmla="*/ 875747 w 2936"/>
                <a:gd name="T81" fmla="*/ 81152 h 1983"/>
                <a:gd name="T82" fmla="*/ 851747 w 2936"/>
                <a:gd name="T83" fmla="*/ 118849 h 1983"/>
                <a:gd name="T84" fmla="*/ 883601 w 2936"/>
                <a:gd name="T85" fmla="*/ 183247 h 1983"/>
                <a:gd name="T86" fmla="*/ 936399 w 2936"/>
                <a:gd name="T87" fmla="*/ 193718 h 1983"/>
                <a:gd name="T88" fmla="*/ 890582 w 2936"/>
                <a:gd name="T89" fmla="*/ 238221 h 1983"/>
                <a:gd name="T90" fmla="*/ 825130 w 2936"/>
                <a:gd name="T91" fmla="*/ 298431 h 1983"/>
                <a:gd name="T92" fmla="*/ 711244 w 2936"/>
                <a:gd name="T93" fmla="*/ 373300 h 1983"/>
                <a:gd name="T94" fmla="*/ 535833 w 2936"/>
                <a:gd name="T95" fmla="*/ 345028 h 1983"/>
                <a:gd name="T96" fmla="*/ 452055 w 2936"/>
                <a:gd name="T97" fmla="*/ 293195 h 1983"/>
                <a:gd name="T98" fmla="*/ 328132 w 2936"/>
                <a:gd name="T99" fmla="*/ 259164 h 1983"/>
                <a:gd name="T100" fmla="*/ 299333 w 2936"/>
                <a:gd name="T101" fmla="*/ 198430 h 1983"/>
                <a:gd name="T102" fmla="*/ 223409 w 2936"/>
                <a:gd name="T103" fmla="*/ 156545 h 1983"/>
                <a:gd name="T104" fmla="*/ 187629 w 2936"/>
                <a:gd name="T105" fmla="*/ 162828 h 1983"/>
                <a:gd name="T106" fmla="*/ 184574 w 2936"/>
                <a:gd name="T107" fmla="*/ 203142 h 1983"/>
                <a:gd name="T108" fmla="*/ 133086 w 2936"/>
                <a:gd name="T109" fmla="*/ 200001 h 1983"/>
                <a:gd name="T110" fmla="*/ 99051 w 2936"/>
                <a:gd name="T111" fmla="*/ 265446 h 1983"/>
                <a:gd name="T112" fmla="*/ 113450 w 2936"/>
                <a:gd name="T113" fmla="*/ 311520 h 1983"/>
                <a:gd name="T114" fmla="*/ 109959 w 2936"/>
                <a:gd name="T115" fmla="*/ 374871 h 1983"/>
                <a:gd name="T116" fmla="*/ 51489 w 2936"/>
                <a:gd name="T117" fmla="*/ 408903 h 1983"/>
                <a:gd name="T118" fmla="*/ 17454 w 2936"/>
                <a:gd name="T119" fmla="*/ 468065 h 19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936" h="1983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1" name="Freeform 15">
              <a:extLst>
                <a:ext uri="{FF2B5EF4-FFF2-40B4-BE49-F238E27FC236}">
                  <a16:creationId xmlns:a16="http://schemas.microsoft.com/office/drawing/2014/main" id="{05AC466B-867D-814E-BC7B-08EEDC6C7703}"/>
                </a:ext>
              </a:extLst>
            </p:cNvPr>
            <p:cNvSpPr>
              <a:spLocks/>
            </p:cNvSpPr>
            <p:nvPr>
              <p:custDataLst>
                <p:tags r:id="rId386"/>
              </p:custDataLst>
            </p:nvPr>
          </p:nvSpPr>
          <p:spPr bwMode="auto">
            <a:xfrm>
              <a:off x="6177076" y="2270916"/>
              <a:ext cx="269227" cy="303317"/>
            </a:xfrm>
            <a:custGeom>
              <a:avLst/>
              <a:gdLst>
                <a:gd name="T0" fmla="*/ 151048 w 504"/>
                <a:gd name="T1" fmla="*/ 256896 h 524"/>
                <a:gd name="T2" fmla="*/ 112082 w 504"/>
                <a:gd name="T3" fmla="*/ 263149 h 524"/>
                <a:gd name="T4" fmla="*/ 102888 w 504"/>
                <a:gd name="T5" fmla="*/ 269402 h 524"/>
                <a:gd name="T6" fmla="*/ 91943 w 504"/>
                <a:gd name="T7" fmla="*/ 272008 h 524"/>
                <a:gd name="T8" fmla="*/ 67862 w 504"/>
                <a:gd name="T9" fmla="*/ 273050 h 524"/>
                <a:gd name="T10" fmla="*/ 46409 w 504"/>
                <a:gd name="T11" fmla="*/ 272008 h 524"/>
                <a:gd name="T12" fmla="*/ 41155 w 504"/>
                <a:gd name="T13" fmla="*/ 268881 h 524"/>
                <a:gd name="T14" fmla="*/ 31085 w 504"/>
                <a:gd name="T15" fmla="*/ 265234 h 524"/>
                <a:gd name="T16" fmla="*/ 15762 w 504"/>
                <a:gd name="T17" fmla="*/ 258460 h 524"/>
                <a:gd name="T18" fmla="*/ 9632 w 504"/>
                <a:gd name="T19" fmla="*/ 253249 h 524"/>
                <a:gd name="T20" fmla="*/ 8756 w 504"/>
                <a:gd name="T21" fmla="*/ 248559 h 524"/>
                <a:gd name="T22" fmla="*/ 11821 w 504"/>
                <a:gd name="T23" fmla="*/ 241264 h 524"/>
                <a:gd name="T24" fmla="*/ 14010 w 504"/>
                <a:gd name="T25" fmla="*/ 231884 h 524"/>
                <a:gd name="T26" fmla="*/ 12259 w 504"/>
                <a:gd name="T27" fmla="*/ 225110 h 524"/>
                <a:gd name="T28" fmla="*/ 4378 w 504"/>
                <a:gd name="T29" fmla="*/ 217294 h 524"/>
                <a:gd name="T30" fmla="*/ 438 w 504"/>
                <a:gd name="T31" fmla="*/ 212083 h 524"/>
                <a:gd name="T32" fmla="*/ 438 w 504"/>
                <a:gd name="T33" fmla="*/ 203745 h 524"/>
                <a:gd name="T34" fmla="*/ 7443 w 504"/>
                <a:gd name="T35" fmla="*/ 187592 h 524"/>
                <a:gd name="T36" fmla="*/ 21015 w 504"/>
                <a:gd name="T37" fmla="*/ 170917 h 524"/>
                <a:gd name="T38" fmla="*/ 37653 w 504"/>
                <a:gd name="T39" fmla="*/ 155805 h 524"/>
                <a:gd name="T40" fmla="*/ 54290 w 504"/>
                <a:gd name="T41" fmla="*/ 145383 h 524"/>
                <a:gd name="T42" fmla="*/ 70051 w 504"/>
                <a:gd name="T43" fmla="*/ 141736 h 524"/>
                <a:gd name="T44" fmla="*/ 67862 w 504"/>
                <a:gd name="T45" fmla="*/ 137567 h 524"/>
                <a:gd name="T46" fmla="*/ 62171 w 504"/>
                <a:gd name="T47" fmla="*/ 134962 h 524"/>
                <a:gd name="T48" fmla="*/ 58230 w 504"/>
                <a:gd name="T49" fmla="*/ 130793 h 524"/>
                <a:gd name="T50" fmla="*/ 55603 w 504"/>
                <a:gd name="T51" fmla="*/ 119329 h 524"/>
                <a:gd name="T52" fmla="*/ 54290 w 504"/>
                <a:gd name="T53" fmla="*/ 101612 h 524"/>
                <a:gd name="T54" fmla="*/ 50349 w 504"/>
                <a:gd name="T55" fmla="*/ 83895 h 524"/>
                <a:gd name="T56" fmla="*/ 43782 w 504"/>
                <a:gd name="T57" fmla="*/ 69826 h 524"/>
                <a:gd name="T58" fmla="*/ 29772 w 504"/>
                <a:gd name="T59" fmla="*/ 46898 h 524"/>
                <a:gd name="T60" fmla="*/ 37653 w 504"/>
                <a:gd name="T61" fmla="*/ 31265 h 524"/>
                <a:gd name="T62" fmla="*/ 46409 w 504"/>
                <a:gd name="T63" fmla="*/ 29181 h 524"/>
                <a:gd name="T64" fmla="*/ 56917 w 504"/>
                <a:gd name="T65" fmla="*/ 30223 h 524"/>
                <a:gd name="T66" fmla="*/ 60857 w 504"/>
                <a:gd name="T67" fmla="*/ 31786 h 524"/>
                <a:gd name="T68" fmla="*/ 70051 w 504"/>
                <a:gd name="T69" fmla="*/ 29181 h 524"/>
                <a:gd name="T70" fmla="*/ 71803 w 504"/>
                <a:gd name="T71" fmla="*/ 17196 h 524"/>
                <a:gd name="T72" fmla="*/ 74867 w 504"/>
                <a:gd name="T73" fmla="*/ 6774 h 524"/>
                <a:gd name="T74" fmla="*/ 81873 w 504"/>
                <a:gd name="T75" fmla="*/ 0 h 524"/>
                <a:gd name="T76" fmla="*/ 98510 w 504"/>
                <a:gd name="T77" fmla="*/ 0 h 524"/>
                <a:gd name="T78" fmla="*/ 111207 w 504"/>
                <a:gd name="T79" fmla="*/ 4169 h 524"/>
                <a:gd name="T80" fmla="*/ 122590 w 504"/>
                <a:gd name="T81" fmla="*/ 10943 h 524"/>
                <a:gd name="T82" fmla="*/ 122152 w 504"/>
                <a:gd name="T83" fmla="*/ 32307 h 524"/>
                <a:gd name="T84" fmla="*/ 127844 w 504"/>
                <a:gd name="T85" fmla="*/ 40124 h 524"/>
                <a:gd name="T86" fmla="*/ 139665 w 504"/>
                <a:gd name="T87" fmla="*/ 48982 h 524"/>
                <a:gd name="T88" fmla="*/ 155864 w 504"/>
                <a:gd name="T89" fmla="*/ 62009 h 524"/>
                <a:gd name="T90" fmla="*/ 151486 w 504"/>
                <a:gd name="T91" fmla="*/ 70347 h 524"/>
                <a:gd name="T92" fmla="*/ 148859 w 504"/>
                <a:gd name="T93" fmla="*/ 79726 h 524"/>
                <a:gd name="T94" fmla="*/ 150611 w 504"/>
                <a:gd name="T95" fmla="*/ 91711 h 524"/>
                <a:gd name="T96" fmla="*/ 158929 w 504"/>
                <a:gd name="T97" fmla="*/ 104218 h 524"/>
                <a:gd name="T98" fmla="*/ 165497 w 504"/>
                <a:gd name="T99" fmla="*/ 109428 h 524"/>
                <a:gd name="T100" fmla="*/ 168999 w 504"/>
                <a:gd name="T101" fmla="*/ 133398 h 524"/>
                <a:gd name="T102" fmla="*/ 176880 w 504"/>
                <a:gd name="T103" fmla="*/ 150594 h 524"/>
                <a:gd name="T104" fmla="*/ 189139 w 504"/>
                <a:gd name="T105" fmla="*/ 164143 h 524"/>
                <a:gd name="T106" fmla="*/ 202711 w 504"/>
                <a:gd name="T107" fmla="*/ 174564 h 524"/>
                <a:gd name="T108" fmla="*/ 204025 w 504"/>
                <a:gd name="T109" fmla="*/ 203224 h 524"/>
                <a:gd name="T110" fmla="*/ 173815 w 504"/>
                <a:gd name="T111" fmla="*/ 238137 h 5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04" h="524">
                  <a:moveTo>
                    <a:pt x="365" y="493"/>
                  </a:moveTo>
                  <a:lnTo>
                    <a:pt x="355" y="493"/>
                  </a:lnTo>
                  <a:lnTo>
                    <a:pt x="345" y="493"/>
                  </a:lnTo>
                  <a:lnTo>
                    <a:pt x="266" y="493"/>
                  </a:lnTo>
                  <a:lnTo>
                    <a:pt x="262" y="500"/>
                  </a:lnTo>
                  <a:lnTo>
                    <a:pt x="256" y="505"/>
                  </a:lnTo>
                  <a:lnTo>
                    <a:pt x="250" y="510"/>
                  </a:lnTo>
                  <a:lnTo>
                    <a:pt x="243" y="513"/>
                  </a:lnTo>
                  <a:lnTo>
                    <a:pt x="235" y="517"/>
                  </a:lnTo>
                  <a:lnTo>
                    <a:pt x="228" y="519"/>
                  </a:lnTo>
                  <a:lnTo>
                    <a:pt x="219" y="521"/>
                  </a:lnTo>
                  <a:lnTo>
                    <a:pt x="210" y="522"/>
                  </a:lnTo>
                  <a:lnTo>
                    <a:pt x="191" y="524"/>
                  </a:lnTo>
                  <a:lnTo>
                    <a:pt x="173" y="524"/>
                  </a:lnTo>
                  <a:lnTo>
                    <a:pt x="155" y="524"/>
                  </a:lnTo>
                  <a:lnTo>
                    <a:pt x="140" y="524"/>
                  </a:lnTo>
                  <a:lnTo>
                    <a:pt x="121" y="523"/>
                  </a:lnTo>
                  <a:lnTo>
                    <a:pt x="106" y="522"/>
                  </a:lnTo>
                  <a:lnTo>
                    <a:pt x="100" y="521"/>
                  </a:lnTo>
                  <a:lnTo>
                    <a:pt x="96" y="519"/>
                  </a:lnTo>
                  <a:lnTo>
                    <a:pt x="94" y="516"/>
                  </a:lnTo>
                  <a:lnTo>
                    <a:pt x="93" y="512"/>
                  </a:lnTo>
                  <a:lnTo>
                    <a:pt x="82" y="511"/>
                  </a:lnTo>
                  <a:lnTo>
                    <a:pt x="71" y="509"/>
                  </a:lnTo>
                  <a:lnTo>
                    <a:pt x="59" y="505"/>
                  </a:lnTo>
                  <a:lnTo>
                    <a:pt x="47" y="501"/>
                  </a:lnTo>
                  <a:lnTo>
                    <a:pt x="36" y="496"/>
                  </a:lnTo>
                  <a:lnTo>
                    <a:pt x="28" y="491"/>
                  </a:lnTo>
                  <a:lnTo>
                    <a:pt x="25" y="489"/>
                  </a:lnTo>
                  <a:lnTo>
                    <a:pt x="22" y="486"/>
                  </a:lnTo>
                  <a:lnTo>
                    <a:pt x="20" y="484"/>
                  </a:lnTo>
                  <a:lnTo>
                    <a:pt x="20" y="481"/>
                  </a:lnTo>
                  <a:lnTo>
                    <a:pt x="20" y="477"/>
                  </a:lnTo>
                  <a:lnTo>
                    <a:pt x="22" y="472"/>
                  </a:lnTo>
                  <a:lnTo>
                    <a:pt x="25" y="467"/>
                  </a:lnTo>
                  <a:lnTo>
                    <a:pt x="27" y="463"/>
                  </a:lnTo>
                  <a:lnTo>
                    <a:pt x="31" y="456"/>
                  </a:lnTo>
                  <a:lnTo>
                    <a:pt x="33" y="450"/>
                  </a:lnTo>
                  <a:lnTo>
                    <a:pt x="32" y="445"/>
                  </a:lnTo>
                  <a:lnTo>
                    <a:pt x="31" y="440"/>
                  </a:lnTo>
                  <a:lnTo>
                    <a:pt x="30" y="436"/>
                  </a:lnTo>
                  <a:lnTo>
                    <a:pt x="28" y="432"/>
                  </a:lnTo>
                  <a:lnTo>
                    <a:pt x="22" y="426"/>
                  </a:lnTo>
                  <a:lnTo>
                    <a:pt x="17" y="421"/>
                  </a:lnTo>
                  <a:lnTo>
                    <a:pt x="10" y="417"/>
                  </a:lnTo>
                  <a:lnTo>
                    <a:pt x="5" y="412"/>
                  </a:lnTo>
                  <a:lnTo>
                    <a:pt x="3" y="409"/>
                  </a:lnTo>
                  <a:lnTo>
                    <a:pt x="1" y="407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1" y="391"/>
                  </a:lnTo>
                  <a:lnTo>
                    <a:pt x="5" y="381"/>
                  </a:lnTo>
                  <a:lnTo>
                    <a:pt x="10" y="371"/>
                  </a:lnTo>
                  <a:lnTo>
                    <a:pt x="17" y="360"/>
                  </a:lnTo>
                  <a:lnTo>
                    <a:pt x="26" y="349"/>
                  </a:lnTo>
                  <a:lnTo>
                    <a:pt x="37" y="338"/>
                  </a:lnTo>
                  <a:lnTo>
                    <a:pt x="48" y="328"/>
                  </a:lnTo>
                  <a:lnTo>
                    <a:pt x="60" y="318"/>
                  </a:lnTo>
                  <a:lnTo>
                    <a:pt x="73" y="309"/>
                  </a:lnTo>
                  <a:lnTo>
                    <a:pt x="86" y="299"/>
                  </a:lnTo>
                  <a:lnTo>
                    <a:pt x="99" y="291"/>
                  </a:lnTo>
                  <a:lnTo>
                    <a:pt x="112" y="285"/>
                  </a:lnTo>
                  <a:lnTo>
                    <a:pt x="124" y="279"/>
                  </a:lnTo>
                  <a:lnTo>
                    <a:pt x="138" y="275"/>
                  </a:lnTo>
                  <a:lnTo>
                    <a:pt x="149" y="272"/>
                  </a:lnTo>
                  <a:lnTo>
                    <a:pt x="160" y="272"/>
                  </a:lnTo>
                  <a:lnTo>
                    <a:pt x="166" y="266"/>
                  </a:lnTo>
                  <a:lnTo>
                    <a:pt x="160" y="265"/>
                  </a:lnTo>
                  <a:lnTo>
                    <a:pt x="155" y="264"/>
                  </a:lnTo>
                  <a:lnTo>
                    <a:pt x="150" y="263"/>
                  </a:lnTo>
                  <a:lnTo>
                    <a:pt x="145" y="261"/>
                  </a:lnTo>
                  <a:lnTo>
                    <a:pt x="142" y="259"/>
                  </a:lnTo>
                  <a:lnTo>
                    <a:pt x="139" y="257"/>
                  </a:lnTo>
                  <a:lnTo>
                    <a:pt x="135" y="254"/>
                  </a:lnTo>
                  <a:lnTo>
                    <a:pt x="133" y="251"/>
                  </a:lnTo>
                  <a:lnTo>
                    <a:pt x="130" y="244"/>
                  </a:lnTo>
                  <a:lnTo>
                    <a:pt x="128" y="236"/>
                  </a:lnTo>
                  <a:lnTo>
                    <a:pt x="127" y="229"/>
                  </a:lnTo>
                  <a:lnTo>
                    <a:pt x="127" y="222"/>
                  </a:lnTo>
                  <a:lnTo>
                    <a:pt x="126" y="208"/>
                  </a:lnTo>
                  <a:lnTo>
                    <a:pt x="124" y="195"/>
                  </a:lnTo>
                  <a:lnTo>
                    <a:pt x="121" y="182"/>
                  </a:lnTo>
                  <a:lnTo>
                    <a:pt x="119" y="171"/>
                  </a:lnTo>
                  <a:lnTo>
                    <a:pt x="115" y="161"/>
                  </a:lnTo>
                  <a:lnTo>
                    <a:pt x="110" y="152"/>
                  </a:lnTo>
                  <a:lnTo>
                    <a:pt x="106" y="143"/>
                  </a:lnTo>
                  <a:lnTo>
                    <a:pt x="100" y="134"/>
                  </a:lnTo>
                  <a:lnTo>
                    <a:pt x="89" y="119"/>
                  </a:lnTo>
                  <a:lnTo>
                    <a:pt x="78" y="104"/>
                  </a:lnTo>
                  <a:lnTo>
                    <a:pt x="68" y="90"/>
                  </a:lnTo>
                  <a:lnTo>
                    <a:pt x="60" y="74"/>
                  </a:lnTo>
                  <a:lnTo>
                    <a:pt x="74" y="66"/>
                  </a:lnTo>
                  <a:lnTo>
                    <a:pt x="86" y="60"/>
                  </a:lnTo>
                  <a:lnTo>
                    <a:pt x="93" y="58"/>
                  </a:lnTo>
                  <a:lnTo>
                    <a:pt x="99" y="57"/>
                  </a:lnTo>
                  <a:lnTo>
                    <a:pt x="106" y="56"/>
                  </a:lnTo>
                  <a:lnTo>
                    <a:pt x="112" y="56"/>
                  </a:lnTo>
                  <a:lnTo>
                    <a:pt x="123" y="56"/>
                  </a:lnTo>
                  <a:lnTo>
                    <a:pt x="130" y="58"/>
                  </a:lnTo>
                  <a:lnTo>
                    <a:pt x="133" y="59"/>
                  </a:lnTo>
                  <a:lnTo>
                    <a:pt x="137" y="60"/>
                  </a:lnTo>
                  <a:lnTo>
                    <a:pt x="139" y="61"/>
                  </a:lnTo>
                  <a:lnTo>
                    <a:pt x="143" y="61"/>
                  </a:lnTo>
                  <a:lnTo>
                    <a:pt x="149" y="59"/>
                  </a:lnTo>
                  <a:lnTo>
                    <a:pt x="160" y="56"/>
                  </a:lnTo>
                  <a:lnTo>
                    <a:pt x="160" y="47"/>
                  </a:lnTo>
                  <a:lnTo>
                    <a:pt x="162" y="40"/>
                  </a:lnTo>
                  <a:lnTo>
                    <a:pt x="164" y="33"/>
                  </a:lnTo>
                  <a:lnTo>
                    <a:pt x="166" y="25"/>
                  </a:lnTo>
                  <a:lnTo>
                    <a:pt x="168" y="19"/>
                  </a:lnTo>
                  <a:lnTo>
                    <a:pt x="171" y="13"/>
                  </a:lnTo>
                  <a:lnTo>
                    <a:pt x="172" y="7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25" y="0"/>
                  </a:lnTo>
                  <a:lnTo>
                    <a:pt x="235" y="1"/>
                  </a:lnTo>
                  <a:lnTo>
                    <a:pt x="244" y="4"/>
                  </a:lnTo>
                  <a:lnTo>
                    <a:pt x="254" y="8"/>
                  </a:lnTo>
                  <a:lnTo>
                    <a:pt x="263" y="12"/>
                  </a:lnTo>
                  <a:lnTo>
                    <a:pt x="270" y="17"/>
                  </a:lnTo>
                  <a:lnTo>
                    <a:pt x="280" y="21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279" y="62"/>
                  </a:lnTo>
                  <a:lnTo>
                    <a:pt x="283" y="67"/>
                  </a:lnTo>
                  <a:lnTo>
                    <a:pt x="287" y="72"/>
                  </a:lnTo>
                  <a:lnTo>
                    <a:pt x="292" y="77"/>
                  </a:lnTo>
                  <a:lnTo>
                    <a:pt x="297" y="82"/>
                  </a:lnTo>
                  <a:lnTo>
                    <a:pt x="308" y="88"/>
                  </a:lnTo>
                  <a:lnTo>
                    <a:pt x="319" y="94"/>
                  </a:lnTo>
                  <a:lnTo>
                    <a:pt x="341" y="103"/>
                  </a:lnTo>
                  <a:lnTo>
                    <a:pt x="358" y="111"/>
                  </a:lnTo>
                  <a:lnTo>
                    <a:pt x="356" y="119"/>
                  </a:lnTo>
                  <a:lnTo>
                    <a:pt x="353" y="126"/>
                  </a:lnTo>
                  <a:lnTo>
                    <a:pt x="350" y="131"/>
                  </a:lnTo>
                  <a:lnTo>
                    <a:pt x="346" y="135"/>
                  </a:lnTo>
                  <a:lnTo>
                    <a:pt x="343" y="141"/>
                  </a:lnTo>
                  <a:lnTo>
                    <a:pt x="341" y="146"/>
                  </a:lnTo>
                  <a:lnTo>
                    <a:pt x="340" y="153"/>
                  </a:lnTo>
                  <a:lnTo>
                    <a:pt x="339" y="161"/>
                  </a:lnTo>
                  <a:lnTo>
                    <a:pt x="340" y="168"/>
                  </a:lnTo>
                  <a:lnTo>
                    <a:pt x="344" y="176"/>
                  </a:lnTo>
                  <a:lnTo>
                    <a:pt x="350" y="184"/>
                  </a:lnTo>
                  <a:lnTo>
                    <a:pt x="356" y="193"/>
                  </a:lnTo>
                  <a:lnTo>
                    <a:pt x="363" y="200"/>
                  </a:lnTo>
                  <a:lnTo>
                    <a:pt x="369" y="205"/>
                  </a:lnTo>
                  <a:lnTo>
                    <a:pt x="375" y="209"/>
                  </a:lnTo>
                  <a:lnTo>
                    <a:pt x="378" y="210"/>
                  </a:lnTo>
                  <a:lnTo>
                    <a:pt x="379" y="226"/>
                  </a:lnTo>
                  <a:lnTo>
                    <a:pt x="381" y="241"/>
                  </a:lnTo>
                  <a:lnTo>
                    <a:pt x="386" y="256"/>
                  </a:lnTo>
                  <a:lnTo>
                    <a:pt x="391" y="268"/>
                  </a:lnTo>
                  <a:lnTo>
                    <a:pt x="397" y="279"/>
                  </a:lnTo>
                  <a:lnTo>
                    <a:pt x="404" y="289"/>
                  </a:lnTo>
                  <a:lnTo>
                    <a:pt x="413" y="298"/>
                  </a:lnTo>
                  <a:lnTo>
                    <a:pt x="422" y="307"/>
                  </a:lnTo>
                  <a:lnTo>
                    <a:pt x="432" y="315"/>
                  </a:lnTo>
                  <a:lnTo>
                    <a:pt x="442" y="322"/>
                  </a:lnTo>
                  <a:lnTo>
                    <a:pt x="452" y="329"/>
                  </a:lnTo>
                  <a:lnTo>
                    <a:pt x="463" y="335"/>
                  </a:lnTo>
                  <a:lnTo>
                    <a:pt x="485" y="346"/>
                  </a:lnTo>
                  <a:lnTo>
                    <a:pt x="504" y="357"/>
                  </a:lnTo>
                  <a:lnTo>
                    <a:pt x="466" y="390"/>
                  </a:lnTo>
                  <a:lnTo>
                    <a:pt x="430" y="424"/>
                  </a:lnTo>
                  <a:lnTo>
                    <a:pt x="413" y="440"/>
                  </a:lnTo>
                  <a:lnTo>
                    <a:pt x="397" y="457"/>
                  </a:lnTo>
                  <a:lnTo>
                    <a:pt x="380" y="476"/>
                  </a:lnTo>
                  <a:lnTo>
                    <a:pt x="365" y="49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52" name="Freeform 16">
              <a:extLst>
                <a:ext uri="{FF2B5EF4-FFF2-40B4-BE49-F238E27FC236}">
                  <a16:creationId xmlns:a16="http://schemas.microsoft.com/office/drawing/2014/main" id="{A5A7D5A5-AB3D-6544-A39F-BF453B4BD509}"/>
                </a:ext>
              </a:extLst>
            </p:cNvPr>
            <p:cNvSpPr>
              <a:spLocks/>
            </p:cNvSpPr>
            <p:nvPr>
              <p:custDataLst>
                <p:tags r:id="rId387"/>
              </p:custDataLst>
            </p:nvPr>
          </p:nvSpPr>
          <p:spPr bwMode="auto">
            <a:xfrm>
              <a:off x="5855553" y="2734711"/>
              <a:ext cx="222741" cy="264521"/>
            </a:xfrm>
            <a:custGeom>
              <a:avLst/>
              <a:gdLst>
                <a:gd name="T0" fmla="*/ 177560 w 438"/>
                <a:gd name="T1" fmla="*/ 100319 h 451"/>
                <a:gd name="T2" fmla="*/ 170058 w 438"/>
                <a:gd name="T3" fmla="*/ 67583 h 451"/>
                <a:gd name="T4" fmla="*/ 161305 w 438"/>
                <a:gd name="T5" fmla="*/ 44879 h 451"/>
                <a:gd name="T6" fmla="*/ 152969 w 438"/>
                <a:gd name="T7" fmla="*/ 32736 h 451"/>
                <a:gd name="T8" fmla="*/ 148384 w 438"/>
                <a:gd name="T9" fmla="*/ 30624 h 451"/>
                <a:gd name="T10" fmla="*/ 139631 w 438"/>
                <a:gd name="T11" fmla="*/ 23760 h 451"/>
                <a:gd name="T12" fmla="*/ 130878 w 438"/>
                <a:gd name="T13" fmla="*/ 20064 h 451"/>
                <a:gd name="T14" fmla="*/ 122125 w 438"/>
                <a:gd name="T15" fmla="*/ 20064 h 451"/>
                <a:gd name="T16" fmla="*/ 115039 w 438"/>
                <a:gd name="T17" fmla="*/ 22176 h 451"/>
                <a:gd name="T18" fmla="*/ 104619 w 438"/>
                <a:gd name="T19" fmla="*/ 30624 h 451"/>
                <a:gd name="T20" fmla="*/ 97950 w 438"/>
                <a:gd name="T21" fmla="*/ 35376 h 451"/>
                <a:gd name="T22" fmla="*/ 90447 w 438"/>
                <a:gd name="T23" fmla="*/ 34848 h 451"/>
                <a:gd name="T24" fmla="*/ 72525 w 438"/>
                <a:gd name="T25" fmla="*/ 19536 h 451"/>
                <a:gd name="T26" fmla="*/ 47099 w 438"/>
                <a:gd name="T27" fmla="*/ 0 h 451"/>
                <a:gd name="T28" fmla="*/ 39597 w 438"/>
                <a:gd name="T29" fmla="*/ 12144 h 451"/>
                <a:gd name="T30" fmla="*/ 38763 w 438"/>
                <a:gd name="T31" fmla="*/ 22704 h 451"/>
                <a:gd name="T32" fmla="*/ 40847 w 438"/>
                <a:gd name="T33" fmla="*/ 27456 h 451"/>
                <a:gd name="T34" fmla="*/ 49600 w 438"/>
                <a:gd name="T35" fmla="*/ 36432 h 451"/>
                <a:gd name="T36" fmla="*/ 41264 w 438"/>
                <a:gd name="T37" fmla="*/ 38544 h 451"/>
                <a:gd name="T38" fmla="*/ 27509 w 438"/>
                <a:gd name="T39" fmla="*/ 49103 h 451"/>
                <a:gd name="T40" fmla="*/ 24175 w 438"/>
                <a:gd name="T41" fmla="*/ 62831 h 451"/>
                <a:gd name="T42" fmla="*/ 18756 w 438"/>
                <a:gd name="T43" fmla="*/ 72863 h 451"/>
                <a:gd name="T44" fmla="*/ 14588 w 438"/>
                <a:gd name="T45" fmla="*/ 82367 h 451"/>
                <a:gd name="T46" fmla="*/ 13755 w 438"/>
                <a:gd name="T47" fmla="*/ 94511 h 451"/>
                <a:gd name="T48" fmla="*/ 2918 w 438"/>
                <a:gd name="T49" fmla="*/ 125662 h 451"/>
                <a:gd name="T50" fmla="*/ 6252 w 438"/>
                <a:gd name="T51" fmla="*/ 129886 h 451"/>
                <a:gd name="T52" fmla="*/ 10837 w 438"/>
                <a:gd name="T53" fmla="*/ 130414 h 451"/>
                <a:gd name="T54" fmla="*/ 13755 w 438"/>
                <a:gd name="T55" fmla="*/ 182686 h 451"/>
                <a:gd name="T56" fmla="*/ 38763 w 438"/>
                <a:gd name="T57" fmla="*/ 186382 h 451"/>
                <a:gd name="T58" fmla="*/ 43348 w 438"/>
                <a:gd name="T59" fmla="*/ 198525 h 451"/>
                <a:gd name="T60" fmla="*/ 37096 w 438"/>
                <a:gd name="T61" fmla="*/ 224397 h 451"/>
                <a:gd name="T62" fmla="*/ 45432 w 438"/>
                <a:gd name="T63" fmla="*/ 236013 h 451"/>
                <a:gd name="T64" fmla="*/ 63355 w 438"/>
                <a:gd name="T65" fmla="*/ 236013 h 451"/>
                <a:gd name="T66" fmla="*/ 85446 w 438"/>
                <a:gd name="T67" fmla="*/ 234429 h 451"/>
                <a:gd name="T68" fmla="*/ 115039 w 438"/>
                <a:gd name="T69" fmla="*/ 235485 h 451"/>
                <a:gd name="T70" fmla="*/ 142965 w 438"/>
                <a:gd name="T71" fmla="*/ 233373 h 451"/>
                <a:gd name="T72" fmla="*/ 155053 w 438"/>
                <a:gd name="T73" fmla="*/ 228093 h 451"/>
                <a:gd name="T74" fmla="*/ 149634 w 438"/>
                <a:gd name="T75" fmla="*/ 218061 h 451"/>
                <a:gd name="T76" fmla="*/ 153802 w 438"/>
                <a:gd name="T77" fmla="*/ 212781 h 451"/>
                <a:gd name="T78" fmla="*/ 155053 w 438"/>
                <a:gd name="T79" fmla="*/ 201693 h 451"/>
                <a:gd name="T80" fmla="*/ 158387 w 438"/>
                <a:gd name="T81" fmla="*/ 193774 h 451"/>
                <a:gd name="T82" fmla="*/ 142965 w 438"/>
                <a:gd name="T83" fmla="*/ 181630 h 451"/>
                <a:gd name="T84" fmla="*/ 135463 w 438"/>
                <a:gd name="T85" fmla="*/ 170542 h 451"/>
                <a:gd name="T86" fmla="*/ 129627 w 438"/>
                <a:gd name="T87" fmla="*/ 155230 h 451"/>
                <a:gd name="T88" fmla="*/ 122542 w 438"/>
                <a:gd name="T89" fmla="*/ 146254 h 451"/>
                <a:gd name="T90" fmla="*/ 130878 w 438"/>
                <a:gd name="T91" fmla="*/ 145198 h 451"/>
                <a:gd name="T92" fmla="*/ 144216 w 438"/>
                <a:gd name="T93" fmla="*/ 143086 h 451"/>
                <a:gd name="T94" fmla="*/ 153802 w 438"/>
                <a:gd name="T95" fmla="*/ 137278 h 451"/>
                <a:gd name="T96" fmla="*/ 169641 w 438"/>
                <a:gd name="T97" fmla="*/ 126718 h 451"/>
                <a:gd name="T98" fmla="*/ 182562 w 438"/>
                <a:gd name="T99" fmla="*/ 124078 h 4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8" h="451">
                  <a:moveTo>
                    <a:pt x="438" y="235"/>
                  </a:moveTo>
                  <a:lnTo>
                    <a:pt x="431" y="212"/>
                  </a:lnTo>
                  <a:lnTo>
                    <a:pt x="426" y="190"/>
                  </a:lnTo>
                  <a:lnTo>
                    <a:pt x="420" y="169"/>
                  </a:lnTo>
                  <a:lnTo>
                    <a:pt x="415" y="148"/>
                  </a:lnTo>
                  <a:lnTo>
                    <a:pt x="408" y="128"/>
                  </a:lnTo>
                  <a:lnTo>
                    <a:pt x="398" y="106"/>
                  </a:lnTo>
                  <a:lnTo>
                    <a:pt x="393" y="95"/>
                  </a:lnTo>
                  <a:lnTo>
                    <a:pt x="387" y="85"/>
                  </a:lnTo>
                  <a:lnTo>
                    <a:pt x="380" y="74"/>
                  </a:lnTo>
                  <a:lnTo>
                    <a:pt x="372" y="62"/>
                  </a:lnTo>
                  <a:lnTo>
                    <a:pt x="367" y="62"/>
                  </a:lnTo>
                  <a:lnTo>
                    <a:pt x="363" y="61"/>
                  </a:lnTo>
                  <a:lnTo>
                    <a:pt x="359" y="60"/>
                  </a:lnTo>
                  <a:lnTo>
                    <a:pt x="356" y="58"/>
                  </a:lnTo>
                  <a:lnTo>
                    <a:pt x="349" y="54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6" y="41"/>
                  </a:lnTo>
                  <a:lnTo>
                    <a:pt x="320" y="40"/>
                  </a:lnTo>
                  <a:lnTo>
                    <a:pt x="314" y="38"/>
                  </a:lnTo>
                  <a:lnTo>
                    <a:pt x="307" y="38"/>
                  </a:lnTo>
                  <a:lnTo>
                    <a:pt x="298" y="37"/>
                  </a:lnTo>
                  <a:lnTo>
                    <a:pt x="293" y="38"/>
                  </a:lnTo>
                  <a:lnTo>
                    <a:pt x="287" y="39"/>
                  </a:lnTo>
                  <a:lnTo>
                    <a:pt x="282" y="40"/>
                  </a:lnTo>
                  <a:lnTo>
                    <a:pt x="276" y="42"/>
                  </a:lnTo>
                  <a:lnTo>
                    <a:pt x="268" y="47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4" y="64"/>
                  </a:lnTo>
                  <a:lnTo>
                    <a:pt x="239" y="66"/>
                  </a:lnTo>
                  <a:lnTo>
                    <a:pt x="235" y="67"/>
                  </a:lnTo>
                  <a:lnTo>
                    <a:pt x="230" y="68"/>
                  </a:lnTo>
                  <a:lnTo>
                    <a:pt x="226" y="69"/>
                  </a:lnTo>
                  <a:lnTo>
                    <a:pt x="217" y="66"/>
                  </a:lnTo>
                  <a:lnTo>
                    <a:pt x="205" y="58"/>
                  </a:lnTo>
                  <a:lnTo>
                    <a:pt x="190" y="48"/>
                  </a:lnTo>
                  <a:lnTo>
                    <a:pt x="174" y="37"/>
                  </a:lnTo>
                  <a:lnTo>
                    <a:pt x="145" y="16"/>
                  </a:lnTo>
                  <a:lnTo>
                    <a:pt x="133" y="7"/>
                  </a:lnTo>
                  <a:lnTo>
                    <a:pt x="113" y="0"/>
                  </a:lnTo>
                  <a:lnTo>
                    <a:pt x="104" y="9"/>
                  </a:lnTo>
                  <a:lnTo>
                    <a:pt x="98" y="18"/>
                  </a:lnTo>
                  <a:lnTo>
                    <a:pt x="95" y="23"/>
                  </a:lnTo>
                  <a:lnTo>
                    <a:pt x="94" y="28"/>
                  </a:lnTo>
                  <a:lnTo>
                    <a:pt x="93" y="35"/>
                  </a:lnTo>
                  <a:lnTo>
                    <a:pt x="93" y="43"/>
                  </a:lnTo>
                  <a:lnTo>
                    <a:pt x="93" y="46"/>
                  </a:lnTo>
                  <a:lnTo>
                    <a:pt x="95" y="49"/>
                  </a:lnTo>
                  <a:lnTo>
                    <a:pt x="98" y="52"/>
                  </a:lnTo>
                  <a:lnTo>
                    <a:pt x="101" y="55"/>
                  </a:lnTo>
                  <a:lnTo>
                    <a:pt x="110" y="63"/>
                  </a:lnTo>
                  <a:lnTo>
                    <a:pt x="119" y="69"/>
                  </a:lnTo>
                  <a:lnTo>
                    <a:pt x="112" y="69"/>
                  </a:lnTo>
                  <a:lnTo>
                    <a:pt x="105" y="71"/>
                  </a:lnTo>
                  <a:lnTo>
                    <a:pt x="99" y="73"/>
                  </a:lnTo>
                  <a:lnTo>
                    <a:pt x="93" y="76"/>
                  </a:lnTo>
                  <a:lnTo>
                    <a:pt x="80" y="84"/>
                  </a:lnTo>
                  <a:lnTo>
                    <a:pt x="66" y="93"/>
                  </a:lnTo>
                  <a:lnTo>
                    <a:pt x="63" y="103"/>
                  </a:lnTo>
                  <a:lnTo>
                    <a:pt x="61" y="112"/>
                  </a:lnTo>
                  <a:lnTo>
                    <a:pt x="58" y="119"/>
                  </a:lnTo>
                  <a:lnTo>
                    <a:pt x="56" y="125"/>
                  </a:lnTo>
                  <a:lnTo>
                    <a:pt x="49" y="133"/>
                  </a:lnTo>
                  <a:lnTo>
                    <a:pt x="45" y="138"/>
                  </a:lnTo>
                  <a:lnTo>
                    <a:pt x="39" y="144"/>
                  </a:lnTo>
                  <a:lnTo>
                    <a:pt x="36" y="151"/>
                  </a:lnTo>
                  <a:lnTo>
                    <a:pt x="35" y="156"/>
                  </a:lnTo>
                  <a:lnTo>
                    <a:pt x="34" y="162"/>
                  </a:lnTo>
                  <a:lnTo>
                    <a:pt x="33" y="169"/>
                  </a:lnTo>
                  <a:lnTo>
                    <a:pt x="33" y="179"/>
                  </a:lnTo>
                  <a:lnTo>
                    <a:pt x="0" y="235"/>
                  </a:lnTo>
                  <a:lnTo>
                    <a:pt x="4" y="236"/>
                  </a:lnTo>
                  <a:lnTo>
                    <a:pt x="7" y="238"/>
                  </a:lnTo>
                  <a:lnTo>
                    <a:pt x="11" y="240"/>
                  </a:lnTo>
                  <a:lnTo>
                    <a:pt x="13" y="243"/>
                  </a:lnTo>
                  <a:lnTo>
                    <a:pt x="15" y="246"/>
                  </a:lnTo>
                  <a:lnTo>
                    <a:pt x="18" y="248"/>
                  </a:lnTo>
                  <a:lnTo>
                    <a:pt x="22" y="248"/>
                  </a:lnTo>
                  <a:lnTo>
                    <a:pt x="26" y="247"/>
                  </a:lnTo>
                  <a:lnTo>
                    <a:pt x="39" y="277"/>
                  </a:lnTo>
                  <a:lnTo>
                    <a:pt x="33" y="308"/>
                  </a:lnTo>
                  <a:lnTo>
                    <a:pt x="33" y="346"/>
                  </a:lnTo>
                  <a:lnTo>
                    <a:pt x="53" y="347"/>
                  </a:lnTo>
                  <a:lnTo>
                    <a:pt x="72" y="350"/>
                  </a:lnTo>
                  <a:lnTo>
                    <a:pt x="93" y="353"/>
                  </a:lnTo>
                  <a:lnTo>
                    <a:pt x="113" y="358"/>
                  </a:lnTo>
                  <a:lnTo>
                    <a:pt x="107" y="366"/>
                  </a:lnTo>
                  <a:lnTo>
                    <a:pt x="104" y="376"/>
                  </a:lnTo>
                  <a:lnTo>
                    <a:pt x="100" y="387"/>
                  </a:lnTo>
                  <a:lnTo>
                    <a:pt x="96" y="400"/>
                  </a:lnTo>
                  <a:lnTo>
                    <a:pt x="89" y="425"/>
                  </a:lnTo>
                  <a:lnTo>
                    <a:pt x="79" y="451"/>
                  </a:lnTo>
                  <a:lnTo>
                    <a:pt x="94" y="449"/>
                  </a:lnTo>
                  <a:lnTo>
                    <a:pt x="109" y="447"/>
                  </a:lnTo>
                  <a:lnTo>
                    <a:pt x="123" y="447"/>
                  </a:lnTo>
                  <a:lnTo>
                    <a:pt x="137" y="447"/>
                  </a:lnTo>
                  <a:lnTo>
                    <a:pt x="152" y="447"/>
                  </a:lnTo>
                  <a:lnTo>
                    <a:pt x="169" y="446"/>
                  </a:lnTo>
                  <a:lnTo>
                    <a:pt x="186" y="445"/>
                  </a:lnTo>
                  <a:lnTo>
                    <a:pt x="205" y="444"/>
                  </a:lnTo>
                  <a:lnTo>
                    <a:pt x="228" y="445"/>
                  </a:lnTo>
                  <a:lnTo>
                    <a:pt x="252" y="446"/>
                  </a:lnTo>
                  <a:lnTo>
                    <a:pt x="276" y="446"/>
                  </a:lnTo>
                  <a:lnTo>
                    <a:pt x="300" y="445"/>
                  </a:lnTo>
                  <a:lnTo>
                    <a:pt x="322" y="444"/>
                  </a:lnTo>
                  <a:lnTo>
                    <a:pt x="343" y="442"/>
                  </a:lnTo>
                  <a:lnTo>
                    <a:pt x="362" y="440"/>
                  </a:lnTo>
                  <a:lnTo>
                    <a:pt x="379" y="438"/>
                  </a:lnTo>
                  <a:lnTo>
                    <a:pt x="372" y="432"/>
                  </a:lnTo>
                  <a:lnTo>
                    <a:pt x="365" y="425"/>
                  </a:lnTo>
                  <a:lnTo>
                    <a:pt x="361" y="419"/>
                  </a:lnTo>
                  <a:lnTo>
                    <a:pt x="359" y="413"/>
                  </a:lnTo>
                  <a:lnTo>
                    <a:pt x="363" y="411"/>
                  </a:lnTo>
                  <a:lnTo>
                    <a:pt x="367" y="407"/>
                  </a:lnTo>
                  <a:lnTo>
                    <a:pt x="369" y="403"/>
                  </a:lnTo>
                  <a:lnTo>
                    <a:pt x="370" y="398"/>
                  </a:lnTo>
                  <a:lnTo>
                    <a:pt x="372" y="389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98" y="376"/>
                  </a:lnTo>
                  <a:lnTo>
                    <a:pt x="380" y="367"/>
                  </a:lnTo>
                  <a:lnTo>
                    <a:pt x="365" y="359"/>
                  </a:lnTo>
                  <a:lnTo>
                    <a:pt x="353" y="351"/>
                  </a:lnTo>
                  <a:lnTo>
                    <a:pt x="343" y="344"/>
                  </a:lnTo>
                  <a:lnTo>
                    <a:pt x="336" y="336"/>
                  </a:lnTo>
                  <a:lnTo>
                    <a:pt x="330" y="329"/>
                  </a:lnTo>
                  <a:lnTo>
                    <a:pt x="325" y="323"/>
                  </a:lnTo>
                  <a:lnTo>
                    <a:pt x="322" y="317"/>
                  </a:lnTo>
                  <a:lnTo>
                    <a:pt x="316" y="305"/>
                  </a:lnTo>
                  <a:lnTo>
                    <a:pt x="311" y="294"/>
                  </a:lnTo>
                  <a:lnTo>
                    <a:pt x="306" y="289"/>
                  </a:lnTo>
                  <a:lnTo>
                    <a:pt x="301" y="283"/>
                  </a:lnTo>
                  <a:lnTo>
                    <a:pt x="294" y="277"/>
                  </a:lnTo>
                  <a:lnTo>
                    <a:pt x="285" y="271"/>
                  </a:lnTo>
                  <a:lnTo>
                    <a:pt x="301" y="274"/>
                  </a:lnTo>
                  <a:lnTo>
                    <a:pt x="314" y="275"/>
                  </a:lnTo>
                  <a:lnTo>
                    <a:pt x="326" y="275"/>
                  </a:lnTo>
                  <a:lnTo>
                    <a:pt x="336" y="273"/>
                  </a:lnTo>
                  <a:lnTo>
                    <a:pt x="346" y="271"/>
                  </a:lnTo>
                  <a:lnTo>
                    <a:pt x="354" y="268"/>
                  </a:lnTo>
                  <a:lnTo>
                    <a:pt x="362" y="264"/>
                  </a:lnTo>
                  <a:lnTo>
                    <a:pt x="369" y="260"/>
                  </a:lnTo>
                  <a:lnTo>
                    <a:pt x="383" y="251"/>
                  </a:lnTo>
                  <a:lnTo>
                    <a:pt x="398" y="243"/>
                  </a:lnTo>
                  <a:lnTo>
                    <a:pt x="407" y="240"/>
                  </a:lnTo>
                  <a:lnTo>
                    <a:pt x="416" y="237"/>
                  </a:lnTo>
                  <a:lnTo>
                    <a:pt x="427" y="236"/>
                  </a:lnTo>
                  <a:lnTo>
                    <a:pt x="438" y="23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53" name="Freeform 17">
              <a:extLst>
                <a:ext uri="{FF2B5EF4-FFF2-40B4-BE49-F238E27FC236}">
                  <a16:creationId xmlns:a16="http://schemas.microsoft.com/office/drawing/2014/main" id="{79A25352-E239-4847-A9B9-4DF75C96826D}"/>
                </a:ext>
              </a:extLst>
            </p:cNvPr>
            <p:cNvSpPr>
              <a:spLocks/>
            </p:cNvSpPr>
            <p:nvPr>
              <p:custDataLst>
                <p:tags r:id="rId388"/>
              </p:custDataLst>
            </p:nvPr>
          </p:nvSpPr>
          <p:spPr bwMode="auto">
            <a:xfrm>
              <a:off x="5893664" y="3023636"/>
              <a:ext cx="306027" cy="305080"/>
            </a:xfrm>
            <a:custGeom>
              <a:avLst/>
              <a:gdLst>
                <a:gd name="T0" fmla="*/ 141903 w 578"/>
                <a:gd name="T1" fmla="*/ 46122 h 524"/>
                <a:gd name="T2" fmla="*/ 135393 w 578"/>
                <a:gd name="T3" fmla="*/ 44550 h 524"/>
                <a:gd name="T4" fmla="*/ 130620 w 578"/>
                <a:gd name="T5" fmla="*/ 41405 h 524"/>
                <a:gd name="T6" fmla="*/ 119337 w 578"/>
                <a:gd name="T7" fmla="*/ 34592 h 524"/>
                <a:gd name="T8" fmla="*/ 108922 w 578"/>
                <a:gd name="T9" fmla="*/ 40881 h 524"/>
                <a:gd name="T10" fmla="*/ 106753 w 578"/>
                <a:gd name="T11" fmla="*/ 55032 h 524"/>
                <a:gd name="T12" fmla="*/ 109790 w 578"/>
                <a:gd name="T13" fmla="*/ 80190 h 524"/>
                <a:gd name="T14" fmla="*/ 117167 w 578"/>
                <a:gd name="T15" fmla="*/ 90148 h 524"/>
                <a:gd name="T16" fmla="*/ 124545 w 578"/>
                <a:gd name="T17" fmla="*/ 93293 h 524"/>
                <a:gd name="T18" fmla="*/ 129318 w 578"/>
                <a:gd name="T19" fmla="*/ 100106 h 524"/>
                <a:gd name="T20" fmla="*/ 152318 w 578"/>
                <a:gd name="T21" fmla="*/ 117926 h 524"/>
                <a:gd name="T22" fmla="*/ 194845 w 578"/>
                <a:gd name="T23" fmla="*/ 161952 h 524"/>
                <a:gd name="T24" fmla="*/ 206996 w 578"/>
                <a:gd name="T25" fmla="*/ 168765 h 524"/>
                <a:gd name="T26" fmla="*/ 218712 w 578"/>
                <a:gd name="T27" fmla="*/ 171910 h 524"/>
                <a:gd name="T28" fmla="*/ 232599 w 578"/>
                <a:gd name="T29" fmla="*/ 186585 h 524"/>
                <a:gd name="T30" fmla="*/ 250825 w 578"/>
                <a:gd name="T31" fmla="*/ 197068 h 524"/>
                <a:gd name="T32" fmla="*/ 245184 w 578"/>
                <a:gd name="T33" fmla="*/ 213315 h 524"/>
                <a:gd name="T34" fmla="*/ 228259 w 578"/>
                <a:gd name="T35" fmla="*/ 200737 h 524"/>
                <a:gd name="T36" fmla="*/ 220448 w 578"/>
                <a:gd name="T37" fmla="*/ 197068 h 524"/>
                <a:gd name="T38" fmla="*/ 216109 w 578"/>
                <a:gd name="T39" fmla="*/ 208074 h 524"/>
                <a:gd name="T40" fmla="*/ 219580 w 578"/>
                <a:gd name="T41" fmla="*/ 223274 h 524"/>
                <a:gd name="T42" fmla="*/ 223052 w 578"/>
                <a:gd name="T43" fmla="*/ 231659 h 524"/>
                <a:gd name="T44" fmla="*/ 216977 w 578"/>
                <a:gd name="T45" fmla="*/ 245286 h 524"/>
                <a:gd name="T46" fmla="*/ 209599 w 578"/>
                <a:gd name="T47" fmla="*/ 264679 h 524"/>
                <a:gd name="T48" fmla="*/ 201788 w 578"/>
                <a:gd name="T49" fmla="*/ 273589 h 524"/>
                <a:gd name="T50" fmla="*/ 189204 w 578"/>
                <a:gd name="T51" fmla="*/ 264679 h 524"/>
                <a:gd name="T52" fmla="*/ 197883 w 578"/>
                <a:gd name="T53" fmla="*/ 253672 h 524"/>
                <a:gd name="T54" fmla="*/ 201788 w 578"/>
                <a:gd name="T55" fmla="*/ 244762 h 524"/>
                <a:gd name="T56" fmla="*/ 200052 w 578"/>
                <a:gd name="T57" fmla="*/ 231135 h 524"/>
                <a:gd name="T58" fmla="*/ 185298 w 578"/>
                <a:gd name="T59" fmla="*/ 207026 h 524"/>
                <a:gd name="T60" fmla="*/ 167072 w 578"/>
                <a:gd name="T61" fmla="*/ 193399 h 524"/>
                <a:gd name="T62" fmla="*/ 154053 w 578"/>
                <a:gd name="T63" fmla="*/ 186585 h 524"/>
                <a:gd name="T64" fmla="*/ 137997 w 578"/>
                <a:gd name="T65" fmla="*/ 172958 h 524"/>
                <a:gd name="T66" fmla="*/ 116299 w 578"/>
                <a:gd name="T67" fmla="*/ 165097 h 524"/>
                <a:gd name="T68" fmla="*/ 94602 w 578"/>
                <a:gd name="T69" fmla="*/ 149373 h 524"/>
                <a:gd name="T70" fmla="*/ 70300 w 578"/>
                <a:gd name="T71" fmla="*/ 120023 h 524"/>
                <a:gd name="T72" fmla="*/ 54678 w 578"/>
                <a:gd name="T73" fmla="*/ 88052 h 524"/>
                <a:gd name="T74" fmla="*/ 33414 w 578"/>
                <a:gd name="T75" fmla="*/ 80714 h 524"/>
                <a:gd name="T76" fmla="*/ 22132 w 578"/>
                <a:gd name="T77" fmla="*/ 82286 h 524"/>
                <a:gd name="T78" fmla="*/ 6509 w 578"/>
                <a:gd name="T79" fmla="*/ 86479 h 524"/>
                <a:gd name="T80" fmla="*/ 1302 w 578"/>
                <a:gd name="T81" fmla="*/ 69707 h 524"/>
                <a:gd name="T82" fmla="*/ 434 w 578"/>
                <a:gd name="T83" fmla="*/ 48743 h 524"/>
                <a:gd name="T84" fmla="*/ 2604 w 578"/>
                <a:gd name="T85" fmla="*/ 25682 h 524"/>
                <a:gd name="T86" fmla="*/ 19528 w 578"/>
                <a:gd name="T87" fmla="*/ 21489 h 524"/>
                <a:gd name="T88" fmla="*/ 29509 w 578"/>
                <a:gd name="T89" fmla="*/ 17296 h 524"/>
                <a:gd name="T90" fmla="*/ 36018 w 578"/>
                <a:gd name="T91" fmla="*/ 25158 h 524"/>
                <a:gd name="T92" fmla="*/ 45131 w 578"/>
                <a:gd name="T93" fmla="*/ 23061 h 524"/>
                <a:gd name="T94" fmla="*/ 64659 w 578"/>
                <a:gd name="T95" fmla="*/ 8386 h 524"/>
                <a:gd name="T96" fmla="*/ 103715 w 578"/>
                <a:gd name="T97" fmla="*/ 0 h 524"/>
                <a:gd name="T98" fmla="*/ 111526 w 578"/>
                <a:gd name="T99" fmla="*/ 6814 h 524"/>
                <a:gd name="T100" fmla="*/ 144072 w 578"/>
                <a:gd name="T101" fmla="*/ 9958 h 524"/>
                <a:gd name="T102" fmla="*/ 139733 w 578"/>
                <a:gd name="T103" fmla="*/ 34068 h 524"/>
                <a:gd name="T104" fmla="*/ 141035 w 578"/>
                <a:gd name="T105" fmla="*/ 47170 h 5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8" h="524">
                  <a:moveTo>
                    <a:pt x="332" y="99"/>
                  </a:moveTo>
                  <a:lnTo>
                    <a:pt x="331" y="94"/>
                  </a:lnTo>
                  <a:lnTo>
                    <a:pt x="329" y="90"/>
                  </a:lnTo>
                  <a:lnTo>
                    <a:pt x="327" y="88"/>
                  </a:lnTo>
                  <a:lnTo>
                    <a:pt x="325" y="86"/>
                  </a:lnTo>
                  <a:lnTo>
                    <a:pt x="320" y="85"/>
                  </a:lnTo>
                  <a:lnTo>
                    <a:pt x="315" y="85"/>
                  </a:lnTo>
                  <a:lnTo>
                    <a:pt x="312" y="85"/>
                  </a:lnTo>
                  <a:lnTo>
                    <a:pt x="309" y="85"/>
                  </a:lnTo>
                  <a:lnTo>
                    <a:pt x="306" y="84"/>
                  </a:lnTo>
                  <a:lnTo>
                    <a:pt x="304" y="82"/>
                  </a:lnTo>
                  <a:lnTo>
                    <a:pt x="301" y="79"/>
                  </a:lnTo>
                  <a:lnTo>
                    <a:pt x="297" y="75"/>
                  </a:lnTo>
                  <a:lnTo>
                    <a:pt x="295" y="69"/>
                  </a:lnTo>
                  <a:lnTo>
                    <a:pt x="293" y="61"/>
                  </a:lnTo>
                  <a:lnTo>
                    <a:pt x="275" y="66"/>
                  </a:lnTo>
                  <a:lnTo>
                    <a:pt x="263" y="70"/>
                  </a:lnTo>
                  <a:lnTo>
                    <a:pt x="258" y="73"/>
                  </a:lnTo>
                  <a:lnTo>
                    <a:pt x="254" y="76"/>
                  </a:lnTo>
                  <a:lnTo>
                    <a:pt x="251" y="78"/>
                  </a:lnTo>
                  <a:lnTo>
                    <a:pt x="249" y="81"/>
                  </a:lnTo>
                  <a:lnTo>
                    <a:pt x="247" y="87"/>
                  </a:lnTo>
                  <a:lnTo>
                    <a:pt x="246" y="95"/>
                  </a:lnTo>
                  <a:lnTo>
                    <a:pt x="246" y="105"/>
                  </a:lnTo>
                  <a:lnTo>
                    <a:pt x="246" y="117"/>
                  </a:lnTo>
                  <a:lnTo>
                    <a:pt x="247" y="131"/>
                  </a:lnTo>
                  <a:lnTo>
                    <a:pt x="249" y="143"/>
                  </a:lnTo>
                  <a:lnTo>
                    <a:pt x="253" y="153"/>
                  </a:lnTo>
                  <a:lnTo>
                    <a:pt x="259" y="162"/>
                  </a:lnTo>
                  <a:lnTo>
                    <a:pt x="262" y="166"/>
                  </a:lnTo>
                  <a:lnTo>
                    <a:pt x="266" y="169"/>
                  </a:lnTo>
                  <a:lnTo>
                    <a:pt x="270" y="172"/>
                  </a:lnTo>
                  <a:lnTo>
                    <a:pt x="274" y="174"/>
                  </a:lnTo>
                  <a:lnTo>
                    <a:pt x="279" y="176"/>
                  </a:lnTo>
                  <a:lnTo>
                    <a:pt x="283" y="177"/>
                  </a:lnTo>
                  <a:lnTo>
                    <a:pt x="287" y="178"/>
                  </a:lnTo>
                  <a:lnTo>
                    <a:pt x="293" y="178"/>
                  </a:lnTo>
                  <a:lnTo>
                    <a:pt x="293" y="182"/>
                  </a:lnTo>
                  <a:lnTo>
                    <a:pt x="295" y="187"/>
                  </a:lnTo>
                  <a:lnTo>
                    <a:pt x="298" y="191"/>
                  </a:lnTo>
                  <a:lnTo>
                    <a:pt x="303" y="195"/>
                  </a:lnTo>
                  <a:lnTo>
                    <a:pt x="314" y="203"/>
                  </a:lnTo>
                  <a:lnTo>
                    <a:pt x="327" y="211"/>
                  </a:lnTo>
                  <a:lnTo>
                    <a:pt x="351" y="225"/>
                  </a:lnTo>
                  <a:lnTo>
                    <a:pt x="365" y="234"/>
                  </a:lnTo>
                  <a:lnTo>
                    <a:pt x="439" y="296"/>
                  </a:lnTo>
                  <a:lnTo>
                    <a:pt x="443" y="303"/>
                  </a:lnTo>
                  <a:lnTo>
                    <a:pt x="449" y="309"/>
                  </a:lnTo>
                  <a:lnTo>
                    <a:pt x="454" y="314"/>
                  </a:lnTo>
                  <a:lnTo>
                    <a:pt x="461" y="318"/>
                  </a:lnTo>
                  <a:lnTo>
                    <a:pt x="469" y="320"/>
                  </a:lnTo>
                  <a:lnTo>
                    <a:pt x="477" y="322"/>
                  </a:lnTo>
                  <a:lnTo>
                    <a:pt x="487" y="322"/>
                  </a:lnTo>
                  <a:lnTo>
                    <a:pt x="498" y="321"/>
                  </a:lnTo>
                  <a:lnTo>
                    <a:pt x="500" y="324"/>
                  </a:lnTo>
                  <a:lnTo>
                    <a:pt x="504" y="328"/>
                  </a:lnTo>
                  <a:lnTo>
                    <a:pt x="507" y="332"/>
                  </a:lnTo>
                  <a:lnTo>
                    <a:pt x="511" y="337"/>
                  </a:lnTo>
                  <a:lnTo>
                    <a:pt x="523" y="346"/>
                  </a:lnTo>
                  <a:lnTo>
                    <a:pt x="536" y="356"/>
                  </a:lnTo>
                  <a:lnTo>
                    <a:pt x="549" y="364"/>
                  </a:lnTo>
                  <a:lnTo>
                    <a:pt x="561" y="370"/>
                  </a:lnTo>
                  <a:lnTo>
                    <a:pt x="571" y="374"/>
                  </a:lnTo>
                  <a:lnTo>
                    <a:pt x="578" y="376"/>
                  </a:lnTo>
                  <a:lnTo>
                    <a:pt x="577" y="383"/>
                  </a:lnTo>
                  <a:lnTo>
                    <a:pt x="574" y="391"/>
                  </a:lnTo>
                  <a:lnTo>
                    <a:pt x="570" y="400"/>
                  </a:lnTo>
                  <a:lnTo>
                    <a:pt x="565" y="407"/>
                  </a:lnTo>
                  <a:lnTo>
                    <a:pt x="552" y="388"/>
                  </a:lnTo>
                  <a:lnTo>
                    <a:pt x="541" y="387"/>
                  </a:lnTo>
                  <a:lnTo>
                    <a:pt x="530" y="384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78"/>
                  </a:lnTo>
                  <a:lnTo>
                    <a:pt x="518" y="376"/>
                  </a:lnTo>
                  <a:lnTo>
                    <a:pt x="508" y="376"/>
                  </a:lnTo>
                  <a:lnTo>
                    <a:pt x="498" y="376"/>
                  </a:lnTo>
                  <a:lnTo>
                    <a:pt x="498" y="382"/>
                  </a:lnTo>
                  <a:lnTo>
                    <a:pt x="498" y="389"/>
                  </a:lnTo>
                  <a:lnTo>
                    <a:pt x="498" y="397"/>
                  </a:lnTo>
                  <a:lnTo>
                    <a:pt x="498" y="407"/>
                  </a:lnTo>
                  <a:lnTo>
                    <a:pt x="499" y="414"/>
                  </a:lnTo>
                  <a:lnTo>
                    <a:pt x="504" y="422"/>
                  </a:lnTo>
                  <a:lnTo>
                    <a:pt x="506" y="426"/>
                  </a:lnTo>
                  <a:lnTo>
                    <a:pt x="509" y="429"/>
                  </a:lnTo>
                  <a:lnTo>
                    <a:pt x="514" y="431"/>
                  </a:lnTo>
                  <a:lnTo>
                    <a:pt x="518" y="432"/>
                  </a:lnTo>
                  <a:lnTo>
                    <a:pt x="514" y="442"/>
                  </a:lnTo>
                  <a:lnTo>
                    <a:pt x="508" y="454"/>
                  </a:lnTo>
                  <a:lnTo>
                    <a:pt x="506" y="460"/>
                  </a:lnTo>
                  <a:lnTo>
                    <a:pt x="504" y="465"/>
                  </a:lnTo>
                  <a:lnTo>
                    <a:pt x="500" y="468"/>
                  </a:lnTo>
                  <a:lnTo>
                    <a:pt x="498" y="469"/>
                  </a:lnTo>
                  <a:lnTo>
                    <a:pt x="493" y="485"/>
                  </a:lnTo>
                  <a:lnTo>
                    <a:pt x="486" y="498"/>
                  </a:lnTo>
                  <a:lnTo>
                    <a:pt x="483" y="505"/>
                  </a:lnTo>
                  <a:lnTo>
                    <a:pt x="481" y="511"/>
                  </a:lnTo>
                  <a:lnTo>
                    <a:pt x="480" y="518"/>
                  </a:lnTo>
                  <a:lnTo>
                    <a:pt x="478" y="524"/>
                  </a:lnTo>
                  <a:lnTo>
                    <a:pt x="465" y="522"/>
                  </a:lnTo>
                  <a:lnTo>
                    <a:pt x="450" y="518"/>
                  </a:lnTo>
                  <a:lnTo>
                    <a:pt x="438" y="513"/>
                  </a:lnTo>
                  <a:lnTo>
                    <a:pt x="432" y="511"/>
                  </a:lnTo>
                  <a:lnTo>
                    <a:pt x="436" y="505"/>
                  </a:lnTo>
                  <a:lnTo>
                    <a:pt x="440" y="499"/>
                  </a:lnTo>
                  <a:lnTo>
                    <a:pt x="445" y="494"/>
                  </a:lnTo>
                  <a:lnTo>
                    <a:pt x="451" y="489"/>
                  </a:lnTo>
                  <a:lnTo>
                    <a:pt x="456" y="484"/>
                  </a:lnTo>
                  <a:lnTo>
                    <a:pt x="461" y="478"/>
                  </a:lnTo>
                  <a:lnTo>
                    <a:pt x="463" y="475"/>
                  </a:lnTo>
                  <a:lnTo>
                    <a:pt x="464" y="471"/>
                  </a:lnTo>
                  <a:lnTo>
                    <a:pt x="465" y="467"/>
                  </a:lnTo>
                  <a:lnTo>
                    <a:pt x="465" y="463"/>
                  </a:lnTo>
                  <a:lnTo>
                    <a:pt x="464" y="455"/>
                  </a:lnTo>
                  <a:lnTo>
                    <a:pt x="463" y="448"/>
                  </a:lnTo>
                  <a:lnTo>
                    <a:pt x="461" y="441"/>
                  </a:lnTo>
                  <a:lnTo>
                    <a:pt x="458" y="434"/>
                  </a:lnTo>
                  <a:lnTo>
                    <a:pt x="449" y="420"/>
                  </a:lnTo>
                  <a:lnTo>
                    <a:pt x="439" y="407"/>
                  </a:lnTo>
                  <a:lnTo>
                    <a:pt x="427" y="395"/>
                  </a:lnTo>
                  <a:lnTo>
                    <a:pt x="415" y="384"/>
                  </a:lnTo>
                  <a:lnTo>
                    <a:pt x="403" y="376"/>
                  </a:lnTo>
                  <a:lnTo>
                    <a:pt x="392" y="370"/>
                  </a:lnTo>
                  <a:lnTo>
                    <a:pt x="385" y="369"/>
                  </a:lnTo>
                  <a:lnTo>
                    <a:pt x="378" y="367"/>
                  </a:lnTo>
                  <a:lnTo>
                    <a:pt x="372" y="364"/>
                  </a:lnTo>
                  <a:lnTo>
                    <a:pt x="366" y="362"/>
                  </a:lnTo>
                  <a:lnTo>
                    <a:pt x="355" y="356"/>
                  </a:lnTo>
                  <a:lnTo>
                    <a:pt x="348" y="349"/>
                  </a:lnTo>
                  <a:lnTo>
                    <a:pt x="336" y="338"/>
                  </a:lnTo>
                  <a:lnTo>
                    <a:pt x="332" y="333"/>
                  </a:lnTo>
                  <a:lnTo>
                    <a:pt x="318" y="330"/>
                  </a:lnTo>
                  <a:lnTo>
                    <a:pt x="305" y="327"/>
                  </a:lnTo>
                  <a:lnTo>
                    <a:pt x="292" y="323"/>
                  </a:lnTo>
                  <a:lnTo>
                    <a:pt x="280" y="319"/>
                  </a:lnTo>
                  <a:lnTo>
                    <a:pt x="268" y="315"/>
                  </a:lnTo>
                  <a:lnTo>
                    <a:pt x="257" y="310"/>
                  </a:lnTo>
                  <a:lnTo>
                    <a:pt x="247" y="304"/>
                  </a:lnTo>
                  <a:lnTo>
                    <a:pt x="237" y="299"/>
                  </a:lnTo>
                  <a:lnTo>
                    <a:pt x="218" y="285"/>
                  </a:lnTo>
                  <a:lnTo>
                    <a:pt x="202" y="272"/>
                  </a:lnTo>
                  <a:lnTo>
                    <a:pt x="186" y="258"/>
                  </a:lnTo>
                  <a:lnTo>
                    <a:pt x="173" y="244"/>
                  </a:lnTo>
                  <a:lnTo>
                    <a:pt x="162" y="229"/>
                  </a:lnTo>
                  <a:lnTo>
                    <a:pt x="152" y="215"/>
                  </a:lnTo>
                  <a:lnTo>
                    <a:pt x="144" y="202"/>
                  </a:lnTo>
                  <a:lnTo>
                    <a:pt x="137" y="189"/>
                  </a:lnTo>
                  <a:lnTo>
                    <a:pt x="126" y="168"/>
                  </a:lnTo>
                  <a:lnTo>
                    <a:pt x="119" y="154"/>
                  </a:lnTo>
                  <a:lnTo>
                    <a:pt x="102" y="154"/>
                  </a:lnTo>
                  <a:lnTo>
                    <a:pt x="89" y="154"/>
                  </a:lnTo>
                  <a:lnTo>
                    <a:pt x="77" y="154"/>
                  </a:lnTo>
                  <a:lnTo>
                    <a:pt x="67" y="154"/>
                  </a:lnTo>
                  <a:lnTo>
                    <a:pt x="61" y="155"/>
                  </a:lnTo>
                  <a:lnTo>
                    <a:pt x="57" y="155"/>
                  </a:lnTo>
                  <a:lnTo>
                    <a:pt x="51" y="157"/>
                  </a:lnTo>
                  <a:lnTo>
                    <a:pt x="46" y="159"/>
                  </a:lnTo>
                  <a:lnTo>
                    <a:pt x="34" y="164"/>
                  </a:lnTo>
                  <a:lnTo>
                    <a:pt x="21" y="172"/>
                  </a:lnTo>
                  <a:lnTo>
                    <a:pt x="15" y="165"/>
                  </a:lnTo>
                  <a:lnTo>
                    <a:pt x="12" y="158"/>
                  </a:lnTo>
                  <a:lnTo>
                    <a:pt x="7" y="150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5" y="71"/>
                  </a:lnTo>
                  <a:lnTo>
                    <a:pt x="6" y="55"/>
                  </a:lnTo>
                  <a:lnTo>
                    <a:pt x="6" y="49"/>
                  </a:lnTo>
                  <a:lnTo>
                    <a:pt x="27" y="49"/>
                  </a:lnTo>
                  <a:lnTo>
                    <a:pt x="34" y="47"/>
                  </a:lnTo>
                  <a:lnTo>
                    <a:pt x="39" y="44"/>
                  </a:lnTo>
                  <a:lnTo>
                    <a:pt x="45" y="41"/>
                  </a:lnTo>
                  <a:lnTo>
                    <a:pt x="49" y="37"/>
                  </a:lnTo>
                  <a:lnTo>
                    <a:pt x="58" y="3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0" y="39"/>
                  </a:lnTo>
                  <a:lnTo>
                    <a:pt x="73" y="44"/>
                  </a:lnTo>
                  <a:lnTo>
                    <a:pt x="78" y="46"/>
                  </a:lnTo>
                  <a:lnTo>
                    <a:pt x="83" y="48"/>
                  </a:lnTo>
                  <a:lnTo>
                    <a:pt x="89" y="49"/>
                  </a:lnTo>
                  <a:lnTo>
                    <a:pt x="94" y="49"/>
                  </a:lnTo>
                  <a:lnTo>
                    <a:pt x="100" y="49"/>
                  </a:lnTo>
                  <a:lnTo>
                    <a:pt x="104" y="44"/>
                  </a:lnTo>
                  <a:lnTo>
                    <a:pt x="113" y="38"/>
                  </a:lnTo>
                  <a:lnTo>
                    <a:pt x="124" y="31"/>
                  </a:lnTo>
                  <a:lnTo>
                    <a:pt x="136" y="24"/>
                  </a:lnTo>
                  <a:lnTo>
                    <a:pt x="149" y="16"/>
                  </a:lnTo>
                  <a:lnTo>
                    <a:pt x="160" y="11"/>
                  </a:lnTo>
                  <a:lnTo>
                    <a:pt x="168" y="7"/>
                  </a:lnTo>
                  <a:lnTo>
                    <a:pt x="173" y="6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248" y="8"/>
                  </a:lnTo>
                  <a:lnTo>
                    <a:pt x="252" y="11"/>
                  </a:lnTo>
                  <a:lnTo>
                    <a:pt x="257" y="13"/>
                  </a:lnTo>
                  <a:lnTo>
                    <a:pt x="266" y="16"/>
                  </a:lnTo>
                  <a:lnTo>
                    <a:pt x="279" y="19"/>
                  </a:lnTo>
                  <a:lnTo>
                    <a:pt x="304" y="20"/>
                  </a:lnTo>
                  <a:lnTo>
                    <a:pt x="332" y="19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5" y="56"/>
                  </a:lnTo>
                  <a:lnTo>
                    <a:pt x="322" y="65"/>
                  </a:lnTo>
                  <a:lnTo>
                    <a:pt x="320" y="74"/>
                  </a:lnTo>
                  <a:lnTo>
                    <a:pt x="321" y="82"/>
                  </a:lnTo>
                  <a:lnTo>
                    <a:pt x="322" y="86"/>
                  </a:lnTo>
                  <a:lnTo>
                    <a:pt x="325" y="90"/>
                  </a:lnTo>
                  <a:lnTo>
                    <a:pt x="328" y="94"/>
                  </a:lnTo>
                  <a:lnTo>
                    <a:pt x="332" y="9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54" name="Freeform 18">
              <a:extLst>
                <a:ext uri="{FF2B5EF4-FFF2-40B4-BE49-F238E27FC236}">
                  <a16:creationId xmlns:a16="http://schemas.microsoft.com/office/drawing/2014/main" id="{10E7BE07-4FAD-5843-8975-0EE67C82EB48}"/>
                </a:ext>
              </a:extLst>
            </p:cNvPr>
            <p:cNvSpPr>
              <a:spLocks/>
            </p:cNvSpPr>
            <p:nvPr>
              <p:custDataLst>
                <p:tags r:id="rId389"/>
              </p:custDataLst>
            </p:nvPr>
          </p:nvSpPr>
          <p:spPr bwMode="auto">
            <a:xfrm>
              <a:off x="5907847" y="3207323"/>
              <a:ext cx="40675" cy="91701"/>
            </a:xfrm>
            <a:custGeom>
              <a:avLst/>
              <a:gdLst>
                <a:gd name="T0" fmla="*/ 0 w 79"/>
                <a:gd name="T1" fmla="*/ 19090 h 160"/>
                <a:gd name="T2" fmla="*/ 2532 w 79"/>
                <a:gd name="T3" fmla="*/ 19090 h 160"/>
                <a:gd name="T4" fmla="*/ 4642 w 79"/>
                <a:gd name="T5" fmla="*/ 18574 h 160"/>
                <a:gd name="T6" fmla="*/ 6752 w 79"/>
                <a:gd name="T7" fmla="*/ 18058 h 160"/>
                <a:gd name="T8" fmla="*/ 8018 w 79"/>
                <a:gd name="T9" fmla="*/ 17026 h 160"/>
                <a:gd name="T10" fmla="*/ 10972 w 79"/>
                <a:gd name="T11" fmla="*/ 14446 h 160"/>
                <a:gd name="T12" fmla="*/ 13082 w 79"/>
                <a:gd name="T13" fmla="*/ 11351 h 160"/>
                <a:gd name="T14" fmla="*/ 15614 w 79"/>
                <a:gd name="T15" fmla="*/ 8255 h 160"/>
                <a:gd name="T16" fmla="*/ 17302 w 79"/>
                <a:gd name="T17" fmla="*/ 5159 h 160"/>
                <a:gd name="T18" fmla="*/ 19412 w 79"/>
                <a:gd name="T19" fmla="*/ 2580 h 160"/>
                <a:gd name="T20" fmla="*/ 22366 w 79"/>
                <a:gd name="T21" fmla="*/ 0 h 160"/>
                <a:gd name="T22" fmla="*/ 24054 w 79"/>
                <a:gd name="T23" fmla="*/ 1548 h 160"/>
                <a:gd name="T24" fmla="*/ 26164 w 79"/>
                <a:gd name="T25" fmla="*/ 3612 h 160"/>
                <a:gd name="T26" fmla="*/ 27008 w 79"/>
                <a:gd name="T27" fmla="*/ 5159 h 160"/>
                <a:gd name="T28" fmla="*/ 27852 w 79"/>
                <a:gd name="T29" fmla="*/ 7223 h 160"/>
                <a:gd name="T30" fmla="*/ 29118 w 79"/>
                <a:gd name="T31" fmla="*/ 11351 h 160"/>
                <a:gd name="T32" fmla="*/ 30384 w 79"/>
                <a:gd name="T33" fmla="*/ 16510 h 160"/>
                <a:gd name="T34" fmla="*/ 30806 w 79"/>
                <a:gd name="T35" fmla="*/ 20638 h 160"/>
                <a:gd name="T36" fmla="*/ 31228 w 79"/>
                <a:gd name="T37" fmla="*/ 25281 h 160"/>
                <a:gd name="T38" fmla="*/ 32072 w 79"/>
                <a:gd name="T39" fmla="*/ 29924 h 160"/>
                <a:gd name="T40" fmla="*/ 33338 w 79"/>
                <a:gd name="T41" fmla="*/ 34568 h 160"/>
                <a:gd name="T42" fmla="*/ 33338 w 79"/>
                <a:gd name="T43" fmla="*/ 50562 h 160"/>
                <a:gd name="T44" fmla="*/ 28696 w 79"/>
                <a:gd name="T45" fmla="*/ 59333 h 160"/>
                <a:gd name="T46" fmla="*/ 24898 w 79"/>
                <a:gd name="T47" fmla="*/ 66556 h 160"/>
                <a:gd name="T48" fmla="*/ 22366 w 79"/>
                <a:gd name="T49" fmla="*/ 70168 h 160"/>
                <a:gd name="T50" fmla="*/ 21100 w 79"/>
                <a:gd name="T51" fmla="*/ 74295 h 160"/>
                <a:gd name="T52" fmla="*/ 20256 w 79"/>
                <a:gd name="T53" fmla="*/ 77907 h 160"/>
                <a:gd name="T54" fmla="*/ 19412 w 79"/>
                <a:gd name="T55" fmla="*/ 82550 h 160"/>
                <a:gd name="T56" fmla="*/ 16880 w 79"/>
                <a:gd name="T57" fmla="*/ 79970 h 160"/>
                <a:gd name="T58" fmla="*/ 13926 w 79"/>
                <a:gd name="T59" fmla="*/ 77391 h 160"/>
                <a:gd name="T60" fmla="*/ 11816 w 79"/>
                <a:gd name="T61" fmla="*/ 74295 h 160"/>
                <a:gd name="T62" fmla="*/ 9284 w 79"/>
                <a:gd name="T63" fmla="*/ 70683 h 160"/>
                <a:gd name="T64" fmla="*/ 7596 w 79"/>
                <a:gd name="T65" fmla="*/ 67072 h 160"/>
                <a:gd name="T66" fmla="*/ 6330 w 79"/>
                <a:gd name="T67" fmla="*/ 63460 h 160"/>
                <a:gd name="T68" fmla="*/ 4642 w 79"/>
                <a:gd name="T69" fmla="*/ 59333 h 160"/>
                <a:gd name="T70" fmla="*/ 3376 w 79"/>
                <a:gd name="T71" fmla="*/ 55721 h 160"/>
                <a:gd name="T72" fmla="*/ 1688 w 79"/>
                <a:gd name="T73" fmla="*/ 46950 h 160"/>
                <a:gd name="T74" fmla="*/ 422 w 79"/>
                <a:gd name="T75" fmla="*/ 37663 h 160"/>
                <a:gd name="T76" fmla="*/ 0 w 79"/>
                <a:gd name="T77" fmla="*/ 28377 h 160"/>
                <a:gd name="T78" fmla="*/ 0 w 79"/>
                <a:gd name="T79" fmla="*/ 19090 h 1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9" h="160">
                  <a:moveTo>
                    <a:pt x="0" y="37"/>
                  </a:moveTo>
                  <a:lnTo>
                    <a:pt x="6" y="37"/>
                  </a:lnTo>
                  <a:lnTo>
                    <a:pt x="11" y="36"/>
                  </a:lnTo>
                  <a:lnTo>
                    <a:pt x="16" y="35"/>
                  </a:lnTo>
                  <a:lnTo>
                    <a:pt x="19" y="33"/>
                  </a:lnTo>
                  <a:lnTo>
                    <a:pt x="26" y="28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3" y="0"/>
                  </a:lnTo>
                  <a:lnTo>
                    <a:pt x="57" y="3"/>
                  </a:lnTo>
                  <a:lnTo>
                    <a:pt x="62" y="7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4" y="49"/>
                  </a:lnTo>
                  <a:lnTo>
                    <a:pt x="76" y="58"/>
                  </a:lnTo>
                  <a:lnTo>
                    <a:pt x="79" y="67"/>
                  </a:lnTo>
                  <a:lnTo>
                    <a:pt x="79" y="98"/>
                  </a:lnTo>
                  <a:lnTo>
                    <a:pt x="68" y="115"/>
                  </a:lnTo>
                  <a:lnTo>
                    <a:pt x="59" y="129"/>
                  </a:lnTo>
                  <a:lnTo>
                    <a:pt x="53" y="136"/>
                  </a:lnTo>
                  <a:lnTo>
                    <a:pt x="50" y="144"/>
                  </a:lnTo>
                  <a:lnTo>
                    <a:pt x="48" y="151"/>
                  </a:lnTo>
                  <a:lnTo>
                    <a:pt x="46" y="160"/>
                  </a:lnTo>
                  <a:lnTo>
                    <a:pt x="40" y="155"/>
                  </a:lnTo>
                  <a:lnTo>
                    <a:pt x="33" y="150"/>
                  </a:lnTo>
                  <a:lnTo>
                    <a:pt x="28" y="144"/>
                  </a:lnTo>
                  <a:lnTo>
                    <a:pt x="22" y="137"/>
                  </a:lnTo>
                  <a:lnTo>
                    <a:pt x="18" y="130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8" y="108"/>
                  </a:lnTo>
                  <a:lnTo>
                    <a:pt x="4" y="91"/>
                  </a:lnTo>
                  <a:lnTo>
                    <a:pt x="1" y="73"/>
                  </a:lnTo>
                  <a:lnTo>
                    <a:pt x="0" y="55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4DBE79A5-E38A-9A44-820F-A82D04A7DEF1}"/>
                </a:ext>
              </a:extLst>
            </p:cNvPr>
            <p:cNvSpPr>
              <a:spLocks/>
            </p:cNvSpPr>
            <p:nvPr>
              <p:custDataLst>
                <p:tags r:id="rId390"/>
              </p:custDataLst>
            </p:nvPr>
          </p:nvSpPr>
          <p:spPr bwMode="auto">
            <a:xfrm>
              <a:off x="6324279" y="2025795"/>
              <a:ext cx="3740119" cy="1193871"/>
            </a:xfrm>
            <a:custGeom>
              <a:avLst/>
              <a:gdLst>
                <a:gd name="T0" fmla="*/ 315287 w 7049"/>
                <a:gd name="T1" fmla="*/ 909433 h 2048"/>
                <a:gd name="T2" fmla="*/ 465321 w 7049"/>
                <a:gd name="T3" fmla="*/ 1016487 h 2048"/>
                <a:gd name="T4" fmla="*/ 527073 w 7049"/>
                <a:gd name="T5" fmla="*/ 951940 h 2048"/>
                <a:gd name="T6" fmla="*/ 727987 w 7049"/>
                <a:gd name="T7" fmla="*/ 770893 h 2048"/>
                <a:gd name="T8" fmla="*/ 1138513 w 7049"/>
                <a:gd name="T9" fmla="*/ 690078 h 2048"/>
                <a:gd name="T10" fmla="*/ 1456845 w 7049"/>
                <a:gd name="T11" fmla="*/ 784012 h 2048"/>
                <a:gd name="T12" fmla="*/ 1598615 w 7049"/>
                <a:gd name="T13" fmla="*/ 754625 h 2048"/>
                <a:gd name="T14" fmla="*/ 1798660 w 7049"/>
                <a:gd name="T15" fmla="*/ 782963 h 2048"/>
                <a:gd name="T16" fmla="*/ 1990441 w 7049"/>
                <a:gd name="T17" fmla="*/ 791884 h 2048"/>
                <a:gd name="T18" fmla="*/ 2069589 w 7049"/>
                <a:gd name="T19" fmla="*/ 719990 h 2048"/>
                <a:gd name="T20" fmla="*/ 2242236 w 7049"/>
                <a:gd name="T21" fmla="*/ 774566 h 2048"/>
                <a:gd name="T22" fmla="*/ 2441411 w 7049"/>
                <a:gd name="T23" fmla="*/ 838589 h 2048"/>
                <a:gd name="T24" fmla="*/ 2437062 w 7049"/>
                <a:gd name="T25" fmla="*/ 967683 h 2048"/>
                <a:gd name="T26" fmla="*/ 2545347 w 7049"/>
                <a:gd name="T27" fmla="*/ 845936 h 2048"/>
                <a:gd name="T28" fmla="*/ 2422276 w 7049"/>
                <a:gd name="T29" fmla="*/ 659116 h 2048"/>
                <a:gd name="T30" fmla="*/ 2318340 w 7049"/>
                <a:gd name="T31" fmla="*/ 601916 h 2048"/>
                <a:gd name="T32" fmla="*/ 2547086 w 7049"/>
                <a:gd name="T33" fmla="*/ 515328 h 2048"/>
                <a:gd name="T34" fmla="*/ 2597967 w 7049"/>
                <a:gd name="T35" fmla="*/ 431364 h 2048"/>
                <a:gd name="T36" fmla="*/ 2666678 w 7049"/>
                <a:gd name="T37" fmla="*/ 399353 h 2048"/>
                <a:gd name="T38" fmla="*/ 2694075 w 7049"/>
                <a:gd name="T39" fmla="*/ 511130 h 2048"/>
                <a:gd name="T40" fmla="*/ 2762351 w 7049"/>
                <a:gd name="T41" fmla="*/ 656492 h 2048"/>
                <a:gd name="T42" fmla="*/ 2859329 w 7049"/>
                <a:gd name="T43" fmla="*/ 739931 h 2048"/>
                <a:gd name="T44" fmla="*/ 2855415 w 7049"/>
                <a:gd name="T45" fmla="*/ 637076 h 2048"/>
                <a:gd name="T46" fmla="*/ 2771484 w 7049"/>
                <a:gd name="T47" fmla="*/ 544191 h 2048"/>
                <a:gd name="T48" fmla="*/ 2847153 w 7049"/>
                <a:gd name="T49" fmla="*/ 464425 h 2048"/>
                <a:gd name="T50" fmla="*/ 2957612 w 7049"/>
                <a:gd name="T51" fmla="*/ 411423 h 2048"/>
                <a:gd name="T52" fmla="*/ 2882378 w 7049"/>
                <a:gd name="T53" fmla="*/ 324310 h 2048"/>
                <a:gd name="T54" fmla="*/ 2956742 w 7049"/>
                <a:gd name="T55" fmla="*/ 333756 h 2048"/>
                <a:gd name="T56" fmla="*/ 2983705 w 7049"/>
                <a:gd name="T57" fmla="*/ 284952 h 2048"/>
                <a:gd name="T58" fmla="*/ 2826713 w 7049"/>
                <a:gd name="T59" fmla="*/ 242446 h 2048"/>
                <a:gd name="T60" fmla="*/ 2540998 w 7049"/>
                <a:gd name="T61" fmla="*/ 215157 h 2048"/>
                <a:gd name="T62" fmla="*/ 2475766 w 7049"/>
                <a:gd name="T63" fmla="*/ 217781 h 2048"/>
                <a:gd name="T64" fmla="*/ 2170481 w 7049"/>
                <a:gd name="T65" fmla="*/ 184196 h 2048"/>
                <a:gd name="T66" fmla="*/ 2056108 w 7049"/>
                <a:gd name="T67" fmla="*/ 152184 h 2048"/>
                <a:gd name="T68" fmla="*/ 1918686 w 7049"/>
                <a:gd name="T69" fmla="*/ 152184 h 2048"/>
                <a:gd name="T70" fmla="*/ 1743430 w 7049"/>
                <a:gd name="T71" fmla="*/ 166878 h 2048"/>
                <a:gd name="T72" fmla="*/ 1554258 w 7049"/>
                <a:gd name="T73" fmla="*/ 136966 h 2048"/>
                <a:gd name="T74" fmla="*/ 1430752 w 7049"/>
                <a:gd name="T75" fmla="*/ 128045 h 2048"/>
                <a:gd name="T76" fmla="*/ 1308116 w 7049"/>
                <a:gd name="T77" fmla="*/ 123322 h 2048"/>
                <a:gd name="T78" fmla="*/ 1184610 w 7049"/>
                <a:gd name="T79" fmla="*/ 30437 h 2048"/>
                <a:gd name="T80" fmla="*/ 1138078 w 7049"/>
                <a:gd name="T81" fmla="*/ 73468 h 2048"/>
                <a:gd name="T82" fmla="*/ 928032 w 7049"/>
                <a:gd name="T83" fmla="*/ 87637 h 2048"/>
                <a:gd name="T84" fmla="*/ 938904 w 7049"/>
                <a:gd name="T85" fmla="*/ 104955 h 2048"/>
                <a:gd name="T86" fmla="*/ 955864 w 7049"/>
                <a:gd name="T87" fmla="*/ 179473 h 2048"/>
                <a:gd name="T88" fmla="*/ 840621 w 7049"/>
                <a:gd name="T89" fmla="*/ 134342 h 2048"/>
                <a:gd name="T90" fmla="*/ 777129 w 7049"/>
                <a:gd name="T91" fmla="*/ 143263 h 2048"/>
                <a:gd name="T92" fmla="*/ 833663 w 7049"/>
                <a:gd name="T93" fmla="*/ 234049 h 2048"/>
                <a:gd name="T94" fmla="*/ 902809 w 7049"/>
                <a:gd name="T95" fmla="*/ 277605 h 2048"/>
                <a:gd name="T96" fmla="*/ 818877 w 7049"/>
                <a:gd name="T97" fmla="*/ 311191 h 2048"/>
                <a:gd name="T98" fmla="*/ 796698 w 7049"/>
                <a:gd name="T99" fmla="*/ 243495 h 2048"/>
                <a:gd name="T100" fmla="*/ 704939 w 7049"/>
                <a:gd name="T101" fmla="*/ 121223 h 2048"/>
                <a:gd name="T102" fmla="*/ 705809 w 7049"/>
                <a:gd name="T103" fmla="*/ 236673 h 2048"/>
                <a:gd name="T104" fmla="*/ 538380 w 7049"/>
                <a:gd name="T105" fmla="*/ 208335 h 2048"/>
                <a:gd name="T106" fmla="*/ 520985 w 7049"/>
                <a:gd name="T107" fmla="*/ 250317 h 2048"/>
                <a:gd name="T108" fmla="*/ 394870 w 7049"/>
                <a:gd name="T109" fmla="*/ 262387 h 2048"/>
                <a:gd name="T110" fmla="*/ 300936 w 7049"/>
                <a:gd name="T111" fmla="*/ 253466 h 2048"/>
                <a:gd name="T112" fmla="*/ 261797 w 7049"/>
                <a:gd name="T113" fmla="*/ 306993 h 2048"/>
                <a:gd name="T114" fmla="*/ 176996 w 7049"/>
                <a:gd name="T115" fmla="*/ 387808 h 2048"/>
                <a:gd name="T116" fmla="*/ 169603 w 7049"/>
                <a:gd name="T117" fmla="*/ 321162 h 2048"/>
                <a:gd name="T118" fmla="*/ 65232 w 7049"/>
                <a:gd name="T119" fmla="*/ 230901 h 2048"/>
                <a:gd name="T120" fmla="*/ 30876 w 7049"/>
                <a:gd name="T121" fmla="*/ 317488 h 2048"/>
                <a:gd name="T122" fmla="*/ 48706 w 7049"/>
                <a:gd name="T123" fmla="*/ 502733 h 20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049" h="2048">
                  <a:moveTo>
                    <a:pt x="365" y="1401"/>
                  </a:moveTo>
                  <a:lnTo>
                    <a:pt x="373" y="1401"/>
                  </a:lnTo>
                  <a:lnTo>
                    <a:pt x="405" y="1401"/>
                  </a:lnTo>
                  <a:lnTo>
                    <a:pt x="425" y="1388"/>
                  </a:lnTo>
                  <a:lnTo>
                    <a:pt x="471" y="1388"/>
                  </a:lnTo>
                  <a:lnTo>
                    <a:pt x="491" y="1401"/>
                  </a:lnTo>
                  <a:lnTo>
                    <a:pt x="519" y="1426"/>
                  </a:lnTo>
                  <a:lnTo>
                    <a:pt x="505" y="1451"/>
                  </a:lnTo>
                  <a:lnTo>
                    <a:pt x="558" y="1451"/>
                  </a:lnTo>
                  <a:lnTo>
                    <a:pt x="578" y="1499"/>
                  </a:lnTo>
                  <a:lnTo>
                    <a:pt x="604" y="1493"/>
                  </a:lnTo>
                  <a:lnTo>
                    <a:pt x="632" y="1512"/>
                  </a:lnTo>
                  <a:lnTo>
                    <a:pt x="665" y="1499"/>
                  </a:lnTo>
                  <a:lnTo>
                    <a:pt x="698" y="1524"/>
                  </a:lnTo>
                  <a:lnTo>
                    <a:pt x="737" y="1524"/>
                  </a:lnTo>
                  <a:lnTo>
                    <a:pt x="778" y="1543"/>
                  </a:lnTo>
                  <a:lnTo>
                    <a:pt x="817" y="1555"/>
                  </a:lnTo>
                  <a:lnTo>
                    <a:pt x="811" y="1586"/>
                  </a:lnTo>
                  <a:lnTo>
                    <a:pt x="804" y="1623"/>
                  </a:lnTo>
                  <a:lnTo>
                    <a:pt x="817" y="1647"/>
                  </a:lnTo>
                  <a:lnTo>
                    <a:pt x="784" y="1647"/>
                  </a:lnTo>
                  <a:lnTo>
                    <a:pt x="744" y="1660"/>
                  </a:lnTo>
                  <a:lnTo>
                    <a:pt x="737" y="1691"/>
                  </a:lnTo>
                  <a:lnTo>
                    <a:pt x="743" y="1690"/>
                  </a:lnTo>
                  <a:lnTo>
                    <a:pt x="757" y="1685"/>
                  </a:lnTo>
                  <a:lnTo>
                    <a:pt x="752" y="1691"/>
                  </a:lnTo>
                  <a:lnTo>
                    <a:pt x="747" y="1696"/>
                  </a:lnTo>
                  <a:lnTo>
                    <a:pt x="743" y="1701"/>
                  </a:lnTo>
                  <a:lnTo>
                    <a:pt x="737" y="1705"/>
                  </a:lnTo>
                  <a:lnTo>
                    <a:pt x="725" y="1713"/>
                  </a:lnTo>
                  <a:lnTo>
                    <a:pt x="711" y="1721"/>
                  </a:lnTo>
                  <a:lnTo>
                    <a:pt x="712" y="1724"/>
                  </a:lnTo>
                  <a:lnTo>
                    <a:pt x="715" y="1728"/>
                  </a:lnTo>
                  <a:lnTo>
                    <a:pt x="719" y="1731"/>
                  </a:lnTo>
                  <a:lnTo>
                    <a:pt x="725" y="1733"/>
                  </a:lnTo>
                  <a:lnTo>
                    <a:pt x="736" y="1738"/>
                  </a:lnTo>
                  <a:lnTo>
                    <a:pt x="744" y="1740"/>
                  </a:lnTo>
                  <a:lnTo>
                    <a:pt x="741" y="1749"/>
                  </a:lnTo>
                  <a:lnTo>
                    <a:pt x="738" y="1756"/>
                  </a:lnTo>
                  <a:lnTo>
                    <a:pt x="734" y="1763"/>
                  </a:lnTo>
                  <a:lnTo>
                    <a:pt x="728" y="1769"/>
                  </a:lnTo>
                  <a:lnTo>
                    <a:pt x="722" y="1774"/>
                  </a:lnTo>
                  <a:lnTo>
                    <a:pt x="715" y="1779"/>
                  </a:lnTo>
                  <a:lnTo>
                    <a:pt x="707" y="1785"/>
                  </a:lnTo>
                  <a:lnTo>
                    <a:pt x="698" y="1790"/>
                  </a:lnTo>
                  <a:lnTo>
                    <a:pt x="696" y="1796"/>
                  </a:lnTo>
                  <a:lnTo>
                    <a:pt x="698" y="1801"/>
                  </a:lnTo>
                  <a:lnTo>
                    <a:pt x="700" y="1806"/>
                  </a:lnTo>
                  <a:lnTo>
                    <a:pt x="702" y="1809"/>
                  </a:lnTo>
                  <a:lnTo>
                    <a:pt x="706" y="1812"/>
                  </a:lnTo>
                  <a:lnTo>
                    <a:pt x="711" y="1815"/>
                  </a:lnTo>
                  <a:lnTo>
                    <a:pt x="716" y="1817"/>
                  </a:lnTo>
                  <a:lnTo>
                    <a:pt x="722" y="1819"/>
                  </a:lnTo>
                  <a:lnTo>
                    <a:pt x="734" y="1823"/>
                  </a:lnTo>
                  <a:lnTo>
                    <a:pt x="747" y="1828"/>
                  </a:lnTo>
                  <a:lnTo>
                    <a:pt x="754" y="1831"/>
                  </a:lnTo>
                  <a:lnTo>
                    <a:pt x="759" y="1835"/>
                  </a:lnTo>
                  <a:lnTo>
                    <a:pt x="766" y="1840"/>
                  </a:lnTo>
                  <a:lnTo>
                    <a:pt x="771" y="1845"/>
                  </a:lnTo>
                  <a:lnTo>
                    <a:pt x="781" y="1854"/>
                  </a:lnTo>
                  <a:lnTo>
                    <a:pt x="794" y="1861"/>
                  </a:lnTo>
                  <a:lnTo>
                    <a:pt x="807" y="1868"/>
                  </a:lnTo>
                  <a:lnTo>
                    <a:pt x="823" y="1875"/>
                  </a:lnTo>
                  <a:lnTo>
                    <a:pt x="856" y="1887"/>
                  </a:lnTo>
                  <a:lnTo>
                    <a:pt x="890" y="1901"/>
                  </a:lnTo>
                  <a:lnTo>
                    <a:pt x="897" y="1901"/>
                  </a:lnTo>
                  <a:lnTo>
                    <a:pt x="950" y="1919"/>
                  </a:lnTo>
                  <a:lnTo>
                    <a:pt x="996" y="1931"/>
                  </a:lnTo>
                  <a:lnTo>
                    <a:pt x="1024" y="1919"/>
                  </a:lnTo>
                  <a:lnTo>
                    <a:pt x="1070" y="1937"/>
                  </a:lnTo>
                  <a:lnTo>
                    <a:pt x="1096" y="1956"/>
                  </a:lnTo>
                  <a:lnTo>
                    <a:pt x="1136" y="1950"/>
                  </a:lnTo>
                  <a:lnTo>
                    <a:pt x="1176" y="1962"/>
                  </a:lnTo>
                  <a:lnTo>
                    <a:pt x="1203" y="1980"/>
                  </a:lnTo>
                  <a:lnTo>
                    <a:pt x="1249" y="2005"/>
                  </a:lnTo>
                  <a:lnTo>
                    <a:pt x="1282" y="2030"/>
                  </a:lnTo>
                  <a:lnTo>
                    <a:pt x="1316" y="2048"/>
                  </a:lnTo>
                  <a:lnTo>
                    <a:pt x="1342" y="2011"/>
                  </a:lnTo>
                  <a:lnTo>
                    <a:pt x="1355" y="2011"/>
                  </a:lnTo>
                  <a:lnTo>
                    <a:pt x="1350" y="2009"/>
                  </a:lnTo>
                  <a:lnTo>
                    <a:pt x="1345" y="2006"/>
                  </a:lnTo>
                  <a:lnTo>
                    <a:pt x="1341" y="2001"/>
                  </a:lnTo>
                  <a:lnTo>
                    <a:pt x="1337" y="1998"/>
                  </a:lnTo>
                  <a:lnTo>
                    <a:pt x="1333" y="1994"/>
                  </a:lnTo>
                  <a:lnTo>
                    <a:pt x="1331" y="1989"/>
                  </a:lnTo>
                  <a:lnTo>
                    <a:pt x="1329" y="1985"/>
                  </a:lnTo>
                  <a:lnTo>
                    <a:pt x="1329" y="1980"/>
                  </a:lnTo>
                  <a:lnTo>
                    <a:pt x="1318" y="1972"/>
                  </a:lnTo>
                  <a:lnTo>
                    <a:pt x="1296" y="1952"/>
                  </a:lnTo>
                  <a:lnTo>
                    <a:pt x="1283" y="1941"/>
                  </a:lnTo>
                  <a:lnTo>
                    <a:pt x="1273" y="1931"/>
                  </a:lnTo>
                  <a:lnTo>
                    <a:pt x="1265" y="1923"/>
                  </a:lnTo>
                  <a:lnTo>
                    <a:pt x="1262" y="1919"/>
                  </a:lnTo>
                  <a:lnTo>
                    <a:pt x="1255" y="1887"/>
                  </a:lnTo>
                  <a:lnTo>
                    <a:pt x="1255" y="1869"/>
                  </a:lnTo>
                  <a:lnTo>
                    <a:pt x="1245" y="1869"/>
                  </a:lnTo>
                  <a:lnTo>
                    <a:pt x="1237" y="1866"/>
                  </a:lnTo>
                  <a:lnTo>
                    <a:pt x="1229" y="1862"/>
                  </a:lnTo>
                  <a:lnTo>
                    <a:pt x="1222" y="1857"/>
                  </a:lnTo>
                  <a:lnTo>
                    <a:pt x="1217" y="1851"/>
                  </a:lnTo>
                  <a:lnTo>
                    <a:pt x="1212" y="1844"/>
                  </a:lnTo>
                  <a:lnTo>
                    <a:pt x="1210" y="1835"/>
                  </a:lnTo>
                  <a:lnTo>
                    <a:pt x="1209" y="1826"/>
                  </a:lnTo>
                  <a:lnTo>
                    <a:pt x="1210" y="1821"/>
                  </a:lnTo>
                  <a:lnTo>
                    <a:pt x="1212" y="1814"/>
                  </a:lnTo>
                  <a:lnTo>
                    <a:pt x="1216" y="1807"/>
                  </a:lnTo>
                  <a:lnTo>
                    <a:pt x="1220" y="1799"/>
                  </a:lnTo>
                  <a:lnTo>
                    <a:pt x="1229" y="1786"/>
                  </a:lnTo>
                  <a:lnTo>
                    <a:pt x="1236" y="1777"/>
                  </a:lnTo>
                  <a:lnTo>
                    <a:pt x="1254" y="1767"/>
                  </a:lnTo>
                  <a:lnTo>
                    <a:pt x="1272" y="1758"/>
                  </a:lnTo>
                  <a:lnTo>
                    <a:pt x="1287" y="1749"/>
                  </a:lnTo>
                  <a:lnTo>
                    <a:pt x="1303" y="1740"/>
                  </a:lnTo>
                  <a:lnTo>
                    <a:pt x="1309" y="1728"/>
                  </a:lnTo>
                  <a:lnTo>
                    <a:pt x="1282" y="1721"/>
                  </a:lnTo>
                  <a:lnTo>
                    <a:pt x="1309" y="1703"/>
                  </a:lnTo>
                  <a:lnTo>
                    <a:pt x="1282" y="1679"/>
                  </a:lnTo>
                  <a:lnTo>
                    <a:pt x="1255" y="1654"/>
                  </a:lnTo>
                  <a:lnTo>
                    <a:pt x="1216" y="1654"/>
                  </a:lnTo>
                  <a:lnTo>
                    <a:pt x="1203" y="1629"/>
                  </a:lnTo>
                  <a:lnTo>
                    <a:pt x="1183" y="1617"/>
                  </a:lnTo>
                  <a:lnTo>
                    <a:pt x="1176" y="1586"/>
                  </a:lnTo>
                  <a:lnTo>
                    <a:pt x="1176" y="1549"/>
                  </a:lnTo>
                  <a:lnTo>
                    <a:pt x="1189" y="1524"/>
                  </a:lnTo>
                  <a:lnTo>
                    <a:pt x="1196" y="1499"/>
                  </a:lnTo>
                  <a:lnTo>
                    <a:pt x="1229" y="1518"/>
                  </a:lnTo>
                  <a:lnTo>
                    <a:pt x="1262" y="1530"/>
                  </a:lnTo>
                  <a:lnTo>
                    <a:pt x="1282" y="1524"/>
                  </a:lnTo>
                  <a:lnTo>
                    <a:pt x="1255" y="1493"/>
                  </a:lnTo>
                  <a:lnTo>
                    <a:pt x="1289" y="1475"/>
                  </a:lnTo>
                  <a:lnTo>
                    <a:pt x="1322" y="1444"/>
                  </a:lnTo>
                  <a:lnTo>
                    <a:pt x="1355" y="1438"/>
                  </a:lnTo>
                  <a:lnTo>
                    <a:pt x="1395" y="1438"/>
                  </a:lnTo>
                  <a:lnTo>
                    <a:pt x="1422" y="1426"/>
                  </a:lnTo>
                  <a:lnTo>
                    <a:pt x="1468" y="1438"/>
                  </a:lnTo>
                  <a:lnTo>
                    <a:pt x="1514" y="1457"/>
                  </a:lnTo>
                  <a:lnTo>
                    <a:pt x="1555" y="1493"/>
                  </a:lnTo>
                  <a:lnTo>
                    <a:pt x="1601" y="1487"/>
                  </a:lnTo>
                  <a:lnTo>
                    <a:pt x="1641" y="1469"/>
                  </a:lnTo>
                  <a:lnTo>
                    <a:pt x="1674" y="1469"/>
                  </a:lnTo>
                  <a:lnTo>
                    <a:pt x="1714" y="1463"/>
                  </a:lnTo>
                  <a:lnTo>
                    <a:pt x="1754" y="1481"/>
                  </a:lnTo>
                  <a:lnTo>
                    <a:pt x="1800" y="1493"/>
                  </a:lnTo>
                  <a:lnTo>
                    <a:pt x="1847" y="1487"/>
                  </a:lnTo>
                  <a:lnTo>
                    <a:pt x="1893" y="1469"/>
                  </a:lnTo>
                  <a:lnTo>
                    <a:pt x="1893" y="1444"/>
                  </a:lnTo>
                  <a:lnTo>
                    <a:pt x="1860" y="1438"/>
                  </a:lnTo>
                  <a:lnTo>
                    <a:pt x="1821" y="1426"/>
                  </a:lnTo>
                  <a:lnTo>
                    <a:pt x="1793" y="1414"/>
                  </a:lnTo>
                  <a:lnTo>
                    <a:pt x="1834" y="1401"/>
                  </a:lnTo>
                  <a:lnTo>
                    <a:pt x="1827" y="1364"/>
                  </a:lnTo>
                  <a:lnTo>
                    <a:pt x="1880" y="1358"/>
                  </a:lnTo>
                  <a:lnTo>
                    <a:pt x="1814" y="1309"/>
                  </a:lnTo>
                  <a:lnTo>
                    <a:pt x="1920" y="1291"/>
                  </a:lnTo>
                  <a:lnTo>
                    <a:pt x="2006" y="1284"/>
                  </a:lnTo>
                  <a:lnTo>
                    <a:pt x="2020" y="1259"/>
                  </a:lnTo>
                  <a:lnTo>
                    <a:pt x="2080" y="1253"/>
                  </a:lnTo>
                  <a:lnTo>
                    <a:pt x="2139" y="1241"/>
                  </a:lnTo>
                  <a:lnTo>
                    <a:pt x="2159" y="1216"/>
                  </a:lnTo>
                  <a:lnTo>
                    <a:pt x="2226" y="1229"/>
                  </a:lnTo>
                  <a:lnTo>
                    <a:pt x="2265" y="1222"/>
                  </a:lnTo>
                  <a:lnTo>
                    <a:pt x="2292" y="1241"/>
                  </a:lnTo>
                  <a:lnTo>
                    <a:pt x="2298" y="1291"/>
                  </a:lnTo>
                  <a:lnTo>
                    <a:pt x="2339" y="1291"/>
                  </a:lnTo>
                  <a:lnTo>
                    <a:pt x="2352" y="1277"/>
                  </a:lnTo>
                  <a:lnTo>
                    <a:pt x="2372" y="1291"/>
                  </a:lnTo>
                  <a:lnTo>
                    <a:pt x="2411" y="1297"/>
                  </a:lnTo>
                  <a:lnTo>
                    <a:pt x="2431" y="1297"/>
                  </a:lnTo>
                  <a:lnTo>
                    <a:pt x="2431" y="1333"/>
                  </a:lnTo>
                  <a:lnTo>
                    <a:pt x="2472" y="1327"/>
                  </a:lnTo>
                  <a:lnTo>
                    <a:pt x="2511" y="1309"/>
                  </a:lnTo>
                  <a:lnTo>
                    <a:pt x="2551" y="1277"/>
                  </a:lnTo>
                  <a:lnTo>
                    <a:pt x="2577" y="1265"/>
                  </a:lnTo>
                  <a:lnTo>
                    <a:pt x="2577" y="1297"/>
                  </a:lnTo>
                  <a:lnTo>
                    <a:pt x="2618" y="1315"/>
                  </a:lnTo>
                  <a:lnTo>
                    <a:pt x="2664" y="1333"/>
                  </a:lnTo>
                  <a:lnTo>
                    <a:pt x="2704" y="1376"/>
                  </a:lnTo>
                  <a:lnTo>
                    <a:pt x="2757" y="1420"/>
                  </a:lnTo>
                  <a:lnTo>
                    <a:pt x="2803" y="1457"/>
                  </a:lnTo>
                  <a:lnTo>
                    <a:pt x="2823" y="1487"/>
                  </a:lnTo>
                  <a:lnTo>
                    <a:pt x="2836" y="1457"/>
                  </a:lnTo>
                  <a:lnTo>
                    <a:pt x="2864" y="1451"/>
                  </a:lnTo>
                  <a:lnTo>
                    <a:pt x="2884" y="1475"/>
                  </a:lnTo>
                  <a:lnTo>
                    <a:pt x="2923" y="1487"/>
                  </a:lnTo>
                  <a:lnTo>
                    <a:pt x="2969" y="1481"/>
                  </a:lnTo>
                  <a:lnTo>
                    <a:pt x="2997" y="1469"/>
                  </a:lnTo>
                  <a:lnTo>
                    <a:pt x="3036" y="1499"/>
                  </a:lnTo>
                  <a:lnTo>
                    <a:pt x="3082" y="1524"/>
                  </a:lnTo>
                  <a:lnTo>
                    <a:pt x="3123" y="1549"/>
                  </a:lnTo>
                  <a:lnTo>
                    <a:pt x="3176" y="1555"/>
                  </a:lnTo>
                  <a:lnTo>
                    <a:pt x="3182" y="1562"/>
                  </a:lnTo>
                  <a:lnTo>
                    <a:pt x="3186" y="1560"/>
                  </a:lnTo>
                  <a:lnTo>
                    <a:pt x="3189" y="1557"/>
                  </a:lnTo>
                  <a:lnTo>
                    <a:pt x="3193" y="1556"/>
                  </a:lnTo>
                  <a:lnTo>
                    <a:pt x="3198" y="1555"/>
                  </a:lnTo>
                  <a:lnTo>
                    <a:pt x="3211" y="1555"/>
                  </a:lnTo>
                  <a:lnTo>
                    <a:pt x="3228" y="1555"/>
                  </a:lnTo>
                  <a:lnTo>
                    <a:pt x="3234" y="1554"/>
                  </a:lnTo>
                  <a:lnTo>
                    <a:pt x="3239" y="1552"/>
                  </a:lnTo>
                  <a:lnTo>
                    <a:pt x="3246" y="1549"/>
                  </a:lnTo>
                  <a:lnTo>
                    <a:pt x="3251" y="1546"/>
                  </a:lnTo>
                  <a:lnTo>
                    <a:pt x="3261" y="1539"/>
                  </a:lnTo>
                  <a:lnTo>
                    <a:pt x="3269" y="1537"/>
                  </a:lnTo>
                  <a:lnTo>
                    <a:pt x="3278" y="1536"/>
                  </a:lnTo>
                  <a:lnTo>
                    <a:pt x="3288" y="1534"/>
                  </a:lnTo>
                  <a:lnTo>
                    <a:pt x="3296" y="1531"/>
                  </a:lnTo>
                  <a:lnTo>
                    <a:pt x="3304" y="1527"/>
                  </a:lnTo>
                  <a:lnTo>
                    <a:pt x="3320" y="1517"/>
                  </a:lnTo>
                  <a:lnTo>
                    <a:pt x="3335" y="1506"/>
                  </a:lnTo>
                  <a:lnTo>
                    <a:pt x="3350" y="1494"/>
                  </a:lnTo>
                  <a:lnTo>
                    <a:pt x="3366" y="1485"/>
                  </a:lnTo>
                  <a:lnTo>
                    <a:pt x="3374" y="1481"/>
                  </a:lnTo>
                  <a:lnTo>
                    <a:pt x="3383" y="1478"/>
                  </a:lnTo>
                  <a:lnTo>
                    <a:pt x="3392" y="1476"/>
                  </a:lnTo>
                  <a:lnTo>
                    <a:pt x="3402" y="1475"/>
                  </a:lnTo>
                  <a:lnTo>
                    <a:pt x="3413" y="1476"/>
                  </a:lnTo>
                  <a:lnTo>
                    <a:pt x="3423" y="1477"/>
                  </a:lnTo>
                  <a:lnTo>
                    <a:pt x="3432" y="1479"/>
                  </a:lnTo>
                  <a:lnTo>
                    <a:pt x="3439" y="1481"/>
                  </a:lnTo>
                  <a:lnTo>
                    <a:pt x="3447" y="1483"/>
                  </a:lnTo>
                  <a:lnTo>
                    <a:pt x="3453" y="1485"/>
                  </a:lnTo>
                  <a:lnTo>
                    <a:pt x="3461" y="1487"/>
                  </a:lnTo>
                  <a:lnTo>
                    <a:pt x="3468" y="1487"/>
                  </a:lnTo>
                  <a:lnTo>
                    <a:pt x="3494" y="1475"/>
                  </a:lnTo>
                  <a:lnTo>
                    <a:pt x="3507" y="1475"/>
                  </a:lnTo>
                  <a:lnTo>
                    <a:pt x="3522" y="1475"/>
                  </a:lnTo>
                  <a:lnTo>
                    <a:pt x="3522" y="1483"/>
                  </a:lnTo>
                  <a:lnTo>
                    <a:pt x="3524" y="1490"/>
                  </a:lnTo>
                  <a:lnTo>
                    <a:pt x="3526" y="1496"/>
                  </a:lnTo>
                  <a:lnTo>
                    <a:pt x="3528" y="1501"/>
                  </a:lnTo>
                  <a:lnTo>
                    <a:pt x="3535" y="1510"/>
                  </a:lnTo>
                  <a:lnTo>
                    <a:pt x="3541" y="1518"/>
                  </a:lnTo>
                  <a:lnTo>
                    <a:pt x="3720" y="1518"/>
                  </a:lnTo>
                  <a:lnTo>
                    <a:pt x="3721" y="1510"/>
                  </a:lnTo>
                  <a:lnTo>
                    <a:pt x="3720" y="1501"/>
                  </a:lnTo>
                  <a:lnTo>
                    <a:pt x="3718" y="1494"/>
                  </a:lnTo>
                  <a:lnTo>
                    <a:pt x="3716" y="1488"/>
                  </a:lnTo>
                  <a:lnTo>
                    <a:pt x="3713" y="1482"/>
                  </a:lnTo>
                  <a:lnTo>
                    <a:pt x="3708" y="1477"/>
                  </a:lnTo>
                  <a:lnTo>
                    <a:pt x="3704" y="1472"/>
                  </a:lnTo>
                  <a:lnTo>
                    <a:pt x="3699" y="1467"/>
                  </a:lnTo>
                  <a:lnTo>
                    <a:pt x="3691" y="1459"/>
                  </a:lnTo>
                  <a:lnTo>
                    <a:pt x="3682" y="1449"/>
                  </a:lnTo>
                  <a:lnTo>
                    <a:pt x="3679" y="1443"/>
                  </a:lnTo>
                  <a:lnTo>
                    <a:pt x="3676" y="1438"/>
                  </a:lnTo>
                  <a:lnTo>
                    <a:pt x="3674" y="1432"/>
                  </a:lnTo>
                  <a:lnTo>
                    <a:pt x="3674" y="1426"/>
                  </a:lnTo>
                  <a:lnTo>
                    <a:pt x="3674" y="1418"/>
                  </a:lnTo>
                  <a:lnTo>
                    <a:pt x="3674" y="1411"/>
                  </a:lnTo>
                  <a:lnTo>
                    <a:pt x="3674" y="1404"/>
                  </a:lnTo>
                  <a:lnTo>
                    <a:pt x="3674" y="1395"/>
                  </a:lnTo>
                  <a:lnTo>
                    <a:pt x="3687" y="1388"/>
                  </a:lnTo>
                  <a:lnTo>
                    <a:pt x="3880" y="1426"/>
                  </a:lnTo>
                  <a:lnTo>
                    <a:pt x="3883" y="1437"/>
                  </a:lnTo>
                  <a:lnTo>
                    <a:pt x="3886" y="1446"/>
                  </a:lnTo>
                  <a:lnTo>
                    <a:pt x="3890" y="1456"/>
                  </a:lnTo>
                  <a:lnTo>
                    <a:pt x="3895" y="1464"/>
                  </a:lnTo>
                  <a:lnTo>
                    <a:pt x="3900" y="1472"/>
                  </a:lnTo>
                  <a:lnTo>
                    <a:pt x="3906" y="1478"/>
                  </a:lnTo>
                  <a:lnTo>
                    <a:pt x="3914" y="1484"/>
                  </a:lnTo>
                  <a:lnTo>
                    <a:pt x="3920" y="1489"/>
                  </a:lnTo>
                  <a:lnTo>
                    <a:pt x="3929" y="1493"/>
                  </a:lnTo>
                  <a:lnTo>
                    <a:pt x="3938" y="1496"/>
                  </a:lnTo>
                  <a:lnTo>
                    <a:pt x="3948" y="1499"/>
                  </a:lnTo>
                  <a:lnTo>
                    <a:pt x="3957" y="1502"/>
                  </a:lnTo>
                  <a:lnTo>
                    <a:pt x="3968" y="1504"/>
                  </a:lnTo>
                  <a:lnTo>
                    <a:pt x="3981" y="1505"/>
                  </a:lnTo>
                  <a:lnTo>
                    <a:pt x="3993" y="1506"/>
                  </a:lnTo>
                  <a:lnTo>
                    <a:pt x="4006" y="1506"/>
                  </a:lnTo>
                  <a:lnTo>
                    <a:pt x="4018" y="1506"/>
                  </a:lnTo>
                  <a:lnTo>
                    <a:pt x="4029" y="1502"/>
                  </a:lnTo>
                  <a:lnTo>
                    <a:pt x="4039" y="1500"/>
                  </a:lnTo>
                  <a:lnTo>
                    <a:pt x="4050" y="1496"/>
                  </a:lnTo>
                  <a:lnTo>
                    <a:pt x="4060" y="1493"/>
                  </a:lnTo>
                  <a:lnTo>
                    <a:pt x="4069" y="1490"/>
                  </a:lnTo>
                  <a:lnTo>
                    <a:pt x="4080" y="1488"/>
                  </a:lnTo>
                  <a:lnTo>
                    <a:pt x="4093" y="1487"/>
                  </a:lnTo>
                  <a:lnTo>
                    <a:pt x="4108" y="1488"/>
                  </a:lnTo>
                  <a:lnTo>
                    <a:pt x="4123" y="1490"/>
                  </a:lnTo>
                  <a:lnTo>
                    <a:pt x="4136" y="1492"/>
                  </a:lnTo>
                  <a:lnTo>
                    <a:pt x="4150" y="1496"/>
                  </a:lnTo>
                  <a:lnTo>
                    <a:pt x="4162" y="1500"/>
                  </a:lnTo>
                  <a:lnTo>
                    <a:pt x="4173" y="1506"/>
                  </a:lnTo>
                  <a:lnTo>
                    <a:pt x="4184" y="1511"/>
                  </a:lnTo>
                  <a:lnTo>
                    <a:pt x="4195" y="1517"/>
                  </a:lnTo>
                  <a:lnTo>
                    <a:pt x="4214" y="1528"/>
                  </a:lnTo>
                  <a:lnTo>
                    <a:pt x="4233" y="1539"/>
                  </a:lnTo>
                  <a:lnTo>
                    <a:pt x="4243" y="1544"/>
                  </a:lnTo>
                  <a:lnTo>
                    <a:pt x="4253" y="1548"/>
                  </a:lnTo>
                  <a:lnTo>
                    <a:pt x="4262" y="1552"/>
                  </a:lnTo>
                  <a:lnTo>
                    <a:pt x="4272" y="1555"/>
                  </a:lnTo>
                  <a:lnTo>
                    <a:pt x="4306" y="1555"/>
                  </a:lnTo>
                  <a:lnTo>
                    <a:pt x="4334" y="1555"/>
                  </a:lnTo>
                  <a:lnTo>
                    <a:pt x="4358" y="1555"/>
                  </a:lnTo>
                  <a:lnTo>
                    <a:pt x="4378" y="1555"/>
                  </a:lnTo>
                  <a:lnTo>
                    <a:pt x="4396" y="1555"/>
                  </a:lnTo>
                  <a:lnTo>
                    <a:pt x="4412" y="1555"/>
                  </a:lnTo>
                  <a:lnTo>
                    <a:pt x="4427" y="1555"/>
                  </a:lnTo>
                  <a:lnTo>
                    <a:pt x="4445" y="1555"/>
                  </a:lnTo>
                  <a:lnTo>
                    <a:pt x="4455" y="1554"/>
                  </a:lnTo>
                  <a:lnTo>
                    <a:pt x="4464" y="1553"/>
                  </a:lnTo>
                  <a:lnTo>
                    <a:pt x="4470" y="1550"/>
                  </a:lnTo>
                  <a:lnTo>
                    <a:pt x="4476" y="1547"/>
                  </a:lnTo>
                  <a:lnTo>
                    <a:pt x="4480" y="1544"/>
                  </a:lnTo>
                  <a:lnTo>
                    <a:pt x="4485" y="1539"/>
                  </a:lnTo>
                  <a:lnTo>
                    <a:pt x="4488" y="1535"/>
                  </a:lnTo>
                  <a:lnTo>
                    <a:pt x="4490" y="1530"/>
                  </a:lnTo>
                  <a:lnTo>
                    <a:pt x="4495" y="1522"/>
                  </a:lnTo>
                  <a:lnTo>
                    <a:pt x="4503" y="1514"/>
                  </a:lnTo>
                  <a:lnTo>
                    <a:pt x="4509" y="1511"/>
                  </a:lnTo>
                  <a:lnTo>
                    <a:pt x="4514" y="1508"/>
                  </a:lnTo>
                  <a:lnTo>
                    <a:pt x="4522" y="1507"/>
                  </a:lnTo>
                  <a:lnTo>
                    <a:pt x="4531" y="1506"/>
                  </a:lnTo>
                  <a:lnTo>
                    <a:pt x="4554" y="1507"/>
                  </a:lnTo>
                  <a:lnTo>
                    <a:pt x="4577" y="1509"/>
                  </a:lnTo>
                  <a:lnTo>
                    <a:pt x="4599" y="1512"/>
                  </a:lnTo>
                  <a:lnTo>
                    <a:pt x="4620" y="1515"/>
                  </a:lnTo>
                  <a:lnTo>
                    <a:pt x="4651" y="1522"/>
                  </a:lnTo>
                  <a:lnTo>
                    <a:pt x="4663" y="1524"/>
                  </a:lnTo>
                  <a:lnTo>
                    <a:pt x="4678" y="1524"/>
                  </a:lnTo>
                  <a:lnTo>
                    <a:pt x="4690" y="1524"/>
                  </a:lnTo>
                  <a:lnTo>
                    <a:pt x="4700" y="1524"/>
                  </a:lnTo>
                  <a:lnTo>
                    <a:pt x="4711" y="1524"/>
                  </a:lnTo>
                  <a:lnTo>
                    <a:pt x="4718" y="1524"/>
                  </a:lnTo>
                  <a:lnTo>
                    <a:pt x="4727" y="1521"/>
                  </a:lnTo>
                  <a:lnTo>
                    <a:pt x="4737" y="1518"/>
                  </a:lnTo>
                  <a:lnTo>
                    <a:pt x="4746" y="1513"/>
                  </a:lnTo>
                  <a:lnTo>
                    <a:pt x="4755" y="1508"/>
                  </a:lnTo>
                  <a:lnTo>
                    <a:pt x="4763" y="1501"/>
                  </a:lnTo>
                  <a:lnTo>
                    <a:pt x="4771" y="1494"/>
                  </a:lnTo>
                  <a:lnTo>
                    <a:pt x="4777" y="1487"/>
                  </a:lnTo>
                  <a:lnTo>
                    <a:pt x="4771" y="1484"/>
                  </a:lnTo>
                  <a:lnTo>
                    <a:pt x="4766" y="1481"/>
                  </a:lnTo>
                  <a:lnTo>
                    <a:pt x="4760" y="1476"/>
                  </a:lnTo>
                  <a:lnTo>
                    <a:pt x="4756" y="1471"/>
                  </a:lnTo>
                  <a:lnTo>
                    <a:pt x="4750" y="1465"/>
                  </a:lnTo>
                  <a:lnTo>
                    <a:pt x="4747" y="1458"/>
                  </a:lnTo>
                  <a:lnTo>
                    <a:pt x="4745" y="1452"/>
                  </a:lnTo>
                  <a:lnTo>
                    <a:pt x="4744" y="1444"/>
                  </a:lnTo>
                  <a:lnTo>
                    <a:pt x="4745" y="1435"/>
                  </a:lnTo>
                  <a:lnTo>
                    <a:pt x="4747" y="1428"/>
                  </a:lnTo>
                  <a:lnTo>
                    <a:pt x="4750" y="1422"/>
                  </a:lnTo>
                  <a:lnTo>
                    <a:pt x="4754" y="1417"/>
                  </a:lnTo>
                  <a:lnTo>
                    <a:pt x="4757" y="1411"/>
                  </a:lnTo>
                  <a:lnTo>
                    <a:pt x="4760" y="1405"/>
                  </a:lnTo>
                  <a:lnTo>
                    <a:pt x="4762" y="1398"/>
                  </a:lnTo>
                  <a:lnTo>
                    <a:pt x="4763" y="1388"/>
                  </a:lnTo>
                  <a:lnTo>
                    <a:pt x="4763" y="1382"/>
                  </a:lnTo>
                  <a:lnTo>
                    <a:pt x="4761" y="1377"/>
                  </a:lnTo>
                  <a:lnTo>
                    <a:pt x="4759" y="1372"/>
                  </a:lnTo>
                  <a:lnTo>
                    <a:pt x="4756" y="1369"/>
                  </a:lnTo>
                  <a:lnTo>
                    <a:pt x="4747" y="1363"/>
                  </a:lnTo>
                  <a:lnTo>
                    <a:pt x="4737" y="1359"/>
                  </a:lnTo>
                  <a:lnTo>
                    <a:pt x="4727" y="1355"/>
                  </a:lnTo>
                  <a:lnTo>
                    <a:pt x="4718" y="1350"/>
                  </a:lnTo>
                  <a:lnTo>
                    <a:pt x="4715" y="1347"/>
                  </a:lnTo>
                  <a:lnTo>
                    <a:pt x="4713" y="1343"/>
                  </a:lnTo>
                  <a:lnTo>
                    <a:pt x="4711" y="1339"/>
                  </a:lnTo>
                  <a:lnTo>
                    <a:pt x="4711" y="1333"/>
                  </a:lnTo>
                  <a:lnTo>
                    <a:pt x="4711" y="1324"/>
                  </a:lnTo>
                  <a:lnTo>
                    <a:pt x="4711" y="1315"/>
                  </a:lnTo>
                  <a:lnTo>
                    <a:pt x="4830" y="1297"/>
                  </a:lnTo>
                  <a:lnTo>
                    <a:pt x="4869" y="1307"/>
                  </a:lnTo>
                  <a:lnTo>
                    <a:pt x="4898" y="1315"/>
                  </a:lnTo>
                  <a:lnTo>
                    <a:pt x="4928" y="1322"/>
                  </a:lnTo>
                  <a:lnTo>
                    <a:pt x="4963" y="1333"/>
                  </a:lnTo>
                  <a:lnTo>
                    <a:pt x="4974" y="1338"/>
                  </a:lnTo>
                  <a:lnTo>
                    <a:pt x="4985" y="1343"/>
                  </a:lnTo>
                  <a:lnTo>
                    <a:pt x="4995" y="1349"/>
                  </a:lnTo>
                  <a:lnTo>
                    <a:pt x="5005" y="1356"/>
                  </a:lnTo>
                  <a:lnTo>
                    <a:pt x="5021" y="1371"/>
                  </a:lnTo>
                  <a:lnTo>
                    <a:pt x="5038" y="1386"/>
                  </a:lnTo>
                  <a:lnTo>
                    <a:pt x="5046" y="1395"/>
                  </a:lnTo>
                  <a:lnTo>
                    <a:pt x="5054" y="1402"/>
                  </a:lnTo>
                  <a:lnTo>
                    <a:pt x="5063" y="1408"/>
                  </a:lnTo>
                  <a:lnTo>
                    <a:pt x="5073" y="1414"/>
                  </a:lnTo>
                  <a:lnTo>
                    <a:pt x="5084" y="1419"/>
                  </a:lnTo>
                  <a:lnTo>
                    <a:pt x="5095" y="1423"/>
                  </a:lnTo>
                  <a:lnTo>
                    <a:pt x="5108" y="1425"/>
                  </a:lnTo>
                  <a:lnTo>
                    <a:pt x="5122" y="1426"/>
                  </a:lnTo>
                  <a:lnTo>
                    <a:pt x="5127" y="1438"/>
                  </a:lnTo>
                  <a:lnTo>
                    <a:pt x="5132" y="1449"/>
                  </a:lnTo>
                  <a:lnTo>
                    <a:pt x="5139" y="1459"/>
                  </a:lnTo>
                  <a:lnTo>
                    <a:pt x="5148" y="1468"/>
                  </a:lnTo>
                  <a:lnTo>
                    <a:pt x="5156" y="1476"/>
                  </a:lnTo>
                  <a:lnTo>
                    <a:pt x="5166" y="1484"/>
                  </a:lnTo>
                  <a:lnTo>
                    <a:pt x="5176" y="1490"/>
                  </a:lnTo>
                  <a:lnTo>
                    <a:pt x="5188" y="1496"/>
                  </a:lnTo>
                  <a:lnTo>
                    <a:pt x="5199" y="1502"/>
                  </a:lnTo>
                  <a:lnTo>
                    <a:pt x="5211" y="1508"/>
                  </a:lnTo>
                  <a:lnTo>
                    <a:pt x="5225" y="1512"/>
                  </a:lnTo>
                  <a:lnTo>
                    <a:pt x="5237" y="1516"/>
                  </a:lnTo>
                  <a:lnTo>
                    <a:pt x="5263" y="1524"/>
                  </a:lnTo>
                  <a:lnTo>
                    <a:pt x="5288" y="1530"/>
                  </a:lnTo>
                  <a:lnTo>
                    <a:pt x="5303" y="1536"/>
                  </a:lnTo>
                  <a:lnTo>
                    <a:pt x="5317" y="1542"/>
                  </a:lnTo>
                  <a:lnTo>
                    <a:pt x="5330" y="1550"/>
                  </a:lnTo>
                  <a:lnTo>
                    <a:pt x="5342" y="1558"/>
                  </a:lnTo>
                  <a:lnTo>
                    <a:pt x="5365" y="1577"/>
                  </a:lnTo>
                  <a:lnTo>
                    <a:pt x="5388" y="1595"/>
                  </a:lnTo>
                  <a:lnTo>
                    <a:pt x="5399" y="1604"/>
                  </a:lnTo>
                  <a:lnTo>
                    <a:pt x="5410" y="1612"/>
                  </a:lnTo>
                  <a:lnTo>
                    <a:pt x="5422" y="1621"/>
                  </a:lnTo>
                  <a:lnTo>
                    <a:pt x="5434" y="1628"/>
                  </a:lnTo>
                  <a:lnTo>
                    <a:pt x="5446" y="1633"/>
                  </a:lnTo>
                  <a:lnTo>
                    <a:pt x="5460" y="1638"/>
                  </a:lnTo>
                  <a:lnTo>
                    <a:pt x="5473" y="1640"/>
                  </a:lnTo>
                  <a:lnTo>
                    <a:pt x="5488" y="1641"/>
                  </a:lnTo>
                  <a:lnTo>
                    <a:pt x="5497" y="1641"/>
                  </a:lnTo>
                  <a:lnTo>
                    <a:pt x="5506" y="1640"/>
                  </a:lnTo>
                  <a:lnTo>
                    <a:pt x="5514" y="1638"/>
                  </a:lnTo>
                  <a:lnTo>
                    <a:pt x="5522" y="1635"/>
                  </a:lnTo>
                  <a:lnTo>
                    <a:pt x="5536" y="1628"/>
                  </a:lnTo>
                  <a:lnTo>
                    <a:pt x="5551" y="1620"/>
                  </a:lnTo>
                  <a:lnTo>
                    <a:pt x="5565" y="1611"/>
                  </a:lnTo>
                  <a:lnTo>
                    <a:pt x="5579" y="1605"/>
                  </a:lnTo>
                  <a:lnTo>
                    <a:pt x="5587" y="1602"/>
                  </a:lnTo>
                  <a:lnTo>
                    <a:pt x="5596" y="1600"/>
                  </a:lnTo>
                  <a:lnTo>
                    <a:pt x="5604" y="1599"/>
                  </a:lnTo>
                  <a:lnTo>
                    <a:pt x="5614" y="1598"/>
                  </a:lnTo>
                  <a:lnTo>
                    <a:pt x="5621" y="1599"/>
                  </a:lnTo>
                  <a:lnTo>
                    <a:pt x="5626" y="1601"/>
                  </a:lnTo>
                  <a:lnTo>
                    <a:pt x="5631" y="1604"/>
                  </a:lnTo>
                  <a:lnTo>
                    <a:pt x="5635" y="1607"/>
                  </a:lnTo>
                  <a:lnTo>
                    <a:pt x="5642" y="1613"/>
                  </a:lnTo>
                  <a:lnTo>
                    <a:pt x="5647" y="1617"/>
                  </a:lnTo>
                  <a:lnTo>
                    <a:pt x="5647" y="1629"/>
                  </a:lnTo>
                  <a:lnTo>
                    <a:pt x="5647" y="1638"/>
                  </a:lnTo>
                  <a:lnTo>
                    <a:pt x="5647" y="1645"/>
                  </a:lnTo>
                  <a:lnTo>
                    <a:pt x="5647" y="1654"/>
                  </a:lnTo>
                  <a:lnTo>
                    <a:pt x="5647" y="1662"/>
                  </a:lnTo>
                  <a:lnTo>
                    <a:pt x="5649" y="1672"/>
                  </a:lnTo>
                  <a:lnTo>
                    <a:pt x="5652" y="1679"/>
                  </a:lnTo>
                  <a:lnTo>
                    <a:pt x="5655" y="1686"/>
                  </a:lnTo>
                  <a:lnTo>
                    <a:pt x="5659" y="1693"/>
                  </a:lnTo>
                  <a:lnTo>
                    <a:pt x="5664" y="1699"/>
                  </a:lnTo>
                  <a:lnTo>
                    <a:pt x="5668" y="1704"/>
                  </a:lnTo>
                  <a:lnTo>
                    <a:pt x="5674" y="1709"/>
                  </a:lnTo>
                  <a:lnTo>
                    <a:pt x="5674" y="1790"/>
                  </a:lnTo>
                  <a:lnTo>
                    <a:pt x="5666" y="1791"/>
                  </a:lnTo>
                  <a:lnTo>
                    <a:pt x="5657" y="1792"/>
                  </a:lnTo>
                  <a:lnTo>
                    <a:pt x="5649" y="1792"/>
                  </a:lnTo>
                  <a:lnTo>
                    <a:pt x="5641" y="1792"/>
                  </a:lnTo>
                  <a:lnTo>
                    <a:pt x="5623" y="1790"/>
                  </a:lnTo>
                  <a:lnTo>
                    <a:pt x="5608" y="1790"/>
                  </a:lnTo>
                  <a:lnTo>
                    <a:pt x="5604" y="1790"/>
                  </a:lnTo>
                  <a:lnTo>
                    <a:pt x="5602" y="1792"/>
                  </a:lnTo>
                  <a:lnTo>
                    <a:pt x="5600" y="1794"/>
                  </a:lnTo>
                  <a:lnTo>
                    <a:pt x="5598" y="1796"/>
                  </a:lnTo>
                  <a:lnTo>
                    <a:pt x="5595" y="1802"/>
                  </a:lnTo>
                  <a:lnTo>
                    <a:pt x="5593" y="1808"/>
                  </a:lnTo>
                  <a:lnTo>
                    <a:pt x="5595" y="1818"/>
                  </a:lnTo>
                  <a:lnTo>
                    <a:pt x="5597" y="1827"/>
                  </a:lnTo>
                  <a:lnTo>
                    <a:pt x="5600" y="1835"/>
                  </a:lnTo>
                  <a:lnTo>
                    <a:pt x="5604" y="1844"/>
                  </a:lnTo>
                  <a:lnTo>
                    <a:pt x="5609" y="1852"/>
                  </a:lnTo>
                  <a:lnTo>
                    <a:pt x="5614" y="1859"/>
                  </a:lnTo>
                  <a:lnTo>
                    <a:pt x="5620" y="1865"/>
                  </a:lnTo>
                  <a:lnTo>
                    <a:pt x="5626" y="1871"/>
                  </a:lnTo>
                  <a:lnTo>
                    <a:pt x="5637" y="1881"/>
                  </a:lnTo>
                  <a:lnTo>
                    <a:pt x="5647" y="1890"/>
                  </a:lnTo>
                  <a:lnTo>
                    <a:pt x="5651" y="1896"/>
                  </a:lnTo>
                  <a:lnTo>
                    <a:pt x="5653" y="1899"/>
                  </a:lnTo>
                  <a:lnTo>
                    <a:pt x="5654" y="1903"/>
                  </a:lnTo>
                  <a:lnTo>
                    <a:pt x="5654" y="1907"/>
                  </a:lnTo>
                  <a:lnTo>
                    <a:pt x="5747" y="1919"/>
                  </a:lnTo>
                  <a:lnTo>
                    <a:pt x="5754" y="1918"/>
                  </a:lnTo>
                  <a:lnTo>
                    <a:pt x="5761" y="1917"/>
                  </a:lnTo>
                  <a:lnTo>
                    <a:pt x="5768" y="1915"/>
                  </a:lnTo>
                  <a:lnTo>
                    <a:pt x="5775" y="1912"/>
                  </a:lnTo>
                  <a:lnTo>
                    <a:pt x="5780" y="1908"/>
                  </a:lnTo>
                  <a:lnTo>
                    <a:pt x="5786" y="1904"/>
                  </a:lnTo>
                  <a:lnTo>
                    <a:pt x="5792" y="1899"/>
                  </a:lnTo>
                  <a:lnTo>
                    <a:pt x="5797" y="1892"/>
                  </a:lnTo>
                  <a:lnTo>
                    <a:pt x="5807" y="1880"/>
                  </a:lnTo>
                  <a:lnTo>
                    <a:pt x="5815" y="1865"/>
                  </a:lnTo>
                  <a:lnTo>
                    <a:pt x="5823" y="1850"/>
                  </a:lnTo>
                  <a:lnTo>
                    <a:pt x="5830" y="1832"/>
                  </a:lnTo>
                  <a:lnTo>
                    <a:pt x="5835" y="1815"/>
                  </a:lnTo>
                  <a:lnTo>
                    <a:pt x="5841" y="1797"/>
                  </a:lnTo>
                  <a:lnTo>
                    <a:pt x="5845" y="1779"/>
                  </a:lnTo>
                  <a:lnTo>
                    <a:pt x="5847" y="1763"/>
                  </a:lnTo>
                  <a:lnTo>
                    <a:pt x="5852" y="1733"/>
                  </a:lnTo>
                  <a:lnTo>
                    <a:pt x="5853" y="1709"/>
                  </a:lnTo>
                  <a:lnTo>
                    <a:pt x="5853" y="1694"/>
                  </a:lnTo>
                  <a:lnTo>
                    <a:pt x="5853" y="1677"/>
                  </a:lnTo>
                  <a:lnTo>
                    <a:pt x="5853" y="1657"/>
                  </a:lnTo>
                  <a:lnTo>
                    <a:pt x="5853" y="1635"/>
                  </a:lnTo>
                  <a:lnTo>
                    <a:pt x="5853" y="1623"/>
                  </a:lnTo>
                  <a:lnTo>
                    <a:pt x="5853" y="1612"/>
                  </a:lnTo>
                  <a:lnTo>
                    <a:pt x="5855" y="1607"/>
                  </a:lnTo>
                  <a:lnTo>
                    <a:pt x="5858" y="1604"/>
                  </a:lnTo>
                  <a:lnTo>
                    <a:pt x="5865" y="1601"/>
                  </a:lnTo>
                  <a:lnTo>
                    <a:pt x="5873" y="1598"/>
                  </a:lnTo>
                  <a:lnTo>
                    <a:pt x="5873" y="1568"/>
                  </a:lnTo>
                  <a:lnTo>
                    <a:pt x="5867" y="1564"/>
                  </a:lnTo>
                  <a:lnTo>
                    <a:pt x="5859" y="1558"/>
                  </a:lnTo>
                  <a:lnTo>
                    <a:pt x="5850" y="1551"/>
                  </a:lnTo>
                  <a:lnTo>
                    <a:pt x="5843" y="1543"/>
                  </a:lnTo>
                  <a:lnTo>
                    <a:pt x="5835" y="1534"/>
                  </a:lnTo>
                  <a:lnTo>
                    <a:pt x="5830" y="1525"/>
                  </a:lnTo>
                  <a:lnTo>
                    <a:pt x="5827" y="1520"/>
                  </a:lnTo>
                  <a:lnTo>
                    <a:pt x="5826" y="1516"/>
                  </a:lnTo>
                  <a:lnTo>
                    <a:pt x="5826" y="1511"/>
                  </a:lnTo>
                  <a:lnTo>
                    <a:pt x="5826" y="1506"/>
                  </a:lnTo>
                  <a:lnTo>
                    <a:pt x="5816" y="1498"/>
                  </a:lnTo>
                  <a:lnTo>
                    <a:pt x="5808" y="1490"/>
                  </a:lnTo>
                  <a:lnTo>
                    <a:pt x="5799" y="1481"/>
                  </a:lnTo>
                  <a:lnTo>
                    <a:pt x="5791" y="1472"/>
                  </a:lnTo>
                  <a:lnTo>
                    <a:pt x="5776" y="1451"/>
                  </a:lnTo>
                  <a:lnTo>
                    <a:pt x="5761" y="1428"/>
                  </a:lnTo>
                  <a:lnTo>
                    <a:pt x="5748" y="1404"/>
                  </a:lnTo>
                  <a:lnTo>
                    <a:pt x="5735" y="1378"/>
                  </a:lnTo>
                  <a:lnTo>
                    <a:pt x="5721" y="1353"/>
                  </a:lnTo>
                  <a:lnTo>
                    <a:pt x="5707" y="1327"/>
                  </a:lnTo>
                  <a:lnTo>
                    <a:pt x="5700" y="1316"/>
                  </a:lnTo>
                  <a:lnTo>
                    <a:pt x="5692" y="1307"/>
                  </a:lnTo>
                  <a:lnTo>
                    <a:pt x="5684" y="1299"/>
                  </a:lnTo>
                  <a:lnTo>
                    <a:pt x="5674" y="1291"/>
                  </a:lnTo>
                  <a:lnTo>
                    <a:pt x="5664" y="1285"/>
                  </a:lnTo>
                  <a:lnTo>
                    <a:pt x="5652" y="1279"/>
                  </a:lnTo>
                  <a:lnTo>
                    <a:pt x="5640" y="1274"/>
                  </a:lnTo>
                  <a:lnTo>
                    <a:pt x="5628" y="1270"/>
                  </a:lnTo>
                  <a:lnTo>
                    <a:pt x="5600" y="1263"/>
                  </a:lnTo>
                  <a:lnTo>
                    <a:pt x="5570" y="1256"/>
                  </a:lnTo>
                  <a:lnTo>
                    <a:pt x="5540" y="1249"/>
                  </a:lnTo>
                  <a:lnTo>
                    <a:pt x="5508" y="1241"/>
                  </a:lnTo>
                  <a:lnTo>
                    <a:pt x="5503" y="1252"/>
                  </a:lnTo>
                  <a:lnTo>
                    <a:pt x="5500" y="1265"/>
                  </a:lnTo>
                  <a:lnTo>
                    <a:pt x="5498" y="1272"/>
                  </a:lnTo>
                  <a:lnTo>
                    <a:pt x="5496" y="1279"/>
                  </a:lnTo>
                  <a:lnTo>
                    <a:pt x="5492" y="1285"/>
                  </a:lnTo>
                  <a:lnTo>
                    <a:pt x="5488" y="1291"/>
                  </a:lnTo>
                  <a:lnTo>
                    <a:pt x="5483" y="1284"/>
                  </a:lnTo>
                  <a:lnTo>
                    <a:pt x="5476" y="1278"/>
                  </a:lnTo>
                  <a:lnTo>
                    <a:pt x="5469" y="1275"/>
                  </a:lnTo>
                  <a:lnTo>
                    <a:pt x="5462" y="1272"/>
                  </a:lnTo>
                  <a:lnTo>
                    <a:pt x="5446" y="1267"/>
                  </a:lnTo>
                  <a:lnTo>
                    <a:pt x="5431" y="1264"/>
                  </a:lnTo>
                  <a:lnTo>
                    <a:pt x="5423" y="1262"/>
                  </a:lnTo>
                  <a:lnTo>
                    <a:pt x="5417" y="1260"/>
                  </a:lnTo>
                  <a:lnTo>
                    <a:pt x="5411" y="1257"/>
                  </a:lnTo>
                  <a:lnTo>
                    <a:pt x="5406" y="1254"/>
                  </a:lnTo>
                  <a:lnTo>
                    <a:pt x="5401" y="1249"/>
                  </a:lnTo>
                  <a:lnTo>
                    <a:pt x="5398" y="1244"/>
                  </a:lnTo>
                  <a:lnTo>
                    <a:pt x="5396" y="1237"/>
                  </a:lnTo>
                  <a:lnTo>
                    <a:pt x="5395" y="1229"/>
                  </a:lnTo>
                  <a:lnTo>
                    <a:pt x="5378" y="1226"/>
                  </a:lnTo>
                  <a:lnTo>
                    <a:pt x="5341" y="1218"/>
                  </a:lnTo>
                  <a:lnTo>
                    <a:pt x="5322" y="1214"/>
                  </a:lnTo>
                  <a:lnTo>
                    <a:pt x="5305" y="1210"/>
                  </a:lnTo>
                  <a:lnTo>
                    <a:pt x="5293" y="1207"/>
                  </a:lnTo>
                  <a:lnTo>
                    <a:pt x="5288" y="1204"/>
                  </a:lnTo>
                  <a:lnTo>
                    <a:pt x="5289" y="1197"/>
                  </a:lnTo>
                  <a:lnTo>
                    <a:pt x="5293" y="1191"/>
                  </a:lnTo>
                  <a:lnTo>
                    <a:pt x="5298" y="1185"/>
                  </a:lnTo>
                  <a:lnTo>
                    <a:pt x="5304" y="1180"/>
                  </a:lnTo>
                  <a:lnTo>
                    <a:pt x="5319" y="1167"/>
                  </a:lnTo>
                  <a:lnTo>
                    <a:pt x="5334" y="1154"/>
                  </a:lnTo>
                  <a:lnTo>
                    <a:pt x="5331" y="1147"/>
                  </a:lnTo>
                  <a:lnTo>
                    <a:pt x="5329" y="1140"/>
                  </a:lnTo>
                  <a:lnTo>
                    <a:pt x="5328" y="1132"/>
                  </a:lnTo>
                  <a:lnTo>
                    <a:pt x="5329" y="1125"/>
                  </a:lnTo>
                  <a:lnTo>
                    <a:pt x="5331" y="1117"/>
                  </a:lnTo>
                  <a:lnTo>
                    <a:pt x="5334" y="1108"/>
                  </a:lnTo>
                  <a:lnTo>
                    <a:pt x="5339" y="1100"/>
                  </a:lnTo>
                  <a:lnTo>
                    <a:pt x="5343" y="1092"/>
                  </a:lnTo>
                  <a:lnTo>
                    <a:pt x="5365" y="1064"/>
                  </a:lnTo>
                  <a:lnTo>
                    <a:pt x="5382" y="1043"/>
                  </a:lnTo>
                  <a:lnTo>
                    <a:pt x="5382" y="964"/>
                  </a:lnTo>
                  <a:lnTo>
                    <a:pt x="5388" y="962"/>
                  </a:lnTo>
                  <a:lnTo>
                    <a:pt x="5396" y="961"/>
                  </a:lnTo>
                  <a:lnTo>
                    <a:pt x="5402" y="961"/>
                  </a:lnTo>
                  <a:lnTo>
                    <a:pt x="5409" y="962"/>
                  </a:lnTo>
                  <a:lnTo>
                    <a:pt x="5423" y="963"/>
                  </a:lnTo>
                  <a:lnTo>
                    <a:pt x="5441" y="964"/>
                  </a:lnTo>
                  <a:lnTo>
                    <a:pt x="5465" y="964"/>
                  </a:lnTo>
                  <a:lnTo>
                    <a:pt x="5492" y="966"/>
                  </a:lnTo>
                  <a:lnTo>
                    <a:pt x="5521" y="968"/>
                  </a:lnTo>
                  <a:lnTo>
                    <a:pt x="5552" y="970"/>
                  </a:lnTo>
                  <a:lnTo>
                    <a:pt x="5583" y="972"/>
                  </a:lnTo>
                  <a:lnTo>
                    <a:pt x="5612" y="974"/>
                  </a:lnTo>
                  <a:lnTo>
                    <a:pt x="5641" y="975"/>
                  </a:lnTo>
                  <a:lnTo>
                    <a:pt x="5667" y="976"/>
                  </a:lnTo>
                  <a:lnTo>
                    <a:pt x="5671" y="975"/>
                  </a:lnTo>
                  <a:lnTo>
                    <a:pt x="5677" y="972"/>
                  </a:lnTo>
                  <a:lnTo>
                    <a:pt x="5682" y="968"/>
                  </a:lnTo>
                  <a:lnTo>
                    <a:pt x="5687" y="964"/>
                  </a:lnTo>
                  <a:lnTo>
                    <a:pt x="5674" y="945"/>
                  </a:lnTo>
                  <a:lnTo>
                    <a:pt x="5807" y="945"/>
                  </a:lnTo>
                  <a:lnTo>
                    <a:pt x="5809" y="949"/>
                  </a:lnTo>
                  <a:lnTo>
                    <a:pt x="5816" y="955"/>
                  </a:lnTo>
                  <a:lnTo>
                    <a:pt x="5825" y="962"/>
                  </a:lnTo>
                  <a:lnTo>
                    <a:pt x="5836" y="969"/>
                  </a:lnTo>
                  <a:lnTo>
                    <a:pt x="5857" y="982"/>
                  </a:lnTo>
                  <a:lnTo>
                    <a:pt x="5867" y="988"/>
                  </a:lnTo>
                  <a:lnTo>
                    <a:pt x="5871" y="988"/>
                  </a:lnTo>
                  <a:lnTo>
                    <a:pt x="5875" y="987"/>
                  </a:lnTo>
                  <a:lnTo>
                    <a:pt x="5878" y="985"/>
                  </a:lnTo>
                  <a:lnTo>
                    <a:pt x="5880" y="983"/>
                  </a:lnTo>
                  <a:lnTo>
                    <a:pt x="5884" y="979"/>
                  </a:lnTo>
                  <a:lnTo>
                    <a:pt x="5888" y="973"/>
                  </a:lnTo>
                  <a:lnTo>
                    <a:pt x="5892" y="967"/>
                  </a:lnTo>
                  <a:lnTo>
                    <a:pt x="5898" y="963"/>
                  </a:lnTo>
                  <a:lnTo>
                    <a:pt x="5902" y="961"/>
                  </a:lnTo>
                  <a:lnTo>
                    <a:pt x="5906" y="959"/>
                  </a:lnTo>
                  <a:lnTo>
                    <a:pt x="5913" y="958"/>
                  </a:lnTo>
                  <a:lnTo>
                    <a:pt x="5920" y="958"/>
                  </a:lnTo>
                  <a:lnTo>
                    <a:pt x="5911" y="954"/>
                  </a:lnTo>
                  <a:lnTo>
                    <a:pt x="5904" y="950"/>
                  </a:lnTo>
                  <a:lnTo>
                    <a:pt x="5900" y="945"/>
                  </a:lnTo>
                  <a:lnTo>
                    <a:pt x="5897" y="941"/>
                  </a:lnTo>
                  <a:lnTo>
                    <a:pt x="5894" y="935"/>
                  </a:lnTo>
                  <a:lnTo>
                    <a:pt x="5893" y="927"/>
                  </a:lnTo>
                  <a:lnTo>
                    <a:pt x="5893" y="916"/>
                  </a:lnTo>
                  <a:lnTo>
                    <a:pt x="5893" y="902"/>
                  </a:lnTo>
                  <a:lnTo>
                    <a:pt x="5893" y="886"/>
                  </a:lnTo>
                  <a:lnTo>
                    <a:pt x="5894" y="871"/>
                  </a:lnTo>
                  <a:lnTo>
                    <a:pt x="5897" y="858"/>
                  </a:lnTo>
                  <a:lnTo>
                    <a:pt x="5900" y="846"/>
                  </a:lnTo>
                  <a:lnTo>
                    <a:pt x="5902" y="841"/>
                  </a:lnTo>
                  <a:lnTo>
                    <a:pt x="5904" y="835"/>
                  </a:lnTo>
                  <a:lnTo>
                    <a:pt x="5906" y="831"/>
                  </a:lnTo>
                  <a:lnTo>
                    <a:pt x="5910" y="828"/>
                  </a:lnTo>
                  <a:lnTo>
                    <a:pt x="5913" y="825"/>
                  </a:lnTo>
                  <a:lnTo>
                    <a:pt x="5917" y="823"/>
                  </a:lnTo>
                  <a:lnTo>
                    <a:pt x="5922" y="822"/>
                  </a:lnTo>
                  <a:lnTo>
                    <a:pt x="5926" y="822"/>
                  </a:lnTo>
                  <a:lnTo>
                    <a:pt x="5945" y="822"/>
                  </a:lnTo>
                  <a:lnTo>
                    <a:pt x="5974" y="822"/>
                  </a:lnTo>
                  <a:lnTo>
                    <a:pt x="6006" y="822"/>
                  </a:lnTo>
                  <a:lnTo>
                    <a:pt x="6033" y="822"/>
                  </a:lnTo>
                  <a:lnTo>
                    <a:pt x="6037" y="828"/>
                  </a:lnTo>
                  <a:lnTo>
                    <a:pt x="6045" y="838"/>
                  </a:lnTo>
                  <a:lnTo>
                    <a:pt x="6055" y="849"/>
                  </a:lnTo>
                  <a:lnTo>
                    <a:pt x="6066" y="860"/>
                  </a:lnTo>
                  <a:lnTo>
                    <a:pt x="6077" y="871"/>
                  </a:lnTo>
                  <a:lnTo>
                    <a:pt x="6086" y="881"/>
                  </a:lnTo>
                  <a:lnTo>
                    <a:pt x="6094" y="887"/>
                  </a:lnTo>
                  <a:lnTo>
                    <a:pt x="6099" y="889"/>
                  </a:lnTo>
                  <a:lnTo>
                    <a:pt x="6102" y="881"/>
                  </a:lnTo>
                  <a:lnTo>
                    <a:pt x="6105" y="874"/>
                  </a:lnTo>
                  <a:lnTo>
                    <a:pt x="6108" y="867"/>
                  </a:lnTo>
                  <a:lnTo>
                    <a:pt x="6112" y="861"/>
                  </a:lnTo>
                  <a:lnTo>
                    <a:pt x="6116" y="855"/>
                  </a:lnTo>
                  <a:lnTo>
                    <a:pt x="6119" y="848"/>
                  </a:lnTo>
                  <a:lnTo>
                    <a:pt x="6123" y="839"/>
                  </a:lnTo>
                  <a:lnTo>
                    <a:pt x="6125" y="828"/>
                  </a:lnTo>
                  <a:lnTo>
                    <a:pt x="6128" y="830"/>
                  </a:lnTo>
                  <a:lnTo>
                    <a:pt x="6132" y="831"/>
                  </a:lnTo>
                  <a:lnTo>
                    <a:pt x="6135" y="832"/>
                  </a:lnTo>
                  <a:lnTo>
                    <a:pt x="6139" y="832"/>
                  </a:lnTo>
                  <a:lnTo>
                    <a:pt x="6144" y="832"/>
                  </a:lnTo>
                  <a:lnTo>
                    <a:pt x="6149" y="831"/>
                  </a:lnTo>
                  <a:lnTo>
                    <a:pt x="6153" y="830"/>
                  </a:lnTo>
                  <a:lnTo>
                    <a:pt x="6159" y="828"/>
                  </a:lnTo>
                  <a:lnTo>
                    <a:pt x="6148" y="815"/>
                  </a:lnTo>
                  <a:lnTo>
                    <a:pt x="6137" y="803"/>
                  </a:lnTo>
                  <a:lnTo>
                    <a:pt x="6133" y="796"/>
                  </a:lnTo>
                  <a:lnTo>
                    <a:pt x="6128" y="789"/>
                  </a:lnTo>
                  <a:lnTo>
                    <a:pt x="6126" y="782"/>
                  </a:lnTo>
                  <a:lnTo>
                    <a:pt x="6125" y="772"/>
                  </a:lnTo>
                  <a:lnTo>
                    <a:pt x="6126" y="767"/>
                  </a:lnTo>
                  <a:lnTo>
                    <a:pt x="6128" y="764"/>
                  </a:lnTo>
                  <a:lnTo>
                    <a:pt x="6132" y="761"/>
                  </a:lnTo>
                  <a:lnTo>
                    <a:pt x="6135" y="760"/>
                  </a:lnTo>
                  <a:lnTo>
                    <a:pt x="6140" y="759"/>
                  </a:lnTo>
                  <a:lnTo>
                    <a:pt x="6146" y="759"/>
                  </a:lnTo>
                  <a:lnTo>
                    <a:pt x="6152" y="760"/>
                  </a:lnTo>
                  <a:lnTo>
                    <a:pt x="6159" y="762"/>
                  </a:lnTo>
                  <a:lnTo>
                    <a:pt x="6188" y="771"/>
                  </a:lnTo>
                  <a:lnTo>
                    <a:pt x="6212" y="778"/>
                  </a:lnTo>
                  <a:lnTo>
                    <a:pt x="6202" y="779"/>
                  </a:lnTo>
                  <a:lnTo>
                    <a:pt x="6193" y="782"/>
                  </a:lnTo>
                  <a:lnTo>
                    <a:pt x="6184" y="784"/>
                  </a:lnTo>
                  <a:lnTo>
                    <a:pt x="6179" y="785"/>
                  </a:lnTo>
                  <a:lnTo>
                    <a:pt x="6180" y="792"/>
                  </a:lnTo>
                  <a:lnTo>
                    <a:pt x="6183" y="797"/>
                  </a:lnTo>
                  <a:lnTo>
                    <a:pt x="6186" y="802"/>
                  </a:lnTo>
                  <a:lnTo>
                    <a:pt x="6191" y="807"/>
                  </a:lnTo>
                  <a:lnTo>
                    <a:pt x="6201" y="815"/>
                  </a:lnTo>
                  <a:lnTo>
                    <a:pt x="6211" y="822"/>
                  </a:lnTo>
                  <a:lnTo>
                    <a:pt x="6222" y="829"/>
                  </a:lnTo>
                  <a:lnTo>
                    <a:pt x="6230" y="837"/>
                  </a:lnTo>
                  <a:lnTo>
                    <a:pt x="6234" y="842"/>
                  </a:lnTo>
                  <a:lnTo>
                    <a:pt x="6236" y="847"/>
                  </a:lnTo>
                  <a:lnTo>
                    <a:pt x="6238" y="853"/>
                  </a:lnTo>
                  <a:lnTo>
                    <a:pt x="6238" y="859"/>
                  </a:lnTo>
                  <a:lnTo>
                    <a:pt x="6237" y="867"/>
                  </a:lnTo>
                  <a:lnTo>
                    <a:pt x="6231" y="878"/>
                  </a:lnTo>
                  <a:lnTo>
                    <a:pt x="6224" y="893"/>
                  </a:lnTo>
                  <a:lnTo>
                    <a:pt x="6215" y="907"/>
                  </a:lnTo>
                  <a:lnTo>
                    <a:pt x="6206" y="922"/>
                  </a:lnTo>
                  <a:lnTo>
                    <a:pt x="6200" y="937"/>
                  </a:lnTo>
                  <a:lnTo>
                    <a:pt x="6196" y="944"/>
                  </a:lnTo>
                  <a:lnTo>
                    <a:pt x="6194" y="952"/>
                  </a:lnTo>
                  <a:lnTo>
                    <a:pt x="6192" y="958"/>
                  </a:lnTo>
                  <a:lnTo>
                    <a:pt x="6192" y="964"/>
                  </a:lnTo>
                  <a:lnTo>
                    <a:pt x="6193" y="970"/>
                  </a:lnTo>
                  <a:lnTo>
                    <a:pt x="6195" y="974"/>
                  </a:lnTo>
                  <a:lnTo>
                    <a:pt x="6198" y="977"/>
                  </a:lnTo>
                  <a:lnTo>
                    <a:pt x="6202" y="979"/>
                  </a:lnTo>
                  <a:lnTo>
                    <a:pt x="6205" y="981"/>
                  </a:lnTo>
                  <a:lnTo>
                    <a:pt x="6208" y="984"/>
                  </a:lnTo>
                  <a:lnTo>
                    <a:pt x="6211" y="988"/>
                  </a:lnTo>
                  <a:lnTo>
                    <a:pt x="6212" y="994"/>
                  </a:lnTo>
                  <a:lnTo>
                    <a:pt x="6212" y="1001"/>
                  </a:lnTo>
                  <a:lnTo>
                    <a:pt x="6211" y="1010"/>
                  </a:lnTo>
                  <a:lnTo>
                    <a:pt x="6208" y="1018"/>
                  </a:lnTo>
                  <a:lnTo>
                    <a:pt x="6204" y="1026"/>
                  </a:lnTo>
                  <a:lnTo>
                    <a:pt x="6202" y="1030"/>
                  </a:lnTo>
                  <a:lnTo>
                    <a:pt x="6200" y="1033"/>
                  </a:lnTo>
                  <a:lnTo>
                    <a:pt x="6196" y="1036"/>
                  </a:lnTo>
                  <a:lnTo>
                    <a:pt x="6192" y="1039"/>
                  </a:lnTo>
                  <a:lnTo>
                    <a:pt x="6188" y="1041"/>
                  </a:lnTo>
                  <a:lnTo>
                    <a:pt x="6183" y="1042"/>
                  </a:lnTo>
                  <a:lnTo>
                    <a:pt x="6178" y="1043"/>
                  </a:lnTo>
                  <a:lnTo>
                    <a:pt x="6172" y="1043"/>
                  </a:lnTo>
                  <a:lnTo>
                    <a:pt x="6173" y="1062"/>
                  </a:lnTo>
                  <a:lnTo>
                    <a:pt x="6175" y="1079"/>
                  </a:lnTo>
                  <a:lnTo>
                    <a:pt x="6181" y="1095"/>
                  </a:lnTo>
                  <a:lnTo>
                    <a:pt x="6186" y="1111"/>
                  </a:lnTo>
                  <a:lnTo>
                    <a:pt x="6194" y="1126"/>
                  </a:lnTo>
                  <a:lnTo>
                    <a:pt x="6204" y="1140"/>
                  </a:lnTo>
                  <a:lnTo>
                    <a:pt x="6214" y="1153"/>
                  </a:lnTo>
                  <a:lnTo>
                    <a:pt x="6226" y="1166"/>
                  </a:lnTo>
                  <a:lnTo>
                    <a:pt x="6238" y="1179"/>
                  </a:lnTo>
                  <a:lnTo>
                    <a:pt x="6252" y="1190"/>
                  </a:lnTo>
                  <a:lnTo>
                    <a:pt x="6267" y="1201"/>
                  </a:lnTo>
                  <a:lnTo>
                    <a:pt x="6281" y="1211"/>
                  </a:lnTo>
                  <a:lnTo>
                    <a:pt x="6296" y="1220"/>
                  </a:lnTo>
                  <a:lnTo>
                    <a:pt x="6313" y="1230"/>
                  </a:lnTo>
                  <a:lnTo>
                    <a:pt x="6328" y="1239"/>
                  </a:lnTo>
                  <a:lnTo>
                    <a:pt x="6345" y="1247"/>
                  </a:lnTo>
                  <a:lnTo>
                    <a:pt x="6352" y="1251"/>
                  </a:lnTo>
                  <a:lnTo>
                    <a:pt x="6360" y="1256"/>
                  </a:lnTo>
                  <a:lnTo>
                    <a:pt x="6365" y="1261"/>
                  </a:lnTo>
                  <a:lnTo>
                    <a:pt x="6371" y="1267"/>
                  </a:lnTo>
                  <a:lnTo>
                    <a:pt x="6379" y="1282"/>
                  </a:lnTo>
                  <a:lnTo>
                    <a:pt x="6387" y="1297"/>
                  </a:lnTo>
                  <a:lnTo>
                    <a:pt x="6392" y="1304"/>
                  </a:lnTo>
                  <a:lnTo>
                    <a:pt x="6396" y="1311"/>
                  </a:lnTo>
                  <a:lnTo>
                    <a:pt x="6402" y="1318"/>
                  </a:lnTo>
                  <a:lnTo>
                    <a:pt x="6407" y="1325"/>
                  </a:lnTo>
                  <a:lnTo>
                    <a:pt x="6415" y="1331"/>
                  </a:lnTo>
                  <a:lnTo>
                    <a:pt x="6422" y="1337"/>
                  </a:lnTo>
                  <a:lnTo>
                    <a:pt x="6432" y="1342"/>
                  </a:lnTo>
                  <a:lnTo>
                    <a:pt x="6444" y="1346"/>
                  </a:lnTo>
                  <a:lnTo>
                    <a:pt x="6452" y="1347"/>
                  </a:lnTo>
                  <a:lnTo>
                    <a:pt x="6464" y="1351"/>
                  </a:lnTo>
                  <a:lnTo>
                    <a:pt x="6471" y="1353"/>
                  </a:lnTo>
                  <a:lnTo>
                    <a:pt x="6476" y="1356"/>
                  </a:lnTo>
                  <a:lnTo>
                    <a:pt x="6481" y="1360"/>
                  </a:lnTo>
                  <a:lnTo>
                    <a:pt x="6484" y="1364"/>
                  </a:lnTo>
                  <a:lnTo>
                    <a:pt x="6491" y="1374"/>
                  </a:lnTo>
                  <a:lnTo>
                    <a:pt x="6497" y="1384"/>
                  </a:lnTo>
                  <a:lnTo>
                    <a:pt x="6506" y="1395"/>
                  </a:lnTo>
                  <a:lnTo>
                    <a:pt x="6515" y="1404"/>
                  </a:lnTo>
                  <a:lnTo>
                    <a:pt x="6525" y="1413"/>
                  </a:lnTo>
                  <a:lnTo>
                    <a:pt x="6533" y="1420"/>
                  </a:lnTo>
                  <a:lnTo>
                    <a:pt x="6538" y="1422"/>
                  </a:lnTo>
                  <a:lnTo>
                    <a:pt x="6542" y="1424"/>
                  </a:lnTo>
                  <a:lnTo>
                    <a:pt x="6547" y="1425"/>
                  </a:lnTo>
                  <a:lnTo>
                    <a:pt x="6551" y="1426"/>
                  </a:lnTo>
                  <a:lnTo>
                    <a:pt x="6554" y="1425"/>
                  </a:lnTo>
                  <a:lnTo>
                    <a:pt x="6558" y="1425"/>
                  </a:lnTo>
                  <a:lnTo>
                    <a:pt x="6561" y="1423"/>
                  </a:lnTo>
                  <a:lnTo>
                    <a:pt x="6564" y="1421"/>
                  </a:lnTo>
                  <a:lnTo>
                    <a:pt x="6570" y="1416"/>
                  </a:lnTo>
                  <a:lnTo>
                    <a:pt x="6575" y="1410"/>
                  </a:lnTo>
                  <a:lnTo>
                    <a:pt x="6578" y="1402"/>
                  </a:lnTo>
                  <a:lnTo>
                    <a:pt x="6582" y="1391"/>
                  </a:lnTo>
                  <a:lnTo>
                    <a:pt x="6583" y="1381"/>
                  </a:lnTo>
                  <a:lnTo>
                    <a:pt x="6584" y="1370"/>
                  </a:lnTo>
                  <a:lnTo>
                    <a:pt x="6583" y="1366"/>
                  </a:lnTo>
                  <a:lnTo>
                    <a:pt x="6582" y="1362"/>
                  </a:lnTo>
                  <a:lnTo>
                    <a:pt x="6579" y="1359"/>
                  </a:lnTo>
                  <a:lnTo>
                    <a:pt x="6576" y="1356"/>
                  </a:lnTo>
                  <a:lnTo>
                    <a:pt x="6570" y="1350"/>
                  </a:lnTo>
                  <a:lnTo>
                    <a:pt x="6561" y="1345"/>
                  </a:lnTo>
                  <a:lnTo>
                    <a:pt x="6552" y="1340"/>
                  </a:lnTo>
                  <a:lnTo>
                    <a:pt x="6544" y="1333"/>
                  </a:lnTo>
                  <a:lnTo>
                    <a:pt x="6542" y="1329"/>
                  </a:lnTo>
                  <a:lnTo>
                    <a:pt x="6539" y="1325"/>
                  </a:lnTo>
                  <a:lnTo>
                    <a:pt x="6538" y="1320"/>
                  </a:lnTo>
                  <a:lnTo>
                    <a:pt x="6538" y="1315"/>
                  </a:lnTo>
                  <a:lnTo>
                    <a:pt x="6539" y="1313"/>
                  </a:lnTo>
                  <a:lnTo>
                    <a:pt x="6542" y="1310"/>
                  </a:lnTo>
                  <a:lnTo>
                    <a:pt x="6547" y="1308"/>
                  </a:lnTo>
                  <a:lnTo>
                    <a:pt x="6552" y="1306"/>
                  </a:lnTo>
                  <a:lnTo>
                    <a:pt x="6565" y="1301"/>
                  </a:lnTo>
                  <a:lnTo>
                    <a:pt x="6577" y="1297"/>
                  </a:lnTo>
                  <a:lnTo>
                    <a:pt x="6569" y="1280"/>
                  </a:lnTo>
                  <a:lnTo>
                    <a:pt x="6560" y="1268"/>
                  </a:lnTo>
                  <a:lnTo>
                    <a:pt x="6550" y="1256"/>
                  </a:lnTo>
                  <a:lnTo>
                    <a:pt x="6538" y="1241"/>
                  </a:lnTo>
                  <a:lnTo>
                    <a:pt x="6540" y="1239"/>
                  </a:lnTo>
                  <a:lnTo>
                    <a:pt x="6544" y="1238"/>
                  </a:lnTo>
                  <a:lnTo>
                    <a:pt x="6550" y="1237"/>
                  </a:lnTo>
                  <a:lnTo>
                    <a:pt x="6556" y="1236"/>
                  </a:lnTo>
                  <a:lnTo>
                    <a:pt x="6572" y="1235"/>
                  </a:lnTo>
                  <a:lnTo>
                    <a:pt x="6590" y="1235"/>
                  </a:lnTo>
                  <a:lnTo>
                    <a:pt x="6583" y="1229"/>
                  </a:lnTo>
                  <a:lnTo>
                    <a:pt x="6572" y="1219"/>
                  </a:lnTo>
                  <a:lnTo>
                    <a:pt x="6566" y="1214"/>
                  </a:lnTo>
                  <a:lnTo>
                    <a:pt x="6562" y="1210"/>
                  </a:lnTo>
                  <a:lnTo>
                    <a:pt x="6559" y="1207"/>
                  </a:lnTo>
                  <a:lnTo>
                    <a:pt x="6558" y="1204"/>
                  </a:lnTo>
                  <a:lnTo>
                    <a:pt x="6550" y="1199"/>
                  </a:lnTo>
                  <a:lnTo>
                    <a:pt x="6544" y="1194"/>
                  </a:lnTo>
                  <a:lnTo>
                    <a:pt x="6540" y="1187"/>
                  </a:lnTo>
                  <a:lnTo>
                    <a:pt x="6537" y="1180"/>
                  </a:lnTo>
                  <a:lnTo>
                    <a:pt x="6533" y="1173"/>
                  </a:lnTo>
                  <a:lnTo>
                    <a:pt x="6532" y="1163"/>
                  </a:lnTo>
                  <a:lnTo>
                    <a:pt x="6531" y="1153"/>
                  </a:lnTo>
                  <a:lnTo>
                    <a:pt x="6531" y="1142"/>
                  </a:lnTo>
                  <a:lnTo>
                    <a:pt x="6536" y="1142"/>
                  </a:lnTo>
                  <a:lnTo>
                    <a:pt x="6540" y="1140"/>
                  </a:lnTo>
                  <a:lnTo>
                    <a:pt x="6545" y="1138"/>
                  </a:lnTo>
                  <a:lnTo>
                    <a:pt x="6549" y="1136"/>
                  </a:lnTo>
                  <a:lnTo>
                    <a:pt x="6552" y="1133"/>
                  </a:lnTo>
                  <a:lnTo>
                    <a:pt x="6555" y="1130"/>
                  </a:lnTo>
                  <a:lnTo>
                    <a:pt x="6556" y="1127"/>
                  </a:lnTo>
                  <a:lnTo>
                    <a:pt x="6558" y="1124"/>
                  </a:lnTo>
                  <a:lnTo>
                    <a:pt x="6539" y="1118"/>
                  </a:lnTo>
                  <a:lnTo>
                    <a:pt x="6522" y="1110"/>
                  </a:lnTo>
                  <a:lnTo>
                    <a:pt x="6508" y="1103"/>
                  </a:lnTo>
                  <a:lnTo>
                    <a:pt x="6496" y="1095"/>
                  </a:lnTo>
                  <a:lnTo>
                    <a:pt x="6476" y="1078"/>
                  </a:lnTo>
                  <a:lnTo>
                    <a:pt x="6460" y="1063"/>
                  </a:lnTo>
                  <a:lnTo>
                    <a:pt x="6452" y="1055"/>
                  </a:lnTo>
                  <a:lnTo>
                    <a:pt x="6444" y="1048"/>
                  </a:lnTo>
                  <a:lnTo>
                    <a:pt x="6437" y="1043"/>
                  </a:lnTo>
                  <a:lnTo>
                    <a:pt x="6427" y="1039"/>
                  </a:lnTo>
                  <a:lnTo>
                    <a:pt x="6417" y="1036"/>
                  </a:lnTo>
                  <a:lnTo>
                    <a:pt x="6406" y="1035"/>
                  </a:lnTo>
                  <a:lnTo>
                    <a:pt x="6393" y="1035"/>
                  </a:lnTo>
                  <a:lnTo>
                    <a:pt x="6377" y="1037"/>
                  </a:lnTo>
                  <a:lnTo>
                    <a:pt x="6375" y="1038"/>
                  </a:lnTo>
                  <a:lnTo>
                    <a:pt x="6373" y="1037"/>
                  </a:lnTo>
                  <a:lnTo>
                    <a:pt x="6372" y="1036"/>
                  </a:lnTo>
                  <a:lnTo>
                    <a:pt x="6370" y="1035"/>
                  </a:lnTo>
                  <a:lnTo>
                    <a:pt x="6368" y="1031"/>
                  </a:lnTo>
                  <a:lnTo>
                    <a:pt x="6365" y="1025"/>
                  </a:lnTo>
                  <a:lnTo>
                    <a:pt x="6363" y="1009"/>
                  </a:lnTo>
                  <a:lnTo>
                    <a:pt x="6360" y="990"/>
                  </a:lnTo>
                  <a:lnTo>
                    <a:pt x="6358" y="981"/>
                  </a:lnTo>
                  <a:lnTo>
                    <a:pt x="6354" y="972"/>
                  </a:lnTo>
                  <a:lnTo>
                    <a:pt x="6351" y="963"/>
                  </a:lnTo>
                  <a:lnTo>
                    <a:pt x="6346" y="956"/>
                  </a:lnTo>
                  <a:lnTo>
                    <a:pt x="6340" y="949"/>
                  </a:lnTo>
                  <a:lnTo>
                    <a:pt x="6332" y="943"/>
                  </a:lnTo>
                  <a:lnTo>
                    <a:pt x="6328" y="941"/>
                  </a:lnTo>
                  <a:lnTo>
                    <a:pt x="6323" y="940"/>
                  </a:lnTo>
                  <a:lnTo>
                    <a:pt x="6317" y="939"/>
                  </a:lnTo>
                  <a:lnTo>
                    <a:pt x="6312" y="939"/>
                  </a:lnTo>
                  <a:lnTo>
                    <a:pt x="6392" y="889"/>
                  </a:lnTo>
                  <a:lnTo>
                    <a:pt x="6396" y="890"/>
                  </a:lnTo>
                  <a:lnTo>
                    <a:pt x="6399" y="894"/>
                  </a:lnTo>
                  <a:lnTo>
                    <a:pt x="6403" y="898"/>
                  </a:lnTo>
                  <a:lnTo>
                    <a:pt x="6405" y="902"/>
                  </a:lnTo>
                  <a:lnTo>
                    <a:pt x="6408" y="907"/>
                  </a:lnTo>
                  <a:lnTo>
                    <a:pt x="6413" y="911"/>
                  </a:lnTo>
                  <a:lnTo>
                    <a:pt x="6415" y="912"/>
                  </a:lnTo>
                  <a:lnTo>
                    <a:pt x="6418" y="913"/>
                  </a:lnTo>
                  <a:lnTo>
                    <a:pt x="6421" y="914"/>
                  </a:lnTo>
                  <a:lnTo>
                    <a:pt x="6425" y="914"/>
                  </a:lnTo>
                  <a:lnTo>
                    <a:pt x="6435" y="913"/>
                  </a:lnTo>
                  <a:lnTo>
                    <a:pt x="6446" y="910"/>
                  </a:lnTo>
                  <a:lnTo>
                    <a:pt x="6458" y="906"/>
                  </a:lnTo>
                  <a:lnTo>
                    <a:pt x="6470" y="901"/>
                  </a:lnTo>
                  <a:lnTo>
                    <a:pt x="6495" y="888"/>
                  </a:lnTo>
                  <a:lnTo>
                    <a:pt x="6525" y="877"/>
                  </a:lnTo>
                  <a:lnTo>
                    <a:pt x="6544" y="877"/>
                  </a:lnTo>
                  <a:lnTo>
                    <a:pt x="6547" y="885"/>
                  </a:lnTo>
                  <a:lnTo>
                    <a:pt x="6551" y="893"/>
                  </a:lnTo>
                  <a:lnTo>
                    <a:pt x="6556" y="899"/>
                  </a:lnTo>
                  <a:lnTo>
                    <a:pt x="6562" y="905"/>
                  </a:lnTo>
                  <a:lnTo>
                    <a:pt x="6576" y="915"/>
                  </a:lnTo>
                  <a:lnTo>
                    <a:pt x="6590" y="927"/>
                  </a:lnTo>
                  <a:lnTo>
                    <a:pt x="6596" y="906"/>
                  </a:lnTo>
                  <a:lnTo>
                    <a:pt x="6601" y="884"/>
                  </a:lnTo>
                  <a:lnTo>
                    <a:pt x="6605" y="873"/>
                  </a:lnTo>
                  <a:lnTo>
                    <a:pt x="6609" y="863"/>
                  </a:lnTo>
                  <a:lnTo>
                    <a:pt x="6614" y="854"/>
                  </a:lnTo>
                  <a:lnTo>
                    <a:pt x="6619" y="845"/>
                  </a:lnTo>
                  <a:lnTo>
                    <a:pt x="6626" y="835"/>
                  </a:lnTo>
                  <a:lnTo>
                    <a:pt x="6633" y="827"/>
                  </a:lnTo>
                  <a:lnTo>
                    <a:pt x="6642" y="821"/>
                  </a:lnTo>
                  <a:lnTo>
                    <a:pt x="6651" y="815"/>
                  </a:lnTo>
                  <a:lnTo>
                    <a:pt x="6662" y="810"/>
                  </a:lnTo>
                  <a:lnTo>
                    <a:pt x="6674" y="806"/>
                  </a:lnTo>
                  <a:lnTo>
                    <a:pt x="6688" y="804"/>
                  </a:lnTo>
                  <a:lnTo>
                    <a:pt x="6704" y="803"/>
                  </a:lnTo>
                  <a:lnTo>
                    <a:pt x="6701" y="799"/>
                  </a:lnTo>
                  <a:lnTo>
                    <a:pt x="6700" y="794"/>
                  </a:lnTo>
                  <a:lnTo>
                    <a:pt x="6700" y="790"/>
                  </a:lnTo>
                  <a:lnTo>
                    <a:pt x="6701" y="785"/>
                  </a:lnTo>
                  <a:lnTo>
                    <a:pt x="6702" y="775"/>
                  </a:lnTo>
                  <a:lnTo>
                    <a:pt x="6704" y="766"/>
                  </a:lnTo>
                  <a:lnTo>
                    <a:pt x="6709" y="770"/>
                  </a:lnTo>
                  <a:lnTo>
                    <a:pt x="6715" y="773"/>
                  </a:lnTo>
                  <a:lnTo>
                    <a:pt x="6721" y="775"/>
                  </a:lnTo>
                  <a:lnTo>
                    <a:pt x="6729" y="777"/>
                  </a:lnTo>
                  <a:lnTo>
                    <a:pt x="6744" y="778"/>
                  </a:lnTo>
                  <a:lnTo>
                    <a:pt x="6763" y="778"/>
                  </a:lnTo>
                  <a:lnTo>
                    <a:pt x="6774" y="781"/>
                  </a:lnTo>
                  <a:lnTo>
                    <a:pt x="6787" y="784"/>
                  </a:lnTo>
                  <a:lnTo>
                    <a:pt x="6795" y="785"/>
                  </a:lnTo>
                  <a:lnTo>
                    <a:pt x="6801" y="784"/>
                  </a:lnTo>
                  <a:lnTo>
                    <a:pt x="6809" y="783"/>
                  </a:lnTo>
                  <a:lnTo>
                    <a:pt x="6817" y="778"/>
                  </a:lnTo>
                  <a:lnTo>
                    <a:pt x="6813" y="767"/>
                  </a:lnTo>
                  <a:lnTo>
                    <a:pt x="6813" y="762"/>
                  </a:lnTo>
                  <a:lnTo>
                    <a:pt x="6816" y="757"/>
                  </a:lnTo>
                  <a:lnTo>
                    <a:pt x="6817" y="742"/>
                  </a:lnTo>
                  <a:lnTo>
                    <a:pt x="6790" y="738"/>
                  </a:lnTo>
                  <a:lnTo>
                    <a:pt x="6766" y="733"/>
                  </a:lnTo>
                  <a:lnTo>
                    <a:pt x="6743" y="727"/>
                  </a:lnTo>
                  <a:lnTo>
                    <a:pt x="6722" y="720"/>
                  </a:lnTo>
                  <a:lnTo>
                    <a:pt x="6685" y="706"/>
                  </a:lnTo>
                  <a:lnTo>
                    <a:pt x="6650" y="692"/>
                  </a:lnTo>
                  <a:lnTo>
                    <a:pt x="6632" y="685"/>
                  </a:lnTo>
                  <a:lnTo>
                    <a:pt x="6616" y="678"/>
                  </a:lnTo>
                  <a:lnTo>
                    <a:pt x="6598" y="672"/>
                  </a:lnTo>
                  <a:lnTo>
                    <a:pt x="6579" y="666"/>
                  </a:lnTo>
                  <a:lnTo>
                    <a:pt x="6561" y="662"/>
                  </a:lnTo>
                  <a:lnTo>
                    <a:pt x="6541" y="658"/>
                  </a:lnTo>
                  <a:lnTo>
                    <a:pt x="6520" y="656"/>
                  </a:lnTo>
                  <a:lnTo>
                    <a:pt x="6497" y="655"/>
                  </a:lnTo>
                  <a:lnTo>
                    <a:pt x="6543" y="659"/>
                  </a:lnTo>
                  <a:lnTo>
                    <a:pt x="6582" y="663"/>
                  </a:lnTo>
                  <a:lnTo>
                    <a:pt x="6592" y="663"/>
                  </a:lnTo>
                  <a:lnTo>
                    <a:pt x="6600" y="663"/>
                  </a:lnTo>
                  <a:lnTo>
                    <a:pt x="6610" y="662"/>
                  </a:lnTo>
                  <a:lnTo>
                    <a:pt x="6619" y="660"/>
                  </a:lnTo>
                  <a:lnTo>
                    <a:pt x="6628" y="658"/>
                  </a:lnTo>
                  <a:lnTo>
                    <a:pt x="6638" y="654"/>
                  </a:lnTo>
                  <a:lnTo>
                    <a:pt x="6648" y="649"/>
                  </a:lnTo>
                  <a:lnTo>
                    <a:pt x="6657" y="643"/>
                  </a:lnTo>
                  <a:lnTo>
                    <a:pt x="6653" y="637"/>
                  </a:lnTo>
                  <a:lnTo>
                    <a:pt x="6649" y="632"/>
                  </a:lnTo>
                  <a:lnTo>
                    <a:pt x="6644" y="627"/>
                  </a:lnTo>
                  <a:lnTo>
                    <a:pt x="6639" y="624"/>
                  </a:lnTo>
                  <a:lnTo>
                    <a:pt x="6628" y="618"/>
                  </a:lnTo>
                  <a:lnTo>
                    <a:pt x="6616" y="612"/>
                  </a:lnTo>
                  <a:lnTo>
                    <a:pt x="6605" y="607"/>
                  </a:lnTo>
                  <a:lnTo>
                    <a:pt x="6593" y="601"/>
                  </a:lnTo>
                  <a:lnTo>
                    <a:pt x="6587" y="598"/>
                  </a:lnTo>
                  <a:lnTo>
                    <a:pt x="6581" y="593"/>
                  </a:lnTo>
                  <a:lnTo>
                    <a:pt x="6576" y="588"/>
                  </a:lnTo>
                  <a:lnTo>
                    <a:pt x="6571" y="582"/>
                  </a:lnTo>
                  <a:lnTo>
                    <a:pt x="6597" y="582"/>
                  </a:lnTo>
                  <a:lnTo>
                    <a:pt x="6600" y="587"/>
                  </a:lnTo>
                  <a:lnTo>
                    <a:pt x="6605" y="592"/>
                  </a:lnTo>
                  <a:lnTo>
                    <a:pt x="6610" y="599"/>
                  </a:lnTo>
                  <a:lnTo>
                    <a:pt x="6617" y="604"/>
                  </a:lnTo>
                  <a:lnTo>
                    <a:pt x="6626" y="610"/>
                  </a:lnTo>
                  <a:lnTo>
                    <a:pt x="6634" y="615"/>
                  </a:lnTo>
                  <a:lnTo>
                    <a:pt x="6640" y="617"/>
                  </a:lnTo>
                  <a:lnTo>
                    <a:pt x="6645" y="618"/>
                  </a:lnTo>
                  <a:lnTo>
                    <a:pt x="6651" y="619"/>
                  </a:lnTo>
                  <a:lnTo>
                    <a:pt x="6657" y="619"/>
                  </a:lnTo>
                  <a:lnTo>
                    <a:pt x="6665" y="618"/>
                  </a:lnTo>
                  <a:lnTo>
                    <a:pt x="6670" y="617"/>
                  </a:lnTo>
                  <a:lnTo>
                    <a:pt x="6673" y="615"/>
                  </a:lnTo>
                  <a:lnTo>
                    <a:pt x="6675" y="612"/>
                  </a:lnTo>
                  <a:lnTo>
                    <a:pt x="6678" y="610"/>
                  </a:lnTo>
                  <a:lnTo>
                    <a:pt x="6683" y="608"/>
                  </a:lnTo>
                  <a:lnTo>
                    <a:pt x="6691" y="606"/>
                  </a:lnTo>
                  <a:lnTo>
                    <a:pt x="6704" y="606"/>
                  </a:lnTo>
                  <a:lnTo>
                    <a:pt x="6718" y="606"/>
                  </a:lnTo>
                  <a:lnTo>
                    <a:pt x="6730" y="607"/>
                  </a:lnTo>
                  <a:lnTo>
                    <a:pt x="6742" y="609"/>
                  </a:lnTo>
                  <a:lnTo>
                    <a:pt x="6752" y="612"/>
                  </a:lnTo>
                  <a:lnTo>
                    <a:pt x="6762" y="616"/>
                  </a:lnTo>
                  <a:lnTo>
                    <a:pt x="6771" y="619"/>
                  </a:lnTo>
                  <a:lnTo>
                    <a:pt x="6778" y="623"/>
                  </a:lnTo>
                  <a:lnTo>
                    <a:pt x="6786" y="627"/>
                  </a:lnTo>
                  <a:lnTo>
                    <a:pt x="6799" y="636"/>
                  </a:lnTo>
                  <a:lnTo>
                    <a:pt x="6812" y="645"/>
                  </a:lnTo>
                  <a:lnTo>
                    <a:pt x="6827" y="654"/>
                  </a:lnTo>
                  <a:lnTo>
                    <a:pt x="6843" y="661"/>
                  </a:lnTo>
                  <a:lnTo>
                    <a:pt x="6943" y="661"/>
                  </a:lnTo>
                  <a:lnTo>
                    <a:pt x="6945" y="667"/>
                  </a:lnTo>
                  <a:lnTo>
                    <a:pt x="6950" y="673"/>
                  </a:lnTo>
                  <a:lnTo>
                    <a:pt x="6955" y="676"/>
                  </a:lnTo>
                  <a:lnTo>
                    <a:pt x="6961" y="678"/>
                  </a:lnTo>
                  <a:lnTo>
                    <a:pt x="6971" y="680"/>
                  </a:lnTo>
                  <a:lnTo>
                    <a:pt x="6982" y="680"/>
                  </a:lnTo>
                  <a:lnTo>
                    <a:pt x="6989" y="680"/>
                  </a:lnTo>
                  <a:lnTo>
                    <a:pt x="7006" y="680"/>
                  </a:lnTo>
                  <a:lnTo>
                    <a:pt x="7027" y="678"/>
                  </a:lnTo>
                  <a:lnTo>
                    <a:pt x="7049" y="674"/>
                  </a:lnTo>
                  <a:lnTo>
                    <a:pt x="7031" y="668"/>
                  </a:lnTo>
                  <a:lnTo>
                    <a:pt x="7011" y="659"/>
                  </a:lnTo>
                  <a:lnTo>
                    <a:pt x="7002" y="654"/>
                  </a:lnTo>
                  <a:lnTo>
                    <a:pt x="6996" y="647"/>
                  </a:lnTo>
                  <a:lnTo>
                    <a:pt x="6993" y="644"/>
                  </a:lnTo>
                  <a:lnTo>
                    <a:pt x="6991" y="640"/>
                  </a:lnTo>
                  <a:lnTo>
                    <a:pt x="6989" y="636"/>
                  </a:lnTo>
                  <a:lnTo>
                    <a:pt x="6989" y="631"/>
                  </a:lnTo>
                  <a:lnTo>
                    <a:pt x="6990" y="621"/>
                  </a:lnTo>
                  <a:lnTo>
                    <a:pt x="6991" y="614"/>
                  </a:lnTo>
                  <a:lnTo>
                    <a:pt x="6992" y="608"/>
                  </a:lnTo>
                  <a:lnTo>
                    <a:pt x="6992" y="602"/>
                  </a:lnTo>
                  <a:lnTo>
                    <a:pt x="6991" y="593"/>
                  </a:lnTo>
                  <a:lnTo>
                    <a:pt x="6989" y="582"/>
                  </a:lnTo>
                  <a:lnTo>
                    <a:pt x="6975" y="581"/>
                  </a:lnTo>
                  <a:lnTo>
                    <a:pt x="6961" y="579"/>
                  </a:lnTo>
                  <a:lnTo>
                    <a:pt x="6947" y="577"/>
                  </a:lnTo>
                  <a:lnTo>
                    <a:pt x="6934" y="573"/>
                  </a:lnTo>
                  <a:lnTo>
                    <a:pt x="6910" y="564"/>
                  </a:lnTo>
                  <a:lnTo>
                    <a:pt x="6886" y="553"/>
                  </a:lnTo>
                  <a:lnTo>
                    <a:pt x="6861" y="543"/>
                  </a:lnTo>
                  <a:lnTo>
                    <a:pt x="6835" y="535"/>
                  </a:lnTo>
                  <a:lnTo>
                    <a:pt x="6821" y="531"/>
                  </a:lnTo>
                  <a:lnTo>
                    <a:pt x="6807" y="529"/>
                  </a:lnTo>
                  <a:lnTo>
                    <a:pt x="6793" y="527"/>
                  </a:lnTo>
                  <a:lnTo>
                    <a:pt x="6776" y="526"/>
                  </a:lnTo>
                  <a:lnTo>
                    <a:pt x="6769" y="527"/>
                  </a:lnTo>
                  <a:lnTo>
                    <a:pt x="6761" y="531"/>
                  </a:lnTo>
                  <a:lnTo>
                    <a:pt x="6756" y="533"/>
                  </a:lnTo>
                  <a:lnTo>
                    <a:pt x="6753" y="536"/>
                  </a:lnTo>
                  <a:lnTo>
                    <a:pt x="6751" y="540"/>
                  </a:lnTo>
                  <a:lnTo>
                    <a:pt x="6750" y="544"/>
                  </a:lnTo>
                  <a:lnTo>
                    <a:pt x="6751" y="547"/>
                  </a:lnTo>
                  <a:lnTo>
                    <a:pt x="6752" y="548"/>
                  </a:lnTo>
                  <a:lnTo>
                    <a:pt x="6754" y="550"/>
                  </a:lnTo>
                  <a:lnTo>
                    <a:pt x="6757" y="552"/>
                  </a:lnTo>
                  <a:lnTo>
                    <a:pt x="6765" y="555"/>
                  </a:lnTo>
                  <a:lnTo>
                    <a:pt x="6775" y="559"/>
                  </a:lnTo>
                  <a:lnTo>
                    <a:pt x="6785" y="563"/>
                  </a:lnTo>
                  <a:lnTo>
                    <a:pt x="6795" y="567"/>
                  </a:lnTo>
                  <a:lnTo>
                    <a:pt x="6799" y="570"/>
                  </a:lnTo>
                  <a:lnTo>
                    <a:pt x="6803" y="574"/>
                  </a:lnTo>
                  <a:lnTo>
                    <a:pt x="6807" y="577"/>
                  </a:lnTo>
                  <a:lnTo>
                    <a:pt x="6810" y="582"/>
                  </a:lnTo>
                  <a:lnTo>
                    <a:pt x="6778" y="567"/>
                  </a:lnTo>
                  <a:lnTo>
                    <a:pt x="6751" y="552"/>
                  </a:lnTo>
                  <a:lnTo>
                    <a:pt x="6728" y="539"/>
                  </a:lnTo>
                  <a:lnTo>
                    <a:pt x="6706" y="528"/>
                  </a:lnTo>
                  <a:lnTo>
                    <a:pt x="6684" y="517"/>
                  </a:lnTo>
                  <a:lnTo>
                    <a:pt x="6660" y="506"/>
                  </a:lnTo>
                  <a:lnTo>
                    <a:pt x="6631" y="494"/>
                  </a:lnTo>
                  <a:lnTo>
                    <a:pt x="6597" y="483"/>
                  </a:lnTo>
                  <a:lnTo>
                    <a:pt x="6573" y="477"/>
                  </a:lnTo>
                  <a:lnTo>
                    <a:pt x="6548" y="471"/>
                  </a:lnTo>
                  <a:lnTo>
                    <a:pt x="6525" y="466"/>
                  </a:lnTo>
                  <a:lnTo>
                    <a:pt x="6500" y="462"/>
                  </a:lnTo>
                  <a:lnTo>
                    <a:pt x="6454" y="455"/>
                  </a:lnTo>
                  <a:lnTo>
                    <a:pt x="6408" y="450"/>
                  </a:lnTo>
                  <a:lnTo>
                    <a:pt x="6363" y="443"/>
                  </a:lnTo>
                  <a:lnTo>
                    <a:pt x="6318" y="436"/>
                  </a:lnTo>
                  <a:lnTo>
                    <a:pt x="6295" y="432"/>
                  </a:lnTo>
                  <a:lnTo>
                    <a:pt x="6272" y="427"/>
                  </a:lnTo>
                  <a:lnTo>
                    <a:pt x="6249" y="422"/>
                  </a:lnTo>
                  <a:lnTo>
                    <a:pt x="6225" y="415"/>
                  </a:lnTo>
                  <a:lnTo>
                    <a:pt x="6146" y="415"/>
                  </a:lnTo>
                  <a:lnTo>
                    <a:pt x="6133" y="407"/>
                  </a:lnTo>
                  <a:lnTo>
                    <a:pt x="6121" y="402"/>
                  </a:lnTo>
                  <a:lnTo>
                    <a:pt x="6114" y="400"/>
                  </a:lnTo>
                  <a:lnTo>
                    <a:pt x="6106" y="398"/>
                  </a:lnTo>
                  <a:lnTo>
                    <a:pt x="6096" y="397"/>
                  </a:lnTo>
                  <a:lnTo>
                    <a:pt x="6085" y="397"/>
                  </a:lnTo>
                  <a:lnTo>
                    <a:pt x="6071" y="398"/>
                  </a:lnTo>
                  <a:lnTo>
                    <a:pt x="6058" y="400"/>
                  </a:lnTo>
                  <a:lnTo>
                    <a:pt x="6045" y="403"/>
                  </a:lnTo>
                  <a:lnTo>
                    <a:pt x="6033" y="406"/>
                  </a:lnTo>
                  <a:lnTo>
                    <a:pt x="6020" y="410"/>
                  </a:lnTo>
                  <a:lnTo>
                    <a:pt x="6007" y="412"/>
                  </a:lnTo>
                  <a:lnTo>
                    <a:pt x="5993" y="415"/>
                  </a:lnTo>
                  <a:lnTo>
                    <a:pt x="5979" y="415"/>
                  </a:lnTo>
                  <a:lnTo>
                    <a:pt x="5971" y="415"/>
                  </a:lnTo>
                  <a:lnTo>
                    <a:pt x="5960" y="412"/>
                  </a:lnTo>
                  <a:lnTo>
                    <a:pt x="5945" y="409"/>
                  </a:lnTo>
                  <a:lnTo>
                    <a:pt x="5929" y="405"/>
                  </a:lnTo>
                  <a:lnTo>
                    <a:pt x="5913" y="400"/>
                  </a:lnTo>
                  <a:lnTo>
                    <a:pt x="5899" y="395"/>
                  </a:lnTo>
                  <a:lnTo>
                    <a:pt x="5887" y="389"/>
                  </a:lnTo>
                  <a:lnTo>
                    <a:pt x="5880" y="384"/>
                  </a:lnTo>
                  <a:lnTo>
                    <a:pt x="5833" y="384"/>
                  </a:lnTo>
                  <a:lnTo>
                    <a:pt x="5835" y="394"/>
                  </a:lnTo>
                  <a:lnTo>
                    <a:pt x="5838" y="402"/>
                  </a:lnTo>
                  <a:lnTo>
                    <a:pt x="5843" y="410"/>
                  </a:lnTo>
                  <a:lnTo>
                    <a:pt x="5847" y="417"/>
                  </a:lnTo>
                  <a:lnTo>
                    <a:pt x="5853" y="423"/>
                  </a:lnTo>
                  <a:lnTo>
                    <a:pt x="5859" y="429"/>
                  </a:lnTo>
                  <a:lnTo>
                    <a:pt x="5866" y="435"/>
                  </a:lnTo>
                  <a:lnTo>
                    <a:pt x="5872" y="439"/>
                  </a:lnTo>
                  <a:lnTo>
                    <a:pt x="5895" y="454"/>
                  </a:lnTo>
                  <a:lnTo>
                    <a:pt x="5906" y="459"/>
                  </a:lnTo>
                  <a:lnTo>
                    <a:pt x="5883" y="448"/>
                  </a:lnTo>
                  <a:lnTo>
                    <a:pt x="5860" y="435"/>
                  </a:lnTo>
                  <a:lnTo>
                    <a:pt x="5848" y="430"/>
                  </a:lnTo>
                  <a:lnTo>
                    <a:pt x="5834" y="425"/>
                  </a:lnTo>
                  <a:lnTo>
                    <a:pt x="5826" y="424"/>
                  </a:lnTo>
                  <a:lnTo>
                    <a:pt x="5819" y="422"/>
                  </a:lnTo>
                  <a:lnTo>
                    <a:pt x="5810" y="422"/>
                  </a:lnTo>
                  <a:lnTo>
                    <a:pt x="5800" y="421"/>
                  </a:lnTo>
                  <a:lnTo>
                    <a:pt x="5804" y="417"/>
                  </a:lnTo>
                  <a:lnTo>
                    <a:pt x="5807" y="412"/>
                  </a:lnTo>
                  <a:lnTo>
                    <a:pt x="5809" y="405"/>
                  </a:lnTo>
                  <a:lnTo>
                    <a:pt x="5813" y="397"/>
                  </a:lnTo>
                  <a:lnTo>
                    <a:pt x="5796" y="397"/>
                  </a:lnTo>
                  <a:lnTo>
                    <a:pt x="5781" y="396"/>
                  </a:lnTo>
                  <a:lnTo>
                    <a:pt x="5767" y="395"/>
                  </a:lnTo>
                  <a:lnTo>
                    <a:pt x="5754" y="390"/>
                  </a:lnTo>
                  <a:lnTo>
                    <a:pt x="5753" y="395"/>
                  </a:lnTo>
                  <a:lnTo>
                    <a:pt x="5752" y="399"/>
                  </a:lnTo>
                  <a:lnTo>
                    <a:pt x="5751" y="402"/>
                  </a:lnTo>
                  <a:lnTo>
                    <a:pt x="5748" y="405"/>
                  </a:lnTo>
                  <a:lnTo>
                    <a:pt x="5745" y="407"/>
                  </a:lnTo>
                  <a:lnTo>
                    <a:pt x="5742" y="409"/>
                  </a:lnTo>
                  <a:lnTo>
                    <a:pt x="5737" y="411"/>
                  </a:lnTo>
                  <a:lnTo>
                    <a:pt x="5733" y="412"/>
                  </a:lnTo>
                  <a:lnTo>
                    <a:pt x="5724" y="414"/>
                  </a:lnTo>
                  <a:lnTo>
                    <a:pt x="5714" y="415"/>
                  </a:lnTo>
                  <a:lnTo>
                    <a:pt x="5703" y="415"/>
                  </a:lnTo>
                  <a:lnTo>
                    <a:pt x="5693" y="415"/>
                  </a:lnTo>
                  <a:lnTo>
                    <a:pt x="5667" y="415"/>
                  </a:lnTo>
                  <a:lnTo>
                    <a:pt x="5643" y="413"/>
                  </a:lnTo>
                  <a:lnTo>
                    <a:pt x="5621" y="411"/>
                  </a:lnTo>
                  <a:lnTo>
                    <a:pt x="5599" y="409"/>
                  </a:lnTo>
                  <a:lnTo>
                    <a:pt x="5578" y="407"/>
                  </a:lnTo>
                  <a:lnTo>
                    <a:pt x="5557" y="408"/>
                  </a:lnTo>
                  <a:lnTo>
                    <a:pt x="5546" y="409"/>
                  </a:lnTo>
                  <a:lnTo>
                    <a:pt x="5536" y="410"/>
                  </a:lnTo>
                  <a:lnTo>
                    <a:pt x="5525" y="412"/>
                  </a:lnTo>
                  <a:lnTo>
                    <a:pt x="5514" y="415"/>
                  </a:lnTo>
                  <a:lnTo>
                    <a:pt x="5528" y="430"/>
                  </a:lnTo>
                  <a:lnTo>
                    <a:pt x="5539" y="439"/>
                  </a:lnTo>
                  <a:lnTo>
                    <a:pt x="5551" y="450"/>
                  </a:lnTo>
                  <a:lnTo>
                    <a:pt x="5567" y="465"/>
                  </a:lnTo>
                  <a:lnTo>
                    <a:pt x="5531" y="450"/>
                  </a:lnTo>
                  <a:lnTo>
                    <a:pt x="5497" y="437"/>
                  </a:lnTo>
                  <a:lnTo>
                    <a:pt x="5465" y="426"/>
                  </a:lnTo>
                  <a:lnTo>
                    <a:pt x="5433" y="414"/>
                  </a:lnTo>
                  <a:lnTo>
                    <a:pt x="5419" y="407"/>
                  </a:lnTo>
                  <a:lnTo>
                    <a:pt x="5404" y="400"/>
                  </a:lnTo>
                  <a:lnTo>
                    <a:pt x="5388" y="392"/>
                  </a:lnTo>
                  <a:lnTo>
                    <a:pt x="5374" y="383"/>
                  </a:lnTo>
                  <a:lnTo>
                    <a:pt x="5360" y="373"/>
                  </a:lnTo>
                  <a:lnTo>
                    <a:pt x="5344" y="362"/>
                  </a:lnTo>
                  <a:lnTo>
                    <a:pt x="5330" y="350"/>
                  </a:lnTo>
                  <a:lnTo>
                    <a:pt x="5315" y="336"/>
                  </a:lnTo>
                  <a:lnTo>
                    <a:pt x="5109" y="336"/>
                  </a:lnTo>
                  <a:lnTo>
                    <a:pt x="5104" y="337"/>
                  </a:lnTo>
                  <a:lnTo>
                    <a:pt x="5099" y="339"/>
                  </a:lnTo>
                  <a:lnTo>
                    <a:pt x="5094" y="343"/>
                  </a:lnTo>
                  <a:lnTo>
                    <a:pt x="5090" y="348"/>
                  </a:lnTo>
                  <a:lnTo>
                    <a:pt x="5009" y="354"/>
                  </a:lnTo>
                  <a:lnTo>
                    <a:pt x="5003" y="353"/>
                  </a:lnTo>
                  <a:lnTo>
                    <a:pt x="4996" y="353"/>
                  </a:lnTo>
                  <a:lnTo>
                    <a:pt x="4991" y="351"/>
                  </a:lnTo>
                  <a:lnTo>
                    <a:pt x="4986" y="349"/>
                  </a:lnTo>
                  <a:lnTo>
                    <a:pt x="4979" y="344"/>
                  </a:lnTo>
                  <a:lnTo>
                    <a:pt x="4972" y="339"/>
                  </a:lnTo>
                  <a:lnTo>
                    <a:pt x="4964" y="332"/>
                  </a:lnTo>
                  <a:lnTo>
                    <a:pt x="4956" y="327"/>
                  </a:lnTo>
                  <a:lnTo>
                    <a:pt x="4951" y="325"/>
                  </a:lnTo>
                  <a:lnTo>
                    <a:pt x="4945" y="324"/>
                  </a:lnTo>
                  <a:lnTo>
                    <a:pt x="4938" y="323"/>
                  </a:lnTo>
                  <a:lnTo>
                    <a:pt x="4929" y="323"/>
                  </a:lnTo>
                  <a:lnTo>
                    <a:pt x="4924" y="323"/>
                  </a:lnTo>
                  <a:lnTo>
                    <a:pt x="4918" y="324"/>
                  </a:lnTo>
                  <a:lnTo>
                    <a:pt x="4916" y="326"/>
                  </a:lnTo>
                  <a:lnTo>
                    <a:pt x="4913" y="329"/>
                  </a:lnTo>
                  <a:lnTo>
                    <a:pt x="4911" y="331"/>
                  </a:lnTo>
                  <a:lnTo>
                    <a:pt x="4907" y="333"/>
                  </a:lnTo>
                  <a:lnTo>
                    <a:pt x="4903" y="334"/>
                  </a:lnTo>
                  <a:lnTo>
                    <a:pt x="4896" y="336"/>
                  </a:lnTo>
                  <a:lnTo>
                    <a:pt x="4884" y="334"/>
                  </a:lnTo>
                  <a:lnTo>
                    <a:pt x="4873" y="332"/>
                  </a:lnTo>
                  <a:lnTo>
                    <a:pt x="4863" y="328"/>
                  </a:lnTo>
                  <a:lnTo>
                    <a:pt x="4853" y="324"/>
                  </a:lnTo>
                  <a:lnTo>
                    <a:pt x="4836" y="314"/>
                  </a:lnTo>
                  <a:lnTo>
                    <a:pt x="4816" y="304"/>
                  </a:lnTo>
                  <a:lnTo>
                    <a:pt x="4830" y="292"/>
                  </a:lnTo>
                  <a:lnTo>
                    <a:pt x="4826" y="290"/>
                  </a:lnTo>
                  <a:lnTo>
                    <a:pt x="4816" y="286"/>
                  </a:lnTo>
                  <a:lnTo>
                    <a:pt x="4808" y="284"/>
                  </a:lnTo>
                  <a:lnTo>
                    <a:pt x="4799" y="282"/>
                  </a:lnTo>
                  <a:lnTo>
                    <a:pt x="4789" y="281"/>
                  </a:lnTo>
                  <a:lnTo>
                    <a:pt x="4777" y="279"/>
                  </a:lnTo>
                  <a:lnTo>
                    <a:pt x="4766" y="281"/>
                  </a:lnTo>
                  <a:lnTo>
                    <a:pt x="4757" y="281"/>
                  </a:lnTo>
                  <a:lnTo>
                    <a:pt x="4748" y="283"/>
                  </a:lnTo>
                  <a:lnTo>
                    <a:pt x="4740" y="285"/>
                  </a:lnTo>
                  <a:lnTo>
                    <a:pt x="4728" y="290"/>
                  </a:lnTo>
                  <a:lnTo>
                    <a:pt x="4717" y="295"/>
                  </a:lnTo>
                  <a:lnTo>
                    <a:pt x="4710" y="301"/>
                  </a:lnTo>
                  <a:lnTo>
                    <a:pt x="4701" y="306"/>
                  </a:lnTo>
                  <a:lnTo>
                    <a:pt x="4698" y="308"/>
                  </a:lnTo>
                  <a:lnTo>
                    <a:pt x="4693" y="309"/>
                  </a:lnTo>
                  <a:lnTo>
                    <a:pt x="4689" y="310"/>
                  </a:lnTo>
                  <a:lnTo>
                    <a:pt x="4683" y="310"/>
                  </a:lnTo>
                  <a:lnTo>
                    <a:pt x="4670" y="310"/>
                  </a:lnTo>
                  <a:lnTo>
                    <a:pt x="4657" y="310"/>
                  </a:lnTo>
                  <a:lnTo>
                    <a:pt x="4657" y="279"/>
                  </a:lnTo>
                  <a:lnTo>
                    <a:pt x="4650" y="275"/>
                  </a:lnTo>
                  <a:lnTo>
                    <a:pt x="4644" y="272"/>
                  </a:lnTo>
                  <a:lnTo>
                    <a:pt x="4638" y="271"/>
                  </a:lnTo>
                  <a:lnTo>
                    <a:pt x="4633" y="270"/>
                  </a:lnTo>
                  <a:lnTo>
                    <a:pt x="4627" y="271"/>
                  </a:lnTo>
                  <a:lnTo>
                    <a:pt x="4621" y="272"/>
                  </a:lnTo>
                  <a:lnTo>
                    <a:pt x="4613" y="275"/>
                  </a:lnTo>
                  <a:lnTo>
                    <a:pt x="4604" y="279"/>
                  </a:lnTo>
                  <a:lnTo>
                    <a:pt x="4603" y="277"/>
                  </a:lnTo>
                  <a:lnTo>
                    <a:pt x="4601" y="275"/>
                  </a:lnTo>
                  <a:lnTo>
                    <a:pt x="4599" y="273"/>
                  </a:lnTo>
                  <a:lnTo>
                    <a:pt x="4597" y="272"/>
                  </a:lnTo>
                  <a:lnTo>
                    <a:pt x="4589" y="270"/>
                  </a:lnTo>
                  <a:lnTo>
                    <a:pt x="4579" y="268"/>
                  </a:lnTo>
                  <a:lnTo>
                    <a:pt x="4557" y="267"/>
                  </a:lnTo>
                  <a:lnTo>
                    <a:pt x="4532" y="267"/>
                  </a:lnTo>
                  <a:lnTo>
                    <a:pt x="4486" y="271"/>
                  </a:lnTo>
                  <a:lnTo>
                    <a:pt x="4465" y="273"/>
                  </a:lnTo>
                  <a:lnTo>
                    <a:pt x="4398" y="273"/>
                  </a:lnTo>
                  <a:lnTo>
                    <a:pt x="4399" y="276"/>
                  </a:lnTo>
                  <a:lnTo>
                    <a:pt x="4400" y="279"/>
                  </a:lnTo>
                  <a:lnTo>
                    <a:pt x="4402" y="283"/>
                  </a:lnTo>
                  <a:lnTo>
                    <a:pt x="4405" y="285"/>
                  </a:lnTo>
                  <a:lnTo>
                    <a:pt x="4409" y="288"/>
                  </a:lnTo>
                  <a:lnTo>
                    <a:pt x="4412" y="290"/>
                  </a:lnTo>
                  <a:lnTo>
                    <a:pt x="4415" y="292"/>
                  </a:lnTo>
                  <a:lnTo>
                    <a:pt x="4418" y="292"/>
                  </a:lnTo>
                  <a:lnTo>
                    <a:pt x="4420" y="299"/>
                  </a:lnTo>
                  <a:lnTo>
                    <a:pt x="4425" y="307"/>
                  </a:lnTo>
                  <a:lnTo>
                    <a:pt x="4432" y="316"/>
                  </a:lnTo>
                  <a:lnTo>
                    <a:pt x="4438" y="323"/>
                  </a:lnTo>
                  <a:lnTo>
                    <a:pt x="4429" y="323"/>
                  </a:lnTo>
                  <a:lnTo>
                    <a:pt x="4420" y="324"/>
                  </a:lnTo>
                  <a:lnTo>
                    <a:pt x="4412" y="326"/>
                  </a:lnTo>
                  <a:lnTo>
                    <a:pt x="4403" y="329"/>
                  </a:lnTo>
                  <a:lnTo>
                    <a:pt x="4394" y="331"/>
                  </a:lnTo>
                  <a:lnTo>
                    <a:pt x="4383" y="333"/>
                  </a:lnTo>
                  <a:lnTo>
                    <a:pt x="4373" y="334"/>
                  </a:lnTo>
                  <a:lnTo>
                    <a:pt x="4358" y="336"/>
                  </a:lnTo>
                  <a:lnTo>
                    <a:pt x="4337" y="334"/>
                  </a:lnTo>
                  <a:lnTo>
                    <a:pt x="4317" y="331"/>
                  </a:lnTo>
                  <a:lnTo>
                    <a:pt x="4295" y="327"/>
                  </a:lnTo>
                  <a:lnTo>
                    <a:pt x="4272" y="323"/>
                  </a:lnTo>
                  <a:lnTo>
                    <a:pt x="4250" y="318"/>
                  </a:lnTo>
                  <a:lnTo>
                    <a:pt x="4228" y="314"/>
                  </a:lnTo>
                  <a:lnTo>
                    <a:pt x="4206" y="311"/>
                  </a:lnTo>
                  <a:lnTo>
                    <a:pt x="4186" y="310"/>
                  </a:lnTo>
                  <a:lnTo>
                    <a:pt x="4176" y="310"/>
                  </a:lnTo>
                  <a:lnTo>
                    <a:pt x="4166" y="310"/>
                  </a:lnTo>
                  <a:lnTo>
                    <a:pt x="4166" y="348"/>
                  </a:lnTo>
                  <a:lnTo>
                    <a:pt x="4139" y="348"/>
                  </a:lnTo>
                  <a:lnTo>
                    <a:pt x="4131" y="345"/>
                  </a:lnTo>
                  <a:lnTo>
                    <a:pt x="4122" y="342"/>
                  </a:lnTo>
                  <a:lnTo>
                    <a:pt x="4113" y="340"/>
                  </a:lnTo>
                  <a:lnTo>
                    <a:pt x="4102" y="338"/>
                  </a:lnTo>
                  <a:lnTo>
                    <a:pt x="4082" y="333"/>
                  </a:lnTo>
                  <a:lnTo>
                    <a:pt x="4060" y="330"/>
                  </a:lnTo>
                  <a:lnTo>
                    <a:pt x="4039" y="326"/>
                  </a:lnTo>
                  <a:lnTo>
                    <a:pt x="4019" y="321"/>
                  </a:lnTo>
                  <a:lnTo>
                    <a:pt x="4009" y="318"/>
                  </a:lnTo>
                  <a:lnTo>
                    <a:pt x="4000" y="314"/>
                  </a:lnTo>
                  <a:lnTo>
                    <a:pt x="3993" y="310"/>
                  </a:lnTo>
                  <a:lnTo>
                    <a:pt x="3986" y="304"/>
                  </a:lnTo>
                  <a:lnTo>
                    <a:pt x="3946" y="304"/>
                  </a:lnTo>
                  <a:lnTo>
                    <a:pt x="3953" y="317"/>
                  </a:lnTo>
                  <a:lnTo>
                    <a:pt x="3960" y="329"/>
                  </a:lnTo>
                  <a:lnTo>
                    <a:pt x="3941" y="318"/>
                  </a:lnTo>
                  <a:lnTo>
                    <a:pt x="3920" y="305"/>
                  </a:lnTo>
                  <a:lnTo>
                    <a:pt x="3898" y="294"/>
                  </a:lnTo>
                  <a:lnTo>
                    <a:pt x="3880" y="286"/>
                  </a:lnTo>
                  <a:lnTo>
                    <a:pt x="3820" y="286"/>
                  </a:lnTo>
                  <a:lnTo>
                    <a:pt x="3820" y="287"/>
                  </a:lnTo>
                  <a:lnTo>
                    <a:pt x="3819" y="288"/>
                  </a:lnTo>
                  <a:lnTo>
                    <a:pt x="3818" y="288"/>
                  </a:lnTo>
                  <a:lnTo>
                    <a:pt x="3816" y="287"/>
                  </a:lnTo>
                  <a:lnTo>
                    <a:pt x="3809" y="286"/>
                  </a:lnTo>
                  <a:lnTo>
                    <a:pt x="3800" y="283"/>
                  </a:lnTo>
                  <a:lnTo>
                    <a:pt x="3777" y="274"/>
                  </a:lnTo>
                  <a:lnTo>
                    <a:pt x="3752" y="265"/>
                  </a:lnTo>
                  <a:lnTo>
                    <a:pt x="3727" y="256"/>
                  </a:lnTo>
                  <a:lnTo>
                    <a:pt x="3706" y="249"/>
                  </a:lnTo>
                  <a:lnTo>
                    <a:pt x="3698" y="247"/>
                  </a:lnTo>
                  <a:lnTo>
                    <a:pt x="3694" y="246"/>
                  </a:lnTo>
                  <a:lnTo>
                    <a:pt x="3693" y="246"/>
                  </a:lnTo>
                  <a:lnTo>
                    <a:pt x="3692" y="247"/>
                  </a:lnTo>
                  <a:lnTo>
                    <a:pt x="3693" y="248"/>
                  </a:lnTo>
                  <a:lnTo>
                    <a:pt x="3694" y="249"/>
                  </a:lnTo>
                  <a:lnTo>
                    <a:pt x="3677" y="249"/>
                  </a:lnTo>
                  <a:lnTo>
                    <a:pt x="3663" y="251"/>
                  </a:lnTo>
                  <a:lnTo>
                    <a:pt x="3650" y="253"/>
                  </a:lnTo>
                  <a:lnTo>
                    <a:pt x="3637" y="255"/>
                  </a:lnTo>
                  <a:lnTo>
                    <a:pt x="3624" y="257"/>
                  </a:lnTo>
                  <a:lnTo>
                    <a:pt x="3608" y="259"/>
                  </a:lnTo>
                  <a:lnTo>
                    <a:pt x="3593" y="261"/>
                  </a:lnTo>
                  <a:lnTo>
                    <a:pt x="3574" y="261"/>
                  </a:lnTo>
                  <a:lnTo>
                    <a:pt x="3559" y="261"/>
                  </a:lnTo>
                  <a:lnTo>
                    <a:pt x="3544" y="260"/>
                  </a:lnTo>
                  <a:lnTo>
                    <a:pt x="3528" y="258"/>
                  </a:lnTo>
                  <a:lnTo>
                    <a:pt x="3515" y="256"/>
                  </a:lnTo>
                  <a:lnTo>
                    <a:pt x="3488" y="252"/>
                  </a:lnTo>
                  <a:lnTo>
                    <a:pt x="3461" y="246"/>
                  </a:lnTo>
                  <a:lnTo>
                    <a:pt x="3435" y="240"/>
                  </a:lnTo>
                  <a:lnTo>
                    <a:pt x="3408" y="236"/>
                  </a:lnTo>
                  <a:lnTo>
                    <a:pt x="3394" y="234"/>
                  </a:lnTo>
                  <a:lnTo>
                    <a:pt x="3379" y="232"/>
                  </a:lnTo>
                  <a:lnTo>
                    <a:pt x="3365" y="231"/>
                  </a:lnTo>
                  <a:lnTo>
                    <a:pt x="3348" y="231"/>
                  </a:lnTo>
                  <a:lnTo>
                    <a:pt x="3334" y="227"/>
                  </a:lnTo>
                  <a:lnTo>
                    <a:pt x="3313" y="219"/>
                  </a:lnTo>
                  <a:lnTo>
                    <a:pt x="3304" y="216"/>
                  </a:lnTo>
                  <a:lnTo>
                    <a:pt x="3296" y="214"/>
                  </a:lnTo>
                  <a:lnTo>
                    <a:pt x="3293" y="214"/>
                  </a:lnTo>
                  <a:lnTo>
                    <a:pt x="3291" y="215"/>
                  </a:lnTo>
                  <a:lnTo>
                    <a:pt x="3289" y="216"/>
                  </a:lnTo>
                  <a:lnTo>
                    <a:pt x="3289" y="218"/>
                  </a:lnTo>
                  <a:lnTo>
                    <a:pt x="3289" y="221"/>
                  </a:lnTo>
                  <a:lnTo>
                    <a:pt x="3290" y="226"/>
                  </a:lnTo>
                  <a:lnTo>
                    <a:pt x="3292" y="229"/>
                  </a:lnTo>
                  <a:lnTo>
                    <a:pt x="3295" y="233"/>
                  </a:lnTo>
                  <a:lnTo>
                    <a:pt x="3302" y="240"/>
                  </a:lnTo>
                  <a:lnTo>
                    <a:pt x="3310" y="247"/>
                  </a:lnTo>
                  <a:lnTo>
                    <a:pt x="3320" y="252"/>
                  </a:lnTo>
                  <a:lnTo>
                    <a:pt x="3328" y="257"/>
                  </a:lnTo>
                  <a:lnTo>
                    <a:pt x="3336" y="260"/>
                  </a:lnTo>
                  <a:lnTo>
                    <a:pt x="3341" y="261"/>
                  </a:lnTo>
                  <a:lnTo>
                    <a:pt x="3332" y="260"/>
                  </a:lnTo>
                  <a:lnTo>
                    <a:pt x="3323" y="257"/>
                  </a:lnTo>
                  <a:lnTo>
                    <a:pt x="3314" y="255"/>
                  </a:lnTo>
                  <a:lnTo>
                    <a:pt x="3305" y="251"/>
                  </a:lnTo>
                  <a:lnTo>
                    <a:pt x="3290" y="244"/>
                  </a:lnTo>
                  <a:lnTo>
                    <a:pt x="3273" y="235"/>
                  </a:lnTo>
                  <a:lnTo>
                    <a:pt x="3257" y="225"/>
                  </a:lnTo>
                  <a:lnTo>
                    <a:pt x="3239" y="213"/>
                  </a:lnTo>
                  <a:lnTo>
                    <a:pt x="3219" y="203"/>
                  </a:lnTo>
                  <a:lnTo>
                    <a:pt x="3195" y="193"/>
                  </a:lnTo>
                  <a:lnTo>
                    <a:pt x="3198" y="192"/>
                  </a:lnTo>
                  <a:lnTo>
                    <a:pt x="3200" y="190"/>
                  </a:lnTo>
                  <a:lnTo>
                    <a:pt x="3201" y="186"/>
                  </a:lnTo>
                  <a:lnTo>
                    <a:pt x="3201" y="181"/>
                  </a:lnTo>
                  <a:lnTo>
                    <a:pt x="3202" y="173"/>
                  </a:lnTo>
                  <a:lnTo>
                    <a:pt x="3202" y="169"/>
                  </a:lnTo>
                  <a:lnTo>
                    <a:pt x="3169" y="169"/>
                  </a:lnTo>
                  <a:lnTo>
                    <a:pt x="3164" y="170"/>
                  </a:lnTo>
                  <a:lnTo>
                    <a:pt x="3159" y="173"/>
                  </a:lnTo>
                  <a:lnTo>
                    <a:pt x="3154" y="177"/>
                  </a:lnTo>
                  <a:lnTo>
                    <a:pt x="3149" y="181"/>
                  </a:lnTo>
                  <a:lnTo>
                    <a:pt x="3153" y="187"/>
                  </a:lnTo>
                  <a:lnTo>
                    <a:pt x="3156" y="193"/>
                  </a:lnTo>
                  <a:lnTo>
                    <a:pt x="3144" y="196"/>
                  </a:lnTo>
                  <a:lnTo>
                    <a:pt x="3133" y="199"/>
                  </a:lnTo>
                  <a:lnTo>
                    <a:pt x="3122" y="203"/>
                  </a:lnTo>
                  <a:lnTo>
                    <a:pt x="3112" y="206"/>
                  </a:lnTo>
                  <a:lnTo>
                    <a:pt x="3093" y="215"/>
                  </a:lnTo>
                  <a:lnTo>
                    <a:pt x="3076" y="225"/>
                  </a:lnTo>
                  <a:lnTo>
                    <a:pt x="3058" y="235"/>
                  </a:lnTo>
                  <a:lnTo>
                    <a:pt x="3040" y="245"/>
                  </a:lnTo>
                  <a:lnTo>
                    <a:pt x="3030" y="249"/>
                  </a:lnTo>
                  <a:lnTo>
                    <a:pt x="3020" y="253"/>
                  </a:lnTo>
                  <a:lnTo>
                    <a:pt x="3008" y="257"/>
                  </a:lnTo>
                  <a:lnTo>
                    <a:pt x="2997" y="261"/>
                  </a:lnTo>
                  <a:lnTo>
                    <a:pt x="2997" y="257"/>
                  </a:lnTo>
                  <a:lnTo>
                    <a:pt x="2998" y="252"/>
                  </a:lnTo>
                  <a:lnTo>
                    <a:pt x="2999" y="248"/>
                  </a:lnTo>
                  <a:lnTo>
                    <a:pt x="3002" y="243"/>
                  </a:lnTo>
                  <a:lnTo>
                    <a:pt x="3008" y="235"/>
                  </a:lnTo>
                  <a:lnTo>
                    <a:pt x="3016" y="226"/>
                  </a:lnTo>
                  <a:lnTo>
                    <a:pt x="3026" y="217"/>
                  </a:lnTo>
                  <a:lnTo>
                    <a:pt x="3038" y="209"/>
                  </a:lnTo>
                  <a:lnTo>
                    <a:pt x="3052" y="201"/>
                  </a:lnTo>
                  <a:lnTo>
                    <a:pt x="3065" y="193"/>
                  </a:lnTo>
                  <a:lnTo>
                    <a:pt x="3093" y="179"/>
                  </a:lnTo>
                  <a:lnTo>
                    <a:pt x="3122" y="165"/>
                  </a:lnTo>
                  <a:lnTo>
                    <a:pt x="3148" y="154"/>
                  </a:lnTo>
                  <a:lnTo>
                    <a:pt x="3169" y="144"/>
                  </a:lnTo>
                  <a:lnTo>
                    <a:pt x="3157" y="136"/>
                  </a:lnTo>
                  <a:lnTo>
                    <a:pt x="3144" y="129"/>
                  </a:lnTo>
                  <a:lnTo>
                    <a:pt x="3130" y="122"/>
                  </a:lnTo>
                  <a:lnTo>
                    <a:pt x="3114" y="115"/>
                  </a:lnTo>
                  <a:lnTo>
                    <a:pt x="3098" y="107"/>
                  </a:lnTo>
                  <a:lnTo>
                    <a:pt x="3080" y="102"/>
                  </a:lnTo>
                  <a:lnTo>
                    <a:pt x="3063" y="96"/>
                  </a:lnTo>
                  <a:lnTo>
                    <a:pt x="3044" y="91"/>
                  </a:lnTo>
                  <a:lnTo>
                    <a:pt x="3024" y="86"/>
                  </a:lnTo>
                  <a:lnTo>
                    <a:pt x="3004" y="82"/>
                  </a:lnTo>
                  <a:lnTo>
                    <a:pt x="2985" y="79"/>
                  </a:lnTo>
                  <a:lnTo>
                    <a:pt x="2965" y="76"/>
                  </a:lnTo>
                  <a:lnTo>
                    <a:pt x="2944" y="74"/>
                  </a:lnTo>
                  <a:lnTo>
                    <a:pt x="2923" y="72"/>
                  </a:lnTo>
                  <a:lnTo>
                    <a:pt x="2903" y="71"/>
                  </a:lnTo>
                  <a:lnTo>
                    <a:pt x="2884" y="70"/>
                  </a:lnTo>
                  <a:lnTo>
                    <a:pt x="2875" y="71"/>
                  </a:lnTo>
                  <a:lnTo>
                    <a:pt x="2867" y="72"/>
                  </a:lnTo>
                  <a:lnTo>
                    <a:pt x="2862" y="74"/>
                  </a:lnTo>
                  <a:lnTo>
                    <a:pt x="2856" y="76"/>
                  </a:lnTo>
                  <a:lnTo>
                    <a:pt x="2850" y="79"/>
                  </a:lnTo>
                  <a:lnTo>
                    <a:pt x="2843" y="81"/>
                  </a:lnTo>
                  <a:lnTo>
                    <a:pt x="2834" y="82"/>
                  </a:lnTo>
                  <a:lnTo>
                    <a:pt x="2823" y="83"/>
                  </a:lnTo>
                  <a:lnTo>
                    <a:pt x="2723" y="64"/>
                  </a:lnTo>
                  <a:lnTo>
                    <a:pt x="2724" y="58"/>
                  </a:lnTo>
                  <a:lnTo>
                    <a:pt x="2726" y="52"/>
                  </a:lnTo>
                  <a:lnTo>
                    <a:pt x="2729" y="47"/>
                  </a:lnTo>
                  <a:lnTo>
                    <a:pt x="2731" y="42"/>
                  </a:lnTo>
                  <a:lnTo>
                    <a:pt x="2738" y="33"/>
                  </a:lnTo>
                  <a:lnTo>
                    <a:pt x="2744" y="21"/>
                  </a:lnTo>
                  <a:lnTo>
                    <a:pt x="2743" y="19"/>
                  </a:lnTo>
                  <a:lnTo>
                    <a:pt x="2742" y="17"/>
                  </a:lnTo>
                  <a:lnTo>
                    <a:pt x="2739" y="15"/>
                  </a:lnTo>
                  <a:lnTo>
                    <a:pt x="2735" y="13"/>
                  </a:lnTo>
                  <a:lnTo>
                    <a:pt x="2727" y="10"/>
                  </a:lnTo>
                  <a:lnTo>
                    <a:pt x="2717" y="9"/>
                  </a:lnTo>
                  <a:lnTo>
                    <a:pt x="2712" y="5"/>
                  </a:lnTo>
                  <a:lnTo>
                    <a:pt x="2707" y="1"/>
                  </a:lnTo>
                  <a:lnTo>
                    <a:pt x="2701" y="0"/>
                  </a:lnTo>
                  <a:lnTo>
                    <a:pt x="2696" y="0"/>
                  </a:lnTo>
                  <a:lnTo>
                    <a:pt x="2691" y="3"/>
                  </a:lnTo>
                  <a:lnTo>
                    <a:pt x="2687" y="7"/>
                  </a:lnTo>
                  <a:lnTo>
                    <a:pt x="2685" y="13"/>
                  </a:lnTo>
                  <a:lnTo>
                    <a:pt x="2684" y="21"/>
                  </a:lnTo>
                  <a:lnTo>
                    <a:pt x="2667" y="24"/>
                  </a:lnTo>
                  <a:lnTo>
                    <a:pt x="2653" y="29"/>
                  </a:lnTo>
                  <a:lnTo>
                    <a:pt x="2641" y="34"/>
                  </a:lnTo>
                  <a:lnTo>
                    <a:pt x="2630" y="40"/>
                  </a:lnTo>
                  <a:lnTo>
                    <a:pt x="2610" y="53"/>
                  </a:lnTo>
                  <a:lnTo>
                    <a:pt x="2590" y="64"/>
                  </a:lnTo>
                  <a:lnTo>
                    <a:pt x="2618" y="83"/>
                  </a:lnTo>
                  <a:lnTo>
                    <a:pt x="2611" y="83"/>
                  </a:lnTo>
                  <a:lnTo>
                    <a:pt x="2597" y="83"/>
                  </a:lnTo>
                  <a:lnTo>
                    <a:pt x="2575" y="83"/>
                  </a:lnTo>
                  <a:lnTo>
                    <a:pt x="2551" y="83"/>
                  </a:lnTo>
                  <a:lnTo>
                    <a:pt x="2567" y="97"/>
                  </a:lnTo>
                  <a:lnTo>
                    <a:pt x="2587" y="118"/>
                  </a:lnTo>
                  <a:lnTo>
                    <a:pt x="2598" y="128"/>
                  </a:lnTo>
                  <a:lnTo>
                    <a:pt x="2610" y="136"/>
                  </a:lnTo>
                  <a:lnTo>
                    <a:pt x="2617" y="140"/>
                  </a:lnTo>
                  <a:lnTo>
                    <a:pt x="2623" y="142"/>
                  </a:lnTo>
                  <a:lnTo>
                    <a:pt x="2630" y="144"/>
                  </a:lnTo>
                  <a:lnTo>
                    <a:pt x="2638" y="144"/>
                  </a:lnTo>
                  <a:lnTo>
                    <a:pt x="2630" y="144"/>
                  </a:lnTo>
                  <a:lnTo>
                    <a:pt x="2623" y="142"/>
                  </a:lnTo>
                  <a:lnTo>
                    <a:pt x="2618" y="140"/>
                  </a:lnTo>
                  <a:lnTo>
                    <a:pt x="2611" y="137"/>
                  </a:lnTo>
                  <a:lnTo>
                    <a:pt x="2600" y="130"/>
                  </a:lnTo>
                  <a:lnTo>
                    <a:pt x="2590" y="121"/>
                  </a:lnTo>
                  <a:lnTo>
                    <a:pt x="2579" y="110"/>
                  </a:lnTo>
                  <a:lnTo>
                    <a:pt x="2567" y="100"/>
                  </a:lnTo>
                  <a:lnTo>
                    <a:pt x="2561" y="95"/>
                  </a:lnTo>
                  <a:lnTo>
                    <a:pt x="2554" y="90"/>
                  </a:lnTo>
                  <a:lnTo>
                    <a:pt x="2547" y="86"/>
                  </a:lnTo>
                  <a:lnTo>
                    <a:pt x="2538" y="83"/>
                  </a:lnTo>
                  <a:lnTo>
                    <a:pt x="2465" y="114"/>
                  </a:lnTo>
                  <a:lnTo>
                    <a:pt x="2462" y="110"/>
                  </a:lnTo>
                  <a:lnTo>
                    <a:pt x="2455" y="104"/>
                  </a:lnTo>
                  <a:lnTo>
                    <a:pt x="2451" y="100"/>
                  </a:lnTo>
                  <a:lnTo>
                    <a:pt x="2446" y="98"/>
                  </a:lnTo>
                  <a:lnTo>
                    <a:pt x="2439" y="95"/>
                  </a:lnTo>
                  <a:lnTo>
                    <a:pt x="2431" y="95"/>
                  </a:lnTo>
                  <a:lnTo>
                    <a:pt x="2410" y="95"/>
                  </a:lnTo>
                  <a:lnTo>
                    <a:pt x="2391" y="98"/>
                  </a:lnTo>
                  <a:lnTo>
                    <a:pt x="2372" y="101"/>
                  </a:lnTo>
                  <a:lnTo>
                    <a:pt x="2354" y="105"/>
                  </a:lnTo>
                  <a:lnTo>
                    <a:pt x="2319" y="117"/>
                  </a:lnTo>
                  <a:lnTo>
                    <a:pt x="2284" y="129"/>
                  </a:lnTo>
                  <a:lnTo>
                    <a:pt x="2250" y="141"/>
                  </a:lnTo>
                  <a:lnTo>
                    <a:pt x="2214" y="152"/>
                  </a:lnTo>
                  <a:lnTo>
                    <a:pt x="2195" y="156"/>
                  </a:lnTo>
                  <a:lnTo>
                    <a:pt x="2175" y="159"/>
                  </a:lnTo>
                  <a:lnTo>
                    <a:pt x="2155" y="161"/>
                  </a:lnTo>
                  <a:lnTo>
                    <a:pt x="2133" y="162"/>
                  </a:lnTo>
                  <a:lnTo>
                    <a:pt x="2134" y="167"/>
                  </a:lnTo>
                  <a:lnTo>
                    <a:pt x="2137" y="173"/>
                  </a:lnTo>
                  <a:lnTo>
                    <a:pt x="2142" y="178"/>
                  </a:lnTo>
                  <a:lnTo>
                    <a:pt x="2149" y="183"/>
                  </a:lnTo>
                  <a:lnTo>
                    <a:pt x="2157" y="187"/>
                  </a:lnTo>
                  <a:lnTo>
                    <a:pt x="2167" y="190"/>
                  </a:lnTo>
                  <a:lnTo>
                    <a:pt x="2175" y="193"/>
                  </a:lnTo>
                  <a:lnTo>
                    <a:pt x="2185" y="193"/>
                  </a:lnTo>
                  <a:lnTo>
                    <a:pt x="2186" y="198"/>
                  </a:lnTo>
                  <a:lnTo>
                    <a:pt x="2187" y="203"/>
                  </a:lnTo>
                  <a:lnTo>
                    <a:pt x="2190" y="208"/>
                  </a:lnTo>
                  <a:lnTo>
                    <a:pt x="2192" y="213"/>
                  </a:lnTo>
                  <a:lnTo>
                    <a:pt x="2198" y="225"/>
                  </a:lnTo>
                  <a:lnTo>
                    <a:pt x="2207" y="235"/>
                  </a:lnTo>
                  <a:lnTo>
                    <a:pt x="2216" y="244"/>
                  </a:lnTo>
                  <a:lnTo>
                    <a:pt x="2225" y="251"/>
                  </a:lnTo>
                  <a:lnTo>
                    <a:pt x="2233" y="257"/>
                  </a:lnTo>
                  <a:lnTo>
                    <a:pt x="2239" y="261"/>
                  </a:lnTo>
                  <a:lnTo>
                    <a:pt x="2233" y="261"/>
                  </a:lnTo>
                  <a:lnTo>
                    <a:pt x="2227" y="260"/>
                  </a:lnTo>
                  <a:lnTo>
                    <a:pt x="2223" y="259"/>
                  </a:lnTo>
                  <a:lnTo>
                    <a:pt x="2217" y="257"/>
                  </a:lnTo>
                  <a:lnTo>
                    <a:pt x="2214" y="254"/>
                  </a:lnTo>
                  <a:lnTo>
                    <a:pt x="2209" y="251"/>
                  </a:lnTo>
                  <a:lnTo>
                    <a:pt x="2206" y="248"/>
                  </a:lnTo>
                  <a:lnTo>
                    <a:pt x="2203" y="244"/>
                  </a:lnTo>
                  <a:lnTo>
                    <a:pt x="2198" y="236"/>
                  </a:lnTo>
                  <a:lnTo>
                    <a:pt x="2195" y="225"/>
                  </a:lnTo>
                  <a:lnTo>
                    <a:pt x="2193" y="213"/>
                  </a:lnTo>
                  <a:lnTo>
                    <a:pt x="2192" y="200"/>
                  </a:lnTo>
                  <a:lnTo>
                    <a:pt x="2190" y="201"/>
                  </a:lnTo>
                  <a:lnTo>
                    <a:pt x="2186" y="202"/>
                  </a:lnTo>
                  <a:lnTo>
                    <a:pt x="2182" y="202"/>
                  </a:lnTo>
                  <a:lnTo>
                    <a:pt x="2179" y="202"/>
                  </a:lnTo>
                  <a:lnTo>
                    <a:pt x="2169" y="200"/>
                  </a:lnTo>
                  <a:lnTo>
                    <a:pt x="2159" y="200"/>
                  </a:lnTo>
                  <a:lnTo>
                    <a:pt x="2150" y="200"/>
                  </a:lnTo>
                  <a:lnTo>
                    <a:pt x="2141" y="202"/>
                  </a:lnTo>
                  <a:lnTo>
                    <a:pt x="2134" y="205"/>
                  </a:lnTo>
                  <a:lnTo>
                    <a:pt x="2126" y="209"/>
                  </a:lnTo>
                  <a:lnTo>
                    <a:pt x="2118" y="212"/>
                  </a:lnTo>
                  <a:lnTo>
                    <a:pt x="2111" y="215"/>
                  </a:lnTo>
                  <a:lnTo>
                    <a:pt x="2102" y="217"/>
                  </a:lnTo>
                  <a:lnTo>
                    <a:pt x="2093" y="218"/>
                  </a:lnTo>
                  <a:lnTo>
                    <a:pt x="2083" y="217"/>
                  </a:lnTo>
                  <a:lnTo>
                    <a:pt x="2073" y="214"/>
                  </a:lnTo>
                  <a:lnTo>
                    <a:pt x="2066" y="210"/>
                  </a:lnTo>
                  <a:lnTo>
                    <a:pt x="2059" y="206"/>
                  </a:lnTo>
                  <a:lnTo>
                    <a:pt x="2020" y="218"/>
                  </a:lnTo>
                  <a:lnTo>
                    <a:pt x="2013" y="218"/>
                  </a:lnTo>
                  <a:lnTo>
                    <a:pt x="2000" y="219"/>
                  </a:lnTo>
                  <a:lnTo>
                    <a:pt x="1992" y="221"/>
                  </a:lnTo>
                  <a:lnTo>
                    <a:pt x="1985" y="223"/>
                  </a:lnTo>
                  <a:lnTo>
                    <a:pt x="1983" y="225"/>
                  </a:lnTo>
                  <a:lnTo>
                    <a:pt x="1981" y="227"/>
                  </a:lnTo>
                  <a:lnTo>
                    <a:pt x="1980" y="229"/>
                  </a:lnTo>
                  <a:lnTo>
                    <a:pt x="1980" y="231"/>
                  </a:lnTo>
                  <a:lnTo>
                    <a:pt x="1980" y="234"/>
                  </a:lnTo>
                  <a:lnTo>
                    <a:pt x="1982" y="238"/>
                  </a:lnTo>
                  <a:lnTo>
                    <a:pt x="1984" y="242"/>
                  </a:lnTo>
                  <a:lnTo>
                    <a:pt x="1988" y="245"/>
                  </a:lnTo>
                  <a:lnTo>
                    <a:pt x="1996" y="253"/>
                  </a:lnTo>
                  <a:lnTo>
                    <a:pt x="2009" y="261"/>
                  </a:lnTo>
                  <a:lnTo>
                    <a:pt x="2023" y="270"/>
                  </a:lnTo>
                  <a:lnTo>
                    <a:pt x="2038" y="278"/>
                  </a:lnTo>
                  <a:lnTo>
                    <a:pt x="2056" y="287"/>
                  </a:lnTo>
                  <a:lnTo>
                    <a:pt x="2074" y="295"/>
                  </a:lnTo>
                  <a:lnTo>
                    <a:pt x="2112" y="311"/>
                  </a:lnTo>
                  <a:lnTo>
                    <a:pt x="2148" y="324"/>
                  </a:lnTo>
                  <a:lnTo>
                    <a:pt x="2178" y="334"/>
                  </a:lnTo>
                  <a:lnTo>
                    <a:pt x="2198" y="342"/>
                  </a:lnTo>
                  <a:lnTo>
                    <a:pt x="2200" y="352"/>
                  </a:lnTo>
                  <a:lnTo>
                    <a:pt x="2202" y="361"/>
                  </a:lnTo>
                  <a:lnTo>
                    <a:pt x="2204" y="369"/>
                  </a:lnTo>
                  <a:lnTo>
                    <a:pt x="2207" y="376"/>
                  </a:lnTo>
                  <a:lnTo>
                    <a:pt x="2216" y="389"/>
                  </a:lnTo>
                  <a:lnTo>
                    <a:pt x="2226" y="403"/>
                  </a:lnTo>
                  <a:lnTo>
                    <a:pt x="2214" y="405"/>
                  </a:lnTo>
                  <a:lnTo>
                    <a:pt x="2203" y="404"/>
                  </a:lnTo>
                  <a:lnTo>
                    <a:pt x="2193" y="402"/>
                  </a:lnTo>
                  <a:lnTo>
                    <a:pt x="2184" y="399"/>
                  </a:lnTo>
                  <a:lnTo>
                    <a:pt x="2177" y="394"/>
                  </a:lnTo>
                  <a:lnTo>
                    <a:pt x="2169" y="387"/>
                  </a:lnTo>
                  <a:lnTo>
                    <a:pt x="2161" y="381"/>
                  </a:lnTo>
                  <a:lnTo>
                    <a:pt x="2155" y="374"/>
                  </a:lnTo>
                  <a:lnTo>
                    <a:pt x="2142" y="360"/>
                  </a:lnTo>
                  <a:lnTo>
                    <a:pt x="2129" y="345"/>
                  </a:lnTo>
                  <a:lnTo>
                    <a:pt x="2123" y="339"/>
                  </a:lnTo>
                  <a:lnTo>
                    <a:pt x="2115" y="332"/>
                  </a:lnTo>
                  <a:lnTo>
                    <a:pt x="2107" y="327"/>
                  </a:lnTo>
                  <a:lnTo>
                    <a:pt x="2100" y="323"/>
                  </a:lnTo>
                  <a:lnTo>
                    <a:pt x="2065" y="315"/>
                  </a:lnTo>
                  <a:lnTo>
                    <a:pt x="2020" y="305"/>
                  </a:lnTo>
                  <a:lnTo>
                    <a:pt x="2009" y="302"/>
                  </a:lnTo>
                  <a:lnTo>
                    <a:pt x="1999" y="298"/>
                  </a:lnTo>
                  <a:lnTo>
                    <a:pt x="1989" y="293"/>
                  </a:lnTo>
                  <a:lnTo>
                    <a:pt x="1980" y="288"/>
                  </a:lnTo>
                  <a:lnTo>
                    <a:pt x="1972" y="281"/>
                  </a:lnTo>
                  <a:lnTo>
                    <a:pt x="1967" y="273"/>
                  </a:lnTo>
                  <a:lnTo>
                    <a:pt x="1964" y="269"/>
                  </a:lnTo>
                  <a:lnTo>
                    <a:pt x="1962" y="265"/>
                  </a:lnTo>
                  <a:lnTo>
                    <a:pt x="1960" y="260"/>
                  </a:lnTo>
                  <a:lnTo>
                    <a:pt x="1960" y="255"/>
                  </a:lnTo>
                  <a:lnTo>
                    <a:pt x="1947" y="255"/>
                  </a:lnTo>
                  <a:lnTo>
                    <a:pt x="1940" y="255"/>
                  </a:lnTo>
                  <a:lnTo>
                    <a:pt x="1933" y="256"/>
                  </a:lnTo>
                  <a:lnTo>
                    <a:pt x="1927" y="258"/>
                  </a:lnTo>
                  <a:lnTo>
                    <a:pt x="1922" y="261"/>
                  </a:lnTo>
                  <a:lnTo>
                    <a:pt x="1916" y="264"/>
                  </a:lnTo>
                  <a:lnTo>
                    <a:pt x="1910" y="267"/>
                  </a:lnTo>
                  <a:lnTo>
                    <a:pt x="1903" y="270"/>
                  </a:lnTo>
                  <a:lnTo>
                    <a:pt x="1895" y="272"/>
                  </a:lnTo>
                  <a:lnTo>
                    <a:pt x="1887" y="273"/>
                  </a:lnTo>
                  <a:lnTo>
                    <a:pt x="1882" y="287"/>
                  </a:lnTo>
                  <a:lnTo>
                    <a:pt x="1879" y="297"/>
                  </a:lnTo>
                  <a:lnTo>
                    <a:pt x="1877" y="301"/>
                  </a:lnTo>
                  <a:lnTo>
                    <a:pt x="1875" y="305"/>
                  </a:lnTo>
                  <a:lnTo>
                    <a:pt x="1871" y="308"/>
                  </a:lnTo>
                  <a:lnTo>
                    <a:pt x="1867" y="310"/>
                  </a:lnTo>
                  <a:lnTo>
                    <a:pt x="1871" y="316"/>
                  </a:lnTo>
                  <a:lnTo>
                    <a:pt x="1876" y="320"/>
                  </a:lnTo>
                  <a:lnTo>
                    <a:pt x="1882" y="325"/>
                  </a:lnTo>
                  <a:lnTo>
                    <a:pt x="1889" y="328"/>
                  </a:lnTo>
                  <a:lnTo>
                    <a:pt x="1903" y="334"/>
                  </a:lnTo>
                  <a:lnTo>
                    <a:pt x="1921" y="340"/>
                  </a:lnTo>
                  <a:lnTo>
                    <a:pt x="1959" y="349"/>
                  </a:lnTo>
                  <a:lnTo>
                    <a:pt x="2000" y="360"/>
                  </a:lnTo>
                  <a:lnTo>
                    <a:pt x="1954" y="360"/>
                  </a:lnTo>
                  <a:lnTo>
                    <a:pt x="1929" y="354"/>
                  </a:lnTo>
                  <a:lnTo>
                    <a:pt x="1906" y="349"/>
                  </a:lnTo>
                  <a:lnTo>
                    <a:pt x="1886" y="344"/>
                  </a:lnTo>
                  <a:lnTo>
                    <a:pt x="1866" y="338"/>
                  </a:lnTo>
                  <a:lnTo>
                    <a:pt x="1857" y="333"/>
                  </a:lnTo>
                  <a:lnTo>
                    <a:pt x="1849" y="328"/>
                  </a:lnTo>
                  <a:lnTo>
                    <a:pt x="1842" y="322"/>
                  </a:lnTo>
                  <a:lnTo>
                    <a:pt x="1835" y="315"/>
                  </a:lnTo>
                  <a:lnTo>
                    <a:pt x="1828" y="307"/>
                  </a:lnTo>
                  <a:lnTo>
                    <a:pt x="1823" y="298"/>
                  </a:lnTo>
                  <a:lnTo>
                    <a:pt x="1817" y="287"/>
                  </a:lnTo>
                  <a:lnTo>
                    <a:pt x="1814" y="273"/>
                  </a:lnTo>
                  <a:lnTo>
                    <a:pt x="1787" y="273"/>
                  </a:lnTo>
                  <a:lnTo>
                    <a:pt x="1787" y="282"/>
                  </a:lnTo>
                  <a:lnTo>
                    <a:pt x="1786" y="288"/>
                  </a:lnTo>
                  <a:lnTo>
                    <a:pt x="1785" y="293"/>
                  </a:lnTo>
                  <a:lnTo>
                    <a:pt x="1782" y="298"/>
                  </a:lnTo>
                  <a:lnTo>
                    <a:pt x="1776" y="306"/>
                  </a:lnTo>
                  <a:lnTo>
                    <a:pt x="1767" y="316"/>
                  </a:lnTo>
                  <a:lnTo>
                    <a:pt x="1771" y="323"/>
                  </a:lnTo>
                  <a:lnTo>
                    <a:pt x="1775" y="328"/>
                  </a:lnTo>
                  <a:lnTo>
                    <a:pt x="1779" y="332"/>
                  </a:lnTo>
                  <a:lnTo>
                    <a:pt x="1785" y="336"/>
                  </a:lnTo>
                  <a:lnTo>
                    <a:pt x="1793" y="342"/>
                  </a:lnTo>
                  <a:lnTo>
                    <a:pt x="1803" y="346"/>
                  </a:lnTo>
                  <a:lnTo>
                    <a:pt x="1813" y="351"/>
                  </a:lnTo>
                  <a:lnTo>
                    <a:pt x="1823" y="358"/>
                  </a:lnTo>
                  <a:lnTo>
                    <a:pt x="1827" y="363"/>
                  </a:lnTo>
                  <a:lnTo>
                    <a:pt x="1832" y="369"/>
                  </a:lnTo>
                  <a:lnTo>
                    <a:pt x="1836" y="376"/>
                  </a:lnTo>
                  <a:lnTo>
                    <a:pt x="1841" y="384"/>
                  </a:lnTo>
                  <a:lnTo>
                    <a:pt x="1842" y="389"/>
                  </a:lnTo>
                  <a:lnTo>
                    <a:pt x="1843" y="396"/>
                  </a:lnTo>
                  <a:lnTo>
                    <a:pt x="1844" y="402"/>
                  </a:lnTo>
                  <a:lnTo>
                    <a:pt x="1844" y="409"/>
                  </a:lnTo>
                  <a:lnTo>
                    <a:pt x="1844" y="415"/>
                  </a:lnTo>
                  <a:lnTo>
                    <a:pt x="1844" y="420"/>
                  </a:lnTo>
                  <a:lnTo>
                    <a:pt x="1845" y="424"/>
                  </a:lnTo>
                  <a:lnTo>
                    <a:pt x="1847" y="427"/>
                  </a:lnTo>
                  <a:lnTo>
                    <a:pt x="1859" y="436"/>
                  </a:lnTo>
                  <a:lnTo>
                    <a:pt x="1868" y="444"/>
                  </a:lnTo>
                  <a:lnTo>
                    <a:pt x="1872" y="448"/>
                  </a:lnTo>
                  <a:lnTo>
                    <a:pt x="1878" y="451"/>
                  </a:lnTo>
                  <a:lnTo>
                    <a:pt x="1884" y="452"/>
                  </a:lnTo>
                  <a:lnTo>
                    <a:pt x="1893" y="453"/>
                  </a:lnTo>
                  <a:lnTo>
                    <a:pt x="1902" y="452"/>
                  </a:lnTo>
                  <a:lnTo>
                    <a:pt x="1910" y="450"/>
                  </a:lnTo>
                  <a:lnTo>
                    <a:pt x="1917" y="446"/>
                  </a:lnTo>
                  <a:lnTo>
                    <a:pt x="1923" y="443"/>
                  </a:lnTo>
                  <a:lnTo>
                    <a:pt x="1929" y="439"/>
                  </a:lnTo>
                  <a:lnTo>
                    <a:pt x="1936" y="436"/>
                  </a:lnTo>
                  <a:lnTo>
                    <a:pt x="1944" y="434"/>
                  </a:lnTo>
                  <a:lnTo>
                    <a:pt x="1954" y="433"/>
                  </a:lnTo>
                  <a:lnTo>
                    <a:pt x="1961" y="434"/>
                  </a:lnTo>
                  <a:lnTo>
                    <a:pt x="1970" y="435"/>
                  </a:lnTo>
                  <a:lnTo>
                    <a:pt x="1978" y="437"/>
                  </a:lnTo>
                  <a:lnTo>
                    <a:pt x="1985" y="439"/>
                  </a:lnTo>
                  <a:lnTo>
                    <a:pt x="1999" y="445"/>
                  </a:lnTo>
                  <a:lnTo>
                    <a:pt x="2013" y="453"/>
                  </a:lnTo>
                  <a:lnTo>
                    <a:pt x="2027" y="459"/>
                  </a:lnTo>
                  <a:lnTo>
                    <a:pt x="2041" y="465"/>
                  </a:lnTo>
                  <a:lnTo>
                    <a:pt x="2048" y="467"/>
                  </a:lnTo>
                  <a:lnTo>
                    <a:pt x="2056" y="469"/>
                  </a:lnTo>
                  <a:lnTo>
                    <a:pt x="2065" y="470"/>
                  </a:lnTo>
                  <a:lnTo>
                    <a:pt x="2073" y="471"/>
                  </a:lnTo>
                  <a:lnTo>
                    <a:pt x="2076" y="482"/>
                  </a:lnTo>
                  <a:lnTo>
                    <a:pt x="2078" y="492"/>
                  </a:lnTo>
                  <a:lnTo>
                    <a:pt x="2082" y="503"/>
                  </a:lnTo>
                  <a:lnTo>
                    <a:pt x="2086" y="511"/>
                  </a:lnTo>
                  <a:lnTo>
                    <a:pt x="2090" y="515"/>
                  </a:lnTo>
                  <a:lnTo>
                    <a:pt x="2093" y="518"/>
                  </a:lnTo>
                  <a:lnTo>
                    <a:pt x="2097" y="522"/>
                  </a:lnTo>
                  <a:lnTo>
                    <a:pt x="2102" y="525"/>
                  </a:lnTo>
                  <a:lnTo>
                    <a:pt x="2106" y="527"/>
                  </a:lnTo>
                  <a:lnTo>
                    <a:pt x="2113" y="529"/>
                  </a:lnTo>
                  <a:lnTo>
                    <a:pt x="2118" y="531"/>
                  </a:lnTo>
                  <a:lnTo>
                    <a:pt x="2126" y="532"/>
                  </a:lnTo>
                  <a:lnTo>
                    <a:pt x="2111" y="532"/>
                  </a:lnTo>
                  <a:lnTo>
                    <a:pt x="2100" y="532"/>
                  </a:lnTo>
                  <a:lnTo>
                    <a:pt x="2093" y="532"/>
                  </a:lnTo>
                  <a:lnTo>
                    <a:pt x="2086" y="531"/>
                  </a:lnTo>
                  <a:lnTo>
                    <a:pt x="2081" y="530"/>
                  </a:lnTo>
                  <a:lnTo>
                    <a:pt x="2076" y="529"/>
                  </a:lnTo>
                  <a:lnTo>
                    <a:pt x="2067" y="524"/>
                  </a:lnTo>
                  <a:lnTo>
                    <a:pt x="2059" y="519"/>
                  </a:lnTo>
                  <a:lnTo>
                    <a:pt x="2052" y="513"/>
                  </a:lnTo>
                  <a:lnTo>
                    <a:pt x="2046" y="506"/>
                  </a:lnTo>
                  <a:lnTo>
                    <a:pt x="2040" y="497"/>
                  </a:lnTo>
                  <a:lnTo>
                    <a:pt x="2035" y="489"/>
                  </a:lnTo>
                  <a:lnTo>
                    <a:pt x="2030" y="481"/>
                  </a:lnTo>
                  <a:lnTo>
                    <a:pt x="2024" y="473"/>
                  </a:lnTo>
                  <a:lnTo>
                    <a:pt x="2017" y="466"/>
                  </a:lnTo>
                  <a:lnTo>
                    <a:pt x="2011" y="460"/>
                  </a:lnTo>
                  <a:lnTo>
                    <a:pt x="2002" y="454"/>
                  </a:lnTo>
                  <a:lnTo>
                    <a:pt x="1992" y="450"/>
                  </a:lnTo>
                  <a:lnTo>
                    <a:pt x="1980" y="448"/>
                  </a:lnTo>
                  <a:lnTo>
                    <a:pt x="1967" y="446"/>
                  </a:lnTo>
                  <a:lnTo>
                    <a:pt x="1959" y="446"/>
                  </a:lnTo>
                  <a:lnTo>
                    <a:pt x="1953" y="449"/>
                  </a:lnTo>
                  <a:lnTo>
                    <a:pt x="1946" y="451"/>
                  </a:lnTo>
                  <a:lnTo>
                    <a:pt x="1939" y="453"/>
                  </a:lnTo>
                  <a:lnTo>
                    <a:pt x="1927" y="459"/>
                  </a:lnTo>
                  <a:lnTo>
                    <a:pt x="1913" y="465"/>
                  </a:lnTo>
                  <a:lnTo>
                    <a:pt x="1918" y="477"/>
                  </a:lnTo>
                  <a:lnTo>
                    <a:pt x="1932" y="499"/>
                  </a:lnTo>
                  <a:lnTo>
                    <a:pt x="1939" y="512"/>
                  </a:lnTo>
                  <a:lnTo>
                    <a:pt x="1947" y="523"/>
                  </a:lnTo>
                  <a:lnTo>
                    <a:pt x="1954" y="532"/>
                  </a:lnTo>
                  <a:lnTo>
                    <a:pt x="1960" y="538"/>
                  </a:lnTo>
                  <a:lnTo>
                    <a:pt x="1945" y="554"/>
                  </a:lnTo>
                  <a:lnTo>
                    <a:pt x="1929" y="573"/>
                  </a:lnTo>
                  <a:lnTo>
                    <a:pt x="1924" y="578"/>
                  </a:lnTo>
                  <a:lnTo>
                    <a:pt x="1918" y="581"/>
                  </a:lnTo>
                  <a:lnTo>
                    <a:pt x="1913" y="585"/>
                  </a:lnTo>
                  <a:lnTo>
                    <a:pt x="1906" y="588"/>
                  </a:lnTo>
                  <a:lnTo>
                    <a:pt x="1900" y="590"/>
                  </a:lnTo>
                  <a:lnTo>
                    <a:pt x="1892" y="592"/>
                  </a:lnTo>
                  <a:lnTo>
                    <a:pt x="1883" y="593"/>
                  </a:lnTo>
                  <a:lnTo>
                    <a:pt x="1873" y="594"/>
                  </a:lnTo>
                  <a:lnTo>
                    <a:pt x="1855" y="595"/>
                  </a:lnTo>
                  <a:lnTo>
                    <a:pt x="1838" y="597"/>
                  </a:lnTo>
                  <a:lnTo>
                    <a:pt x="1823" y="600"/>
                  </a:lnTo>
                  <a:lnTo>
                    <a:pt x="1810" y="603"/>
                  </a:lnTo>
                  <a:lnTo>
                    <a:pt x="1797" y="604"/>
                  </a:lnTo>
                  <a:lnTo>
                    <a:pt x="1785" y="604"/>
                  </a:lnTo>
                  <a:lnTo>
                    <a:pt x="1779" y="603"/>
                  </a:lnTo>
                  <a:lnTo>
                    <a:pt x="1772" y="601"/>
                  </a:lnTo>
                  <a:lnTo>
                    <a:pt x="1767" y="598"/>
                  </a:lnTo>
                  <a:lnTo>
                    <a:pt x="1760" y="594"/>
                  </a:lnTo>
                  <a:lnTo>
                    <a:pt x="1778" y="593"/>
                  </a:lnTo>
                  <a:lnTo>
                    <a:pt x="1793" y="591"/>
                  </a:lnTo>
                  <a:lnTo>
                    <a:pt x="1806" y="589"/>
                  </a:lnTo>
                  <a:lnTo>
                    <a:pt x="1821" y="588"/>
                  </a:lnTo>
                  <a:lnTo>
                    <a:pt x="1826" y="587"/>
                  </a:lnTo>
                  <a:lnTo>
                    <a:pt x="1832" y="586"/>
                  </a:lnTo>
                  <a:lnTo>
                    <a:pt x="1837" y="585"/>
                  </a:lnTo>
                  <a:lnTo>
                    <a:pt x="1843" y="583"/>
                  </a:lnTo>
                  <a:lnTo>
                    <a:pt x="1847" y="580"/>
                  </a:lnTo>
                  <a:lnTo>
                    <a:pt x="1852" y="577"/>
                  </a:lnTo>
                  <a:lnTo>
                    <a:pt x="1856" y="573"/>
                  </a:lnTo>
                  <a:lnTo>
                    <a:pt x="1859" y="569"/>
                  </a:lnTo>
                  <a:lnTo>
                    <a:pt x="1866" y="560"/>
                  </a:lnTo>
                  <a:lnTo>
                    <a:pt x="1870" y="548"/>
                  </a:lnTo>
                  <a:lnTo>
                    <a:pt x="1872" y="538"/>
                  </a:lnTo>
                  <a:lnTo>
                    <a:pt x="1873" y="526"/>
                  </a:lnTo>
                  <a:lnTo>
                    <a:pt x="1873" y="520"/>
                  </a:lnTo>
                  <a:lnTo>
                    <a:pt x="1873" y="512"/>
                  </a:lnTo>
                  <a:lnTo>
                    <a:pt x="1873" y="499"/>
                  </a:lnTo>
                  <a:lnTo>
                    <a:pt x="1873" y="483"/>
                  </a:lnTo>
                  <a:lnTo>
                    <a:pt x="1860" y="480"/>
                  </a:lnTo>
                  <a:lnTo>
                    <a:pt x="1849" y="476"/>
                  </a:lnTo>
                  <a:lnTo>
                    <a:pt x="1839" y="470"/>
                  </a:lnTo>
                  <a:lnTo>
                    <a:pt x="1832" y="464"/>
                  </a:lnTo>
                  <a:lnTo>
                    <a:pt x="1824" y="457"/>
                  </a:lnTo>
                  <a:lnTo>
                    <a:pt x="1817" y="449"/>
                  </a:lnTo>
                  <a:lnTo>
                    <a:pt x="1812" y="440"/>
                  </a:lnTo>
                  <a:lnTo>
                    <a:pt x="1806" y="431"/>
                  </a:lnTo>
                  <a:lnTo>
                    <a:pt x="1796" y="413"/>
                  </a:lnTo>
                  <a:lnTo>
                    <a:pt x="1785" y="396"/>
                  </a:lnTo>
                  <a:lnTo>
                    <a:pt x="1778" y="387"/>
                  </a:lnTo>
                  <a:lnTo>
                    <a:pt x="1771" y="379"/>
                  </a:lnTo>
                  <a:lnTo>
                    <a:pt x="1764" y="372"/>
                  </a:lnTo>
                  <a:lnTo>
                    <a:pt x="1754" y="366"/>
                  </a:lnTo>
                  <a:lnTo>
                    <a:pt x="1708" y="348"/>
                  </a:lnTo>
                  <a:lnTo>
                    <a:pt x="1705" y="342"/>
                  </a:lnTo>
                  <a:lnTo>
                    <a:pt x="1707" y="333"/>
                  </a:lnTo>
                  <a:lnTo>
                    <a:pt x="1708" y="324"/>
                  </a:lnTo>
                  <a:lnTo>
                    <a:pt x="1709" y="313"/>
                  </a:lnTo>
                  <a:lnTo>
                    <a:pt x="1710" y="303"/>
                  </a:lnTo>
                  <a:lnTo>
                    <a:pt x="1709" y="294"/>
                  </a:lnTo>
                  <a:lnTo>
                    <a:pt x="1708" y="290"/>
                  </a:lnTo>
                  <a:lnTo>
                    <a:pt x="1707" y="286"/>
                  </a:lnTo>
                  <a:lnTo>
                    <a:pt x="1704" y="283"/>
                  </a:lnTo>
                  <a:lnTo>
                    <a:pt x="1701" y="279"/>
                  </a:lnTo>
                  <a:lnTo>
                    <a:pt x="1698" y="276"/>
                  </a:lnTo>
                  <a:lnTo>
                    <a:pt x="1693" y="273"/>
                  </a:lnTo>
                  <a:lnTo>
                    <a:pt x="1689" y="271"/>
                  </a:lnTo>
                  <a:lnTo>
                    <a:pt x="1682" y="269"/>
                  </a:lnTo>
                  <a:lnTo>
                    <a:pt x="1669" y="266"/>
                  </a:lnTo>
                  <a:lnTo>
                    <a:pt x="1654" y="263"/>
                  </a:lnTo>
                  <a:lnTo>
                    <a:pt x="1618" y="261"/>
                  </a:lnTo>
                  <a:lnTo>
                    <a:pt x="1581" y="261"/>
                  </a:lnTo>
                  <a:lnTo>
                    <a:pt x="1596" y="257"/>
                  </a:lnTo>
                  <a:lnTo>
                    <a:pt x="1609" y="253"/>
                  </a:lnTo>
                  <a:lnTo>
                    <a:pt x="1613" y="249"/>
                  </a:lnTo>
                  <a:lnTo>
                    <a:pt x="1618" y="245"/>
                  </a:lnTo>
                  <a:lnTo>
                    <a:pt x="1620" y="239"/>
                  </a:lnTo>
                  <a:lnTo>
                    <a:pt x="1621" y="231"/>
                  </a:lnTo>
                  <a:lnTo>
                    <a:pt x="1608" y="231"/>
                  </a:lnTo>
                  <a:lnTo>
                    <a:pt x="1596" y="231"/>
                  </a:lnTo>
                  <a:lnTo>
                    <a:pt x="1581" y="231"/>
                  </a:lnTo>
                  <a:lnTo>
                    <a:pt x="1562" y="231"/>
                  </a:lnTo>
                  <a:lnTo>
                    <a:pt x="1559" y="246"/>
                  </a:lnTo>
                  <a:lnTo>
                    <a:pt x="1555" y="263"/>
                  </a:lnTo>
                  <a:lnTo>
                    <a:pt x="1550" y="279"/>
                  </a:lnTo>
                  <a:lnTo>
                    <a:pt x="1548" y="292"/>
                  </a:lnTo>
                  <a:lnTo>
                    <a:pt x="1548" y="294"/>
                  </a:lnTo>
                  <a:lnTo>
                    <a:pt x="1550" y="295"/>
                  </a:lnTo>
                  <a:lnTo>
                    <a:pt x="1552" y="295"/>
                  </a:lnTo>
                  <a:lnTo>
                    <a:pt x="1555" y="295"/>
                  </a:lnTo>
                  <a:lnTo>
                    <a:pt x="1559" y="293"/>
                  </a:lnTo>
                  <a:lnTo>
                    <a:pt x="1562" y="292"/>
                  </a:lnTo>
                  <a:lnTo>
                    <a:pt x="1562" y="323"/>
                  </a:lnTo>
                  <a:lnTo>
                    <a:pt x="1552" y="327"/>
                  </a:lnTo>
                  <a:lnTo>
                    <a:pt x="1543" y="331"/>
                  </a:lnTo>
                  <a:lnTo>
                    <a:pt x="1537" y="332"/>
                  </a:lnTo>
                  <a:lnTo>
                    <a:pt x="1531" y="334"/>
                  </a:lnTo>
                  <a:lnTo>
                    <a:pt x="1524" y="334"/>
                  </a:lnTo>
                  <a:lnTo>
                    <a:pt x="1514" y="336"/>
                  </a:lnTo>
                  <a:lnTo>
                    <a:pt x="1514" y="345"/>
                  </a:lnTo>
                  <a:lnTo>
                    <a:pt x="1514" y="354"/>
                  </a:lnTo>
                  <a:lnTo>
                    <a:pt x="1532" y="375"/>
                  </a:lnTo>
                  <a:lnTo>
                    <a:pt x="1555" y="404"/>
                  </a:lnTo>
                  <a:lnTo>
                    <a:pt x="1562" y="411"/>
                  </a:lnTo>
                  <a:lnTo>
                    <a:pt x="1569" y="418"/>
                  </a:lnTo>
                  <a:lnTo>
                    <a:pt x="1577" y="424"/>
                  </a:lnTo>
                  <a:lnTo>
                    <a:pt x="1585" y="429"/>
                  </a:lnTo>
                  <a:lnTo>
                    <a:pt x="1593" y="433"/>
                  </a:lnTo>
                  <a:lnTo>
                    <a:pt x="1602" y="437"/>
                  </a:lnTo>
                  <a:lnTo>
                    <a:pt x="1611" y="439"/>
                  </a:lnTo>
                  <a:lnTo>
                    <a:pt x="1621" y="439"/>
                  </a:lnTo>
                  <a:lnTo>
                    <a:pt x="1622" y="445"/>
                  </a:lnTo>
                  <a:lnTo>
                    <a:pt x="1623" y="451"/>
                  </a:lnTo>
                  <a:lnTo>
                    <a:pt x="1625" y="455"/>
                  </a:lnTo>
                  <a:lnTo>
                    <a:pt x="1629" y="458"/>
                  </a:lnTo>
                  <a:lnTo>
                    <a:pt x="1636" y="465"/>
                  </a:lnTo>
                  <a:lnTo>
                    <a:pt x="1645" y="471"/>
                  </a:lnTo>
                  <a:lnTo>
                    <a:pt x="1654" y="477"/>
                  </a:lnTo>
                  <a:lnTo>
                    <a:pt x="1663" y="483"/>
                  </a:lnTo>
                  <a:lnTo>
                    <a:pt x="1667" y="487"/>
                  </a:lnTo>
                  <a:lnTo>
                    <a:pt x="1670" y="491"/>
                  </a:lnTo>
                  <a:lnTo>
                    <a:pt x="1673" y="496"/>
                  </a:lnTo>
                  <a:lnTo>
                    <a:pt x="1674" y="501"/>
                  </a:lnTo>
                  <a:lnTo>
                    <a:pt x="1667" y="501"/>
                  </a:lnTo>
                  <a:lnTo>
                    <a:pt x="1654" y="501"/>
                  </a:lnTo>
                  <a:lnTo>
                    <a:pt x="1645" y="499"/>
                  </a:lnTo>
                  <a:lnTo>
                    <a:pt x="1625" y="494"/>
                  </a:lnTo>
                  <a:lnTo>
                    <a:pt x="1599" y="487"/>
                  </a:lnTo>
                  <a:lnTo>
                    <a:pt x="1568" y="478"/>
                  </a:lnTo>
                  <a:lnTo>
                    <a:pt x="1539" y="468"/>
                  </a:lnTo>
                  <a:lnTo>
                    <a:pt x="1513" y="458"/>
                  </a:lnTo>
                  <a:lnTo>
                    <a:pt x="1502" y="453"/>
                  </a:lnTo>
                  <a:lnTo>
                    <a:pt x="1495" y="448"/>
                  </a:lnTo>
                  <a:lnTo>
                    <a:pt x="1492" y="445"/>
                  </a:lnTo>
                  <a:lnTo>
                    <a:pt x="1490" y="443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67" y="439"/>
                  </a:lnTo>
                  <a:lnTo>
                    <a:pt x="1432" y="436"/>
                  </a:lnTo>
                  <a:lnTo>
                    <a:pt x="1389" y="432"/>
                  </a:lnTo>
                  <a:lnTo>
                    <a:pt x="1343" y="425"/>
                  </a:lnTo>
                  <a:lnTo>
                    <a:pt x="1320" y="421"/>
                  </a:lnTo>
                  <a:lnTo>
                    <a:pt x="1298" y="417"/>
                  </a:lnTo>
                  <a:lnTo>
                    <a:pt x="1277" y="412"/>
                  </a:lnTo>
                  <a:lnTo>
                    <a:pt x="1260" y="406"/>
                  </a:lnTo>
                  <a:lnTo>
                    <a:pt x="1251" y="403"/>
                  </a:lnTo>
                  <a:lnTo>
                    <a:pt x="1244" y="400"/>
                  </a:lnTo>
                  <a:lnTo>
                    <a:pt x="1238" y="397"/>
                  </a:lnTo>
                  <a:lnTo>
                    <a:pt x="1232" y="394"/>
                  </a:lnTo>
                  <a:lnTo>
                    <a:pt x="1228" y="389"/>
                  </a:lnTo>
                  <a:lnTo>
                    <a:pt x="1225" y="386"/>
                  </a:lnTo>
                  <a:lnTo>
                    <a:pt x="1223" y="382"/>
                  </a:lnTo>
                  <a:lnTo>
                    <a:pt x="1222" y="378"/>
                  </a:lnTo>
                  <a:lnTo>
                    <a:pt x="1210" y="381"/>
                  </a:lnTo>
                  <a:lnTo>
                    <a:pt x="1203" y="384"/>
                  </a:lnTo>
                  <a:lnTo>
                    <a:pt x="1203" y="389"/>
                  </a:lnTo>
                  <a:lnTo>
                    <a:pt x="1204" y="395"/>
                  </a:lnTo>
                  <a:lnTo>
                    <a:pt x="1205" y="399"/>
                  </a:lnTo>
                  <a:lnTo>
                    <a:pt x="1207" y="403"/>
                  </a:lnTo>
                  <a:lnTo>
                    <a:pt x="1211" y="410"/>
                  </a:lnTo>
                  <a:lnTo>
                    <a:pt x="1218" y="416"/>
                  </a:lnTo>
                  <a:lnTo>
                    <a:pt x="1225" y="421"/>
                  </a:lnTo>
                  <a:lnTo>
                    <a:pt x="1233" y="425"/>
                  </a:lnTo>
                  <a:lnTo>
                    <a:pt x="1243" y="429"/>
                  </a:lnTo>
                  <a:lnTo>
                    <a:pt x="1253" y="433"/>
                  </a:lnTo>
                  <a:lnTo>
                    <a:pt x="1274" y="442"/>
                  </a:lnTo>
                  <a:lnTo>
                    <a:pt x="1295" y="452"/>
                  </a:lnTo>
                  <a:lnTo>
                    <a:pt x="1305" y="458"/>
                  </a:lnTo>
                  <a:lnTo>
                    <a:pt x="1313" y="465"/>
                  </a:lnTo>
                  <a:lnTo>
                    <a:pt x="1322" y="473"/>
                  </a:lnTo>
                  <a:lnTo>
                    <a:pt x="1329" y="483"/>
                  </a:lnTo>
                  <a:lnTo>
                    <a:pt x="1319" y="483"/>
                  </a:lnTo>
                  <a:lnTo>
                    <a:pt x="1309" y="483"/>
                  </a:lnTo>
                  <a:lnTo>
                    <a:pt x="1297" y="481"/>
                  </a:lnTo>
                  <a:lnTo>
                    <a:pt x="1281" y="477"/>
                  </a:lnTo>
                  <a:lnTo>
                    <a:pt x="1272" y="475"/>
                  </a:lnTo>
                  <a:lnTo>
                    <a:pt x="1262" y="473"/>
                  </a:lnTo>
                  <a:lnTo>
                    <a:pt x="1252" y="471"/>
                  </a:lnTo>
                  <a:lnTo>
                    <a:pt x="1242" y="471"/>
                  </a:lnTo>
                  <a:lnTo>
                    <a:pt x="1232" y="471"/>
                  </a:lnTo>
                  <a:lnTo>
                    <a:pt x="1221" y="473"/>
                  </a:lnTo>
                  <a:lnTo>
                    <a:pt x="1210" y="475"/>
                  </a:lnTo>
                  <a:lnTo>
                    <a:pt x="1198" y="477"/>
                  </a:lnTo>
                  <a:lnTo>
                    <a:pt x="1174" y="484"/>
                  </a:lnTo>
                  <a:lnTo>
                    <a:pt x="1149" y="492"/>
                  </a:lnTo>
                  <a:lnTo>
                    <a:pt x="1122" y="500"/>
                  </a:lnTo>
                  <a:lnTo>
                    <a:pt x="1097" y="508"/>
                  </a:lnTo>
                  <a:lnTo>
                    <a:pt x="1085" y="510"/>
                  </a:lnTo>
                  <a:lnTo>
                    <a:pt x="1073" y="512"/>
                  </a:lnTo>
                  <a:lnTo>
                    <a:pt x="1061" y="514"/>
                  </a:lnTo>
                  <a:lnTo>
                    <a:pt x="1050" y="514"/>
                  </a:lnTo>
                  <a:lnTo>
                    <a:pt x="1046" y="513"/>
                  </a:lnTo>
                  <a:lnTo>
                    <a:pt x="1042" y="511"/>
                  </a:lnTo>
                  <a:lnTo>
                    <a:pt x="1040" y="507"/>
                  </a:lnTo>
                  <a:lnTo>
                    <a:pt x="1040" y="503"/>
                  </a:lnTo>
                  <a:lnTo>
                    <a:pt x="1040" y="496"/>
                  </a:lnTo>
                  <a:lnTo>
                    <a:pt x="1042" y="490"/>
                  </a:lnTo>
                  <a:lnTo>
                    <a:pt x="1046" y="484"/>
                  </a:lnTo>
                  <a:lnTo>
                    <a:pt x="1050" y="477"/>
                  </a:lnTo>
                  <a:lnTo>
                    <a:pt x="1040" y="473"/>
                  </a:lnTo>
                  <a:lnTo>
                    <a:pt x="1030" y="472"/>
                  </a:lnTo>
                  <a:lnTo>
                    <a:pt x="1019" y="471"/>
                  </a:lnTo>
                  <a:lnTo>
                    <a:pt x="1009" y="471"/>
                  </a:lnTo>
                  <a:lnTo>
                    <a:pt x="1007" y="475"/>
                  </a:lnTo>
                  <a:lnTo>
                    <a:pt x="1004" y="477"/>
                  </a:lnTo>
                  <a:lnTo>
                    <a:pt x="999" y="479"/>
                  </a:lnTo>
                  <a:lnTo>
                    <a:pt x="994" y="480"/>
                  </a:lnTo>
                  <a:lnTo>
                    <a:pt x="984" y="480"/>
                  </a:lnTo>
                  <a:lnTo>
                    <a:pt x="972" y="479"/>
                  </a:lnTo>
                  <a:lnTo>
                    <a:pt x="961" y="477"/>
                  </a:lnTo>
                  <a:lnTo>
                    <a:pt x="949" y="477"/>
                  </a:lnTo>
                  <a:lnTo>
                    <a:pt x="943" y="477"/>
                  </a:lnTo>
                  <a:lnTo>
                    <a:pt x="939" y="478"/>
                  </a:lnTo>
                  <a:lnTo>
                    <a:pt x="934" y="480"/>
                  </a:lnTo>
                  <a:lnTo>
                    <a:pt x="930" y="483"/>
                  </a:lnTo>
                  <a:lnTo>
                    <a:pt x="924" y="489"/>
                  </a:lnTo>
                  <a:lnTo>
                    <a:pt x="916" y="495"/>
                  </a:lnTo>
                  <a:lnTo>
                    <a:pt x="908" y="500"/>
                  </a:lnTo>
                  <a:lnTo>
                    <a:pt x="900" y="505"/>
                  </a:lnTo>
                  <a:lnTo>
                    <a:pt x="882" y="513"/>
                  </a:lnTo>
                  <a:lnTo>
                    <a:pt x="864" y="522"/>
                  </a:lnTo>
                  <a:lnTo>
                    <a:pt x="857" y="526"/>
                  </a:lnTo>
                  <a:lnTo>
                    <a:pt x="849" y="532"/>
                  </a:lnTo>
                  <a:lnTo>
                    <a:pt x="841" y="538"/>
                  </a:lnTo>
                  <a:lnTo>
                    <a:pt x="836" y="545"/>
                  </a:lnTo>
                  <a:lnTo>
                    <a:pt x="830" y="553"/>
                  </a:lnTo>
                  <a:lnTo>
                    <a:pt x="827" y="564"/>
                  </a:lnTo>
                  <a:lnTo>
                    <a:pt x="825" y="575"/>
                  </a:lnTo>
                  <a:lnTo>
                    <a:pt x="824" y="588"/>
                  </a:lnTo>
                  <a:lnTo>
                    <a:pt x="810" y="584"/>
                  </a:lnTo>
                  <a:lnTo>
                    <a:pt x="797" y="581"/>
                  </a:lnTo>
                  <a:lnTo>
                    <a:pt x="791" y="581"/>
                  </a:lnTo>
                  <a:lnTo>
                    <a:pt x="784" y="582"/>
                  </a:lnTo>
                  <a:lnTo>
                    <a:pt x="778" y="584"/>
                  </a:lnTo>
                  <a:lnTo>
                    <a:pt x="771" y="588"/>
                  </a:lnTo>
                  <a:lnTo>
                    <a:pt x="758" y="582"/>
                  </a:lnTo>
                  <a:lnTo>
                    <a:pt x="740" y="575"/>
                  </a:lnTo>
                  <a:lnTo>
                    <a:pt x="732" y="571"/>
                  </a:lnTo>
                  <a:lnTo>
                    <a:pt x="724" y="566"/>
                  </a:lnTo>
                  <a:lnTo>
                    <a:pt x="716" y="562"/>
                  </a:lnTo>
                  <a:lnTo>
                    <a:pt x="711" y="556"/>
                  </a:lnTo>
                  <a:lnTo>
                    <a:pt x="711" y="526"/>
                  </a:lnTo>
                  <a:lnTo>
                    <a:pt x="721" y="526"/>
                  </a:lnTo>
                  <a:lnTo>
                    <a:pt x="730" y="526"/>
                  </a:lnTo>
                  <a:lnTo>
                    <a:pt x="738" y="526"/>
                  </a:lnTo>
                  <a:lnTo>
                    <a:pt x="744" y="526"/>
                  </a:lnTo>
                  <a:lnTo>
                    <a:pt x="740" y="516"/>
                  </a:lnTo>
                  <a:lnTo>
                    <a:pt x="736" y="507"/>
                  </a:lnTo>
                  <a:lnTo>
                    <a:pt x="730" y="499"/>
                  </a:lnTo>
                  <a:lnTo>
                    <a:pt x="723" y="493"/>
                  </a:lnTo>
                  <a:lnTo>
                    <a:pt x="714" y="488"/>
                  </a:lnTo>
                  <a:lnTo>
                    <a:pt x="704" y="485"/>
                  </a:lnTo>
                  <a:lnTo>
                    <a:pt x="692" y="483"/>
                  </a:lnTo>
                  <a:lnTo>
                    <a:pt x="678" y="483"/>
                  </a:lnTo>
                  <a:lnTo>
                    <a:pt x="668" y="483"/>
                  </a:lnTo>
                  <a:lnTo>
                    <a:pt x="656" y="483"/>
                  </a:lnTo>
                  <a:lnTo>
                    <a:pt x="643" y="483"/>
                  </a:lnTo>
                  <a:lnTo>
                    <a:pt x="624" y="483"/>
                  </a:lnTo>
                  <a:lnTo>
                    <a:pt x="627" y="487"/>
                  </a:lnTo>
                  <a:lnTo>
                    <a:pt x="632" y="491"/>
                  </a:lnTo>
                  <a:lnTo>
                    <a:pt x="636" y="495"/>
                  </a:lnTo>
                  <a:lnTo>
                    <a:pt x="640" y="498"/>
                  </a:lnTo>
                  <a:lnTo>
                    <a:pt x="645" y="501"/>
                  </a:lnTo>
                  <a:lnTo>
                    <a:pt x="648" y="506"/>
                  </a:lnTo>
                  <a:lnTo>
                    <a:pt x="650" y="510"/>
                  </a:lnTo>
                  <a:lnTo>
                    <a:pt x="651" y="514"/>
                  </a:lnTo>
                  <a:lnTo>
                    <a:pt x="650" y="519"/>
                  </a:lnTo>
                  <a:lnTo>
                    <a:pt x="649" y="523"/>
                  </a:lnTo>
                  <a:lnTo>
                    <a:pt x="648" y="525"/>
                  </a:lnTo>
                  <a:lnTo>
                    <a:pt x="646" y="528"/>
                  </a:lnTo>
                  <a:lnTo>
                    <a:pt x="643" y="530"/>
                  </a:lnTo>
                  <a:lnTo>
                    <a:pt x="638" y="532"/>
                  </a:lnTo>
                  <a:lnTo>
                    <a:pt x="647" y="541"/>
                  </a:lnTo>
                  <a:lnTo>
                    <a:pt x="656" y="550"/>
                  </a:lnTo>
                  <a:lnTo>
                    <a:pt x="661" y="554"/>
                  </a:lnTo>
                  <a:lnTo>
                    <a:pt x="668" y="557"/>
                  </a:lnTo>
                  <a:lnTo>
                    <a:pt x="676" y="561"/>
                  </a:lnTo>
                  <a:lnTo>
                    <a:pt x="684" y="564"/>
                  </a:lnTo>
                  <a:lnTo>
                    <a:pt x="684" y="619"/>
                  </a:lnTo>
                  <a:lnTo>
                    <a:pt x="677" y="619"/>
                  </a:lnTo>
                  <a:lnTo>
                    <a:pt x="665" y="619"/>
                  </a:lnTo>
                  <a:lnTo>
                    <a:pt x="659" y="610"/>
                  </a:lnTo>
                  <a:lnTo>
                    <a:pt x="654" y="604"/>
                  </a:lnTo>
                  <a:lnTo>
                    <a:pt x="647" y="599"/>
                  </a:lnTo>
                  <a:lnTo>
                    <a:pt x="639" y="595"/>
                  </a:lnTo>
                  <a:lnTo>
                    <a:pt x="623" y="589"/>
                  </a:lnTo>
                  <a:lnTo>
                    <a:pt x="604" y="582"/>
                  </a:lnTo>
                  <a:lnTo>
                    <a:pt x="602" y="585"/>
                  </a:lnTo>
                  <a:lnTo>
                    <a:pt x="599" y="589"/>
                  </a:lnTo>
                  <a:lnTo>
                    <a:pt x="594" y="593"/>
                  </a:lnTo>
                  <a:lnTo>
                    <a:pt x="588" y="597"/>
                  </a:lnTo>
                  <a:lnTo>
                    <a:pt x="575" y="606"/>
                  </a:lnTo>
                  <a:lnTo>
                    <a:pt x="559" y="615"/>
                  </a:lnTo>
                  <a:lnTo>
                    <a:pt x="544" y="624"/>
                  </a:lnTo>
                  <a:lnTo>
                    <a:pt x="531" y="631"/>
                  </a:lnTo>
                  <a:lnTo>
                    <a:pt x="525" y="635"/>
                  </a:lnTo>
                  <a:lnTo>
                    <a:pt x="522" y="638"/>
                  </a:lnTo>
                  <a:lnTo>
                    <a:pt x="519" y="641"/>
                  </a:lnTo>
                  <a:lnTo>
                    <a:pt x="519" y="643"/>
                  </a:lnTo>
                  <a:lnTo>
                    <a:pt x="519" y="647"/>
                  </a:lnTo>
                  <a:lnTo>
                    <a:pt x="520" y="651"/>
                  </a:lnTo>
                  <a:lnTo>
                    <a:pt x="521" y="655"/>
                  </a:lnTo>
                  <a:lnTo>
                    <a:pt x="523" y="658"/>
                  </a:lnTo>
                  <a:lnTo>
                    <a:pt x="528" y="663"/>
                  </a:lnTo>
                  <a:lnTo>
                    <a:pt x="536" y="667"/>
                  </a:lnTo>
                  <a:lnTo>
                    <a:pt x="543" y="673"/>
                  </a:lnTo>
                  <a:lnTo>
                    <a:pt x="549" y="678"/>
                  </a:lnTo>
                  <a:lnTo>
                    <a:pt x="551" y="681"/>
                  </a:lnTo>
                  <a:lnTo>
                    <a:pt x="555" y="685"/>
                  </a:lnTo>
                  <a:lnTo>
                    <a:pt x="557" y="688"/>
                  </a:lnTo>
                  <a:lnTo>
                    <a:pt x="558" y="693"/>
                  </a:lnTo>
                  <a:lnTo>
                    <a:pt x="471" y="693"/>
                  </a:lnTo>
                  <a:lnTo>
                    <a:pt x="467" y="705"/>
                  </a:lnTo>
                  <a:lnTo>
                    <a:pt x="464" y="721"/>
                  </a:lnTo>
                  <a:lnTo>
                    <a:pt x="460" y="730"/>
                  </a:lnTo>
                  <a:lnTo>
                    <a:pt x="457" y="736"/>
                  </a:lnTo>
                  <a:lnTo>
                    <a:pt x="454" y="739"/>
                  </a:lnTo>
                  <a:lnTo>
                    <a:pt x="452" y="740"/>
                  </a:lnTo>
                  <a:lnTo>
                    <a:pt x="448" y="742"/>
                  </a:lnTo>
                  <a:lnTo>
                    <a:pt x="445" y="742"/>
                  </a:lnTo>
                  <a:lnTo>
                    <a:pt x="433" y="742"/>
                  </a:lnTo>
                  <a:lnTo>
                    <a:pt x="420" y="741"/>
                  </a:lnTo>
                  <a:lnTo>
                    <a:pt x="407" y="739"/>
                  </a:lnTo>
                  <a:lnTo>
                    <a:pt x="393" y="736"/>
                  </a:lnTo>
                  <a:lnTo>
                    <a:pt x="380" y="733"/>
                  </a:lnTo>
                  <a:lnTo>
                    <a:pt x="367" y="729"/>
                  </a:lnTo>
                  <a:lnTo>
                    <a:pt x="355" y="723"/>
                  </a:lnTo>
                  <a:lnTo>
                    <a:pt x="344" y="718"/>
                  </a:lnTo>
                  <a:lnTo>
                    <a:pt x="333" y="711"/>
                  </a:lnTo>
                  <a:lnTo>
                    <a:pt x="323" y="704"/>
                  </a:lnTo>
                  <a:lnTo>
                    <a:pt x="314" y="696"/>
                  </a:lnTo>
                  <a:lnTo>
                    <a:pt x="307" y="687"/>
                  </a:lnTo>
                  <a:lnTo>
                    <a:pt x="301" y="678"/>
                  </a:lnTo>
                  <a:lnTo>
                    <a:pt x="296" y="666"/>
                  </a:lnTo>
                  <a:lnTo>
                    <a:pt x="293" y="655"/>
                  </a:lnTo>
                  <a:lnTo>
                    <a:pt x="292" y="643"/>
                  </a:lnTo>
                  <a:lnTo>
                    <a:pt x="289" y="636"/>
                  </a:lnTo>
                  <a:lnTo>
                    <a:pt x="286" y="625"/>
                  </a:lnTo>
                  <a:lnTo>
                    <a:pt x="273" y="622"/>
                  </a:lnTo>
                  <a:lnTo>
                    <a:pt x="254" y="616"/>
                  </a:lnTo>
                  <a:lnTo>
                    <a:pt x="232" y="609"/>
                  </a:lnTo>
                  <a:lnTo>
                    <a:pt x="209" y="601"/>
                  </a:lnTo>
                  <a:lnTo>
                    <a:pt x="188" y="592"/>
                  </a:lnTo>
                  <a:lnTo>
                    <a:pt x="169" y="582"/>
                  </a:lnTo>
                  <a:lnTo>
                    <a:pt x="163" y="578"/>
                  </a:lnTo>
                  <a:lnTo>
                    <a:pt x="157" y="573"/>
                  </a:lnTo>
                  <a:lnTo>
                    <a:pt x="154" y="568"/>
                  </a:lnTo>
                  <a:lnTo>
                    <a:pt x="153" y="564"/>
                  </a:lnTo>
                  <a:lnTo>
                    <a:pt x="162" y="567"/>
                  </a:lnTo>
                  <a:lnTo>
                    <a:pt x="183" y="574"/>
                  </a:lnTo>
                  <a:lnTo>
                    <a:pt x="211" y="582"/>
                  </a:lnTo>
                  <a:lnTo>
                    <a:pt x="244" y="590"/>
                  </a:lnTo>
                  <a:lnTo>
                    <a:pt x="277" y="598"/>
                  </a:lnTo>
                  <a:lnTo>
                    <a:pt x="308" y="605"/>
                  </a:lnTo>
                  <a:lnTo>
                    <a:pt x="332" y="610"/>
                  </a:lnTo>
                  <a:lnTo>
                    <a:pt x="345" y="612"/>
                  </a:lnTo>
                  <a:lnTo>
                    <a:pt x="368" y="612"/>
                  </a:lnTo>
                  <a:lnTo>
                    <a:pt x="390" y="612"/>
                  </a:lnTo>
                  <a:lnTo>
                    <a:pt x="414" y="612"/>
                  </a:lnTo>
                  <a:lnTo>
                    <a:pt x="445" y="612"/>
                  </a:lnTo>
                  <a:lnTo>
                    <a:pt x="454" y="612"/>
                  </a:lnTo>
                  <a:lnTo>
                    <a:pt x="461" y="611"/>
                  </a:lnTo>
                  <a:lnTo>
                    <a:pt x="469" y="609"/>
                  </a:lnTo>
                  <a:lnTo>
                    <a:pt x="477" y="607"/>
                  </a:lnTo>
                  <a:lnTo>
                    <a:pt x="490" y="601"/>
                  </a:lnTo>
                  <a:lnTo>
                    <a:pt x="502" y="594"/>
                  </a:lnTo>
                  <a:lnTo>
                    <a:pt x="514" y="585"/>
                  </a:lnTo>
                  <a:lnTo>
                    <a:pt x="524" y="576"/>
                  </a:lnTo>
                  <a:lnTo>
                    <a:pt x="535" y="567"/>
                  </a:lnTo>
                  <a:lnTo>
                    <a:pt x="545" y="556"/>
                  </a:lnTo>
                  <a:lnTo>
                    <a:pt x="536" y="547"/>
                  </a:lnTo>
                  <a:lnTo>
                    <a:pt x="527" y="536"/>
                  </a:lnTo>
                  <a:lnTo>
                    <a:pt x="523" y="531"/>
                  </a:lnTo>
                  <a:lnTo>
                    <a:pt x="517" y="527"/>
                  </a:lnTo>
                  <a:lnTo>
                    <a:pt x="512" y="523"/>
                  </a:lnTo>
                  <a:lnTo>
                    <a:pt x="505" y="520"/>
                  </a:lnTo>
                  <a:lnTo>
                    <a:pt x="500" y="518"/>
                  </a:lnTo>
                  <a:lnTo>
                    <a:pt x="484" y="511"/>
                  </a:lnTo>
                  <a:lnTo>
                    <a:pt x="459" y="499"/>
                  </a:lnTo>
                  <a:lnTo>
                    <a:pt x="424" y="487"/>
                  </a:lnTo>
                  <a:lnTo>
                    <a:pt x="403" y="481"/>
                  </a:lnTo>
                  <a:lnTo>
                    <a:pt x="379" y="475"/>
                  </a:lnTo>
                  <a:lnTo>
                    <a:pt x="352" y="469"/>
                  </a:lnTo>
                  <a:lnTo>
                    <a:pt x="323" y="463"/>
                  </a:lnTo>
                  <a:lnTo>
                    <a:pt x="291" y="458"/>
                  </a:lnTo>
                  <a:lnTo>
                    <a:pt x="256" y="453"/>
                  </a:lnTo>
                  <a:lnTo>
                    <a:pt x="219" y="449"/>
                  </a:lnTo>
                  <a:lnTo>
                    <a:pt x="179" y="446"/>
                  </a:lnTo>
                  <a:lnTo>
                    <a:pt x="172" y="446"/>
                  </a:lnTo>
                  <a:lnTo>
                    <a:pt x="165" y="445"/>
                  </a:lnTo>
                  <a:lnTo>
                    <a:pt x="158" y="444"/>
                  </a:lnTo>
                  <a:lnTo>
                    <a:pt x="152" y="442"/>
                  </a:lnTo>
                  <a:lnTo>
                    <a:pt x="150" y="440"/>
                  </a:lnTo>
                  <a:lnTo>
                    <a:pt x="146" y="438"/>
                  </a:lnTo>
                  <a:lnTo>
                    <a:pt x="144" y="436"/>
                  </a:lnTo>
                  <a:lnTo>
                    <a:pt x="143" y="433"/>
                  </a:lnTo>
                  <a:lnTo>
                    <a:pt x="141" y="425"/>
                  </a:lnTo>
                  <a:lnTo>
                    <a:pt x="140" y="415"/>
                  </a:lnTo>
                  <a:lnTo>
                    <a:pt x="120" y="420"/>
                  </a:lnTo>
                  <a:lnTo>
                    <a:pt x="99" y="425"/>
                  </a:lnTo>
                  <a:lnTo>
                    <a:pt x="77" y="431"/>
                  </a:lnTo>
                  <a:lnTo>
                    <a:pt x="53" y="439"/>
                  </a:lnTo>
                  <a:lnTo>
                    <a:pt x="50" y="441"/>
                  </a:lnTo>
                  <a:lnTo>
                    <a:pt x="43" y="445"/>
                  </a:lnTo>
                  <a:lnTo>
                    <a:pt x="40" y="446"/>
                  </a:lnTo>
                  <a:lnTo>
                    <a:pt x="37" y="448"/>
                  </a:lnTo>
                  <a:lnTo>
                    <a:pt x="34" y="448"/>
                  </a:lnTo>
                  <a:lnTo>
                    <a:pt x="33" y="446"/>
                  </a:lnTo>
                  <a:lnTo>
                    <a:pt x="0" y="483"/>
                  </a:lnTo>
                  <a:lnTo>
                    <a:pt x="4" y="488"/>
                  </a:lnTo>
                  <a:lnTo>
                    <a:pt x="8" y="493"/>
                  </a:lnTo>
                  <a:lnTo>
                    <a:pt x="13" y="498"/>
                  </a:lnTo>
                  <a:lnTo>
                    <a:pt x="18" y="503"/>
                  </a:lnTo>
                  <a:lnTo>
                    <a:pt x="29" y="509"/>
                  </a:lnTo>
                  <a:lnTo>
                    <a:pt x="40" y="515"/>
                  </a:lnTo>
                  <a:lnTo>
                    <a:pt x="62" y="524"/>
                  </a:lnTo>
                  <a:lnTo>
                    <a:pt x="79" y="532"/>
                  </a:lnTo>
                  <a:lnTo>
                    <a:pt x="77" y="540"/>
                  </a:lnTo>
                  <a:lnTo>
                    <a:pt x="74" y="547"/>
                  </a:lnTo>
                  <a:lnTo>
                    <a:pt x="71" y="552"/>
                  </a:lnTo>
                  <a:lnTo>
                    <a:pt x="67" y="556"/>
                  </a:lnTo>
                  <a:lnTo>
                    <a:pt x="64" y="562"/>
                  </a:lnTo>
                  <a:lnTo>
                    <a:pt x="62" y="567"/>
                  </a:lnTo>
                  <a:lnTo>
                    <a:pt x="61" y="574"/>
                  </a:lnTo>
                  <a:lnTo>
                    <a:pt x="60" y="582"/>
                  </a:lnTo>
                  <a:lnTo>
                    <a:pt x="61" y="589"/>
                  </a:lnTo>
                  <a:lnTo>
                    <a:pt x="65" y="597"/>
                  </a:lnTo>
                  <a:lnTo>
                    <a:pt x="71" y="605"/>
                  </a:lnTo>
                  <a:lnTo>
                    <a:pt x="77" y="614"/>
                  </a:lnTo>
                  <a:lnTo>
                    <a:pt x="84" y="621"/>
                  </a:lnTo>
                  <a:lnTo>
                    <a:pt x="90" y="626"/>
                  </a:lnTo>
                  <a:lnTo>
                    <a:pt x="96" y="630"/>
                  </a:lnTo>
                  <a:lnTo>
                    <a:pt x="99" y="631"/>
                  </a:lnTo>
                  <a:lnTo>
                    <a:pt x="100" y="647"/>
                  </a:lnTo>
                  <a:lnTo>
                    <a:pt x="102" y="662"/>
                  </a:lnTo>
                  <a:lnTo>
                    <a:pt x="106" y="677"/>
                  </a:lnTo>
                  <a:lnTo>
                    <a:pt x="111" y="689"/>
                  </a:lnTo>
                  <a:lnTo>
                    <a:pt x="117" y="700"/>
                  </a:lnTo>
                  <a:lnTo>
                    <a:pt x="123" y="710"/>
                  </a:lnTo>
                  <a:lnTo>
                    <a:pt x="131" y="719"/>
                  </a:lnTo>
                  <a:lnTo>
                    <a:pt x="140" y="728"/>
                  </a:lnTo>
                  <a:lnTo>
                    <a:pt x="149" y="736"/>
                  </a:lnTo>
                  <a:lnTo>
                    <a:pt x="158" y="743"/>
                  </a:lnTo>
                  <a:lnTo>
                    <a:pt x="168" y="750"/>
                  </a:lnTo>
                  <a:lnTo>
                    <a:pt x="178" y="756"/>
                  </a:lnTo>
                  <a:lnTo>
                    <a:pt x="199" y="767"/>
                  </a:lnTo>
                  <a:lnTo>
                    <a:pt x="219" y="778"/>
                  </a:lnTo>
                  <a:lnTo>
                    <a:pt x="184" y="815"/>
                  </a:lnTo>
                  <a:lnTo>
                    <a:pt x="146" y="856"/>
                  </a:lnTo>
                  <a:lnTo>
                    <a:pt x="128" y="875"/>
                  </a:lnTo>
                  <a:lnTo>
                    <a:pt x="109" y="892"/>
                  </a:lnTo>
                  <a:lnTo>
                    <a:pt x="100" y="899"/>
                  </a:lnTo>
                  <a:lnTo>
                    <a:pt x="90" y="905"/>
                  </a:lnTo>
                  <a:lnTo>
                    <a:pt x="82" y="910"/>
                  </a:lnTo>
                  <a:lnTo>
                    <a:pt x="73" y="914"/>
                  </a:lnTo>
                  <a:lnTo>
                    <a:pt x="74" y="917"/>
                  </a:lnTo>
                  <a:lnTo>
                    <a:pt x="75" y="920"/>
                  </a:lnTo>
                  <a:lnTo>
                    <a:pt x="77" y="923"/>
                  </a:lnTo>
                  <a:lnTo>
                    <a:pt x="80" y="926"/>
                  </a:lnTo>
                  <a:lnTo>
                    <a:pt x="88" y="934"/>
                  </a:lnTo>
                  <a:lnTo>
                    <a:pt x="96" y="942"/>
                  </a:lnTo>
                  <a:lnTo>
                    <a:pt x="105" y="951"/>
                  </a:lnTo>
                  <a:lnTo>
                    <a:pt x="112" y="958"/>
                  </a:lnTo>
                  <a:lnTo>
                    <a:pt x="118" y="965"/>
                  </a:lnTo>
                  <a:lnTo>
                    <a:pt x="120" y="970"/>
                  </a:lnTo>
                  <a:lnTo>
                    <a:pt x="116" y="976"/>
                  </a:lnTo>
                  <a:lnTo>
                    <a:pt x="112" y="981"/>
                  </a:lnTo>
                  <a:lnTo>
                    <a:pt x="110" y="987"/>
                  </a:lnTo>
                  <a:lnTo>
                    <a:pt x="109" y="993"/>
                  </a:lnTo>
                  <a:lnTo>
                    <a:pt x="109" y="1005"/>
                  </a:lnTo>
                  <a:lnTo>
                    <a:pt x="111" y="1017"/>
                  </a:lnTo>
                  <a:lnTo>
                    <a:pt x="113" y="1029"/>
                  </a:lnTo>
                  <a:lnTo>
                    <a:pt x="116" y="1042"/>
                  </a:lnTo>
                  <a:lnTo>
                    <a:pt x="117" y="1048"/>
                  </a:lnTo>
                  <a:lnTo>
                    <a:pt x="116" y="1054"/>
                  </a:lnTo>
                  <a:lnTo>
                    <a:pt x="114" y="1062"/>
                  </a:lnTo>
                  <a:lnTo>
                    <a:pt x="113" y="1069"/>
                  </a:lnTo>
                  <a:lnTo>
                    <a:pt x="120" y="1090"/>
                  </a:lnTo>
                  <a:lnTo>
                    <a:pt x="130" y="1115"/>
                  </a:lnTo>
                  <a:lnTo>
                    <a:pt x="142" y="1139"/>
                  </a:lnTo>
                  <a:lnTo>
                    <a:pt x="153" y="1160"/>
                  </a:lnTo>
                  <a:lnTo>
                    <a:pt x="192" y="1180"/>
                  </a:lnTo>
                  <a:lnTo>
                    <a:pt x="232" y="1180"/>
                  </a:lnTo>
                  <a:lnTo>
                    <a:pt x="240" y="1204"/>
                  </a:lnTo>
                  <a:lnTo>
                    <a:pt x="279" y="1192"/>
                  </a:lnTo>
                  <a:lnTo>
                    <a:pt x="312" y="1204"/>
                  </a:lnTo>
                  <a:lnTo>
                    <a:pt x="319" y="1253"/>
                  </a:lnTo>
                  <a:lnTo>
                    <a:pt x="365" y="1291"/>
                  </a:lnTo>
                  <a:lnTo>
                    <a:pt x="399" y="1309"/>
                  </a:lnTo>
                  <a:lnTo>
                    <a:pt x="425" y="1327"/>
                  </a:lnTo>
                  <a:lnTo>
                    <a:pt x="399" y="1346"/>
                  </a:lnTo>
                  <a:lnTo>
                    <a:pt x="352" y="1333"/>
                  </a:lnTo>
                  <a:lnTo>
                    <a:pt x="358" y="1358"/>
                  </a:lnTo>
                  <a:lnTo>
                    <a:pt x="373" y="1370"/>
                  </a:lnTo>
                  <a:lnTo>
                    <a:pt x="373" y="1401"/>
                  </a:lnTo>
                  <a:lnTo>
                    <a:pt x="365" y="140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56" name="Line 26" descr="Horizontal dunkel">
              <a:extLst>
                <a:ext uri="{FF2B5EF4-FFF2-40B4-BE49-F238E27FC236}">
                  <a16:creationId xmlns:a16="http://schemas.microsoft.com/office/drawing/2014/main" id="{D9438C5C-7853-D148-A3B8-FE1C713179E3}"/>
                </a:ext>
              </a:extLst>
            </p:cNvPr>
            <p:cNvSpPr>
              <a:spLocks noChangeShapeType="1"/>
            </p:cNvSpPr>
            <p:nvPr>
              <p:custDataLst>
                <p:tags r:id="rId391"/>
              </p:custDataLst>
            </p:nvPr>
          </p:nvSpPr>
          <p:spPr bwMode="auto">
            <a:xfrm>
              <a:off x="2012780" y="3175579"/>
              <a:ext cx="3874" cy="10581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7" name="Freeform 27">
              <a:extLst>
                <a:ext uri="{FF2B5EF4-FFF2-40B4-BE49-F238E27FC236}">
                  <a16:creationId xmlns:a16="http://schemas.microsoft.com/office/drawing/2014/main" id="{CB4FDB4F-D5B8-0E47-8C1E-C84912AC9094}"/>
                </a:ext>
              </a:extLst>
            </p:cNvPr>
            <p:cNvSpPr>
              <a:spLocks/>
            </p:cNvSpPr>
            <p:nvPr>
              <p:custDataLst>
                <p:tags r:id="rId392"/>
              </p:custDataLst>
            </p:nvPr>
          </p:nvSpPr>
          <p:spPr bwMode="auto">
            <a:xfrm>
              <a:off x="2016654" y="3172052"/>
              <a:ext cx="3874" cy="61721"/>
            </a:xfrm>
            <a:custGeom>
              <a:avLst/>
              <a:gdLst>
                <a:gd name="T0" fmla="*/ 0 w 6"/>
                <a:gd name="T1" fmla="*/ 55562 h 24"/>
                <a:gd name="T2" fmla="*/ 0 w 6"/>
                <a:gd name="T3" fmla="*/ 43987 h 24"/>
                <a:gd name="T4" fmla="*/ 529 w 6"/>
                <a:gd name="T5" fmla="*/ 32411 h 24"/>
                <a:gd name="T6" fmla="*/ 1588 w 6"/>
                <a:gd name="T7" fmla="*/ 18521 h 24"/>
                <a:gd name="T8" fmla="*/ 3175 w 6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19"/>
                  </a:lnTo>
                  <a:lnTo>
                    <a:pt x="1" y="14"/>
                  </a:lnTo>
                  <a:lnTo>
                    <a:pt x="3" y="8"/>
                  </a:lnTo>
                  <a:lnTo>
                    <a:pt x="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8" name="Freeform 29">
              <a:extLst>
                <a:ext uri="{FF2B5EF4-FFF2-40B4-BE49-F238E27FC236}">
                  <a16:creationId xmlns:a16="http://schemas.microsoft.com/office/drawing/2014/main" id="{7F8BD880-7A2E-E941-B02B-9587FB14F1B5}"/>
                </a:ext>
              </a:extLst>
            </p:cNvPr>
            <p:cNvSpPr>
              <a:spLocks/>
            </p:cNvSpPr>
            <p:nvPr>
              <p:custDataLst>
                <p:tags r:id="rId393"/>
              </p:custDataLst>
            </p:nvPr>
          </p:nvSpPr>
          <p:spPr bwMode="auto">
            <a:xfrm>
              <a:off x="3604897" y="3226719"/>
              <a:ext cx="60043" cy="63485"/>
            </a:xfrm>
            <a:custGeom>
              <a:avLst/>
              <a:gdLst>
                <a:gd name="T0" fmla="*/ 0 w 112"/>
                <a:gd name="T1" fmla="*/ 57150 h 36"/>
                <a:gd name="T2" fmla="*/ 25924 w 112"/>
                <a:gd name="T3" fmla="*/ 57150 h 36"/>
                <a:gd name="T4" fmla="*/ 29439 w 112"/>
                <a:gd name="T5" fmla="*/ 47625 h 36"/>
                <a:gd name="T6" fmla="*/ 32954 w 112"/>
                <a:gd name="T7" fmla="*/ 41275 h 36"/>
                <a:gd name="T8" fmla="*/ 36909 w 112"/>
                <a:gd name="T9" fmla="*/ 36513 h 36"/>
                <a:gd name="T10" fmla="*/ 39985 w 112"/>
                <a:gd name="T11" fmla="*/ 31750 h 36"/>
                <a:gd name="T12" fmla="*/ 43061 w 112"/>
                <a:gd name="T13" fmla="*/ 26988 h 36"/>
                <a:gd name="T14" fmla="*/ 45697 w 112"/>
                <a:gd name="T15" fmla="*/ 20638 h 36"/>
                <a:gd name="T16" fmla="*/ 47015 w 112"/>
                <a:gd name="T17" fmla="*/ 17463 h 36"/>
                <a:gd name="T18" fmla="*/ 47894 w 112"/>
                <a:gd name="T19" fmla="*/ 12700 h 36"/>
                <a:gd name="T20" fmla="*/ 48773 w 112"/>
                <a:gd name="T21" fmla="*/ 6350 h 36"/>
                <a:gd name="T22" fmla="*/ 49212 w 112"/>
                <a:gd name="T23" fmla="*/ 0 h 36"/>
                <a:gd name="T24" fmla="*/ 43939 w 112"/>
                <a:gd name="T25" fmla="*/ 0 h 36"/>
                <a:gd name="T26" fmla="*/ 37348 w 112"/>
                <a:gd name="T27" fmla="*/ 1588 h 36"/>
                <a:gd name="T28" fmla="*/ 29439 w 112"/>
                <a:gd name="T29" fmla="*/ 4763 h 36"/>
                <a:gd name="T30" fmla="*/ 21091 w 112"/>
                <a:gd name="T31" fmla="*/ 11113 h 36"/>
                <a:gd name="T32" fmla="*/ 17576 w 112"/>
                <a:gd name="T33" fmla="*/ 14288 h 36"/>
                <a:gd name="T34" fmla="*/ 13621 w 112"/>
                <a:gd name="T35" fmla="*/ 17463 h 36"/>
                <a:gd name="T36" fmla="*/ 10106 w 112"/>
                <a:gd name="T37" fmla="*/ 22225 h 36"/>
                <a:gd name="T38" fmla="*/ 7470 w 112"/>
                <a:gd name="T39" fmla="*/ 28575 h 36"/>
                <a:gd name="T40" fmla="*/ 4394 w 112"/>
                <a:gd name="T41" fmla="*/ 34925 h 36"/>
                <a:gd name="T42" fmla="*/ 2636 w 112"/>
                <a:gd name="T43" fmla="*/ 41275 h 36"/>
                <a:gd name="T44" fmla="*/ 439 w 112"/>
                <a:gd name="T45" fmla="*/ 49213 h 36"/>
                <a:gd name="T46" fmla="*/ 0 w 112"/>
                <a:gd name="T47" fmla="*/ 57150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2" h="36">
                  <a:moveTo>
                    <a:pt x="0" y="36"/>
                  </a:moveTo>
                  <a:lnTo>
                    <a:pt x="59" y="36"/>
                  </a:lnTo>
                  <a:lnTo>
                    <a:pt x="67" y="30"/>
                  </a:lnTo>
                  <a:lnTo>
                    <a:pt x="75" y="26"/>
                  </a:lnTo>
                  <a:lnTo>
                    <a:pt x="84" y="23"/>
                  </a:lnTo>
                  <a:lnTo>
                    <a:pt x="91" y="20"/>
                  </a:lnTo>
                  <a:lnTo>
                    <a:pt x="98" y="17"/>
                  </a:lnTo>
                  <a:lnTo>
                    <a:pt x="104" y="13"/>
                  </a:lnTo>
                  <a:lnTo>
                    <a:pt x="107" y="11"/>
                  </a:lnTo>
                  <a:lnTo>
                    <a:pt x="109" y="8"/>
                  </a:lnTo>
                  <a:lnTo>
                    <a:pt x="111" y="4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85" y="1"/>
                  </a:lnTo>
                  <a:lnTo>
                    <a:pt x="67" y="3"/>
                  </a:lnTo>
                  <a:lnTo>
                    <a:pt x="48" y="7"/>
                  </a:lnTo>
                  <a:lnTo>
                    <a:pt x="40" y="9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7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1" y="31"/>
                  </a:lnTo>
                  <a:lnTo>
                    <a:pt x="0" y="3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9" name="Freeform 30">
              <a:extLst>
                <a:ext uri="{FF2B5EF4-FFF2-40B4-BE49-F238E27FC236}">
                  <a16:creationId xmlns:a16="http://schemas.microsoft.com/office/drawing/2014/main" id="{473B2E3A-813B-5C48-9A95-72AE421FD39B}"/>
                </a:ext>
              </a:extLst>
            </p:cNvPr>
            <p:cNvSpPr>
              <a:spLocks/>
            </p:cNvSpPr>
            <p:nvPr>
              <p:custDataLst>
                <p:tags r:id="rId394"/>
              </p:custDataLst>
            </p:nvPr>
          </p:nvSpPr>
          <p:spPr bwMode="auto">
            <a:xfrm>
              <a:off x="6946017" y="2734711"/>
              <a:ext cx="1067222" cy="502589"/>
            </a:xfrm>
            <a:custGeom>
              <a:avLst/>
              <a:gdLst>
                <a:gd name="T0" fmla="*/ 188809 w 2006"/>
                <a:gd name="T1" fmla="*/ 401059 h 863"/>
                <a:gd name="T2" fmla="*/ 179652 w 2006"/>
                <a:gd name="T3" fmla="*/ 400535 h 863"/>
                <a:gd name="T4" fmla="*/ 170059 w 2006"/>
                <a:gd name="T5" fmla="*/ 416263 h 863"/>
                <a:gd name="T6" fmla="*/ 163518 w 2006"/>
                <a:gd name="T7" fmla="*/ 415214 h 863"/>
                <a:gd name="T8" fmla="*/ 161338 w 2006"/>
                <a:gd name="T9" fmla="*/ 393720 h 863"/>
                <a:gd name="T10" fmla="*/ 141280 w 2006"/>
                <a:gd name="T11" fmla="*/ 379565 h 863"/>
                <a:gd name="T12" fmla="*/ 136047 w 2006"/>
                <a:gd name="T13" fmla="*/ 371177 h 863"/>
                <a:gd name="T14" fmla="*/ 125582 w 2006"/>
                <a:gd name="T15" fmla="*/ 362788 h 863"/>
                <a:gd name="T16" fmla="*/ 109448 w 2006"/>
                <a:gd name="T17" fmla="*/ 336051 h 863"/>
                <a:gd name="T18" fmla="*/ 101163 w 2006"/>
                <a:gd name="T19" fmla="*/ 319799 h 863"/>
                <a:gd name="T20" fmla="*/ 110320 w 2006"/>
                <a:gd name="T21" fmla="*/ 311411 h 863"/>
                <a:gd name="T22" fmla="*/ 121657 w 2006"/>
                <a:gd name="T23" fmla="*/ 300401 h 863"/>
                <a:gd name="T24" fmla="*/ 147384 w 2006"/>
                <a:gd name="T25" fmla="*/ 285198 h 863"/>
                <a:gd name="T26" fmla="*/ 139099 w 2006"/>
                <a:gd name="T27" fmla="*/ 255315 h 863"/>
                <a:gd name="T28" fmla="*/ 112500 w 2006"/>
                <a:gd name="T29" fmla="*/ 249024 h 863"/>
                <a:gd name="T30" fmla="*/ 91134 w 2006"/>
                <a:gd name="T31" fmla="*/ 246403 h 863"/>
                <a:gd name="T32" fmla="*/ 68460 w 2006"/>
                <a:gd name="T33" fmla="*/ 259509 h 863"/>
                <a:gd name="T34" fmla="*/ 46221 w 2006"/>
                <a:gd name="T35" fmla="*/ 264752 h 863"/>
                <a:gd name="T36" fmla="*/ 11773 w 2006"/>
                <a:gd name="T37" fmla="*/ 216520 h 863"/>
                <a:gd name="T38" fmla="*/ 8721 w 2006"/>
                <a:gd name="T39" fmla="*/ 148366 h 863"/>
                <a:gd name="T40" fmla="*/ 49273 w 2006"/>
                <a:gd name="T41" fmla="*/ 135784 h 863"/>
                <a:gd name="T42" fmla="*/ 127326 w 2006"/>
                <a:gd name="T43" fmla="*/ 116386 h 863"/>
                <a:gd name="T44" fmla="*/ 217152 w 2006"/>
                <a:gd name="T45" fmla="*/ 132638 h 863"/>
                <a:gd name="T46" fmla="*/ 312647 w 2006"/>
                <a:gd name="T47" fmla="*/ 132638 h 863"/>
                <a:gd name="T48" fmla="*/ 286920 w 2006"/>
                <a:gd name="T49" fmla="*/ 96988 h 863"/>
                <a:gd name="T50" fmla="*/ 361920 w 2006"/>
                <a:gd name="T51" fmla="*/ 35650 h 863"/>
                <a:gd name="T52" fmla="*/ 457851 w 2006"/>
                <a:gd name="T53" fmla="*/ 6815 h 863"/>
                <a:gd name="T54" fmla="*/ 512793 w 2006"/>
                <a:gd name="T55" fmla="*/ 31980 h 863"/>
                <a:gd name="T56" fmla="*/ 565119 w 2006"/>
                <a:gd name="T57" fmla="*/ 58193 h 863"/>
                <a:gd name="T58" fmla="*/ 628782 w 2006"/>
                <a:gd name="T59" fmla="*/ 51902 h 863"/>
                <a:gd name="T60" fmla="*/ 718172 w 2006"/>
                <a:gd name="T61" fmla="*/ 142075 h 863"/>
                <a:gd name="T62" fmla="*/ 781835 w 2006"/>
                <a:gd name="T63" fmla="*/ 138929 h 863"/>
                <a:gd name="T64" fmla="*/ 872097 w 2006"/>
                <a:gd name="T65" fmla="*/ 177724 h 863"/>
                <a:gd name="T66" fmla="*/ 872969 w 2006"/>
                <a:gd name="T67" fmla="*/ 199743 h 863"/>
                <a:gd name="T68" fmla="*/ 863812 w 2006"/>
                <a:gd name="T69" fmla="*/ 209180 h 863"/>
                <a:gd name="T70" fmla="*/ 854655 w 2006"/>
                <a:gd name="T71" fmla="*/ 211801 h 863"/>
                <a:gd name="T72" fmla="*/ 855963 w 2006"/>
                <a:gd name="T73" fmla="*/ 222811 h 863"/>
                <a:gd name="T74" fmla="*/ 865556 w 2006"/>
                <a:gd name="T75" fmla="*/ 244305 h 863"/>
                <a:gd name="T76" fmla="*/ 862940 w 2006"/>
                <a:gd name="T77" fmla="*/ 250597 h 863"/>
                <a:gd name="T78" fmla="*/ 845498 w 2006"/>
                <a:gd name="T79" fmla="*/ 252169 h 863"/>
                <a:gd name="T80" fmla="*/ 825440 w 2006"/>
                <a:gd name="T81" fmla="*/ 248500 h 863"/>
                <a:gd name="T82" fmla="*/ 812794 w 2006"/>
                <a:gd name="T83" fmla="*/ 248500 h 863"/>
                <a:gd name="T84" fmla="*/ 818899 w 2006"/>
                <a:gd name="T85" fmla="*/ 287295 h 863"/>
                <a:gd name="T86" fmla="*/ 819771 w 2006"/>
                <a:gd name="T87" fmla="*/ 307217 h 863"/>
                <a:gd name="T88" fmla="*/ 780091 w 2006"/>
                <a:gd name="T89" fmla="*/ 308265 h 863"/>
                <a:gd name="T90" fmla="*/ 770933 w 2006"/>
                <a:gd name="T91" fmla="*/ 316653 h 863"/>
                <a:gd name="T92" fmla="*/ 782707 w 2006"/>
                <a:gd name="T93" fmla="*/ 324517 h 863"/>
                <a:gd name="T94" fmla="*/ 790992 w 2006"/>
                <a:gd name="T95" fmla="*/ 340769 h 863"/>
                <a:gd name="T96" fmla="*/ 799713 w 2006"/>
                <a:gd name="T97" fmla="*/ 361216 h 863"/>
                <a:gd name="T98" fmla="*/ 801021 w 2006"/>
                <a:gd name="T99" fmla="*/ 370128 h 863"/>
                <a:gd name="T100" fmla="*/ 801021 w 2006"/>
                <a:gd name="T101" fmla="*/ 395293 h 863"/>
                <a:gd name="T102" fmla="*/ 759160 w 2006"/>
                <a:gd name="T103" fmla="*/ 387953 h 863"/>
                <a:gd name="T104" fmla="*/ 643171 w 2006"/>
                <a:gd name="T105" fmla="*/ 400535 h 863"/>
                <a:gd name="T106" fmla="*/ 573840 w 2006"/>
                <a:gd name="T107" fmla="*/ 416787 h 863"/>
                <a:gd name="T108" fmla="*/ 497967 w 2006"/>
                <a:gd name="T109" fmla="*/ 439330 h 863"/>
                <a:gd name="T110" fmla="*/ 419915 w 2006"/>
                <a:gd name="T111" fmla="*/ 365410 h 863"/>
                <a:gd name="T112" fmla="*/ 298257 w 2006"/>
                <a:gd name="T113" fmla="*/ 307217 h 863"/>
                <a:gd name="T114" fmla="*/ 254652 w 2006"/>
                <a:gd name="T115" fmla="*/ 436185 h 8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06" h="863">
                  <a:moveTo>
                    <a:pt x="571" y="826"/>
                  </a:moveTo>
                  <a:lnTo>
                    <a:pt x="538" y="826"/>
                  </a:lnTo>
                  <a:lnTo>
                    <a:pt x="512" y="789"/>
                  </a:lnTo>
                  <a:lnTo>
                    <a:pt x="438" y="764"/>
                  </a:lnTo>
                  <a:lnTo>
                    <a:pt x="433" y="765"/>
                  </a:lnTo>
                  <a:lnTo>
                    <a:pt x="427" y="766"/>
                  </a:lnTo>
                  <a:lnTo>
                    <a:pt x="424" y="767"/>
                  </a:lnTo>
                  <a:lnTo>
                    <a:pt x="421" y="767"/>
                  </a:lnTo>
                  <a:lnTo>
                    <a:pt x="416" y="766"/>
                  </a:lnTo>
                  <a:lnTo>
                    <a:pt x="412" y="764"/>
                  </a:lnTo>
                  <a:lnTo>
                    <a:pt x="405" y="772"/>
                  </a:lnTo>
                  <a:lnTo>
                    <a:pt x="397" y="778"/>
                  </a:lnTo>
                  <a:lnTo>
                    <a:pt x="393" y="782"/>
                  </a:lnTo>
                  <a:lnTo>
                    <a:pt x="391" y="786"/>
                  </a:lnTo>
                  <a:lnTo>
                    <a:pt x="390" y="794"/>
                  </a:lnTo>
                  <a:lnTo>
                    <a:pt x="392" y="802"/>
                  </a:lnTo>
                  <a:lnTo>
                    <a:pt x="386" y="800"/>
                  </a:lnTo>
                  <a:lnTo>
                    <a:pt x="381" y="798"/>
                  </a:lnTo>
                  <a:lnTo>
                    <a:pt x="378" y="795"/>
                  </a:lnTo>
                  <a:lnTo>
                    <a:pt x="375" y="792"/>
                  </a:lnTo>
                  <a:lnTo>
                    <a:pt x="372" y="787"/>
                  </a:lnTo>
                  <a:lnTo>
                    <a:pt x="371" y="783"/>
                  </a:lnTo>
                  <a:lnTo>
                    <a:pt x="370" y="778"/>
                  </a:lnTo>
                  <a:lnTo>
                    <a:pt x="369" y="773"/>
                  </a:lnTo>
                  <a:lnTo>
                    <a:pt x="370" y="751"/>
                  </a:lnTo>
                  <a:lnTo>
                    <a:pt x="372" y="727"/>
                  </a:lnTo>
                  <a:lnTo>
                    <a:pt x="352" y="727"/>
                  </a:lnTo>
                  <a:lnTo>
                    <a:pt x="332" y="726"/>
                  </a:lnTo>
                  <a:lnTo>
                    <a:pt x="327" y="725"/>
                  </a:lnTo>
                  <a:lnTo>
                    <a:pt x="324" y="724"/>
                  </a:lnTo>
                  <a:lnTo>
                    <a:pt x="321" y="722"/>
                  </a:lnTo>
                  <a:lnTo>
                    <a:pt x="318" y="719"/>
                  </a:lnTo>
                  <a:lnTo>
                    <a:pt x="315" y="716"/>
                  </a:lnTo>
                  <a:lnTo>
                    <a:pt x="313" y="712"/>
                  </a:lnTo>
                  <a:lnTo>
                    <a:pt x="312" y="708"/>
                  </a:lnTo>
                  <a:lnTo>
                    <a:pt x="312" y="703"/>
                  </a:lnTo>
                  <a:lnTo>
                    <a:pt x="305" y="702"/>
                  </a:lnTo>
                  <a:lnTo>
                    <a:pt x="299" y="700"/>
                  </a:lnTo>
                  <a:lnTo>
                    <a:pt x="293" y="697"/>
                  </a:lnTo>
                  <a:lnTo>
                    <a:pt x="288" y="692"/>
                  </a:lnTo>
                  <a:lnTo>
                    <a:pt x="280" y="682"/>
                  </a:lnTo>
                  <a:lnTo>
                    <a:pt x="273" y="668"/>
                  </a:lnTo>
                  <a:lnTo>
                    <a:pt x="265" y="656"/>
                  </a:lnTo>
                  <a:lnTo>
                    <a:pt x="256" y="646"/>
                  </a:lnTo>
                  <a:lnTo>
                    <a:pt x="251" y="641"/>
                  </a:lnTo>
                  <a:lnTo>
                    <a:pt x="245" y="638"/>
                  </a:lnTo>
                  <a:lnTo>
                    <a:pt x="240" y="636"/>
                  </a:lnTo>
                  <a:lnTo>
                    <a:pt x="232" y="635"/>
                  </a:lnTo>
                  <a:lnTo>
                    <a:pt x="232" y="623"/>
                  </a:lnTo>
                  <a:lnTo>
                    <a:pt x="232" y="610"/>
                  </a:lnTo>
                  <a:lnTo>
                    <a:pt x="239" y="608"/>
                  </a:lnTo>
                  <a:lnTo>
                    <a:pt x="245" y="604"/>
                  </a:lnTo>
                  <a:lnTo>
                    <a:pt x="251" y="600"/>
                  </a:lnTo>
                  <a:lnTo>
                    <a:pt x="253" y="598"/>
                  </a:lnTo>
                  <a:lnTo>
                    <a:pt x="253" y="594"/>
                  </a:lnTo>
                  <a:lnTo>
                    <a:pt x="254" y="591"/>
                  </a:lnTo>
                  <a:lnTo>
                    <a:pt x="256" y="588"/>
                  </a:lnTo>
                  <a:lnTo>
                    <a:pt x="259" y="585"/>
                  </a:lnTo>
                  <a:lnTo>
                    <a:pt x="268" y="578"/>
                  </a:lnTo>
                  <a:lnTo>
                    <a:pt x="279" y="573"/>
                  </a:lnTo>
                  <a:lnTo>
                    <a:pt x="292" y="568"/>
                  </a:lnTo>
                  <a:lnTo>
                    <a:pt x="309" y="564"/>
                  </a:lnTo>
                  <a:lnTo>
                    <a:pt x="326" y="561"/>
                  </a:lnTo>
                  <a:lnTo>
                    <a:pt x="345" y="561"/>
                  </a:lnTo>
                  <a:lnTo>
                    <a:pt x="338" y="544"/>
                  </a:lnTo>
                  <a:lnTo>
                    <a:pt x="330" y="529"/>
                  </a:lnTo>
                  <a:lnTo>
                    <a:pt x="325" y="520"/>
                  </a:lnTo>
                  <a:lnTo>
                    <a:pt x="322" y="511"/>
                  </a:lnTo>
                  <a:lnTo>
                    <a:pt x="320" y="499"/>
                  </a:lnTo>
                  <a:lnTo>
                    <a:pt x="319" y="487"/>
                  </a:lnTo>
                  <a:lnTo>
                    <a:pt x="307" y="486"/>
                  </a:lnTo>
                  <a:lnTo>
                    <a:pt x="293" y="484"/>
                  </a:lnTo>
                  <a:lnTo>
                    <a:pt x="281" y="481"/>
                  </a:lnTo>
                  <a:lnTo>
                    <a:pt x="269" y="478"/>
                  </a:lnTo>
                  <a:lnTo>
                    <a:pt x="258" y="475"/>
                  </a:lnTo>
                  <a:lnTo>
                    <a:pt x="247" y="472"/>
                  </a:lnTo>
                  <a:lnTo>
                    <a:pt x="236" y="470"/>
                  </a:lnTo>
                  <a:lnTo>
                    <a:pt x="225" y="469"/>
                  </a:lnTo>
                  <a:lnTo>
                    <a:pt x="218" y="469"/>
                  </a:lnTo>
                  <a:lnTo>
                    <a:pt x="209" y="470"/>
                  </a:lnTo>
                  <a:lnTo>
                    <a:pt x="201" y="472"/>
                  </a:lnTo>
                  <a:lnTo>
                    <a:pt x="195" y="474"/>
                  </a:lnTo>
                  <a:lnTo>
                    <a:pt x="180" y="480"/>
                  </a:lnTo>
                  <a:lnTo>
                    <a:pt x="168" y="487"/>
                  </a:lnTo>
                  <a:lnTo>
                    <a:pt x="157" y="495"/>
                  </a:lnTo>
                  <a:lnTo>
                    <a:pt x="146" y="505"/>
                  </a:lnTo>
                  <a:lnTo>
                    <a:pt x="136" y="515"/>
                  </a:lnTo>
                  <a:lnTo>
                    <a:pt x="127" y="524"/>
                  </a:lnTo>
                  <a:lnTo>
                    <a:pt x="133" y="512"/>
                  </a:lnTo>
                  <a:lnTo>
                    <a:pt x="106" y="505"/>
                  </a:lnTo>
                  <a:lnTo>
                    <a:pt x="133" y="487"/>
                  </a:lnTo>
                  <a:lnTo>
                    <a:pt x="106" y="463"/>
                  </a:lnTo>
                  <a:lnTo>
                    <a:pt x="79" y="438"/>
                  </a:lnTo>
                  <a:lnTo>
                    <a:pt x="40" y="438"/>
                  </a:lnTo>
                  <a:lnTo>
                    <a:pt x="27" y="413"/>
                  </a:lnTo>
                  <a:lnTo>
                    <a:pt x="7" y="401"/>
                  </a:lnTo>
                  <a:lnTo>
                    <a:pt x="0" y="370"/>
                  </a:lnTo>
                  <a:lnTo>
                    <a:pt x="0" y="333"/>
                  </a:lnTo>
                  <a:lnTo>
                    <a:pt x="13" y="308"/>
                  </a:lnTo>
                  <a:lnTo>
                    <a:pt x="20" y="283"/>
                  </a:lnTo>
                  <a:lnTo>
                    <a:pt x="53" y="302"/>
                  </a:lnTo>
                  <a:lnTo>
                    <a:pt x="86" y="314"/>
                  </a:lnTo>
                  <a:lnTo>
                    <a:pt x="106" y="308"/>
                  </a:lnTo>
                  <a:lnTo>
                    <a:pt x="79" y="277"/>
                  </a:lnTo>
                  <a:lnTo>
                    <a:pt x="113" y="259"/>
                  </a:lnTo>
                  <a:lnTo>
                    <a:pt x="146" y="228"/>
                  </a:lnTo>
                  <a:lnTo>
                    <a:pt x="179" y="222"/>
                  </a:lnTo>
                  <a:lnTo>
                    <a:pt x="219" y="222"/>
                  </a:lnTo>
                  <a:lnTo>
                    <a:pt x="246" y="210"/>
                  </a:lnTo>
                  <a:lnTo>
                    <a:pt x="292" y="222"/>
                  </a:lnTo>
                  <a:lnTo>
                    <a:pt x="338" y="241"/>
                  </a:lnTo>
                  <a:lnTo>
                    <a:pt x="379" y="277"/>
                  </a:lnTo>
                  <a:lnTo>
                    <a:pt x="425" y="271"/>
                  </a:lnTo>
                  <a:lnTo>
                    <a:pt x="465" y="253"/>
                  </a:lnTo>
                  <a:lnTo>
                    <a:pt x="498" y="253"/>
                  </a:lnTo>
                  <a:lnTo>
                    <a:pt x="538" y="247"/>
                  </a:lnTo>
                  <a:lnTo>
                    <a:pt x="578" y="265"/>
                  </a:lnTo>
                  <a:lnTo>
                    <a:pt x="624" y="277"/>
                  </a:lnTo>
                  <a:lnTo>
                    <a:pt x="671" y="271"/>
                  </a:lnTo>
                  <a:lnTo>
                    <a:pt x="717" y="253"/>
                  </a:lnTo>
                  <a:lnTo>
                    <a:pt x="717" y="228"/>
                  </a:lnTo>
                  <a:lnTo>
                    <a:pt x="684" y="222"/>
                  </a:lnTo>
                  <a:lnTo>
                    <a:pt x="645" y="210"/>
                  </a:lnTo>
                  <a:lnTo>
                    <a:pt x="617" y="198"/>
                  </a:lnTo>
                  <a:lnTo>
                    <a:pt x="658" y="185"/>
                  </a:lnTo>
                  <a:lnTo>
                    <a:pt x="651" y="148"/>
                  </a:lnTo>
                  <a:lnTo>
                    <a:pt x="704" y="142"/>
                  </a:lnTo>
                  <a:lnTo>
                    <a:pt x="638" y="93"/>
                  </a:lnTo>
                  <a:lnTo>
                    <a:pt x="744" y="75"/>
                  </a:lnTo>
                  <a:lnTo>
                    <a:pt x="830" y="68"/>
                  </a:lnTo>
                  <a:lnTo>
                    <a:pt x="844" y="43"/>
                  </a:lnTo>
                  <a:lnTo>
                    <a:pt x="904" y="37"/>
                  </a:lnTo>
                  <a:lnTo>
                    <a:pt x="963" y="25"/>
                  </a:lnTo>
                  <a:lnTo>
                    <a:pt x="983" y="0"/>
                  </a:lnTo>
                  <a:lnTo>
                    <a:pt x="1050" y="13"/>
                  </a:lnTo>
                  <a:lnTo>
                    <a:pt x="1089" y="6"/>
                  </a:lnTo>
                  <a:lnTo>
                    <a:pt x="1116" y="25"/>
                  </a:lnTo>
                  <a:lnTo>
                    <a:pt x="1122" y="75"/>
                  </a:lnTo>
                  <a:lnTo>
                    <a:pt x="1163" y="75"/>
                  </a:lnTo>
                  <a:lnTo>
                    <a:pt x="1176" y="61"/>
                  </a:lnTo>
                  <a:lnTo>
                    <a:pt x="1196" y="75"/>
                  </a:lnTo>
                  <a:lnTo>
                    <a:pt x="1235" y="81"/>
                  </a:lnTo>
                  <a:lnTo>
                    <a:pt x="1255" y="81"/>
                  </a:lnTo>
                  <a:lnTo>
                    <a:pt x="1255" y="117"/>
                  </a:lnTo>
                  <a:lnTo>
                    <a:pt x="1296" y="111"/>
                  </a:lnTo>
                  <a:lnTo>
                    <a:pt x="1335" y="93"/>
                  </a:lnTo>
                  <a:lnTo>
                    <a:pt x="1375" y="61"/>
                  </a:lnTo>
                  <a:lnTo>
                    <a:pt x="1401" y="49"/>
                  </a:lnTo>
                  <a:lnTo>
                    <a:pt x="1401" y="81"/>
                  </a:lnTo>
                  <a:lnTo>
                    <a:pt x="1442" y="99"/>
                  </a:lnTo>
                  <a:lnTo>
                    <a:pt x="1488" y="117"/>
                  </a:lnTo>
                  <a:lnTo>
                    <a:pt x="1528" y="160"/>
                  </a:lnTo>
                  <a:lnTo>
                    <a:pt x="1581" y="204"/>
                  </a:lnTo>
                  <a:lnTo>
                    <a:pt x="1627" y="241"/>
                  </a:lnTo>
                  <a:lnTo>
                    <a:pt x="1647" y="271"/>
                  </a:lnTo>
                  <a:lnTo>
                    <a:pt x="1660" y="241"/>
                  </a:lnTo>
                  <a:lnTo>
                    <a:pt x="1688" y="235"/>
                  </a:lnTo>
                  <a:lnTo>
                    <a:pt x="1708" y="259"/>
                  </a:lnTo>
                  <a:lnTo>
                    <a:pt x="1747" y="271"/>
                  </a:lnTo>
                  <a:lnTo>
                    <a:pt x="1793" y="265"/>
                  </a:lnTo>
                  <a:lnTo>
                    <a:pt x="1821" y="253"/>
                  </a:lnTo>
                  <a:lnTo>
                    <a:pt x="1860" y="283"/>
                  </a:lnTo>
                  <a:lnTo>
                    <a:pt x="1906" y="308"/>
                  </a:lnTo>
                  <a:lnTo>
                    <a:pt x="1947" y="333"/>
                  </a:lnTo>
                  <a:lnTo>
                    <a:pt x="2000" y="339"/>
                  </a:lnTo>
                  <a:lnTo>
                    <a:pt x="2006" y="346"/>
                  </a:lnTo>
                  <a:lnTo>
                    <a:pt x="2005" y="358"/>
                  </a:lnTo>
                  <a:lnTo>
                    <a:pt x="2004" y="373"/>
                  </a:lnTo>
                  <a:lnTo>
                    <a:pt x="2004" y="377"/>
                  </a:lnTo>
                  <a:lnTo>
                    <a:pt x="2002" y="381"/>
                  </a:lnTo>
                  <a:lnTo>
                    <a:pt x="2000" y="385"/>
                  </a:lnTo>
                  <a:lnTo>
                    <a:pt x="1996" y="388"/>
                  </a:lnTo>
                  <a:lnTo>
                    <a:pt x="1993" y="392"/>
                  </a:lnTo>
                  <a:lnTo>
                    <a:pt x="1988" y="395"/>
                  </a:lnTo>
                  <a:lnTo>
                    <a:pt x="1981" y="399"/>
                  </a:lnTo>
                  <a:lnTo>
                    <a:pt x="1973" y="401"/>
                  </a:lnTo>
                  <a:lnTo>
                    <a:pt x="1969" y="401"/>
                  </a:lnTo>
                  <a:lnTo>
                    <a:pt x="1965" y="402"/>
                  </a:lnTo>
                  <a:lnTo>
                    <a:pt x="1962" y="403"/>
                  </a:lnTo>
                  <a:lnTo>
                    <a:pt x="1960" y="404"/>
                  </a:lnTo>
                  <a:lnTo>
                    <a:pt x="1959" y="406"/>
                  </a:lnTo>
                  <a:lnTo>
                    <a:pt x="1958" y="408"/>
                  </a:lnTo>
                  <a:lnTo>
                    <a:pt x="1958" y="410"/>
                  </a:lnTo>
                  <a:lnTo>
                    <a:pt x="1958" y="413"/>
                  </a:lnTo>
                  <a:lnTo>
                    <a:pt x="1963" y="425"/>
                  </a:lnTo>
                  <a:lnTo>
                    <a:pt x="1972" y="438"/>
                  </a:lnTo>
                  <a:lnTo>
                    <a:pt x="1977" y="445"/>
                  </a:lnTo>
                  <a:lnTo>
                    <a:pt x="1981" y="452"/>
                  </a:lnTo>
                  <a:lnTo>
                    <a:pt x="1983" y="460"/>
                  </a:lnTo>
                  <a:lnTo>
                    <a:pt x="1985" y="466"/>
                  </a:lnTo>
                  <a:lnTo>
                    <a:pt x="1985" y="469"/>
                  </a:lnTo>
                  <a:lnTo>
                    <a:pt x="1984" y="471"/>
                  </a:lnTo>
                  <a:lnTo>
                    <a:pt x="1983" y="474"/>
                  </a:lnTo>
                  <a:lnTo>
                    <a:pt x="1982" y="476"/>
                  </a:lnTo>
                  <a:lnTo>
                    <a:pt x="1979" y="478"/>
                  </a:lnTo>
                  <a:lnTo>
                    <a:pt x="1976" y="479"/>
                  </a:lnTo>
                  <a:lnTo>
                    <a:pt x="1971" y="480"/>
                  </a:lnTo>
                  <a:lnTo>
                    <a:pt x="1967" y="481"/>
                  </a:lnTo>
                  <a:lnTo>
                    <a:pt x="1954" y="481"/>
                  </a:lnTo>
                  <a:lnTo>
                    <a:pt x="1939" y="481"/>
                  </a:lnTo>
                  <a:lnTo>
                    <a:pt x="1932" y="481"/>
                  </a:lnTo>
                  <a:lnTo>
                    <a:pt x="1923" y="480"/>
                  </a:lnTo>
                  <a:lnTo>
                    <a:pt x="1913" y="478"/>
                  </a:lnTo>
                  <a:lnTo>
                    <a:pt x="1903" y="476"/>
                  </a:lnTo>
                  <a:lnTo>
                    <a:pt x="1893" y="474"/>
                  </a:lnTo>
                  <a:lnTo>
                    <a:pt x="1883" y="471"/>
                  </a:lnTo>
                  <a:lnTo>
                    <a:pt x="1875" y="467"/>
                  </a:lnTo>
                  <a:lnTo>
                    <a:pt x="1867" y="463"/>
                  </a:lnTo>
                  <a:lnTo>
                    <a:pt x="1865" y="468"/>
                  </a:lnTo>
                  <a:lnTo>
                    <a:pt x="1864" y="474"/>
                  </a:lnTo>
                  <a:lnTo>
                    <a:pt x="1865" y="482"/>
                  </a:lnTo>
                  <a:lnTo>
                    <a:pt x="1865" y="490"/>
                  </a:lnTo>
                  <a:lnTo>
                    <a:pt x="1869" y="508"/>
                  </a:lnTo>
                  <a:lnTo>
                    <a:pt x="1873" y="529"/>
                  </a:lnTo>
                  <a:lnTo>
                    <a:pt x="1878" y="548"/>
                  </a:lnTo>
                  <a:lnTo>
                    <a:pt x="1882" y="564"/>
                  </a:lnTo>
                  <a:lnTo>
                    <a:pt x="1882" y="572"/>
                  </a:lnTo>
                  <a:lnTo>
                    <a:pt x="1882" y="578"/>
                  </a:lnTo>
                  <a:lnTo>
                    <a:pt x="1882" y="583"/>
                  </a:lnTo>
                  <a:lnTo>
                    <a:pt x="1880" y="586"/>
                  </a:lnTo>
                  <a:lnTo>
                    <a:pt x="1854" y="584"/>
                  </a:lnTo>
                  <a:lnTo>
                    <a:pt x="1816" y="584"/>
                  </a:lnTo>
                  <a:lnTo>
                    <a:pt x="1806" y="585"/>
                  </a:lnTo>
                  <a:lnTo>
                    <a:pt x="1798" y="586"/>
                  </a:lnTo>
                  <a:lnTo>
                    <a:pt x="1789" y="588"/>
                  </a:lnTo>
                  <a:lnTo>
                    <a:pt x="1782" y="591"/>
                  </a:lnTo>
                  <a:lnTo>
                    <a:pt x="1776" y="594"/>
                  </a:lnTo>
                  <a:lnTo>
                    <a:pt x="1771" y="598"/>
                  </a:lnTo>
                  <a:lnTo>
                    <a:pt x="1769" y="601"/>
                  </a:lnTo>
                  <a:lnTo>
                    <a:pt x="1768" y="604"/>
                  </a:lnTo>
                  <a:lnTo>
                    <a:pt x="1767" y="607"/>
                  </a:lnTo>
                  <a:lnTo>
                    <a:pt x="1767" y="610"/>
                  </a:lnTo>
                  <a:lnTo>
                    <a:pt x="1778" y="612"/>
                  </a:lnTo>
                  <a:lnTo>
                    <a:pt x="1788" y="615"/>
                  </a:lnTo>
                  <a:lnTo>
                    <a:pt x="1795" y="619"/>
                  </a:lnTo>
                  <a:lnTo>
                    <a:pt x="1801" y="625"/>
                  </a:lnTo>
                  <a:lnTo>
                    <a:pt x="1805" y="631"/>
                  </a:lnTo>
                  <a:lnTo>
                    <a:pt x="1809" y="637"/>
                  </a:lnTo>
                  <a:lnTo>
                    <a:pt x="1812" y="644"/>
                  </a:lnTo>
                  <a:lnTo>
                    <a:pt x="1814" y="650"/>
                  </a:lnTo>
                  <a:lnTo>
                    <a:pt x="1817" y="664"/>
                  </a:lnTo>
                  <a:lnTo>
                    <a:pt x="1822" y="676"/>
                  </a:lnTo>
                  <a:lnTo>
                    <a:pt x="1824" y="682"/>
                  </a:lnTo>
                  <a:lnTo>
                    <a:pt x="1828" y="686"/>
                  </a:lnTo>
                  <a:lnTo>
                    <a:pt x="1834" y="689"/>
                  </a:lnTo>
                  <a:lnTo>
                    <a:pt x="1840" y="691"/>
                  </a:lnTo>
                  <a:lnTo>
                    <a:pt x="1838" y="695"/>
                  </a:lnTo>
                  <a:lnTo>
                    <a:pt x="1837" y="699"/>
                  </a:lnTo>
                  <a:lnTo>
                    <a:pt x="1837" y="702"/>
                  </a:lnTo>
                  <a:lnTo>
                    <a:pt x="1837" y="706"/>
                  </a:lnTo>
                  <a:lnTo>
                    <a:pt x="1839" y="713"/>
                  </a:lnTo>
                  <a:lnTo>
                    <a:pt x="1840" y="721"/>
                  </a:lnTo>
                  <a:lnTo>
                    <a:pt x="1840" y="735"/>
                  </a:lnTo>
                  <a:lnTo>
                    <a:pt x="1838" y="748"/>
                  </a:lnTo>
                  <a:lnTo>
                    <a:pt x="1837" y="754"/>
                  </a:lnTo>
                  <a:lnTo>
                    <a:pt x="1835" y="760"/>
                  </a:lnTo>
                  <a:lnTo>
                    <a:pt x="1832" y="765"/>
                  </a:lnTo>
                  <a:lnTo>
                    <a:pt x="1827" y="770"/>
                  </a:lnTo>
                  <a:lnTo>
                    <a:pt x="1814" y="764"/>
                  </a:lnTo>
                  <a:lnTo>
                    <a:pt x="1741" y="740"/>
                  </a:lnTo>
                  <a:lnTo>
                    <a:pt x="1674" y="740"/>
                  </a:lnTo>
                  <a:lnTo>
                    <a:pt x="1614" y="734"/>
                  </a:lnTo>
                  <a:lnTo>
                    <a:pt x="1534" y="727"/>
                  </a:lnTo>
                  <a:lnTo>
                    <a:pt x="1488" y="715"/>
                  </a:lnTo>
                  <a:lnTo>
                    <a:pt x="1475" y="764"/>
                  </a:lnTo>
                  <a:lnTo>
                    <a:pt x="1414" y="740"/>
                  </a:lnTo>
                  <a:lnTo>
                    <a:pt x="1368" y="734"/>
                  </a:lnTo>
                  <a:lnTo>
                    <a:pt x="1342" y="758"/>
                  </a:lnTo>
                  <a:lnTo>
                    <a:pt x="1342" y="770"/>
                  </a:lnTo>
                  <a:lnTo>
                    <a:pt x="1316" y="795"/>
                  </a:lnTo>
                  <a:lnTo>
                    <a:pt x="1282" y="808"/>
                  </a:lnTo>
                  <a:lnTo>
                    <a:pt x="1255" y="838"/>
                  </a:lnTo>
                  <a:lnTo>
                    <a:pt x="1235" y="863"/>
                  </a:lnTo>
                  <a:lnTo>
                    <a:pt x="1196" y="832"/>
                  </a:lnTo>
                  <a:lnTo>
                    <a:pt x="1142" y="838"/>
                  </a:lnTo>
                  <a:lnTo>
                    <a:pt x="1122" y="808"/>
                  </a:lnTo>
                  <a:lnTo>
                    <a:pt x="1083" y="746"/>
                  </a:lnTo>
                  <a:lnTo>
                    <a:pt x="1050" y="715"/>
                  </a:lnTo>
                  <a:lnTo>
                    <a:pt x="1003" y="685"/>
                  </a:lnTo>
                  <a:lnTo>
                    <a:pt x="963" y="697"/>
                  </a:lnTo>
                  <a:lnTo>
                    <a:pt x="917" y="691"/>
                  </a:lnTo>
                  <a:lnTo>
                    <a:pt x="857" y="697"/>
                  </a:lnTo>
                  <a:lnTo>
                    <a:pt x="730" y="616"/>
                  </a:lnTo>
                  <a:lnTo>
                    <a:pt x="682" y="595"/>
                  </a:lnTo>
                  <a:lnTo>
                    <a:pt x="684" y="586"/>
                  </a:lnTo>
                  <a:lnTo>
                    <a:pt x="638" y="548"/>
                  </a:lnTo>
                  <a:lnTo>
                    <a:pt x="610" y="580"/>
                  </a:lnTo>
                  <a:lnTo>
                    <a:pt x="525" y="604"/>
                  </a:lnTo>
                  <a:lnTo>
                    <a:pt x="565" y="826"/>
                  </a:lnTo>
                  <a:lnTo>
                    <a:pt x="584" y="832"/>
                  </a:lnTo>
                  <a:lnTo>
                    <a:pt x="571" y="82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0" name="Freeform 31">
              <a:extLst>
                <a:ext uri="{FF2B5EF4-FFF2-40B4-BE49-F238E27FC236}">
                  <a16:creationId xmlns:a16="http://schemas.microsoft.com/office/drawing/2014/main" id="{80378B4B-4869-8541-B05C-747EFE2DC80E}"/>
                </a:ext>
              </a:extLst>
            </p:cNvPr>
            <p:cNvSpPr>
              <a:spLocks/>
            </p:cNvSpPr>
            <p:nvPr>
              <p:custDataLst>
                <p:tags r:id="rId395"/>
              </p:custDataLst>
            </p:nvPr>
          </p:nvSpPr>
          <p:spPr bwMode="auto">
            <a:xfrm>
              <a:off x="7226866" y="3071534"/>
              <a:ext cx="499715" cy="276867"/>
            </a:xfrm>
            <a:custGeom>
              <a:avLst/>
              <a:gdLst>
                <a:gd name="T0" fmla="*/ 275062 w 950"/>
                <a:gd name="T1" fmla="*/ 235924 h 468"/>
                <a:gd name="T2" fmla="*/ 240571 w 950"/>
                <a:gd name="T3" fmla="*/ 222610 h 468"/>
                <a:gd name="T4" fmla="*/ 203063 w 950"/>
                <a:gd name="T5" fmla="*/ 200242 h 468"/>
                <a:gd name="T6" fmla="*/ 169004 w 950"/>
                <a:gd name="T7" fmla="*/ 163496 h 468"/>
                <a:gd name="T8" fmla="*/ 131495 w 950"/>
                <a:gd name="T9" fmla="*/ 137400 h 468"/>
                <a:gd name="T10" fmla="*/ 109076 w 950"/>
                <a:gd name="T11" fmla="*/ 111305 h 468"/>
                <a:gd name="T12" fmla="*/ 80190 w 950"/>
                <a:gd name="T13" fmla="*/ 91600 h 468"/>
                <a:gd name="T14" fmla="*/ 57341 w 950"/>
                <a:gd name="T15" fmla="*/ 101186 h 468"/>
                <a:gd name="T16" fmla="*/ 42682 w 950"/>
                <a:gd name="T17" fmla="*/ 127814 h 468"/>
                <a:gd name="T18" fmla="*/ 17245 w 950"/>
                <a:gd name="T19" fmla="*/ 131010 h 468"/>
                <a:gd name="T20" fmla="*/ 0 w 950"/>
                <a:gd name="T21" fmla="*/ 12781 h 468"/>
                <a:gd name="T22" fmla="*/ 34059 w 950"/>
                <a:gd name="T23" fmla="*/ 3195 h 468"/>
                <a:gd name="T24" fmla="*/ 57341 w 950"/>
                <a:gd name="T25" fmla="*/ 29291 h 468"/>
                <a:gd name="T26" fmla="*/ 67688 w 950"/>
                <a:gd name="T27" fmla="*/ 7988 h 468"/>
                <a:gd name="T28" fmla="*/ 143136 w 950"/>
                <a:gd name="T29" fmla="*/ 62310 h 468"/>
                <a:gd name="T30" fmla="*/ 188836 w 950"/>
                <a:gd name="T31" fmla="*/ 62310 h 468"/>
                <a:gd name="T32" fmla="*/ 226344 w 950"/>
                <a:gd name="T33" fmla="*/ 71896 h 468"/>
                <a:gd name="T34" fmla="*/ 257386 w 950"/>
                <a:gd name="T35" fmla="*/ 121424 h 468"/>
                <a:gd name="T36" fmla="*/ 289289 w 950"/>
                <a:gd name="T37" fmla="*/ 134205 h 468"/>
                <a:gd name="T38" fmla="*/ 314726 w 950"/>
                <a:gd name="T39" fmla="*/ 137400 h 468"/>
                <a:gd name="T40" fmla="*/ 341025 w 950"/>
                <a:gd name="T41" fmla="*/ 114500 h 468"/>
                <a:gd name="T42" fmla="*/ 363444 w 950"/>
                <a:gd name="T43" fmla="*/ 104382 h 468"/>
                <a:gd name="T44" fmla="*/ 355252 w 950"/>
                <a:gd name="T45" fmla="*/ 134205 h 468"/>
                <a:gd name="T46" fmla="*/ 375084 w 950"/>
                <a:gd name="T47" fmla="*/ 127814 h 468"/>
                <a:gd name="T48" fmla="*/ 409575 w 950"/>
                <a:gd name="T49" fmla="*/ 150714 h 468"/>
                <a:gd name="T50" fmla="*/ 380689 w 950"/>
                <a:gd name="T51" fmla="*/ 170419 h 468"/>
                <a:gd name="T52" fmla="*/ 355252 w 950"/>
                <a:gd name="T53" fmla="*/ 150714 h 468"/>
                <a:gd name="T54" fmla="*/ 329385 w 950"/>
                <a:gd name="T55" fmla="*/ 147519 h 468"/>
                <a:gd name="T56" fmla="*/ 317744 w 950"/>
                <a:gd name="T57" fmla="*/ 170419 h 468"/>
                <a:gd name="T58" fmla="*/ 294894 w 950"/>
                <a:gd name="T59" fmla="*/ 190124 h 468"/>
                <a:gd name="T60" fmla="*/ 306103 w 950"/>
                <a:gd name="T61" fmla="*/ 206633 h 468"/>
                <a:gd name="T62" fmla="*/ 320331 w 950"/>
                <a:gd name="T63" fmla="*/ 232729 h 468"/>
                <a:gd name="T64" fmla="*/ 309121 w 950"/>
                <a:gd name="T65" fmla="*/ 249238 h 468"/>
                <a:gd name="T66" fmla="*/ 303086 w 950"/>
                <a:gd name="T67" fmla="*/ 247640 h 468"/>
                <a:gd name="T68" fmla="*/ 294894 w 950"/>
                <a:gd name="T69" fmla="*/ 245510 h 468"/>
                <a:gd name="T70" fmla="*/ 283685 w 950"/>
                <a:gd name="T71" fmla="*/ 245510 h 4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0" h="468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1" name="Freeform 34">
              <a:extLst>
                <a:ext uri="{FF2B5EF4-FFF2-40B4-BE49-F238E27FC236}">
                  <a16:creationId xmlns:a16="http://schemas.microsoft.com/office/drawing/2014/main" id="{A904C296-4232-E64B-B45E-72DE2189CAAB}"/>
                </a:ext>
              </a:extLst>
            </p:cNvPr>
            <p:cNvSpPr>
              <a:spLocks/>
            </p:cNvSpPr>
            <p:nvPr>
              <p:custDataLst>
                <p:tags r:id="rId396"/>
              </p:custDataLst>
            </p:nvPr>
          </p:nvSpPr>
          <p:spPr bwMode="auto">
            <a:xfrm>
              <a:off x="6144148" y="2930456"/>
              <a:ext cx="153014" cy="63485"/>
            </a:xfrm>
            <a:custGeom>
              <a:avLst/>
              <a:gdLst>
                <a:gd name="T0" fmla="*/ 54117 w 292"/>
                <a:gd name="T1" fmla="*/ 0 h 99"/>
                <a:gd name="T2" fmla="*/ 65713 w 292"/>
                <a:gd name="T3" fmla="*/ 0 h 99"/>
                <a:gd name="T4" fmla="*/ 85040 w 292"/>
                <a:gd name="T5" fmla="*/ 577 h 99"/>
                <a:gd name="T6" fmla="*/ 107374 w 292"/>
                <a:gd name="T7" fmla="*/ 3464 h 99"/>
                <a:gd name="T8" fmla="*/ 125413 w 292"/>
                <a:gd name="T9" fmla="*/ 4041 h 99"/>
                <a:gd name="T10" fmla="*/ 124554 w 292"/>
                <a:gd name="T11" fmla="*/ 11545 h 99"/>
                <a:gd name="T12" fmla="*/ 122407 w 292"/>
                <a:gd name="T13" fmla="*/ 19050 h 99"/>
                <a:gd name="T14" fmla="*/ 119830 w 292"/>
                <a:gd name="T15" fmla="*/ 31750 h 99"/>
                <a:gd name="T16" fmla="*/ 57982 w 292"/>
                <a:gd name="T17" fmla="*/ 40409 h 99"/>
                <a:gd name="T18" fmla="*/ 42520 w 292"/>
                <a:gd name="T19" fmla="*/ 51377 h 99"/>
                <a:gd name="T20" fmla="*/ 33930 w 292"/>
                <a:gd name="T21" fmla="*/ 55418 h 99"/>
                <a:gd name="T22" fmla="*/ 28347 w 292"/>
                <a:gd name="T23" fmla="*/ 56573 h 99"/>
                <a:gd name="T24" fmla="*/ 23622 w 292"/>
                <a:gd name="T25" fmla="*/ 56573 h 99"/>
                <a:gd name="T26" fmla="*/ 19327 w 292"/>
                <a:gd name="T27" fmla="*/ 54264 h 99"/>
                <a:gd name="T28" fmla="*/ 14173 w 292"/>
                <a:gd name="T29" fmla="*/ 49645 h 99"/>
                <a:gd name="T30" fmla="*/ 8590 w 292"/>
                <a:gd name="T31" fmla="*/ 44450 h 99"/>
                <a:gd name="T32" fmla="*/ 3006 w 292"/>
                <a:gd name="T33" fmla="*/ 39832 h 99"/>
                <a:gd name="T34" fmla="*/ 429 w 292"/>
                <a:gd name="T35" fmla="*/ 32905 h 99"/>
                <a:gd name="T36" fmla="*/ 0 w 292"/>
                <a:gd name="T37" fmla="*/ 24245 h 99"/>
                <a:gd name="T38" fmla="*/ 429 w 292"/>
                <a:gd name="T39" fmla="*/ 14432 h 99"/>
                <a:gd name="T40" fmla="*/ 1288 w 292"/>
                <a:gd name="T41" fmla="*/ 11545 h 99"/>
                <a:gd name="T42" fmla="*/ 3865 w 292"/>
                <a:gd name="T43" fmla="*/ 10391 h 99"/>
                <a:gd name="T44" fmla="*/ 6442 w 292"/>
                <a:gd name="T45" fmla="*/ 12123 h 99"/>
                <a:gd name="T46" fmla="*/ 10737 w 292"/>
                <a:gd name="T47" fmla="*/ 16164 h 99"/>
                <a:gd name="T48" fmla="*/ 15032 w 292"/>
                <a:gd name="T49" fmla="*/ 18473 h 99"/>
                <a:gd name="T50" fmla="*/ 19327 w 292"/>
                <a:gd name="T51" fmla="*/ 19627 h 99"/>
                <a:gd name="T52" fmla="*/ 23193 w 292"/>
                <a:gd name="T53" fmla="*/ 19050 h 99"/>
                <a:gd name="T54" fmla="*/ 28776 w 292"/>
                <a:gd name="T55" fmla="*/ 16741 h 99"/>
                <a:gd name="T56" fmla="*/ 34789 w 292"/>
                <a:gd name="T57" fmla="*/ 10968 h 99"/>
                <a:gd name="T58" fmla="*/ 37796 w 292"/>
                <a:gd name="T59" fmla="*/ 6350 h 99"/>
                <a:gd name="T60" fmla="*/ 40373 w 292"/>
                <a:gd name="T61" fmla="*/ 3464 h 99"/>
                <a:gd name="T62" fmla="*/ 46815 w 292"/>
                <a:gd name="T63" fmla="*/ 577 h 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2" h="99">
                  <a:moveTo>
                    <a:pt x="113" y="0"/>
                  </a:moveTo>
                  <a:lnTo>
                    <a:pt x="126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98" y="1"/>
                  </a:lnTo>
                  <a:lnTo>
                    <a:pt x="224" y="3"/>
                  </a:lnTo>
                  <a:lnTo>
                    <a:pt x="250" y="6"/>
                  </a:lnTo>
                  <a:lnTo>
                    <a:pt x="279" y="7"/>
                  </a:lnTo>
                  <a:lnTo>
                    <a:pt x="292" y="7"/>
                  </a:lnTo>
                  <a:lnTo>
                    <a:pt x="292" y="14"/>
                  </a:lnTo>
                  <a:lnTo>
                    <a:pt x="290" y="20"/>
                  </a:lnTo>
                  <a:lnTo>
                    <a:pt x="288" y="27"/>
                  </a:lnTo>
                  <a:lnTo>
                    <a:pt x="285" y="33"/>
                  </a:lnTo>
                  <a:lnTo>
                    <a:pt x="281" y="45"/>
                  </a:lnTo>
                  <a:lnTo>
                    <a:pt x="279" y="55"/>
                  </a:lnTo>
                  <a:lnTo>
                    <a:pt x="153" y="62"/>
                  </a:lnTo>
                  <a:lnTo>
                    <a:pt x="135" y="70"/>
                  </a:lnTo>
                  <a:lnTo>
                    <a:pt x="111" y="83"/>
                  </a:lnTo>
                  <a:lnTo>
                    <a:pt x="99" y="89"/>
                  </a:lnTo>
                  <a:lnTo>
                    <a:pt x="86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6" y="98"/>
                  </a:lnTo>
                  <a:lnTo>
                    <a:pt x="60" y="99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5" y="94"/>
                  </a:lnTo>
                  <a:lnTo>
                    <a:pt x="41" y="92"/>
                  </a:lnTo>
                  <a:lnTo>
                    <a:pt x="33" y="86"/>
                  </a:lnTo>
                  <a:lnTo>
                    <a:pt x="26" y="80"/>
                  </a:lnTo>
                  <a:lnTo>
                    <a:pt x="20" y="77"/>
                  </a:lnTo>
                  <a:lnTo>
                    <a:pt x="11" y="72"/>
                  </a:lnTo>
                  <a:lnTo>
                    <a:pt x="7" y="69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5" y="21"/>
                  </a:lnTo>
                  <a:lnTo>
                    <a:pt x="20" y="25"/>
                  </a:lnTo>
                  <a:lnTo>
                    <a:pt x="25" y="28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67" y="29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7" y="13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94" y="6"/>
                  </a:lnTo>
                  <a:lnTo>
                    <a:pt x="100" y="3"/>
                  </a:lnTo>
                  <a:lnTo>
                    <a:pt x="109" y="1"/>
                  </a:lnTo>
                  <a:lnTo>
                    <a:pt x="11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156DA9C0-DC23-2B4B-8F74-CCBED95C9A94}"/>
                </a:ext>
              </a:extLst>
            </p:cNvPr>
            <p:cNvSpPr>
              <a:spLocks/>
            </p:cNvSpPr>
            <p:nvPr>
              <p:custDataLst>
                <p:tags r:id="rId397"/>
              </p:custDataLst>
            </p:nvPr>
          </p:nvSpPr>
          <p:spPr bwMode="auto">
            <a:xfrm>
              <a:off x="7343077" y="3736364"/>
              <a:ext cx="17431" cy="63485"/>
            </a:xfrm>
            <a:custGeom>
              <a:avLst/>
              <a:gdLst>
                <a:gd name="T0" fmla="*/ 14287 w 40"/>
                <a:gd name="T1" fmla="*/ 57150 h 56"/>
                <a:gd name="T2" fmla="*/ 13215 w 40"/>
                <a:gd name="T3" fmla="*/ 46945 h 56"/>
                <a:gd name="T4" fmla="*/ 11787 w 40"/>
                <a:gd name="T5" fmla="*/ 38780 h 56"/>
                <a:gd name="T6" fmla="*/ 10001 w 40"/>
                <a:gd name="T7" fmla="*/ 32657 h 56"/>
                <a:gd name="T8" fmla="*/ 8215 w 40"/>
                <a:gd name="T9" fmla="*/ 28575 h 56"/>
                <a:gd name="T10" fmla="*/ 3929 w 40"/>
                <a:gd name="T11" fmla="*/ 21431 h 56"/>
                <a:gd name="T12" fmla="*/ 0 w 40"/>
                <a:gd name="T13" fmla="*/ 12246 h 56"/>
                <a:gd name="T14" fmla="*/ 4643 w 40"/>
                <a:gd name="T15" fmla="*/ 4082 h 56"/>
                <a:gd name="T16" fmla="*/ 7144 w 40"/>
                <a:gd name="T17" fmla="*/ 0 h 56"/>
                <a:gd name="T18" fmla="*/ 10001 w 40"/>
                <a:gd name="T19" fmla="*/ 12246 h 56"/>
                <a:gd name="T20" fmla="*/ 12501 w 40"/>
                <a:gd name="T21" fmla="*/ 22452 h 56"/>
                <a:gd name="T22" fmla="*/ 13215 w 40"/>
                <a:gd name="T23" fmla="*/ 25513 h 56"/>
                <a:gd name="T24" fmla="*/ 13930 w 40"/>
                <a:gd name="T25" fmla="*/ 29596 h 56"/>
                <a:gd name="T26" fmla="*/ 13930 w 40"/>
                <a:gd name="T27" fmla="*/ 33678 h 56"/>
                <a:gd name="T28" fmla="*/ 14287 w 40"/>
                <a:gd name="T29" fmla="*/ 37760 h 56"/>
                <a:gd name="T30" fmla="*/ 14287 w 40"/>
                <a:gd name="T31" fmla="*/ 44904 h 56"/>
                <a:gd name="T32" fmla="*/ 14287 w 40"/>
                <a:gd name="T33" fmla="*/ 46945 h 56"/>
                <a:gd name="T34" fmla="*/ 14287 w 40"/>
                <a:gd name="T35" fmla="*/ 50006 h 56"/>
                <a:gd name="T36" fmla="*/ 14287 w 40"/>
                <a:gd name="T37" fmla="*/ 57150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" h="56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3" name="Freeform 42">
              <a:extLst>
                <a:ext uri="{FF2B5EF4-FFF2-40B4-BE49-F238E27FC236}">
                  <a16:creationId xmlns:a16="http://schemas.microsoft.com/office/drawing/2014/main" id="{FABE728B-4EEB-524B-8419-B8347E1A4D91}"/>
                </a:ext>
              </a:extLst>
            </p:cNvPr>
            <p:cNvSpPr>
              <a:spLocks/>
            </p:cNvSpPr>
            <p:nvPr>
              <p:custDataLst>
                <p:tags r:id="rId398"/>
              </p:custDataLst>
            </p:nvPr>
          </p:nvSpPr>
          <p:spPr bwMode="auto">
            <a:xfrm>
              <a:off x="3734666" y="4036155"/>
              <a:ext cx="1937" cy="65248"/>
            </a:xfrm>
            <a:custGeom>
              <a:avLst/>
              <a:gdLst>
                <a:gd name="T0" fmla="*/ 0 w 7"/>
                <a:gd name="T1" fmla="*/ 0 h 13"/>
                <a:gd name="T2" fmla="*/ 1588 w 7"/>
                <a:gd name="T3" fmla="*/ 58737 h 13"/>
                <a:gd name="T4" fmla="*/ 1588 w 7"/>
                <a:gd name="T5" fmla="*/ 31628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3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4" name="Freeform 43">
              <a:extLst>
                <a:ext uri="{FF2B5EF4-FFF2-40B4-BE49-F238E27FC236}">
                  <a16:creationId xmlns:a16="http://schemas.microsoft.com/office/drawing/2014/main" id="{1675C882-D89F-3F42-B0B6-E406E8CF944B}"/>
                </a:ext>
              </a:extLst>
            </p:cNvPr>
            <p:cNvSpPr>
              <a:spLocks/>
            </p:cNvSpPr>
            <p:nvPr>
              <p:custDataLst>
                <p:tags r:id="rId399"/>
              </p:custDataLst>
            </p:nvPr>
          </p:nvSpPr>
          <p:spPr bwMode="auto">
            <a:xfrm>
              <a:off x="3750161" y="4037918"/>
              <a:ext cx="7747" cy="65249"/>
            </a:xfrm>
            <a:custGeom>
              <a:avLst/>
              <a:gdLst>
                <a:gd name="T0" fmla="*/ 0 w 20"/>
                <a:gd name="T1" fmla="*/ 0 h 6"/>
                <a:gd name="T2" fmla="*/ 2223 w 20"/>
                <a:gd name="T3" fmla="*/ 29369 h 6"/>
                <a:gd name="T4" fmla="*/ 6350 w 20"/>
                <a:gd name="T5" fmla="*/ 58738 h 6"/>
                <a:gd name="T6" fmla="*/ 0 w 2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6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5" name="Freeform 44">
              <a:extLst>
                <a:ext uri="{FF2B5EF4-FFF2-40B4-BE49-F238E27FC236}">
                  <a16:creationId xmlns:a16="http://schemas.microsoft.com/office/drawing/2014/main" id="{8C0EF30B-A54E-3547-AC1A-2EC537FB043C}"/>
                </a:ext>
              </a:extLst>
            </p:cNvPr>
            <p:cNvSpPr>
              <a:spLocks/>
            </p:cNvSpPr>
            <p:nvPr>
              <p:custDataLst>
                <p:tags r:id="rId400"/>
              </p:custDataLst>
            </p:nvPr>
          </p:nvSpPr>
          <p:spPr bwMode="auto">
            <a:xfrm>
              <a:off x="3767595" y="4027337"/>
              <a:ext cx="9684" cy="63485"/>
            </a:xfrm>
            <a:custGeom>
              <a:avLst/>
              <a:gdLst>
                <a:gd name="T0" fmla="*/ 0 w 14"/>
                <a:gd name="T1" fmla="*/ 57150 h 12"/>
                <a:gd name="T2" fmla="*/ 7937 w 14"/>
                <a:gd name="T3" fmla="*/ 0 h 12"/>
                <a:gd name="T4" fmla="*/ 0 w 14"/>
                <a:gd name="T5" fmla="*/ 5715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2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6" name="Freeform 45">
              <a:extLst>
                <a:ext uri="{FF2B5EF4-FFF2-40B4-BE49-F238E27FC236}">
                  <a16:creationId xmlns:a16="http://schemas.microsoft.com/office/drawing/2014/main" id="{5B72F851-C44E-5247-BC9D-CEFD91E9C161}"/>
                </a:ext>
              </a:extLst>
            </p:cNvPr>
            <p:cNvSpPr>
              <a:spLocks/>
            </p:cNvSpPr>
            <p:nvPr>
              <p:custDataLst>
                <p:tags r:id="rId401"/>
              </p:custDataLst>
            </p:nvPr>
          </p:nvSpPr>
          <p:spPr bwMode="auto">
            <a:xfrm>
              <a:off x="3742414" y="4018521"/>
              <a:ext cx="13559" cy="65248"/>
            </a:xfrm>
            <a:custGeom>
              <a:avLst/>
              <a:gdLst>
                <a:gd name="T0" fmla="*/ 0 w 27"/>
                <a:gd name="T1" fmla="*/ 0 h 7"/>
                <a:gd name="T2" fmla="*/ 0 w 27"/>
                <a:gd name="T3" fmla="*/ 33564 h 7"/>
                <a:gd name="T4" fmla="*/ 823 w 27"/>
                <a:gd name="T5" fmla="*/ 50346 h 7"/>
                <a:gd name="T6" fmla="*/ 2881 w 27"/>
                <a:gd name="T7" fmla="*/ 58737 h 7"/>
                <a:gd name="T8" fmla="*/ 4116 w 27"/>
                <a:gd name="T9" fmla="*/ 58737 h 7"/>
                <a:gd name="T10" fmla="*/ 6174 w 27"/>
                <a:gd name="T11" fmla="*/ 50346 h 7"/>
                <a:gd name="T12" fmla="*/ 7820 w 27"/>
                <a:gd name="T13" fmla="*/ 33564 h 7"/>
                <a:gd name="T14" fmla="*/ 9467 w 27"/>
                <a:gd name="T15" fmla="*/ 16782 h 7"/>
                <a:gd name="T16" fmla="*/ 11113 w 27"/>
                <a:gd name="T17" fmla="*/ 0 h 7"/>
                <a:gd name="T18" fmla="*/ 0 w 27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" h="7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7" name="Freeform 46">
              <a:extLst>
                <a:ext uri="{FF2B5EF4-FFF2-40B4-BE49-F238E27FC236}">
                  <a16:creationId xmlns:a16="http://schemas.microsoft.com/office/drawing/2014/main" id="{168DD227-6DC8-AE40-9ACA-85253259B438}"/>
                </a:ext>
              </a:extLst>
            </p:cNvPr>
            <p:cNvSpPr>
              <a:spLocks/>
            </p:cNvSpPr>
            <p:nvPr>
              <p:custDataLst>
                <p:tags r:id="rId402"/>
              </p:custDataLst>
            </p:nvPr>
          </p:nvSpPr>
          <p:spPr bwMode="auto">
            <a:xfrm>
              <a:off x="3802459" y="4050263"/>
              <a:ext cx="17431" cy="67012"/>
            </a:xfrm>
            <a:custGeom>
              <a:avLst/>
              <a:gdLst>
                <a:gd name="T0" fmla="*/ 0 w 27"/>
                <a:gd name="T1" fmla="*/ 0 h 6"/>
                <a:gd name="T2" fmla="*/ 5821 w 27"/>
                <a:gd name="T3" fmla="*/ 30163 h 6"/>
                <a:gd name="T4" fmla="*/ 14287 w 27"/>
                <a:gd name="T5" fmla="*/ 60325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6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8" name="Line 47">
              <a:extLst>
                <a:ext uri="{FF2B5EF4-FFF2-40B4-BE49-F238E27FC236}">
                  <a16:creationId xmlns:a16="http://schemas.microsoft.com/office/drawing/2014/main" id="{0AAAD0DD-D3A7-2C46-BE34-D05823E2FB24}"/>
                </a:ext>
              </a:extLst>
            </p:cNvPr>
            <p:cNvSpPr>
              <a:spLocks noChangeShapeType="1"/>
            </p:cNvSpPr>
            <p:nvPr>
              <p:custDataLst>
                <p:tags r:id="rId403"/>
              </p:custDataLst>
            </p:nvPr>
          </p:nvSpPr>
          <p:spPr bwMode="auto">
            <a:xfrm flipH="1" flipV="1">
              <a:off x="3812143" y="4046736"/>
              <a:ext cx="7747" cy="10581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9" name="Line 48">
              <a:extLst>
                <a:ext uri="{FF2B5EF4-FFF2-40B4-BE49-F238E27FC236}">
                  <a16:creationId xmlns:a16="http://schemas.microsoft.com/office/drawing/2014/main" id="{BBB7D011-674D-4544-AB07-FAD86C95CB3A}"/>
                </a:ext>
              </a:extLst>
            </p:cNvPr>
            <p:cNvSpPr>
              <a:spLocks noChangeShapeType="1"/>
            </p:cNvSpPr>
            <p:nvPr>
              <p:custDataLst>
                <p:tags r:id="rId404"/>
              </p:custDataLst>
            </p:nvPr>
          </p:nvSpPr>
          <p:spPr bwMode="auto">
            <a:xfrm flipH="1">
              <a:off x="3812143" y="4074952"/>
              <a:ext cx="7747" cy="12344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0" name="Freeform 49">
              <a:extLst>
                <a:ext uri="{FF2B5EF4-FFF2-40B4-BE49-F238E27FC236}">
                  <a16:creationId xmlns:a16="http://schemas.microsoft.com/office/drawing/2014/main" id="{A05D67C0-808A-CC4E-9F6F-1FEC264177F9}"/>
                </a:ext>
              </a:extLst>
            </p:cNvPr>
            <p:cNvSpPr>
              <a:spLocks/>
            </p:cNvSpPr>
            <p:nvPr>
              <p:custDataLst>
                <p:tags r:id="rId405"/>
              </p:custDataLst>
            </p:nvPr>
          </p:nvSpPr>
          <p:spPr bwMode="auto">
            <a:xfrm>
              <a:off x="3812143" y="4069660"/>
              <a:ext cx="13559" cy="65249"/>
            </a:xfrm>
            <a:custGeom>
              <a:avLst/>
              <a:gdLst>
                <a:gd name="T0" fmla="*/ 0 w 20"/>
                <a:gd name="T1" fmla="*/ 58738 h 24"/>
                <a:gd name="T2" fmla="*/ 1111 w 20"/>
                <a:gd name="T3" fmla="*/ 58738 h 24"/>
                <a:gd name="T4" fmla="*/ 3334 w 20"/>
                <a:gd name="T5" fmla="*/ 53843 h 24"/>
                <a:gd name="T6" fmla="*/ 5001 w 20"/>
                <a:gd name="T7" fmla="*/ 48948 h 24"/>
                <a:gd name="T8" fmla="*/ 6668 w 20"/>
                <a:gd name="T9" fmla="*/ 39159 h 24"/>
                <a:gd name="T10" fmla="*/ 8335 w 20"/>
                <a:gd name="T11" fmla="*/ 31816 h 24"/>
                <a:gd name="T12" fmla="*/ 10002 w 20"/>
                <a:gd name="T13" fmla="*/ 22027 h 24"/>
                <a:gd name="T14" fmla="*/ 10557 w 20"/>
                <a:gd name="T15" fmla="*/ 9790 h 24"/>
                <a:gd name="T16" fmla="*/ 11113 w 20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4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1" name="Freeform 50">
              <a:extLst>
                <a:ext uri="{FF2B5EF4-FFF2-40B4-BE49-F238E27FC236}">
                  <a16:creationId xmlns:a16="http://schemas.microsoft.com/office/drawing/2014/main" id="{2C2E19FB-8FF2-EF40-A4B5-8A40C3806C99}"/>
                </a:ext>
              </a:extLst>
            </p:cNvPr>
            <p:cNvSpPr>
              <a:spLocks/>
            </p:cNvSpPr>
            <p:nvPr>
              <p:custDataLst>
                <p:tags r:id="rId406"/>
              </p:custDataLst>
            </p:nvPr>
          </p:nvSpPr>
          <p:spPr bwMode="auto">
            <a:xfrm>
              <a:off x="3819890" y="4101402"/>
              <a:ext cx="21306" cy="61722"/>
            </a:xfrm>
            <a:custGeom>
              <a:avLst/>
              <a:gdLst>
                <a:gd name="T0" fmla="*/ 6879 w 33"/>
                <a:gd name="T1" fmla="*/ 15558 h 25"/>
                <a:gd name="T2" fmla="*/ 0 w 33"/>
                <a:gd name="T3" fmla="*/ 42228 h 25"/>
                <a:gd name="T4" fmla="*/ 5292 w 33"/>
                <a:gd name="T5" fmla="*/ 44450 h 25"/>
                <a:gd name="T6" fmla="*/ 10054 w 33"/>
                <a:gd name="T7" fmla="*/ 48895 h 25"/>
                <a:gd name="T8" fmla="*/ 14288 w 33"/>
                <a:gd name="T9" fmla="*/ 55563 h 25"/>
                <a:gd name="T10" fmla="*/ 17463 w 33"/>
                <a:gd name="T11" fmla="*/ 55563 h 25"/>
                <a:gd name="T12" fmla="*/ 17463 w 33"/>
                <a:gd name="T13" fmla="*/ 0 h 25"/>
                <a:gd name="T14" fmla="*/ 14288 w 33"/>
                <a:gd name="T15" fmla="*/ 0 h 25"/>
                <a:gd name="T16" fmla="*/ 6879 w 33"/>
                <a:gd name="T17" fmla="*/ 1555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2" name="Freeform 51">
              <a:extLst>
                <a:ext uri="{FF2B5EF4-FFF2-40B4-BE49-F238E27FC236}">
                  <a16:creationId xmlns:a16="http://schemas.microsoft.com/office/drawing/2014/main" id="{5335CB5D-A063-FE42-94C4-106C4705A873}"/>
                </a:ext>
              </a:extLst>
            </p:cNvPr>
            <p:cNvSpPr>
              <a:spLocks/>
            </p:cNvSpPr>
            <p:nvPr>
              <p:custDataLst>
                <p:tags r:id="rId407"/>
              </p:custDataLst>
            </p:nvPr>
          </p:nvSpPr>
          <p:spPr bwMode="auto">
            <a:xfrm>
              <a:off x="3827638" y="4154308"/>
              <a:ext cx="19369" cy="63485"/>
            </a:xfrm>
            <a:custGeom>
              <a:avLst/>
              <a:gdLst>
                <a:gd name="T0" fmla="*/ 0 w 40"/>
                <a:gd name="T1" fmla="*/ 0 h 18"/>
                <a:gd name="T2" fmla="*/ 1191 w 40"/>
                <a:gd name="T3" fmla="*/ 19050 h 18"/>
                <a:gd name="T4" fmla="*/ 2381 w 40"/>
                <a:gd name="T5" fmla="*/ 34925 h 18"/>
                <a:gd name="T6" fmla="*/ 3969 w 40"/>
                <a:gd name="T7" fmla="*/ 44450 h 18"/>
                <a:gd name="T8" fmla="*/ 5953 w 40"/>
                <a:gd name="T9" fmla="*/ 50800 h 18"/>
                <a:gd name="T10" fmla="*/ 10716 w 40"/>
                <a:gd name="T11" fmla="*/ 57150 h 18"/>
                <a:gd name="T12" fmla="*/ 15875 w 40"/>
                <a:gd name="T13" fmla="*/ 57150 h 18"/>
                <a:gd name="T14" fmla="*/ 15875 w 40"/>
                <a:gd name="T15" fmla="*/ 0 h 18"/>
                <a:gd name="T16" fmla="*/ 11906 w 40"/>
                <a:gd name="T17" fmla="*/ 0 h 18"/>
                <a:gd name="T18" fmla="*/ 7938 w 40"/>
                <a:gd name="T19" fmla="*/ 0 h 18"/>
                <a:gd name="T20" fmla="*/ 3969 w 40"/>
                <a:gd name="T21" fmla="*/ 0 h 18"/>
                <a:gd name="T22" fmla="*/ 0 w 4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" h="18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3" name="Freeform 52">
              <a:extLst>
                <a:ext uri="{FF2B5EF4-FFF2-40B4-BE49-F238E27FC236}">
                  <a16:creationId xmlns:a16="http://schemas.microsoft.com/office/drawing/2014/main" id="{ACD95A33-9BEA-E34A-9F65-C5D8D9E476CD}"/>
                </a:ext>
              </a:extLst>
            </p:cNvPr>
            <p:cNvSpPr>
              <a:spLocks/>
            </p:cNvSpPr>
            <p:nvPr>
              <p:custDataLst>
                <p:tags r:id="rId408"/>
              </p:custDataLst>
            </p:nvPr>
          </p:nvSpPr>
          <p:spPr bwMode="auto">
            <a:xfrm>
              <a:off x="3839259" y="4182523"/>
              <a:ext cx="3874" cy="63485"/>
            </a:xfrm>
            <a:custGeom>
              <a:avLst/>
              <a:gdLst>
                <a:gd name="T0" fmla="*/ 1155 w 11"/>
                <a:gd name="T1" fmla="*/ 57150 h 32"/>
                <a:gd name="T2" fmla="*/ 1732 w 11"/>
                <a:gd name="T3" fmla="*/ 50006 h 32"/>
                <a:gd name="T4" fmla="*/ 2309 w 11"/>
                <a:gd name="T5" fmla="*/ 44648 h 32"/>
                <a:gd name="T6" fmla="*/ 2598 w 11"/>
                <a:gd name="T7" fmla="*/ 39291 h 32"/>
                <a:gd name="T8" fmla="*/ 2886 w 11"/>
                <a:gd name="T9" fmla="*/ 32147 h 32"/>
                <a:gd name="T10" fmla="*/ 3175 w 11"/>
                <a:gd name="T11" fmla="*/ 16073 h 32"/>
                <a:gd name="T12" fmla="*/ 3175 w 11"/>
                <a:gd name="T13" fmla="*/ 0 h 32"/>
                <a:gd name="T14" fmla="*/ 1732 w 11"/>
                <a:gd name="T15" fmla="*/ 5358 h 32"/>
                <a:gd name="T16" fmla="*/ 866 w 11"/>
                <a:gd name="T17" fmla="*/ 12502 h 32"/>
                <a:gd name="T18" fmla="*/ 289 w 11"/>
                <a:gd name="T19" fmla="*/ 19645 h 32"/>
                <a:gd name="T20" fmla="*/ 0 w 11"/>
                <a:gd name="T21" fmla="*/ 28575 h 32"/>
                <a:gd name="T22" fmla="*/ 0 w 11"/>
                <a:gd name="T23" fmla="*/ 35719 h 32"/>
                <a:gd name="T24" fmla="*/ 289 w 11"/>
                <a:gd name="T25" fmla="*/ 42863 h 32"/>
                <a:gd name="T26" fmla="*/ 577 w 11"/>
                <a:gd name="T27" fmla="*/ 50006 h 32"/>
                <a:gd name="T28" fmla="*/ 1155 w 11"/>
                <a:gd name="T29" fmla="*/ 57150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" h="32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4" name="Freeform 53">
              <a:extLst>
                <a:ext uri="{FF2B5EF4-FFF2-40B4-BE49-F238E27FC236}">
                  <a16:creationId xmlns:a16="http://schemas.microsoft.com/office/drawing/2014/main" id="{AA8168BC-B1E0-344F-A8BE-45586C77C4FA}"/>
                </a:ext>
              </a:extLst>
            </p:cNvPr>
            <p:cNvSpPr>
              <a:spLocks/>
            </p:cNvSpPr>
            <p:nvPr>
              <p:custDataLst>
                <p:tags r:id="rId409"/>
              </p:custDataLst>
            </p:nvPr>
          </p:nvSpPr>
          <p:spPr bwMode="auto">
            <a:xfrm>
              <a:off x="3866374" y="4216028"/>
              <a:ext cx="1937" cy="61721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55562 h 24"/>
                <a:gd name="T4" fmla="*/ 1588 w 14"/>
                <a:gd name="T5" fmla="*/ 27781 h 24"/>
                <a:gd name="T6" fmla="*/ 0 w 1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4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5" name="Freeform 54">
              <a:extLst>
                <a:ext uri="{FF2B5EF4-FFF2-40B4-BE49-F238E27FC236}">
                  <a16:creationId xmlns:a16="http://schemas.microsoft.com/office/drawing/2014/main" id="{7BCD41B6-4CBA-304B-AD4E-D2ACD2D3E5A4}"/>
                </a:ext>
              </a:extLst>
            </p:cNvPr>
            <p:cNvSpPr>
              <a:spLocks/>
            </p:cNvSpPr>
            <p:nvPr>
              <p:custDataLst>
                <p:tags r:id="rId410"/>
              </p:custDataLst>
            </p:nvPr>
          </p:nvSpPr>
          <p:spPr bwMode="auto">
            <a:xfrm>
              <a:off x="3819890" y="4230135"/>
              <a:ext cx="19369" cy="65248"/>
            </a:xfrm>
            <a:custGeom>
              <a:avLst/>
              <a:gdLst>
                <a:gd name="T0" fmla="*/ 0 w 27"/>
                <a:gd name="T1" fmla="*/ 39158 h 18"/>
                <a:gd name="T2" fmla="*/ 4116 w 27"/>
                <a:gd name="T3" fmla="*/ 48948 h 18"/>
                <a:gd name="T4" fmla="*/ 7644 w 27"/>
                <a:gd name="T5" fmla="*/ 58737 h 18"/>
                <a:gd name="T6" fmla="*/ 12935 w 27"/>
                <a:gd name="T7" fmla="*/ 22842 h 18"/>
                <a:gd name="T8" fmla="*/ 15875 w 27"/>
                <a:gd name="T9" fmla="*/ 0 h 18"/>
                <a:gd name="T10" fmla="*/ 12935 w 27"/>
                <a:gd name="T11" fmla="*/ 0 h 18"/>
                <a:gd name="T12" fmla="*/ 10583 w 27"/>
                <a:gd name="T13" fmla="*/ 3263 h 18"/>
                <a:gd name="T14" fmla="*/ 7644 w 27"/>
                <a:gd name="T15" fmla="*/ 6526 h 18"/>
                <a:gd name="T16" fmla="*/ 5880 w 27"/>
                <a:gd name="T17" fmla="*/ 13053 h 18"/>
                <a:gd name="T18" fmla="*/ 2940 w 27"/>
                <a:gd name="T19" fmla="*/ 26105 h 18"/>
                <a:gd name="T20" fmla="*/ 0 w 27"/>
                <a:gd name="T21" fmla="*/ 39158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" h="18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6" name="Freeform 55">
              <a:extLst>
                <a:ext uri="{FF2B5EF4-FFF2-40B4-BE49-F238E27FC236}">
                  <a16:creationId xmlns:a16="http://schemas.microsoft.com/office/drawing/2014/main" id="{5E2D01BB-1867-0541-A949-ADAF083310DF}"/>
                </a:ext>
              </a:extLst>
            </p:cNvPr>
            <p:cNvSpPr>
              <a:spLocks/>
            </p:cNvSpPr>
            <p:nvPr>
              <p:custDataLst>
                <p:tags r:id="rId411"/>
              </p:custDataLst>
            </p:nvPr>
          </p:nvSpPr>
          <p:spPr bwMode="auto">
            <a:xfrm>
              <a:off x="3802459" y="4302438"/>
              <a:ext cx="29053" cy="63485"/>
            </a:xfrm>
            <a:custGeom>
              <a:avLst/>
              <a:gdLst>
                <a:gd name="T0" fmla="*/ 0 w 47"/>
                <a:gd name="T1" fmla="*/ 41988 h 49"/>
                <a:gd name="T2" fmla="*/ 507 w 47"/>
                <a:gd name="T3" fmla="*/ 45487 h 49"/>
                <a:gd name="T4" fmla="*/ 1013 w 47"/>
                <a:gd name="T5" fmla="*/ 47819 h 49"/>
                <a:gd name="T6" fmla="*/ 2027 w 47"/>
                <a:gd name="T7" fmla="*/ 50152 h 49"/>
                <a:gd name="T8" fmla="*/ 3040 w 47"/>
                <a:gd name="T9" fmla="*/ 52485 h 49"/>
                <a:gd name="T10" fmla="*/ 6080 w 47"/>
                <a:gd name="T11" fmla="*/ 55984 h 49"/>
                <a:gd name="T12" fmla="*/ 7093 w 47"/>
                <a:gd name="T13" fmla="*/ 57150 h 49"/>
                <a:gd name="T14" fmla="*/ 9119 w 47"/>
                <a:gd name="T15" fmla="*/ 57150 h 49"/>
                <a:gd name="T16" fmla="*/ 12159 w 47"/>
                <a:gd name="T17" fmla="*/ 53651 h 49"/>
                <a:gd name="T18" fmla="*/ 14693 w 47"/>
                <a:gd name="T19" fmla="*/ 48986 h 49"/>
                <a:gd name="T20" fmla="*/ 17732 w 47"/>
                <a:gd name="T21" fmla="*/ 45487 h 49"/>
                <a:gd name="T22" fmla="*/ 19759 w 47"/>
                <a:gd name="T23" fmla="*/ 40821 h 49"/>
                <a:gd name="T24" fmla="*/ 22292 w 47"/>
                <a:gd name="T25" fmla="*/ 36156 h 49"/>
                <a:gd name="T26" fmla="*/ 23305 w 47"/>
                <a:gd name="T27" fmla="*/ 31491 h 49"/>
                <a:gd name="T28" fmla="*/ 23812 w 47"/>
                <a:gd name="T29" fmla="*/ 27992 h 49"/>
                <a:gd name="T30" fmla="*/ 23812 w 47"/>
                <a:gd name="T31" fmla="*/ 13996 h 49"/>
                <a:gd name="T32" fmla="*/ 23812 w 47"/>
                <a:gd name="T33" fmla="*/ 0 h 49"/>
                <a:gd name="T34" fmla="*/ 13679 w 47"/>
                <a:gd name="T35" fmla="*/ 0 h 49"/>
                <a:gd name="T36" fmla="*/ 8613 w 47"/>
                <a:gd name="T37" fmla="*/ 9331 h 49"/>
                <a:gd name="T38" fmla="*/ 4560 w 47"/>
                <a:gd name="T39" fmla="*/ 18661 h 49"/>
                <a:gd name="T40" fmla="*/ 2533 w 47"/>
                <a:gd name="T41" fmla="*/ 23327 h 49"/>
                <a:gd name="T42" fmla="*/ 1013 w 47"/>
                <a:gd name="T43" fmla="*/ 29158 h 49"/>
                <a:gd name="T44" fmla="*/ 507 w 47"/>
                <a:gd name="T45" fmla="*/ 34990 h 49"/>
                <a:gd name="T46" fmla="*/ 0 w 47"/>
                <a:gd name="T47" fmla="*/ 41988 h 4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7" h="49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7" name="Freeform 56">
              <a:extLst>
                <a:ext uri="{FF2B5EF4-FFF2-40B4-BE49-F238E27FC236}">
                  <a16:creationId xmlns:a16="http://schemas.microsoft.com/office/drawing/2014/main" id="{ADA11C1A-78A5-8D46-A2CF-FF512931767B}"/>
                </a:ext>
              </a:extLst>
            </p:cNvPr>
            <p:cNvSpPr>
              <a:spLocks/>
            </p:cNvSpPr>
            <p:nvPr>
              <p:custDataLst>
                <p:tags r:id="rId412"/>
              </p:custDataLst>
            </p:nvPr>
          </p:nvSpPr>
          <p:spPr bwMode="auto">
            <a:xfrm>
              <a:off x="3825701" y="4275987"/>
              <a:ext cx="15495" cy="63485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25400 h 9"/>
                <a:gd name="T4" fmla="*/ 1465 w 26"/>
                <a:gd name="T5" fmla="*/ 44450 h 9"/>
                <a:gd name="T6" fmla="*/ 2931 w 26"/>
                <a:gd name="T7" fmla="*/ 50800 h 9"/>
                <a:gd name="T8" fmla="*/ 5373 w 26"/>
                <a:gd name="T9" fmla="*/ 57150 h 9"/>
                <a:gd name="T10" fmla="*/ 7327 w 26"/>
                <a:gd name="T11" fmla="*/ 50800 h 9"/>
                <a:gd name="T12" fmla="*/ 9769 w 26"/>
                <a:gd name="T13" fmla="*/ 44450 h 9"/>
                <a:gd name="T14" fmla="*/ 11235 w 26"/>
                <a:gd name="T15" fmla="*/ 25400 h 9"/>
                <a:gd name="T16" fmla="*/ 12700 w 26"/>
                <a:gd name="T17" fmla="*/ 0 h 9"/>
                <a:gd name="T18" fmla="*/ 0 w 26"/>
                <a:gd name="T19" fmla="*/ 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8" name="Freeform 70">
              <a:extLst>
                <a:ext uri="{FF2B5EF4-FFF2-40B4-BE49-F238E27FC236}">
                  <a16:creationId xmlns:a16="http://schemas.microsoft.com/office/drawing/2014/main" id="{37D100F0-3014-A444-8D27-5995303BBD89}"/>
                </a:ext>
              </a:extLst>
            </p:cNvPr>
            <p:cNvSpPr>
              <a:spLocks/>
            </p:cNvSpPr>
            <p:nvPr>
              <p:custDataLst>
                <p:tags r:id="rId413"/>
              </p:custDataLst>
            </p:nvPr>
          </p:nvSpPr>
          <p:spPr bwMode="auto">
            <a:xfrm>
              <a:off x="10451774" y="5411663"/>
              <a:ext cx="11621" cy="65248"/>
            </a:xfrm>
            <a:custGeom>
              <a:avLst/>
              <a:gdLst>
                <a:gd name="T0" fmla="*/ 0 w 26"/>
                <a:gd name="T1" fmla="*/ 58737 h 18"/>
                <a:gd name="T2" fmla="*/ 0 w 26"/>
                <a:gd name="T3" fmla="*/ 0 h 18"/>
                <a:gd name="T4" fmla="*/ 9525 w 26"/>
                <a:gd name="T5" fmla="*/ 0 h 18"/>
                <a:gd name="T6" fmla="*/ 2198 w 26"/>
                <a:gd name="T7" fmla="*/ 39158 h 18"/>
                <a:gd name="T8" fmla="*/ 2198 w 26"/>
                <a:gd name="T9" fmla="*/ 1957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8">
                  <a:moveTo>
                    <a:pt x="0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" y="12"/>
                  </a:lnTo>
                  <a:lnTo>
                    <a:pt x="6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9" name="Freeform 72">
              <a:extLst>
                <a:ext uri="{FF2B5EF4-FFF2-40B4-BE49-F238E27FC236}">
                  <a16:creationId xmlns:a16="http://schemas.microsoft.com/office/drawing/2014/main" id="{8CABC4FE-0048-E746-BAF7-56AE89AD0D9E}"/>
                </a:ext>
              </a:extLst>
            </p:cNvPr>
            <p:cNvSpPr>
              <a:spLocks/>
            </p:cNvSpPr>
            <p:nvPr>
              <p:custDataLst>
                <p:tags r:id="rId414"/>
              </p:custDataLst>
            </p:nvPr>
          </p:nvSpPr>
          <p:spPr bwMode="auto">
            <a:xfrm>
              <a:off x="10591228" y="5281167"/>
              <a:ext cx="17432" cy="63485"/>
            </a:xfrm>
            <a:custGeom>
              <a:avLst/>
              <a:gdLst>
                <a:gd name="T0" fmla="*/ 0 w 27"/>
                <a:gd name="T1" fmla="*/ 0 h 30"/>
                <a:gd name="T2" fmla="*/ 529 w 27"/>
                <a:gd name="T3" fmla="*/ 9525 h 30"/>
                <a:gd name="T4" fmla="*/ 1588 w 27"/>
                <a:gd name="T5" fmla="*/ 20955 h 30"/>
                <a:gd name="T6" fmla="*/ 2117 w 27"/>
                <a:gd name="T7" fmla="*/ 26670 h 30"/>
                <a:gd name="T8" fmla="*/ 2117 w 27"/>
                <a:gd name="T9" fmla="*/ 36195 h 30"/>
                <a:gd name="T10" fmla="*/ 1588 w 27"/>
                <a:gd name="T11" fmla="*/ 45720 h 30"/>
                <a:gd name="T12" fmla="*/ 0 w 27"/>
                <a:gd name="T13" fmla="*/ 57150 h 30"/>
                <a:gd name="T14" fmla="*/ 8996 w 27"/>
                <a:gd name="T15" fmla="*/ 51435 h 30"/>
                <a:gd name="T16" fmla="*/ 14288 w 27"/>
                <a:gd name="T17" fmla="*/ 45720 h 30"/>
                <a:gd name="T18" fmla="*/ 12171 w 27"/>
                <a:gd name="T19" fmla="*/ 38100 h 30"/>
                <a:gd name="T20" fmla="*/ 8996 w 27"/>
                <a:gd name="T21" fmla="*/ 22860 h 30"/>
                <a:gd name="T22" fmla="*/ 5821 w 27"/>
                <a:gd name="T23" fmla="*/ 15240 h 30"/>
                <a:gd name="T24" fmla="*/ 3704 w 27"/>
                <a:gd name="T25" fmla="*/ 7620 h 30"/>
                <a:gd name="T26" fmla="*/ 2117 w 27"/>
                <a:gd name="T27" fmla="*/ 1905 h 30"/>
                <a:gd name="T28" fmla="*/ 0 w 27"/>
                <a:gd name="T29" fmla="*/ 0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" h="30">
                  <a:moveTo>
                    <a:pt x="0" y="0"/>
                  </a:moveTo>
                  <a:lnTo>
                    <a:pt x="1" y="5"/>
                  </a:lnTo>
                  <a:lnTo>
                    <a:pt x="3" y="11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17" y="27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7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0" name="Freeform 77">
              <a:extLst>
                <a:ext uri="{FF2B5EF4-FFF2-40B4-BE49-F238E27FC236}">
                  <a16:creationId xmlns:a16="http://schemas.microsoft.com/office/drawing/2014/main" id="{5F215D13-3244-B341-B192-13879392A77D}"/>
                </a:ext>
              </a:extLst>
            </p:cNvPr>
            <p:cNvSpPr>
              <a:spLocks/>
            </p:cNvSpPr>
            <p:nvPr>
              <p:custDataLst>
                <p:tags r:id="rId415"/>
              </p:custDataLst>
            </p:nvPr>
          </p:nvSpPr>
          <p:spPr bwMode="auto">
            <a:xfrm>
              <a:off x="9777738" y="4367687"/>
              <a:ext cx="11621" cy="63485"/>
            </a:xfrm>
            <a:custGeom>
              <a:avLst/>
              <a:gdLst>
                <a:gd name="T0" fmla="*/ 0 w 21"/>
                <a:gd name="T1" fmla="*/ 39636 h 62"/>
                <a:gd name="T2" fmla="*/ 454 w 21"/>
                <a:gd name="T3" fmla="*/ 26731 h 62"/>
                <a:gd name="T4" fmla="*/ 1361 w 21"/>
                <a:gd name="T5" fmla="*/ 15670 h 62"/>
                <a:gd name="T6" fmla="*/ 1814 w 21"/>
                <a:gd name="T7" fmla="*/ 10140 h 62"/>
                <a:gd name="T8" fmla="*/ 2721 w 21"/>
                <a:gd name="T9" fmla="*/ 6452 h 62"/>
                <a:gd name="T10" fmla="*/ 4082 w 21"/>
                <a:gd name="T11" fmla="*/ 2765 h 62"/>
                <a:gd name="T12" fmla="*/ 6804 w 21"/>
                <a:gd name="T13" fmla="*/ 0 h 62"/>
                <a:gd name="T14" fmla="*/ 6804 w 21"/>
                <a:gd name="T15" fmla="*/ 13827 h 62"/>
                <a:gd name="T16" fmla="*/ 8164 w 21"/>
                <a:gd name="T17" fmla="*/ 28575 h 62"/>
                <a:gd name="T18" fmla="*/ 9071 w 21"/>
                <a:gd name="T19" fmla="*/ 40558 h 62"/>
                <a:gd name="T20" fmla="*/ 9525 w 21"/>
                <a:gd name="T21" fmla="*/ 45167 h 62"/>
                <a:gd name="T22" fmla="*/ 4536 w 21"/>
                <a:gd name="T23" fmla="*/ 50698 h 62"/>
                <a:gd name="T24" fmla="*/ 0 w 21"/>
                <a:gd name="T25" fmla="*/ 57150 h 62"/>
                <a:gd name="T26" fmla="*/ 0 w 21"/>
                <a:gd name="T27" fmla="*/ 39636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" h="62">
                  <a:moveTo>
                    <a:pt x="0" y="43"/>
                  </a:moveTo>
                  <a:lnTo>
                    <a:pt x="1" y="29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8" y="31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10" y="55"/>
                  </a:lnTo>
                  <a:lnTo>
                    <a:pt x="0" y="62"/>
                  </a:lnTo>
                  <a:lnTo>
                    <a:pt x="0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1" name="Freeform 78">
              <a:extLst>
                <a:ext uri="{FF2B5EF4-FFF2-40B4-BE49-F238E27FC236}">
                  <a16:creationId xmlns:a16="http://schemas.microsoft.com/office/drawing/2014/main" id="{3496FE00-6EB9-1241-86C1-E5DBB2BD3034}"/>
                </a:ext>
              </a:extLst>
            </p:cNvPr>
            <p:cNvSpPr>
              <a:spLocks/>
            </p:cNvSpPr>
            <p:nvPr>
              <p:custDataLst>
                <p:tags r:id="rId416"/>
              </p:custDataLst>
            </p:nvPr>
          </p:nvSpPr>
          <p:spPr bwMode="auto">
            <a:xfrm>
              <a:off x="10664828" y="5369340"/>
              <a:ext cx="17432" cy="63485"/>
            </a:xfrm>
            <a:custGeom>
              <a:avLst/>
              <a:gdLst>
                <a:gd name="T0" fmla="*/ 0 w 33"/>
                <a:gd name="T1" fmla="*/ 0 h 24"/>
                <a:gd name="T2" fmla="*/ 2165 w 33"/>
                <a:gd name="T3" fmla="*/ 11906 h 24"/>
                <a:gd name="T4" fmla="*/ 4330 w 33"/>
                <a:gd name="T5" fmla="*/ 23813 h 24"/>
                <a:gd name="T6" fmla="*/ 4763 w 33"/>
                <a:gd name="T7" fmla="*/ 30956 h 24"/>
                <a:gd name="T8" fmla="*/ 5196 w 33"/>
                <a:gd name="T9" fmla="*/ 38100 h 24"/>
                <a:gd name="T10" fmla="*/ 5629 w 33"/>
                <a:gd name="T11" fmla="*/ 47625 h 24"/>
                <a:gd name="T12" fmla="*/ 5629 w 33"/>
                <a:gd name="T13" fmla="*/ 57150 h 24"/>
                <a:gd name="T14" fmla="*/ 14288 w 33"/>
                <a:gd name="T15" fmla="*/ 0 h 24"/>
                <a:gd name="T16" fmla="*/ 10391 w 33"/>
                <a:gd name="T17" fmla="*/ 0 h 24"/>
                <a:gd name="T18" fmla="*/ 6928 w 33"/>
                <a:gd name="T19" fmla="*/ 0 h 24"/>
                <a:gd name="T20" fmla="*/ 3897 w 33"/>
                <a:gd name="T21" fmla="*/ 0 h 24"/>
                <a:gd name="T22" fmla="*/ 0 w 33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24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1" y="13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2" name="Freeform 79">
              <a:extLst>
                <a:ext uri="{FF2B5EF4-FFF2-40B4-BE49-F238E27FC236}">
                  <a16:creationId xmlns:a16="http://schemas.microsoft.com/office/drawing/2014/main" id="{DC756AB1-957B-614F-B8A9-92BB6A029024}"/>
                </a:ext>
              </a:extLst>
            </p:cNvPr>
            <p:cNvSpPr>
              <a:spLocks/>
            </p:cNvSpPr>
            <p:nvPr>
              <p:custDataLst>
                <p:tags r:id="rId417"/>
              </p:custDataLst>
            </p:nvPr>
          </p:nvSpPr>
          <p:spPr bwMode="auto">
            <a:xfrm>
              <a:off x="10691945" y="5379921"/>
              <a:ext cx="21306" cy="65248"/>
            </a:xfrm>
            <a:custGeom>
              <a:avLst/>
              <a:gdLst>
                <a:gd name="T0" fmla="*/ 13759 w 33"/>
                <a:gd name="T1" fmla="*/ 58737 h 25"/>
                <a:gd name="T2" fmla="*/ 15346 w 33"/>
                <a:gd name="T3" fmla="*/ 51689 h 25"/>
                <a:gd name="T4" fmla="*/ 17463 w 33"/>
                <a:gd name="T5" fmla="*/ 42291 h 25"/>
                <a:gd name="T6" fmla="*/ 17463 w 33"/>
                <a:gd name="T7" fmla="*/ 0 h 25"/>
                <a:gd name="T8" fmla="*/ 13230 w 33"/>
                <a:gd name="T9" fmla="*/ 0 h 25"/>
                <a:gd name="T10" fmla="*/ 8467 w 33"/>
                <a:gd name="T11" fmla="*/ 0 h 25"/>
                <a:gd name="T12" fmla="*/ 3175 w 33"/>
                <a:gd name="T13" fmla="*/ 0 h 25"/>
                <a:gd name="T14" fmla="*/ 0 w 33"/>
                <a:gd name="T15" fmla="*/ 0 h 25"/>
                <a:gd name="T16" fmla="*/ 13759 w 33"/>
                <a:gd name="T17" fmla="*/ 5873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26" y="25"/>
                  </a:moveTo>
                  <a:lnTo>
                    <a:pt x="29" y="22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6" y="2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3" name="Freeform 80">
              <a:extLst>
                <a:ext uri="{FF2B5EF4-FFF2-40B4-BE49-F238E27FC236}">
                  <a16:creationId xmlns:a16="http://schemas.microsoft.com/office/drawing/2014/main" id="{6391B25A-53E0-AE45-9D7C-F3067C480012}"/>
                </a:ext>
              </a:extLst>
            </p:cNvPr>
            <p:cNvSpPr>
              <a:spLocks/>
            </p:cNvSpPr>
            <p:nvPr>
              <p:custDataLst>
                <p:tags r:id="rId418"/>
              </p:custDataLst>
            </p:nvPr>
          </p:nvSpPr>
          <p:spPr bwMode="auto">
            <a:xfrm>
              <a:off x="9855213" y="4355342"/>
              <a:ext cx="1937" cy="61722"/>
            </a:xfrm>
            <a:custGeom>
              <a:avLst/>
              <a:gdLst>
                <a:gd name="T0" fmla="*/ 0 w 7"/>
                <a:gd name="T1" fmla="*/ 0 h 55563"/>
                <a:gd name="T2" fmla="*/ 1588 w 7"/>
                <a:gd name="T3" fmla="*/ 0 h 55563"/>
                <a:gd name="T4" fmla="*/ 0 w 7"/>
                <a:gd name="T5" fmla="*/ 0 h 555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55563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4" name="Freeform 81">
              <a:extLst>
                <a:ext uri="{FF2B5EF4-FFF2-40B4-BE49-F238E27FC236}">
                  <a16:creationId xmlns:a16="http://schemas.microsoft.com/office/drawing/2014/main" id="{AABDB6ED-3611-0744-944B-D556CC61FB84}"/>
                </a:ext>
              </a:extLst>
            </p:cNvPr>
            <p:cNvSpPr>
              <a:spLocks/>
            </p:cNvSpPr>
            <p:nvPr>
              <p:custDataLst>
                <p:tags r:id="rId419"/>
              </p:custDataLst>
            </p:nvPr>
          </p:nvSpPr>
          <p:spPr bwMode="auto">
            <a:xfrm>
              <a:off x="9926878" y="4293622"/>
              <a:ext cx="7747" cy="63485"/>
            </a:xfrm>
            <a:custGeom>
              <a:avLst/>
              <a:gdLst>
                <a:gd name="T0" fmla="*/ 6350 w 16"/>
                <a:gd name="T1" fmla="*/ 0 h 25"/>
                <a:gd name="T2" fmla="*/ 6350 w 16"/>
                <a:gd name="T3" fmla="*/ 13716 h 25"/>
                <a:gd name="T4" fmla="*/ 5556 w 16"/>
                <a:gd name="T5" fmla="*/ 29718 h 25"/>
                <a:gd name="T6" fmla="*/ 5159 w 16"/>
                <a:gd name="T7" fmla="*/ 36576 h 25"/>
                <a:gd name="T8" fmla="*/ 4366 w 16"/>
                <a:gd name="T9" fmla="*/ 45720 h 25"/>
                <a:gd name="T10" fmla="*/ 2778 w 16"/>
                <a:gd name="T11" fmla="*/ 52578 h 25"/>
                <a:gd name="T12" fmla="*/ 1191 w 16"/>
                <a:gd name="T13" fmla="*/ 57150 h 25"/>
                <a:gd name="T14" fmla="*/ 397 w 16"/>
                <a:gd name="T15" fmla="*/ 54864 h 25"/>
                <a:gd name="T16" fmla="*/ 0 w 16"/>
                <a:gd name="T17" fmla="*/ 48006 h 25"/>
                <a:gd name="T18" fmla="*/ 397 w 16"/>
                <a:gd name="T19" fmla="*/ 41148 h 25"/>
                <a:gd name="T20" fmla="*/ 794 w 16"/>
                <a:gd name="T21" fmla="*/ 29718 h 25"/>
                <a:gd name="T22" fmla="*/ 1588 w 16"/>
                <a:gd name="T23" fmla="*/ 20574 h 25"/>
                <a:gd name="T24" fmla="*/ 2778 w 16"/>
                <a:gd name="T25" fmla="*/ 9144 h 25"/>
                <a:gd name="T26" fmla="*/ 4366 w 16"/>
                <a:gd name="T27" fmla="*/ 2286 h 25"/>
                <a:gd name="T28" fmla="*/ 6350 w 16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" h="25">
                  <a:moveTo>
                    <a:pt x="16" y="0"/>
                  </a:moveTo>
                  <a:lnTo>
                    <a:pt x="16" y="6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5" name="Freeform 82">
              <a:extLst>
                <a:ext uri="{FF2B5EF4-FFF2-40B4-BE49-F238E27FC236}">
                  <a16:creationId xmlns:a16="http://schemas.microsoft.com/office/drawing/2014/main" id="{0B8A0411-219D-7445-89CA-9321FEA18073}"/>
                </a:ext>
              </a:extLst>
            </p:cNvPr>
            <p:cNvSpPr>
              <a:spLocks/>
            </p:cNvSpPr>
            <p:nvPr>
              <p:custDataLst>
                <p:tags r:id="rId420"/>
              </p:custDataLst>
            </p:nvPr>
          </p:nvSpPr>
          <p:spPr bwMode="auto">
            <a:xfrm>
              <a:off x="10064396" y="4170178"/>
              <a:ext cx="5811" cy="63485"/>
            </a:xfrm>
            <a:custGeom>
              <a:avLst/>
              <a:gdLst>
                <a:gd name="T0" fmla="*/ 0 w 14"/>
                <a:gd name="T1" fmla="*/ 0 h 18"/>
                <a:gd name="T2" fmla="*/ 1021 w 14"/>
                <a:gd name="T3" fmla="*/ 3175 h 18"/>
                <a:gd name="T4" fmla="*/ 1701 w 14"/>
                <a:gd name="T5" fmla="*/ 6350 h 18"/>
                <a:gd name="T6" fmla="*/ 2382 w 14"/>
                <a:gd name="T7" fmla="*/ 12700 h 18"/>
                <a:gd name="T8" fmla="*/ 3062 w 14"/>
                <a:gd name="T9" fmla="*/ 22225 h 18"/>
                <a:gd name="T10" fmla="*/ 4423 w 14"/>
                <a:gd name="T11" fmla="*/ 41275 h 18"/>
                <a:gd name="T12" fmla="*/ 4763 w 14"/>
                <a:gd name="T13" fmla="*/ 57150 h 18"/>
                <a:gd name="T14" fmla="*/ 0 w 14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8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3" y="13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6" name="Freeform 83">
              <a:extLst>
                <a:ext uri="{FF2B5EF4-FFF2-40B4-BE49-F238E27FC236}">
                  <a16:creationId xmlns:a16="http://schemas.microsoft.com/office/drawing/2014/main" id="{1E90FDF6-EEAE-8248-B919-B7967D42EE7F}"/>
                </a:ext>
              </a:extLst>
            </p:cNvPr>
            <p:cNvSpPr>
              <a:spLocks/>
            </p:cNvSpPr>
            <p:nvPr>
              <p:custDataLst>
                <p:tags r:id="rId421"/>
              </p:custDataLst>
            </p:nvPr>
          </p:nvSpPr>
          <p:spPr bwMode="auto">
            <a:xfrm>
              <a:off x="10250338" y="4946107"/>
              <a:ext cx="32927" cy="65248"/>
            </a:xfrm>
            <a:custGeom>
              <a:avLst/>
              <a:gdLst>
                <a:gd name="T0" fmla="*/ 0 w 67"/>
                <a:gd name="T1" fmla="*/ 0 h 74"/>
                <a:gd name="T2" fmla="*/ 403 w 67"/>
                <a:gd name="T3" fmla="*/ 13494 h 74"/>
                <a:gd name="T4" fmla="*/ 1208 w 67"/>
                <a:gd name="T5" fmla="*/ 23812 h 74"/>
                <a:gd name="T6" fmla="*/ 2820 w 67"/>
                <a:gd name="T7" fmla="*/ 32543 h 74"/>
                <a:gd name="T8" fmla="*/ 4834 w 67"/>
                <a:gd name="T9" fmla="*/ 39687 h 74"/>
                <a:gd name="T10" fmla="*/ 6848 w 67"/>
                <a:gd name="T11" fmla="*/ 46037 h 74"/>
                <a:gd name="T12" fmla="*/ 9265 w 67"/>
                <a:gd name="T13" fmla="*/ 50800 h 74"/>
                <a:gd name="T14" fmla="*/ 11279 w 67"/>
                <a:gd name="T15" fmla="*/ 54768 h 74"/>
                <a:gd name="T16" fmla="*/ 13293 w 67"/>
                <a:gd name="T17" fmla="*/ 58737 h 74"/>
                <a:gd name="T18" fmla="*/ 17723 w 67"/>
                <a:gd name="T19" fmla="*/ 51593 h 74"/>
                <a:gd name="T20" fmla="*/ 22154 w 67"/>
                <a:gd name="T21" fmla="*/ 43656 h 74"/>
                <a:gd name="T22" fmla="*/ 23766 w 67"/>
                <a:gd name="T23" fmla="*/ 38893 h 74"/>
                <a:gd name="T24" fmla="*/ 25377 w 67"/>
                <a:gd name="T25" fmla="*/ 34131 h 74"/>
                <a:gd name="T26" fmla="*/ 26585 w 67"/>
                <a:gd name="T27" fmla="*/ 29369 h 74"/>
                <a:gd name="T28" fmla="*/ 26988 w 67"/>
                <a:gd name="T29" fmla="*/ 23812 h 74"/>
                <a:gd name="T30" fmla="*/ 26988 w 67"/>
                <a:gd name="T31" fmla="*/ 19844 h 74"/>
                <a:gd name="T32" fmla="*/ 26988 w 67"/>
                <a:gd name="T33" fmla="*/ 14287 h 74"/>
                <a:gd name="T34" fmla="*/ 26988 w 67"/>
                <a:gd name="T35" fmla="*/ 7144 h 74"/>
                <a:gd name="T36" fmla="*/ 26988 w 67"/>
                <a:gd name="T37" fmla="*/ 0 h 74"/>
                <a:gd name="T38" fmla="*/ 19335 w 67"/>
                <a:gd name="T39" fmla="*/ 0 h 74"/>
                <a:gd name="T40" fmla="*/ 13293 w 67"/>
                <a:gd name="T41" fmla="*/ 0 h 74"/>
                <a:gd name="T42" fmla="*/ 6848 w 67"/>
                <a:gd name="T43" fmla="*/ 0 h 74"/>
                <a:gd name="T44" fmla="*/ 0 w 67"/>
                <a:gd name="T45" fmla="*/ 0 h 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7" h="74">
                  <a:moveTo>
                    <a:pt x="0" y="0"/>
                  </a:moveTo>
                  <a:lnTo>
                    <a:pt x="1" y="17"/>
                  </a:lnTo>
                  <a:lnTo>
                    <a:pt x="3" y="30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8"/>
                  </a:lnTo>
                  <a:lnTo>
                    <a:pt x="23" y="64"/>
                  </a:lnTo>
                  <a:lnTo>
                    <a:pt x="28" y="69"/>
                  </a:lnTo>
                  <a:lnTo>
                    <a:pt x="33" y="74"/>
                  </a:lnTo>
                  <a:lnTo>
                    <a:pt x="44" y="65"/>
                  </a:lnTo>
                  <a:lnTo>
                    <a:pt x="55" y="55"/>
                  </a:lnTo>
                  <a:lnTo>
                    <a:pt x="59" y="49"/>
                  </a:lnTo>
                  <a:lnTo>
                    <a:pt x="63" y="43"/>
                  </a:lnTo>
                  <a:lnTo>
                    <a:pt x="66" y="37"/>
                  </a:lnTo>
                  <a:lnTo>
                    <a:pt x="67" y="30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7" y="9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7" name="Freeform 84">
              <a:extLst>
                <a:ext uri="{FF2B5EF4-FFF2-40B4-BE49-F238E27FC236}">
                  <a16:creationId xmlns:a16="http://schemas.microsoft.com/office/drawing/2014/main" id="{5D95CAE1-28FB-0B40-9CAA-AB8459ABF2B8}"/>
                </a:ext>
              </a:extLst>
            </p:cNvPr>
            <p:cNvSpPr>
              <a:spLocks/>
            </p:cNvSpPr>
            <p:nvPr>
              <p:custDataLst>
                <p:tags r:id="rId422"/>
              </p:custDataLst>
            </p:nvPr>
          </p:nvSpPr>
          <p:spPr bwMode="auto">
            <a:xfrm>
              <a:off x="10327812" y="4961977"/>
              <a:ext cx="15495" cy="63485"/>
            </a:xfrm>
            <a:custGeom>
              <a:avLst/>
              <a:gdLst>
                <a:gd name="T0" fmla="*/ 0 w 34"/>
                <a:gd name="T1" fmla="*/ 0 h 38"/>
                <a:gd name="T2" fmla="*/ 747 w 34"/>
                <a:gd name="T3" fmla="*/ 4512 h 38"/>
                <a:gd name="T4" fmla="*/ 1494 w 34"/>
                <a:gd name="T5" fmla="*/ 10528 h 38"/>
                <a:gd name="T6" fmla="*/ 1868 w 34"/>
                <a:gd name="T7" fmla="*/ 16543 h 38"/>
                <a:gd name="T8" fmla="*/ 2241 w 34"/>
                <a:gd name="T9" fmla="*/ 24063 h 38"/>
                <a:gd name="T10" fmla="*/ 3735 w 34"/>
                <a:gd name="T11" fmla="*/ 42111 h 38"/>
                <a:gd name="T12" fmla="*/ 4856 w 34"/>
                <a:gd name="T13" fmla="*/ 57150 h 38"/>
                <a:gd name="T14" fmla="*/ 5976 w 34"/>
                <a:gd name="T15" fmla="*/ 55646 h 38"/>
                <a:gd name="T16" fmla="*/ 7471 w 34"/>
                <a:gd name="T17" fmla="*/ 54142 h 38"/>
                <a:gd name="T18" fmla="*/ 8591 w 34"/>
                <a:gd name="T19" fmla="*/ 51134 h 38"/>
                <a:gd name="T20" fmla="*/ 9712 w 34"/>
                <a:gd name="T21" fmla="*/ 46622 h 38"/>
                <a:gd name="T22" fmla="*/ 10459 w 34"/>
                <a:gd name="T23" fmla="*/ 42111 h 38"/>
                <a:gd name="T24" fmla="*/ 11953 w 34"/>
                <a:gd name="T25" fmla="*/ 36095 h 38"/>
                <a:gd name="T26" fmla="*/ 12326 w 34"/>
                <a:gd name="T27" fmla="*/ 31583 h 38"/>
                <a:gd name="T28" fmla="*/ 12700 w 34"/>
                <a:gd name="T29" fmla="*/ 28575 h 38"/>
                <a:gd name="T30" fmla="*/ 11579 w 34"/>
                <a:gd name="T31" fmla="*/ 27071 h 38"/>
                <a:gd name="T32" fmla="*/ 10459 w 34"/>
                <a:gd name="T33" fmla="*/ 25567 h 38"/>
                <a:gd name="T34" fmla="*/ 9712 w 34"/>
                <a:gd name="T35" fmla="*/ 21055 h 38"/>
                <a:gd name="T36" fmla="*/ 8965 w 34"/>
                <a:gd name="T37" fmla="*/ 18047 h 38"/>
                <a:gd name="T38" fmla="*/ 7097 w 34"/>
                <a:gd name="T39" fmla="*/ 9024 h 38"/>
                <a:gd name="T40" fmla="*/ 4856 w 34"/>
                <a:gd name="T41" fmla="*/ 0 h 38"/>
                <a:gd name="T42" fmla="*/ 2241 w 34"/>
                <a:gd name="T43" fmla="*/ 0 h 38"/>
                <a:gd name="T44" fmla="*/ 0 w 34"/>
                <a:gd name="T45" fmla="*/ 0 h 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" h="38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10" y="28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0" y="36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1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8" name="Freeform 86">
              <a:extLst>
                <a:ext uri="{FF2B5EF4-FFF2-40B4-BE49-F238E27FC236}">
                  <a16:creationId xmlns:a16="http://schemas.microsoft.com/office/drawing/2014/main" id="{79DC894C-6196-0F49-8E41-0418825E74DC}"/>
                </a:ext>
              </a:extLst>
            </p:cNvPr>
            <p:cNvSpPr>
              <a:spLocks/>
            </p:cNvSpPr>
            <p:nvPr>
              <p:custDataLst>
                <p:tags r:id="rId423"/>
              </p:custDataLst>
            </p:nvPr>
          </p:nvSpPr>
          <p:spPr bwMode="auto">
            <a:xfrm>
              <a:off x="10083765" y="4685112"/>
              <a:ext cx="13559" cy="63485"/>
            </a:xfrm>
            <a:custGeom>
              <a:avLst/>
              <a:gdLst>
                <a:gd name="T0" fmla="*/ 0 w 26"/>
                <a:gd name="T1" fmla="*/ 0 h 12"/>
                <a:gd name="T2" fmla="*/ 1710 w 26"/>
                <a:gd name="T3" fmla="*/ 19050 h 12"/>
                <a:gd name="T4" fmla="*/ 4702 w 26"/>
                <a:gd name="T5" fmla="*/ 38100 h 12"/>
                <a:gd name="T6" fmla="*/ 5984 w 26"/>
                <a:gd name="T7" fmla="*/ 42863 h 12"/>
                <a:gd name="T8" fmla="*/ 7694 w 26"/>
                <a:gd name="T9" fmla="*/ 52388 h 12"/>
                <a:gd name="T10" fmla="*/ 9403 w 26"/>
                <a:gd name="T11" fmla="*/ 52388 h 12"/>
                <a:gd name="T12" fmla="*/ 11113 w 26"/>
                <a:gd name="T13" fmla="*/ 57150 h 12"/>
                <a:gd name="T14" fmla="*/ 8976 w 26"/>
                <a:gd name="T15" fmla="*/ 33338 h 12"/>
                <a:gd name="T16" fmla="*/ 5557 w 26"/>
                <a:gd name="T17" fmla="*/ 14288 h 12"/>
                <a:gd name="T18" fmla="*/ 2137 w 26"/>
                <a:gd name="T19" fmla="*/ 4763 h 12"/>
                <a:gd name="T20" fmla="*/ 0 w 26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" h="12">
                  <a:moveTo>
                    <a:pt x="0" y="0"/>
                  </a:moveTo>
                  <a:lnTo>
                    <a:pt x="4" y="4"/>
                  </a:lnTo>
                  <a:lnTo>
                    <a:pt x="11" y="8"/>
                  </a:lnTo>
                  <a:lnTo>
                    <a:pt x="14" y="9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6" y="12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9" name="Freeform 87">
              <a:extLst>
                <a:ext uri="{FF2B5EF4-FFF2-40B4-BE49-F238E27FC236}">
                  <a16:creationId xmlns:a16="http://schemas.microsoft.com/office/drawing/2014/main" id="{2D5F711E-C3DB-3746-8524-A4EFF18C88BA}"/>
                </a:ext>
              </a:extLst>
            </p:cNvPr>
            <p:cNvSpPr>
              <a:spLocks/>
            </p:cNvSpPr>
            <p:nvPr>
              <p:custDataLst>
                <p:tags r:id="rId424"/>
              </p:custDataLst>
            </p:nvPr>
          </p:nvSpPr>
          <p:spPr bwMode="auto">
            <a:xfrm>
              <a:off x="10327812" y="5053678"/>
              <a:ext cx="38737" cy="63485"/>
            </a:xfrm>
            <a:custGeom>
              <a:avLst/>
              <a:gdLst>
                <a:gd name="T0" fmla="*/ 0 w 73"/>
                <a:gd name="T1" fmla="*/ 0 h 57150"/>
                <a:gd name="T2" fmla="*/ 8699 w 73"/>
                <a:gd name="T3" fmla="*/ 0 h 57150"/>
                <a:gd name="T4" fmla="*/ 16092 w 73"/>
                <a:gd name="T5" fmla="*/ 0 h 57150"/>
                <a:gd name="T6" fmla="*/ 23921 w 73"/>
                <a:gd name="T7" fmla="*/ 0 h 57150"/>
                <a:gd name="T8" fmla="*/ 31750 w 73"/>
                <a:gd name="T9" fmla="*/ 0 h 57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57150">
                  <a:moveTo>
                    <a:pt x="0" y="0"/>
                  </a:move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0" name="Freeform 88">
              <a:extLst>
                <a:ext uri="{FF2B5EF4-FFF2-40B4-BE49-F238E27FC236}">
                  <a16:creationId xmlns:a16="http://schemas.microsoft.com/office/drawing/2014/main" id="{646E7559-2922-8047-A8D7-939C7379E62C}"/>
                </a:ext>
              </a:extLst>
            </p:cNvPr>
            <p:cNvSpPr>
              <a:spLocks/>
            </p:cNvSpPr>
            <p:nvPr>
              <p:custDataLst>
                <p:tags r:id="rId425"/>
              </p:custDataLst>
            </p:nvPr>
          </p:nvSpPr>
          <p:spPr bwMode="auto">
            <a:xfrm>
              <a:off x="10273579" y="5041335"/>
              <a:ext cx="27116" cy="63485"/>
            </a:xfrm>
            <a:custGeom>
              <a:avLst/>
              <a:gdLst>
                <a:gd name="T0" fmla="*/ 0 w 53"/>
                <a:gd name="T1" fmla="*/ 0 h 3"/>
                <a:gd name="T2" fmla="*/ 5871 w 53"/>
                <a:gd name="T3" fmla="*/ 0 h 3"/>
                <a:gd name="T4" fmla="*/ 11322 w 53"/>
                <a:gd name="T5" fmla="*/ 57150 h 3"/>
                <a:gd name="T6" fmla="*/ 13419 w 53"/>
                <a:gd name="T7" fmla="*/ 57150 h 3"/>
                <a:gd name="T8" fmla="*/ 16354 w 53"/>
                <a:gd name="T9" fmla="*/ 57150 h 3"/>
                <a:gd name="T10" fmla="*/ 18870 w 53"/>
                <a:gd name="T11" fmla="*/ 19050 h 3"/>
                <a:gd name="T12" fmla="*/ 22225 w 53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">
                  <a:moveTo>
                    <a:pt x="0" y="0"/>
                  </a:moveTo>
                  <a:lnTo>
                    <a:pt x="14" y="0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5" y="1"/>
                  </a:lnTo>
                  <a:lnTo>
                    <a:pt x="5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1" name="Line 89">
              <a:extLst>
                <a:ext uri="{FF2B5EF4-FFF2-40B4-BE49-F238E27FC236}">
                  <a16:creationId xmlns:a16="http://schemas.microsoft.com/office/drawing/2014/main" id="{7E200B1E-447A-6A45-83FF-B2479A64325B}"/>
                </a:ext>
              </a:extLst>
            </p:cNvPr>
            <p:cNvSpPr>
              <a:spLocks noChangeShapeType="1"/>
            </p:cNvSpPr>
            <p:nvPr>
              <p:custDataLst>
                <p:tags r:id="rId426"/>
              </p:custDataLst>
            </p:nvPr>
          </p:nvSpPr>
          <p:spPr bwMode="auto">
            <a:xfrm>
              <a:off x="10314254" y="5025463"/>
              <a:ext cx="25179" cy="7054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2" name="Freeform 90">
              <a:extLst>
                <a:ext uri="{FF2B5EF4-FFF2-40B4-BE49-F238E27FC236}">
                  <a16:creationId xmlns:a16="http://schemas.microsoft.com/office/drawing/2014/main" id="{041A2F45-E0A6-1043-95AE-2CBC65FE6757}"/>
                </a:ext>
              </a:extLst>
            </p:cNvPr>
            <p:cNvSpPr>
              <a:spLocks/>
            </p:cNvSpPr>
            <p:nvPr>
              <p:custDataLst>
                <p:tags r:id="rId427"/>
              </p:custDataLst>
            </p:nvPr>
          </p:nvSpPr>
          <p:spPr bwMode="auto">
            <a:xfrm>
              <a:off x="10339433" y="5032517"/>
              <a:ext cx="1937" cy="63485"/>
            </a:xfrm>
            <a:custGeom>
              <a:avLst/>
              <a:gdLst>
                <a:gd name="T0" fmla="*/ 0 w 1588"/>
                <a:gd name="T1" fmla="*/ 0 h 13"/>
                <a:gd name="T2" fmla="*/ 0 w 1588"/>
                <a:gd name="T3" fmla="*/ 26377 h 13"/>
                <a:gd name="T4" fmla="*/ 0 w 1588"/>
                <a:gd name="T5" fmla="*/ 5715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13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3" name="Freeform 91">
              <a:extLst>
                <a:ext uri="{FF2B5EF4-FFF2-40B4-BE49-F238E27FC236}">
                  <a16:creationId xmlns:a16="http://schemas.microsoft.com/office/drawing/2014/main" id="{C0B46D44-D1B3-E54C-BD65-E5129977B197}"/>
                </a:ext>
              </a:extLst>
            </p:cNvPr>
            <p:cNvSpPr>
              <a:spLocks/>
            </p:cNvSpPr>
            <p:nvPr>
              <p:custDataLst>
                <p:tags r:id="rId428"/>
              </p:custDataLst>
            </p:nvPr>
          </p:nvSpPr>
          <p:spPr bwMode="auto">
            <a:xfrm>
              <a:off x="10283264" y="5025463"/>
              <a:ext cx="17431" cy="65249"/>
            </a:xfrm>
            <a:custGeom>
              <a:avLst/>
              <a:gdLst>
                <a:gd name="T0" fmla="*/ 0 w 26"/>
                <a:gd name="T1" fmla="*/ 0 h 58738"/>
                <a:gd name="T2" fmla="*/ 8243 w 26"/>
                <a:gd name="T3" fmla="*/ 0 h 58738"/>
                <a:gd name="T4" fmla="*/ 14287 w 26"/>
                <a:gd name="T5" fmla="*/ 0 h 587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58738">
                  <a:moveTo>
                    <a:pt x="0" y="0"/>
                  </a:moveTo>
                  <a:lnTo>
                    <a:pt x="15" y="0"/>
                  </a:lnTo>
                  <a:lnTo>
                    <a:pt x="2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" name="Freeform 92">
              <a:extLst>
                <a:ext uri="{FF2B5EF4-FFF2-40B4-BE49-F238E27FC236}">
                  <a16:creationId xmlns:a16="http://schemas.microsoft.com/office/drawing/2014/main" id="{1A79F58F-F5E7-A944-BFDB-5B698EEF9222}"/>
                </a:ext>
              </a:extLst>
            </p:cNvPr>
            <p:cNvSpPr>
              <a:spLocks/>
            </p:cNvSpPr>
            <p:nvPr>
              <p:custDataLst>
                <p:tags r:id="rId429"/>
              </p:custDataLst>
            </p:nvPr>
          </p:nvSpPr>
          <p:spPr bwMode="auto">
            <a:xfrm>
              <a:off x="10275517" y="5004300"/>
              <a:ext cx="7747" cy="67012"/>
            </a:xfrm>
            <a:custGeom>
              <a:avLst/>
              <a:gdLst>
                <a:gd name="T0" fmla="*/ 6350 w 20"/>
                <a:gd name="T1" fmla="*/ 0 h 25"/>
                <a:gd name="T2" fmla="*/ 0 w 20"/>
                <a:gd name="T3" fmla="*/ 31369 h 25"/>
                <a:gd name="T4" fmla="*/ 1270 w 20"/>
                <a:gd name="T5" fmla="*/ 43434 h 25"/>
                <a:gd name="T6" fmla="*/ 3175 w 20"/>
                <a:gd name="T7" fmla="*/ 50673 h 25"/>
                <a:gd name="T8" fmla="*/ 4445 w 20"/>
                <a:gd name="T9" fmla="*/ 57912 h 25"/>
                <a:gd name="T10" fmla="*/ 6350 w 20"/>
                <a:gd name="T11" fmla="*/ 60325 h 25"/>
                <a:gd name="T12" fmla="*/ 6350 w 20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25">
                  <a:moveTo>
                    <a:pt x="20" y="0"/>
                  </a:moveTo>
                  <a:lnTo>
                    <a:pt x="0" y="13"/>
                  </a:lnTo>
                  <a:lnTo>
                    <a:pt x="4" y="18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20" y="25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5" name="Freeform 93">
              <a:extLst>
                <a:ext uri="{FF2B5EF4-FFF2-40B4-BE49-F238E27FC236}">
                  <a16:creationId xmlns:a16="http://schemas.microsoft.com/office/drawing/2014/main" id="{95271A9E-3CB1-2346-BD7D-20502819E6C4}"/>
                </a:ext>
              </a:extLst>
            </p:cNvPr>
            <p:cNvSpPr>
              <a:spLocks/>
            </p:cNvSpPr>
            <p:nvPr>
              <p:custDataLst>
                <p:tags r:id="rId430"/>
              </p:custDataLst>
            </p:nvPr>
          </p:nvSpPr>
          <p:spPr bwMode="auto">
            <a:xfrm>
              <a:off x="10374297" y="4700983"/>
              <a:ext cx="1937" cy="63485"/>
            </a:xfrm>
            <a:custGeom>
              <a:avLst/>
              <a:gdLst>
                <a:gd name="T0" fmla="*/ 0 w 6"/>
                <a:gd name="T1" fmla="*/ 57150 h 24"/>
                <a:gd name="T2" fmla="*/ 0 w 6"/>
                <a:gd name="T3" fmla="*/ 0 h 24"/>
                <a:gd name="T4" fmla="*/ 1588 w 6"/>
                <a:gd name="T5" fmla="*/ 28575 h 24"/>
                <a:gd name="T6" fmla="*/ 0 w 6"/>
                <a:gd name="T7" fmla="*/ 5715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96" name="Group 94">
              <a:extLst>
                <a:ext uri="{FF2B5EF4-FFF2-40B4-BE49-F238E27FC236}">
                  <a16:creationId xmlns:a16="http://schemas.microsoft.com/office/drawing/2014/main" id="{D0A05477-813A-F142-A4D1-E62239C06911}"/>
                </a:ext>
              </a:extLst>
            </p:cNvPr>
            <p:cNvGrpSpPr>
              <a:grpSpLocks/>
            </p:cNvGrpSpPr>
            <p:nvPr>
              <p:custDataLst>
                <p:tags r:id="rId431"/>
              </p:custDataLst>
            </p:nvPr>
          </p:nvGrpSpPr>
          <p:grpSpPr bwMode="auto">
            <a:xfrm>
              <a:off x="10221286" y="4335945"/>
              <a:ext cx="199498" cy="126970"/>
              <a:chOff x="5379" y="2466"/>
              <a:chExt cx="122" cy="71"/>
            </a:xfrm>
            <a:grpFill/>
          </p:grpSpPr>
          <p:sp>
            <p:nvSpPr>
              <p:cNvPr id="407" name="Freeform 95">
                <a:extLst>
                  <a:ext uri="{FF2B5EF4-FFF2-40B4-BE49-F238E27FC236}">
                    <a16:creationId xmlns:a16="http://schemas.microsoft.com/office/drawing/2014/main" id="{810E474F-F4D5-C242-8139-6B62C544F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8" y="2492"/>
                <a:ext cx="6" cy="9"/>
              </a:xfrm>
              <a:custGeom>
                <a:avLst/>
                <a:gdLst>
                  <a:gd name="T0" fmla="*/ 6 w 19"/>
                  <a:gd name="T1" fmla="*/ 9 h 25"/>
                  <a:gd name="T2" fmla="*/ 6 w 19"/>
                  <a:gd name="T3" fmla="*/ 7 h 25"/>
                  <a:gd name="T4" fmla="*/ 5 w 19"/>
                  <a:gd name="T5" fmla="*/ 4 h 25"/>
                  <a:gd name="T6" fmla="*/ 5 w 19"/>
                  <a:gd name="T7" fmla="*/ 3 h 25"/>
                  <a:gd name="T8" fmla="*/ 5 w 19"/>
                  <a:gd name="T9" fmla="*/ 2 h 25"/>
                  <a:gd name="T10" fmla="*/ 5 w 19"/>
                  <a:gd name="T11" fmla="*/ 1 h 25"/>
                  <a:gd name="T12" fmla="*/ 6 w 19"/>
                  <a:gd name="T13" fmla="*/ 0 h 25"/>
                  <a:gd name="T14" fmla="*/ 0 w 19"/>
                  <a:gd name="T15" fmla="*/ 0 h 25"/>
                  <a:gd name="T16" fmla="*/ 0 w 19"/>
                  <a:gd name="T17" fmla="*/ 3 h 25"/>
                  <a:gd name="T18" fmla="*/ 2 w 19"/>
                  <a:gd name="T19" fmla="*/ 5 h 25"/>
                  <a:gd name="T20" fmla="*/ 2 w 19"/>
                  <a:gd name="T21" fmla="*/ 7 h 25"/>
                  <a:gd name="T22" fmla="*/ 3 w 19"/>
                  <a:gd name="T23" fmla="*/ 8 h 25"/>
                  <a:gd name="T24" fmla="*/ 5 w 19"/>
                  <a:gd name="T25" fmla="*/ 9 h 25"/>
                  <a:gd name="T26" fmla="*/ 6 w 19"/>
                  <a:gd name="T27" fmla="*/ 9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" h="25">
                    <a:moveTo>
                      <a:pt x="19" y="25"/>
                    </a:moveTo>
                    <a:lnTo>
                      <a:pt x="18" y="20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5"/>
                    </a:lnTo>
                    <a:lnTo>
                      <a:pt x="7" y="19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19" y="2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8" name="Freeform 96">
                <a:extLst>
                  <a:ext uri="{FF2B5EF4-FFF2-40B4-BE49-F238E27FC236}">
                    <a16:creationId xmlns:a16="http://schemas.microsoft.com/office/drawing/2014/main" id="{119082D3-59DD-8A4C-A15D-A4E79E494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" y="2505"/>
                <a:ext cx="7" cy="6"/>
              </a:xfrm>
              <a:custGeom>
                <a:avLst/>
                <a:gdLst>
                  <a:gd name="T0" fmla="*/ 7 w 26"/>
                  <a:gd name="T1" fmla="*/ 6 h 18"/>
                  <a:gd name="T2" fmla="*/ 2 w 26"/>
                  <a:gd name="T3" fmla="*/ 6 h 18"/>
                  <a:gd name="T4" fmla="*/ 1 w 26"/>
                  <a:gd name="T5" fmla="*/ 3 h 18"/>
                  <a:gd name="T6" fmla="*/ 0 w 26"/>
                  <a:gd name="T7" fmla="*/ 0 h 18"/>
                  <a:gd name="T8" fmla="*/ 2 w 26"/>
                  <a:gd name="T9" fmla="*/ 1 h 18"/>
                  <a:gd name="T10" fmla="*/ 4 w 26"/>
                  <a:gd name="T11" fmla="*/ 2 h 18"/>
                  <a:gd name="T12" fmla="*/ 5 w 26"/>
                  <a:gd name="T13" fmla="*/ 4 h 18"/>
                  <a:gd name="T14" fmla="*/ 7 w 26"/>
                  <a:gd name="T15" fmla="*/ 6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18">
                    <a:moveTo>
                      <a:pt x="26" y="18"/>
                    </a:move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6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9" name="Freeform 97">
                <a:extLst>
                  <a:ext uri="{FF2B5EF4-FFF2-40B4-BE49-F238E27FC236}">
                    <a16:creationId xmlns:a16="http://schemas.microsoft.com/office/drawing/2014/main" id="{D7278F02-F581-2F4C-8C53-959C6296A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2" y="2466"/>
                <a:ext cx="5" cy="6"/>
              </a:xfrm>
              <a:custGeom>
                <a:avLst/>
                <a:gdLst>
                  <a:gd name="T0" fmla="*/ 0 w 13"/>
                  <a:gd name="T1" fmla="*/ 6 h 18"/>
                  <a:gd name="T2" fmla="*/ 5 w 13"/>
                  <a:gd name="T3" fmla="*/ 0 h 18"/>
                  <a:gd name="T4" fmla="*/ 0 w 13"/>
                  <a:gd name="T5" fmla="*/ 6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3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" name="Freeform 98">
                <a:extLst>
                  <a:ext uri="{FF2B5EF4-FFF2-40B4-BE49-F238E27FC236}">
                    <a16:creationId xmlns:a16="http://schemas.microsoft.com/office/drawing/2014/main" id="{687AD273-C0D0-164D-99C1-462C0937F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" y="2468"/>
                <a:ext cx="8" cy="8"/>
              </a:xfrm>
              <a:custGeom>
                <a:avLst/>
                <a:gdLst>
                  <a:gd name="T0" fmla="*/ 0 w 26"/>
                  <a:gd name="T1" fmla="*/ 8 h 24"/>
                  <a:gd name="T2" fmla="*/ 1 w 26"/>
                  <a:gd name="T3" fmla="*/ 8 h 24"/>
                  <a:gd name="T4" fmla="*/ 2 w 26"/>
                  <a:gd name="T5" fmla="*/ 7 h 24"/>
                  <a:gd name="T6" fmla="*/ 3 w 26"/>
                  <a:gd name="T7" fmla="*/ 6 h 24"/>
                  <a:gd name="T8" fmla="*/ 5 w 26"/>
                  <a:gd name="T9" fmla="*/ 5 h 24"/>
                  <a:gd name="T10" fmla="*/ 6 w 26"/>
                  <a:gd name="T11" fmla="*/ 4 h 24"/>
                  <a:gd name="T12" fmla="*/ 7 w 26"/>
                  <a:gd name="T13" fmla="*/ 3 h 24"/>
                  <a:gd name="T14" fmla="*/ 8 w 26"/>
                  <a:gd name="T15" fmla="*/ 1 h 24"/>
                  <a:gd name="T16" fmla="*/ 8 w 26"/>
                  <a:gd name="T17" fmla="*/ 0 h 24"/>
                  <a:gd name="T18" fmla="*/ 0 w 26"/>
                  <a:gd name="T19" fmla="*/ 8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11" y="19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9"/>
                    </a:lnTo>
                    <a:lnTo>
                      <a:pt x="25" y="4"/>
                    </a:lnTo>
                    <a:lnTo>
                      <a:pt x="26" y="0"/>
                    </a:lnTo>
                    <a:lnTo>
                      <a:pt x="0" y="24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1" name="Freeform 99">
                <a:extLst>
                  <a:ext uri="{FF2B5EF4-FFF2-40B4-BE49-F238E27FC236}">
                    <a16:creationId xmlns:a16="http://schemas.microsoft.com/office/drawing/2014/main" id="{CFC42869-049D-6443-B5A3-B44E80F6A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2490"/>
                <a:ext cx="11" cy="2"/>
              </a:xfrm>
              <a:custGeom>
                <a:avLst/>
                <a:gdLst>
                  <a:gd name="T0" fmla="*/ 0 w 34"/>
                  <a:gd name="T1" fmla="*/ 2 h 6"/>
                  <a:gd name="T2" fmla="*/ 3 w 34"/>
                  <a:gd name="T3" fmla="*/ 2 h 6"/>
                  <a:gd name="T4" fmla="*/ 6 w 34"/>
                  <a:gd name="T5" fmla="*/ 2 h 6"/>
                  <a:gd name="T6" fmla="*/ 8 w 34"/>
                  <a:gd name="T7" fmla="*/ 1 h 6"/>
                  <a:gd name="T8" fmla="*/ 11 w 3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6">
                    <a:moveTo>
                      <a:pt x="0" y="6"/>
                    </a:moveTo>
                    <a:lnTo>
                      <a:pt x="10" y="6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2" name="Line 100">
                <a:extLst>
                  <a:ext uri="{FF2B5EF4-FFF2-40B4-BE49-F238E27FC236}">
                    <a16:creationId xmlns:a16="http://schemas.microsoft.com/office/drawing/2014/main" id="{0A0CB6B1-8787-D24E-ABD0-D9C0C46CBB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95" y="2490"/>
                <a:ext cx="6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3" name="Freeform 101">
                <a:extLst>
                  <a:ext uri="{FF2B5EF4-FFF2-40B4-BE49-F238E27FC236}">
                    <a16:creationId xmlns:a16="http://schemas.microsoft.com/office/drawing/2014/main" id="{3BA134A6-4178-6B40-A7A9-55D3C5D12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4" y="2530"/>
                <a:ext cx="1" cy="7"/>
              </a:xfrm>
              <a:custGeom>
                <a:avLst/>
                <a:gdLst>
                  <a:gd name="T0" fmla="*/ 0 w 1"/>
                  <a:gd name="T1" fmla="*/ 7 h 19"/>
                  <a:gd name="T2" fmla="*/ 0 w 1"/>
                  <a:gd name="T3" fmla="*/ 3 h 19"/>
                  <a:gd name="T4" fmla="*/ 0 w 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4" name="Line 102">
                <a:extLst>
                  <a:ext uri="{FF2B5EF4-FFF2-40B4-BE49-F238E27FC236}">
                    <a16:creationId xmlns:a16="http://schemas.microsoft.com/office/drawing/2014/main" id="{0357A811-BBAF-BD45-9203-7264BB116B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4" y="2530"/>
                <a:ext cx="6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5" name="Freeform 103">
                <a:extLst>
                  <a:ext uri="{FF2B5EF4-FFF2-40B4-BE49-F238E27FC236}">
                    <a16:creationId xmlns:a16="http://schemas.microsoft.com/office/drawing/2014/main" id="{0FF3EF80-8482-3B4F-AD65-8A8D27DDA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" y="2530"/>
                <a:ext cx="4" cy="2"/>
              </a:xfrm>
              <a:custGeom>
                <a:avLst/>
                <a:gdLst>
                  <a:gd name="T0" fmla="*/ 4 w 14"/>
                  <a:gd name="T1" fmla="*/ 0 h 6"/>
                  <a:gd name="T2" fmla="*/ 2 w 14"/>
                  <a:gd name="T3" fmla="*/ 1 h 6"/>
                  <a:gd name="T4" fmla="*/ 0 w 14"/>
                  <a:gd name="T5" fmla="*/ 2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6">
                    <a:moveTo>
                      <a:pt x="14" y="0"/>
                    </a:moveTo>
                    <a:lnTo>
                      <a:pt x="7" y="3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97" name="Freeform 104">
              <a:extLst>
                <a:ext uri="{FF2B5EF4-FFF2-40B4-BE49-F238E27FC236}">
                  <a16:creationId xmlns:a16="http://schemas.microsoft.com/office/drawing/2014/main" id="{465E591D-68FB-5240-8211-8CD3AB92980C}"/>
                </a:ext>
              </a:extLst>
            </p:cNvPr>
            <p:cNvSpPr>
              <a:spLocks/>
            </p:cNvSpPr>
            <p:nvPr>
              <p:custDataLst>
                <p:tags r:id="rId432"/>
              </p:custDataLst>
            </p:nvPr>
          </p:nvSpPr>
          <p:spPr bwMode="auto">
            <a:xfrm>
              <a:off x="8493586" y="4182523"/>
              <a:ext cx="7747" cy="63485"/>
            </a:xfrm>
            <a:custGeom>
              <a:avLst/>
              <a:gdLst>
                <a:gd name="T0" fmla="*/ 3175 w 26"/>
                <a:gd name="T1" fmla="*/ 57150 h 111"/>
                <a:gd name="T2" fmla="*/ 2198 w 26"/>
                <a:gd name="T3" fmla="*/ 53031 h 111"/>
                <a:gd name="T4" fmla="*/ 977 w 26"/>
                <a:gd name="T5" fmla="*/ 48912 h 111"/>
                <a:gd name="T6" fmla="*/ 488 w 26"/>
                <a:gd name="T7" fmla="*/ 46853 h 111"/>
                <a:gd name="T8" fmla="*/ 244 w 26"/>
                <a:gd name="T9" fmla="*/ 44793 h 111"/>
                <a:gd name="T10" fmla="*/ 0 w 26"/>
                <a:gd name="T11" fmla="*/ 41189 h 111"/>
                <a:gd name="T12" fmla="*/ 0 w 26"/>
                <a:gd name="T13" fmla="*/ 38100 h 111"/>
                <a:gd name="T14" fmla="*/ 0 w 26"/>
                <a:gd name="T15" fmla="*/ 31407 h 111"/>
                <a:gd name="T16" fmla="*/ 244 w 26"/>
                <a:gd name="T17" fmla="*/ 26258 h 111"/>
                <a:gd name="T18" fmla="*/ 733 w 26"/>
                <a:gd name="T19" fmla="*/ 21109 h 111"/>
                <a:gd name="T20" fmla="*/ 1221 w 26"/>
                <a:gd name="T21" fmla="*/ 16991 h 111"/>
                <a:gd name="T22" fmla="*/ 2198 w 26"/>
                <a:gd name="T23" fmla="*/ 12357 h 111"/>
                <a:gd name="T24" fmla="*/ 3419 w 26"/>
                <a:gd name="T25" fmla="*/ 8753 h 111"/>
                <a:gd name="T26" fmla="*/ 4885 w 26"/>
                <a:gd name="T27" fmla="*/ 4634 h 111"/>
                <a:gd name="T28" fmla="*/ 6350 w 26"/>
                <a:gd name="T29" fmla="*/ 0 h 111"/>
                <a:gd name="T30" fmla="*/ 6350 w 26"/>
                <a:gd name="T31" fmla="*/ 3089 h 111"/>
                <a:gd name="T32" fmla="*/ 6350 w 26"/>
                <a:gd name="T33" fmla="*/ 6693 h 111"/>
                <a:gd name="T34" fmla="*/ 6350 w 26"/>
                <a:gd name="T35" fmla="*/ 11327 h 111"/>
                <a:gd name="T36" fmla="*/ 6350 w 26"/>
                <a:gd name="T37" fmla="*/ 16476 h 111"/>
                <a:gd name="T38" fmla="*/ 6106 w 26"/>
                <a:gd name="T39" fmla="*/ 22654 h 111"/>
                <a:gd name="T40" fmla="*/ 5373 w 26"/>
                <a:gd name="T41" fmla="*/ 28832 h 111"/>
                <a:gd name="T42" fmla="*/ 4396 w 26"/>
                <a:gd name="T43" fmla="*/ 34496 h 111"/>
                <a:gd name="T44" fmla="*/ 3175 w 26"/>
                <a:gd name="T45" fmla="*/ 41189 h 111"/>
                <a:gd name="T46" fmla="*/ 3175 w 26"/>
                <a:gd name="T47" fmla="*/ 57150 h 1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6" h="111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8" name="Freeform 107">
              <a:extLst>
                <a:ext uri="{FF2B5EF4-FFF2-40B4-BE49-F238E27FC236}">
                  <a16:creationId xmlns:a16="http://schemas.microsoft.com/office/drawing/2014/main" id="{EA5DB266-1787-B840-A3CC-5CB30CDA9994}"/>
                </a:ext>
              </a:extLst>
            </p:cNvPr>
            <p:cNvSpPr>
              <a:spLocks/>
            </p:cNvSpPr>
            <p:nvPr>
              <p:custDataLst>
                <p:tags r:id="rId433"/>
              </p:custDataLst>
            </p:nvPr>
          </p:nvSpPr>
          <p:spPr bwMode="auto">
            <a:xfrm>
              <a:off x="10147683" y="2792905"/>
              <a:ext cx="25179" cy="63485"/>
            </a:xfrm>
            <a:custGeom>
              <a:avLst/>
              <a:gdLst>
                <a:gd name="T0" fmla="*/ 20637 w 46"/>
                <a:gd name="T1" fmla="*/ 0 h 16"/>
                <a:gd name="T2" fmla="*/ 17945 w 46"/>
                <a:gd name="T3" fmla="*/ 25003 h 16"/>
                <a:gd name="T4" fmla="*/ 15702 w 46"/>
                <a:gd name="T5" fmla="*/ 46434 h 16"/>
                <a:gd name="T6" fmla="*/ 13908 w 46"/>
                <a:gd name="T7" fmla="*/ 50006 h 16"/>
                <a:gd name="T8" fmla="*/ 13010 w 46"/>
                <a:gd name="T9" fmla="*/ 53578 h 16"/>
                <a:gd name="T10" fmla="*/ 11664 w 46"/>
                <a:gd name="T11" fmla="*/ 57150 h 16"/>
                <a:gd name="T12" fmla="*/ 10319 w 46"/>
                <a:gd name="T13" fmla="*/ 57150 h 16"/>
                <a:gd name="T14" fmla="*/ 7178 w 46"/>
                <a:gd name="T15" fmla="*/ 50006 h 16"/>
                <a:gd name="T16" fmla="*/ 4935 w 46"/>
                <a:gd name="T17" fmla="*/ 39291 h 16"/>
                <a:gd name="T18" fmla="*/ 2243 w 46"/>
                <a:gd name="T19" fmla="*/ 21431 h 16"/>
                <a:gd name="T20" fmla="*/ 0 w 46"/>
                <a:gd name="T21" fmla="*/ 0 h 16"/>
                <a:gd name="T22" fmla="*/ 20637 w 46"/>
                <a:gd name="T23" fmla="*/ 0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40" y="7"/>
                  </a:lnTo>
                  <a:lnTo>
                    <a:pt x="35" y="13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16" y="14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4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9" name="Freeform 108">
              <a:extLst>
                <a:ext uri="{FF2B5EF4-FFF2-40B4-BE49-F238E27FC236}">
                  <a16:creationId xmlns:a16="http://schemas.microsoft.com/office/drawing/2014/main" id="{59978E9F-1FF8-164F-99A9-50ED139BC483}"/>
                </a:ext>
              </a:extLst>
            </p:cNvPr>
            <p:cNvSpPr>
              <a:spLocks/>
            </p:cNvSpPr>
            <p:nvPr>
              <p:custDataLst>
                <p:tags r:id="rId434"/>
              </p:custDataLst>
            </p:nvPr>
          </p:nvSpPr>
          <p:spPr bwMode="auto">
            <a:xfrm>
              <a:off x="10362676" y="2829938"/>
              <a:ext cx="19369" cy="63485"/>
            </a:xfrm>
            <a:custGeom>
              <a:avLst/>
              <a:gdLst>
                <a:gd name="T0" fmla="*/ 15875 w 39"/>
                <a:gd name="T1" fmla="*/ 54952 h 26"/>
                <a:gd name="T2" fmla="*/ 14654 w 39"/>
                <a:gd name="T3" fmla="*/ 57150 h 26"/>
                <a:gd name="T4" fmla="*/ 13026 w 39"/>
                <a:gd name="T5" fmla="*/ 57150 h 26"/>
                <a:gd name="T6" fmla="*/ 11397 w 39"/>
                <a:gd name="T7" fmla="*/ 57150 h 26"/>
                <a:gd name="T8" fmla="*/ 10176 w 39"/>
                <a:gd name="T9" fmla="*/ 54952 h 26"/>
                <a:gd name="T10" fmla="*/ 7327 w 39"/>
                <a:gd name="T11" fmla="*/ 48358 h 26"/>
                <a:gd name="T12" fmla="*/ 4885 w 39"/>
                <a:gd name="T13" fmla="*/ 39565 h 26"/>
                <a:gd name="T14" fmla="*/ 2849 w 39"/>
                <a:gd name="T15" fmla="*/ 28575 h 26"/>
                <a:gd name="T16" fmla="*/ 1221 w 39"/>
                <a:gd name="T17" fmla="*/ 15387 h 26"/>
                <a:gd name="T18" fmla="*/ 407 w 39"/>
                <a:gd name="T19" fmla="*/ 6594 h 26"/>
                <a:gd name="T20" fmla="*/ 0 w 39"/>
                <a:gd name="T21" fmla="*/ 0 h 26"/>
                <a:gd name="T22" fmla="*/ 4478 w 39"/>
                <a:gd name="T23" fmla="*/ 13188 h 26"/>
                <a:gd name="T24" fmla="*/ 8955 w 39"/>
                <a:gd name="T25" fmla="*/ 28575 h 26"/>
                <a:gd name="T26" fmla="*/ 13433 w 39"/>
                <a:gd name="T27" fmla="*/ 43962 h 26"/>
                <a:gd name="T28" fmla="*/ 15875 w 39"/>
                <a:gd name="T29" fmla="*/ 54952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" h="26">
                  <a:moveTo>
                    <a:pt x="39" y="25"/>
                  </a:move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8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2" y="13"/>
                  </a:lnTo>
                  <a:lnTo>
                    <a:pt x="33" y="20"/>
                  </a:lnTo>
                  <a:lnTo>
                    <a:pt x="39" y="2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0" name="Freeform 110">
              <a:extLst>
                <a:ext uri="{FF2B5EF4-FFF2-40B4-BE49-F238E27FC236}">
                  <a16:creationId xmlns:a16="http://schemas.microsoft.com/office/drawing/2014/main" id="{4532931E-1704-F24D-82C7-5C5A19961C78}"/>
                </a:ext>
              </a:extLst>
            </p:cNvPr>
            <p:cNvSpPr>
              <a:spLocks/>
            </p:cNvSpPr>
            <p:nvPr>
              <p:custDataLst>
                <p:tags r:id="rId435"/>
              </p:custDataLst>
            </p:nvPr>
          </p:nvSpPr>
          <p:spPr bwMode="auto">
            <a:xfrm>
              <a:off x="9463963" y="3709911"/>
              <a:ext cx="17432" cy="65249"/>
            </a:xfrm>
            <a:custGeom>
              <a:avLst/>
              <a:gdLst>
                <a:gd name="T0" fmla="*/ 14288 w 20"/>
                <a:gd name="T1" fmla="*/ 0 h 31"/>
                <a:gd name="T2" fmla="*/ 11430 w 20"/>
                <a:gd name="T3" fmla="*/ 22737 h 31"/>
                <a:gd name="T4" fmla="*/ 7144 w 20"/>
                <a:gd name="T5" fmla="*/ 37895 h 31"/>
                <a:gd name="T6" fmla="*/ 3572 w 20"/>
                <a:gd name="T7" fmla="*/ 49264 h 31"/>
                <a:gd name="T8" fmla="*/ 0 w 20"/>
                <a:gd name="T9" fmla="*/ 58738 h 31"/>
                <a:gd name="T10" fmla="*/ 0 w 20"/>
                <a:gd name="T11" fmla="*/ 47369 h 31"/>
                <a:gd name="T12" fmla="*/ 714 w 20"/>
                <a:gd name="T13" fmla="*/ 36001 h 31"/>
                <a:gd name="T14" fmla="*/ 1429 w 20"/>
                <a:gd name="T15" fmla="*/ 24632 h 31"/>
                <a:gd name="T16" fmla="*/ 3572 w 20"/>
                <a:gd name="T17" fmla="*/ 17053 h 31"/>
                <a:gd name="T18" fmla="*/ 5715 w 20"/>
                <a:gd name="T19" fmla="*/ 11369 h 31"/>
                <a:gd name="T20" fmla="*/ 7858 w 20"/>
                <a:gd name="T21" fmla="*/ 5684 h 31"/>
                <a:gd name="T22" fmla="*/ 11430 w 20"/>
                <a:gd name="T23" fmla="*/ 0 h 31"/>
                <a:gd name="T24" fmla="*/ 14288 w 20"/>
                <a:gd name="T25" fmla="*/ 0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31">
                  <a:moveTo>
                    <a:pt x="20" y="0"/>
                  </a:moveTo>
                  <a:lnTo>
                    <a:pt x="16" y="12"/>
                  </a:lnTo>
                  <a:lnTo>
                    <a:pt x="10" y="20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1" name="Freeform 112">
              <a:extLst>
                <a:ext uri="{FF2B5EF4-FFF2-40B4-BE49-F238E27FC236}">
                  <a16:creationId xmlns:a16="http://schemas.microsoft.com/office/drawing/2014/main" id="{B70DDAFD-733A-BC43-96CB-61F50865D141}"/>
                </a:ext>
              </a:extLst>
            </p:cNvPr>
            <p:cNvSpPr>
              <a:spLocks/>
            </p:cNvSpPr>
            <p:nvPr>
              <p:custDataLst>
                <p:tags r:id="rId436"/>
              </p:custDataLst>
            </p:nvPr>
          </p:nvSpPr>
          <p:spPr bwMode="auto">
            <a:xfrm>
              <a:off x="9349687" y="3470079"/>
              <a:ext cx="1936" cy="67012"/>
            </a:xfrm>
            <a:custGeom>
              <a:avLst/>
              <a:gdLst>
                <a:gd name="T0" fmla="*/ 0 w 7"/>
                <a:gd name="T1" fmla="*/ 60325 h 18"/>
                <a:gd name="T2" fmla="*/ 0 w 7"/>
                <a:gd name="T3" fmla="*/ 0 h 18"/>
                <a:gd name="T4" fmla="*/ 1587 w 7"/>
                <a:gd name="T5" fmla="*/ 40217 h 18"/>
                <a:gd name="T6" fmla="*/ 0 w 7"/>
                <a:gd name="T7" fmla="*/ 60325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8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2" name="Freeform 113">
              <a:extLst>
                <a:ext uri="{FF2B5EF4-FFF2-40B4-BE49-F238E27FC236}">
                  <a16:creationId xmlns:a16="http://schemas.microsoft.com/office/drawing/2014/main" id="{FCB06280-0350-954E-8AF4-96768F94FAE8}"/>
                </a:ext>
              </a:extLst>
            </p:cNvPr>
            <p:cNvSpPr>
              <a:spLocks/>
            </p:cNvSpPr>
            <p:nvPr>
              <p:custDataLst>
                <p:tags r:id="rId437"/>
              </p:custDataLst>
            </p:nvPr>
          </p:nvSpPr>
          <p:spPr bwMode="auto">
            <a:xfrm>
              <a:off x="5508850" y="2500168"/>
              <a:ext cx="11621" cy="63485"/>
            </a:xfrm>
            <a:custGeom>
              <a:avLst/>
              <a:gdLst>
                <a:gd name="T0" fmla="*/ 0 w 33"/>
                <a:gd name="T1" fmla="*/ 22123 h 31"/>
                <a:gd name="T2" fmla="*/ 5484 w 33"/>
                <a:gd name="T3" fmla="*/ 0 h 31"/>
                <a:gd name="T4" fmla="*/ 6927 w 33"/>
                <a:gd name="T5" fmla="*/ 9218 h 31"/>
                <a:gd name="T6" fmla="*/ 8082 w 33"/>
                <a:gd name="T7" fmla="*/ 22123 h 31"/>
                <a:gd name="T8" fmla="*/ 9236 w 33"/>
                <a:gd name="T9" fmla="*/ 40558 h 31"/>
                <a:gd name="T10" fmla="*/ 9525 w 33"/>
                <a:gd name="T11" fmla="*/ 57150 h 31"/>
                <a:gd name="T12" fmla="*/ 7793 w 33"/>
                <a:gd name="T13" fmla="*/ 55306 h 31"/>
                <a:gd name="T14" fmla="*/ 6350 w 33"/>
                <a:gd name="T15" fmla="*/ 51619 h 31"/>
                <a:gd name="T16" fmla="*/ 4618 w 33"/>
                <a:gd name="T17" fmla="*/ 46089 h 31"/>
                <a:gd name="T18" fmla="*/ 3175 w 33"/>
                <a:gd name="T19" fmla="*/ 40558 h 31"/>
                <a:gd name="T20" fmla="*/ 866 w 33"/>
                <a:gd name="T21" fmla="*/ 27653 h 31"/>
                <a:gd name="T22" fmla="*/ 0 w 33"/>
                <a:gd name="T23" fmla="*/ 22123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31">
                  <a:moveTo>
                    <a:pt x="0" y="12"/>
                  </a:moveTo>
                  <a:lnTo>
                    <a:pt x="19" y="0"/>
                  </a:lnTo>
                  <a:lnTo>
                    <a:pt x="24" y="5"/>
                  </a:lnTo>
                  <a:lnTo>
                    <a:pt x="28" y="12"/>
                  </a:lnTo>
                  <a:lnTo>
                    <a:pt x="32" y="22"/>
                  </a:lnTo>
                  <a:lnTo>
                    <a:pt x="33" y="31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6" y="25"/>
                  </a:lnTo>
                  <a:lnTo>
                    <a:pt x="11" y="22"/>
                  </a:lnTo>
                  <a:lnTo>
                    <a:pt x="3" y="15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3" name="Freeform 114">
              <a:extLst>
                <a:ext uri="{FF2B5EF4-FFF2-40B4-BE49-F238E27FC236}">
                  <a16:creationId xmlns:a16="http://schemas.microsoft.com/office/drawing/2014/main" id="{8F448AD7-E321-7E45-AA57-622377A953DC}"/>
                </a:ext>
              </a:extLst>
            </p:cNvPr>
            <p:cNvSpPr>
              <a:spLocks/>
            </p:cNvSpPr>
            <p:nvPr>
              <p:custDataLst>
                <p:tags r:id="rId438"/>
              </p:custDataLst>
            </p:nvPr>
          </p:nvSpPr>
          <p:spPr bwMode="auto">
            <a:xfrm>
              <a:off x="5491419" y="2242701"/>
              <a:ext cx="3874" cy="63485"/>
            </a:xfrm>
            <a:custGeom>
              <a:avLst/>
              <a:gdLst>
                <a:gd name="T0" fmla="*/ 3175 w 14"/>
                <a:gd name="T1" fmla="*/ 0 h 6"/>
                <a:gd name="T2" fmla="*/ 0 w 14"/>
                <a:gd name="T3" fmla="*/ 57150 h 6"/>
                <a:gd name="T4" fmla="*/ 3175 w 14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lnTo>
                    <a:pt x="0" y="6"/>
                  </a:lnTo>
                  <a:lnTo>
                    <a:pt x="1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04" name="Group 117">
              <a:extLst>
                <a:ext uri="{FF2B5EF4-FFF2-40B4-BE49-F238E27FC236}">
                  <a16:creationId xmlns:a16="http://schemas.microsoft.com/office/drawing/2014/main" id="{B739BD4D-4E54-A840-8CF6-0D0D4EB3E95D}"/>
                </a:ext>
              </a:extLst>
            </p:cNvPr>
            <p:cNvGrpSpPr>
              <a:grpSpLocks/>
            </p:cNvGrpSpPr>
            <p:nvPr>
              <p:custDataLst>
                <p:tags r:id="rId439"/>
              </p:custDataLst>
            </p:nvPr>
          </p:nvGrpSpPr>
          <p:grpSpPr bwMode="auto">
            <a:xfrm>
              <a:off x="7877657" y="4272460"/>
              <a:ext cx="56169" cy="416181"/>
              <a:chOff x="3950" y="2430"/>
              <a:chExt cx="36" cy="234"/>
            </a:xfrm>
            <a:grpFill/>
          </p:grpSpPr>
          <p:sp>
            <p:nvSpPr>
              <p:cNvPr id="376" name="Freeform 118">
                <a:extLst>
                  <a:ext uri="{FF2B5EF4-FFF2-40B4-BE49-F238E27FC236}">
                    <a16:creationId xmlns:a16="http://schemas.microsoft.com/office/drawing/2014/main" id="{3FEDFE0B-79A8-AD48-96BB-4BCEE866C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6 h 20"/>
                  <a:gd name="T4" fmla="*/ 6 w 19"/>
                  <a:gd name="T5" fmla="*/ 4 h 20"/>
                  <a:gd name="T6" fmla="*/ 4 w 19"/>
                  <a:gd name="T7" fmla="*/ 2 h 20"/>
                  <a:gd name="T8" fmla="*/ 3 w 19"/>
                  <a:gd name="T9" fmla="*/ 1 h 20"/>
                  <a:gd name="T10" fmla="*/ 1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7" name="Freeform 119">
                <a:extLst>
                  <a:ext uri="{FF2B5EF4-FFF2-40B4-BE49-F238E27FC236}">
                    <a16:creationId xmlns:a16="http://schemas.microsoft.com/office/drawing/2014/main" id="{50CE27F6-E427-BE42-ABB6-5D8E68932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4 w 19"/>
                  <a:gd name="T1" fmla="*/ 4 h 12"/>
                  <a:gd name="T2" fmla="*/ 6 w 19"/>
                  <a:gd name="T3" fmla="*/ 0 h 12"/>
                  <a:gd name="T4" fmla="*/ 0 w 19"/>
                  <a:gd name="T5" fmla="*/ 0 h 12"/>
                  <a:gd name="T6" fmla="*/ 4 w 19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8" name="Freeform 120">
                <a:extLst>
                  <a:ext uri="{FF2B5EF4-FFF2-40B4-BE49-F238E27FC236}">
                    <a16:creationId xmlns:a16="http://schemas.microsoft.com/office/drawing/2014/main" id="{B84136B6-8F76-BE45-897F-CDE4AACAE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3 w 19"/>
                  <a:gd name="T3" fmla="*/ 0 h 1"/>
                  <a:gd name="T4" fmla="*/ 6 w 19"/>
                  <a:gd name="T5" fmla="*/ 0 h 1"/>
                  <a:gd name="T6" fmla="*/ 3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9" name="Rectangle 121">
                <a:extLst>
                  <a:ext uri="{FF2B5EF4-FFF2-40B4-BE49-F238E27FC236}">
                    <a16:creationId xmlns:a16="http://schemas.microsoft.com/office/drawing/2014/main" id="{D0F81E00-3854-644B-9353-1F11F9F24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Line 122">
                <a:extLst>
                  <a:ext uri="{FF2B5EF4-FFF2-40B4-BE49-F238E27FC236}">
                    <a16:creationId xmlns:a16="http://schemas.microsoft.com/office/drawing/2014/main" id="{DFA71EFF-844C-8347-95A7-47E397C9E9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1" name="Freeform 123">
                <a:extLst>
                  <a:ext uri="{FF2B5EF4-FFF2-40B4-BE49-F238E27FC236}">
                    <a16:creationId xmlns:a16="http://schemas.microsoft.com/office/drawing/2014/main" id="{7BD0CC32-8116-5648-8732-F50D73530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2 w 6"/>
                  <a:gd name="T1" fmla="*/ 0 h 3"/>
                  <a:gd name="T2" fmla="*/ 2 w 6"/>
                  <a:gd name="T3" fmla="*/ 0 h 3"/>
                  <a:gd name="T4" fmla="*/ 1 w 6"/>
                  <a:gd name="T5" fmla="*/ 1 h 3"/>
                  <a:gd name="T6" fmla="*/ 0 w 6"/>
                  <a:gd name="T7" fmla="*/ 1 h 3"/>
                  <a:gd name="T8" fmla="*/ 0 w 6"/>
                  <a:gd name="T9" fmla="*/ 1 h 3"/>
                  <a:gd name="T10" fmla="*/ 0 w 6"/>
                  <a:gd name="T11" fmla="*/ 1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2" name="Freeform 124">
                <a:extLst>
                  <a:ext uri="{FF2B5EF4-FFF2-40B4-BE49-F238E27FC236}">
                    <a16:creationId xmlns:a16="http://schemas.microsoft.com/office/drawing/2014/main" id="{703CA7F8-8EC5-6143-B014-73CD892815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5 w 14"/>
                  <a:gd name="T1" fmla="*/ 0 h 24"/>
                  <a:gd name="T2" fmla="*/ 5 w 14"/>
                  <a:gd name="T3" fmla="*/ 2 h 24"/>
                  <a:gd name="T4" fmla="*/ 3 w 14"/>
                  <a:gd name="T5" fmla="*/ 4 h 24"/>
                  <a:gd name="T6" fmla="*/ 2 w 14"/>
                  <a:gd name="T7" fmla="*/ 6 h 24"/>
                  <a:gd name="T8" fmla="*/ 0 w 14"/>
                  <a:gd name="T9" fmla="*/ 8 h 24"/>
                  <a:gd name="T10" fmla="*/ 0 w 14"/>
                  <a:gd name="T11" fmla="*/ 5 h 24"/>
                  <a:gd name="T12" fmla="*/ 0 w 14"/>
                  <a:gd name="T13" fmla="*/ 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3" name="Line 125">
                <a:extLst>
                  <a:ext uri="{FF2B5EF4-FFF2-40B4-BE49-F238E27FC236}">
                    <a16:creationId xmlns:a16="http://schemas.microsoft.com/office/drawing/2014/main" id="{58CA7B75-0584-CD43-8075-86DA0AB61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4" name="Freeform 126">
                <a:extLst>
                  <a:ext uri="{FF2B5EF4-FFF2-40B4-BE49-F238E27FC236}">
                    <a16:creationId xmlns:a16="http://schemas.microsoft.com/office/drawing/2014/main" id="{A2A0F2EE-861E-7E4B-ADB7-4EF13627C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4 w 13"/>
                  <a:gd name="T1" fmla="*/ 3 h 12"/>
                  <a:gd name="T2" fmla="*/ 0 w 13"/>
                  <a:gd name="T3" fmla="*/ 0 h 12"/>
                  <a:gd name="T4" fmla="*/ 4 w 13"/>
                  <a:gd name="T5" fmla="*/ 3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5" name="Freeform 127">
                <a:extLst>
                  <a:ext uri="{FF2B5EF4-FFF2-40B4-BE49-F238E27FC236}">
                    <a16:creationId xmlns:a16="http://schemas.microsoft.com/office/drawing/2014/main" id="{C8B153A8-658D-154F-80B9-FCD74F70F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0 w 7"/>
                  <a:gd name="T5" fmla="*/ 0 h 19"/>
                  <a:gd name="T6" fmla="*/ 2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6" name="Line 128">
                <a:extLst>
                  <a:ext uri="{FF2B5EF4-FFF2-40B4-BE49-F238E27FC236}">
                    <a16:creationId xmlns:a16="http://schemas.microsoft.com/office/drawing/2014/main" id="{45001685-27D6-EE48-9413-6A586CBB51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7" name="Freeform 129">
                <a:extLst>
                  <a:ext uri="{FF2B5EF4-FFF2-40B4-BE49-F238E27FC236}">
                    <a16:creationId xmlns:a16="http://schemas.microsoft.com/office/drawing/2014/main" id="{B3BAD067-FD67-2D4D-B4C6-94AC7E7B1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6 h 18"/>
                  <a:gd name="T2" fmla="*/ 2 w 8"/>
                  <a:gd name="T3" fmla="*/ 2 h 18"/>
                  <a:gd name="T4" fmla="*/ 0 w 8"/>
                  <a:gd name="T5" fmla="*/ 0 h 18"/>
                  <a:gd name="T6" fmla="*/ 0 w 8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8" name="Freeform 130">
                <a:extLst>
                  <a:ext uri="{FF2B5EF4-FFF2-40B4-BE49-F238E27FC236}">
                    <a16:creationId xmlns:a16="http://schemas.microsoft.com/office/drawing/2014/main" id="{063D5375-98C0-4246-9880-AEDA8A387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7 h 19"/>
                  <a:gd name="T4" fmla="*/ 2 w 6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" name="Freeform 131">
                <a:extLst>
                  <a:ext uri="{FF2B5EF4-FFF2-40B4-BE49-F238E27FC236}">
                    <a16:creationId xmlns:a16="http://schemas.microsoft.com/office/drawing/2014/main" id="{8F0295C7-6C65-8647-834A-B2DF6F433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5 h 19"/>
                  <a:gd name="T4" fmla="*/ 10 w 28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" name="Freeform 132">
                <a:extLst>
                  <a:ext uri="{FF2B5EF4-FFF2-40B4-BE49-F238E27FC236}">
                    <a16:creationId xmlns:a16="http://schemas.microsoft.com/office/drawing/2014/main" id="{E601101A-6390-5B42-8598-C3E60B51EE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5 w 15"/>
                  <a:gd name="T1" fmla="*/ 5 h 19"/>
                  <a:gd name="T2" fmla="*/ 3 w 15"/>
                  <a:gd name="T3" fmla="*/ 2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1" name="Freeform 133">
                <a:extLst>
                  <a:ext uri="{FF2B5EF4-FFF2-40B4-BE49-F238E27FC236}">
                    <a16:creationId xmlns:a16="http://schemas.microsoft.com/office/drawing/2014/main" id="{325059D6-28FA-2F47-AABD-372AFED07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6 h 20"/>
                  <a:gd name="T4" fmla="*/ 6 w 19"/>
                  <a:gd name="T5" fmla="*/ 4 h 20"/>
                  <a:gd name="T6" fmla="*/ 4 w 19"/>
                  <a:gd name="T7" fmla="*/ 2 h 20"/>
                  <a:gd name="T8" fmla="*/ 3 w 19"/>
                  <a:gd name="T9" fmla="*/ 1 h 20"/>
                  <a:gd name="T10" fmla="*/ 1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2" name="Freeform 134">
                <a:extLst>
                  <a:ext uri="{FF2B5EF4-FFF2-40B4-BE49-F238E27FC236}">
                    <a16:creationId xmlns:a16="http://schemas.microsoft.com/office/drawing/2014/main" id="{4F7EA1BC-0F48-CA42-A493-46A34D830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4 w 19"/>
                  <a:gd name="T1" fmla="*/ 4 h 12"/>
                  <a:gd name="T2" fmla="*/ 6 w 19"/>
                  <a:gd name="T3" fmla="*/ 0 h 12"/>
                  <a:gd name="T4" fmla="*/ 0 w 19"/>
                  <a:gd name="T5" fmla="*/ 0 h 12"/>
                  <a:gd name="T6" fmla="*/ 4 w 19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3" name="Freeform 135">
                <a:extLst>
                  <a:ext uri="{FF2B5EF4-FFF2-40B4-BE49-F238E27FC236}">
                    <a16:creationId xmlns:a16="http://schemas.microsoft.com/office/drawing/2014/main" id="{627880B9-A44C-6E48-AFCA-A2AC8C58E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3 w 19"/>
                  <a:gd name="T3" fmla="*/ 0 h 1"/>
                  <a:gd name="T4" fmla="*/ 6 w 19"/>
                  <a:gd name="T5" fmla="*/ 0 h 1"/>
                  <a:gd name="T6" fmla="*/ 3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4" name="Rectangle 136">
                <a:extLst>
                  <a:ext uri="{FF2B5EF4-FFF2-40B4-BE49-F238E27FC236}">
                    <a16:creationId xmlns:a16="http://schemas.microsoft.com/office/drawing/2014/main" id="{31A3DE35-F936-6B4B-B772-D25C78741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Line 137">
                <a:extLst>
                  <a:ext uri="{FF2B5EF4-FFF2-40B4-BE49-F238E27FC236}">
                    <a16:creationId xmlns:a16="http://schemas.microsoft.com/office/drawing/2014/main" id="{1197F86B-1296-A248-A684-4F8BFA0475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6" name="Freeform 138">
                <a:extLst>
                  <a:ext uri="{FF2B5EF4-FFF2-40B4-BE49-F238E27FC236}">
                    <a16:creationId xmlns:a16="http://schemas.microsoft.com/office/drawing/2014/main" id="{05DB88AC-3872-8B4F-8B15-C15B1BEDE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2 w 6"/>
                  <a:gd name="T1" fmla="*/ 0 h 3"/>
                  <a:gd name="T2" fmla="*/ 2 w 6"/>
                  <a:gd name="T3" fmla="*/ 0 h 3"/>
                  <a:gd name="T4" fmla="*/ 1 w 6"/>
                  <a:gd name="T5" fmla="*/ 1 h 3"/>
                  <a:gd name="T6" fmla="*/ 0 w 6"/>
                  <a:gd name="T7" fmla="*/ 1 h 3"/>
                  <a:gd name="T8" fmla="*/ 0 w 6"/>
                  <a:gd name="T9" fmla="*/ 1 h 3"/>
                  <a:gd name="T10" fmla="*/ 0 w 6"/>
                  <a:gd name="T11" fmla="*/ 1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7" name="Freeform 139">
                <a:extLst>
                  <a:ext uri="{FF2B5EF4-FFF2-40B4-BE49-F238E27FC236}">
                    <a16:creationId xmlns:a16="http://schemas.microsoft.com/office/drawing/2014/main" id="{C1C83DC2-99FE-4B42-90F9-2D9B0AA54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5 w 14"/>
                  <a:gd name="T1" fmla="*/ 0 h 24"/>
                  <a:gd name="T2" fmla="*/ 5 w 14"/>
                  <a:gd name="T3" fmla="*/ 2 h 24"/>
                  <a:gd name="T4" fmla="*/ 3 w 14"/>
                  <a:gd name="T5" fmla="*/ 4 h 24"/>
                  <a:gd name="T6" fmla="*/ 2 w 14"/>
                  <a:gd name="T7" fmla="*/ 6 h 24"/>
                  <a:gd name="T8" fmla="*/ 0 w 14"/>
                  <a:gd name="T9" fmla="*/ 8 h 24"/>
                  <a:gd name="T10" fmla="*/ 0 w 14"/>
                  <a:gd name="T11" fmla="*/ 5 h 24"/>
                  <a:gd name="T12" fmla="*/ 0 w 14"/>
                  <a:gd name="T13" fmla="*/ 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8" name="Line 140">
                <a:extLst>
                  <a:ext uri="{FF2B5EF4-FFF2-40B4-BE49-F238E27FC236}">
                    <a16:creationId xmlns:a16="http://schemas.microsoft.com/office/drawing/2014/main" id="{4373997C-D973-ED44-99F6-1CEF3B5CB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" name="Freeform 141">
                <a:extLst>
                  <a:ext uri="{FF2B5EF4-FFF2-40B4-BE49-F238E27FC236}">
                    <a16:creationId xmlns:a16="http://schemas.microsoft.com/office/drawing/2014/main" id="{1AD58FB3-DD3C-8349-B8C1-EE19A4F8E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4 w 13"/>
                  <a:gd name="T1" fmla="*/ 3 h 12"/>
                  <a:gd name="T2" fmla="*/ 0 w 13"/>
                  <a:gd name="T3" fmla="*/ 0 h 12"/>
                  <a:gd name="T4" fmla="*/ 4 w 13"/>
                  <a:gd name="T5" fmla="*/ 3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0" name="Freeform 142">
                <a:extLst>
                  <a:ext uri="{FF2B5EF4-FFF2-40B4-BE49-F238E27FC236}">
                    <a16:creationId xmlns:a16="http://schemas.microsoft.com/office/drawing/2014/main" id="{E1C60879-A70C-0346-8586-165B50523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0 w 7"/>
                  <a:gd name="T5" fmla="*/ 0 h 19"/>
                  <a:gd name="T6" fmla="*/ 2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1" name="Line 143">
                <a:extLst>
                  <a:ext uri="{FF2B5EF4-FFF2-40B4-BE49-F238E27FC236}">
                    <a16:creationId xmlns:a16="http://schemas.microsoft.com/office/drawing/2014/main" id="{E5AF0356-75B6-E049-A4C2-9E38B6D080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2" name="Freeform 144">
                <a:extLst>
                  <a:ext uri="{FF2B5EF4-FFF2-40B4-BE49-F238E27FC236}">
                    <a16:creationId xmlns:a16="http://schemas.microsoft.com/office/drawing/2014/main" id="{7BE35B1F-12E5-D44C-8A94-5AE36E4F8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6 h 18"/>
                  <a:gd name="T2" fmla="*/ 2 w 8"/>
                  <a:gd name="T3" fmla="*/ 2 h 18"/>
                  <a:gd name="T4" fmla="*/ 0 w 8"/>
                  <a:gd name="T5" fmla="*/ 0 h 18"/>
                  <a:gd name="T6" fmla="*/ 0 w 8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3" name="Freeform 145">
                <a:extLst>
                  <a:ext uri="{FF2B5EF4-FFF2-40B4-BE49-F238E27FC236}">
                    <a16:creationId xmlns:a16="http://schemas.microsoft.com/office/drawing/2014/main" id="{0EE627C6-9DEE-4748-B311-1D6687D89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7 h 19"/>
                  <a:gd name="T4" fmla="*/ 2 w 6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4" name="Freeform 146">
                <a:extLst>
                  <a:ext uri="{FF2B5EF4-FFF2-40B4-BE49-F238E27FC236}">
                    <a16:creationId xmlns:a16="http://schemas.microsoft.com/office/drawing/2014/main" id="{E1C684BF-578E-B448-BDF9-EA4B2B858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5 h 19"/>
                  <a:gd name="T4" fmla="*/ 10 w 28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5" name="Freeform 147">
                <a:extLst>
                  <a:ext uri="{FF2B5EF4-FFF2-40B4-BE49-F238E27FC236}">
                    <a16:creationId xmlns:a16="http://schemas.microsoft.com/office/drawing/2014/main" id="{B2FEDAB8-CEC8-AA4D-86C4-5F43541EB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5 w 15"/>
                  <a:gd name="T1" fmla="*/ 5 h 19"/>
                  <a:gd name="T2" fmla="*/ 3 w 15"/>
                  <a:gd name="T3" fmla="*/ 2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6" name="Freeform 148">
                <a:extLst>
                  <a:ext uri="{FF2B5EF4-FFF2-40B4-BE49-F238E27FC236}">
                    <a16:creationId xmlns:a16="http://schemas.microsoft.com/office/drawing/2014/main" id="{588F9AFD-DD5D-194A-93CF-9112BAAFA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430"/>
                <a:ext cx="7" cy="6"/>
              </a:xfrm>
              <a:custGeom>
                <a:avLst/>
                <a:gdLst>
                  <a:gd name="T0" fmla="*/ 5 w 20"/>
                  <a:gd name="T1" fmla="*/ 6 h 18"/>
                  <a:gd name="T2" fmla="*/ 7 w 20"/>
                  <a:gd name="T3" fmla="*/ 0 h 18"/>
                  <a:gd name="T4" fmla="*/ 0 w 20"/>
                  <a:gd name="T5" fmla="*/ 0 h 18"/>
                  <a:gd name="T6" fmla="*/ 5 w 20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8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05" name="Freeform 169">
              <a:extLst>
                <a:ext uri="{FF2B5EF4-FFF2-40B4-BE49-F238E27FC236}">
                  <a16:creationId xmlns:a16="http://schemas.microsoft.com/office/drawing/2014/main" id="{A23A90A3-FEB5-D64A-B1CF-E46AEEB903C5}"/>
                </a:ext>
              </a:extLst>
            </p:cNvPr>
            <p:cNvSpPr>
              <a:spLocks/>
            </p:cNvSpPr>
            <p:nvPr>
              <p:custDataLst>
                <p:tags r:id="rId440"/>
              </p:custDataLst>
            </p:nvPr>
          </p:nvSpPr>
          <p:spPr bwMode="auto">
            <a:xfrm>
              <a:off x="9597609" y="5912490"/>
              <a:ext cx="38737" cy="12344"/>
            </a:xfrm>
            <a:custGeom>
              <a:avLst/>
              <a:gdLst>
                <a:gd name="T0" fmla="*/ 0 w 79"/>
                <a:gd name="T1" fmla="*/ 11112 h 23"/>
                <a:gd name="T2" fmla="*/ 8842 w 79"/>
                <a:gd name="T3" fmla="*/ 6281 h 23"/>
                <a:gd name="T4" fmla="*/ 18085 w 79"/>
                <a:gd name="T5" fmla="*/ 1933 h 23"/>
                <a:gd name="T6" fmla="*/ 22506 w 79"/>
                <a:gd name="T7" fmla="*/ 483 h 23"/>
                <a:gd name="T8" fmla="*/ 26123 w 79"/>
                <a:gd name="T9" fmla="*/ 0 h 23"/>
                <a:gd name="T10" fmla="*/ 27731 w 79"/>
                <a:gd name="T11" fmla="*/ 0 h 23"/>
                <a:gd name="T12" fmla="*/ 29741 w 79"/>
                <a:gd name="T13" fmla="*/ 483 h 23"/>
                <a:gd name="T14" fmla="*/ 30946 w 79"/>
                <a:gd name="T15" fmla="*/ 966 h 23"/>
                <a:gd name="T16" fmla="*/ 31750 w 79"/>
                <a:gd name="T17" fmla="*/ 1933 h 23"/>
                <a:gd name="T18" fmla="*/ 30946 w 79"/>
                <a:gd name="T19" fmla="*/ 3865 h 23"/>
                <a:gd name="T20" fmla="*/ 30142 w 79"/>
                <a:gd name="T21" fmla="*/ 6281 h 23"/>
                <a:gd name="T22" fmla="*/ 28937 w 79"/>
                <a:gd name="T23" fmla="*/ 7730 h 23"/>
                <a:gd name="T24" fmla="*/ 27329 w 79"/>
                <a:gd name="T25" fmla="*/ 9179 h 23"/>
                <a:gd name="T26" fmla="*/ 25722 w 79"/>
                <a:gd name="T27" fmla="*/ 10146 h 23"/>
                <a:gd name="T28" fmla="*/ 23712 w 79"/>
                <a:gd name="T29" fmla="*/ 10629 h 23"/>
                <a:gd name="T30" fmla="*/ 21301 w 79"/>
                <a:gd name="T31" fmla="*/ 11112 h 23"/>
                <a:gd name="T32" fmla="*/ 18487 w 79"/>
                <a:gd name="T33" fmla="*/ 11112 h 23"/>
                <a:gd name="T34" fmla="*/ 14870 w 79"/>
                <a:gd name="T35" fmla="*/ 11112 h 23"/>
                <a:gd name="T36" fmla="*/ 12861 w 79"/>
                <a:gd name="T37" fmla="*/ 10146 h 23"/>
                <a:gd name="T38" fmla="*/ 10449 w 79"/>
                <a:gd name="T39" fmla="*/ 9663 h 23"/>
                <a:gd name="T40" fmla="*/ 9244 w 79"/>
                <a:gd name="T41" fmla="*/ 9179 h 23"/>
                <a:gd name="T42" fmla="*/ 7636 w 79"/>
                <a:gd name="T43" fmla="*/ 8696 h 23"/>
                <a:gd name="T44" fmla="*/ 5627 w 79"/>
                <a:gd name="T45" fmla="*/ 8696 h 23"/>
                <a:gd name="T46" fmla="*/ 3617 w 79"/>
                <a:gd name="T47" fmla="*/ 9663 h 23"/>
                <a:gd name="T48" fmla="*/ 0 w 79"/>
                <a:gd name="T49" fmla="*/ 11112 h 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23">
                  <a:moveTo>
                    <a:pt x="0" y="23"/>
                  </a:moveTo>
                  <a:lnTo>
                    <a:pt x="22" y="13"/>
                  </a:lnTo>
                  <a:lnTo>
                    <a:pt x="45" y="4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2" y="16"/>
                  </a:lnTo>
                  <a:lnTo>
                    <a:pt x="68" y="19"/>
                  </a:lnTo>
                  <a:lnTo>
                    <a:pt x="64" y="21"/>
                  </a:lnTo>
                  <a:lnTo>
                    <a:pt x="59" y="22"/>
                  </a:lnTo>
                  <a:lnTo>
                    <a:pt x="53" y="23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2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9" y="20"/>
                  </a:lnTo>
                  <a:lnTo>
                    <a:pt x="0" y="2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6" name="Freeform 170">
              <a:extLst>
                <a:ext uri="{FF2B5EF4-FFF2-40B4-BE49-F238E27FC236}">
                  <a16:creationId xmlns:a16="http://schemas.microsoft.com/office/drawing/2014/main" id="{556113A6-1537-6E41-95C6-065C023067AE}"/>
                </a:ext>
              </a:extLst>
            </p:cNvPr>
            <p:cNvSpPr>
              <a:spLocks/>
            </p:cNvSpPr>
            <p:nvPr>
              <p:custDataLst>
                <p:tags r:id="rId441"/>
              </p:custDataLst>
            </p:nvPr>
          </p:nvSpPr>
          <p:spPr bwMode="auto">
            <a:xfrm>
              <a:off x="9739001" y="6060621"/>
              <a:ext cx="1937" cy="5290"/>
            </a:xfrm>
            <a:custGeom>
              <a:avLst/>
              <a:gdLst>
                <a:gd name="T0" fmla="*/ 0 w 1588"/>
                <a:gd name="T1" fmla="*/ 0 h 6"/>
                <a:gd name="T2" fmla="*/ 0 w 1588"/>
                <a:gd name="T3" fmla="*/ 4762 h 6"/>
                <a:gd name="T4" fmla="*/ 0 w 158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7" name="Line 171">
              <a:extLst>
                <a:ext uri="{FF2B5EF4-FFF2-40B4-BE49-F238E27FC236}">
                  <a16:creationId xmlns:a16="http://schemas.microsoft.com/office/drawing/2014/main" id="{2FB533DF-7CD4-C14B-A3EE-A7B1F43BD337}"/>
                </a:ext>
              </a:extLst>
            </p:cNvPr>
            <p:cNvSpPr>
              <a:spLocks noChangeShapeType="1"/>
            </p:cNvSpPr>
            <p:nvPr>
              <p:custDataLst>
                <p:tags r:id="rId442"/>
              </p:custDataLst>
            </p:nvPr>
          </p:nvSpPr>
          <p:spPr bwMode="auto">
            <a:xfrm flipV="1">
              <a:off x="9849403" y="6058859"/>
              <a:ext cx="1936" cy="14108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8" name="Freeform 172">
              <a:extLst>
                <a:ext uri="{FF2B5EF4-FFF2-40B4-BE49-F238E27FC236}">
                  <a16:creationId xmlns:a16="http://schemas.microsoft.com/office/drawing/2014/main" id="{9A6D7B28-10E4-4F4C-9C12-4D8CB7FF1E88}"/>
                </a:ext>
              </a:extLst>
            </p:cNvPr>
            <p:cNvSpPr>
              <a:spLocks/>
            </p:cNvSpPr>
            <p:nvPr>
              <p:custDataLst>
                <p:tags r:id="rId443"/>
              </p:custDataLst>
            </p:nvPr>
          </p:nvSpPr>
          <p:spPr bwMode="auto">
            <a:xfrm>
              <a:off x="9849403" y="6058859"/>
              <a:ext cx="3874" cy="17635"/>
            </a:xfrm>
            <a:custGeom>
              <a:avLst/>
              <a:gdLst>
                <a:gd name="T0" fmla="*/ 0 w 5"/>
                <a:gd name="T1" fmla="*/ 0 h 30"/>
                <a:gd name="T2" fmla="*/ 1270 w 5"/>
                <a:gd name="T3" fmla="*/ 529 h 30"/>
                <a:gd name="T4" fmla="*/ 2540 w 5"/>
                <a:gd name="T5" fmla="*/ 2117 h 30"/>
                <a:gd name="T6" fmla="*/ 3175 w 5"/>
                <a:gd name="T7" fmla="*/ 4233 h 30"/>
                <a:gd name="T8" fmla="*/ 3175 w 5"/>
                <a:gd name="T9" fmla="*/ 6879 h 30"/>
                <a:gd name="T10" fmla="*/ 3175 w 5"/>
                <a:gd name="T11" fmla="*/ 9525 h 30"/>
                <a:gd name="T12" fmla="*/ 2540 w 5"/>
                <a:gd name="T13" fmla="*/ 12171 h 30"/>
                <a:gd name="T14" fmla="*/ 1270 w 5"/>
                <a:gd name="T15" fmla="*/ 14287 h 30"/>
                <a:gd name="T16" fmla="*/ 0 w 5"/>
                <a:gd name="T17" fmla="*/ 15875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9" name="Freeform 173">
              <a:extLst>
                <a:ext uri="{FF2B5EF4-FFF2-40B4-BE49-F238E27FC236}">
                  <a16:creationId xmlns:a16="http://schemas.microsoft.com/office/drawing/2014/main" id="{1E98C741-2971-BE49-B49F-A9A8D1A94203}"/>
                </a:ext>
              </a:extLst>
            </p:cNvPr>
            <p:cNvSpPr>
              <a:spLocks/>
            </p:cNvSpPr>
            <p:nvPr>
              <p:custDataLst>
                <p:tags r:id="rId444"/>
              </p:custDataLst>
            </p:nvPr>
          </p:nvSpPr>
          <p:spPr bwMode="auto">
            <a:xfrm>
              <a:off x="10213538" y="5469858"/>
              <a:ext cx="27116" cy="31742"/>
            </a:xfrm>
            <a:custGeom>
              <a:avLst/>
              <a:gdLst>
                <a:gd name="T0" fmla="*/ 0 w 53"/>
                <a:gd name="T1" fmla="*/ 6235 h 55"/>
                <a:gd name="T2" fmla="*/ 419 w 53"/>
                <a:gd name="T3" fmla="*/ 8832 h 55"/>
                <a:gd name="T4" fmla="*/ 2097 w 53"/>
                <a:gd name="T5" fmla="*/ 11430 h 55"/>
                <a:gd name="T6" fmla="*/ 3774 w 53"/>
                <a:gd name="T7" fmla="*/ 14028 h 55"/>
                <a:gd name="T8" fmla="*/ 6290 w 53"/>
                <a:gd name="T9" fmla="*/ 17145 h 55"/>
                <a:gd name="T10" fmla="*/ 10903 w 53"/>
                <a:gd name="T11" fmla="*/ 22860 h 55"/>
                <a:gd name="T12" fmla="*/ 13838 w 53"/>
                <a:gd name="T13" fmla="*/ 28575 h 55"/>
                <a:gd name="T14" fmla="*/ 22225 w 53"/>
                <a:gd name="T15" fmla="*/ 28575 h 55"/>
                <a:gd name="T16" fmla="*/ 16774 w 53"/>
                <a:gd name="T17" fmla="*/ 21301 h 55"/>
                <a:gd name="T18" fmla="*/ 11742 w 53"/>
                <a:gd name="T19" fmla="*/ 15067 h 55"/>
                <a:gd name="T20" fmla="*/ 9645 w 53"/>
                <a:gd name="T21" fmla="*/ 11950 h 55"/>
                <a:gd name="T22" fmla="*/ 7967 w 53"/>
                <a:gd name="T23" fmla="*/ 8313 h 55"/>
                <a:gd name="T24" fmla="*/ 6709 w 53"/>
                <a:gd name="T25" fmla="*/ 4156 h 55"/>
                <a:gd name="T26" fmla="*/ 5871 w 53"/>
                <a:gd name="T27" fmla="*/ 0 h 55"/>
                <a:gd name="T28" fmla="*/ 2935 w 53"/>
                <a:gd name="T29" fmla="*/ 3117 h 55"/>
                <a:gd name="T30" fmla="*/ 0 w 53"/>
                <a:gd name="T31" fmla="*/ 6235 h 5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55">
                  <a:moveTo>
                    <a:pt x="0" y="12"/>
                  </a:moveTo>
                  <a:lnTo>
                    <a:pt x="1" y="17"/>
                  </a:lnTo>
                  <a:lnTo>
                    <a:pt x="5" y="22"/>
                  </a:lnTo>
                  <a:lnTo>
                    <a:pt x="9" y="27"/>
                  </a:lnTo>
                  <a:lnTo>
                    <a:pt x="15" y="33"/>
                  </a:lnTo>
                  <a:lnTo>
                    <a:pt x="26" y="44"/>
                  </a:lnTo>
                  <a:lnTo>
                    <a:pt x="33" y="55"/>
                  </a:lnTo>
                  <a:lnTo>
                    <a:pt x="53" y="55"/>
                  </a:lnTo>
                  <a:lnTo>
                    <a:pt x="40" y="41"/>
                  </a:lnTo>
                  <a:lnTo>
                    <a:pt x="28" y="29"/>
                  </a:lnTo>
                  <a:lnTo>
                    <a:pt x="23" y="23"/>
                  </a:lnTo>
                  <a:lnTo>
                    <a:pt x="19" y="16"/>
                  </a:lnTo>
                  <a:lnTo>
                    <a:pt x="16" y="8"/>
                  </a:lnTo>
                  <a:lnTo>
                    <a:pt x="14" y="0"/>
                  </a:lnTo>
                  <a:lnTo>
                    <a:pt x="7" y="6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0" name="Freeform 175">
              <a:extLst>
                <a:ext uri="{FF2B5EF4-FFF2-40B4-BE49-F238E27FC236}">
                  <a16:creationId xmlns:a16="http://schemas.microsoft.com/office/drawing/2014/main" id="{4F5717F4-6C0B-9E4A-BA86-4C33FA81DD28}"/>
                </a:ext>
              </a:extLst>
            </p:cNvPr>
            <p:cNvSpPr>
              <a:spLocks/>
            </p:cNvSpPr>
            <p:nvPr>
              <p:custDataLst>
                <p:tags r:id="rId445"/>
              </p:custDataLst>
            </p:nvPr>
          </p:nvSpPr>
          <p:spPr bwMode="auto">
            <a:xfrm>
              <a:off x="10192230" y="5362286"/>
              <a:ext cx="21306" cy="33505"/>
            </a:xfrm>
            <a:custGeom>
              <a:avLst/>
              <a:gdLst>
                <a:gd name="T0" fmla="*/ 0 w 40"/>
                <a:gd name="T1" fmla="*/ 30162 h 62"/>
                <a:gd name="T2" fmla="*/ 1310 w 40"/>
                <a:gd name="T3" fmla="*/ 25297 h 62"/>
                <a:gd name="T4" fmla="*/ 3056 w 40"/>
                <a:gd name="T5" fmla="*/ 20919 h 62"/>
                <a:gd name="T6" fmla="*/ 5239 w 40"/>
                <a:gd name="T7" fmla="*/ 16054 h 62"/>
                <a:gd name="T8" fmla="*/ 7422 w 40"/>
                <a:gd name="T9" fmla="*/ 12162 h 62"/>
                <a:gd name="T10" fmla="*/ 10041 w 40"/>
                <a:gd name="T11" fmla="*/ 8270 h 62"/>
                <a:gd name="T12" fmla="*/ 12661 w 40"/>
                <a:gd name="T13" fmla="*/ 4378 h 62"/>
                <a:gd name="T14" fmla="*/ 15280 w 40"/>
                <a:gd name="T15" fmla="*/ 1459 h 62"/>
                <a:gd name="T16" fmla="*/ 17463 w 40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" h="62">
                  <a:moveTo>
                    <a:pt x="0" y="62"/>
                  </a:moveTo>
                  <a:lnTo>
                    <a:pt x="3" y="52"/>
                  </a:lnTo>
                  <a:lnTo>
                    <a:pt x="7" y="4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29" y="9"/>
                  </a:lnTo>
                  <a:lnTo>
                    <a:pt x="35" y="3"/>
                  </a:lnTo>
                  <a:lnTo>
                    <a:pt x="4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1" name="Line 177">
              <a:extLst>
                <a:ext uri="{FF2B5EF4-FFF2-40B4-BE49-F238E27FC236}">
                  <a16:creationId xmlns:a16="http://schemas.microsoft.com/office/drawing/2014/main" id="{85B4989B-96AF-BE42-8F64-140DC5008D6F}"/>
                </a:ext>
              </a:extLst>
            </p:cNvPr>
            <p:cNvSpPr>
              <a:spLocks noChangeShapeType="1"/>
            </p:cNvSpPr>
            <p:nvPr>
              <p:custDataLst>
                <p:tags r:id="rId446"/>
              </p:custDataLst>
            </p:nvPr>
          </p:nvSpPr>
          <p:spPr bwMode="auto">
            <a:xfrm flipH="1" flipV="1">
              <a:off x="10085703" y="5189466"/>
              <a:ext cx="7747" cy="37032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2" name="Freeform 178">
              <a:extLst>
                <a:ext uri="{FF2B5EF4-FFF2-40B4-BE49-F238E27FC236}">
                  <a16:creationId xmlns:a16="http://schemas.microsoft.com/office/drawing/2014/main" id="{D4B896F8-C7ED-DC45-86DB-BA6BF3D4CCC3}"/>
                </a:ext>
              </a:extLst>
            </p:cNvPr>
            <p:cNvSpPr>
              <a:spLocks/>
            </p:cNvSpPr>
            <p:nvPr>
              <p:custDataLst>
                <p:tags r:id="rId447"/>
              </p:custDataLst>
            </p:nvPr>
          </p:nvSpPr>
          <p:spPr bwMode="auto">
            <a:xfrm>
              <a:off x="10085703" y="5171832"/>
              <a:ext cx="7747" cy="17635"/>
            </a:xfrm>
            <a:custGeom>
              <a:avLst/>
              <a:gdLst>
                <a:gd name="T0" fmla="*/ 0 w 13"/>
                <a:gd name="T1" fmla="*/ 15875 h 25"/>
                <a:gd name="T2" fmla="*/ 488 w 13"/>
                <a:gd name="T3" fmla="*/ 12065 h 25"/>
                <a:gd name="T4" fmla="*/ 1954 w 13"/>
                <a:gd name="T5" fmla="*/ 8255 h 25"/>
                <a:gd name="T6" fmla="*/ 3908 w 13"/>
                <a:gd name="T7" fmla="*/ 3810 h 25"/>
                <a:gd name="T8" fmla="*/ 6350 w 13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25">
                  <a:moveTo>
                    <a:pt x="0" y="25"/>
                  </a:moveTo>
                  <a:lnTo>
                    <a:pt x="1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3" name="Line 179">
              <a:extLst>
                <a:ext uri="{FF2B5EF4-FFF2-40B4-BE49-F238E27FC236}">
                  <a16:creationId xmlns:a16="http://schemas.microsoft.com/office/drawing/2014/main" id="{D0360B94-BF0C-444F-ADCC-BDC2725A3E97}"/>
                </a:ext>
              </a:extLst>
            </p:cNvPr>
            <p:cNvSpPr>
              <a:spLocks noChangeShapeType="1"/>
            </p:cNvSpPr>
            <p:nvPr>
              <p:custDataLst>
                <p:tags r:id="rId448"/>
              </p:custDataLst>
            </p:nvPr>
          </p:nvSpPr>
          <p:spPr bwMode="auto">
            <a:xfrm flipV="1">
              <a:off x="10093450" y="5157724"/>
              <a:ext cx="0" cy="14108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4" name="Freeform 181">
              <a:extLst>
                <a:ext uri="{FF2B5EF4-FFF2-40B4-BE49-F238E27FC236}">
                  <a16:creationId xmlns:a16="http://schemas.microsoft.com/office/drawing/2014/main" id="{EFCABDC5-8FDA-E845-A774-A34356C3F118}"/>
                </a:ext>
              </a:extLst>
            </p:cNvPr>
            <p:cNvSpPr>
              <a:spLocks/>
            </p:cNvSpPr>
            <p:nvPr>
              <p:custDataLst>
                <p:tags r:id="rId449"/>
              </p:custDataLst>
            </p:nvPr>
          </p:nvSpPr>
          <p:spPr bwMode="auto">
            <a:xfrm>
              <a:off x="10054712" y="5020174"/>
              <a:ext cx="1936" cy="56431"/>
            </a:xfrm>
            <a:custGeom>
              <a:avLst/>
              <a:gdLst>
                <a:gd name="T0" fmla="*/ 1587 w 5"/>
                <a:gd name="T1" fmla="*/ 0 h 99"/>
                <a:gd name="T2" fmla="*/ 1270 w 5"/>
                <a:gd name="T3" fmla="*/ 17446 h 99"/>
                <a:gd name="T4" fmla="*/ 317 w 5"/>
                <a:gd name="T5" fmla="*/ 30275 h 99"/>
                <a:gd name="T6" fmla="*/ 0 w 5"/>
                <a:gd name="T7" fmla="*/ 35406 h 99"/>
                <a:gd name="T8" fmla="*/ 0 w 5"/>
                <a:gd name="T9" fmla="*/ 40024 h 99"/>
                <a:gd name="T10" fmla="*/ 635 w 5"/>
                <a:gd name="T11" fmla="*/ 44642 h 99"/>
                <a:gd name="T12" fmla="*/ 1587 w 5"/>
                <a:gd name="T13" fmla="*/ 50800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99">
                  <a:moveTo>
                    <a:pt x="5" y="0"/>
                  </a:moveTo>
                  <a:lnTo>
                    <a:pt x="4" y="34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5" y="9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" name="Freeform 182">
              <a:extLst>
                <a:ext uri="{FF2B5EF4-FFF2-40B4-BE49-F238E27FC236}">
                  <a16:creationId xmlns:a16="http://schemas.microsoft.com/office/drawing/2014/main" id="{3B4CFEF1-4208-2640-AC47-95060154E0EF}"/>
                </a:ext>
              </a:extLst>
            </p:cNvPr>
            <p:cNvSpPr>
              <a:spLocks/>
            </p:cNvSpPr>
            <p:nvPr>
              <p:custDataLst>
                <p:tags r:id="rId450"/>
              </p:custDataLst>
            </p:nvPr>
          </p:nvSpPr>
          <p:spPr bwMode="auto">
            <a:xfrm>
              <a:off x="10062459" y="5013120"/>
              <a:ext cx="9684" cy="40559"/>
            </a:xfrm>
            <a:custGeom>
              <a:avLst/>
              <a:gdLst>
                <a:gd name="T0" fmla="*/ 7937 w 14"/>
                <a:gd name="T1" fmla="*/ 0 h 68"/>
                <a:gd name="T2" fmla="*/ 4535 w 14"/>
                <a:gd name="T3" fmla="*/ 8591 h 68"/>
                <a:gd name="T4" fmla="*/ 2268 w 14"/>
                <a:gd name="T5" fmla="*/ 17719 h 68"/>
                <a:gd name="T6" fmla="*/ 1134 w 14"/>
                <a:gd name="T7" fmla="*/ 27921 h 68"/>
                <a:gd name="T8" fmla="*/ 0 w 14"/>
                <a:gd name="T9" fmla="*/ 36512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68">
                  <a:moveTo>
                    <a:pt x="14" y="0"/>
                  </a:moveTo>
                  <a:lnTo>
                    <a:pt x="8" y="16"/>
                  </a:lnTo>
                  <a:lnTo>
                    <a:pt x="4" y="33"/>
                  </a:lnTo>
                  <a:lnTo>
                    <a:pt x="2" y="52"/>
                  </a:lnTo>
                  <a:lnTo>
                    <a:pt x="0" y="6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" name="Freeform 183">
              <a:extLst>
                <a:ext uri="{FF2B5EF4-FFF2-40B4-BE49-F238E27FC236}">
                  <a16:creationId xmlns:a16="http://schemas.microsoft.com/office/drawing/2014/main" id="{7FBE8617-06C0-824D-BCA0-4025FAFC007B}"/>
                </a:ext>
              </a:extLst>
            </p:cNvPr>
            <p:cNvSpPr>
              <a:spLocks/>
            </p:cNvSpPr>
            <p:nvPr>
              <p:custDataLst>
                <p:tags r:id="rId451"/>
              </p:custDataLst>
            </p:nvPr>
          </p:nvSpPr>
          <p:spPr bwMode="auto">
            <a:xfrm>
              <a:off x="10081829" y="4991957"/>
              <a:ext cx="1936" cy="24688"/>
            </a:xfrm>
            <a:custGeom>
              <a:avLst/>
              <a:gdLst>
                <a:gd name="T0" fmla="*/ 0 w 1587"/>
                <a:gd name="T1" fmla="*/ 0 h 43"/>
                <a:gd name="T2" fmla="*/ 0 w 1587"/>
                <a:gd name="T3" fmla="*/ 6719 h 43"/>
                <a:gd name="T4" fmla="*/ 0 w 1587"/>
                <a:gd name="T5" fmla="*/ 13438 h 43"/>
                <a:gd name="T6" fmla="*/ 0 w 1587"/>
                <a:gd name="T7" fmla="*/ 19124 h 43"/>
                <a:gd name="T8" fmla="*/ 0 w 1587"/>
                <a:gd name="T9" fmla="*/ 22225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43">
                  <a:moveTo>
                    <a:pt x="0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7" name="Line 184">
              <a:extLst>
                <a:ext uri="{FF2B5EF4-FFF2-40B4-BE49-F238E27FC236}">
                  <a16:creationId xmlns:a16="http://schemas.microsoft.com/office/drawing/2014/main" id="{F1F5D7E2-7740-2744-9614-DBFE77ECF45C}"/>
                </a:ext>
              </a:extLst>
            </p:cNvPr>
            <p:cNvSpPr>
              <a:spLocks noChangeShapeType="1"/>
            </p:cNvSpPr>
            <p:nvPr>
              <p:custDataLst>
                <p:tags r:id="rId452"/>
              </p:custDataLst>
            </p:nvPr>
          </p:nvSpPr>
          <p:spPr bwMode="auto">
            <a:xfrm flipV="1">
              <a:off x="10081829" y="5013120"/>
              <a:ext cx="1936" cy="3527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8" name="Freeform 185">
              <a:extLst>
                <a:ext uri="{FF2B5EF4-FFF2-40B4-BE49-F238E27FC236}">
                  <a16:creationId xmlns:a16="http://schemas.microsoft.com/office/drawing/2014/main" id="{54F956EF-4A0D-E746-824D-512A5476C429}"/>
                </a:ext>
              </a:extLst>
            </p:cNvPr>
            <p:cNvSpPr>
              <a:spLocks/>
            </p:cNvSpPr>
            <p:nvPr>
              <p:custDataLst>
                <p:tags r:id="rId453"/>
              </p:custDataLst>
            </p:nvPr>
          </p:nvSpPr>
          <p:spPr bwMode="auto">
            <a:xfrm>
              <a:off x="10062459" y="4995485"/>
              <a:ext cx="1936" cy="17635"/>
            </a:xfrm>
            <a:custGeom>
              <a:avLst/>
              <a:gdLst>
                <a:gd name="T0" fmla="*/ 0 w 1587"/>
                <a:gd name="T1" fmla="*/ 15875 h 31"/>
                <a:gd name="T2" fmla="*/ 0 w 1587"/>
                <a:gd name="T3" fmla="*/ 11266 h 31"/>
                <a:gd name="T4" fmla="*/ 0 w 1587"/>
                <a:gd name="T5" fmla="*/ 7681 h 31"/>
                <a:gd name="T6" fmla="*/ 0 w 1587"/>
                <a:gd name="T7" fmla="*/ 4097 h 31"/>
                <a:gd name="T8" fmla="*/ 0 w 158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31">
                  <a:moveTo>
                    <a:pt x="0" y="31"/>
                  </a:moveTo>
                  <a:lnTo>
                    <a:pt x="0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" name="Freeform 186">
              <a:extLst>
                <a:ext uri="{FF2B5EF4-FFF2-40B4-BE49-F238E27FC236}">
                  <a16:creationId xmlns:a16="http://schemas.microsoft.com/office/drawing/2014/main" id="{F67B5685-3891-9242-92EE-C923EBFF8B11}"/>
                </a:ext>
              </a:extLst>
            </p:cNvPr>
            <p:cNvSpPr>
              <a:spLocks/>
            </p:cNvSpPr>
            <p:nvPr>
              <p:custDataLst>
                <p:tags r:id="rId454"/>
              </p:custDataLst>
            </p:nvPr>
          </p:nvSpPr>
          <p:spPr bwMode="auto">
            <a:xfrm>
              <a:off x="9721569" y="6094128"/>
              <a:ext cx="118149" cy="96992"/>
            </a:xfrm>
            <a:custGeom>
              <a:avLst/>
              <a:gdLst>
                <a:gd name="T0" fmla="*/ 8177 w 225"/>
                <a:gd name="T1" fmla="*/ 82608 h 167"/>
                <a:gd name="T2" fmla="*/ 3013 w 225"/>
                <a:gd name="T3" fmla="*/ 74242 h 167"/>
                <a:gd name="T4" fmla="*/ 0 w 225"/>
                <a:gd name="T5" fmla="*/ 67968 h 167"/>
                <a:gd name="T6" fmla="*/ 430 w 225"/>
                <a:gd name="T7" fmla="*/ 56466 h 167"/>
                <a:gd name="T8" fmla="*/ 4734 w 225"/>
                <a:gd name="T9" fmla="*/ 35553 h 167"/>
                <a:gd name="T10" fmla="*/ 10329 w 225"/>
                <a:gd name="T11" fmla="*/ 20390 h 167"/>
                <a:gd name="T12" fmla="*/ 14633 w 225"/>
                <a:gd name="T13" fmla="*/ 10979 h 167"/>
                <a:gd name="T14" fmla="*/ 18937 w 225"/>
                <a:gd name="T15" fmla="*/ 4705 h 167"/>
                <a:gd name="T16" fmla="*/ 23241 w 225"/>
                <a:gd name="T17" fmla="*/ 523 h 167"/>
                <a:gd name="T18" fmla="*/ 27975 w 225"/>
                <a:gd name="T19" fmla="*/ 523 h 167"/>
                <a:gd name="T20" fmla="*/ 32709 w 225"/>
                <a:gd name="T21" fmla="*/ 1568 h 167"/>
                <a:gd name="T22" fmla="*/ 37874 w 225"/>
                <a:gd name="T23" fmla="*/ 4183 h 167"/>
                <a:gd name="T24" fmla="*/ 43039 w 225"/>
                <a:gd name="T25" fmla="*/ 8888 h 167"/>
                <a:gd name="T26" fmla="*/ 48203 w 225"/>
                <a:gd name="T27" fmla="*/ 12548 h 167"/>
                <a:gd name="T28" fmla="*/ 55089 w 225"/>
                <a:gd name="T29" fmla="*/ 12548 h 167"/>
                <a:gd name="T30" fmla="*/ 62406 w 225"/>
                <a:gd name="T31" fmla="*/ 9934 h 167"/>
                <a:gd name="T32" fmla="*/ 71014 w 225"/>
                <a:gd name="T33" fmla="*/ 3660 h 167"/>
                <a:gd name="T34" fmla="*/ 96837 w 225"/>
                <a:gd name="T35" fmla="*/ 0 h 167"/>
                <a:gd name="T36" fmla="*/ 92533 w 225"/>
                <a:gd name="T37" fmla="*/ 11502 h 167"/>
                <a:gd name="T38" fmla="*/ 86508 w 225"/>
                <a:gd name="T39" fmla="*/ 21436 h 167"/>
                <a:gd name="T40" fmla="*/ 72305 w 225"/>
                <a:gd name="T41" fmla="*/ 37644 h 167"/>
                <a:gd name="T42" fmla="*/ 59393 w 225"/>
                <a:gd name="T43" fmla="*/ 52283 h 167"/>
                <a:gd name="T44" fmla="*/ 55520 w 225"/>
                <a:gd name="T45" fmla="*/ 59603 h 167"/>
                <a:gd name="T46" fmla="*/ 54229 w 225"/>
                <a:gd name="T47" fmla="*/ 67968 h 167"/>
                <a:gd name="T48" fmla="*/ 52938 w 225"/>
                <a:gd name="T49" fmla="*/ 65877 h 167"/>
                <a:gd name="T50" fmla="*/ 51646 w 225"/>
                <a:gd name="T51" fmla="*/ 61171 h 167"/>
                <a:gd name="T52" fmla="*/ 45621 w 225"/>
                <a:gd name="T53" fmla="*/ 63263 h 167"/>
                <a:gd name="T54" fmla="*/ 41748 w 225"/>
                <a:gd name="T55" fmla="*/ 66923 h 167"/>
                <a:gd name="T56" fmla="*/ 34431 w 225"/>
                <a:gd name="T57" fmla="*/ 75811 h 167"/>
                <a:gd name="T58" fmla="*/ 30557 w 225"/>
                <a:gd name="T59" fmla="*/ 79993 h 167"/>
                <a:gd name="T60" fmla="*/ 25823 w 225"/>
                <a:gd name="T61" fmla="*/ 83653 h 167"/>
                <a:gd name="T62" fmla="*/ 19798 w 225"/>
                <a:gd name="T63" fmla="*/ 86267 h 167"/>
                <a:gd name="T64" fmla="*/ 11190 w 225"/>
                <a:gd name="T65" fmla="*/ 87313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5" h="167">
                  <a:moveTo>
                    <a:pt x="26" y="167"/>
                  </a:moveTo>
                  <a:lnTo>
                    <a:pt x="19" y="158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6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1" y="108"/>
                  </a:lnTo>
                  <a:lnTo>
                    <a:pt x="5" y="89"/>
                  </a:lnTo>
                  <a:lnTo>
                    <a:pt x="11" y="68"/>
                  </a:lnTo>
                  <a:lnTo>
                    <a:pt x="20" y="48"/>
                  </a:lnTo>
                  <a:lnTo>
                    <a:pt x="24" y="39"/>
                  </a:lnTo>
                  <a:lnTo>
                    <a:pt x="28" y="29"/>
                  </a:lnTo>
                  <a:lnTo>
                    <a:pt x="34" y="21"/>
                  </a:lnTo>
                  <a:lnTo>
                    <a:pt x="38" y="14"/>
                  </a:lnTo>
                  <a:lnTo>
                    <a:pt x="44" y="9"/>
                  </a:lnTo>
                  <a:lnTo>
                    <a:pt x="49" y="4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0" y="4"/>
                  </a:lnTo>
                  <a:lnTo>
                    <a:pt x="88" y="8"/>
                  </a:lnTo>
                  <a:lnTo>
                    <a:pt x="94" y="13"/>
                  </a:lnTo>
                  <a:lnTo>
                    <a:pt x="100" y="17"/>
                  </a:lnTo>
                  <a:lnTo>
                    <a:pt x="106" y="21"/>
                  </a:lnTo>
                  <a:lnTo>
                    <a:pt x="112" y="24"/>
                  </a:lnTo>
                  <a:lnTo>
                    <a:pt x="120" y="25"/>
                  </a:lnTo>
                  <a:lnTo>
                    <a:pt x="128" y="24"/>
                  </a:lnTo>
                  <a:lnTo>
                    <a:pt x="137" y="22"/>
                  </a:lnTo>
                  <a:lnTo>
                    <a:pt x="145" y="19"/>
                  </a:lnTo>
                  <a:lnTo>
                    <a:pt x="151" y="15"/>
                  </a:lnTo>
                  <a:lnTo>
                    <a:pt x="165" y="7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21" y="11"/>
                  </a:lnTo>
                  <a:lnTo>
                    <a:pt x="215" y="22"/>
                  </a:lnTo>
                  <a:lnTo>
                    <a:pt x="209" y="31"/>
                  </a:lnTo>
                  <a:lnTo>
                    <a:pt x="201" y="41"/>
                  </a:lnTo>
                  <a:lnTo>
                    <a:pt x="185" y="57"/>
                  </a:lnTo>
                  <a:lnTo>
                    <a:pt x="168" y="72"/>
                  </a:lnTo>
                  <a:lnTo>
                    <a:pt x="151" y="86"/>
                  </a:lnTo>
                  <a:lnTo>
                    <a:pt x="138" y="100"/>
                  </a:lnTo>
                  <a:lnTo>
                    <a:pt x="133" y="107"/>
                  </a:lnTo>
                  <a:lnTo>
                    <a:pt x="129" y="114"/>
                  </a:lnTo>
                  <a:lnTo>
                    <a:pt x="126" y="122"/>
                  </a:lnTo>
                  <a:lnTo>
                    <a:pt x="126" y="130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0" y="122"/>
                  </a:lnTo>
                  <a:lnTo>
                    <a:pt x="120" y="117"/>
                  </a:lnTo>
                  <a:lnTo>
                    <a:pt x="112" y="119"/>
                  </a:lnTo>
                  <a:lnTo>
                    <a:pt x="106" y="121"/>
                  </a:lnTo>
                  <a:lnTo>
                    <a:pt x="101" y="124"/>
                  </a:lnTo>
                  <a:lnTo>
                    <a:pt x="97" y="128"/>
                  </a:lnTo>
                  <a:lnTo>
                    <a:pt x="88" y="135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1" y="153"/>
                  </a:lnTo>
                  <a:lnTo>
                    <a:pt x="66" y="157"/>
                  </a:lnTo>
                  <a:lnTo>
                    <a:pt x="60" y="160"/>
                  </a:lnTo>
                  <a:lnTo>
                    <a:pt x="54" y="163"/>
                  </a:lnTo>
                  <a:lnTo>
                    <a:pt x="46" y="165"/>
                  </a:lnTo>
                  <a:lnTo>
                    <a:pt x="36" y="166"/>
                  </a:lnTo>
                  <a:lnTo>
                    <a:pt x="26" y="16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" name="Freeform 187">
              <a:extLst>
                <a:ext uri="{FF2B5EF4-FFF2-40B4-BE49-F238E27FC236}">
                  <a16:creationId xmlns:a16="http://schemas.microsoft.com/office/drawing/2014/main" id="{B37C1B56-FA6A-2943-9661-3E23E8EED47A}"/>
                </a:ext>
              </a:extLst>
            </p:cNvPr>
            <p:cNvSpPr>
              <a:spLocks/>
            </p:cNvSpPr>
            <p:nvPr>
              <p:custDataLst>
                <p:tags r:id="rId455"/>
              </p:custDataLst>
            </p:nvPr>
          </p:nvSpPr>
          <p:spPr bwMode="auto">
            <a:xfrm>
              <a:off x="9890077" y="5226499"/>
              <a:ext cx="3874" cy="19399"/>
            </a:xfrm>
            <a:custGeom>
              <a:avLst/>
              <a:gdLst>
                <a:gd name="T0" fmla="*/ 0 w 7"/>
                <a:gd name="T1" fmla="*/ 17463 h 31"/>
                <a:gd name="T2" fmla="*/ 2268 w 7"/>
                <a:gd name="T3" fmla="*/ 12393 h 31"/>
                <a:gd name="T4" fmla="*/ 2721 w 7"/>
                <a:gd name="T5" fmla="*/ 7323 h 31"/>
                <a:gd name="T6" fmla="*/ 3175 w 7"/>
                <a:gd name="T7" fmla="*/ 3380 h 31"/>
                <a:gd name="T8" fmla="*/ 3175 w 7"/>
                <a:gd name="T9" fmla="*/ 0 h 31"/>
                <a:gd name="T10" fmla="*/ 2721 w 7"/>
                <a:gd name="T11" fmla="*/ 3380 h 31"/>
                <a:gd name="T12" fmla="*/ 1814 w 7"/>
                <a:gd name="T13" fmla="*/ 7323 h 31"/>
                <a:gd name="T14" fmla="*/ 454 w 7"/>
                <a:gd name="T15" fmla="*/ 12393 h 31"/>
                <a:gd name="T16" fmla="*/ 0 w 7"/>
                <a:gd name="T17" fmla="*/ 17463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1">
                  <a:moveTo>
                    <a:pt x="0" y="31"/>
                  </a:moveTo>
                  <a:lnTo>
                    <a:pt x="5" y="22"/>
                  </a:lnTo>
                  <a:lnTo>
                    <a:pt x="6" y="13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4" y="13"/>
                  </a:lnTo>
                  <a:lnTo>
                    <a:pt x="1" y="22"/>
                  </a:lnTo>
                  <a:lnTo>
                    <a:pt x="0" y="3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1" name="Freeform 188">
              <a:extLst>
                <a:ext uri="{FF2B5EF4-FFF2-40B4-BE49-F238E27FC236}">
                  <a16:creationId xmlns:a16="http://schemas.microsoft.com/office/drawing/2014/main" id="{BC0E16A3-BAD8-B440-9D1B-BD0EDE5C289D}"/>
                </a:ext>
              </a:extLst>
            </p:cNvPr>
            <p:cNvSpPr>
              <a:spLocks/>
            </p:cNvSpPr>
            <p:nvPr>
              <p:custDataLst>
                <p:tags r:id="rId456"/>
              </p:custDataLst>
            </p:nvPr>
          </p:nvSpPr>
          <p:spPr bwMode="auto">
            <a:xfrm>
              <a:off x="9808728" y="5140089"/>
              <a:ext cx="19369" cy="17635"/>
            </a:xfrm>
            <a:custGeom>
              <a:avLst/>
              <a:gdLst>
                <a:gd name="T0" fmla="*/ 15875 w 33"/>
                <a:gd name="T1" fmla="*/ 15875 h 31"/>
                <a:gd name="T2" fmla="*/ 15875 w 33"/>
                <a:gd name="T3" fmla="*/ 0 h 31"/>
                <a:gd name="T4" fmla="*/ 12989 w 33"/>
                <a:gd name="T5" fmla="*/ 0 h 31"/>
                <a:gd name="T6" fmla="*/ 10583 w 33"/>
                <a:gd name="T7" fmla="*/ 1024 h 31"/>
                <a:gd name="T8" fmla="*/ 7697 w 33"/>
                <a:gd name="T9" fmla="*/ 2560 h 31"/>
                <a:gd name="T10" fmla="*/ 5292 w 33"/>
                <a:gd name="T11" fmla="*/ 4097 h 31"/>
                <a:gd name="T12" fmla="*/ 2886 w 33"/>
                <a:gd name="T13" fmla="*/ 6145 h 31"/>
                <a:gd name="T14" fmla="*/ 1443 w 33"/>
                <a:gd name="T15" fmla="*/ 8194 h 31"/>
                <a:gd name="T16" fmla="*/ 481 w 33"/>
                <a:gd name="T17" fmla="*/ 10754 h 31"/>
                <a:gd name="T18" fmla="*/ 0 w 33"/>
                <a:gd name="T19" fmla="*/ 12802 h 31"/>
                <a:gd name="T20" fmla="*/ 481 w 33"/>
                <a:gd name="T21" fmla="*/ 13827 h 31"/>
                <a:gd name="T22" fmla="*/ 1443 w 33"/>
                <a:gd name="T23" fmla="*/ 14851 h 31"/>
                <a:gd name="T24" fmla="*/ 2886 w 33"/>
                <a:gd name="T25" fmla="*/ 15363 h 31"/>
                <a:gd name="T26" fmla="*/ 5292 w 33"/>
                <a:gd name="T27" fmla="*/ 15363 h 31"/>
                <a:gd name="T28" fmla="*/ 10583 w 33"/>
                <a:gd name="T29" fmla="*/ 15875 h 31"/>
                <a:gd name="T30" fmla="*/ 15875 w 33"/>
                <a:gd name="T31" fmla="*/ 15875 h 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" h="31">
                  <a:moveTo>
                    <a:pt x="33" y="31"/>
                  </a:move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22" y="31"/>
                  </a:lnTo>
                  <a:lnTo>
                    <a:pt x="33" y="3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2" name="Freeform 189">
              <a:extLst>
                <a:ext uri="{FF2B5EF4-FFF2-40B4-BE49-F238E27FC236}">
                  <a16:creationId xmlns:a16="http://schemas.microsoft.com/office/drawing/2014/main" id="{8439E4E7-244C-FF4E-90DF-700DCB096854}"/>
                </a:ext>
              </a:extLst>
            </p:cNvPr>
            <p:cNvSpPr>
              <a:spLocks/>
            </p:cNvSpPr>
            <p:nvPr>
              <p:custDataLst>
                <p:tags r:id="rId457"/>
              </p:custDataLst>
            </p:nvPr>
          </p:nvSpPr>
          <p:spPr bwMode="auto">
            <a:xfrm>
              <a:off x="9828097" y="5043097"/>
              <a:ext cx="3874" cy="10581"/>
            </a:xfrm>
            <a:custGeom>
              <a:avLst/>
              <a:gdLst>
                <a:gd name="T0" fmla="*/ 0 w 13"/>
                <a:gd name="T1" fmla="*/ 9525 h 19"/>
                <a:gd name="T2" fmla="*/ 488 w 13"/>
                <a:gd name="T3" fmla="*/ 9024 h 19"/>
                <a:gd name="T4" fmla="*/ 1221 w 13"/>
                <a:gd name="T5" fmla="*/ 8522 h 19"/>
                <a:gd name="T6" fmla="*/ 1710 w 13"/>
                <a:gd name="T7" fmla="*/ 7520 h 19"/>
                <a:gd name="T8" fmla="*/ 1954 w 13"/>
                <a:gd name="T9" fmla="*/ 6016 h 19"/>
                <a:gd name="T10" fmla="*/ 2931 w 13"/>
                <a:gd name="T11" fmla="*/ 3008 h 19"/>
                <a:gd name="T12" fmla="*/ 3175 w 13"/>
                <a:gd name="T13" fmla="*/ 0 h 19"/>
                <a:gd name="T14" fmla="*/ 0 w 13"/>
                <a:gd name="T15" fmla="*/ 9525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19">
                  <a:moveTo>
                    <a:pt x="0" y="19"/>
                  </a:moveTo>
                  <a:lnTo>
                    <a:pt x="2" y="18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3" y="0"/>
                  </a:lnTo>
                  <a:lnTo>
                    <a:pt x="0" y="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3" name="Freeform 191">
              <a:extLst>
                <a:ext uri="{FF2B5EF4-FFF2-40B4-BE49-F238E27FC236}">
                  <a16:creationId xmlns:a16="http://schemas.microsoft.com/office/drawing/2014/main" id="{049E98EB-448D-AF45-B6F6-8194B4CF1A18}"/>
                </a:ext>
              </a:extLst>
            </p:cNvPr>
            <p:cNvSpPr>
              <a:spLocks/>
            </p:cNvSpPr>
            <p:nvPr>
              <p:custDataLst>
                <p:tags r:id="rId458"/>
              </p:custDataLst>
            </p:nvPr>
          </p:nvSpPr>
          <p:spPr bwMode="auto">
            <a:xfrm>
              <a:off x="9930752" y="5561558"/>
              <a:ext cx="1936" cy="15872"/>
            </a:xfrm>
            <a:custGeom>
              <a:avLst/>
              <a:gdLst>
                <a:gd name="T0" fmla="*/ 0 w 7"/>
                <a:gd name="T1" fmla="*/ 0 h 31"/>
                <a:gd name="T2" fmla="*/ 1587 w 7"/>
                <a:gd name="T3" fmla="*/ 0 h 31"/>
                <a:gd name="T4" fmla="*/ 1587 w 7"/>
                <a:gd name="T5" fmla="*/ 8296 h 31"/>
                <a:gd name="T6" fmla="*/ 0 w 7"/>
                <a:gd name="T7" fmla="*/ 14288 h 31"/>
                <a:gd name="T8" fmla="*/ 0 w 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31">
                  <a:moveTo>
                    <a:pt x="0" y="0"/>
                  </a:moveTo>
                  <a:lnTo>
                    <a:pt x="7" y="0"/>
                  </a:lnTo>
                  <a:lnTo>
                    <a:pt x="7" y="18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4" name="Freeform 192">
              <a:extLst>
                <a:ext uri="{FF2B5EF4-FFF2-40B4-BE49-F238E27FC236}">
                  <a16:creationId xmlns:a16="http://schemas.microsoft.com/office/drawing/2014/main" id="{5C3F9670-993B-5C4F-8132-054411A1DAD0}"/>
                </a:ext>
              </a:extLst>
            </p:cNvPr>
            <p:cNvSpPr>
              <a:spLocks/>
            </p:cNvSpPr>
            <p:nvPr>
              <p:custDataLst>
                <p:tags r:id="rId459"/>
              </p:custDataLst>
            </p:nvPr>
          </p:nvSpPr>
          <p:spPr bwMode="auto">
            <a:xfrm>
              <a:off x="8999111" y="5013120"/>
              <a:ext cx="1243478" cy="1008707"/>
            </a:xfrm>
            <a:custGeom>
              <a:avLst/>
              <a:gdLst>
                <a:gd name="T0" fmla="*/ 93526 w 2332"/>
                <a:gd name="T1" fmla="*/ 370879 h 1731"/>
                <a:gd name="T2" fmla="*/ 142038 w 2332"/>
                <a:gd name="T3" fmla="*/ 340453 h 1731"/>
                <a:gd name="T4" fmla="*/ 190112 w 2332"/>
                <a:gd name="T5" fmla="*/ 317896 h 1731"/>
                <a:gd name="T6" fmla="*/ 264409 w 2332"/>
                <a:gd name="T7" fmla="*/ 299011 h 1731"/>
                <a:gd name="T8" fmla="*/ 295875 w 2332"/>
                <a:gd name="T9" fmla="*/ 229242 h 1731"/>
                <a:gd name="T10" fmla="*/ 331276 w 2332"/>
                <a:gd name="T11" fmla="*/ 230291 h 1731"/>
                <a:gd name="T12" fmla="*/ 342639 w 2332"/>
                <a:gd name="T13" fmla="*/ 190423 h 1731"/>
                <a:gd name="T14" fmla="*/ 378476 w 2332"/>
                <a:gd name="T15" fmla="*/ 165768 h 1731"/>
                <a:gd name="T16" fmla="*/ 410380 w 2332"/>
                <a:gd name="T17" fmla="*/ 129047 h 1731"/>
                <a:gd name="T18" fmla="*/ 448839 w 2332"/>
                <a:gd name="T19" fmla="*/ 116982 h 1731"/>
                <a:gd name="T20" fmla="*/ 471128 w 2332"/>
                <a:gd name="T21" fmla="*/ 148981 h 1731"/>
                <a:gd name="T22" fmla="*/ 496039 w 2332"/>
                <a:gd name="T23" fmla="*/ 141637 h 1731"/>
                <a:gd name="T24" fmla="*/ 513958 w 2332"/>
                <a:gd name="T25" fmla="*/ 90228 h 1731"/>
                <a:gd name="T26" fmla="*/ 576892 w 2332"/>
                <a:gd name="T27" fmla="*/ 61376 h 1731"/>
                <a:gd name="T28" fmla="*/ 583884 w 2332"/>
                <a:gd name="T29" fmla="*/ 21508 h 1731"/>
                <a:gd name="T30" fmla="*/ 625840 w 2332"/>
                <a:gd name="T31" fmla="*/ 56130 h 1731"/>
                <a:gd name="T32" fmla="*/ 674788 w 2332"/>
                <a:gd name="T33" fmla="*/ 61376 h 1731"/>
                <a:gd name="T34" fmla="*/ 640262 w 2332"/>
                <a:gd name="T35" fmla="*/ 137440 h 1731"/>
                <a:gd name="T36" fmla="*/ 659492 w 2332"/>
                <a:gd name="T37" fmla="*/ 174686 h 1731"/>
                <a:gd name="T38" fmla="*/ 691396 w 2332"/>
                <a:gd name="T39" fmla="*/ 185702 h 1731"/>
                <a:gd name="T40" fmla="*/ 728981 w 2332"/>
                <a:gd name="T41" fmla="*/ 221898 h 1731"/>
                <a:gd name="T42" fmla="*/ 770937 w 2332"/>
                <a:gd name="T43" fmla="*/ 216652 h 1731"/>
                <a:gd name="T44" fmla="*/ 799781 w 2332"/>
                <a:gd name="T45" fmla="*/ 107539 h 1731"/>
                <a:gd name="T46" fmla="*/ 832122 w 2332"/>
                <a:gd name="T47" fmla="*/ 5246 h 1731"/>
                <a:gd name="T48" fmla="*/ 844796 w 2332"/>
                <a:gd name="T49" fmla="*/ 41966 h 1731"/>
                <a:gd name="T50" fmla="*/ 849604 w 2332"/>
                <a:gd name="T51" fmla="*/ 92326 h 1731"/>
                <a:gd name="T52" fmla="*/ 867959 w 2332"/>
                <a:gd name="T53" fmla="*/ 125899 h 1731"/>
                <a:gd name="T54" fmla="*/ 891560 w 2332"/>
                <a:gd name="T55" fmla="*/ 225045 h 1731"/>
                <a:gd name="T56" fmla="*/ 912975 w 2332"/>
                <a:gd name="T57" fmla="*/ 283274 h 1731"/>
                <a:gd name="T58" fmla="*/ 945315 w 2332"/>
                <a:gd name="T59" fmla="*/ 359863 h 1731"/>
                <a:gd name="T60" fmla="*/ 969790 w 2332"/>
                <a:gd name="T61" fmla="*/ 403403 h 1731"/>
                <a:gd name="T62" fmla="*/ 1019175 w 2332"/>
                <a:gd name="T63" fmla="*/ 467926 h 1731"/>
                <a:gd name="T64" fmla="*/ 994701 w 2332"/>
                <a:gd name="T65" fmla="*/ 579662 h 1731"/>
                <a:gd name="T66" fmla="*/ 912100 w 2332"/>
                <a:gd name="T67" fmla="*/ 714480 h 1731"/>
                <a:gd name="T68" fmla="*/ 876263 w 2332"/>
                <a:gd name="T69" fmla="*/ 751200 h 1731"/>
                <a:gd name="T70" fmla="*/ 803278 w 2332"/>
                <a:gd name="T71" fmla="*/ 834609 h 1731"/>
                <a:gd name="T72" fmla="*/ 764381 w 2332"/>
                <a:gd name="T73" fmla="*/ 879198 h 1731"/>
                <a:gd name="T74" fmla="*/ 694455 w 2332"/>
                <a:gd name="T75" fmla="*/ 905427 h 1731"/>
                <a:gd name="T76" fmla="*/ 662988 w 2332"/>
                <a:gd name="T77" fmla="*/ 888116 h 1731"/>
                <a:gd name="T78" fmla="*/ 616225 w 2332"/>
                <a:gd name="T79" fmla="*/ 907001 h 1731"/>
                <a:gd name="T80" fmla="*/ 566840 w 2332"/>
                <a:gd name="T81" fmla="*/ 888116 h 1731"/>
                <a:gd name="T82" fmla="*/ 558973 w 2332"/>
                <a:gd name="T83" fmla="*/ 846674 h 1731"/>
                <a:gd name="T84" fmla="*/ 551980 w 2332"/>
                <a:gd name="T85" fmla="*/ 795265 h 1731"/>
                <a:gd name="T86" fmla="*/ 535373 w 2332"/>
                <a:gd name="T87" fmla="*/ 786872 h 1731"/>
                <a:gd name="T88" fmla="*/ 559410 w 2332"/>
                <a:gd name="T89" fmla="*/ 724971 h 1731"/>
                <a:gd name="T90" fmla="*/ 475498 w 2332"/>
                <a:gd name="T91" fmla="*/ 714480 h 1731"/>
                <a:gd name="T92" fmla="*/ 419995 w 2332"/>
                <a:gd name="T93" fmla="*/ 672513 h 1731"/>
                <a:gd name="T94" fmla="*/ 329527 w 2332"/>
                <a:gd name="T95" fmla="*/ 694021 h 1731"/>
                <a:gd name="T96" fmla="*/ 221579 w 2332"/>
                <a:gd name="T97" fmla="*/ 744381 h 1731"/>
                <a:gd name="T98" fmla="*/ 93526 w 2332"/>
                <a:gd name="T99" fmla="*/ 772708 h 1731"/>
                <a:gd name="T100" fmla="*/ 24037 w 2332"/>
                <a:gd name="T101" fmla="*/ 781626 h 1731"/>
                <a:gd name="T102" fmla="*/ 874 w 2332"/>
                <a:gd name="T103" fmla="*/ 746479 h 1731"/>
                <a:gd name="T104" fmla="*/ 42393 w 2332"/>
                <a:gd name="T105" fmla="*/ 705037 h 1731"/>
                <a:gd name="T106" fmla="*/ 32778 w 2332"/>
                <a:gd name="T107" fmla="*/ 651005 h 1731"/>
                <a:gd name="T108" fmla="*/ 49385 w 2332"/>
                <a:gd name="T109" fmla="*/ 613760 h 1731"/>
                <a:gd name="T110" fmla="*/ 25348 w 2332"/>
                <a:gd name="T111" fmla="*/ 494680 h 1731"/>
                <a:gd name="T112" fmla="*/ 49385 w 2332"/>
                <a:gd name="T113" fmla="*/ 505696 h 1731"/>
                <a:gd name="T114" fmla="*/ 46326 w 2332"/>
                <a:gd name="T115" fmla="*/ 452189 h 1731"/>
                <a:gd name="T116" fmla="*/ 64245 w 2332"/>
                <a:gd name="T117" fmla="*/ 401305 h 17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32" h="1731">
                  <a:moveTo>
                    <a:pt x="153" y="721"/>
                  </a:moveTo>
                  <a:lnTo>
                    <a:pt x="156" y="727"/>
                  </a:lnTo>
                  <a:lnTo>
                    <a:pt x="159" y="732"/>
                  </a:lnTo>
                  <a:lnTo>
                    <a:pt x="162" y="735"/>
                  </a:lnTo>
                  <a:lnTo>
                    <a:pt x="167" y="738"/>
                  </a:lnTo>
                  <a:lnTo>
                    <a:pt x="173" y="744"/>
                  </a:lnTo>
                  <a:lnTo>
                    <a:pt x="180" y="751"/>
                  </a:lnTo>
                  <a:lnTo>
                    <a:pt x="189" y="744"/>
                  </a:lnTo>
                  <a:lnTo>
                    <a:pt x="195" y="737"/>
                  </a:lnTo>
                  <a:lnTo>
                    <a:pt x="201" y="729"/>
                  </a:lnTo>
                  <a:lnTo>
                    <a:pt x="205" y="722"/>
                  </a:lnTo>
                  <a:lnTo>
                    <a:pt x="210" y="714"/>
                  </a:lnTo>
                  <a:lnTo>
                    <a:pt x="214" y="707"/>
                  </a:lnTo>
                  <a:lnTo>
                    <a:pt x="219" y="701"/>
                  </a:lnTo>
                  <a:lnTo>
                    <a:pt x="226" y="696"/>
                  </a:lnTo>
                  <a:lnTo>
                    <a:pt x="234" y="690"/>
                  </a:lnTo>
                  <a:lnTo>
                    <a:pt x="241" y="685"/>
                  </a:lnTo>
                  <a:lnTo>
                    <a:pt x="249" y="680"/>
                  </a:lnTo>
                  <a:lnTo>
                    <a:pt x="258" y="677"/>
                  </a:lnTo>
                  <a:lnTo>
                    <a:pt x="274" y="672"/>
                  </a:lnTo>
                  <a:lnTo>
                    <a:pt x="290" y="667"/>
                  </a:lnTo>
                  <a:lnTo>
                    <a:pt x="297" y="665"/>
                  </a:lnTo>
                  <a:lnTo>
                    <a:pt x="305" y="661"/>
                  </a:lnTo>
                  <a:lnTo>
                    <a:pt x="312" y="658"/>
                  </a:lnTo>
                  <a:lnTo>
                    <a:pt x="318" y="654"/>
                  </a:lnTo>
                  <a:lnTo>
                    <a:pt x="325" y="649"/>
                  </a:lnTo>
                  <a:lnTo>
                    <a:pt x="330" y="644"/>
                  </a:lnTo>
                  <a:lnTo>
                    <a:pt x="335" y="637"/>
                  </a:lnTo>
                  <a:lnTo>
                    <a:pt x="339" y="628"/>
                  </a:lnTo>
                  <a:lnTo>
                    <a:pt x="360" y="631"/>
                  </a:lnTo>
                  <a:lnTo>
                    <a:pt x="370" y="631"/>
                  </a:lnTo>
                  <a:lnTo>
                    <a:pt x="375" y="629"/>
                  </a:lnTo>
                  <a:lnTo>
                    <a:pt x="385" y="628"/>
                  </a:lnTo>
                  <a:lnTo>
                    <a:pt x="393" y="628"/>
                  </a:lnTo>
                  <a:lnTo>
                    <a:pt x="400" y="627"/>
                  </a:lnTo>
                  <a:lnTo>
                    <a:pt x="405" y="624"/>
                  </a:lnTo>
                  <a:lnTo>
                    <a:pt x="412" y="622"/>
                  </a:lnTo>
                  <a:lnTo>
                    <a:pt x="423" y="615"/>
                  </a:lnTo>
                  <a:lnTo>
                    <a:pt x="435" y="606"/>
                  </a:lnTo>
                  <a:lnTo>
                    <a:pt x="447" y="598"/>
                  </a:lnTo>
                  <a:lnTo>
                    <a:pt x="461" y="592"/>
                  </a:lnTo>
                  <a:lnTo>
                    <a:pt x="469" y="589"/>
                  </a:lnTo>
                  <a:lnTo>
                    <a:pt x="478" y="587"/>
                  </a:lnTo>
                  <a:lnTo>
                    <a:pt x="487" y="585"/>
                  </a:lnTo>
                  <a:lnTo>
                    <a:pt x="498" y="585"/>
                  </a:lnTo>
                  <a:lnTo>
                    <a:pt x="520" y="585"/>
                  </a:lnTo>
                  <a:lnTo>
                    <a:pt x="544" y="584"/>
                  </a:lnTo>
                  <a:lnTo>
                    <a:pt x="558" y="584"/>
                  </a:lnTo>
                  <a:lnTo>
                    <a:pt x="570" y="582"/>
                  </a:lnTo>
                  <a:lnTo>
                    <a:pt x="581" y="581"/>
                  </a:lnTo>
                  <a:lnTo>
                    <a:pt x="592" y="579"/>
                  </a:lnTo>
                  <a:lnTo>
                    <a:pt x="605" y="570"/>
                  </a:lnTo>
                  <a:lnTo>
                    <a:pt x="619" y="558"/>
                  </a:lnTo>
                  <a:lnTo>
                    <a:pt x="635" y="542"/>
                  </a:lnTo>
                  <a:lnTo>
                    <a:pt x="650" y="525"/>
                  </a:lnTo>
                  <a:lnTo>
                    <a:pt x="664" y="508"/>
                  </a:lnTo>
                  <a:lnTo>
                    <a:pt x="677" y="490"/>
                  </a:lnTo>
                  <a:lnTo>
                    <a:pt x="688" y="475"/>
                  </a:lnTo>
                  <a:lnTo>
                    <a:pt x="698" y="462"/>
                  </a:lnTo>
                  <a:lnTo>
                    <a:pt x="695" y="461"/>
                  </a:lnTo>
                  <a:lnTo>
                    <a:pt x="693" y="459"/>
                  </a:lnTo>
                  <a:lnTo>
                    <a:pt x="691" y="456"/>
                  </a:lnTo>
                  <a:lnTo>
                    <a:pt x="688" y="452"/>
                  </a:lnTo>
                  <a:lnTo>
                    <a:pt x="683" y="444"/>
                  </a:lnTo>
                  <a:lnTo>
                    <a:pt x="677" y="437"/>
                  </a:lnTo>
                  <a:lnTo>
                    <a:pt x="688" y="432"/>
                  </a:lnTo>
                  <a:lnTo>
                    <a:pt x="697" y="426"/>
                  </a:lnTo>
                  <a:lnTo>
                    <a:pt x="705" y="419"/>
                  </a:lnTo>
                  <a:lnTo>
                    <a:pt x="710" y="413"/>
                  </a:lnTo>
                  <a:lnTo>
                    <a:pt x="716" y="406"/>
                  </a:lnTo>
                  <a:lnTo>
                    <a:pt x="721" y="399"/>
                  </a:lnTo>
                  <a:lnTo>
                    <a:pt x="729" y="393"/>
                  </a:lnTo>
                  <a:lnTo>
                    <a:pt x="738" y="388"/>
                  </a:lnTo>
                  <a:lnTo>
                    <a:pt x="739" y="399"/>
                  </a:lnTo>
                  <a:lnTo>
                    <a:pt x="741" y="409"/>
                  </a:lnTo>
                  <a:lnTo>
                    <a:pt x="744" y="418"/>
                  </a:lnTo>
                  <a:lnTo>
                    <a:pt x="749" y="425"/>
                  </a:lnTo>
                  <a:lnTo>
                    <a:pt x="758" y="439"/>
                  </a:lnTo>
                  <a:lnTo>
                    <a:pt x="764" y="450"/>
                  </a:lnTo>
                  <a:lnTo>
                    <a:pt x="768" y="437"/>
                  </a:lnTo>
                  <a:lnTo>
                    <a:pt x="770" y="428"/>
                  </a:lnTo>
                  <a:lnTo>
                    <a:pt x="771" y="418"/>
                  </a:lnTo>
                  <a:lnTo>
                    <a:pt x="771" y="406"/>
                  </a:lnTo>
                  <a:lnTo>
                    <a:pt x="775" y="402"/>
                  </a:lnTo>
                  <a:lnTo>
                    <a:pt x="776" y="397"/>
                  </a:lnTo>
                  <a:lnTo>
                    <a:pt x="777" y="391"/>
                  </a:lnTo>
                  <a:lnTo>
                    <a:pt x="777" y="385"/>
                  </a:lnTo>
                  <a:lnTo>
                    <a:pt x="777" y="379"/>
                  </a:lnTo>
                  <a:lnTo>
                    <a:pt x="778" y="373"/>
                  </a:lnTo>
                  <a:lnTo>
                    <a:pt x="781" y="368"/>
                  </a:lnTo>
                  <a:lnTo>
                    <a:pt x="784" y="363"/>
                  </a:lnTo>
                  <a:lnTo>
                    <a:pt x="787" y="370"/>
                  </a:lnTo>
                  <a:lnTo>
                    <a:pt x="790" y="381"/>
                  </a:lnTo>
                  <a:lnTo>
                    <a:pt x="838" y="381"/>
                  </a:lnTo>
                  <a:lnTo>
                    <a:pt x="833" y="369"/>
                  </a:lnTo>
                  <a:lnTo>
                    <a:pt x="832" y="358"/>
                  </a:lnTo>
                  <a:lnTo>
                    <a:pt x="831" y="349"/>
                  </a:lnTo>
                  <a:lnTo>
                    <a:pt x="832" y="341"/>
                  </a:lnTo>
                  <a:lnTo>
                    <a:pt x="835" y="327"/>
                  </a:lnTo>
                  <a:lnTo>
                    <a:pt x="838" y="314"/>
                  </a:lnTo>
                  <a:lnTo>
                    <a:pt x="852" y="315"/>
                  </a:lnTo>
                  <a:lnTo>
                    <a:pt x="860" y="316"/>
                  </a:lnTo>
                  <a:lnTo>
                    <a:pt x="863" y="316"/>
                  </a:lnTo>
                  <a:lnTo>
                    <a:pt x="866" y="316"/>
                  </a:lnTo>
                  <a:lnTo>
                    <a:pt x="871" y="315"/>
                  </a:lnTo>
                  <a:lnTo>
                    <a:pt x="877" y="314"/>
                  </a:lnTo>
                  <a:lnTo>
                    <a:pt x="885" y="295"/>
                  </a:lnTo>
                  <a:lnTo>
                    <a:pt x="891" y="281"/>
                  </a:lnTo>
                  <a:lnTo>
                    <a:pt x="898" y="268"/>
                  </a:lnTo>
                  <a:lnTo>
                    <a:pt x="910" y="252"/>
                  </a:lnTo>
                  <a:lnTo>
                    <a:pt x="916" y="255"/>
                  </a:lnTo>
                  <a:lnTo>
                    <a:pt x="921" y="256"/>
                  </a:lnTo>
                  <a:lnTo>
                    <a:pt x="925" y="256"/>
                  </a:lnTo>
                  <a:lnTo>
                    <a:pt x="930" y="255"/>
                  </a:lnTo>
                  <a:lnTo>
                    <a:pt x="933" y="253"/>
                  </a:lnTo>
                  <a:lnTo>
                    <a:pt x="935" y="250"/>
                  </a:lnTo>
                  <a:lnTo>
                    <a:pt x="939" y="246"/>
                  </a:lnTo>
                  <a:lnTo>
                    <a:pt x="940" y="242"/>
                  </a:lnTo>
                  <a:lnTo>
                    <a:pt x="946" y="224"/>
                  </a:lnTo>
                  <a:lnTo>
                    <a:pt x="951" y="209"/>
                  </a:lnTo>
                  <a:lnTo>
                    <a:pt x="957" y="212"/>
                  </a:lnTo>
                  <a:lnTo>
                    <a:pt x="965" y="214"/>
                  </a:lnTo>
                  <a:lnTo>
                    <a:pt x="973" y="215"/>
                  </a:lnTo>
                  <a:lnTo>
                    <a:pt x="980" y="214"/>
                  </a:lnTo>
                  <a:lnTo>
                    <a:pt x="989" y="214"/>
                  </a:lnTo>
                  <a:lnTo>
                    <a:pt x="998" y="213"/>
                  </a:lnTo>
                  <a:lnTo>
                    <a:pt x="1007" y="213"/>
                  </a:lnTo>
                  <a:lnTo>
                    <a:pt x="1017" y="215"/>
                  </a:lnTo>
                  <a:lnTo>
                    <a:pt x="1022" y="219"/>
                  </a:lnTo>
                  <a:lnTo>
                    <a:pt x="1027" y="223"/>
                  </a:lnTo>
                  <a:lnTo>
                    <a:pt x="1031" y="227"/>
                  </a:lnTo>
                  <a:lnTo>
                    <a:pt x="1033" y="232"/>
                  </a:lnTo>
                  <a:lnTo>
                    <a:pt x="1037" y="244"/>
                  </a:lnTo>
                  <a:lnTo>
                    <a:pt x="1040" y="257"/>
                  </a:lnTo>
                  <a:lnTo>
                    <a:pt x="1043" y="269"/>
                  </a:lnTo>
                  <a:lnTo>
                    <a:pt x="1046" y="280"/>
                  </a:lnTo>
                  <a:lnTo>
                    <a:pt x="1050" y="284"/>
                  </a:lnTo>
                  <a:lnTo>
                    <a:pt x="1053" y="287"/>
                  </a:lnTo>
                  <a:lnTo>
                    <a:pt x="1057" y="289"/>
                  </a:lnTo>
                  <a:lnTo>
                    <a:pt x="1063" y="290"/>
                  </a:lnTo>
                  <a:lnTo>
                    <a:pt x="1069" y="289"/>
                  </a:lnTo>
                  <a:lnTo>
                    <a:pt x="1076" y="286"/>
                  </a:lnTo>
                  <a:lnTo>
                    <a:pt x="1078" y="284"/>
                  </a:lnTo>
                  <a:lnTo>
                    <a:pt x="1081" y="282"/>
                  </a:lnTo>
                  <a:lnTo>
                    <a:pt x="1083" y="280"/>
                  </a:lnTo>
                  <a:lnTo>
                    <a:pt x="1084" y="277"/>
                  </a:lnTo>
                  <a:lnTo>
                    <a:pt x="1088" y="279"/>
                  </a:lnTo>
                  <a:lnTo>
                    <a:pt x="1092" y="280"/>
                  </a:lnTo>
                  <a:lnTo>
                    <a:pt x="1096" y="280"/>
                  </a:lnTo>
                  <a:lnTo>
                    <a:pt x="1099" y="280"/>
                  </a:lnTo>
                  <a:lnTo>
                    <a:pt x="1104" y="278"/>
                  </a:lnTo>
                  <a:lnTo>
                    <a:pt x="1110" y="277"/>
                  </a:lnTo>
                  <a:lnTo>
                    <a:pt x="1120" y="277"/>
                  </a:lnTo>
                  <a:lnTo>
                    <a:pt x="1128" y="276"/>
                  </a:lnTo>
                  <a:lnTo>
                    <a:pt x="1133" y="274"/>
                  </a:lnTo>
                  <a:lnTo>
                    <a:pt x="1135" y="270"/>
                  </a:lnTo>
                  <a:lnTo>
                    <a:pt x="1136" y="261"/>
                  </a:lnTo>
                  <a:lnTo>
                    <a:pt x="1136" y="246"/>
                  </a:lnTo>
                  <a:lnTo>
                    <a:pt x="1136" y="240"/>
                  </a:lnTo>
                  <a:lnTo>
                    <a:pt x="1137" y="234"/>
                  </a:lnTo>
                  <a:lnTo>
                    <a:pt x="1140" y="228"/>
                  </a:lnTo>
                  <a:lnTo>
                    <a:pt x="1143" y="223"/>
                  </a:lnTo>
                  <a:lnTo>
                    <a:pt x="1148" y="212"/>
                  </a:lnTo>
                  <a:lnTo>
                    <a:pt x="1156" y="204"/>
                  </a:lnTo>
                  <a:lnTo>
                    <a:pt x="1164" y="195"/>
                  </a:lnTo>
                  <a:lnTo>
                    <a:pt x="1170" y="186"/>
                  </a:lnTo>
                  <a:lnTo>
                    <a:pt x="1173" y="182"/>
                  </a:lnTo>
                  <a:lnTo>
                    <a:pt x="1175" y="177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89" y="154"/>
                  </a:lnTo>
                  <a:lnTo>
                    <a:pt x="1201" y="146"/>
                  </a:lnTo>
                  <a:lnTo>
                    <a:pt x="1213" y="139"/>
                  </a:lnTo>
                  <a:lnTo>
                    <a:pt x="1225" y="134"/>
                  </a:lnTo>
                  <a:lnTo>
                    <a:pt x="1237" y="131"/>
                  </a:lnTo>
                  <a:lnTo>
                    <a:pt x="1248" y="128"/>
                  </a:lnTo>
                  <a:lnTo>
                    <a:pt x="1259" y="127"/>
                  </a:lnTo>
                  <a:lnTo>
                    <a:pt x="1270" y="126"/>
                  </a:lnTo>
                  <a:lnTo>
                    <a:pt x="1289" y="125"/>
                  </a:lnTo>
                  <a:lnTo>
                    <a:pt x="1305" y="123"/>
                  </a:lnTo>
                  <a:lnTo>
                    <a:pt x="1313" y="121"/>
                  </a:lnTo>
                  <a:lnTo>
                    <a:pt x="1320" y="117"/>
                  </a:lnTo>
                  <a:lnTo>
                    <a:pt x="1324" y="112"/>
                  </a:lnTo>
                  <a:lnTo>
                    <a:pt x="1328" y="104"/>
                  </a:lnTo>
                  <a:lnTo>
                    <a:pt x="1322" y="94"/>
                  </a:lnTo>
                  <a:lnTo>
                    <a:pt x="1314" y="86"/>
                  </a:lnTo>
                  <a:lnTo>
                    <a:pt x="1308" y="80"/>
                  </a:lnTo>
                  <a:lnTo>
                    <a:pt x="1301" y="75"/>
                  </a:lnTo>
                  <a:lnTo>
                    <a:pt x="1297" y="69"/>
                  </a:lnTo>
                  <a:lnTo>
                    <a:pt x="1292" y="64"/>
                  </a:lnTo>
                  <a:lnTo>
                    <a:pt x="1290" y="58"/>
                  </a:lnTo>
                  <a:lnTo>
                    <a:pt x="1289" y="49"/>
                  </a:lnTo>
                  <a:lnTo>
                    <a:pt x="1305" y="48"/>
                  </a:lnTo>
                  <a:lnTo>
                    <a:pt x="1322" y="45"/>
                  </a:lnTo>
                  <a:lnTo>
                    <a:pt x="1336" y="41"/>
                  </a:lnTo>
                  <a:lnTo>
                    <a:pt x="1349" y="36"/>
                  </a:lnTo>
                  <a:lnTo>
                    <a:pt x="1352" y="46"/>
                  </a:lnTo>
                  <a:lnTo>
                    <a:pt x="1356" y="56"/>
                  </a:lnTo>
                  <a:lnTo>
                    <a:pt x="1360" y="64"/>
                  </a:lnTo>
                  <a:lnTo>
                    <a:pt x="1366" y="72"/>
                  </a:lnTo>
                  <a:lnTo>
                    <a:pt x="1372" y="78"/>
                  </a:lnTo>
                  <a:lnTo>
                    <a:pt x="1379" y="84"/>
                  </a:lnTo>
                  <a:lnTo>
                    <a:pt x="1387" y="90"/>
                  </a:lnTo>
                  <a:lnTo>
                    <a:pt x="1394" y="94"/>
                  </a:lnTo>
                  <a:lnTo>
                    <a:pt x="1403" y="98"/>
                  </a:lnTo>
                  <a:lnTo>
                    <a:pt x="1412" y="101"/>
                  </a:lnTo>
                  <a:lnTo>
                    <a:pt x="1422" y="104"/>
                  </a:lnTo>
                  <a:lnTo>
                    <a:pt x="1432" y="107"/>
                  </a:lnTo>
                  <a:lnTo>
                    <a:pt x="1443" y="109"/>
                  </a:lnTo>
                  <a:lnTo>
                    <a:pt x="1453" y="110"/>
                  </a:lnTo>
                  <a:lnTo>
                    <a:pt x="1464" y="111"/>
                  </a:lnTo>
                  <a:lnTo>
                    <a:pt x="1476" y="111"/>
                  </a:lnTo>
                  <a:lnTo>
                    <a:pt x="1481" y="110"/>
                  </a:lnTo>
                  <a:lnTo>
                    <a:pt x="1489" y="108"/>
                  </a:lnTo>
                  <a:lnTo>
                    <a:pt x="1499" y="105"/>
                  </a:lnTo>
                  <a:lnTo>
                    <a:pt x="1509" y="104"/>
                  </a:lnTo>
                  <a:lnTo>
                    <a:pt x="1514" y="109"/>
                  </a:lnTo>
                  <a:lnTo>
                    <a:pt x="1523" y="113"/>
                  </a:lnTo>
                  <a:lnTo>
                    <a:pt x="1532" y="116"/>
                  </a:lnTo>
                  <a:lnTo>
                    <a:pt x="1541" y="117"/>
                  </a:lnTo>
                  <a:lnTo>
                    <a:pt x="1544" y="117"/>
                  </a:lnTo>
                  <a:lnTo>
                    <a:pt x="1547" y="115"/>
                  </a:lnTo>
                  <a:lnTo>
                    <a:pt x="1549" y="113"/>
                  </a:lnTo>
                  <a:lnTo>
                    <a:pt x="1551" y="110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1" y="135"/>
                  </a:lnTo>
                  <a:lnTo>
                    <a:pt x="1556" y="146"/>
                  </a:lnTo>
                  <a:lnTo>
                    <a:pt x="1545" y="163"/>
                  </a:lnTo>
                  <a:lnTo>
                    <a:pt x="1530" y="183"/>
                  </a:lnTo>
                  <a:lnTo>
                    <a:pt x="1513" y="205"/>
                  </a:lnTo>
                  <a:lnTo>
                    <a:pt x="1495" y="228"/>
                  </a:lnTo>
                  <a:lnTo>
                    <a:pt x="1479" y="247"/>
                  </a:lnTo>
                  <a:lnTo>
                    <a:pt x="1465" y="262"/>
                  </a:lnTo>
                  <a:lnTo>
                    <a:pt x="1455" y="270"/>
                  </a:lnTo>
                  <a:lnTo>
                    <a:pt x="1464" y="275"/>
                  </a:lnTo>
                  <a:lnTo>
                    <a:pt x="1470" y="278"/>
                  </a:lnTo>
                  <a:lnTo>
                    <a:pt x="1474" y="282"/>
                  </a:lnTo>
                  <a:lnTo>
                    <a:pt x="1479" y="286"/>
                  </a:lnTo>
                  <a:lnTo>
                    <a:pt x="1485" y="294"/>
                  </a:lnTo>
                  <a:lnTo>
                    <a:pt x="1489" y="302"/>
                  </a:lnTo>
                  <a:lnTo>
                    <a:pt x="1492" y="310"/>
                  </a:lnTo>
                  <a:lnTo>
                    <a:pt x="1495" y="317"/>
                  </a:lnTo>
                  <a:lnTo>
                    <a:pt x="1498" y="321"/>
                  </a:lnTo>
                  <a:lnTo>
                    <a:pt x="1500" y="325"/>
                  </a:lnTo>
                  <a:lnTo>
                    <a:pt x="1504" y="328"/>
                  </a:lnTo>
                  <a:lnTo>
                    <a:pt x="1509" y="333"/>
                  </a:lnTo>
                  <a:lnTo>
                    <a:pt x="1514" y="336"/>
                  </a:lnTo>
                  <a:lnTo>
                    <a:pt x="1520" y="338"/>
                  </a:lnTo>
                  <a:lnTo>
                    <a:pt x="1525" y="339"/>
                  </a:lnTo>
                  <a:lnTo>
                    <a:pt x="1532" y="338"/>
                  </a:lnTo>
                  <a:lnTo>
                    <a:pt x="1538" y="338"/>
                  </a:lnTo>
                  <a:lnTo>
                    <a:pt x="1544" y="337"/>
                  </a:lnTo>
                  <a:lnTo>
                    <a:pt x="1549" y="337"/>
                  </a:lnTo>
                  <a:lnTo>
                    <a:pt x="1555" y="339"/>
                  </a:lnTo>
                  <a:lnTo>
                    <a:pt x="1560" y="340"/>
                  </a:lnTo>
                  <a:lnTo>
                    <a:pt x="1566" y="342"/>
                  </a:lnTo>
                  <a:lnTo>
                    <a:pt x="1570" y="345"/>
                  </a:lnTo>
                  <a:lnTo>
                    <a:pt x="1574" y="347"/>
                  </a:lnTo>
                  <a:lnTo>
                    <a:pt x="1582" y="354"/>
                  </a:lnTo>
                  <a:lnTo>
                    <a:pt x="1588" y="361"/>
                  </a:lnTo>
                  <a:lnTo>
                    <a:pt x="1594" y="368"/>
                  </a:lnTo>
                  <a:lnTo>
                    <a:pt x="1602" y="376"/>
                  </a:lnTo>
                  <a:lnTo>
                    <a:pt x="1605" y="379"/>
                  </a:lnTo>
                  <a:lnTo>
                    <a:pt x="1611" y="382"/>
                  </a:lnTo>
                  <a:lnTo>
                    <a:pt x="1615" y="386"/>
                  </a:lnTo>
                  <a:lnTo>
                    <a:pt x="1622" y="388"/>
                  </a:lnTo>
                  <a:lnTo>
                    <a:pt x="1629" y="391"/>
                  </a:lnTo>
                  <a:lnTo>
                    <a:pt x="1637" y="394"/>
                  </a:lnTo>
                  <a:lnTo>
                    <a:pt x="1644" y="398"/>
                  </a:lnTo>
                  <a:lnTo>
                    <a:pt x="1649" y="403"/>
                  </a:lnTo>
                  <a:lnTo>
                    <a:pt x="1659" y="413"/>
                  </a:lnTo>
                  <a:lnTo>
                    <a:pt x="1668" y="423"/>
                  </a:lnTo>
                  <a:lnTo>
                    <a:pt x="1677" y="433"/>
                  </a:lnTo>
                  <a:lnTo>
                    <a:pt x="1686" y="442"/>
                  </a:lnTo>
                  <a:lnTo>
                    <a:pt x="1692" y="445"/>
                  </a:lnTo>
                  <a:lnTo>
                    <a:pt x="1698" y="448"/>
                  </a:lnTo>
                  <a:lnTo>
                    <a:pt x="1706" y="449"/>
                  </a:lnTo>
                  <a:lnTo>
                    <a:pt x="1714" y="450"/>
                  </a:lnTo>
                  <a:lnTo>
                    <a:pt x="1719" y="449"/>
                  </a:lnTo>
                  <a:lnTo>
                    <a:pt x="1724" y="448"/>
                  </a:lnTo>
                  <a:lnTo>
                    <a:pt x="1729" y="446"/>
                  </a:lnTo>
                  <a:lnTo>
                    <a:pt x="1735" y="444"/>
                  </a:lnTo>
                  <a:lnTo>
                    <a:pt x="1745" y="435"/>
                  </a:lnTo>
                  <a:lnTo>
                    <a:pt x="1754" y="425"/>
                  </a:lnTo>
                  <a:lnTo>
                    <a:pt x="1764" y="413"/>
                  </a:lnTo>
                  <a:lnTo>
                    <a:pt x="1773" y="400"/>
                  </a:lnTo>
                  <a:lnTo>
                    <a:pt x="1782" y="385"/>
                  </a:lnTo>
                  <a:lnTo>
                    <a:pt x="1791" y="368"/>
                  </a:lnTo>
                  <a:lnTo>
                    <a:pt x="1798" y="351"/>
                  </a:lnTo>
                  <a:lnTo>
                    <a:pt x="1805" y="334"/>
                  </a:lnTo>
                  <a:lnTo>
                    <a:pt x="1812" y="316"/>
                  </a:lnTo>
                  <a:lnTo>
                    <a:pt x="1817" y="299"/>
                  </a:lnTo>
                  <a:lnTo>
                    <a:pt x="1821" y="283"/>
                  </a:lnTo>
                  <a:lnTo>
                    <a:pt x="1825" y="266"/>
                  </a:lnTo>
                  <a:lnTo>
                    <a:pt x="1827" y="252"/>
                  </a:lnTo>
                  <a:lnTo>
                    <a:pt x="1827" y="240"/>
                  </a:lnTo>
                  <a:lnTo>
                    <a:pt x="1828" y="223"/>
                  </a:lnTo>
                  <a:lnTo>
                    <a:pt x="1830" y="205"/>
                  </a:lnTo>
                  <a:lnTo>
                    <a:pt x="1834" y="189"/>
                  </a:lnTo>
                  <a:lnTo>
                    <a:pt x="1839" y="174"/>
                  </a:lnTo>
                  <a:lnTo>
                    <a:pt x="1845" y="159"/>
                  </a:lnTo>
                  <a:lnTo>
                    <a:pt x="1850" y="145"/>
                  </a:lnTo>
                  <a:lnTo>
                    <a:pt x="1857" y="131"/>
                  </a:lnTo>
                  <a:lnTo>
                    <a:pt x="1863" y="118"/>
                  </a:lnTo>
                  <a:lnTo>
                    <a:pt x="1877" y="90"/>
                  </a:lnTo>
                  <a:lnTo>
                    <a:pt x="1888" y="63"/>
                  </a:lnTo>
                  <a:lnTo>
                    <a:pt x="1894" y="47"/>
                  </a:lnTo>
                  <a:lnTo>
                    <a:pt x="1897" y="32"/>
                  </a:lnTo>
                  <a:lnTo>
                    <a:pt x="1899" y="17"/>
                  </a:lnTo>
                  <a:lnTo>
                    <a:pt x="1901" y="0"/>
                  </a:lnTo>
                  <a:lnTo>
                    <a:pt x="1904" y="10"/>
                  </a:lnTo>
                  <a:lnTo>
                    <a:pt x="1909" y="21"/>
                  </a:lnTo>
                  <a:lnTo>
                    <a:pt x="1917" y="32"/>
                  </a:lnTo>
                  <a:lnTo>
                    <a:pt x="1925" y="43"/>
                  </a:lnTo>
                  <a:lnTo>
                    <a:pt x="1932" y="55"/>
                  </a:lnTo>
                  <a:lnTo>
                    <a:pt x="1940" y="63"/>
                  </a:lnTo>
                  <a:lnTo>
                    <a:pt x="1948" y="70"/>
                  </a:lnTo>
                  <a:lnTo>
                    <a:pt x="1953" y="74"/>
                  </a:lnTo>
                  <a:lnTo>
                    <a:pt x="1952" y="76"/>
                  </a:lnTo>
                  <a:lnTo>
                    <a:pt x="1950" y="77"/>
                  </a:lnTo>
                  <a:lnTo>
                    <a:pt x="1947" y="78"/>
                  </a:lnTo>
                  <a:lnTo>
                    <a:pt x="1943" y="79"/>
                  </a:lnTo>
                  <a:lnTo>
                    <a:pt x="1937" y="80"/>
                  </a:lnTo>
                  <a:lnTo>
                    <a:pt x="1933" y="80"/>
                  </a:lnTo>
                  <a:lnTo>
                    <a:pt x="1935" y="90"/>
                  </a:lnTo>
                  <a:lnTo>
                    <a:pt x="1937" y="98"/>
                  </a:lnTo>
                  <a:lnTo>
                    <a:pt x="1940" y="104"/>
                  </a:lnTo>
                  <a:lnTo>
                    <a:pt x="1943" y="110"/>
                  </a:lnTo>
                  <a:lnTo>
                    <a:pt x="1947" y="115"/>
                  </a:lnTo>
                  <a:lnTo>
                    <a:pt x="1950" y="121"/>
                  </a:lnTo>
                  <a:lnTo>
                    <a:pt x="1952" y="127"/>
                  </a:lnTo>
                  <a:lnTo>
                    <a:pt x="1953" y="135"/>
                  </a:lnTo>
                  <a:lnTo>
                    <a:pt x="1953" y="144"/>
                  </a:lnTo>
                  <a:lnTo>
                    <a:pt x="1951" y="152"/>
                  </a:lnTo>
                  <a:lnTo>
                    <a:pt x="1949" y="160"/>
                  </a:lnTo>
                  <a:lnTo>
                    <a:pt x="1947" y="169"/>
                  </a:lnTo>
                  <a:lnTo>
                    <a:pt x="1944" y="176"/>
                  </a:lnTo>
                  <a:lnTo>
                    <a:pt x="1942" y="183"/>
                  </a:lnTo>
                  <a:lnTo>
                    <a:pt x="1941" y="190"/>
                  </a:lnTo>
                  <a:lnTo>
                    <a:pt x="1940" y="197"/>
                  </a:lnTo>
                  <a:lnTo>
                    <a:pt x="1940" y="201"/>
                  </a:lnTo>
                  <a:lnTo>
                    <a:pt x="1941" y="206"/>
                  </a:lnTo>
                  <a:lnTo>
                    <a:pt x="1942" y="210"/>
                  </a:lnTo>
                  <a:lnTo>
                    <a:pt x="1944" y="214"/>
                  </a:lnTo>
                  <a:lnTo>
                    <a:pt x="1950" y="222"/>
                  </a:lnTo>
                  <a:lnTo>
                    <a:pt x="1955" y="228"/>
                  </a:lnTo>
                  <a:lnTo>
                    <a:pt x="1963" y="233"/>
                  </a:lnTo>
                  <a:lnTo>
                    <a:pt x="1971" y="237"/>
                  </a:lnTo>
                  <a:lnTo>
                    <a:pt x="1978" y="239"/>
                  </a:lnTo>
                  <a:lnTo>
                    <a:pt x="1986" y="240"/>
                  </a:lnTo>
                  <a:lnTo>
                    <a:pt x="1987" y="244"/>
                  </a:lnTo>
                  <a:lnTo>
                    <a:pt x="1989" y="248"/>
                  </a:lnTo>
                  <a:lnTo>
                    <a:pt x="1993" y="251"/>
                  </a:lnTo>
                  <a:lnTo>
                    <a:pt x="1997" y="254"/>
                  </a:lnTo>
                  <a:lnTo>
                    <a:pt x="2006" y="257"/>
                  </a:lnTo>
                  <a:lnTo>
                    <a:pt x="2014" y="258"/>
                  </a:lnTo>
                  <a:lnTo>
                    <a:pt x="2014" y="278"/>
                  </a:lnTo>
                  <a:lnTo>
                    <a:pt x="2015" y="297"/>
                  </a:lnTo>
                  <a:lnTo>
                    <a:pt x="2017" y="314"/>
                  </a:lnTo>
                  <a:lnTo>
                    <a:pt x="2019" y="332"/>
                  </a:lnTo>
                  <a:lnTo>
                    <a:pt x="2026" y="365"/>
                  </a:lnTo>
                  <a:lnTo>
                    <a:pt x="2033" y="398"/>
                  </a:lnTo>
                  <a:lnTo>
                    <a:pt x="2040" y="429"/>
                  </a:lnTo>
                  <a:lnTo>
                    <a:pt x="2047" y="461"/>
                  </a:lnTo>
                  <a:lnTo>
                    <a:pt x="2050" y="476"/>
                  </a:lnTo>
                  <a:lnTo>
                    <a:pt x="2051" y="491"/>
                  </a:lnTo>
                  <a:lnTo>
                    <a:pt x="2053" y="508"/>
                  </a:lnTo>
                  <a:lnTo>
                    <a:pt x="2053" y="523"/>
                  </a:lnTo>
                  <a:lnTo>
                    <a:pt x="2053" y="526"/>
                  </a:lnTo>
                  <a:lnTo>
                    <a:pt x="2054" y="528"/>
                  </a:lnTo>
                  <a:lnTo>
                    <a:pt x="2056" y="529"/>
                  </a:lnTo>
                  <a:lnTo>
                    <a:pt x="2060" y="531"/>
                  </a:lnTo>
                  <a:lnTo>
                    <a:pt x="2066" y="533"/>
                  </a:lnTo>
                  <a:lnTo>
                    <a:pt x="2074" y="536"/>
                  </a:lnTo>
                  <a:lnTo>
                    <a:pt x="2082" y="538"/>
                  </a:lnTo>
                  <a:lnTo>
                    <a:pt x="2089" y="540"/>
                  </a:lnTo>
                  <a:lnTo>
                    <a:pt x="2096" y="544"/>
                  </a:lnTo>
                  <a:lnTo>
                    <a:pt x="2099" y="548"/>
                  </a:lnTo>
                  <a:lnTo>
                    <a:pt x="2108" y="562"/>
                  </a:lnTo>
                  <a:lnTo>
                    <a:pt x="2116" y="574"/>
                  </a:lnTo>
                  <a:lnTo>
                    <a:pt x="2120" y="578"/>
                  </a:lnTo>
                  <a:lnTo>
                    <a:pt x="2123" y="582"/>
                  </a:lnTo>
                  <a:lnTo>
                    <a:pt x="2128" y="584"/>
                  </a:lnTo>
                  <a:lnTo>
                    <a:pt x="2133" y="585"/>
                  </a:lnTo>
                  <a:lnTo>
                    <a:pt x="2134" y="596"/>
                  </a:lnTo>
                  <a:lnTo>
                    <a:pt x="2139" y="615"/>
                  </a:lnTo>
                  <a:lnTo>
                    <a:pt x="2146" y="637"/>
                  </a:lnTo>
                  <a:lnTo>
                    <a:pt x="2154" y="661"/>
                  </a:lnTo>
                  <a:lnTo>
                    <a:pt x="2163" y="686"/>
                  </a:lnTo>
                  <a:lnTo>
                    <a:pt x="2172" y="707"/>
                  </a:lnTo>
                  <a:lnTo>
                    <a:pt x="2179" y="724"/>
                  </a:lnTo>
                  <a:lnTo>
                    <a:pt x="2186" y="733"/>
                  </a:lnTo>
                  <a:lnTo>
                    <a:pt x="2188" y="735"/>
                  </a:lnTo>
                  <a:lnTo>
                    <a:pt x="2194" y="737"/>
                  </a:lnTo>
                  <a:lnTo>
                    <a:pt x="2201" y="738"/>
                  </a:lnTo>
                  <a:lnTo>
                    <a:pt x="2211" y="739"/>
                  </a:lnTo>
                  <a:lnTo>
                    <a:pt x="2231" y="742"/>
                  </a:lnTo>
                  <a:lnTo>
                    <a:pt x="2245" y="745"/>
                  </a:lnTo>
                  <a:lnTo>
                    <a:pt x="2242" y="756"/>
                  </a:lnTo>
                  <a:lnTo>
                    <a:pt x="2238" y="762"/>
                  </a:lnTo>
                  <a:lnTo>
                    <a:pt x="2231" y="766"/>
                  </a:lnTo>
                  <a:lnTo>
                    <a:pt x="2219" y="769"/>
                  </a:lnTo>
                  <a:lnTo>
                    <a:pt x="2223" y="781"/>
                  </a:lnTo>
                  <a:lnTo>
                    <a:pt x="2228" y="790"/>
                  </a:lnTo>
                  <a:lnTo>
                    <a:pt x="2233" y="800"/>
                  </a:lnTo>
                  <a:lnTo>
                    <a:pt x="2239" y="809"/>
                  </a:lnTo>
                  <a:lnTo>
                    <a:pt x="2251" y="827"/>
                  </a:lnTo>
                  <a:lnTo>
                    <a:pt x="2263" y="846"/>
                  </a:lnTo>
                  <a:lnTo>
                    <a:pt x="2289" y="879"/>
                  </a:lnTo>
                  <a:lnTo>
                    <a:pt x="2312" y="912"/>
                  </a:lnTo>
                  <a:lnTo>
                    <a:pt x="2318" y="907"/>
                  </a:lnTo>
                  <a:lnTo>
                    <a:pt x="2324" y="902"/>
                  </a:lnTo>
                  <a:lnTo>
                    <a:pt x="2328" y="899"/>
                  </a:lnTo>
                  <a:lnTo>
                    <a:pt x="2330" y="896"/>
                  </a:lnTo>
                  <a:lnTo>
                    <a:pt x="2332" y="892"/>
                  </a:lnTo>
                  <a:lnTo>
                    <a:pt x="2332" y="887"/>
                  </a:lnTo>
                  <a:lnTo>
                    <a:pt x="2332" y="896"/>
                  </a:lnTo>
                  <a:lnTo>
                    <a:pt x="2332" y="903"/>
                  </a:lnTo>
                  <a:lnTo>
                    <a:pt x="2332" y="910"/>
                  </a:lnTo>
                  <a:lnTo>
                    <a:pt x="2332" y="918"/>
                  </a:lnTo>
                  <a:lnTo>
                    <a:pt x="2293" y="1010"/>
                  </a:lnTo>
                  <a:lnTo>
                    <a:pt x="2295" y="1024"/>
                  </a:lnTo>
                  <a:lnTo>
                    <a:pt x="2296" y="1038"/>
                  </a:lnTo>
                  <a:lnTo>
                    <a:pt x="2295" y="1051"/>
                  </a:lnTo>
                  <a:lnTo>
                    <a:pt x="2291" y="1066"/>
                  </a:lnTo>
                  <a:lnTo>
                    <a:pt x="2288" y="1079"/>
                  </a:lnTo>
                  <a:lnTo>
                    <a:pt x="2283" y="1092"/>
                  </a:lnTo>
                  <a:lnTo>
                    <a:pt x="2276" y="1105"/>
                  </a:lnTo>
                  <a:lnTo>
                    <a:pt x="2269" y="1118"/>
                  </a:lnTo>
                  <a:lnTo>
                    <a:pt x="2253" y="1143"/>
                  </a:lnTo>
                  <a:lnTo>
                    <a:pt x="2237" y="1167"/>
                  </a:lnTo>
                  <a:lnTo>
                    <a:pt x="2220" y="1188"/>
                  </a:lnTo>
                  <a:lnTo>
                    <a:pt x="2206" y="1207"/>
                  </a:lnTo>
                  <a:lnTo>
                    <a:pt x="2188" y="1233"/>
                  </a:lnTo>
                  <a:lnTo>
                    <a:pt x="2172" y="1260"/>
                  </a:lnTo>
                  <a:lnTo>
                    <a:pt x="2153" y="1289"/>
                  </a:lnTo>
                  <a:lnTo>
                    <a:pt x="2133" y="1317"/>
                  </a:lnTo>
                  <a:lnTo>
                    <a:pt x="2123" y="1329"/>
                  </a:lnTo>
                  <a:lnTo>
                    <a:pt x="2111" y="1342"/>
                  </a:lnTo>
                  <a:lnTo>
                    <a:pt x="2100" y="1352"/>
                  </a:lnTo>
                  <a:lnTo>
                    <a:pt x="2087" y="1362"/>
                  </a:lnTo>
                  <a:lnTo>
                    <a:pt x="2081" y="1366"/>
                  </a:lnTo>
                  <a:lnTo>
                    <a:pt x="2074" y="1369"/>
                  </a:lnTo>
                  <a:lnTo>
                    <a:pt x="2066" y="1372"/>
                  </a:lnTo>
                  <a:lnTo>
                    <a:pt x="2059" y="1375"/>
                  </a:lnTo>
                  <a:lnTo>
                    <a:pt x="2051" y="1377"/>
                  </a:lnTo>
                  <a:lnTo>
                    <a:pt x="2043" y="1378"/>
                  </a:lnTo>
                  <a:lnTo>
                    <a:pt x="2036" y="1379"/>
                  </a:lnTo>
                  <a:lnTo>
                    <a:pt x="2027" y="1380"/>
                  </a:lnTo>
                  <a:lnTo>
                    <a:pt x="2026" y="1393"/>
                  </a:lnTo>
                  <a:lnTo>
                    <a:pt x="2022" y="1404"/>
                  </a:lnTo>
                  <a:lnTo>
                    <a:pt x="2018" y="1414"/>
                  </a:lnTo>
                  <a:lnTo>
                    <a:pt x="2013" y="1423"/>
                  </a:lnTo>
                  <a:lnTo>
                    <a:pt x="2005" y="1432"/>
                  </a:lnTo>
                  <a:lnTo>
                    <a:pt x="1997" y="1440"/>
                  </a:lnTo>
                  <a:lnTo>
                    <a:pt x="1988" y="1449"/>
                  </a:lnTo>
                  <a:lnTo>
                    <a:pt x="1978" y="1456"/>
                  </a:lnTo>
                  <a:lnTo>
                    <a:pt x="1958" y="1470"/>
                  </a:lnTo>
                  <a:lnTo>
                    <a:pt x="1937" y="1483"/>
                  </a:lnTo>
                  <a:lnTo>
                    <a:pt x="1917" y="1495"/>
                  </a:lnTo>
                  <a:lnTo>
                    <a:pt x="1901" y="1510"/>
                  </a:lnTo>
                  <a:lnTo>
                    <a:pt x="1885" y="1525"/>
                  </a:lnTo>
                  <a:lnTo>
                    <a:pt x="1873" y="1539"/>
                  </a:lnTo>
                  <a:lnTo>
                    <a:pt x="1864" y="1553"/>
                  </a:lnTo>
                  <a:lnTo>
                    <a:pt x="1857" y="1565"/>
                  </a:lnTo>
                  <a:lnTo>
                    <a:pt x="1848" y="1578"/>
                  </a:lnTo>
                  <a:lnTo>
                    <a:pt x="1838" y="1591"/>
                  </a:lnTo>
                  <a:lnTo>
                    <a:pt x="1825" y="1604"/>
                  </a:lnTo>
                  <a:lnTo>
                    <a:pt x="1807" y="1621"/>
                  </a:lnTo>
                  <a:lnTo>
                    <a:pt x="1801" y="1630"/>
                  </a:lnTo>
                  <a:lnTo>
                    <a:pt x="1796" y="1639"/>
                  </a:lnTo>
                  <a:lnTo>
                    <a:pt x="1793" y="1648"/>
                  </a:lnTo>
                  <a:lnTo>
                    <a:pt x="1790" y="1657"/>
                  </a:lnTo>
                  <a:lnTo>
                    <a:pt x="1786" y="1665"/>
                  </a:lnTo>
                  <a:lnTo>
                    <a:pt x="1782" y="1671"/>
                  </a:lnTo>
                  <a:lnTo>
                    <a:pt x="1780" y="1673"/>
                  </a:lnTo>
                  <a:lnTo>
                    <a:pt x="1776" y="1675"/>
                  </a:lnTo>
                  <a:lnTo>
                    <a:pt x="1772" y="1676"/>
                  </a:lnTo>
                  <a:lnTo>
                    <a:pt x="1768" y="1676"/>
                  </a:lnTo>
                  <a:lnTo>
                    <a:pt x="1749" y="1676"/>
                  </a:lnTo>
                  <a:lnTo>
                    <a:pt x="1733" y="1676"/>
                  </a:lnTo>
                  <a:lnTo>
                    <a:pt x="1718" y="1676"/>
                  </a:lnTo>
                  <a:lnTo>
                    <a:pt x="1707" y="1676"/>
                  </a:lnTo>
                  <a:lnTo>
                    <a:pt x="1702" y="1676"/>
                  </a:lnTo>
                  <a:lnTo>
                    <a:pt x="1695" y="1678"/>
                  </a:lnTo>
                  <a:lnTo>
                    <a:pt x="1689" y="1680"/>
                  </a:lnTo>
                  <a:lnTo>
                    <a:pt x="1682" y="1683"/>
                  </a:lnTo>
                  <a:lnTo>
                    <a:pt x="1668" y="1690"/>
                  </a:lnTo>
                  <a:lnTo>
                    <a:pt x="1652" y="1699"/>
                  </a:lnTo>
                  <a:lnTo>
                    <a:pt x="1634" y="1708"/>
                  </a:lnTo>
                  <a:lnTo>
                    <a:pt x="1613" y="1717"/>
                  </a:lnTo>
                  <a:lnTo>
                    <a:pt x="1602" y="1722"/>
                  </a:lnTo>
                  <a:lnTo>
                    <a:pt x="1589" y="1726"/>
                  </a:lnTo>
                  <a:lnTo>
                    <a:pt x="1576" y="1729"/>
                  </a:lnTo>
                  <a:lnTo>
                    <a:pt x="1561" y="1731"/>
                  </a:lnTo>
                  <a:lnTo>
                    <a:pt x="1558" y="1725"/>
                  </a:lnTo>
                  <a:lnTo>
                    <a:pt x="1555" y="1718"/>
                  </a:lnTo>
                  <a:lnTo>
                    <a:pt x="1548" y="1718"/>
                  </a:lnTo>
                  <a:lnTo>
                    <a:pt x="1541" y="1717"/>
                  </a:lnTo>
                  <a:lnTo>
                    <a:pt x="1536" y="1715"/>
                  </a:lnTo>
                  <a:lnTo>
                    <a:pt x="1532" y="1713"/>
                  </a:lnTo>
                  <a:lnTo>
                    <a:pt x="1528" y="1711"/>
                  </a:lnTo>
                  <a:lnTo>
                    <a:pt x="1525" y="1708"/>
                  </a:lnTo>
                  <a:lnTo>
                    <a:pt x="1522" y="1705"/>
                  </a:lnTo>
                  <a:lnTo>
                    <a:pt x="1520" y="1701"/>
                  </a:lnTo>
                  <a:lnTo>
                    <a:pt x="1517" y="1693"/>
                  </a:lnTo>
                  <a:lnTo>
                    <a:pt x="1515" y="1685"/>
                  </a:lnTo>
                  <a:lnTo>
                    <a:pt x="1515" y="1677"/>
                  </a:lnTo>
                  <a:lnTo>
                    <a:pt x="1515" y="1670"/>
                  </a:lnTo>
                  <a:lnTo>
                    <a:pt x="1489" y="1690"/>
                  </a:lnTo>
                  <a:lnTo>
                    <a:pt x="1462" y="1709"/>
                  </a:lnTo>
                  <a:lnTo>
                    <a:pt x="1449" y="1718"/>
                  </a:lnTo>
                  <a:lnTo>
                    <a:pt x="1437" y="1725"/>
                  </a:lnTo>
                  <a:lnTo>
                    <a:pt x="1432" y="1728"/>
                  </a:lnTo>
                  <a:lnTo>
                    <a:pt x="1426" y="1730"/>
                  </a:lnTo>
                  <a:lnTo>
                    <a:pt x="1421" y="1731"/>
                  </a:lnTo>
                  <a:lnTo>
                    <a:pt x="1415" y="1731"/>
                  </a:lnTo>
                  <a:lnTo>
                    <a:pt x="1413" y="1731"/>
                  </a:lnTo>
                  <a:lnTo>
                    <a:pt x="1410" y="1729"/>
                  </a:lnTo>
                  <a:lnTo>
                    <a:pt x="1406" y="1727"/>
                  </a:lnTo>
                  <a:lnTo>
                    <a:pt x="1403" y="1725"/>
                  </a:lnTo>
                  <a:lnTo>
                    <a:pt x="1400" y="1722"/>
                  </a:lnTo>
                  <a:lnTo>
                    <a:pt x="1398" y="1718"/>
                  </a:lnTo>
                  <a:lnTo>
                    <a:pt x="1395" y="1715"/>
                  </a:lnTo>
                  <a:lnTo>
                    <a:pt x="1395" y="1712"/>
                  </a:lnTo>
                  <a:lnTo>
                    <a:pt x="1372" y="1711"/>
                  </a:lnTo>
                  <a:lnTo>
                    <a:pt x="1349" y="1709"/>
                  </a:lnTo>
                  <a:lnTo>
                    <a:pt x="1338" y="1707"/>
                  </a:lnTo>
                  <a:lnTo>
                    <a:pt x="1327" y="1704"/>
                  </a:lnTo>
                  <a:lnTo>
                    <a:pt x="1316" y="1701"/>
                  </a:lnTo>
                  <a:lnTo>
                    <a:pt x="1307" y="1697"/>
                  </a:lnTo>
                  <a:lnTo>
                    <a:pt x="1297" y="1693"/>
                  </a:lnTo>
                  <a:lnTo>
                    <a:pt x="1289" y="1688"/>
                  </a:lnTo>
                  <a:lnTo>
                    <a:pt x="1281" y="1683"/>
                  </a:lnTo>
                  <a:lnTo>
                    <a:pt x="1275" y="1677"/>
                  </a:lnTo>
                  <a:lnTo>
                    <a:pt x="1269" y="1670"/>
                  </a:lnTo>
                  <a:lnTo>
                    <a:pt x="1266" y="1662"/>
                  </a:lnTo>
                  <a:lnTo>
                    <a:pt x="1264" y="1653"/>
                  </a:lnTo>
                  <a:lnTo>
                    <a:pt x="1263" y="1645"/>
                  </a:lnTo>
                  <a:lnTo>
                    <a:pt x="1263" y="1639"/>
                  </a:lnTo>
                  <a:lnTo>
                    <a:pt x="1264" y="1635"/>
                  </a:lnTo>
                  <a:lnTo>
                    <a:pt x="1266" y="1631"/>
                  </a:lnTo>
                  <a:lnTo>
                    <a:pt x="1268" y="1627"/>
                  </a:lnTo>
                  <a:lnTo>
                    <a:pt x="1272" y="1620"/>
                  </a:lnTo>
                  <a:lnTo>
                    <a:pt x="1279" y="1614"/>
                  </a:lnTo>
                  <a:lnTo>
                    <a:pt x="1286" y="1609"/>
                  </a:lnTo>
                  <a:lnTo>
                    <a:pt x="1290" y="1601"/>
                  </a:lnTo>
                  <a:lnTo>
                    <a:pt x="1292" y="1597"/>
                  </a:lnTo>
                  <a:lnTo>
                    <a:pt x="1294" y="1593"/>
                  </a:lnTo>
                  <a:lnTo>
                    <a:pt x="1296" y="1589"/>
                  </a:lnTo>
                  <a:lnTo>
                    <a:pt x="1296" y="1583"/>
                  </a:lnTo>
                  <a:lnTo>
                    <a:pt x="1296" y="1546"/>
                  </a:lnTo>
                  <a:lnTo>
                    <a:pt x="1309" y="1528"/>
                  </a:lnTo>
                  <a:lnTo>
                    <a:pt x="1309" y="1522"/>
                  </a:lnTo>
                  <a:lnTo>
                    <a:pt x="1256" y="1522"/>
                  </a:lnTo>
                  <a:lnTo>
                    <a:pt x="1249" y="1534"/>
                  </a:lnTo>
                  <a:lnTo>
                    <a:pt x="1255" y="1525"/>
                  </a:lnTo>
                  <a:lnTo>
                    <a:pt x="1263" y="1516"/>
                  </a:lnTo>
                  <a:lnTo>
                    <a:pt x="1269" y="1509"/>
                  </a:lnTo>
                  <a:lnTo>
                    <a:pt x="1276" y="1504"/>
                  </a:lnTo>
                  <a:lnTo>
                    <a:pt x="1276" y="1460"/>
                  </a:lnTo>
                  <a:lnTo>
                    <a:pt x="1270" y="1462"/>
                  </a:lnTo>
                  <a:lnTo>
                    <a:pt x="1265" y="1464"/>
                  </a:lnTo>
                  <a:lnTo>
                    <a:pt x="1260" y="1466"/>
                  </a:lnTo>
                  <a:lnTo>
                    <a:pt x="1256" y="1469"/>
                  </a:lnTo>
                  <a:lnTo>
                    <a:pt x="1249" y="1475"/>
                  </a:lnTo>
                  <a:lnTo>
                    <a:pt x="1243" y="1481"/>
                  </a:lnTo>
                  <a:lnTo>
                    <a:pt x="1237" y="1488"/>
                  </a:lnTo>
                  <a:lnTo>
                    <a:pt x="1232" y="1494"/>
                  </a:lnTo>
                  <a:lnTo>
                    <a:pt x="1229" y="1498"/>
                  </a:lnTo>
                  <a:lnTo>
                    <a:pt x="1225" y="1500"/>
                  </a:lnTo>
                  <a:lnTo>
                    <a:pt x="1221" y="1502"/>
                  </a:lnTo>
                  <a:lnTo>
                    <a:pt x="1216" y="1504"/>
                  </a:lnTo>
                  <a:lnTo>
                    <a:pt x="1189" y="1504"/>
                  </a:lnTo>
                  <a:lnTo>
                    <a:pt x="1222" y="1472"/>
                  </a:lnTo>
                  <a:lnTo>
                    <a:pt x="1252" y="1442"/>
                  </a:lnTo>
                  <a:lnTo>
                    <a:pt x="1280" y="1411"/>
                  </a:lnTo>
                  <a:lnTo>
                    <a:pt x="1309" y="1380"/>
                  </a:lnTo>
                  <a:lnTo>
                    <a:pt x="1305" y="1378"/>
                  </a:lnTo>
                  <a:lnTo>
                    <a:pt x="1301" y="1377"/>
                  </a:lnTo>
                  <a:lnTo>
                    <a:pt x="1298" y="1376"/>
                  </a:lnTo>
                  <a:lnTo>
                    <a:pt x="1294" y="1376"/>
                  </a:lnTo>
                  <a:lnTo>
                    <a:pt x="1287" y="1378"/>
                  </a:lnTo>
                  <a:lnTo>
                    <a:pt x="1280" y="1382"/>
                  </a:lnTo>
                  <a:lnTo>
                    <a:pt x="1267" y="1392"/>
                  </a:lnTo>
                  <a:lnTo>
                    <a:pt x="1256" y="1399"/>
                  </a:lnTo>
                  <a:lnTo>
                    <a:pt x="1230" y="1418"/>
                  </a:lnTo>
                  <a:lnTo>
                    <a:pt x="1185" y="1450"/>
                  </a:lnTo>
                  <a:lnTo>
                    <a:pt x="1142" y="1478"/>
                  </a:lnTo>
                  <a:lnTo>
                    <a:pt x="1123" y="1490"/>
                  </a:lnTo>
                  <a:lnTo>
                    <a:pt x="1123" y="1380"/>
                  </a:lnTo>
                  <a:lnTo>
                    <a:pt x="1113" y="1379"/>
                  </a:lnTo>
                  <a:lnTo>
                    <a:pt x="1106" y="1377"/>
                  </a:lnTo>
                  <a:lnTo>
                    <a:pt x="1099" y="1375"/>
                  </a:lnTo>
                  <a:lnTo>
                    <a:pt x="1093" y="1371"/>
                  </a:lnTo>
                  <a:lnTo>
                    <a:pt x="1090" y="1367"/>
                  </a:lnTo>
                  <a:lnTo>
                    <a:pt x="1088" y="1362"/>
                  </a:lnTo>
                  <a:lnTo>
                    <a:pt x="1088" y="1356"/>
                  </a:lnTo>
                  <a:lnTo>
                    <a:pt x="1090" y="1349"/>
                  </a:lnTo>
                  <a:lnTo>
                    <a:pt x="1078" y="1338"/>
                  </a:lnTo>
                  <a:lnTo>
                    <a:pt x="1064" y="1325"/>
                  </a:lnTo>
                  <a:lnTo>
                    <a:pt x="1047" y="1314"/>
                  </a:lnTo>
                  <a:lnTo>
                    <a:pt x="1030" y="1304"/>
                  </a:lnTo>
                  <a:lnTo>
                    <a:pt x="1020" y="1299"/>
                  </a:lnTo>
                  <a:lnTo>
                    <a:pt x="1011" y="1295"/>
                  </a:lnTo>
                  <a:lnTo>
                    <a:pt x="1001" y="1291"/>
                  </a:lnTo>
                  <a:lnTo>
                    <a:pt x="990" y="1288"/>
                  </a:lnTo>
                  <a:lnTo>
                    <a:pt x="980" y="1285"/>
                  </a:lnTo>
                  <a:lnTo>
                    <a:pt x="971" y="1283"/>
                  </a:lnTo>
                  <a:lnTo>
                    <a:pt x="961" y="1282"/>
                  </a:lnTo>
                  <a:lnTo>
                    <a:pt x="951" y="1282"/>
                  </a:lnTo>
                  <a:lnTo>
                    <a:pt x="941" y="1283"/>
                  </a:lnTo>
                  <a:lnTo>
                    <a:pt x="931" y="1285"/>
                  </a:lnTo>
                  <a:lnTo>
                    <a:pt x="923" y="1289"/>
                  </a:lnTo>
                  <a:lnTo>
                    <a:pt x="917" y="1294"/>
                  </a:lnTo>
                  <a:lnTo>
                    <a:pt x="831" y="1294"/>
                  </a:lnTo>
                  <a:lnTo>
                    <a:pt x="819" y="1301"/>
                  </a:lnTo>
                  <a:lnTo>
                    <a:pt x="807" y="1307"/>
                  </a:lnTo>
                  <a:lnTo>
                    <a:pt x="796" y="1312"/>
                  </a:lnTo>
                  <a:lnTo>
                    <a:pt x="785" y="1316"/>
                  </a:lnTo>
                  <a:lnTo>
                    <a:pt x="775" y="1319"/>
                  </a:lnTo>
                  <a:lnTo>
                    <a:pt x="764" y="1321"/>
                  </a:lnTo>
                  <a:lnTo>
                    <a:pt x="754" y="1323"/>
                  </a:lnTo>
                  <a:lnTo>
                    <a:pt x="745" y="1324"/>
                  </a:lnTo>
                  <a:lnTo>
                    <a:pt x="726" y="1326"/>
                  </a:lnTo>
                  <a:lnTo>
                    <a:pt x="706" y="1328"/>
                  </a:lnTo>
                  <a:lnTo>
                    <a:pt x="686" y="1332"/>
                  </a:lnTo>
                  <a:lnTo>
                    <a:pt x="664" y="1337"/>
                  </a:lnTo>
                  <a:lnTo>
                    <a:pt x="636" y="1345"/>
                  </a:lnTo>
                  <a:lnTo>
                    <a:pt x="596" y="1356"/>
                  </a:lnTo>
                  <a:lnTo>
                    <a:pt x="577" y="1362"/>
                  </a:lnTo>
                  <a:lnTo>
                    <a:pt x="560" y="1369"/>
                  </a:lnTo>
                  <a:lnTo>
                    <a:pt x="547" y="1374"/>
                  </a:lnTo>
                  <a:lnTo>
                    <a:pt x="538" y="1380"/>
                  </a:lnTo>
                  <a:lnTo>
                    <a:pt x="521" y="1402"/>
                  </a:lnTo>
                  <a:lnTo>
                    <a:pt x="507" y="1419"/>
                  </a:lnTo>
                  <a:lnTo>
                    <a:pt x="501" y="1426"/>
                  </a:lnTo>
                  <a:lnTo>
                    <a:pt x="493" y="1431"/>
                  </a:lnTo>
                  <a:lnTo>
                    <a:pt x="488" y="1433"/>
                  </a:lnTo>
                  <a:lnTo>
                    <a:pt x="483" y="1434"/>
                  </a:lnTo>
                  <a:lnTo>
                    <a:pt x="478" y="1435"/>
                  </a:lnTo>
                  <a:lnTo>
                    <a:pt x="472" y="1435"/>
                  </a:lnTo>
                  <a:lnTo>
                    <a:pt x="306" y="1435"/>
                  </a:lnTo>
                  <a:lnTo>
                    <a:pt x="291" y="1439"/>
                  </a:lnTo>
                  <a:lnTo>
                    <a:pt x="277" y="1444"/>
                  </a:lnTo>
                  <a:lnTo>
                    <a:pt x="265" y="1448"/>
                  </a:lnTo>
                  <a:lnTo>
                    <a:pt x="254" y="1453"/>
                  </a:lnTo>
                  <a:lnTo>
                    <a:pt x="233" y="1463"/>
                  </a:lnTo>
                  <a:lnTo>
                    <a:pt x="214" y="1473"/>
                  </a:lnTo>
                  <a:lnTo>
                    <a:pt x="204" y="1478"/>
                  </a:lnTo>
                  <a:lnTo>
                    <a:pt x="193" y="1482"/>
                  </a:lnTo>
                  <a:lnTo>
                    <a:pt x="182" y="1486"/>
                  </a:lnTo>
                  <a:lnTo>
                    <a:pt x="170" y="1490"/>
                  </a:lnTo>
                  <a:lnTo>
                    <a:pt x="157" y="1493"/>
                  </a:lnTo>
                  <a:lnTo>
                    <a:pt x="142" y="1495"/>
                  </a:lnTo>
                  <a:lnTo>
                    <a:pt x="125" y="1496"/>
                  </a:lnTo>
                  <a:lnTo>
                    <a:pt x="106" y="1496"/>
                  </a:lnTo>
                  <a:lnTo>
                    <a:pt x="95" y="1496"/>
                  </a:lnTo>
                  <a:lnTo>
                    <a:pt x="84" y="1495"/>
                  </a:lnTo>
                  <a:lnTo>
                    <a:pt x="75" y="1494"/>
                  </a:lnTo>
                  <a:lnTo>
                    <a:pt x="65" y="1492"/>
                  </a:lnTo>
                  <a:lnTo>
                    <a:pt x="55" y="1490"/>
                  </a:lnTo>
                  <a:lnTo>
                    <a:pt x="46" y="1487"/>
                  </a:lnTo>
                  <a:lnTo>
                    <a:pt x="38" y="1483"/>
                  </a:lnTo>
                  <a:lnTo>
                    <a:pt x="31" y="1479"/>
                  </a:lnTo>
                  <a:lnTo>
                    <a:pt x="24" y="1475"/>
                  </a:lnTo>
                  <a:lnTo>
                    <a:pt x="19" y="1470"/>
                  </a:lnTo>
                  <a:lnTo>
                    <a:pt x="13" y="1464"/>
                  </a:lnTo>
                  <a:lnTo>
                    <a:pt x="9" y="1458"/>
                  </a:lnTo>
                  <a:lnTo>
                    <a:pt x="4" y="1452"/>
                  </a:lnTo>
                  <a:lnTo>
                    <a:pt x="2" y="1445"/>
                  </a:lnTo>
                  <a:lnTo>
                    <a:pt x="1" y="1437"/>
                  </a:lnTo>
                  <a:lnTo>
                    <a:pt x="0" y="1429"/>
                  </a:lnTo>
                  <a:lnTo>
                    <a:pt x="1" y="1426"/>
                  </a:lnTo>
                  <a:lnTo>
                    <a:pt x="2" y="1423"/>
                  </a:lnTo>
                  <a:lnTo>
                    <a:pt x="4" y="1421"/>
                  </a:lnTo>
                  <a:lnTo>
                    <a:pt x="6" y="1418"/>
                  </a:lnTo>
                  <a:lnTo>
                    <a:pt x="13" y="1415"/>
                  </a:lnTo>
                  <a:lnTo>
                    <a:pt x="22" y="1413"/>
                  </a:lnTo>
                  <a:lnTo>
                    <a:pt x="39" y="1411"/>
                  </a:lnTo>
                  <a:lnTo>
                    <a:pt x="54" y="1411"/>
                  </a:lnTo>
                  <a:lnTo>
                    <a:pt x="58" y="1408"/>
                  </a:lnTo>
                  <a:lnTo>
                    <a:pt x="64" y="1404"/>
                  </a:lnTo>
                  <a:lnTo>
                    <a:pt x="68" y="1399"/>
                  </a:lnTo>
                  <a:lnTo>
                    <a:pt x="72" y="1393"/>
                  </a:lnTo>
                  <a:lnTo>
                    <a:pt x="82" y="1378"/>
                  </a:lnTo>
                  <a:lnTo>
                    <a:pt x="90" y="1361"/>
                  </a:lnTo>
                  <a:lnTo>
                    <a:pt x="97" y="1344"/>
                  </a:lnTo>
                  <a:lnTo>
                    <a:pt x="102" y="1325"/>
                  </a:lnTo>
                  <a:lnTo>
                    <a:pt x="105" y="1309"/>
                  </a:lnTo>
                  <a:lnTo>
                    <a:pt x="106" y="1294"/>
                  </a:lnTo>
                  <a:lnTo>
                    <a:pt x="106" y="1288"/>
                  </a:lnTo>
                  <a:lnTo>
                    <a:pt x="105" y="1284"/>
                  </a:lnTo>
                  <a:lnTo>
                    <a:pt x="103" y="1279"/>
                  </a:lnTo>
                  <a:lnTo>
                    <a:pt x="101" y="1275"/>
                  </a:lnTo>
                  <a:lnTo>
                    <a:pt x="95" y="1267"/>
                  </a:lnTo>
                  <a:lnTo>
                    <a:pt x="90" y="1260"/>
                  </a:lnTo>
                  <a:lnTo>
                    <a:pt x="83" y="1254"/>
                  </a:lnTo>
                  <a:lnTo>
                    <a:pt x="79" y="1248"/>
                  </a:lnTo>
                  <a:lnTo>
                    <a:pt x="77" y="1244"/>
                  </a:lnTo>
                  <a:lnTo>
                    <a:pt x="75" y="1241"/>
                  </a:lnTo>
                  <a:lnTo>
                    <a:pt x="73" y="1237"/>
                  </a:lnTo>
                  <a:lnTo>
                    <a:pt x="73" y="1232"/>
                  </a:lnTo>
                  <a:lnTo>
                    <a:pt x="73" y="1225"/>
                  </a:lnTo>
                  <a:lnTo>
                    <a:pt x="75" y="1218"/>
                  </a:lnTo>
                  <a:lnTo>
                    <a:pt x="77" y="1212"/>
                  </a:lnTo>
                  <a:lnTo>
                    <a:pt x="79" y="1207"/>
                  </a:lnTo>
                  <a:lnTo>
                    <a:pt x="86" y="1200"/>
                  </a:lnTo>
                  <a:lnTo>
                    <a:pt x="93" y="1193"/>
                  </a:lnTo>
                  <a:lnTo>
                    <a:pt x="101" y="1188"/>
                  </a:lnTo>
                  <a:lnTo>
                    <a:pt x="106" y="1182"/>
                  </a:lnTo>
                  <a:lnTo>
                    <a:pt x="110" y="1179"/>
                  </a:lnTo>
                  <a:lnTo>
                    <a:pt x="112" y="1175"/>
                  </a:lnTo>
                  <a:lnTo>
                    <a:pt x="113" y="1170"/>
                  </a:lnTo>
                  <a:lnTo>
                    <a:pt x="113" y="1165"/>
                  </a:lnTo>
                  <a:lnTo>
                    <a:pt x="113" y="1150"/>
                  </a:lnTo>
                  <a:lnTo>
                    <a:pt x="111" y="1137"/>
                  </a:lnTo>
                  <a:lnTo>
                    <a:pt x="109" y="1123"/>
                  </a:lnTo>
                  <a:lnTo>
                    <a:pt x="105" y="1110"/>
                  </a:lnTo>
                  <a:lnTo>
                    <a:pt x="98" y="1082"/>
                  </a:lnTo>
                  <a:lnTo>
                    <a:pt x="88" y="1056"/>
                  </a:lnTo>
                  <a:lnTo>
                    <a:pt x="78" y="1030"/>
                  </a:lnTo>
                  <a:lnTo>
                    <a:pt x="68" y="1006"/>
                  </a:lnTo>
                  <a:lnTo>
                    <a:pt x="59" y="982"/>
                  </a:lnTo>
                  <a:lnTo>
                    <a:pt x="54" y="961"/>
                  </a:lnTo>
                  <a:lnTo>
                    <a:pt x="54" y="930"/>
                  </a:lnTo>
                  <a:lnTo>
                    <a:pt x="58" y="943"/>
                  </a:lnTo>
                  <a:lnTo>
                    <a:pt x="64" y="954"/>
                  </a:lnTo>
                  <a:lnTo>
                    <a:pt x="71" y="964"/>
                  </a:lnTo>
                  <a:lnTo>
                    <a:pt x="80" y="973"/>
                  </a:lnTo>
                  <a:lnTo>
                    <a:pt x="80" y="949"/>
                  </a:lnTo>
                  <a:lnTo>
                    <a:pt x="80" y="954"/>
                  </a:lnTo>
                  <a:lnTo>
                    <a:pt x="82" y="958"/>
                  </a:lnTo>
                  <a:lnTo>
                    <a:pt x="84" y="962"/>
                  </a:lnTo>
                  <a:lnTo>
                    <a:pt x="88" y="966"/>
                  </a:lnTo>
                  <a:lnTo>
                    <a:pt x="92" y="969"/>
                  </a:lnTo>
                  <a:lnTo>
                    <a:pt x="97" y="971"/>
                  </a:lnTo>
                  <a:lnTo>
                    <a:pt x="102" y="973"/>
                  </a:lnTo>
                  <a:lnTo>
                    <a:pt x="106" y="973"/>
                  </a:lnTo>
                  <a:lnTo>
                    <a:pt x="113" y="964"/>
                  </a:lnTo>
                  <a:lnTo>
                    <a:pt x="122" y="955"/>
                  </a:lnTo>
                  <a:lnTo>
                    <a:pt x="126" y="951"/>
                  </a:lnTo>
                  <a:lnTo>
                    <a:pt x="129" y="946"/>
                  </a:lnTo>
                  <a:lnTo>
                    <a:pt x="132" y="940"/>
                  </a:lnTo>
                  <a:lnTo>
                    <a:pt x="133" y="936"/>
                  </a:lnTo>
                  <a:lnTo>
                    <a:pt x="132" y="923"/>
                  </a:lnTo>
                  <a:lnTo>
                    <a:pt x="128" y="913"/>
                  </a:lnTo>
                  <a:lnTo>
                    <a:pt x="125" y="903"/>
                  </a:lnTo>
                  <a:lnTo>
                    <a:pt x="120" y="895"/>
                  </a:lnTo>
                  <a:lnTo>
                    <a:pt x="115" y="887"/>
                  </a:lnTo>
                  <a:lnTo>
                    <a:pt x="111" y="879"/>
                  </a:lnTo>
                  <a:lnTo>
                    <a:pt x="107" y="871"/>
                  </a:lnTo>
                  <a:lnTo>
                    <a:pt x="106" y="862"/>
                  </a:lnTo>
                  <a:lnTo>
                    <a:pt x="107" y="855"/>
                  </a:lnTo>
                  <a:lnTo>
                    <a:pt x="111" y="847"/>
                  </a:lnTo>
                  <a:lnTo>
                    <a:pt x="115" y="839"/>
                  </a:lnTo>
                  <a:lnTo>
                    <a:pt x="121" y="831"/>
                  </a:lnTo>
                  <a:lnTo>
                    <a:pt x="126" y="823"/>
                  </a:lnTo>
                  <a:lnTo>
                    <a:pt x="132" y="818"/>
                  </a:lnTo>
                  <a:lnTo>
                    <a:pt x="136" y="814"/>
                  </a:lnTo>
                  <a:lnTo>
                    <a:pt x="139" y="813"/>
                  </a:lnTo>
                  <a:lnTo>
                    <a:pt x="139" y="807"/>
                  </a:lnTo>
                  <a:lnTo>
                    <a:pt x="140" y="800"/>
                  </a:lnTo>
                  <a:lnTo>
                    <a:pt x="143" y="792"/>
                  </a:lnTo>
                  <a:lnTo>
                    <a:pt x="146" y="783"/>
                  </a:lnTo>
                  <a:lnTo>
                    <a:pt x="147" y="765"/>
                  </a:lnTo>
                  <a:lnTo>
                    <a:pt x="149" y="751"/>
                  </a:lnTo>
                  <a:lnTo>
                    <a:pt x="151" y="737"/>
                  </a:lnTo>
                  <a:lnTo>
                    <a:pt x="153" y="72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" name="Freeform 204">
              <a:extLst>
                <a:ext uri="{FF2B5EF4-FFF2-40B4-BE49-F238E27FC236}">
                  <a16:creationId xmlns:a16="http://schemas.microsoft.com/office/drawing/2014/main" id="{6008658E-7D46-F347-B555-BB8F85231AC0}"/>
                </a:ext>
              </a:extLst>
            </p:cNvPr>
            <p:cNvSpPr>
              <a:spLocks/>
            </p:cNvSpPr>
            <p:nvPr>
              <p:custDataLst>
                <p:tags r:id="rId460"/>
              </p:custDataLst>
            </p:nvPr>
          </p:nvSpPr>
          <p:spPr bwMode="auto">
            <a:xfrm>
              <a:off x="3620392" y="6152323"/>
              <a:ext cx="30990" cy="67012"/>
            </a:xfrm>
            <a:custGeom>
              <a:avLst/>
              <a:gdLst>
                <a:gd name="T0" fmla="*/ 6230 w 53"/>
                <a:gd name="T1" fmla="*/ 0 h 80"/>
                <a:gd name="T2" fmla="*/ 3834 w 53"/>
                <a:gd name="T3" fmla="*/ 3770 h 80"/>
                <a:gd name="T4" fmla="*/ 1917 w 53"/>
                <a:gd name="T5" fmla="*/ 7541 h 80"/>
                <a:gd name="T6" fmla="*/ 958 w 53"/>
                <a:gd name="T7" fmla="*/ 9803 h 80"/>
                <a:gd name="T8" fmla="*/ 479 w 53"/>
                <a:gd name="T9" fmla="*/ 12065 h 80"/>
                <a:gd name="T10" fmla="*/ 0 w 53"/>
                <a:gd name="T11" fmla="*/ 15081 h 80"/>
                <a:gd name="T12" fmla="*/ 0 w 53"/>
                <a:gd name="T13" fmla="*/ 18852 h 80"/>
                <a:gd name="T14" fmla="*/ 0 w 53"/>
                <a:gd name="T15" fmla="*/ 22622 h 80"/>
                <a:gd name="T16" fmla="*/ 958 w 53"/>
                <a:gd name="T17" fmla="*/ 29408 h 80"/>
                <a:gd name="T18" fmla="*/ 2875 w 53"/>
                <a:gd name="T19" fmla="*/ 36195 h 80"/>
                <a:gd name="T20" fmla="*/ 4313 w 53"/>
                <a:gd name="T21" fmla="*/ 42982 h 80"/>
                <a:gd name="T22" fmla="*/ 6230 w 53"/>
                <a:gd name="T23" fmla="*/ 49768 h 80"/>
                <a:gd name="T24" fmla="*/ 9585 w 53"/>
                <a:gd name="T25" fmla="*/ 55047 h 80"/>
                <a:gd name="T26" fmla="*/ 10543 w 53"/>
                <a:gd name="T27" fmla="*/ 57309 h 80"/>
                <a:gd name="T28" fmla="*/ 12460 w 53"/>
                <a:gd name="T29" fmla="*/ 58817 h 80"/>
                <a:gd name="T30" fmla="*/ 14377 w 53"/>
                <a:gd name="T31" fmla="*/ 60325 h 80"/>
                <a:gd name="T32" fmla="*/ 15815 w 53"/>
                <a:gd name="T33" fmla="*/ 60325 h 80"/>
                <a:gd name="T34" fmla="*/ 17253 w 53"/>
                <a:gd name="T35" fmla="*/ 59571 h 80"/>
                <a:gd name="T36" fmla="*/ 18211 w 53"/>
                <a:gd name="T37" fmla="*/ 58817 h 80"/>
                <a:gd name="T38" fmla="*/ 20128 w 53"/>
                <a:gd name="T39" fmla="*/ 57309 h 80"/>
                <a:gd name="T40" fmla="*/ 21566 w 53"/>
                <a:gd name="T41" fmla="*/ 55047 h 80"/>
                <a:gd name="T42" fmla="*/ 23004 w 53"/>
                <a:gd name="T43" fmla="*/ 52784 h 80"/>
                <a:gd name="T44" fmla="*/ 24442 w 53"/>
                <a:gd name="T45" fmla="*/ 50522 h 80"/>
                <a:gd name="T46" fmla="*/ 25400 w 53"/>
                <a:gd name="T47" fmla="*/ 48260 h 80"/>
                <a:gd name="T48" fmla="*/ 25400 w 53"/>
                <a:gd name="T49" fmla="*/ 46752 h 80"/>
                <a:gd name="T50" fmla="*/ 24921 w 53"/>
                <a:gd name="T51" fmla="*/ 40719 h 80"/>
                <a:gd name="T52" fmla="*/ 23483 w 53"/>
                <a:gd name="T53" fmla="*/ 35441 h 80"/>
                <a:gd name="T54" fmla="*/ 22045 w 53"/>
                <a:gd name="T55" fmla="*/ 31671 h 80"/>
                <a:gd name="T56" fmla="*/ 20608 w 53"/>
                <a:gd name="T57" fmla="*/ 27900 h 80"/>
                <a:gd name="T58" fmla="*/ 19170 w 53"/>
                <a:gd name="T59" fmla="*/ 24130 h 80"/>
                <a:gd name="T60" fmla="*/ 17253 w 53"/>
                <a:gd name="T61" fmla="*/ 20360 h 80"/>
                <a:gd name="T62" fmla="*/ 16294 w 53"/>
                <a:gd name="T63" fmla="*/ 15081 h 80"/>
                <a:gd name="T64" fmla="*/ 15815 w 53"/>
                <a:gd name="T65" fmla="*/ 9049 h 80"/>
                <a:gd name="T66" fmla="*/ 15815 w 53"/>
                <a:gd name="T67" fmla="*/ 7541 h 80"/>
                <a:gd name="T68" fmla="*/ 14857 w 53"/>
                <a:gd name="T69" fmla="*/ 6033 h 80"/>
                <a:gd name="T70" fmla="*/ 13898 w 53"/>
                <a:gd name="T71" fmla="*/ 4524 h 80"/>
                <a:gd name="T72" fmla="*/ 11981 w 53"/>
                <a:gd name="T73" fmla="*/ 3016 h 80"/>
                <a:gd name="T74" fmla="*/ 9106 w 53"/>
                <a:gd name="T75" fmla="*/ 754 h 80"/>
                <a:gd name="T76" fmla="*/ 6230 w 53"/>
                <a:gd name="T77" fmla="*/ 0 h 8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3" h="80">
                  <a:moveTo>
                    <a:pt x="13" y="0"/>
                  </a:moveTo>
                  <a:lnTo>
                    <a:pt x="8" y="5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9"/>
                  </a:lnTo>
                  <a:lnTo>
                    <a:pt x="6" y="48"/>
                  </a:lnTo>
                  <a:lnTo>
                    <a:pt x="9" y="57"/>
                  </a:lnTo>
                  <a:lnTo>
                    <a:pt x="13" y="66"/>
                  </a:lnTo>
                  <a:lnTo>
                    <a:pt x="20" y="73"/>
                  </a:lnTo>
                  <a:lnTo>
                    <a:pt x="22" y="76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33" y="80"/>
                  </a:lnTo>
                  <a:lnTo>
                    <a:pt x="36" y="79"/>
                  </a:lnTo>
                  <a:lnTo>
                    <a:pt x="38" y="78"/>
                  </a:lnTo>
                  <a:lnTo>
                    <a:pt x="42" y="76"/>
                  </a:lnTo>
                  <a:lnTo>
                    <a:pt x="45" y="73"/>
                  </a:lnTo>
                  <a:lnTo>
                    <a:pt x="48" y="70"/>
                  </a:lnTo>
                  <a:lnTo>
                    <a:pt x="51" y="67"/>
                  </a:lnTo>
                  <a:lnTo>
                    <a:pt x="53" y="64"/>
                  </a:lnTo>
                  <a:lnTo>
                    <a:pt x="53" y="62"/>
                  </a:lnTo>
                  <a:lnTo>
                    <a:pt x="52" y="54"/>
                  </a:lnTo>
                  <a:lnTo>
                    <a:pt x="49" y="47"/>
                  </a:lnTo>
                  <a:lnTo>
                    <a:pt x="46" y="42"/>
                  </a:lnTo>
                  <a:lnTo>
                    <a:pt x="43" y="37"/>
                  </a:lnTo>
                  <a:lnTo>
                    <a:pt x="40" y="32"/>
                  </a:lnTo>
                  <a:lnTo>
                    <a:pt x="36" y="27"/>
                  </a:lnTo>
                  <a:lnTo>
                    <a:pt x="34" y="2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5" y="4"/>
                  </a:lnTo>
                  <a:lnTo>
                    <a:pt x="19" y="1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6" name="Freeform 205">
              <a:extLst>
                <a:ext uri="{FF2B5EF4-FFF2-40B4-BE49-F238E27FC236}">
                  <a16:creationId xmlns:a16="http://schemas.microsoft.com/office/drawing/2014/main" id="{90F94679-8885-DF42-B76E-B0ADE16AF993}"/>
                </a:ext>
              </a:extLst>
            </p:cNvPr>
            <p:cNvSpPr>
              <a:spLocks/>
            </p:cNvSpPr>
            <p:nvPr>
              <p:custDataLst>
                <p:tags r:id="rId461"/>
              </p:custDataLst>
            </p:nvPr>
          </p:nvSpPr>
          <p:spPr bwMode="auto">
            <a:xfrm>
              <a:off x="3657192" y="6258131"/>
              <a:ext cx="21306" cy="59958"/>
            </a:xfrm>
            <a:custGeom>
              <a:avLst/>
              <a:gdLst>
                <a:gd name="T0" fmla="*/ 0 w 41"/>
                <a:gd name="T1" fmla="*/ 53975 h 43"/>
                <a:gd name="T2" fmla="*/ 11500 w 41"/>
                <a:gd name="T3" fmla="*/ 53975 h 43"/>
                <a:gd name="T4" fmla="*/ 17463 w 41"/>
                <a:gd name="T5" fmla="*/ 30126 h 43"/>
                <a:gd name="T6" fmla="*/ 16185 w 41"/>
                <a:gd name="T7" fmla="*/ 15063 h 43"/>
                <a:gd name="T8" fmla="*/ 14482 w 41"/>
                <a:gd name="T9" fmla="*/ 0 h 43"/>
                <a:gd name="T10" fmla="*/ 11500 w 41"/>
                <a:gd name="T11" fmla="*/ 5021 h 43"/>
                <a:gd name="T12" fmla="*/ 8519 w 41"/>
                <a:gd name="T13" fmla="*/ 11297 h 43"/>
                <a:gd name="T14" fmla="*/ 6389 w 41"/>
                <a:gd name="T15" fmla="*/ 17573 h 43"/>
                <a:gd name="T16" fmla="*/ 4259 w 41"/>
                <a:gd name="T17" fmla="*/ 23849 h 43"/>
                <a:gd name="T18" fmla="*/ 2556 w 41"/>
                <a:gd name="T19" fmla="*/ 30126 h 43"/>
                <a:gd name="T20" fmla="*/ 1278 w 41"/>
                <a:gd name="T21" fmla="*/ 37657 h 43"/>
                <a:gd name="T22" fmla="*/ 426 w 41"/>
                <a:gd name="T23" fmla="*/ 46444 h 43"/>
                <a:gd name="T24" fmla="*/ 0 w 41"/>
                <a:gd name="T25" fmla="*/ 53975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3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7" name="Freeform 206">
              <a:extLst>
                <a:ext uri="{FF2B5EF4-FFF2-40B4-BE49-F238E27FC236}">
                  <a16:creationId xmlns:a16="http://schemas.microsoft.com/office/drawing/2014/main" id="{61666621-1A8D-314C-B0E4-C5040EA40304}"/>
                </a:ext>
              </a:extLst>
            </p:cNvPr>
            <p:cNvSpPr>
              <a:spLocks/>
            </p:cNvSpPr>
            <p:nvPr>
              <p:custDataLst>
                <p:tags r:id="rId462"/>
              </p:custDataLst>
            </p:nvPr>
          </p:nvSpPr>
          <p:spPr bwMode="auto">
            <a:xfrm>
              <a:off x="3663002" y="6282820"/>
              <a:ext cx="9684" cy="65248"/>
            </a:xfrm>
            <a:custGeom>
              <a:avLst/>
              <a:gdLst>
                <a:gd name="T0" fmla="*/ 7937 w 20"/>
                <a:gd name="T1" fmla="*/ 0 h 24"/>
                <a:gd name="T2" fmla="*/ 0 w 20"/>
                <a:gd name="T3" fmla="*/ 0 h 24"/>
                <a:gd name="T4" fmla="*/ 397 w 20"/>
                <a:gd name="T5" fmla="*/ 12237 h 24"/>
                <a:gd name="T6" fmla="*/ 794 w 20"/>
                <a:gd name="T7" fmla="*/ 22026 h 24"/>
                <a:gd name="T8" fmla="*/ 1587 w 20"/>
                <a:gd name="T9" fmla="*/ 31816 h 24"/>
                <a:gd name="T10" fmla="*/ 2778 w 20"/>
                <a:gd name="T11" fmla="*/ 41605 h 24"/>
                <a:gd name="T12" fmla="*/ 3969 w 20"/>
                <a:gd name="T13" fmla="*/ 48948 h 24"/>
                <a:gd name="T14" fmla="*/ 5556 w 20"/>
                <a:gd name="T15" fmla="*/ 53842 h 24"/>
                <a:gd name="T16" fmla="*/ 6746 w 20"/>
                <a:gd name="T17" fmla="*/ 58737 h 24"/>
                <a:gd name="T18" fmla="*/ 7937 w 20"/>
                <a:gd name="T19" fmla="*/ 58737 h 24"/>
                <a:gd name="T20" fmla="*/ 7937 w 20"/>
                <a:gd name="T21" fmla="*/ 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" h="24">
                  <a:moveTo>
                    <a:pt x="2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4" y="13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8" name="Freeform 218">
              <a:extLst>
                <a:ext uri="{FF2B5EF4-FFF2-40B4-BE49-F238E27FC236}">
                  <a16:creationId xmlns:a16="http://schemas.microsoft.com/office/drawing/2014/main" id="{D726069B-4E01-AE44-B426-89C3E1797E83}"/>
                </a:ext>
              </a:extLst>
            </p:cNvPr>
            <p:cNvSpPr>
              <a:spLocks/>
            </p:cNvSpPr>
            <p:nvPr>
              <p:custDataLst>
                <p:tags r:id="rId463"/>
              </p:custDataLst>
            </p:nvPr>
          </p:nvSpPr>
          <p:spPr bwMode="auto">
            <a:xfrm>
              <a:off x="2990904" y="4046736"/>
              <a:ext cx="40675" cy="93463"/>
            </a:xfrm>
            <a:custGeom>
              <a:avLst/>
              <a:gdLst>
                <a:gd name="T0" fmla="*/ 33338 w 72"/>
                <a:gd name="T1" fmla="*/ 0 h 154"/>
                <a:gd name="T2" fmla="*/ 31949 w 72"/>
                <a:gd name="T3" fmla="*/ 2185 h 154"/>
                <a:gd name="T4" fmla="*/ 31023 w 72"/>
                <a:gd name="T5" fmla="*/ 4917 h 154"/>
                <a:gd name="T6" fmla="*/ 30560 w 72"/>
                <a:gd name="T7" fmla="*/ 7102 h 154"/>
                <a:gd name="T8" fmla="*/ 30560 w 72"/>
                <a:gd name="T9" fmla="*/ 9834 h 154"/>
                <a:gd name="T10" fmla="*/ 30560 w 72"/>
                <a:gd name="T11" fmla="*/ 14751 h 154"/>
                <a:gd name="T12" fmla="*/ 30560 w 72"/>
                <a:gd name="T13" fmla="*/ 20215 h 154"/>
                <a:gd name="T14" fmla="*/ 31949 w 72"/>
                <a:gd name="T15" fmla="*/ 23493 h 154"/>
                <a:gd name="T16" fmla="*/ 32875 w 72"/>
                <a:gd name="T17" fmla="*/ 27317 h 154"/>
                <a:gd name="T18" fmla="*/ 32875 w 72"/>
                <a:gd name="T19" fmla="*/ 31142 h 154"/>
                <a:gd name="T20" fmla="*/ 32875 w 72"/>
                <a:gd name="T21" fmla="*/ 35512 h 154"/>
                <a:gd name="T22" fmla="*/ 31949 w 72"/>
                <a:gd name="T23" fmla="*/ 39883 h 154"/>
                <a:gd name="T24" fmla="*/ 31023 w 72"/>
                <a:gd name="T25" fmla="*/ 44800 h 154"/>
                <a:gd name="T26" fmla="*/ 30097 w 72"/>
                <a:gd name="T27" fmla="*/ 49717 h 154"/>
                <a:gd name="T28" fmla="*/ 28245 w 72"/>
                <a:gd name="T29" fmla="*/ 54634 h 154"/>
                <a:gd name="T30" fmla="*/ 24540 w 72"/>
                <a:gd name="T31" fmla="*/ 63376 h 154"/>
                <a:gd name="T32" fmla="*/ 20373 w 72"/>
                <a:gd name="T33" fmla="*/ 71571 h 154"/>
                <a:gd name="T34" fmla="*/ 15743 w 72"/>
                <a:gd name="T35" fmla="*/ 78674 h 154"/>
                <a:gd name="T36" fmla="*/ 12039 w 72"/>
                <a:gd name="T37" fmla="*/ 84137 h 154"/>
                <a:gd name="T38" fmla="*/ 12039 w 72"/>
                <a:gd name="T39" fmla="*/ 77035 h 154"/>
                <a:gd name="T40" fmla="*/ 6945 w 72"/>
                <a:gd name="T41" fmla="*/ 78674 h 154"/>
                <a:gd name="T42" fmla="*/ 0 w 72"/>
                <a:gd name="T43" fmla="*/ 80859 h 154"/>
                <a:gd name="T44" fmla="*/ 1389 w 72"/>
                <a:gd name="T45" fmla="*/ 70478 h 154"/>
                <a:gd name="T46" fmla="*/ 3704 w 72"/>
                <a:gd name="T47" fmla="*/ 57366 h 154"/>
                <a:gd name="T48" fmla="*/ 4167 w 72"/>
                <a:gd name="T49" fmla="*/ 50264 h 154"/>
                <a:gd name="T50" fmla="*/ 5556 w 72"/>
                <a:gd name="T51" fmla="*/ 42069 h 154"/>
                <a:gd name="T52" fmla="*/ 6945 w 72"/>
                <a:gd name="T53" fmla="*/ 34420 h 154"/>
                <a:gd name="T54" fmla="*/ 9261 w 72"/>
                <a:gd name="T55" fmla="*/ 26771 h 154"/>
                <a:gd name="T56" fmla="*/ 9261 w 72"/>
                <a:gd name="T57" fmla="*/ 0 h 154"/>
                <a:gd name="T58" fmla="*/ 11576 w 72"/>
                <a:gd name="T59" fmla="*/ 0 h 154"/>
                <a:gd name="T60" fmla="*/ 17595 w 72"/>
                <a:gd name="T61" fmla="*/ 0 h 154"/>
                <a:gd name="T62" fmla="*/ 25930 w 72"/>
                <a:gd name="T63" fmla="*/ 0 h 154"/>
                <a:gd name="T64" fmla="*/ 33338 w 72"/>
                <a:gd name="T65" fmla="*/ 0 h 1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154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29" name="Freeform 226">
              <a:extLst>
                <a:ext uri="{FF2B5EF4-FFF2-40B4-BE49-F238E27FC236}">
                  <a16:creationId xmlns:a16="http://schemas.microsoft.com/office/drawing/2014/main" id="{4C0E0541-3FB1-B943-A7E1-D177BEDA26B2}"/>
                </a:ext>
              </a:extLst>
            </p:cNvPr>
            <p:cNvSpPr>
              <a:spLocks/>
            </p:cNvSpPr>
            <p:nvPr>
              <p:custDataLst>
                <p:tags r:id="rId464"/>
              </p:custDataLst>
            </p:nvPr>
          </p:nvSpPr>
          <p:spPr bwMode="auto">
            <a:xfrm>
              <a:off x="5890416" y="1981707"/>
              <a:ext cx="288596" cy="102282"/>
            </a:xfrm>
            <a:custGeom>
              <a:avLst/>
              <a:gdLst>
                <a:gd name="T0" fmla="*/ 32058 w 546"/>
                <a:gd name="T1" fmla="*/ 10112 h 173"/>
                <a:gd name="T2" fmla="*/ 40722 w 546"/>
                <a:gd name="T3" fmla="*/ 18096 h 173"/>
                <a:gd name="T4" fmla="*/ 47654 w 546"/>
                <a:gd name="T5" fmla="*/ 14370 h 173"/>
                <a:gd name="T6" fmla="*/ 57185 w 546"/>
                <a:gd name="T7" fmla="*/ 14370 h 173"/>
                <a:gd name="T8" fmla="*/ 69748 w 546"/>
                <a:gd name="T9" fmla="*/ 23418 h 173"/>
                <a:gd name="T10" fmla="*/ 90543 w 546"/>
                <a:gd name="T11" fmla="*/ 10112 h 173"/>
                <a:gd name="T12" fmla="*/ 105272 w 546"/>
                <a:gd name="T13" fmla="*/ 10112 h 173"/>
                <a:gd name="T14" fmla="*/ 112637 w 546"/>
                <a:gd name="T15" fmla="*/ 8516 h 173"/>
                <a:gd name="T16" fmla="*/ 116536 w 546"/>
                <a:gd name="T17" fmla="*/ 7451 h 173"/>
                <a:gd name="T18" fmla="*/ 120868 w 546"/>
                <a:gd name="T19" fmla="*/ 5854 h 173"/>
                <a:gd name="T20" fmla="*/ 123900 w 546"/>
                <a:gd name="T21" fmla="*/ 1597 h 173"/>
                <a:gd name="T22" fmla="*/ 139063 w 546"/>
                <a:gd name="T23" fmla="*/ 2661 h 173"/>
                <a:gd name="T24" fmla="*/ 144262 w 546"/>
                <a:gd name="T25" fmla="*/ 6387 h 173"/>
                <a:gd name="T26" fmla="*/ 150760 w 546"/>
                <a:gd name="T27" fmla="*/ 3726 h 173"/>
                <a:gd name="T28" fmla="*/ 152926 w 546"/>
                <a:gd name="T29" fmla="*/ 0 h 173"/>
                <a:gd name="T30" fmla="*/ 158991 w 546"/>
                <a:gd name="T31" fmla="*/ 3726 h 173"/>
                <a:gd name="T32" fmla="*/ 168522 w 546"/>
                <a:gd name="T33" fmla="*/ 3726 h 173"/>
                <a:gd name="T34" fmla="*/ 188883 w 546"/>
                <a:gd name="T35" fmla="*/ 532 h 173"/>
                <a:gd name="T36" fmla="*/ 208811 w 546"/>
                <a:gd name="T37" fmla="*/ 3193 h 173"/>
                <a:gd name="T38" fmla="*/ 228739 w 546"/>
                <a:gd name="T39" fmla="*/ 6387 h 173"/>
                <a:gd name="T40" fmla="*/ 236104 w 546"/>
                <a:gd name="T41" fmla="*/ 26079 h 173"/>
                <a:gd name="T42" fmla="*/ 232638 w 546"/>
                <a:gd name="T43" fmla="*/ 31934 h 173"/>
                <a:gd name="T44" fmla="*/ 222241 w 546"/>
                <a:gd name="T45" fmla="*/ 32998 h 173"/>
                <a:gd name="T46" fmla="*/ 209244 w 546"/>
                <a:gd name="T47" fmla="*/ 28740 h 173"/>
                <a:gd name="T48" fmla="*/ 178919 w 546"/>
                <a:gd name="T49" fmla="*/ 23418 h 173"/>
                <a:gd name="T50" fmla="*/ 189749 w 546"/>
                <a:gd name="T51" fmla="*/ 43110 h 173"/>
                <a:gd name="T52" fmla="*/ 204046 w 546"/>
                <a:gd name="T53" fmla="*/ 54287 h 173"/>
                <a:gd name="T54" fmla="*/ 213576 w 546"/>
                <a:gd name="T55" fmla="*/ 63335 h 173"/>
                <a:gd name="T56" fmla="*/ 205779 w 546"/>
                <a:gd name="T57" fmla="*/ 72383 h 173"/>
                <a:gd name="T58" fmla="*/ 194515 w 546"/>
                <a:gd name="T59" fmla="*/ 75576 h 173"/>
                <a:gd name="T60" fmla="*/ 184551 w 546"/>
                <a:gd name="T61" fmla="*/ 75044 h 173"/>
                <a:gd name="T62" fmla="*/ 178486 w 546"/>
                <a:gd name="T63" fmla="*/ 71318 h 173"/>
                <a:gd name="T64" fmla="*/ 172854 w 546"/>
                <a:gd name="T65" fmla="*/ 69189 h 173"/>
                <a:gd name="T66" fmla="*/ 166789 w 546"/>
                <a:gd name="T67" fmla="*/ 64399 h 173"/>
                <a:gd name="T68" fmla="*/ 162457 w 546"/>
                <a:gd name="T69" fmla="*/ 55351 h 173"/>
                <a:gd name="T70" fmla="*/ 158125 w 546"/>
                <a:gd name="T71" fmla="*/ 48965 h 173"/>
                <a:gd name="T72" fmla="*/ 149027 w 546"/>
                <a:gd name="T73" fmla="*/ 44707 h 173"/>
                <a:gd name="T74" fmla="*/ 140796 w 546"/>
                <a:gd name="T75" fmla="*/ 40449 h 173"/>
                <a:gd name="T76" fmla="*/ 131265 w 546"/>
                <a:gd name="T77" fmla="*/ 46304 h 173"/>
                <a:gd name="T78" fmla="*/ 111770 w 546"/>
                <a:gd name="T79" fmla="*/ 71318 h 173"/>
                <a:gd name="T80" fmla="*/ 102239 w 546"/>
                <a:gd name="T81" fmla="*/ 86753 h 173"/>
                <a:gd name="T82" fmla="*/ 95308 w 546"/>
                <a:gd name="T83" fmla="*/ 91543 h 173"/>
                <a:gd name="T84" fmla="*/ 81445 w 546"/>
                <a:gd name="T85" fmla="*/ 88882 h 173"/>
                <a:gd name="T86" fmla="*/ 71481 w 546"/>
                <a:gd name="T87" fmla="*/ 82495 h 173"/>
                <a:gd name="T88" fmla="*/ 48954 w 546"/>
                <a:gd name="T89" fmla="*/ 55884 h 173"/>
                <a:gd name="T90" fmla="*/ 41156 w 546"/>
                <a:gd name="T91" fmla="*/ 48433 h 173"/>
                <a:gd name="T92" fmla="*/ 25993 w 546"/>
                <a:gd name="T93" fmla="*/ 40449 h 173"/>
                <a:gd name="T94" fmla="*/ 6931 w 546"/>
                <a:gd name="T95" fmla="*/ 30869 h 173"/>
                <a:gd name="T96" fmla="*/ 4765 w 546"/>
                <a:gd name="T97" fmla="*/ 18096 h 173"/>
                <a:gd name="T98" fmla="*/ 12130 w 546"/>
                <a:gd name="T99" fmla="*/ 10112 h 173"/>
                <a:gd name="T100" fmla="*/ 20361 w 546"/>
                <a:gd name="T101" fmla="*/ 6387 h 1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30" name="Freeform 227">
              <a:extLst>
                <a:ext uri="{FF2B5EF4-FFF2-40B4-BE49-F238E27FC236}">
                  <a16:creationId xmlns:a16="http://schemas.microsoft.com/office/drawing/2014/main" id="{B6675838-090A-8C43-AC96-C5819DC83CF8}"/>
                </a:ext>
              </a:extLst>
            </p:cNvPr>
            <p:cNvSpPr>
              <a:spLocks/>
            </p:cNvSpPr>
            <p:nvPr>
              <p:custDataLst>
                <p:tags r:id="rId465"/>
              </p:custDataLst>
            </p:nvPr>
          </p:nvSpPr>
          <p:spPr bwMode="auto">
            <a:xfrm>
              <a:off x="5801321" y="2237412"/>
              <a:ext cx="548137" cy="402073"/>
            </a:xfrm>
            <a:custGeom>
              <a:avLst/>
              <a:gdLst>
                <a:gd name="T0" fmla="*/ 103976 w 1037"/>
                <a:gd name="T1" fmla="*/ 326280 h 690"/>
                <a:gd name="T2" fmla="*/ 67151 w 1037"/>
                <a:gd name="T3" fmla="*/ 358278 h 690"/>
                <a:gd name="T4" fmla="*/ 13863 w 1037"/>
                <a:gd name="T5" fmla="*/ 343066 h 690"/>
                <a:gd name="T6" fmla="*/ 29027 w 1037"/>
                <a:gd name="T7" fmla="*/ 332574 h 690"/>
                <a:gd name="T8" fmla="*/ 7798 w 1037"/>
                <a:gd name="T9" fmla="*/ 312641 h 690"/>
                <a:gd name="T10" fmla="*/ 19062 w 1037"/>
                <a:gd name="T11" fmla="*/ 312116 h 690"/>
                <a:gd name="T12" fmla="*/ 29027 w 1037"/>
                <a:gd name="T13" fmla="*/ 297428 h 690"/>
                <a:gd name="T14" fmla="*/ 3466 w 1037"/>
                <a:gd name="T15" fmla="*/ 286413 h 690"/>
                <a:gd name="T16" fmla="*/ 32059 w 1037"/>
                <a:gd name="T17" fmla="*/ 274348 h 690"/>
                <a:gd name="T18" fmla="*/ 0 w 1037"/>
                <a:gd name="T19" fmla="*/ 261758 h 690"/>
                <a:gd name="T20" fmla="*/ 8665 w 1037"/>
                <a:gd name="T21" fmla="*/ 239202 h 690"/>
                <a:gd name="T22" fmla="*/ 16030 w 1037"/>
                <a:gd name="T23" fmla="*/ 241825 h 690"/>
                <a:gd name="T24" fmla="*/ 33359 w 1037"/>
                <a:gd name="T25" fmla="*/ 235530 h 690"/>
                <a:gd name="T26" fmla="*/ 39857 w 1037"/>
                <a:gd name="T27" fmla="*/ 222416 h 690"/>
                <a:gd name="T28" fmla="*/ 56320 w 1037"/>
                <a:gd name="T29" fmla="*/ 214547 h 690"/>
                <a:gd name="T30" fmla="*/ 95311 w 1037"/>
                <a:gd name="T31" fmla="*/ 200384 h 690"/>
                <a:gd name="T32" fmla="*/ 98344 w 1037"/>
                <a:gd name="T33" fmla="*/ 177828 h 690"/>
                <a:gd name="T34" fmla="*/ 122605 w 1037"/>
                <a:gd name="T35" fmla="*/ 170484 h 690"/>
                <a:gd name="T36" fmla="*/ 122172 w 1037"/>
                <a:gd name="T37" fmla="*/ 162615 h 690"/>
                <a:gd name="T38" fmla="*/ 129103 w 1037"/>
                <a:gd name="T39" fmla="*/ 149501 h 690"/>
                <a:gd name="T40" fmla="*/ 145133 w 1037"/>
                <a:gd name="T41" fmla="*/ 127469 h 690"/>
                <a:gd name="T42" fmla="*/ 148599 w 1037"/>
                <a:gd name="T43" fmla="*/ 118552 h 690"/>
                <a:gd name="T44" fmla="*/ 168961 w 1037"/>
                <a:gd name="T45" fmla="*/ 104913 h 690"/>
                <a:gd name="T46" fmla="*/ 167661 w 1037"/>
                <a:gd name="T47" fmla="*/ 82357 h 690"/>
                <a:gd name="T48" fmla="*/ 161596 w 1037"/>
                <a:gd name="T49" fmla="*/ 74488 h 690"/>
                <a:gd name="T50" fmla="*/ 144700 w 1037"/>
                <a:gd name="T51" fmla="*/ 80783 h 690"/>
                <a:gd name="T52" fmla="*/ 168961 w 1037"/>
                <a:gd name="T53" fmla="*/ 54030 h 690"/>
                <a:gd name="T54" fmla="*/ 178059 w 1037"/>
                <a:gd name="T55" fmla="*/ 50358 h 690"/>
                <a:gd name="T56" fmla="*/ 200587 w 1037"/>
                <a:gd name="T57" fmla="*/ 59800 h 690"/>
                <a:gd name="T58" fmla="*/ 201886 w 1037"/>
                <a:gd name="T59" fmla="*/ 47735 h 690"/>
                <a:gd name="T60" fmla="*/ 241744 w 1037"/>
                <a:gd name="T61" fmla="*/ 31998 h 690"/>
                <a:gd name="T62" fmla="*/ 256040 w 1037"/>
                <a:gd name="T63" fmla="*/ 33048 h 690"/>
                <a:gd name="T64" fmla="*/ 279435 w 1037"/>
                <a:gd name="T65" fmla="*/ 28851 h 690"/>
                <a:gd name="T66" fmla="*/ 279435 w 1037"/>
                <a:gd name="T67" fmla="*/ 17311 h 690"/>
                <a:gd name="T68" fmla="*/ 302829 w 1037"/>
                <a:gd name="T69" fmla="*/ 6819 h 690"/>
                <a:gd name="T70" fmla="*/ 305429 w 1037"/>
                <a:gd name="T71" fmla="*/ 15212 h 690"/>
                <a:gd name="T72" fmla="*/ 308461 w 1037"/>
                <a:gd name="T73" fmla="*/ 20983 h 690"/>
                <a:gd name="T74" fmla="*/ 328390 w 1037"/>
                <a:gd name="T75" fmla="*/ 6295 h 690"/>
                <a:gd name="T76" fmla="*/ 353951 w 1037"/>
                <a:gd name="T77" fmla="*/ 3147 h 690"/>
                <a:gd name="T78" fmla="*/ 365648 w 1037"/>
                <a:gd name="T79" fmla="*/ 4197 h 690"/>
                <a:gd name="T80" fmla="*/ 373446 w 1037"/>
                <a:gd name="T81" fmla="*/ 5770 h 690"/>
                <a:gd name="T82" fmla="*/ 400307 w 1037"/>
                <a:gd name="T83" fmla="*/ 3147 h 690"/>
                <a:gd name="T84" fmla="*/ 449262 w 1037"/>
                <a:gd name="T85" fmla="*/ 22556 h 690"/>
                <a:gd name="T86" fmla="*/ 435399 w 1037"/>
                <a:gd name="T87" fmla="*/ 41441 h 690"/>
                <a:gd name="T88" fmla="*/ 402906 w 1037"/>
                <a:gd name="T89" fmla="*/ 28851 h 690"/>
                <a:gd name="T90" fmla="*/ 378212 w 1037"/>
                <a:gd name="T91" fmla="*/ 38818 h 690"/>
                <a:gd name="T92" fmla="*/ 367381 w 1037"/>
                <a:gd name="T93" fmla="*/ 60850 h 690"/>
                <a:gd name="T94" fmla="*/ 351351 w 1037"/>
                <a:gd name="T95" fmla="*/ 58227 h 690"/>
                <a:gd name="T96" fmla="*/ 322758 w 1037"/>
                <a:gd name="T97" fmla="*/ 67144 h 690"/>
                <a:gd name="T98" fmla="*/ 300663 w 1037"/>
                <a:gd name="T99" fmla="*/ 48260 h 690"/>
                <a:gd name="T100" fmla="*/ 268604 w 1037"/>
                <a:gd name="T101" fmla="*/ 58751 h 690"/>
                <a:gd name="T102" fmla="*/ 231346 w 1037"/>
                <a:gd name="T103" fmla="*/ 70292 h 690"/>
                <a:gd name="T104" fmla="*/ 210551 w 1037"/>
                <a:gd name="T105" fmla="*/ 110159 h 690"/>
                <a:gd name="T106" fmla="*/ 186290 w 1037"/>
                <a:gd name="T107" fmla="*/ 146354 h 690"/>
                <a:gd name="T108" fmla="*/ 172860 w 1037"/>
                <a:gd name="T109" fmla="*/ 190942 h 690"/>
                <a:gd name="T110" fmla="*/ 144266 w 1037"/>
                <a:gd name="T111" fmla="*/ 222940 h 690"/>
                <a:gd name="T112" fmla="*/ 153798 w 1037"/>
                <a:gd name="T113" fmla="*/ 260709 h 690"/>
                <a:gd name="T114" fmla="*/ 153364 w 1037"/>
                <a:gd name="T115" fmla="*/ 292707 h 690"/>
                <a:gd name="T116" fmla="*/ 143400 w 1037"/>
                <a:gd name="T117" fmla="*/ 322608 h 690"/>
                <a:gd name="T118" fmla="*/ 127804 w 1037"/>
                <a:gd name="T119" fmla="*/ 338345 h 6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37" h="690">
                  <a:moveTo>
                    <a:pt x="286" y="647"/>
                  </a:moveTo>
                  <a:lnTo>
                    <a:pt x="273" y="631"/>
                  </a:lnTo>
                  <a:lnTo>
                    <a:pt x="262" y="621"/>
                  </a:lnTo>
                  <a:lnTo>
                    <a:pt x="253" y="612"/>
                  </a:lnTo>
                  <a:lnTo>
                    <a:pt x="246" y="604"/>
                  </a:lnTo>
                  <a:lnTo>
                    <a:pt x="243" y="613"/>
                  </a:lnTo>
                  <a:lnTo>
                    <a:pt x="240" y="622"/>
                  </a:lnTo>
                  <a:lnTo>
                    <a:pt x="239" y="627"/>
                  </a:lnTo>
                  <a:lnTo>
                    <a:pt x="235" y="632"/>
                  </a:lnTo>
                  <a:lnTo>
                    <a:pt x="231" y="638"/>
                  </a:lnTo>
                  <a:lnTo>
                    <a:pt x="224" y="644"/>
                  </a:lnTo>
                  <a:lnTo>
                    <a:pt x="208" y="655"/>
                  </a:lnTo>
                  <a:lnTo>
                    <a:pt x="190" y="665"/>
                  </a:lnTo>
                  <a:lnTo>
                    <a:pt x="155" y="683"/>
                  </a:lnTo>
                  <a:lnTo>
                    <a:pt x="140" y="690"/>
                  </a:lnTo>
                  <a:lnTo>
                    <a:pt x="107" y="690"/>
                  </a:lnTo>
                  <a:lnTo>
                    <a:pt x="86" y="683"/>
                  </a:lnTo>
                  <a:lnTo>
                    <a:pt x="60" y="672"/>
                  </a:lnTo>
                  <a:lnTo>
                    <a:pt x="48" y="666"/>
                  </a:lnTo>
                  <a:lnTo>
                    <a:pt x="37" y="658"/>
                  </a:lnTo>
                  <a:lnTo>
                    <a:pt x="32" y="654"/>
                  </a:lnTo>
                  <a:lnTo>
                    <a:pt x="30" y="650"/>
                  </a:lnTo>
                  <a:lnTo>
                    <a:pt x="28" y="646"/>
                  </a:lnTo>
                  <a:lnTo>
                    <a:pt x="27" y="641"/>
                  </a:lnTo>
                  <a:lnTo>
                    <a:pt x="40" y="641"/>
                  </a:lnTo>
                  <a:lnTo>
                    <a:pt x="50" y="640"/>
                  </a:lnTo>
                  <a:lnTo>
                    <a:pt x="58" y="639"/>
                  </a:lnTo>
                  <a:lnTo>
                    <a:pt x="67" y="634"/>
                  </a:lnTo>
                  <a:lnTo>
                    <a:pt x="59" y="627"/>
                  </a:lnTo>
                  <a:lnTo>
                    <a:pt x="49" y="620"/>
                  </a:lnTo>
                  <a:lnTo>
                    <a:pt x="38" y="613"/>
                  </a:lnTo>
                  <a:lnTo>
                    <a:pt x="27" y="606"/>
                  </a:lnTo>
                  <a:lnTo>
                    <a:pt x="8" y="596"/>
                  </a:lnTo>
                  <a:lnTo>
                    <a:pt x="0" y="592"/>
                  </a:lnTo>
                  <a:lnTo>
                    <a:pt x="18" y="596"/>
                  </a:lnTo>
                  <a:lnTo>
                    <a:pt x="32" y="599"/>
                  </a:lnTo>
                  <a:lnTo>
                    <a:pt x="38" y="600"/>
                  </a:lnTo>
                  <a:lnTo>
                    <a:pt x="43" y="600"/>
                  </a:lnTo>
                  <a:lnTo>
                    <a:pt x="49" y="600"/>
                  </a:lnTo>
                  <a:lnTo>
                    <a:pt x="54" y="598"/>
                  </a:lnTo>
                  <a:lnTo>
                    <a:pt x="49" y="597"/>
                  </a:lnTo>
                  <a:lnTo>
                    <a:pt x="44" y="595"/>
                  </a:lnTo>
                  <a:lnTo>
                    <a:pt x="40" y="591"/>
                  </a:lnTo>
                  <a:lnTo>
                    <a:pt x="36" y="587"/>
                  </a:lnTo>
                  <a:lnTo>
                    <a:pt x="32" y="583"/>
                  </a:lnTo>
                  <a:lnTo>
                    <a:pt x="29" y="576"/>
                  </a:lnTo>
                  <a:lnTo>
                    <a:pt x="28" y="571"/>
                  </a:lnTo>
                  <a:lnTo>
                    <a:pt x="27" y="567"/>
                  </a:lnTo>
                  <a:lnTo>
                    <a:pt x="67" y="567"/>
                  </a:lnTo>
                  <a:lnTo>
                    <a:pt x="56" y="566"/>
                  </a:lnTo>
                  <a:lnTo>
                    <a:pt x="45" y="564"/>
                  </a:lnTo>
                  <a:lnTo>
                    <a:pt x="35" y="562"/>
                  </a:lnTo>
                  <a:lnTo>
                    <a:pt x="25" y="558"/>
                  </a:lnTo>
                  <a:lnTo>
                    <a:pt x="16" y="554"/>
                  </a:lnTo>
                  <a:lnTo>
                    <a:pt x="10" y="549"/>
                  </a:lnTo>
                  <a:lnTo>
                    <a:pt x="8" y="546"/>
                  </a:lnTo>
                  <a:lnTo>
                    <a:pt x="7" y="543"/>
                  </a:lnTo>
                  <a:lnTo>
                    <a:pt x="7" y="540"/>
                  </a:lnTo>
                  <a:lnTo>
                    <a:pt x="7" y="536"/>
                  </a:lnTo>
                  <a:lnTo>
                    <a:pt x="0" y="523"/>
                  </a:lnTo>
                  <a:lnTo>
                    <a:pt x="29" y="523"/>
                  </a:lnTo>
                  <a:lnTo>
                    <a:pt x="54" y="523"/>
                  </a:lnTo>
                  <a:lnTo>
                    <a:pt x="74" y="523"/>
                  </a:lnTo>
                  <a:lnTo>
                    <a:pt x="87" y="523"/>
                  </a:lnTo>
                  <a:lnTo>
                    <a:pt x="72" y="519"/>
                  </a:lnTo>
                  <a:lnTo>
                    <a:pt x="39" y="511"/>
                  </a:lnTo>
                  <a:lnTo>
                    <a:pt x="22" y="507"/>
                  </a:lnTo>
                  <a:lnTo>
                    <a:pt x="8" y="503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2" y="485"/>
                  </a:lnTo>
                  <a:lnTo>
                    <a:pt x="3" y="476"/>
                  </a:lnTo>
                  <a:lnTo>
                    <a:pt x="4" y="472"/>
                  </a:lnTo>
                  <a:lnTo>
                    <a:pt x="4" y="467"/>
                  </a:lnTo>
                  <a:lnTo>
                    <a:pt x="3" y="462"/>
                  </a:lnTo>
                  <a:lnTo>
                    <a:pt x="0" y="456"/>
                  </a:lnTo>
                  <a:lnTo>
                    <a:pt x="20" y="456"/>
                  </a:lnTo>
                  <a:lnTo>
                    <a:pt x="21" y="460"/>
                  </a:lnTo>
                  <a:lnTo>
                    <a:pt x="24" y="463"/>
                  </a:lnTo>
                  <a:lnTo>
                    <a:pt x="25" y="464"/>
                  </a:lnTo>
                  <a:lnTo>
                    <a:pt x="26" y="464"/>
                  </a:lnTo>
                  <a:lnTo>
                    <a:pt x="27" y="463"/>
                  </a:lnTo>
                  <a:lnTo>
                    <a:pt x="27" y="462"/>
                  </a:lnTo>
                  <a:lnTo>
                    <a:pt x="37" y="461"/>
                  </a:lnTo>
                  <a:lnTo>
                    <a:pt x="51" y="459"/>
                  </a:lnTo>
                  <a:lnTo>
                    <a:pt x="67" y="457"/>
                  </a:lnTo>
                  <a:lnTo>
                    <a:pt x="81" y="456"/>
                  </a:lnTo>
                  <a:lnTo>
                    <a:pt x="78" y="455"/>
                  </a:lnTo>
                  <a:lnTo>
                    <a:pt x="77" y="454"/>
                  </a:lnTo>
                  <a:lnTo>
                    <a:pt x="77" y="452"/>
                  </a:lnTo>
                  <a:lnTo>
                    <a:pt x="77" y="449"/>
                  </a:lnTo>
                  <a:lnTo>
                    <a:pt x="80" y="443"/>
                  </a:lnTo>
                  <a:lnTo>
                    <a:pt x="81" y="437"/>
                  </a:lnTo>
                  <a:lnTo>
                    <a:pt x="91" y="437"/>
                  </a:lnTo>
                  <a:lnTo>
                    <a:pt x="100" y="437"/>
                  </a:lnTo>
                  <a:lnTo>
                    <a:pt x="99" y="433"/>
                  </a:lnTo>
                  <a:lnTo>
                    <a:pt x="96" y="428"/>
                  </a:lnTo>
                  <a:lnTo>
                    <a:pt x="92" y="424"/>
                  </a:lnTo>
                  <a:lnTo>
                    <a:pt x="87" y="419"/>
                  </a:lnTo>
                  <a:lnTo>
                    <a:pt x="97" y="416"/>
                  </a:lnTo>
                  <a:lnTo>
                    <a:pt x="107" y="413"/>
                  </a:lnTo>
                  <a:lnTo>
                    <a:pt x="117" y="412"/>
                  </a:lnTo>
                  <a:lnTo>
                    <a:pt x="127" y="412"/>
                  </a:lnTo>
                  <a:lnTo>
                    <a:pt x="129" y="412"/>
                  </a:lnTo>
                  <a:lnTo>
                    <a:pt x="130" y="409"/>
                  </a:lnTo>
                  <a:lnTo>
                    <a:pt x="130" y="406"/>
                  </a:lnTo>
                  <a:lnTo>
                    <a:pt x="129" y="402"/>
                  </a:lnTo>
                  <a:lnTo>
                    <a:pt x="128" y="394"/>
                  </a:lnTo>
                  <a:lnTo>
                    <a:pt x="127" y="388"/>
                  </a:lnTo>
                  <a:lnTo>
                    <a:pt x="147" y="388"/>
                  </a:lnTo>
                  <a:lnTo>
                    <a:pt x="133" y="382"/>
                  </a:lnTo>
                  <a:lnTo>
                    <a:pt x="220" y="382"/>
                  </a:lnTo>
                  <a:lnTo>
                    <a:pt x="207" y="376"/>
                  </a:lnTo>
                  <a:lnTo>
                    <a:pt x="213" y="373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24" y="362"/>
                  </a:lnTo>
                  <a:lnTo>
                    <a:pt x="227" y="351"/>
                  </a:lnTo>
                  <a:lnTo>
                    <a:pt x="227" y="339"/>
                  </a:lnTo>
                  <a:lnTo>
                    <a:pt x="243" y="339"/>
                  </a:lnTo>
                  <a:lnTo>
                    <a:pt x="255" y="339"/>
                  </a:lnTo>
                  <a:lnTo>
                    <a:pt x="266" y="339"/>
                  </a:lnTo>
                  <a:lnTo>
                    <a:pt x="279" y="339"/>
                  </a:lnTo>
                  <a:lnTo>
                    <a:pt x="279" y="333"/>
                  </a:lnTo>
                  <a:lnTo>
                    <a:pt x="282" y="327"/>
                  </a:lnTo>
                  <a:lnTo>
                    <a:pt x="283" y="325"/>
                  </a:lnTo>
                  <a:lnTo>
                    <a:pt x="285" y="323"/>
                  </a:lnTo>
                  <a:lnTo>
                    <a:pt x="288" y="321"/>
                  </a:lnTo>
                  <a:lnTo>
                    <a:pt x="293" y="321"/>
                  </a:lnTo>
                  <a:lnTo>
                    <a:pt x="286" y="318"/>
                  </a:lnTo>
                  <a:lnTo>
                    <a:pt x="279" y="314"/>
                  </a:lnTo>
                  <a:lnTo>
                    <a:pt x="280" y="312"/>
                  </a:lnTo>
                  <a:lnTo>
                    <a:pt x="282" y="310"/>
                  </a:lnTo>
                  <a:lnTo>
                    <a:pt x="284" y="308"/>
                  </a:lnTo>
                  <a:lnTo>
                    <a:pt x="287" y="305"/>
                  </a:lnTo>
                  <a:lnTo>
                    <a:pt x="294" y="300"/>
                  </a:lnTo>
                  <a:lnTo>
                    <a:pt x="299" y="295"/>
                  </a:lnTo>
                  <a:lnTo>
                    <a:pt x="298" y="292"/>
                  </a:lnTo>
                  <a:lnTo>
                    <a:pt x="297" y="288"/>
                  </a:lnTo>
                  <a:lnTo>
                    <a:pt x="298" y="285"/>
                  </a:lnTo>
                  <a:lnTo>
                    <a:pt x="299" y="281"/>
                  </a:lnTo>
                  <a:lnTo>
                    <a:pt x="305" y="274"/>
                  </a:lnTo>
                  <a:lnTo>
                    <a:pt x="311" y="267"/>
                  </a:lnTo>
                  <a:lnTo>
                    <a:pt x="325" y="254"/>
                  </a:lnTo>
                  <a:lnTo>
                    <a:pt x="333" y="246"/>
                  </a:lnTo>
                  <a:lnTo>
                    <a:pt x="333" y="244"/>
                  </a:lnTo>
                  <a:lnTo>
                    <a:pt x="335" y="243"/>
                  </a:lnTo>
                  <a:lnTo>
                    <a:pt x="338" y="243"/>
                  </a:lnTo>
                  <a:lnTo>
                    <a:pt x="340" y="244"/>
                  </a:lnTo>
                  <a:lnTo>
                    <a:pt x="344" y="245"/>
                  </a:lnTo>
                  <a:lnTo>
                    <a:pt x="346" y="246"/>
                  </a:lnTo>
                  <a:lnTo>
                    <a:pt x="344" y="239"/>
                  </a:lnTo>
                  <a:lnTo>
                    <a:pt x="343" y="233"/>
                  </a:lnTo>
                  <a:lnTo>
                    <a:pt x="343" y="226"/>
                  </a:lnTo>
                  <a:lnTo>
                    <a:pt x="344" y="220"/>
                  </a:lnTo>
                  <a:lnTo>
                    <a:pt x="345" y="210"/>
                  </a:lnTo>
                  <a:lnTo>
                    <a:pt x="346" y="204"/>
                  </a:lnTo>
                  <a:lnTo>
                    <a:pt x="370" y="204"/>
                  </a:lnTo>
                  <a:lnTo>
                    <a:pt x="385" y="203"/>
                  </a:lnTo>
                  <a:lnTo>
                    <a:pt x="388" y="202"/>
                  </a:lnTo>
                  <a:lnTo>
                    <a:pt x="390" y="200"/>
                  </a:lnTo>
                  <a:lnTo>
                    <a:pt x="392" y="198"/>
                  </a:lnTo>
                  <a:lnTo>
                    <a:pt x="394" y="196"/>
                  </a:lnTo>
                  <a:lnTo>
                    <a:pt x="397" y="188"/>
                  </a:lnTo>
                  <a:lnTo>
                    <a:pt x="399" y="178"/>
                  </a:lnTo>
                  <a:lnTo>
                    <a:pt x="395" y="173"/>
                  </a:lnTo>
                  <a:lnTo>
                    <a:pt x="390" y="166"/>
                  </a:lnTo>
                  <a:lnTo>
                    <a:pt x="387" y="157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79" y="147"/>
                  </a:lnTo>
                  <a:lnTo>
                    <a:pt x="377" y="147"/>
                  </a:lnTo>
                  <a:lnTo>
                    <a:pt x="375" y="146"/>
                  </a:lnTo>
                  <a:lnTo>
                    <a:pt x="373" y="144"/>
                  </a:lnTo>
                  <a:lnTo>
                    <a:pt x="373" y="142"/>
                  </a:lnTo>
                  <a:lnTo>
                    <a:pt x="363" y="150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3" y="159"/>
                  </a:lnTo>
                  <a:lnTo>
                    <a:pt x="338" y="160"/>
                  </a:lnTo>
                  <a:lnTo>
                    <a:pt x="333" y="160"/>
                  </a:lnTo>
                  <a:lnTo>
                    <a:pt x="334" y="154"/>
                  </a:lnTo>
                  <a:lnTo>
                    <a:pt x="338" y="148"/>
                  </a:lnTo>
                  <a:lnTo>
                    <a:pt x="341" y="143"/>
                  </a:lnTo>
                  <a:lnTo>
                    <a:pt x="345" y="138"/>
                  </a:lnTo>
                  <a:lnTo>
                    <a:pt x="355" y="128"/>
                  </a:lnTo>
                  <a:lnTo>
                    <a:pt x="367" y="120"/>
                  </a:lnTo>
                  <a:lnTo>
                    <a:pt x="378" y="112"/>
                  </a:lnTo>
                  <a:lnTo>
                    <a:pt x="390" y="103"/>
                  </a:lnTo>
                  <a:lnTo>
                    <a:pt x="395" y="98"/>
                  </a:lnTo>
                  <a:lnTo>
                    <a:pt x="399" y="93"/>
                  </a:lnTo>
                  <a:lnTo>
                    <a:pt x="403" y="87"/>
                  </a:lnTo>
                  <a:lnTo>
                    <a:pt x="406" y="80"/>
                  </a:lnTo>
                  <a:lnTo>
                    <a:pt x="407" y="83"/>
                  </a:lnTo>
                  <a:lnTo>
                    <a:pt x="409" y="88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4" y="107"/>
                  </a:lnTo>
                  <a:lnTo>
                    <a:pt x="420" y="111"/>
                  </a:lnTo>
                  <a:lnTo>
                    <a:pt x="426" y="115"/>
                  </a:lnTo>
                  <a:lnTo>
                    <a:pt x="432" y="117"/>
                  </a:lnTo>
                  <a:lnTo>
                    <a:pt x="450" y="116"/>
                  </a:lnTo>
                  <a:lnTo>
                    <a:pt x="463" y="114"/>
                  </a:lnTo>
                  <a:lnTo>
                    <a:pt x="473" y="112"/>
                  </a:lnTo>
                  <a:lnTo>
                    <a:pt x="479" y="111"/>
                  </a:lnTo>
                  <a:lnTo>
                    <a:pt x="474" y="106"/>
                  </a:lnTo>
                  <a:lnTo>
                    <a:pt x="469" y="101"/>
                  </a:lnTo>
                  <a:lnTo>
                    <a:pt x="468" y="98"/>
                  </a:lnTo>
                  <a:lnTo>
                    <a:pt x="467" y="95"/>
                  </a:lnTo>
                  <a:lnTo>
                    <a:pt x="466" y="91"/>
                  </a:lnTo>
                  <a:lnTo>
                    <a:pt x="466" y="87"/>
                  </a:lnTo>
                  <a:lnTo>
                    <a:pt x="485" y="83"/>
                  </a:lnTo>
                  <a:lnTo>
                    <a:pt x="510" y="78"/>
                  </a:lnTo>
                  <a:lnTo>
                    <a:pt x="523" y="75"/>
                  </a:lnTo>
                  <a:lnTo>
                    <a:pt x="536" y="72"/>
                  </a:lnTo>
                  <a:lnTo>
                    <a:pt x="548" y="67"/>
                  </a:lnTo>
                  <a:lnTo>
                    <a:pt x="558" y="61"/>
                  </a:lnTo>
                  <a:lnTo>
                    <a:pt x="565" y="57"/>
                  </a:lnTo>
                  <a:lnTo>
                    <a:pt x="573" y="53"/>
                  </a:lnTo>
                  <a:lnTo>
                    <a:pt x="579" y="50"/>
                  </a:lnTo>
                  <a:lnTo>
                    <a:pt x="586" y="49"/>
                  </a:lnTo>
                  <a:lnTo>
                    <a:pt x="587" y="55"/>
                  </a:lnTo>
                  <a:lnTo>
                    <a:pt x="589" y="61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609" y="66"/>
                  </a:lnTo>
                  <a:lnTo>
                    <a:pt x="624" y="61"/>
                  </a:lnTo>
                  <a:lnTo>
                    <a:pt x="638" y="57"/>
                  </a:lnTo>
                  <a:lnTo>
                    <a:pt x="645" y="55"/>
                  </a:lnTo>
                  <a:lnTo>
                    <a:pt x="643" y="53"/>
                  </a:lnTo>
                  <a:lnTo>
                    <a:pt x="641" y="51"/>
                  </a:lnTo>
                  <a:lnTo>
                    <a:pt x="638" y="48"/>
                  </a:lnTo>
                  <a:lnTo>
                    <a:pt x="638" y="46"/>
                  </a:lnTo>
                  <a:lnTo>
                    <a:pt x="638" y="42"/>
                  </a:lnTo>
                  <a:lnTo>
                    <a:pt x="641" y="37"/>
                  </a:lnTo>
                  <a:lnTo>
                    <a:pt x="645" y="33"/>
                  </a:lnTo>
                  <a:lnTo>
                    <a:pt x="650" y="28"/>
                  </a:lnTo>
                  <a:lnTo>
                    <a:pt x="657" y="24"/>
                  </a:lnTo>
                  <a:lnTo>
                    <a:pt x="665" y="20"/>
                  </a:lnTo>
                  <a:lnTo>
                    <a:pt x="674" y="17"/>
                  </a:lnTo>
                  <a:lnTo>
                    <a:pt x="682" y="15"/>
                  </a:lnTo>
                  <a:lnTo>
                    <a:pt x="691" y="14"/>
                  </a:lnTo>
                  <a:lnTo>
                    <a:pt x="699" y="13"/>
                  </a:lnTo>
                  <a:lnTo>
                    <a:pt x="708" y="13"/>
                  </a:lnTo>
                  <a:lnTo>
                    <a:pt x="714" y="13"/>
                  </a:lnTo>
                  <a:lnTo>
                    <a:pt x="721" y="15"/>
                  </a:lnTo>
                  <a:lnTo>
                    <a:pt x="725" y="18"/>
                  </a:lnTo>
                  <a:lnTo>
                    <a:pt x="717" y="20"/>
                  </a:lnTo>
                  <a:lnTo>
                    <a:pt x="709" y="26"/>
                  </a:lnTo>
                  <a:lnTo>
                    <a:pt x="705" y="29"/>
                  </a:lnTo>
                  <a:lnTo>
                    <a:pt x="701" y="32"/>
                  </a:lnTo>
                  <a:lnTo>
                    <a:pt x="699" y="35"/>
                  </a:lnTo>
                  <a:lnTo>
                    <a:pt x="699" y="37"/>
                  </a:lnTo>
                  <a:lnTo>
                    <a:pt x="702" y="39"/>
                  </a:lnTo>
                  <a:lnTo>
                    <a:pt x="705" y="40"/>
                  </a:lnTo>
                  <a:lnTo>
                    <a:pt x="709" y="41"/>
                  </a:lnTo>
                  <a:lnTo>
                    <a:pt x="712" y="40"/>
                  </a:lnTo>
                  <a:lnTo>
                    <a:pt x="719" y="39"/>
                  </a:lnTo>
                  <a:lnTo>
                    <a:pt x="725" y="36"/>
                  </a:lnTo>
                  <a:lnTo>
                    <a:pt x="733" y="32"/>
                  </a:lnTo>
                  <a:lnTo>
                    <a:pt x="741" y="29"/>
                  </a:lnTo>
                  <a:lnTo>
                    <a:pt x="748" y="26"/>
                  </a:lnTo>
                  <a:lnTo>
                    <a:pt x="758" y="24"/>
                  </a:lnTo>
                  <a:lnTo>
                    <a:pt x="758" y="12"/>
                  </a:lnTo>
                  <a:lnTo>
                    <a:pt x="758" y="0"/>
                  </a:lnTo>
                  <a:lnTo>
                    <a:pt x="777" y="0"/>
                  </a:lnTo>
                  <a:lnTo>
                    <a:pt x="793" y="1"/>
                  </a:lnTo>
                  <a:lnTo>
                    <a:pt x="800" y="1"/>
                  </a:lnTo>
                  <a:lnTo>
                    <a:pt x="806" y="2"/>
                  </a:lnTo>
                  <a:lnTo>
                    <a:pt x="813" y="4"/>
                  </a:lnTo>
                  <a:lnTo>
                    <a:pt x="817" y="6"/>
                  </a:lnTo>
                  <a:lnTo>
                    <a:pt x="812" y="11"/>
                  </a:lnTo>
                  <a:lnTo>
                    <a:pt x="805" y="18"/>
                  </a:lnTo>
                  <a:lnTo>
                    <a:pt x="800" y="26"/>
                  </a:lnTo>
                  <a:lnTo>
                    <a:pt x="798" y="31"/>
                  </a:lnTo>
                  <a:lnTo>
                    <a:pt x="815" y="22"/>
                  </a:lnTo>
                  <a:lnTo>
                    <a:pt x="828" y="15"/>
                  </a:lnTo>
                  <a:lnTo>
                    <a:pt x="844" y="8"/>
                  </a:lnTo>
                  <a:lnTo>
                    <a:pt x="865" y="0"/>
                  </a:lnTo>
                  <a:lnTo>
                    <a:pt x="865" y="4"/>
                  </a:lnTo>
                  <a:lnTo>
                    <a:pt x="864" y="9"/>
                  </a:lnTo>
                  <a:lnTo>
                    <a:pt x="861" y="14"/>
                  </a:lnTo>
                  <a:lnTo>
                    <a:pt x="858" y="18"/>
                  </a:lnTo>
                  <a:lnTo>
                    <a:pt x="860" y="14"/>
                  </a:lnTo>
                  <a:lnTo>
                    <a:pt x="862" y="11"/>
                  </a:lnTo>
                  <a:lnTo>
                    <a:pt x="866" y="9"/>
                  </a:lnTo>
                  <a:lnTo>
                    <a:pt x="869" y="7"/>
                  </a:lnTo>
                  <a:lnTo>
                    <a:pt x="876" y="6"/>
                  </a:lnTo>
                  <a:lnTo>
                    <a:pt x="884" y="6"/>
                  </a:lnTo>
                  <a:lnTo>
                    <a:pt x="892" y="6"/>
                  </a:lnTo>
                  <a:lnTo>
                    <a:pt x="907" y="6"/>
                  </a:lnTo>
                  <a:lnTo>
                    <a:pt x="924" y="6"/>
                  </a:lnTo>
                  <a:lnTo>
                    <a:pt x="930" y="6"/>
                  </a:lnTo>
                  <a:lnTo>
                    <a:pt x="947" y="12"/>
                  </a:lnTo>
                  <a:lnTo>
                    <a:pt x="979" y="22"/>
                  </a:lnTo>
                  <a:lnTo>
                    <a:pt x="996" y="28"/>
                  </a:lnTo>
                  <a:lnTo>
                    <a:pt x="1013" y="33"/>
                  </a:lnTo>
                  <a:lnTo>
                    <a:pt x="1027" y="38"/>
                  </a:lnTo>
                  <a:lnTo>
                    <a:pt x="1037" y="43"/>
                  </a:lnTo>
                  <a:lnTo>
                    <a:pt x="1031" y="52"/>
                  </a:lnTo>
                  <a:lnTo>
                    <a:pt x="1025" y="61"/>
                  </a:lnTo>
                  <a:lnTo>
                    <a:pt x="1022" y="66"/>
                  </a:lnTo>
                  <a:lnTo>
                    <a:pt x="1019" y="70"/>
                  </a:lnTo>
                  <a:lnTo>
                    <a:pt x="1017" y="75"/>
                  </a:lnTo>
                  <a:lnTo>
                    <a:pt x="1017" y="80"/>
                  </a:lnTo>
                  <a:lnTo>
                    <a:pt x="1005" y="79"/>
                  </a:lnTo>
                  <a:lnTo>
                    <a:pt x="993" y="76"/>
                  </a:lnTo>
                  <a:lnTo>
                    <a:pt x="982" y="72"/>
                  </a:lnTo>
                  <a:lnTo>
                    <a:pt x="971" y="67"/>
                  </a:lnTo>
                  <a:lnTo>
                    <a:pt x="961" y="63"/>
                  </a:lnTo>
                  <a:lnTo>
                    <a:pt x="951" y="59"/>
                  </a:lnTo>
                  <a:lnTo>
                    <a:pt x="940" y="56"/>
                  </a:lnTo>
                  <a:lnTo>
                    <a:pt x="930" y="55"/>
                  </a:lnTo>
                  <a:lnTo>
                    <a:pt x="919" y="55"/>
                  </a:lnTo>
                  <a:lnTo>
                    <a:pt x="906" y="55"/>
                  </a:lnTo>
                  <a:lnTo>
                    <a:pt x="892" y="55"/>
                  </a:lnTo>
                  <a:lnTo>
                    <a:pt x="878" y="55"/>
                  </a:lnTo>
                  <a:lnTo>
                    <a:pt x="877" y="62"/>
                  </a:lnTo>
                  <a:lnTo>
                    <a:pt x="876" y="68"/>
                  </a:lnTo>
                  <a:lnTo>
                    <a:pt x="873" y="74"/>
                  </a:lnTo>
                  <a:lnTo>
                    <a:pt x="871" y="80"/>
                  </a:lnTo>
                  <a:lnTo>
                    <a:pt x="869" y="88"/>
                  </a:lnTo>
                  <a:lnTo>
                    <a:pt x="867" y="95"/>
                  </a:lnTo>
                  <a:lnTo>
                    <a:pt x="865" y="102"/>
                  </a:lnTo>
                  <a:lnTo>
                    <a:pt x="865" y="111"/>
                  </a:lnTo>
                  <a:lnTo>
                    <a:pt x="854" y="114"/>
                  </a:lnTo>
                  <a:lnTo>
                    <a:pt x="848" y="116"/>
                  </a:lnTo>
                  <a:lnTo>
                    <a:pt x="844" y="116"/>
                  </a:lnTo>
                  <a:lnTo>
                    <a:pt x="842" y="115"/>
                  </a:lnTo>
                  <a:lnTo>
                    <a:pt x="838" y="114"/>
                  </a:lnTo>
                  <a:lnTo>
                    <a:pt x="835" y="113"/>
                  </a:lnTo>
                  <a:lnTo>
                    <a:pt x="828" y="111"/>
                  </a:lnTo>
                  <a:lnTo>
                    <a:pt x="817" y="111"/>
                  </a:lnTo>
                  <a:lnTo>
                    <a:pt x="811" y="111"/>
                  </a:lnTo>
                  <a:lnTo>
                    <a:pt x="804" y="112"/>
                  </a:lnTo>
                  <a:lnTo>
                    <a:pt x="798" y="113"/>
                  </a:lnTo>
                  <a:lnTo>
                    <a:pt x="790" y="115"/>
                  </a:lnTo>
                  <a:lnTo>
                    <a:pt x="776" y="121"/>
                  </a:lnTo>
                  <a:lnTo>
                    <a:pt x="758" y="129"/>
                  </a:lnTo>
                  <a:lnTo>
                    <a:pt x="750" y="129"/>
                  </a:lnTo>
                  <a:lnTo>
                    <a:pt x="745" y="128"/>
                  </a:lnTo>
                  <a:lnTo>
                    <a:pt x="738" y="126"/>
                  </a:lnTo>
                  <a:lnTo>
                    <a:pt x="734" y="124"/>
                  </a:lnTo>
                  <a:lnTo>
                    <a:pt x="724" y="119"/>
                  </a:lnTo>
                  <a:lnTo>
                    <a:pt x="716" y="112"/>
                  </a:lnTo>
                  <a:lnTo>
                    <a:pt x="709" y="105"/>
                  </a:lnTo>
                  <a:lnTo>
                    <a:pt x="702" y="98"/>
                  </a:lnTo>
                  <a:lnTo>
                    <a:pt x="694" y="92"/>
                  </a:lnTo>
                  <a:lnTo>
                    <a:pt x="685" y="87"/>
                  </a:lnTo>
                  <a:lnTo>
                    <a:pt x="677" y="92"/>
                  </a:lnTo>
                  <a:lnTo>
                    <a:pt x="669" y="96"/>
                  </a:lnTo>
                  <a:lnTo>
                    <a:pt x="661" y="100"/>
                  </a:lnTo>
                  <a:lnTo>
                    <a:pt x="654" y="103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602" y="116"/>
                  </a:lnTo>
                  <a:lnTo>
                    <a:pt x="584" y="119"/>
                  </a:lnTo>
                  <a:lnTo>
                    <a:pt x="565" y="123"/>
                  </a:lnTo>
                  <a:lnTo>
                    <a:pt x="545" y="129"/>
                  </a:lnTo>
                  <a:lnTo>
                    <a:pt x="542" y="130"/>
                  </a:lnTo>
                  <a:lnTo>
                    <a:pt x="537" y="131"/>
                  </a:lnTo>
                  <a:lnTo>
                    <a:pt x="534" y="134"/>
                  </a:lnTo>
                  <a:lnTo>
                    <a:pt x="530" y="138"/>
                  </a:lnTo>
                  <a:lnTo>
                    <a:pt x="521" y="147"/>
                  </a:lnTo>
                  <a:lnTo>
                    <a:pt x="513" y="158"/>
                  </a:lnTo>
                  <a:lnTo>
                    <a:pt x="506" y="170"/>
                  </a:lnTo>
                  <a:lnTo>
                    <a:pt x="498" y="184"/>
                  </a:lnTo>
                  <a:lnTo>
                    <a:pt x="491" y="198"/>
                  </a:lnTo>
                  <a:lnTo>
                    <a:pt x="486" y="210"/>
                  </a:lnTo>
                  <a:lnTo>
                    <a:pt x="482" y="217"/>
                  </a:lnTo>
                  <a:lnTo>
                    <a:pt x="478" y="225"/>
                  </a:lnTo>
                  <a:lnTo>
                    <a:pt x="473" y="232"/>
                  </a:lnTo>
                  <a:lnTo>
                    <a:pt x="466" y="239"/>
                  </a:lnTo>
                  <a:lnTo>
                    <a:pt x="453" y="255"/>
                  </a:lnTo>
                  <a:lnTo>
                    <a:pt x="437" y="270"/>
                  </a:lnTo>
                  <a:lnTo>
                    <a:pt x="430" y="279"/>
                  </a:lnTo>
                  <a:lnTo>
                    <a:pt x="423" y="288"/>
                  </a:lnTo>
                  <a:lnTo>
                    <a:pt x="417" y="298"/>
                  </a:lnTo>
                  <a:lnTo>
                    <a:pt x="411" y="309"/>
                  </a:lnTo>
                  <a:lnTo>
                    <a:pt x="406" y="321"/>
                  </a:lnTo>
                  <a:lnTo>
                    <a:pt x="402" y="334"/>
                  </a:lnTo>
                  <a:lnTo>
                    <a:pt x="400" y="348"/>
                  </a:lnTo>
                  <a:lnTo>
                    <a:pt x="399" y="364"/>
                  </a:lnTo>
                  <a:lnTo>
                    <a:pt x="396" y="362"/>
                  </a:lnTo>
                  <a:lnTo>
                    <a:pt x="392" y="361"/>
                  </a:lnTo>
                  <a:lnTo>
                    <a:pt x="387" y="361"/>
                  </a:lnTo>
                  <a:lnTo>
                    <a:pt x="381" y="362"/>
                  </a:lnTo>
                  <a:lnTo>
                    <a:pt x="367" y="363"/>
                  </a:lnTo>
                  <a:lnTo>
                    <a:pt x="353" y="364"/>
                  </a:lnTo>
                  <a:lnTo>
                    <a:pt x="333" y="425"/>
                  </a:lnTo>
                  <a:lnTo>
                    <a:pt x="333" y="441"/>
                  </a:lnTo>
                  <a:lnTo>
                    <a:pt x="336" y="464"/>
                  </a:lnTo>
                  <a:lnTo>
                    <a:pt x="340" y="477"/>
                  </a:lnTo>
                  <a:lnTo>
                    <a:pt x="344" y="487"/>
                  </a:lnTo>
                  <a:lnTo>
                    <a:pt x="347" y="491"/>
                  </a:lnTo>
                  <a:lnTo>
                    <a:pt x="351" y="495"/>
                  </a:lnTo>
                  <a:lnTo>
                    <a:pt x="355" y="497"/>
                  </a:lnTo>
                  <a:lnTo>
                    <a:pt x="360" y="499"/>
                  </a:lnTo>
                  <a:lnTo>
                    <a:pt x="358" y="515"/>
                  </a:lnTo>
                  <a:lnTo>
                    <a:pt x="357" y="528"/>
                  </a:lnTo>
                  <a:lnTo>
                    <a:pt x="356" y="537"/>
                  </a:lnTo>
                  <a:lnTo>
                    <a:pt x="354" y="544"/>
                  </a:lnTo>
                  <a:lnTo>
                    <a:pt x="354" y="551"/>
                  </a:lnTo>
                  <a:lnTo>
                    <a:pt x="354" y="558"/>
                  </a:lnTo>
                  <a:lnTo>
                    <a:pt x="355" y="567"/>
                  </a:lnTo>
                  <a:lnTo>
                    <a:pt x="360" y="579"/>
                  </a:lnTo>
                  <a:lnTo>
                    <a:pt x="352" y="585"/>
                  </a:lnTo>
                  <a:lnTo>
                    <a:pt x="346" y="591"/>
                  </a:lnTo>
                  <a:lnTo>
                    <a:pt x="340" y="598"/>
                  </a:lnTo>
                  <a:lnTo>
                    <a:pt x="335" y="606"/>
                  </a:lnTo>
                  <a:lnTo>
                    <a:pt x="331" y="615"/>
                  </a:lnTo>
                  <a:lnTo>
                    <a:pt x="329" y="625"/>
                  </a:lnTo>
                  <a:lnTo>
                    <a:pt x="327" y="635"/>
                  </a:lnTo>
                  <a:lnTo>
                    <a:pt x="327" y="647"/>
                  </a:lnTo>
                  <a:lnTo>
                    <a:pt x="318" y="646"/>
                  </a:lnTo>
                  <a:lnTo>
                    <a:pt x="306" y="645"/>
                  </a:lnTo>
                  <a:lnTo>
                    <a:pt x="300" y="645"/>
                  </a:lnTo>
                  <a:lnTo>
                    <a:pt x="295" y="645"/>
                  </a:lnTo>
                  <a:lnTo>
                    <a:pt x="289" y="646"/>
                  </a:lnTo>
                  <a:lnTo>
                    <a:pt x="286" y="64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31" name="Freeform 229">
              <a:extLst>
                <a:ext uri="{FF2B5EF4-FFF2-40B4-BE49-F238E27FC236}">
                  <a16:creationId xmlns:a16="http://schemas.microsoft.com/office/drawing/2014/main" id="{9BB79C1B-AA1B-0144-B1CA-2192BED68790}"/>
                </a:ext>
              </a:extLst>
            </p:cNvPr>
            <p:cNvSpPr>
              <a:spLocks/>
            </p:cNvSpPr>
            <p:nvPr>
              <p:custDataLst>
                <p:tags r:id="rId466"/>
              </p:custDataLst>
            </p:nvPr>
          </p:nvSpPr>
          <p:spPr bwMode="auto">
            <a:xfrm>
              <a:off x="5859426" y="2993941"/>
              <a:ext cx="102654" cy="65249"/>
            </a:xfrm>
            <a:custGeom>
              <a:avLst/>
              <a:gdLst>
                <a:gd name="T0" fmla="*/ 84137 w 200"/>
                <a:gd name="T1" fmla="*/ 32965 h 98"/>
                <a:gd name="T2" fmla="*/ 82034 w 200"/>
                <a:gd name="T3" fmla="*/ 33565 h 98"/>
                <a:gd name="T4" fmla="*/ 78247 w 200"/>
                <a:gd name="T5" fmla="*/ 35962 h 98"/>
                <a:gd name="T6" fmla="*/ 74461 w 200"/>
                <a:gd name="T7" fmla="*/ 38959 h 98"/>
                <a:gd name="T8" fmla="*/ 69834 w 200"/>
                <a:gd name="T9" fmla="*/ 43754 h 98"/>
                <a:gd name="T10" fmla="*/ 65206 w 200"/>
                <a:gd name="T11" fmla="*/ 47949 h 98"/>
                <a:gd name="T12" fmla="*/ 60999 w 200"/>
                <a:gd name="T13" fmla="*/ 52145 h 98"/>
                <a:gd name="T14" fmla="*/ 57634 w 200"/>
                <a:gd name="T15" fmla="*/ 55741 h 98"/>
                <a:gd name="T16" fmla="*/ 55951 w 200"/>
                <a:gd name="T17" fmla="*/ 58738 h 98"/>
                <a:gd name="T18" fmla="*/ 53427 w 200"/>
                <a:gd name="T19" fmla="*/ 58738 h 98"/>
                <a:gd name="T20" fmla="*/ 51324 w 200"/>
                <a:gd name="T21" fmla="*/ 58738 h 98"/>
                <a:gd name="T22" fmla="*/ 48799 w 200"/>
                <a:gd name="T23" fmla="*/ 58139 h 98"/>
                <a:gd name="T24" fmla="*/ 46696 w 200"/>
                <a:gd name="T25" fmla="*/ 56940 h 98"/>
                <a:gd name="T26" fmla="*/ 44593 w 200"/>
                <a:gd name="T27" fmla="*/ 55741 h 98"/>
                <a:gd name="T28" fmla="*/ 43331 w 200"/>
                <a:gd name="T29" fmla="*/ 52744 h 98"/>
                <a:gd name="T30" fmla="*/ 42489 w 200"/>
                <a:gd name="T31" fmla="*/ 49148 h 98"/>
                <a:gd name="T32" fmla="*/ 42069 w 200"/>
                <a:gd name="T33" fmla="*/ 44353 h 98"/>
                <a:gd name="T34" fmla="*/ 38282 w 200"/>
                <a:gd name="T35" fmla="*/ 47949 h 98"/>
                <a:gd name="T36" fmla="*/ 34496 w 200"/>
                <a:gd name="T37" fmla="*/ 51546 h 98"/>
                <a:gd name="T38" fmla="*/ 32813 w 200"/>
                <a:gd name="T39" fmla="*/ 53943 h 98"/>
                <a:gd name="T40" fmla="*/ 30289 w 200"/>
                <a:gd name="T41" fmla="*/ 55741 h 98"/>
                <a:gd name="T42" fmla="*/ 28186 w 200"/>
                <a:gd name="T43" fmla="*/ 57539 h 98"/>
                <a:gd name="T44" fmla="*/ 25241 w 200"/>
                <a:gd name="T45" fmla="*/ 58738 h 98"/>
                <a:gd name="T46" fmla="*/ 16407 w 200"/>
                <a:gd name="T47" fmla="*/ 58738 h 98"/>
                <a:gd name="T48" fmla="*/ 14303 w 200"/>
                <a:gd name="T49" fmla="*/ 58738 h 98"/>
                <a:gd name="T50" fmla="*/ 11779 w 200"/>
                <a:gd name="T51" fmla="*/ 56940 h 98"/>
                <a:gd name="T52" fmla="*/ 9255 w 200"/>
                <a:gd name="T53" fmla="*/ 55142 h 98"/>
                <a:gd name="T54" fmla="*/ 6310 w 200"/>
                <a:gd name="T55" fmla="*/ 53344 h 98"/>
                <a:gd name="T56" fmla="*/ 3786 w 200"/>
                <a:gd name="T57" fmla="*/ 50946 h 98"/>
                <a:gd name="T58" fmla="*/ 1683 w 200"/>
                <a:gd name="T59" fmla="*/ 48549 h 98"/>
                <a:gd name="T60" fmla="*/ 421 w 200"/>
                <a:gd name="T61" fmla="*/ 46151 h 98"/>
                <a:gd name="T62" fmla="*/ 0 w 200"/>
                <a:gd name="T63" fmla="*/ 44353 h 98"/>
                <a:gd name="T64" fmla="*/ 2103 w 200"/>
                <a:gd name="T65" fmla="*/ 42555 h 98"/>
                <a:gd name="T66" fmla="*/ 4207 w 200"/>
                <a:gd name="T67" fmla="*/ 40158 h 98"/>
                <a:gd name="T68" fmla="*/ 5890 w 200"/>
                <a:gd name="T69" fmla="*/ 35962 h 98"/>
                <a:gd name="T70" fmla="*/ 8414 w 200"/>
                <a:gd name="T71" fmla="*/ 31766 h 98"/>
                <a:gd name="T72" fmla="*/ 9676 w 200"/>
                <a:gd name="T73" fmla="*/ 26972 h 98"/>
                <a:gd name="T74" fmla="*/ 11358 w 200"/>
                <a:gd name="T75" fmla="*/ 22177 h 98"/>
                <a:gd name="T76" fmla="*/ 12621 w 200"/>
                <a:gd name="T77" fmla="*/ 16782 h 98"/>
                <a:gd name="T78" fmla="*/ 13883 w 200"/>
                <a:gd name="T79" fmla="*/ 11388 h 98"/>
                <a:gd name="T80" fmla="*/ 27765 w 200"/>
                <a:gd name="T81" fmla="*/ 8391 h 98"/>
                <a:gd name="T82" fmla="*/ 43331 w 200"/>
                <a:gd name="T83" fmla="*/ 5394 h 98"/>
                <a:gd name="T84" fmla="*/ 60999 w 200"/>
                <a:gd name="T85" fmla="*/ 2397 h 98"/>
                <a:gd name="T86" fmla="*/ 81192 w 200"/>
                <a:gd name="T87" fmla="*/ 0 h 98"/>
                <a:gd name="T88" fmla="*/ 69834 w 200"/>
                <a:gd name="T89" fmla="*/ 18580 h 98"/>
                <a:gd name="T90" fmla="*/ 69834 w 200"/>
                <a:gd name="T91" fmla="*/ 20378 h 98"/>
                <a:gd name="T92" fmla="*/ 68992 w 200"/>
                <a:gd name="T93" fmla="*/ 22177 h 98"/>
                <a:gd name="T94" fmla="*/ 68151 w 200"/>
                <a:gd name="T95" fmla="*/ 23375 h 98"/>
                <a:gd name="T96" fmla="*/ 67730 w 200"/>
                <a:gd name="T97" fmla="*/ 24574 h 98"/>
                <a:gd name="T98" fmla="*/ 66048 w 200"/>
                <a:gd name="T99" fmla="*/ 26972 h 98"/>
                <a:gd name="T100" fmla="*/ 65627 w 200"/>
                <a:gd name="T101" fmla="*/ 28170 h 98"/>
                <a:gd name="T102" fmla="*/ 65627 w 200"/>
                <a:gd name="T103" fmla="*/ 29369 h 98"/>
                <a:gd name="T104" fmla="*/ 66048 w 200"/>
                <a:gd name="T105" fmla="*/ 29968 h 98"/>
                <a:gd name="T106" fmla="*/ 66889 w 200"/>
                <a:gd name="T107" fmla="*/ 29968 h 98"/>
                <a:gd name="T108" fmla="*/ 68572 w 200"/>
                <a:gd name="T109" fmla="*/ 30568 h 98"/>
                <a:gd name="T110" fmla="*/ 74461 w 200"/>
                <a:gd name="T111" fmla="*/ 31766 h 98"/>
                <a:gd name="T112" fmla="*/ 84137 w 200"/>
                <a:gd name="T113" fmla="*/ 32965 h 9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0" h="98">
                  <a:moveTo>
                    <a:pt x="200" y="55"/>
                  </a:moveTo>
                  <a:lnTo>
                    <a:pt x="195" y="56"/>
                  </a:lnTo>
                  <a:lnTo>
                    <a:pt x="186" y="60"/>
                  </a:lnTo>
                  <a:lnTo>
                    <a:pt x="177" y="65"/>
                  </a:lnTo>
                  <a:lnTo>
                    <a:pt x="166" y="73"/>
                  </a:lnTo>
                  <a:lnTo>
                    <a:pt x="155" y="80"/>
                  </a:lnTo>
                  <a:lnTo>
                    <a:pt x="145" y="87"/>
                  </a:lnTo>
                  <a:lnTo>
                    <a:pt x="137" y="93"/>
                  </a:lnTo>
                  <a:lnTo>
                    <a:pt x="133" y="98"/>
                  </a:lnTo>
                  <a:lnTo>
                    <a:pt x="127" y="98"/>
                  </a:lnTo>
                  <a:lnTo>
                    <a:pt x="122" y="98"/>
                  </a:lnTo>
                  <a:lnTo>
                    <a:pt x="116" y="97"/>
                  </a:lnTo>
                  <a:lnTo>
                    <a:pt x="111" y="95"/>
                  </a:lnTo>
                  <a:lnTo>
                    <a:pt x="106" y="93"/>
                  </a:lnTo>
                  <a:lnTo>
                    <a:pt x="103" y="88"/>
                  </a:lnTo>
                  <a:lnTo>
                    <a:pt x="101" y="82"/>
                  </a:lnTo>
                  <a:lnTo>
                    <a:pt x="100" y="74"/>
                  </a:lnTo>
                  <a:lnTo>
                    <a:pt x="91" y="80"/>
                  </a:lnTo>
                  <a:lnTo>
                    <a:pt x="82" y="86"/>
                  </a:lnTo>
                  <a:lnTo>
                    <a:pt x="78" y="90"/>
                  </a:lnTo>
                  <a:lnTo>
                    <a:pt x="72" y="93"/>
                  </a:lnTo>
                  <a:lnTo>
                    <a:pt x="67" y="96"/>
                  </a:lnTo>
                  <a:lnTo>
                    <a:pt x="60" y="98"/>
                  </a:lnTo>
                  <a:lnTo>
                    <a:pt x="39" y="98"/>
                  </a:lnTo>
                  <a:lnTo>
                    <a:pt x="34" y="98"/>
                  </a:lnTo>
                  <a:lnTo>
                    <a:pt x="28" y="95"/>
                  </a:lnTo>
                  <a:lnTo>
                    <a:pt x="22" y="92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4" y="81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5" y="71"/>
                  </a:lnTo>
                  <a:lnTo>
                    <a:pt x="10" y="67"/>
                  </a:lnTo>
                  <a:lnTo>
                    <a:pt x="14" y="60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7" y="37"/>
                  </a:lnTo>
                  <a:lnTo>
                    <a:pt x="30" y="28"/>
                  </a:lnTo>
                  <a:lnTo>
                    <a:pt x="33" y="19"/>
                  </a:lnTo>
                  <a:lnTo>
                    <a:pt x="66" y="14"/>
                  </a:lnTo>
                  <a:lnTo>
                    <a:pt x="103" y="9"/>
                  </a:lnTo>
                  <a:lnTo>
                    <a:pt x="145" y="4"/>
                  </a:lnTo>
                  <a:lnTo>
                    <a:pt x="193" y="0"/>
                  </a:lnTo>
                  <a:lnTo>
                    <a:pt x="166" y="31"/>
                  </a:lnTo>
                  <a:lnTo>
                    <a:pt x="166" y="34"/>
                  </a:lnTo>
                  <a:lnTo>
                    <a:pt x="164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57" y="45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7" y="50"/>
                  </a:lnTo>
                  <a:lnTo>
                    <a:pt x="159" y="50"/>
                  </a:lnTo>
                  <a:lnTo>
                    <a:pt x="163" y="51"/>
                  </a:lnTo>
                  <a:lnTo>
                    <a:pt x="177" y="53"/>
                  </a:lnTo>
                  <a:lnTo>
                    <a:pt x="200" y="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32" name="Freeform 230">
              <a:extLst>
                <a:ext uri="{FF2B5EF4-FFF2-40B4-BE49-F238E27FC236}">
                  <a16:creationId xmlns:a16="http://schemas.microsoft.com/office/drawing/2014/main" id="{8B16CEFD-5890-EE4A-BC67-AC828E004B11}"/>
                </a:ext>
              </a:extLst>
            </p:cNvPr>
            <p:cNvSpPr>
              <a:spLocks/>
            </p:cNvSpPr>
            <p:nvPr>
              <p:custDataLst>
                <p:tags r:id="rId467"/>
              </p:custDataLst>
            </p:nvPr>
          </p:nvSpPr>
          <p:spPr bwMode="auto">
            <a:xfrm>
              <a:off x="5783888" y="2792905"/>
              <a:ext cx="102656" cy="81120"/>
            </a:xfrm>
            <a:custGeom>
              <a:avLst/>
              <a:gdLst>
                <a:gd name="T0" fmla="*/ 0 w 186"/>
                <a:gd name="T1" fmla="*/ 57597 h 142"/>
                <a:gd name="T2" fmla="*/ 905 w 186"/>
                <a:gd name="T3" fmla="*/ 59654 h 142"/>
                <a:gd name="T4" fmla="*/ 1357 w 186"/>
                <a:gd name="T5" fmla="*/ 55026 h 142"/>
                <a:gd name="T6" fmla="*/ 1357 w 186"/>
                <a:gd name="T7" fmla="*/ 47826 h 142"/>
                <a:gd name="T8" fmla="*/ 4071 w 186"/>
                <a:gd name="T9" fmla="*/ 42169 h 142"/>
                <a:gd name="T10" fmla="*/ 7690 w 186"/>
                <a:gd name="T11" fmla="*/ 35484 h 142"/>
                <a:gd name="T12" fmla="*/ 9047 w 186"/>
                <a:gd name="T13" fmla="*/ 28799 h 142"/>
                <a:gd name="T14" fmla="*/ 10404 w 186"/>
                <a:gd name="T15" fmla="*/ 23656 h 142"/>
                <a:gd name="T16" fmla="*/ 12666 w 186"/>
                <a:gd name="T17" fmla="*/ 19028 h 142"/>
                <a:gd name="T18" fmla="*/ 15832 w 186"/>
                <a:gd name="T19" fmla="*/ 16456 h 142"/>
                <a:gd name="T20" fmla="*/ 18547 w 186"/>
                <a:gd name="T21" fmla="*/ 19542 h 142"/>
                <a:gd name="T22" fmla="*/ 19451 w 186"/>
                <a:gd name="T23" fmla="*/ 25199 h 142"/>
                <a:gd name="T24" fmla="*/ 21261 w 186"/>
                <a:gd name="T25" fmla="*/ 29827 h 142"/>
                <a:gd name="T26" fmla="*/ 24880 w 186"/>
                <a:gd name="T27" fmla="*/ 33427 h 142"/>
                <a:gd name="T28" fmla="*/ 39355 w 186"/>
                <a:gd name="T29" fmla="*/ 34455 h 142"/>
                <a:gd name="T30" fmla="*/ 35736 w 186"/>
                <a:gd name="T31" fmla="*/ 21085 h 142"/>
                <a:gd name="T32" fmla="*/ 31212 w 186"/>
                <a:gd name="T33" fmla="*/ 18513 h 142"/>
                <a:gd name="T34" fmla="*/ 28498 w 186"/>
                <a:gd name="T35" fmla="*/ 15428 h 142"/>
                <a:gd name="T36" fmla="*/ 27594 w 186"/>
                <a:gd name="T37" fmla="*/ 11828 h 142"/>
                <a:gd name="T38" fmla="*/ 31665 w 186"/>
                <a:gd name="T39" fmla="*/ 8742 h 142"/>
                <a:gd name="T40" fmla="*/ 39355 w 186"/>
                <a:gd name="T41" fmla="*/ 7200 h 142"/>
                <a:gd name="T42" fmla="*/ 44331 w 186"/>
                <a:gd name="T43" fmla="*/ 5143 h 142"/>
                <a:gd name="T44" fmla="*/ 50211 w 186"/>
                <a:gd name="T45" fmla="*/ 3086 h 142"/>
                <a:gd name="T46" fmla="*/ 58806 w 186"/>
                <a:gd name="T47" fmla="*/ 1543 h 142"/>
                <a:gd name="T48" fmla="*/ 66496 w 186"/>
                <a:gd name="T49" fmla="*/ 514 h 142"/>
                <a:gd name="T50" fmla="*/ 71924 w 186"/>
                <a:gd name="T51" fmla="*/ 1029 h 142"/>
                <a:gd name="T52" fmla="*/ 79614 w 186"/>
                <a:gd name="T53" fmla="*/ 514 h 142"/>
                <a:gd name="T54" fmla="*/ 82781 w 186"/>
                <a:gd name="T55" fmla="*/ 5143 h 142"/>
                <a:gd name="T56" fmla="*/ 80519 w 186"/>
                <a:gd name="T57" fmla="*/ 13371 h 142"/>
                <a:gd name="T58" fmla="*/ 76448 w 186"/>
                <a:gd name="T59" fmla="*/ 20570 h 142"/>
                <a:gd name="T60" fmla="*/ 71924 w 186"/>
                <a:gd name="T61" fmla="*/ 26227 h 142"/>
                <a:gd name="T62" fmla="*/ 70115 w 186"/>
                <a:gd name="T63" fmla="*/ 32398 h 142"/>
                <a:gd name="T64" fmla="*/ 69210 w 186"/>
                <a:gd name="T65" fmla="*/ 39084 h 142"/>
                <a:gd name="T66" fmla="*/ 54283 w 186"/>
                <a:gd name="T67" fmla="*/ 73025 h 142"/>
                <a:gd name="T68" fmla="*/ 36188 w 186"/>
                <a:gd name="T69" fmla="*/ 62740 h 142"/>
                <a:gd name="T70" fmla="*/ 15832 w 186"/>
                <a:gd name="T71" fmla="*/ 60168 h 142"/>
                <a:gd name="T72" fmla="*/ 3619 w 186"/>
                <a:gd name="T73" fmla="*/ 58111 h 1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6" h="142">
                  <a:moveTo>
                    <a:pt x="0" y="111"/>
                  </a:moveTo>
                  <a:lnTo>
                    <a:pt x="0" y="112"/>
                  </a:lnTo>
                  <a:lnTo>
                    <a:pt x="1" y="114"/>
                  </a:lnTo>
                  <a:lnTo>
                    <a:pt x="2" y="116"/>
                  </a:lnTo>
                  <a:lnTo>
                    <a:pt x="7" y="117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3" y="93"/>
                  </a:lnTo>
                  <a:lnTo>
                    <a:pt x="6" y="87"/>
                  </a:lnTo>
                  <a:lnTo>
                    <a:pt x="9" y="82"/>
                  </a:lnTo>
                  <a:lnTo>
                    <a:pt x="13" y="76"/>
                  </a:lnTo>
                  <a:lnTo>
                    <a:pt x="17" y="69"/>
                  </a:lnTo>
                  <a:lnTo>
                    <a:pt x="20" y="61"/>
                  </a:lnTo>
                  <a:lnTo>
                    <a:pt x="20" y="56"/>
                  </a:lnTo>
                  <a:lnTo>
                    <a:pt x="21" y="51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8" y="37"/>
                  </a:lnTo>
                  <a:lnTo>
                    <a:pt x="31" y="34"/>
                  </a:lnTo>
                  <a:lnTo>
                    <a:pt x="35" y="32"/>
                  </a:lnTo>
                  <a:lnTo>
                    <a:pt x="40" y="31"/>
                  </a:lnTo>
                  <a:lnTo>
                    <a:pt x="41" y="38"/>
                  </a:lnTo>
                  <a:lnTo>
                    <a:pt x="41" y="43"/>
                  </a:lnTo>
                  <a:lnTo>
                    <a:pt x="43" y="49"/>
                  </a:lnTo>
                  <a:lnTo>
                    <a:pt x="45" y="54"/>
                  </a:lnTo>
                  <a:lnTo>
                    <a:pt x="47" y="58"/>
                  </a:lnTo>
                  <a:lnTo>
                    <a:pt x="51" y="62"/>
                  </a:lnTo>
                  <a:lnTo>
                    <a:pt x="55" y="65"/>
                  </a:lnTo>
                  <a:lnTo>
                    <a:pt x="59" y="67"/>
                  </a:lnTo>
                  <a:lnTo>
                    <a:pt x="87" y="67"/>
                  </a:lnTo>
                  <a:lnTo>
                    <a:pt x="87" y="43"/>
                  </a:lnTo>
                  <a:lnTo>
                    <a:pt x="79" y="41"/>
                  </a:lnTo>
                  <a:lnTo>
                    <a:pt x="74" y="38"/>
                  </a:lnTo>
                  <a:lnTo>
                    <a:pt x="69" y="36"/>
                  </a:lnTo>
                  <a:lnTo>
                    <a:pt x="66" y="33"/>
                  </a:lnTo>
                  <a:lnTo>
                    <a:pt x="63" y="30"/>
                  </a:lnTo>
                  <a:lnTo>
                    <a:pt x="62" y="27"/>
                  </a:lnTo>
                  <a:lnTo>
                    <a:pt x="61" y="23"/>
                  </a:lnTo>
                  <a:lnTo>
                    <a:pt x="59" y="18"/>
                  </a:lnTo>
                  <a:lnTo>
                    <a:pt x="70" y="17"/>
                  </a:lnTo>
                  <a:lnTo>
                    <a:pt x="79" y="16"/>
                  </a:lnTo>
                  <a:lnTo>
                    <a:pt x="87" y="14"/>
                  </a:lnTo>
                  <a:lnTo>
                    <a:pt x="92" y="12"/>
                  </a:lnTo>
                  <a:lnTo>
                    <a:pt x="98" y="10"/>
                  </a:lnTo>
                  <a:lnTo>
                    <a:pt x="103" y="8"/>
                  </a:lnTo>
                  <a:lnTo>
                    <a:pt x="111" y="6"/>
                  </a:lnTo>
                  <a:lnTo>
                    <a:pt x="120" y="6"/>
                  </a:lnTo>
                  <a:lnTo>
                    <a:pt x="130" y="3"/>
                  </a:lnTo>
                  <a:lnTo>
                    <a:pt x="140" y="0"/>
                  </a:lnTo>
                  <a:lnTo>
                    <a:pt x="147" y="1"/>
                  </a:lnTo>
                  <a:lnTo>
                    <a:pt x="154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6" y="1"/>
                  </a:lnTo>
                  <a:lnTo>
                    <a:pt x="186" y="0"/>
                  </a:lnTo>
                  <a:lnTo>
                    <a:pt x="183" y="10"/>
                  </a:lnTo>
                  <a:lnTo>
                    <a:pt x="181" y="19"/>
                  </a:lnTo>
                  <a:lnTo>
                    <a:pt x="178" y="26"/>
                  </a:lnTo>
                  <a:lnTo>
                    <a:pt x="176" y="32"/>
                  </a:lnTo>
                  <a:lnTo>
                    <a:pt x="169" y="40"/>
                  </a:lnTo>
                  <a:lnTo>
                    <a:pt x="165" y="45"/>
                  </a:lnTo>
                  <a:lnTo>
                    <a:pt x="159" y="51"/>
                  </a:lnTo>
                  <a:lnTo>
                    <a:pt x="156" y="58"/>
                  </a:lnTo>
                  <a:lnTo>
                    <a:pt x="155" y="63"/>
                  </a:lnTo>
                  <a:lnTo>
                    <a:pt x="154" y="69"/>
                  </a:lnTo>
                  <a:lnTo>
                    <a:pt x="153" y="76"/>
                  </a:lnTo>
                  <a:lnTo>
                    <a:pt x="153" y="86"/>
                  </a:lnTo>
                  <a:lnTo>
                    <a:pt x="120" y="142"/>
                  </a:lnTo>
                  <a:lnTo>
                    <a:pt x="93" y="123"/>
                  </a:lnTo>
                  <a:lnTo>
                    <a:pt x="80" y="122"/>
                  </a:lnTo>
                  <a:lnTo>
                    <a:pt x="52" y="119"/>
                  </a:lnTo>
                  <a:lnTo>
                    <a:pt x="35" y="117"/>
                  </a:lnTo>
                  <a:lnTo>
                    <a:pt x="20" y="115"/>
                  </a:lnTo>
                  <a:lnTo>
                    <a:pt x="8" y="113"/>
                  </a:lnTo>
                  <a:lnTo>
                    <a:pt x="0" y="11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33" name="Freeform 231">
              <a:extLst>
                <a:ext uri="{FF2B5EF4-FFF2-40B4-BE49-F238E27FC236}">
                  <a16:creationId xmlns:a16="http://schemas.microsoft.com/office/drawing/2014/main" id="{41A73CBB-2BC0-5E4B-96EC-6DA509B080BB}"/>
                </a:ext>
              </a:extLst>
            </p:cNvPr>
            <p:cNvSpPr>
              <a:spLocks/>
            </p:cNvSpPr>
            <p:nvPr>
              <p:custDataLst>
                <p:tags r:id="rId468"/>
              </p:custDataLst>
            </p:nvPr>
          </p:nvSpPr>
          <p:spPr bwMode="auto">
            <a:xfrm>
              <a:off x="5760644" y="2863444"/>
              <a:ext cx="102656" cy="63485"/>
            </a:xfrm>
            <a:custGeom>
              <a:avLst/>
              <a:gdLst>
                <a:gd name="T0" fmla="*/ 84138 w 192"/>
                <a:gd name="T1" fmla="*/ 33201 h 105"/>
                <a:gd name="T2" fmla="*/ 82823 w 192"/>
                <a:gd name="T3" fmla="*/ 33746 h 105"/>
                <a:gd name="T4" fmla="*/ 80632 w 192"/>
                <a:gd name="T5" fmla="*/ 34290 h 105"/>
                <a:gd name="T6" fmla="*/ 78879 w 192"/>
                <a:gd name="T7" fmla="*/ 34834 h 105"/>
                <a:gd name="T8" fmla="*/ 77565 w 192"/>
                <a:gd name="T9" fmla="*/ 36467 h 105"/>
                <a:gd name="T10" fmla="*/ 73621 w 192"/>
                <a:gd name="T11" fmla="*/ 39189 h 105"/>
                <a:gd name="T12" fmla="*/ 70115 w 192"/>
                <a:gd name="T13" fmla="*/ 42999 h 105"/>
                <a:gd name="T14" fmla="*/ 67486 w 192"/>
                <a:gd name="T15" fmla="*/ 46809 h 105"/>
                <a:gd name="T16" fmla="*/ 64418 w 192"/>
                <a:gd name="T17" fmla="*/ 50619 h 105"/>
                <a:gd name="T18" fmla="*/ 62665 w 192"/>
                <a:gd name="T19" fmla="*/ 53884 h 105"/>
                <a:gd name="T20" fmla="*/ 60912 w 192"/>
                <a:gd name="T21" fmla="*/ 57150 h 105"/>
                <a:gd name="T22" fmla="*/ 52586 w 192"/>
                <a:gd name="T23" fmla="*/ 52796 h 105"/>
                <a:gd name="T24" fmla="*/ 44698 w 192"/>
                <a:gd name="T25" fmla="*/ 48441 h 105"/>
                <a:gd name="T26" fmla="*/ 37687 w 192"/>
                <a:gd name="T27" fmla="*/ 43543 h 105"/>
                <a:gd name="T28" fmla="*/ 30237 w 192"/>
                <a:gd name="T29" fmla="*/ 38644 h 105"/>
                <a:gd name="T30" fmla="*/ 23226 w 192"/>
                <a:gd name="T31" fmla="*/ 33201 h 105"/>
                <a:gd name="T32" fmla="*/ 15776 w 192"/>
                <a:gd name="T33" fmla="*/ 28847 h 105"/>
                <a:gd name="T34" fmla="*/ 8326 w 192"/>
                <a:gd name="T35" fmla="*/ 23949 h 105"/>
                <a:gd name="T36" fmla="*/ 0 w 192"/>
                <a:gd name="T37" fmla="*/ 20139 h 105"/>
                <a:gd name="T38" fmla="*/ 0 w 192"/>
                <a:gd name="T39" fmla="*/ 7076 h 105"/>
                <a:gd name="T40" fmla="*/ 3068 w 192"/>
                <a:gd name="T41" fmla="*/ 3810 h 105"/>
                <a:gd name="T42" fmla="*/ 7012 w 192"/>
                <a:gd name="T43" fmla="*/ 2177 h 105"/>
                <a:gd name="T44" fmla="*/ 12708 w 192"/>
                <a:gd name="T45" fmla="*/ 544 h 105"/>
                <a:gd name="T46" fmla="*/ 17529 w 192"/>
                <a:gd name="T47" fmla="*/ 0 h 105"/>
                <a:gd name="T48" fmla="*/ 26293 w 192"/>
                <a:gd name="T49" fmla="*/ 1089 h 105"/>
                <a:gd name="T50" fmla="*/ 40754 w 192"/>
                <a:gd name="T51" fmla="*/ 2721 h 105"/>
                <a:gd name="T52" fmla="*/ 48642 w 192"/>
                <a:gd name="T53" fmla="*/ 3810 h 105"/>
                <a:gd name="T54" fmla="*/ 56092 w 192"/>
                <a:gd name="T55" fmla="*/ 3810 h 105"/>
                <a:gd name="T56" fmla="*/ 62665 w 192"/>
                <a:gd name="T57" fmla="*/ 3810 h 105"/>
                <a:gd name="T58" fmla="*/ 67047 w 192"/>
                <a:gd name="T59" fmla="*/ 3266 h 105"/>
                <a:gd name="T60" fmla="*/ 67924 w 192"/>
                <a:gd name="T61" fmla="*/ 5987 h 105"/>
                <a:gd name="T62" fmla="*/ 69677 w 192"/>
                <a:gd name="T63" fmla="*/ 9253 h 105"/>
                <a:gd name="T64" fmla="*/ 70553 w 192"/>
                <a:gd name="T65" fmla="*/ 10886 h 105"/>
                <a:gd name="T66" fmla="*/ 71868 w 192"/>
                <a:gd name="T67" fmla="*/ 12519 h 105"/>
                <a:gd name="T68" fmla="*/ 72306 w 192"/>
                <a:gd name="T69" fmla="*/ 14696 h 105"/>
                <a:gd name="T70" fmla="*/ 72744 w 192"/>
                <a:gd name="T71" fmla="*/ 16873 h 105"/>
                <a:gd name="T72" fmla="*/ 74497 w 192"/>
                <a:gd name="T73" fmla="*/ 17417 h 105"/>
                <a:gd name="T74" fmla="*/ 77565 w 192"/>
                <a:gd name="T75" fmla="*/ 17961 h 105"/>
                <a:gd name="T76" fmla="*/ 78879 w 192"/>
                <a:gd name="T77" fmla="*/ 18506 h 105"/>
                <a:gd name="T78" fmla="*/ 80194 w 192"/>
                <a:gd name="T79" fmla="*/ 18506 h 105"/>
                <a:gd name="T80" fmla="*/ 82385 w 192"/>
                <a:gd name="T81" fmla="*/ 17961 h 105"/>
                <a:gd name="T82" fmla="*/ 84138 w 192"/>
                <a:gd name="T83" fmla="*/ 16873 h 105"/>
                <a:gd name="T84" fmla="*/ 84138 w 192"/>
                <a:gd name="T85" fmla="*/ 33201 h 10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2" h="105">
                  <a:moveTo>
                    <a:pt x="192" y="61"/>
                  </a:moveTo>
                  <a:lnTo>
                    <a:pt x="189" y="62"/>
                  </a:lnTo>
                  <a:lnTo>
                    <a:pt x="184" y="63"/>
                  </a:lnTo>
                  <a:lnTo>
                    <a:pt x="180" y="64"/>
                  </a:lnTo>
                  <a:lnTo>
                    <a:pt x="177" y="67"/>
                  </a:lnTo>
                  <a:lnTo>
                    <a:pt x="168" y="72"/>
                  </a:lnTo>
                  <a:lnTo>
                    <a:pt x="160" y="79"/>
                  </a:lnTo>
                  <a:lnTo>
                    <a:pt x="154" y="86"/>
                  </a:lnTo>
                  <a:lnTo>
                    <a:pt x="147" y="93"/>
                  </a:lnTo>
                  <a:lnTo>
                    <a:pt x="143" y="99"/>
                  </a:lnTo>
                  <a:lnTo>
                    <a:pt x="139" y="105"/>
                  </a:lnTo>
                  <a:lnTo>
                    <a:pt x="120" y="97"/>
                  </a:lnTo>
                  <a:lnTo>
                    <a:pt x="102" y="89"/>
                  </a:lnTo>
                  <a:lnTo>
                    <a:pt x="86" y="80"/>
                  </a:lnTo>
                  <a:lnTo>
                    <a:pt x="69" y="71"/>
                  </a:lnTo>
                  <a:lnTo>
                    <a:pt x="53" y="61"/>
                  </a:lnTo>
                  <a:lnTo>
                    <a:pt x="36" y="53"/>
                  </a:lnTo>
                  <a:lnTo>
                    <a:pt x="19" y="44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7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60" y="2"/>
                  </a:lnTo>
                  <a:lnTo>
                    <a:pt x="93" y="5"/>
                  </a:lnTo>
                  <a:lnTo>
                    <a:pt x="111" y="7"/>
                  </a:lnTo>
                  <a:lnTo>
                    <a:pt x="128" y="7"/>
                  </a:lnTo>
                  <a:lnTo>
                    <a:pt x="143" y="7"/>
                  </a:lnTo>
                  <a:lnTo>
                    <a:pt x="153" y="6"/>
                  </a:lnTo>
                  <a:lnTo>
                    <a:pt x="155" y="11"/>
                  </a:lnTo>
                  <a:lnTo>
                    <a:pt x="159" y="17"/>
                  </a:lnTo>
                  <a:lnTo>
                    <a:pt x="161" y="20"/>
                  </a:lnTo>
                  <a:lnTo>
                    <a:pt x="164" y="23"/>
                  </a:lnTo>
                  <a:lnTo>
                    <a:pt x="165" y="27"/>
                  </a:lnTo>
                  <a:lnTo>
                    <a:pt x="166" y="31"/>
                  </a:lnTo>
                  <a:lnTo>
                    <a:pt x="170" y="32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8" y="33"/>
                  </a:lnTo>
                  <a:lnTo>
                    <a:pt x="192" y="31"/>
                  </a:lnTo>
                  <a:lnTo>
                    <a:pt x="192" y="6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34" name="Freeform 234">
              <a:extLst>
                <a:ext uri="{FF2B5EF4-FFF2-40B4-BE49-F238E27FC236}">
                  <a16:creationId xmlns:a16="http://schemas.microsoft.com/office/drawing/2014/main" id="{3148C22A-7F3A-F74F-B875-652A45A8A541}"/>
                </a:ext>
              </a:extLst>
            </p:cNvPr>
            <p:cNvSpPr>
              <a:spLocks/>
            </p:cNvSpPr>
            <p:nvPr>
              <p:custDataLst>
                <p:tags r:id="rId469"/>
              </p:custDataLst>
            </p:nvPr>
          </p:nvSpPr>
          <p:spPr bwMode="auto">
            <a:xfrm>
              <a:off x="5478702" y="2713187"/>
              <a:ext cx="118150" cy="160476"/>
            </a:xfrm>
            <a:custGeom>
              <a:avLst/>
              <a:gdLst>
                <a:gd name="T0" fmla="*/ 79622 w 225"/>
                <a:gd name="T1" fmla="*/ 35454 h 273"/>
                <a:gd name="T2" fmla="*/ 74458 w 225"/>
                <a:gd name="T3" fmla="*/ 41275 h 273"/>
                <a:gd name="T4" fmla="*/ 68432 w 225"/>
                <a:gd name="T5" fmla="*/ 43392 h 273"/>
                <a:gd name="T6" fmla="*/ 70154 w 225"/>
                <a:gd name="T7" fmla="*/ 49213 h 273"/>
                <a:gd name="T8" fmla="*/ 74888 w 225"/>
                <a:gd name="T9" fmla="*/ 53446 h 273"/>
                <a:gd name="T10" fmla="*/ 83926 w 225"/>
                <a:gd name="T11" fmla="*/ 55563 h 273"/>
                <a:gd name="T12" fmla="*/ 96838 w 225"/>
                <a:gd name="T13" fmla="*/ 56092 h 273"/>
                <a:gd name="T14" fmla="*/ 96838 w 225"/>
                <a:gd name="T15" fmla="*/ 80434 h 273"/>
                <a:gd name="T16" fmla="*/ 96408 w 225"/>
                <a:gd name="T17" fmla="*/ 93134 h 273"/>
                <a:gd name="T18" fmla="*/ 92534 w 225"/>
                <a:gd name="T19" fmla="*/ 98955 h 273"/>
                <a:gd name="T20" fmla="*/ 84787 w 225"/>
                <a:gd name="T21" fmla="*/ 108480 h 273"/>
                <a:gd name="T22" fmla="*/ 82635 w 225"/>
                <a:gd name="T23" fmla="*/ 113242 h 273"/>
                <a:gd name="T24" fmla="*/ 77040 w 225"/>
                <a:gd name="T25" fmla="*/ 115359 h 273"/>
                <a:gd name="T26" fmla="*/ 70584 w 225"/>
                <a:gd name="T27" fmla="*/ 119063 h 273"/>
                <a:gd name="T28" fmla="*/ 68432 w 225"/>
                <a:gd name="T29" fmla="*/ 124884 h 273"/>
                <a:gd name="T30" fmla="*/ 60255 w 225"/>
                <a:gd name="T31" fmla="*/ 128059 h 273"/>
                <a:gd name="T32" fmla="*/ 55090 w 225"/>
                <a:gd name="T33" fmla="*/ 133350 h 273"/>
                <a:gd name="T34" fmla="*/ 43470 w 225"/>
                <a:gd name="T35" fmla="*/ 134938 h 273"/>
                <a:gd name="T36" fmla="*/ 25823 w 225"/>
                <a:gd name="T37" fmla="*/ 138113 h 273"/>
                <a:gd name="T38" fmla="*/ 8177 w 225"/>
                <a:gd name="T39" fmla="*/ 138113 h 273"/>
                <a:gd name="T40" fmla="*/ 0 w 225"/>
                <a:gd name="T41" fmla="*/ 114830 h 273"/>
                <a:gd name="T42" fmla="*/ 9038 w 225"/>
                <a:gd name="T43" fmla="*/ 112184 h 273"/>
                <a:gd name="T44" fmla="*/ 11190 w 225"/>
                <a:gd name="T45" fmla="*/ 108480 h 273"/>
                <a:gd name="T46" fmla="*/ 25823 w 225"/>
                <a:gd name="T47" fmla="*/ 106892 h 273"/>
                <a:gd name="T48" fmla="*/ 30988 w 225"/>
                <a:gd name="T49" fmla="*/ 102130 h 273"/>
                <a:gd name="T50" fmla="*/ 20659 w 225"/>
                <a:gd name="T51" fmla="*/ 104775 h 273"/>
                <a:gd name="T52" fmla="*/ 17216 w 225"/>
                <a:gd name="T53" fmla="*/ 104246 h 273"/>
                <a:gd name="T54" fmla="*/ 16785 w 225"/>
                <a:gd name="T55" fmla="*/ 99484 h 273"/>
                <a:gd name="T56" fmla="*/ 19798 w 225"/>
                <a:gd name="T57" fmla="*/ 91546 h 273"/>
                <a:gd name="T58" fmla="*/ 16785 w 225"/>
                <a:gd name="T59" fmla="*/ 84667 h 273"/>
                <a:gd name="T60" fmla="*/ 6025 w 225"/>
                <a:gd name="T61" fmla="*/ 79375 h 273"/>
                <a:gd name="T62" fmla="*/ 2582 w 225"/>
                <a:gd name="T63" fmla="*/ 68792 h 273"/>
                <a:gd name="T64" fmla="*/ 9469 w 225"/>
                <a:gd name="T65" fmla="*/ 60854 h 273"/>
                <a:gd name="T66" fmla="*/ 15064 w 225"/>
                <a:gd name="T67" fmla="*/ 53975 h 273"/>
                <a:gd name="T68" fmla="*/ 29267 w 225"/>
                <a:gd name="T69" fmla="*/ 49742 h 273"/>
                <a:gd name="T70" fmla="*/ 38735 w 225"/>
                <a:gd name="T71" fmla="*/ 49742 h 273"/>
                <a:gd name="T72" fmla="*/ 43039 w 225"/>
                <a:gd name="T73" fmla="*/ 46567 h 273"/>
                <a:gd name="T74" fmla="*/ 46482 w 225"/>
                <a:gd name="T75" fmla="*/ 27517 h 273"/>
                <a:gd name="T76" fmla="*/ 51647 w 225"/>
                <a:gd name="T77" fmla="*/ 16404 h 273"/>
                <a:gd name="T78" fmla="*/ 55951 w 225"/>
                <a:gd name="T79" fmla="*/ 10583 h 273"/>
                <a:gd name="T80" fmla="*/ 60685 w 225"/>
                <a:gd name="T81" fmla="*/ 3704 h 273"/>
                <a:gd name="T82" fmla="*/ 66711 w 225"/>
                <a:gd name="T83" fmla="*/ 529 h 273"/>
                <a:gd name="T84" fmla="*/ 77040 w 225"/>
                <a:gd name="T85" fmla="*/ 1588 h 273"/>
                <a:gd name="T86" fmla="*/ 83926 w 225"/>
                <a:gd name="T87" fmla="*/ 20108 h 273"/>
                <a:gd name="T88" fmla="*/ 84357 w 225"/>
                <a:gd name="T89" fmla="*/ 24871 h 273"/>
                <a:gd name="T90" fmla="*/ 81774 w 225"/>
                <a:gd name="T91" fmla="*/ 29633 h 27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25" h="273">
                  <a:moveTo>
                    <a:pt x="192" y="58"/>
                  </a:moveTo>
                  <a:lnTo>
                    <a:pt x="189" y="63"/>
                  </a:lnTo>
                  <a:lnTo>
                    <a:pt x="185" y="67"/>
                  </a:lnTo>
                  <a:lnTo>
                    <a:pt x="182" y="71"/>
                  </a:lnTo>
                  <a:lnTo>
                    <a:pt x="178" y="75"/>
                  </a:lnTo>
                  <a:lnTo>
                    <a:pt x="173" y="78"/>
                  </a:lnTo>
                  <a:lnTo>
                    <a:pt x="169" y="80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9" y="86"/>
                  </a:lnTo>
                  <a:lnTo>
                    <a:pt x="161" y="90"/>
                  </a:lnTo>
                  <a:lnTo>
                    <a:pt x="163" y="93"/>
                  </a:lnTo>
                  <a:lnTo>
                    <a:pt x="167" y="96"/>
                  </a:lnTo>
                  <a:lnTo>
                    <a:pt x="170" y="99"/>
                  </a:lnTo>
                  <a:lnTo>
                    <a:pt x="174" y="101"/>
                  </a:lnTo>
                  <a:lnTo>
                    <a:pt x="179" y="102"/>
                  </a:lnTo>
                  <a:lnTo>
                    <a:pt x="184" y="103"/>
                  </a:lnTo>
                  <a:lnTo>
                    <a:pt x="195" y="105"/>
                  </a:lnTo>
                  <a:lnTo>
                    <a:pt x="206" y="106"/>
                  </a:lnTo>
                  <a:lnTo>
                    <a:pt x="216" y="106"/>
                  </a:lnTo>
                  <a:lnTo>
                    <a:pt x="225" y="106"/>
                  </a:lnTo>
                  <a:lnTo>
                    <a:pt x="225" y="124"/>
                  </a:lnTo>
                  <a:lnTo>
                    <a:pt x="225" y="138"/>
                  </a:lnTo>
                  <a:lnTo>
                    <a:pt x="225" y="152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4" y="176"/>
                  </a:lnTo>
                  <a:lnTo>
                    <a:pt x="222" y="179"/>
                  </a:lnTo>
                  <a:lnTo>
                    <a:pt x="220" y="182"/>
                  </a:lnTo>
                  <a:lnTo>
                    <a:pt x="215" y="187"/>
                  </a:lnTo>
                  <a:lnTo>
                    <a:pt x="208" y="193"/>
                  </a:lnTo>
                  <a:lnTo>
                    <a:pt x="203" y="199"/>
                  </a:lnTo>
                  <a:lnTo>
                    <a:pt x="197" y="205"/>
                  </a:lnTo>
                  <a:lnTo>
                    <a:pt x="195" y="208"/>
                  </a:lnTo>
                  <a:lnTo>
                    <a:pt x="193" y="211"/>
                  </a:lnTo>
                  <a:lnTo>
                    <a:pt x="192" y="214"/>
                  </a:lnTo>
                  <a:lnTo>
                    <a:pt x="192" y="217"/>
                  </a:lnTo>
                  <a:lnTo>
                    <a:pt x="184" y="218"/>
                  </a:lnTo>
                  <a:lnTo>
                    <a:pt x="179" y="218"/>
                  </a:lnTo>
                  <a:lnTo>
                    <a:pt x="172" y="220"/>
                  </a:lnTo>
                  <a:lnTo>
                    <a:pt x="168" y="223"/>
                  </a:lnTo>
                  <a:lnTo>
                    <a:pt x="164" y="225"/>
                  </a:lnTo>
                  <a:lnTo>
                    <a:pt x="161" y="229"/>
                  </a:lnTo>
                  <a:lnTo>
                    <a:pt x="159" y="232"/>
                  </a:lnTo>
                  <a:lnTo>
                    <a:pt x="159" y="236"/>
                  </a:lnTo>
                  <a:lnTo>
                    <a:pt x="151" y="237"/>
                  </a:lnTo>
                  <a:lnTo>
                    <a:pt x="146" y="239"/>
                  </a:lnTo>
                  <a:lnTo>
                    <a:pt x="140" y="242"/>
                  </a:lnTo>
                  <a:lnTo>
                    <a:pt x="136" y="246"/>
                  </a:lnTo>
                  <a:lnTo>
                    <a:pt x="131" y="249"/>
                  </a:lnTo>
                  <a:lnTo>
                    <a:pt x="128" y="252"/>
                  </a:lnTo>
                  <a:lnTo>
                    <a:pt x="124" y="254"/>
                  </a:lnTo>
                  <a:lnTo>
                    <a:pt x="118" y="255"/>
                  </a:lnTo>
                  <a:lnTo>
                    <a:pt x="101" y="255"/>
                  </a:lnTo>
                  <a:lnTo>
                    <a:pt x="85" y="257"/>
                  </a:lnTo>
                  <a:lnTo>
                    <a:pt x="72" y="259"/>
                  </a:lnTo>
                  <a:lnTo>
                    <a:pt x="60" y="261"/>
                  </a:lnTo>
                  <a:lnTo>
                    <a:pt x="38" y="267"/>
                  </a:lnTo>
                  <a:lnTo>
                    <a:pt x="13" y="273"/>
                  </a:lnTo>
                  <a:lnTo>
                    <a:pt x="19" y="261"/>
                  </a:lnTo>
                  <a:lnTo>
                    <a:pt x="10" y="261"/>
                  </a:lnTo>
                  <a:lnTo>
                    <a:pt x="0" y="261"/>
                  </a:lnTo>
                  <a:lnTo>
                    <a:pt x="0" y="217"/>
                  </a:lnTo>
                  <a:lnTo>
                    <a:pt x="8" y="216"/>
                  </a:lnTo>
                  <a:lnTo>
                    <a:pt x="17" y="214"/>
                  </a:lnTo>
                  <a:lnTo>
                    <a:pt x="21" y="212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5"/>
                  </a:lnTo>
                  <a:lnTo>
                    <a:pt x="40" y="205"/>
                  </a:lnTo>
                  <a:lnTo>
                    <a:pt x="54" y="204"/>
                  </a:lnTo>
                  <a:lnTo>
                    <a:pt x="60" y="202"/>
                  </a:lnTo>
                  <a:lnTo>
                    <a:pt x="64" y="200"/>
                  </a:lnTo>
                  <a:lnTo>
                    <a:pt x="69" y="197"/>
                  </a:lnTo>
                  <a:lnTo>
                    <a:pt x="72" y="193"/>
                  </a:lnTo>
                  <a:lnTo>
                    <a:pt x="64" y="195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44" y="198"/>
                  </a:lnTo>
                  <a:lnTo>
                    <a:pt x="41" y="198"/>
                  </a:lnTo>
                  <a:lnTo>
                    <a:pt x="40" y="197"/>
                  </a:lnTo>
                  <a:lnTo>
                    <a:pt x="39" y="195"/>
                  </a:lnTo>
                  <a:lnTo>
                    <a:pt x="39" y="193"/>
                  </a:lnTo>
                  <a:lnTo>
                    <a:pt x="39" y="188"/>
                  </a:lnTo>
                  <a:lnTo>
                    <a:pt x="41" y="183"/>
                  </a:lnTo>
                  <a:lnTo>
                    <a:pt x="44" y="178"/>
                  </a:lnTo>
                  <a:lnTo>
                    <a:pt x="46" y="173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39" y="160"/>
                  </a:lnTo>
                  <a:lnTo>
                    <a:pt x="28" y="157"/>
                  </a:lnTo>
                  <a:lnTo>
                    <a:pt x="21" y="154"/>
                  </a:lnTo>
                  <a:lnTo>
                    <a:pt x="14" y="150"/>
                  </a:lnTo>
                  <a:lnTo>
                    <a:pt x="10" y="145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6" y="120"/>
                  </a:lnTo>
                  <a:lnTo>
                    <a:pt x="15" y="117"/>
                  </a:lnTo>
                  <a:lnTo>
                    <a:pt x="22" y="115"/>
                  </a:lnTo>
                  <a:lnTo>
                    <a:pt x="26" y="112"/>
                  </a:lnTo>
                  <a:lnTo>
                    <a:pt x="30" y="109"/>
                  </a:lnTo>
                  <a:lnTo>
                    <a:pt x="35" y="102"/>
                  </a:lnTo>
                  <a:lnTo>
                    <a:pt x="39" y="94"/>
                  </a:lnTo>
                  <a:lnTo>
                    <a:pt x="56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90" y="94"/>
                  </a:lnTo>
                  <a:lnTo>
                    <a:pt x="94" y="93"/>
                  </a:lnTo>
                  <a:lnTo>
                    <a:pt x="97" y="91"/>
                  </a:lnTo>
                  <a:lnTo>
                    <a:pt x="100" y="88"/>
                  </a:lnTo>
                  <a:lnTo>
                    <a:pt x="104" y="82"/>
                  </a:lnTo>
                  <a:lnTo>
                    <a:pt x="106" y="73"/>
                  </a:lnTo>
                  <a:lnTo>
                    <a:pt x="108" y="52"/>
                  </a:lnTo>
                  <a:lnTo>
                    <a:pt x="112" y="33"/>
                  </a:lnTo>
                  <a:lnTo>
                    <a:pt x="117" y="32"/>
                  </a:lnTo>
                  <a:lnTo>
                    <a:pt x="120" y="31"/>
                  </a:lnTo>
                  <a:lnTo>
                    <a:pt x="124" y="29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36" y="13"/>
                  </a:lnTo>
                  <a:lnTo>
                    <a:pt x="138" y="10"/>
                  </a:lnTo>
                  <a:lnTo>
                    <a:pt x="141" y="7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5" y="1"/>
                  </a:lnTo>
                  <a:lnTo>
                    <a:pt x="161" y="0"/>
                  </a:lnTo>
                  <a:lnTo>
                    <a:pt x="169" y="1"/>
                  </a:lnTo>
                  <a:lnTo>
                    <a:pt x="179" y="3"/>
                  </a:lnTo>
                  <a:lnTo>
                    <a:pt x="186" y="20"/>
                  </a:lnTo>
                  <a:lnTo>
                    <a:pt x="194" y="34"/>
                  </a:lnTo>
                  <a:lnTo>
                    <a:pt x="195" y="38"/>
                  </a:lnTo>
                  <a:lnTo>
                    <a:pt x="196" y="41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5" y="50"/>
                  </a:lnTo>
                  <a:lnTo>
                    <a:pt x="193" y="52"/>
                  </a:lnTo>
                  <a:lnTo>
                    <a:pt x="190" y="56"/>
                  </a:lnTo>
                  <a:lnTo>
                    <a:pt x="185" y="58"/>
                  </a:lnTo>
                  <a:lnTo>
                    <a:pt x="192" y="5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35" name="Freeform 242">
              <a:extLst>
                <a:ext uri="{FF2B5EF4-FFF2-40B4-BE49-F238E27FC236}">
                  <a16:creationId xmlns:a16="http://schemas.microsoft.com/office/drawing/2014/main" id="{AF25EE2B-0E5F-4342-A9CF-1198509A8059}"/>
                </a:ext>
              </a:extLst>
            </p:cNvPr>
            <p:cNvSpPr>
              <a:spLocks/>
            </p:cNvSpPr>
            <p:nvPr>
              <p:custDataLst>
                <p:tags r:id="rId470"/>
              </p:custDataLst>
            </p:nvPr>
          </p:nvSpPr>
          <p:spPr bwMode="auto">
            <a:xfrm>
              <a:off x="6089914" y="2664172"/>
              <a:ext cx="17432" cy="63485"/>
            </a:xfrm>
            <a:custGeom>
              <a:avLst/>
              <a:gdLst>
                <a:gd name="T0" fmla="*/ 0 w 28"/>
                <a:gd name="T1" fmla="*/ 57150 h 73"/>
                <a:gd name="T2" fmla="*/ 1021 w 28"/>
                <a:gd name="T3" fmla="*/ 36795 h 73"/>
                <a:gd name="T4" fmla="*/ 3062 w 28"/>
                <a:gd name="T5" fmla="*/ 21921 h 73"/>
                <a:gd name="T6" fmla="*/ 3572 w 28"/>
                <a:gd name="T7" fmla="*/ 15658 h 73"/>
                <a:gd name="T8" fmla="*/ 3062 w 28"/>
                <a:gd name="T9" fmla="*/ 10177 h 73"/>
                <a:gd name="T10" fmla="*/ 2041 w 28"/>
                <a:gd name="T11" fmla="*/ 5480 h 73"/>
                <a:gd name="T12" fmla="*/ 0 w 28"/>
                <a:gd name="T13" fmla="*/ 0 h 73"/>
                <a:gd name="T14" fmla="*/ 14288 w 28"/>
                <a:gd name="T15" fmla="*/ 0 h 73"/>
                <a:gd name="T16" fmla="*/ 11226 w 28"/>
                <a:gd name="T17" fmla="*/ 12526 h 73"/>
                <a:gd name="T18" fmla="*/ 8675 w 28"/>
                <a:gd name="T19" fmla="*/ 23486 h 73"/>
                <a:gd name="T20" fmla="*/ 6123 w 28"/>
                <a:gd name="T21" fmla="*/ 33664 h 73"/>
                <a:gd name="T22" fmla="*/ 3572 w 28"/>
                <a:gd name="T23" fmla="*/ 43058 h 73"/>
                <a:gd name="T24" fmla="*/ 0 w 28"/>
                <a:gd name="T25" fmla="*/ 5715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" h="73">
                  <a:moveTo>
                    <a:pt x="0" y="73"/>
                  </a:moveTo>
                  <a:lnTo>
                    <a:pt x="2" y="47"/>
                  </a:lnTo>
                  <a:lnTo>
                    <a:pt x="6" y="28"/>
                  </a:lnTo>
                  <a:lnTo>
                    <a:pt x="7" y="20"/>
                  </a:lnTo>
                  <a:lnTo>
                    <a:pt x="6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2" y="16"/>
                  </a:lnTo>
                  <a:lnTo>
                    <a:pt x="17" y="30"/>
                  </a:lnTo>
                  <a:lnTo>
                    <a:pt x="12" y="43"/>
                  </a:lnTo>
                  <a:lnTo>
                    <a:pt x="7" y="55"/>
                  </a:lnTo>
                  <a:lnTo>
                    <a:pt x="0" y="7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36" name="Freeform 243">
              <a:extLst>
                <a:ext uri="{FF2B5EF4-FFF2-40B4-BE49-F238E27FC236}">
                  <a16:creationId xmlns:a16="http://schemas.microsoft.com/office/drawing/2014/main" id="{C0E4BB95-0603-724A-9D75-1F990C15AE2E}"/>
                </a:ext>
              </a:extLst>
            </p:cNvPr>
            <p:cNvSpPr>
              <a:spLocks/>
            </p:cNvSpPr>
            <p:nvPr>
              <p:custDataLst>
                <p:tags r:id="rId471"/>
              </p:custDataLst>
            </p:nvPr>
          </p:nvSpPr>
          <p:spPr bwMode="auto">
            <a:xfrm>
              <a:off x="5952398" y="2290315"/>
              <a:ext cx="286659" cy="439104"/>
            </a:xfrm>
            <a:custGeom>
              <a:avLst/>
              <a:gdLst>
                <a:gd name="T0" fmla="*/ 185394 w 531"/>
                <a:gd name="T1" fmla="*/ 106002 h 757"/>
                <a:gd name="T2" fmla="*/ 179642 w 531"/>
                <a:gd name="T3" fmla="*/ 115401 h 757"/>
                <a:gd name="T4" fmla="*/ 178757 w 531"/>
                <a:gd name="T5" fmla="*/ 123756 h 757"/>
                <a:gd name="T6" fmla="*/ 169022 w 531"/>
                <a:gd name="T7" fmla="*/ 143598 h 757"/>
                <a:gd name="T8" fmla="*/ 143802 w 531"/>
                <a:gd name="T9" fmla="*/ 159786 h 757"/>
                <a:gd name="T10" fmla="*/ 111502 w 531"/>
                <a:gd name="T11" fmla="*/ 184850 h 757"/>
                <a:gd name="T12" fmla="*/ 104865 w 531"/>
                <a:gd name="T13" fmla="*/ 192683 h 757"/>
                <a:gd name="T14" fmla="*/ 108404 w 531"/>
                <a:gd name="T15" fmla="*/ 198949 h 757"/>
                <a:gd name="T16" fmla="*/ 106192 w 531"/>
                <a:gd name="T17" fmla="*/ 221402 h 757"/>
                <a:gd name="T18" fmla="*/ 105750 w 531"/>
                <a:gd name="T19" fmla="*/ 234457 h 757"/>
                <a:gd name="T20" fmla="*/ 115926 w 531"/>
                <a:gd name="T21" fmla="*/ 244378 h 757"/>
                <a:gd name="T22" fmla="*/ 141589 w 531"/>
                <a:gd name="T23" fmla="*/ 253255 h 757"/>
                <a:gd name="T24" fmla="*/ 146899 w 531"/>
                <a:gd name="T25" fmla="*/ 263699 h 757"/>
                <a:gd name="T26" fmla="*/ 137165 w 531"/>
                <a:gd name="T27" fmla="*/ 277275 h 757"/>
                <a:gd name="T28" fmla="*/ 120351 w 531"/>
                <a:gd name="T29" fmla="*/ 285630 h 757"/>
                <a:gd name="T30" fmla="*/ 117254 w 531"/>
                <a:gd name="T31" fmla="*/ 292418 h 757"/>
                <a:gd name="T32" fmla="*/ 111502 w 531"/>
                <a:gd name="T33" fmla="*/ 329493 h 757"/>
                <a:gd name="T34" fmla="*/ 105750 w 531"/>
                <a:gd name="T35" fmla="*/ 376489 h 757"/>
                <a:gd name="T36" fmla="*/ 76547 w 531"/>
                <a:gd name="T37" fmla="*/ 379622 h 757"/>
                <a:gd name="T38" fmla="*/ 67255 w 531"/>
                <a:gd name="T39" fmla="*/ 385366 h 757"/>
                <a:gd name="T40" fmla="*/ 67697 w 531"/>
                <a:gd name="T41" fmla="*/ 395287 h 757"/>
                <a:gd name="T42" fmla="*/ 46902 w 531"/>
                <a:gd name="T43" fmla="*/ 395287 h 757"/>
                <a:gd name="T44" fmla="*/ 42034 w 531"/>
                <a:gd name="T45" fmla="*/ 392676 h 757"/>
                <a:gd name="T46" fmla="*/ 31415 w 531"/>
                <a:gd name="T47" fmla="*/ 374922 h 757"/>
                <a:gd name="T48" fmla="*/ 18141 w 531"/>
                <a:gd name="T49" fmla="*/ 334192 h 757"/>
                <a:gd name="T50" fmla="*/ 15044 w 531"/>
                <a:gd name="T51" fmla="*/ 311739 h 757"/>
                <a:gd name="T52" fmla="*/ 6195 w 531"/>
                <a:gd name="T53" fmla="*/ 305995 h 757"/>
                <a:gd name="T54" fmla="*/ 8407 w 531"/>
                <a:gd name="T55" fmla="*/ 292941 h 757"/>
                <a:gd name="T56" fmla="*/ 15929 w 531"/>
                <a:gd name="T57" fmla="*/ 280931 h 757"/>
                <a:gd name="T58" fmla="*/ 23451 w 531"/>
                <a:gd name="T59" fmla="*/ 263177 h 757"/>
                <a:gd name="T60" fmla="*/ 26990 w 531"/>
                <a:gd name="T61" fmla="*/ 245945 h 757"/>
                <a:gd name="T62" fmla="*/ 28318 w 531"/>
                <a:gd name="T63" fmla="*/ 230279 h 757"/>
                <a:gd name="T64" fmla="*/ 25663 w 531"/>
                <a:gd name="T65" fmla="*/ 213048 h 757"/>
                <a:gd name="T66" fmla="*/ 19026 w 531"/>
                <a:gd name="T67" fmla="*/ 196860 h 757"/>
                <a:gd name="T68" fmla="*/ 32743 w 531"/>
                <a:gd name="T69" fmla="*/ 144120 h 757"/>
                <a:gd name="T70" fmla="*/ 45574 w 531"/>
                <a:gd name="T71" fmla="*/ 143598 h 757"/>
                <a:gd name="T72" fmla="*/ 49999 w 531"/>
                <a:gd name="T73" fmla="*/ 122189 h 757"/>
                <a:gd name="T74" fmla="*/ 60618 w 531"/>
                <a:gd name="T75" fmla="*/ 100258 h 757"/>
                <a:gd name="T76" fmla="*/ 79644 w 531"/>
                <a:gd name="T77" fmla="*/ 75715 h 757"/>
                <a:gd name="T78" fmla="*/ 87608 w 531"/>
                <a:gd name="T79" fmla="*/ 57962 h 757"/>
                <a:gd name="T80" fmla="*/ 100882 w 531"/>
                <a:gd name="T81" fmla="*/ 31331 h 757"/>
                <a:gd name="T82" fmla="*/ 110174 w 531"/>
                <a:gd name="T83" fmla="*/ 22454 h 757"/>
                <a:gd name="T84" fmla="*/ 136722 w 531"/>
                <a:gd name="T85" fmla="*/ 15143 h 757"/>
                <a:gd name="T86" fmla="*/ 162828 w 531"/>
                <a:gd name="T87" fmla="*/ 6788 h 757"/>
                <a:gd name="T88" fmla="*/ 177429 w 531"/>
                <a:gd name="T89" fmla="*/ 2611 h 757"/>
                <a:gd name="T90" fmla="*/ 190703 w 531"/>
                <a:gd name="T91" fmla="*/ 16710 h 757"/>
                <a:gd name="T92" fmla="*/ 202207 w 531"/>
                <a:gd name="T93" fmla="*/ 21931 h 757"/>
                <a:gd name="T94" fmla="*/ 226986 w 531"/>
                <a:gd name="T95" fmla="*/ 57962 h 757"/>
                <a:gd name="T96" fmla="*/ 233623 w 531"/>
                <a:gd name="T97" fmla="*/ 78326 h 7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31" h="757">
                  <a:moveTo>
                    <a:pt x="531" y="190"/>
                  </a:moveTo>
                  <a:lnTo>
                    <a:pt x="432" y="190"/>
                  </a:lnTo>
                  <a:lnTo>
                    <a:pt x="428" y="194"/>
                  </a:lnTo>
                  <a:lnTo>
                    <a:pt x="419" y="203"/>
                  </a:lnTo>
                  <a:lnTo>
                    <a:pt x="413" y="208"/>
                  </a:lnTo>
                  <a:lnTo>
                    <a:pt x="409" y="213"/>
                  </a:lnTo>
                  <a:lnTo>
                    <a:pt x="407" y="218"/>
                  </a:lnTo>
                  <a:lnTo>
                    <a:pt x="406" y="221"/>
                  </a:lnTo>
                  <a:lnTo>
                    <a:pt x="404" y="226"/>
                  </a:lnTo>
                  <a:lnTo>
                    <a:pt x="403" y="230"/>
                  </a:lnTo>
                  <a:lnTo>
                    <a:pt x="403" y="233"/>
                  </a:lnTo>
                  <a:lnTo>
                    <a:pt x="404" y="237"/>
                  </a:lnTo>
                  <a:lnTo>
                    <a:pt x="407" y="244"/>
                  </a:lnTo>
                  <a:lnTo>
                    <a:pt x="412" y="252"/>
                  </a:lnTo>
                  <a:lnTo>
                    <a:pt x="397" y="264"/>
                  </a:lnTo>
                  <a:lnTo>
                    <a:pt x="382" y="275"/>
                  </a:lnTo>
                  <a:lnTo>
                    <a:pt x="367" y="284"/>
                  </a:lnTo>
                  <a:lnTo>
                    <a:pt x="353" y="291"/>
                  </a:lnTo>
                  <a:lnTo>
                    <a:pt x="339" y="299"/>
                  </a:lnTo>
                  <a:lnTo>
                    <a:pt x="325" y="306"/>
                  </a:lnTo>
                  <a:lnTo>
                    <a:pt x="311" y="315"/>
                  </a:lnTo>
                  <a:lnTo>
                    <a:pt x="299" y="325"/>
                  </a:lnTo>
                  <a:lnTo>
                    <a:pt x="277" y="338"/>
                  </a:lnTo>
                  <a:lnTo>
                    <a:pt x="252" y="354"/>
                  </a:lnTo>
                  <a:lnTo>
                    <a:pt x="248" y="358"/>
                  </a:lnTo>
                  <a:lnTo>
                    <a:pt x="242" y="361"/>
                  </a:lnTo>
                  <a:lnTo>
                    <a:pt x="239" y="365"/>
                  </a:lnTo>
                  <a:lnTo>
                    <a:pt x="237" y="369"/>
                  </a:lnTo>
                  <a:lnTo>
                    <a:pt x="237" y="372"/>
                  </a:lnTo>
                  <a:lnTo>
                    <a:pt x="238" y="375"/>
                  </a:lnTo>
                  <a:lnTo>
                    <a:pt x="241" y="378"/>
                  </a:lnTo>
                  <a:lnTo>
                    <a:pt x="245" y="381"/>
                  </a:lnTo>
                  <a:lnTo>
                    <a:pt x="245" y="391"/>
                  </a:lnTo>
                  <a:lnTo>
                    <a:pt x="245" y="400"/>
                  </a:lnTo>
                  <a:lnTo>
                    <a:pt x="243" y="413"/>
                  </a:lnTo>
                  <a:lnTo>
                    <a:pt x="240" y="424"/>
                  </a:lnTo>
                  <a:lnTo>
                    <a:pt x="238" y="430"/>
                  </a:lnTo>
                  <a:lnTo>
                    <a:pt x="238" y="436"/>
                  </a:lnTo>
                  <a:lnTo>
                    <a:pt x="238" y="443"/>
                  </a:lnTo>
                  <a:lnTo>
                    <a:pt x="239" y="449"/>
                  </a:lnTo>
                  <a:lnTo>
                    <a:pt x="243" y="456"/>
                  </a:lnTo>
                  <a:lnTo>
                    <a:pt x="249" y="461"/>
                  </a:lnTo>
                  <a:lnTo>
                    <a:pt x="255" y="465"/>
                  </a:lnTo>
                  <a:lnTo>
                    <a:pt x="262" y="468"/>
                  </a:lnTo>
                  <a:lnTo>
                    <a:pt x="277" y="473"/>
                  </a:lnTo>
                  <a:lnTo>
                    <a:pt x="293" y="477"/>
                  </a:lnTo>
                  <a:lnTo>
                    <a:pt x="308" y="480"/>
                  </a:lnTo>
                  <a:lnTo>
                    <a:pt x="320" y="485"/>
                  </a:lnTo>
                  <a:lnTo>
                    <a:pt x="326" y="488"/>
                  </a:lnTo>
                  <a:lnTo>
                    <a:pt x="329" y="492"/>
                  </a:lnTo>
                  <a:lnTo>
                    <a:pt x="331" y="499"/>
                  </a:lnTo>
                  <a:lnTo>
                    <a:pt x="332" y="505"/>
                  </a:lnTo>
                  <a:lnTo>
                    <a:pt x="332" y="517"/>
                  </a:lnTo>
                  <a:lnTo>
                    <a:pt x="332" y="529"/>
                  </a:lnTo>
                  <a:lnTo>
                    <a:pt x="321" y="530"/>
                  </a:lnTo>
                  <a:lnTo>
                    <a:pt x="310" y="531"/>
                  </a:lnTo>
                  <a:lnTo>
                    <a:pt x="299" y="534"/>
                  </a:lnTo>
                  <a:lnTo>
                    <a:pt x="289" y="537"/>
                  </a:lnTo>
                  <a:lnTo>
                    <a:pt x="280" y="542"/>
                  </a:lnTo>
                  <a:lnTo>
                    <a:pt x="272" y="547"/>
                  </a:lnTo>
                  <a:lnTo>
                    <a:pt x="270" y="551"/>
                  </a:lnTo>
                  <a:lnTo>
                    <a:pt x="267" y="554"/>
                  </a:lnTo>
                  <a:lnTo>
                    <a:pt x="266" y="557"/>
                  </a:lnTo>
                  <a:lnTo>
                    <a:pt x="265" y="560"/>
                  </a:lnTo>
                  <a:lnTo>
                    <a:pt x="264" y="576"/>
                  </a:lnTo>
                  <a:lnTo>
                    <a:pt x="262" y="593"/>
                  </a:lnTo>
                  <a:lnTo>
                    <a:pt x="258" y="612"/>
                  </a:lnTo>
                  <a:lnTo>
                    <a:pt x="252" y="631"/>
                  </a:lnTo>
                  <a:lnTo>
                    <a:pt x="248" y="651"/>
                  </a:lnTo>
                  <a:lnTo>
                    <a:pt x="243" y="673"/>
                  </a:lnTo>
                  <a:lnTo>
                    <a:pt x="240" y="695"/>
                  </a:lnTo>
                  <a:lnTo>
                    <a:pt x="239" y="721"/>
                  </a:lnTo>
                  <a:lnTo>
                    <a:pt x="224" y="721"/>
                  </a:lnTo>
                  <a:lnTo>
                    <a:pt x="206" y="722"/>
                  </a:lnTo>
                  <a:lnTo>
                    <a:pt x="189" y="724"/>
                  </a:lnTo>
                  <a:lnTo>
                    <a:pt x="173" y="727"/>
                  </a:lnTo>
                  <a:lnTo>
                    <a:pt x="166" y="730"/>
                  </a:lnTo>
                  <a:lnTo>
                    <a:pt x="161" y="732"/>
                  </a:lnTo>
                  <a:lnTo>
                    <a:pt x="155" y="735"/>
                  </a:lnTo>
                  <a:lnTo>
                    <a:pt x="152" y="738"/>
                  </a:lnTo>
                  <a:lnTo>
                    <a:pt x="150" y="742"/>
                  </a:lnTo>
                  <a:lnTo>
                    <a:pt x="149" y="747"/>
                  </a:lnTo>
                  <a:lnTo>
                    <a:pt x="150" y="751"/>
                  </a:lnTo>
                  <a:lnTo>
                    <a:pt x="153" y="757"/>
                  </a:lnTo>
                  <a:lnTo>
                    <a:pt x="142" y="757"/>
                  </a:lnTo>
                  <a:lnTo>
                    <a:pt x="127" y="757"/>
                  </a:lnTo>
                  <a:lnTo>
                    <a:pt x="113" y="757"/>
                  </a:lnTo>
                  <a:lnTo>
                    <a:pt x="106" y="757"/>
                  </a:lnTo>
                  <a:lnTo>
                    <a:pt x="104" y="757"/>
                  </a:lnTo>
                  <a:lnTo>
                    <a:pt x="101" y="756"/>
                  </a:lnTo>
                  <a:lnTo>
                    <a:pt x="98" y="754"/>
                  </a:lnTo>
                  <a:lnTo>
                    <a:pt x="95" y="752"/>
                  </a:lnTo>
                  <a:lnTo>
                    <a:pt x="90" y="746"/>
                  </a:lnTo>
                  <a:lnTo>
                    <a:pt x="84" y="738"/>
                  </a:lnTo>
                  <a:lnTo>
                    <a:pt x="77" y="729"/>
                  </a:lnTo>
                  <a:lnTo>
                    <a:pt x="71" y="718"/>
                  </a:lnTo>
                  <a:lnTo>
                    <a:pt x="65" y="706"/>
                  </a:lnTo>
                  <a:lnTo>
                    <a:pt x="60" y="693"/>
                  </a:lnTo>
                  <a:lnTo>
                    <a:pt x="49" y="667"/>
                  </a:lnTo>
                  <a:lnTo>
                    <a:pt x="41" y="640"/>
                  </a:lnTo>
                  <a:lnTo>
                    <a:pt x="38" y="628"/>
                  </a:lnTo>
                  <a:lnTo>
                    <a:pt x="35" y="616"/>
                  </a:lnTo>
                  <a:lnTo>
                    <a:pt x="34" y="606"/>
                  </a:lnTo>
                  <a:lnTo>
                    <a:pt x="34" y="597"/>
                  </a:lnTo>
                  <a:lnTo>
                    <a:pt x="27" y="596"/>
                  </a:lnTo>
                  <a:lnTo>
                    <a:pt x="22" y="594"/>
                  </a:lnTo>
                  <a:lnTo>
                    <a:pt x="17" y="590"/>
                  </a:lnTo>
                  <a:lnTo>
                    <a:pt x="14" y="586"/>
                  </a:lnTo>
                  <a:lnTo>
                    <a:pt x="8" y="576"/>
                  </a:lnTo>
                  <a:lnTo>
                    <a:pt x="0" y="566"/>
                  </a:lnTo>
                  <a:lnTo>
                    <a:pt x="9" y="563"/>
                  </a:lnTo>
                  <a:lnTo>
                    <a:pt x="19" y="561"/>
                  </a:lnTo>
                  <a:lnTo>
                    <a:pt x="27" y="560"/>
                  </a:lnTo>
                  <a:lnTo>
                    <a:pt x="34" y="560"/>
                  </a:lnTo>
                  <a:lnTo>
                    <a:pt x="34" y="548"/>
                  </a:lnTo>
                  <a:lnTo>
                    <a:pt x="36" y="538"/>
                  </a:lnTo>
                  <a:lnTo>
                    <a:pt x="38" y="528"/>
                  </a:lnTo>
                  <a:lnTo>
                    <a:pt x="42" y="519"/>
                  </a:lnTo>
                  <a:lnTo>
                    <a:pt x="47" y="511"/>
                  </a:lnTo>
                  <a:lnTo>
                    <a:pt x="53" y="504"/>
                  </a:lnTo>
                  <a:lnTo>
                    <a:pt x="59" y="498"/>
                  </a:lnTo>
                  <a:lnTo>
                    <a:pt x="67" y="492"/>
                  </a:lnTo>
                  <a:lnTo>
                    <a:pt x="62" y="480"/>
                  </a:lnTo>
                  <a:lnTo>
                    <a:pt x="61" y="471"/>
                  </a:lnTo>
                  <a:lnTo>
                    <a:pt x="61" y="464"/>
                  </a:lnTo>
                  <a:lnTo>
                    <a:pt x="61" y="457"/>
                  </a:lnTo>
                  <a:lnTo>
                    <a:pt x="63" y="450"/>
                  </a:lnTo>
                  <a:lnTo>
                    <a:pt x="64" y="441"/>
                  </a:lnTo>
                  <a:lnTo>
                    <a:pt x="65" y="428"/>
                  </a:lnTo>
                  <a:lnTo>
                    <a:pt x="67" y="412"/>
                  </a:lnTo>
                  <a:lnTo>
                    <a:pt x="62" y="410"/>
                  </a:lnTo>
                  <a:lnTo>
                    <a:pt x="58" y="408"/>
                  </a:lnTo>
                  <a:lnTo>
                    <a:pt x="54" y="404"/>
                  </a:lnTo>
                  <a:lnTo>
                    <a:pt x="51" y="400"/>
                  </a:lnTo>
                  <a:lnTo>
                    <a:pt x="47" y="390"/>
                  </a:lnTo>
                  <a:lnTo>
                    <a:pt x="43" y="377"/>
                  </a:lnTo>
                  <a:lnTo>
                    <a:pt x="40" y="354"/>
                  </a:lnTo>
                  <a:lnTo>
                    <a:pt x="40" y="338"/>
                  </a:lnTo>
                  <a:lnTo>
                    <a:pt x="60" y="277"/>
                  </a:lnTo>
                  <a:lnTo>
                    <a:pt x="74" y="276"/>
                  </a:lnTo>
                  <a:lnTo>
                    <a:pt x="88" y="275"/>
                  </a:lnTo>
                  <a:lnTo>
                    <a:pt x="94" y="274"/>
                  </a:lnTo>
                  <a:lnTo>
                    <a:pt x="99" y="274"/>
                  </a:lnTo>
                  <a:lnTo>
                    <a:pt x="103" y="275"/>
                  </a:lnTo>
                  <a:lnTo>
                    <a:pt x="106" y="277"/>
                  </a:lnTo>
                  <a:lnTo>
                    <a:pt x="107" y="261"/>
                  </a:lnTo>
                  <a:lnTo>
                    <a:pt x="109" y="247"/>
                  </a:lnTo>
                  <a:lnTo>
                    <a:pt x="113" y="234"/>
                  </a:lnTo>
                  <a:lnTo>
                    <a:pt x="118" y="222"/>
                  </a:lnTo>
                  <a:lnTo>
                    <a:pt x="124" y="211"/>
                  </a:lnTo>
                  <a:lnTo>
                    <a:pt x="130" y="201"/>
                  </a:lnTo>
                  <a:lnTo>
                    <a:pt x="137" y="192"/>
                  </a:lnTo>
                  <a:lnTo>
                    <a:pt x="144" y="183"/>
                  </a:lnTo>
                  <a:lnTo>
                    <a:pt x="160" y="168"/>
                  </a:lnTo>
                  <a:lnTo>
                    <a:pt x="173" y="152"/>
                  </a:lnTo>
                  <a:lnTo>
                    <a:pt x="180" y="145"/>
                  </a:lnTo>
                  <a:lnTo>
                    <a:pt x="185" y="138"/>
                  </a:lnTo>
                  <a:lnTo>
                    <a:pt x="189" y="130"/>
                  </a:lnTo>
                  <a:lnTo>
                    <a:pt x="193" y="123"/>
                  </a:lnTo>
                  <a:lnTo>
                    <a:pt x="198" y="111"/>
                  </a:lnTo>
                  <a:lnTo>
                    <a:pt x="205" y="97"/>
                  </a:lnTo>
                  <a:lnTo>
                    <a:pt x="213" y="83"/>
                  </a:lnTo>
                  <a:lnTo>
                    <a:pt x="220" y="71"/>
                  </a:lnTo>
                  <a:lnTo>
                    <a:pt x="228" y="60"/>
                  </a:lnTo>
                  <a:lnTo>
                    <a:pt x="237" y="51"/>
                  </a:lnTo>
                  <a:lnTo>
                    <a:pt x="241" y="47"/>
                  </a:lnTo>
                  <a:lnTo>
                    <a:pt x="244" y="44"/>
                  </a:lnTo>
                  <a:lnTo>
                    <a:pt x="249" y="43"/>
                  </a:lnTo>
                  <a:lnTo>
                    <a:pt x="252" y="42"/>
                  </a:lnTo>
                  <a:lnTo>
                    <a:pt x="272" y="36"/>
                  </a:lnTo>
                  <a:lnTo>
                    <a:pt x="291" y="32"/>
                  </a:lnTo>
                  <a:lnTo>
                    <a:pt x="309" y="29"/>
                  </a:lnTo>
                  <a:lnTo>
                    <a:pt x="327" y="25"/>
                  </a:lnTo>
                  <a:lnTo>
                    <a:pt x="344" y="22"/>
                  </a:lnTo>
                  <a:lnTo>
                    <a:pt x="361" y="16"/>
                  </a:lnTo>
                  <a:lnTo>
                    <a:pt x="368" y="13"/>
                  </a:lnTo>
                  <a:lnTo>
                    <a:pt x="376" y="9"/>
                  </a:lnTo>
                  <a:lnTo>
                    <a:pt x="384" y="5"/>
                  </a:lnTo>
                  <a:lnTo>
                    <a:pt x="392" y="0"/>
                  </a:lnTo>
                  <a:lnTo>
                    <a:pt x="401" y="5"/>
                  </a:lnTo>
                  <a:lnTo>
                    <a:pt x="409" y="11"/>
                  </a:lnTo>
                  <a:lnTo>
                    <a:pt x="416" y="18"/>
                  </a:lnTo>
                  <a:lnTo>
                    <a:pt x="423" y="25"/>
                  </a:lnTo>
                  <a:lnTo>
                    <a:pt x="431" y="32"/>
                  </a:lnTo>
                  <a:lnTo>
                    <a:pt x="441" y="37"/>
                  </a:lnTo>
                  <a:lnTo>
                    <a:pt x="445" y="39"/>
                  </a:lnTo>
                  <a:lnTo>
                    <a:pt x="452" y="41"/>
                  </a:lnTo>
                  <a:lnTo>
                    <a:pt x="457" y="42"/>
                  </a:lnTo>
                  <a:lnTo>
                    <a:pt x="465" y="42"/>
                  </a:lnTo>
                  <a:lnTo>
                    <a:pt x="487" y="72"/>
                  </a:lnTo>
                  <a:lnTo>
                    <a:pt x="508" y="102"/>
                  </a:lnTo>
                  <a:lnTo>
                    <a:pt x="513" y="111"/>
                  </a:lnTo>
                  <a:lnTo>
                    <a:pt x="518" y="120"/>
                  </a:lnTo>
                  <a:lnTo>
                    <a:pt x="521" y="129"/>
                  </a:lnTo>
                  <a:lnTo>
                    <a:pt x="524" y="139"/>
                  </a:lnTo>
                  <a:lnTo>
                    <a:pt x="528" y="150"/>
                  </a:lnTo>
                  <a:lnTo>
                    <a:pt x="530" y="163"/>
                  </a:lnTo>
                  <a:lnTo>
                    <a:pt x="531" y="176"/>
                  </a:lnTo>
                  <a:lnTo>
                    <a:pt x="531" y="19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37" name="Freeform 244">
              <a:extLst>
                <a:ext uri="{FF2B5EF4-FFF2-40B4-BE49-F238E27FC236}">
                  <a16:creationId xmlns:a16="http://schemas.microsoft.com/office/drawing/2014/main" id="{BEE9E50A-AC1E-DC4B-912A-642DE2FE6C74}"/>
                </a:ext>
              </a:extLst>
            </p:cNvPr>
            <p:cNvSpPr>
              <a:spLocks/>
            </p:cNvSpPr>
            <p:nvPr>
              <p:custDataLst>
                <p:tags r:id="rId472"/>
              </p:custDataLst>
            </p:nvPr>
          </p:nvSpPr>
          <p:spPr bwMode="auto">
            <a:xfrm>
              <a:off x="6120904" y="2639483"/>
              <a:ext cx="32927" cy="63485"/>
            </a:xfrm>
            <a:custGeom>
              <a:avLst/>
              <a:gdLst>
                <a:gd name="T0" fmla="*/ 0 w 60"/>
                <a:gd name="T1" fmla="*/ 41462 h 51"/>
                <a:gd name="T2" fmla="*/ 2699 w 60"/>
                <a:gd name="T3" fmla="*/ 33618 h 51"/>
                <a:gd name="T4" fmla="*/ 6747 w 60"/>
                <a:gd name="T5" fmla="*/ 21291 h 51"/>
                <a:gd name="T6" fmla="*/ 8996 w 60"/>
                <a:gd name="T7" fmla="*/ 14568 h 51"/>
                <a:gd name="T8" fmla="*/ 12145 w 60"/>
                <a:gd name="T9" fmla="*/ 8965 h 51"/>
                <a:gd name="T10" fmla="*/ 14843 w 60"/>
                <a:gd name="T11" fmla="*/ 4482 h 51"/>
                <a:gd name="T12" fmla="*/ 17992 w 60"/>
                <a:gd name="T13" fmla="*/ 0 h 51"/>
                <a:gd name="T14" fmla="*/ 22490 w 60"/>
                <a:gd name="T15" fmla="*/ 7844 h 51"/>
                <a:gd name="T16" fmla="*/ 26988 w 60"/>
                <a:gd name="T17" fmla="*/ 14568 h 51"/>
                <a:gd name="T18" fmla="*/ 26538 w 60"/>
                <a:gd name="T19" fmla="*/ 22412 h 51"/>
                <a:gd name="T20" fmla="*/ 25189 w 60"/>
                <a:gd name="T21" fmla="*/ 32497 h 51"/>
                <a:gd name="T22" fmla="*/ 24289 w 60"/>
                <a:gd name="T23" fmla="*/ 38100 h 51"/>
                <a:gd name="T24" fmla="*/ 23390 w 60"/>
                <a:gd name="T25" fmla="*/ 42582 h 51"/>
                <a:gd name="T26" fmla="*/ 22040 w 60"/>
                <a:gd name="T27" fmla="*/ 47065 h 51"/>
                <a:gd name="T28" fmla="*/ 20241 w 60"/>
                <a:gd name="T29" fmla="*/ 50426 h 51"/>
                <a:gd name="T30" fmla="*/ 18442 w 60"/>
                <a:gd name="T31" fmla="*/ 53788 h 51"/>
                <a:gd name="T32" fmla="*/ 16643 w 60"/>
                <a:gd name="T33" fmla="*/ 56029 h 51"/>
                <a:gd name="T34" fmla="*/ 13944 w 60"/>
                <a:gd name="T35" fmla="*/ 57150 h 51"/>
                <a:gd name="T36" fmla="*/ 12145 w 60"/>
                <a:gd name="T37" fmla="*/ 57150 h 51"/>
                <a:gd name="T38" fmla="*/ 8996 w 60"/>
                <a:gd name="T39" fmla="*/ 56029 h 51"/>
                <a:gd name="T40" fmla="*/ 6747 w 60"/>
                <a:gd name="T41" fmla="*/ 52668 h 51"/>
                <a:gd name="T42" fmla="*/ 3149 w 60"/>
                <a:gd name="T43" fmla="*/ 48185 h 51"/>
                <a:gd name="T44" fmla="*/ 0 w 60"/>
                <a:gd name="T45" fmla="*/ 41462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" h="51">
                  <a:moveTo>
                    <a:pt x="0" y="37"/>
                  </a:moveTo>
                  <a:lnTo>
                    <a:pt x="6" y="30"/>
                  </a:lnTo>
                  <a:lnTo>
                    <a:pt x="15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3" y="4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60" y="13"/>
                  </a:lnTo>
                  <a:lnTo>
                    <a:pt x="59" y="20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2" y="38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41" y="48"/>
                  </a:lnTo>
                  <a:lnTo>
                    <a:pt x="37" y="50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0" y="50"/>
                  </a:lnTo>
                  <a:lnTo>
                    <a:pt x="15" y="47"/>
                  </a:lnTo>
                  <a:lnTo>
                    <a:pt x="7" y="43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38" name="Freeform 245">
              <a:extLst>
                <a:ext uri="{FF2B5EF4-FFF2-40B4-BE49-F238E27FC236}">
                  <a16:creationId xmlns:a16="http://schemas.microsoft.com/office/drawing/2014/main" id="{078F152F-4322-634F-BF83-32212DD35E62}"/>
                </a:ext>
              </a:extLst>
            </p:cNvPr>
            <p:cNvSpPr>
              <a:spLocks/>
            </p:cNvSpPr>
            <p:nvPr>
              <p:custDataLst>
                <p:tags r:id="rId473"/>
              </p:custDataLst>
            </p:nvPr>
          </p:nvSpPr>
          <p:spPr bwMode="auto">
            <a:xfrm>
              <a:off x="5563844" y="2723317"/>
              <a:ext cx="34864" cy="63485"/>
            </a:xfrm>
            <a:custGeom>
              <a:avLst/>
              <a:gdLst>
                <a:gd name="T0" fmla="*/ 25544 w 66"/>
                <a:gd name="T1" fmla="*/ 53788 h 51"/>
                <a:gd name="T2" fmla="*/ 18184 w 66"/>
                <a:gd name="T3" fmla="*/ 56029 h 51"/>
                <a:gd name="T4" fmla="*/ 9525 w 66"/>
                <a:gd name="T5" fmla="*/ 57150 h 51"/>
                <a:gd name="T6" fmla="*/ 7360 w 66"/>
                <a:gd name="T7" fmla="*/ 56029 h 51"/>
                <a:gd name="T8" fmla="*/ 5628 w 66"/>
                <a:gd name="T9" fmla="*/ 54909 h 51"/>
                <a:gd name="T10" fmla="*/ 4330 w 66"/>
                <a:gd name="T11" fmla="*/ 53788 h 51"/>
                <a:gd name="T12" fmla="*/ 3031 w 66"/>
                <a:gd name="T13" fmla="*/ 51547 h 51"/>
                <a:gd name="T14" fmla="*/ 1299 w 66"/>
                <a:gd name="T15" fmla="*/ 48185 h 51"/>
                <a:gd name="T16" fmla="*/ 433 w 66"/>
                <a:gd name="T17" fmla="*/ 44824 h 51"/>
                <a:gd name="T18" fmla="*/ 0 w 66"/>
                <a:gd name="T19" fmla="*/ 39221 h 51"/>
                <a:gd name="T20" fmla="*/ 0 w 66"/>
                <a:gd name="T21" fmla="*/ 33618 h 51"/>
                <a:gd name="T22" fmla="*/ 1732 w 66"/>
                <a:gd name="T23" fmla="*/ 32497 h 51"/>
                <a:gd name="T24" fmla="*/ 4330 w 66"/>
                <a:gd name="T25" fmla="*/ 30256 h 51"/>
                <a:gd name="T26" fmla="*/ 6061 w 66"/>
                <a:gd name="T27" fmla="*/ 26894 h 51"/>
                <a:gd name="T28" fmla="*/ 8226 w 66"/>
                <a:gd name="T29" fmla="*/ 22412 h 51"/>
                <a:gd name="T30" fmla="*/ 11257 w 66"/>
                <a:gd name="T31" fmla="*/ 11206 h 51"/>
                <a:gd name="T32" fmla="*/ 14288 w 66"/>
                <a:gd name="T33" fmla="*/ 0 h 51"/>
                <a:gd name="T34" fmla="*/ 19916 w 66"/>
                <a:gd name="T35" fmla="*/ 1121 h 51"/>
                <a:gd name="T36" fmla="*/ 22514 w 66"/>
                <a:gd name="T37" fmla="*/ 2241 h 51"/>
                <a:gd name="T38" fmla="*/ 24245 w 66"/>
                <a:gd name="T39" fmla="*/ 3362 h 51"/>
                <a:gd name="T40" fmla="*/ 28575 w 66"/>
                <a:gd name="T41" fmla="*/ 0 h 51"/>
                <a:gd name="T42" fmla="*/ 28142 w 66"/>
                <a:gd name="T43" fmla="*/ 14568 h 51"/>
                <a:gd name="T44" fmla="*/ 27276 w 66"/>
                <a:gd name="T45" fmla="*/ 26894 h 51"/>
                <a:gd name="T46" fmla="*/ 25977 w 66"/>
                <a:gd name="T47" fmla="*/ 40341 h 51"/>
                <a:gd name="T48" fmla="*/ 25544 w 66"/>
                <a:gd name="T49" fmla="*/ 53788 h 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6" h="51">
                  <a:moveTo>
                    <a:pt x="59" y="48"/>
                  </a:moveTo>
                  <a:lnTo>
                    <a:pt x="42" y="50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3" y="49"/>
                  </a:lnTo>
                  <a:lnTo>
                    <a:pt x="10" y="48"/>
                  </a:lnTo>
                  <a:lnTo>
                    <a:pt x="7" y="46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0" y="27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5" y="13"/>
                  </a:lnTo>
                  <a:lnTo>
                    <a:pt x="63" y="24"/>
                  </a:lnTo>
                  <a:lnTo>
                    <a:pt x="60" y="36"/>
                  </a:lnTo>
                  <a:lnTo>
                    <a:pt x="59" y="4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39" name="Freeform 258">
              <a:extLst>
                <a:ext uri="{FF2B5EF4-FFF2-40B4-BE49-F238E27FC236}">
                  <a16:creationId xmlns:a16="http://schemas.microsoft.com/office/drawing/2014/main" id="{9901A69F-11BB-C84C-B233-A25D62CEA14D}"/>
                </a:ext>
              </a:extLst>
            </p:cNvPr>
            <p:cNvSpPr>
              <a:spLocks/>
            </p:cNvSpPr>
            <p:nvPr>
              <p:custDataLst>
                <p:tags r:id="rId474"/>
              </p:custDataLst>
            </p:nvPr>
          </p:nvSpPr>
          <p:spPr bwMode="auto">
            <a:xfrm>
              <a:off x="7213305" y="3736364"/>
              <a:ext cx="147203" cy="134024"/>
            </a:xfrm>
            <a:custGeom>
              <a:avLst/>
              <a:gdLst>
                <a:gd name="T0" fmla="*/ 0 w 286"/>
                <a:gd name="T1" fmla="*/ 58737 h 228"/>
                <a:gd name="T2" fmla="*/ 1687 w 286"/>
                <a:gd name="T3" fmla="*/ 57679 h 228"/>
                <a:gd name="T4" fmla="*/ 2953 w 286"/>
                <a:gd name="T5" fmla="*/ 57679 h 228"/>
                <a:gd name="T6" fmla="*/ 4219 w 286"/>
                <a:gd name="T7" fmla="*/ 58208 h 228"/>
                <a:gd name="T8" fmla="*/ 4640 w 286"/>
                <a:gd name="T9" fmla="*/ 58737 h 228"/>
                <a:gd name="T10" fmla="*/ 5062 w 286"/>
                <a:gd name="T11" fmla="*/ 61912 h 228"/>
                <a:gd name="T12" fmla="*/ 5484 w 286"/>
                <a:gd name="T13" fmla="*/ 65087 h 228"/>
                <a:gd name="T14" fmla="*/ 5906 w 286"/>
                <a:gd name="T15" fmla="*/ 67733 h 228"/>
                <a:gd name="T16" fmla="*/ 6750 w 286"/>
                <a:gd name="T17" fmla="*/ 69321 h 228"/>
                <a:gd name="T18" fmla="*/ 8015 w 286"/>
                <a:gd name="T19" fmla="*/ 70908 h 228"/>
                <a:gd name="T20" fmla="*/ 10124 w 286"/>
                <a:gd name="T21" fmla="*/ 71967 h 228"/>
                <a:gd name="T22" fmla="*/ 12234 w 286"/>
                <a:gd name="T23" fmla="*/ 72496 h 228"/>
                <a:gd name="T24" fmla="*/ 15609 w 286"/>
                <a:gd name="T25" fmla="*/ 73025 h 228"/>
                <a:gd name="T26" fmla="*/ 20249 w 286"/>
                <a:gd name="T27" fmla="*/ 73025 h 228"/>
                <a:gd name="T28" fmla="*/ 25311 w 286"/>
                <a:gd name="T29" fmla="*/ 71967 h 228"/>
                <a:gd name="T30" fmla="*/ 41342 w 286"/>
                <a:gd name="T31" fmla="*/ 68792 h 228"/>
                <a:gd name="T32" fmla="*/ 54419 w 286"/>
                <a:gd name="T33" fmla="*/ 64558 h 228"/>
                <a:gd name="T34" fmla="*/ 60325 w 286"/>
                <a:gd name="T35" fmla="*/ 62442 h 228"/>
                <a:gd name="T36" fmla="*/ 65809 w 286"/>
                <a:gd name="T37" fmla="*/ 60325 h 228"/>
                <a:gd name="T38" fmla="*/ 70449 w 286"/>
                <a:gd name="T39" fmla="*/ 57679 h 228"/>
                <a:gd name="T40" fmla="*/ 75090 w 286"/>
                <a:gd name="T41" fmla="*/ 54504 h 228"/>
                <a:gd name="T42" fmla="*/ 79308 w 286"/>
                <a:gd name="T43" fmla="*/ 50800 h 228"/>
                <a:gd name="T44" fmla="*/ 83527 w 286"/>
                <a:gd name="T45" fmla="*/ 46038 h 228"/>
                <a:gd name="T46" fmla="*/ 87745 w 286"/>
                <a:gd name="T47" fmla="*/ 41275 h 228"/>
                <a:gd name="T48" fmla="*/ 92386 w 286"/>
                <a:gd name="T49" fmla="*/ 34396 h 228"/>
                <a:gd name="T50" fmla="*/ 96604 w 286"/>
                <a:gd name="T51" fmla="*/ 27517 h 228"/>
                <a:gd name="T52" fmla="*/ 101667 w 286"/>
                <a:gd name="T53" fmla="*/ 19579 h 228"/>
                <a:gd name="T54" fmla="*/ 106729 w 286"/>
                <a:gd name="T55" fmla="*/ 10583 h 228"/>
                <a:gd name="T56" fmla="*/ 112213 w 286"/>
                <a:gd name="T57" fmla="*/ 0 h 228"/>
                <a:gd name="T58" fmla="*/ 113900 w 286"/>
                <a:gd name="T59" fmla="*/ 3704 h 228"/>
                <a:gd name="T60" fmla="*/ 115588 w 286"/>
                <a:gd name="T61" fmla="*/ 6879 h 228"/>
                <a:gd name="T62" fmla="*/ 116431 w 286"/>
                <a:gd name="T63" fmla="*/ 10583 h 228"/>
                <a:gd name="T64" fmla="*/ 117697 w 286"/>
                <a:gd name="T65" fmla="*/ 14287 h 228"/>
                <a:gd name="T66" fmla="*/ 118963 w 286"/>
                <a:gd name="T67" fmla="*/ 22225 h 228"/>
                <a:gd name="T68" fmla="*/ 120650 w 286"/>
                <a:gd name="T69" fmla="*/ 32808 h 228"/>
                <a:gd name="T70" fmla="*/ 103776 w 286"/>
                <a:gd name="T71" fmla="*/ 104775 h 228"/>
                <a:gd name="T72" fmla="*/ 95339 w 286"/>
                <a:gd name="T73" fmla="*/ 120650 h 228"/>
                <a:gd name="T74" fmla="*/ 22358 w 286"/>
                <a:gd name="T75" fmla="*/ 111125 h 228"/>
                <a:gd name="T76" fmla="*/ 0 w 286"/>
                <a:gd name="T77" fmla="*/ 58737 h 22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6" h="228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40" name="Freeform 278">
              <a:extLst>
                <a:ext uri="{FF2B5EF4-FFF2-40B4-BE49-F238E27FC236}">
                  <a16:creationId xmlns:a16="http://schemas.microsoft.com/office/drawing/2014/main" id="{5A54A36E-923E-2C45-BE52-44207F645AE4}"/>
                </a:ext>
              </a:extLst>
            </p:cNvPr>
            <p:cNvSpPr>
              <a:spLocks/>
            </p:cNvSpPr>
            <p:nvPr>
              <p:custDataLst>
                <p:tags r:id="rId475"/>
              </p:custDataLst>
            </p:nvPr>
          </p:nvSpPr>
          <p:spPr bwMode="auto">
            <a:xfrm>
              <a:off x="9285770" y="3300785"/>
              <a:ext cx="104592" cy="144605"/>
            </a:xfrm>
            <a:custGeom>
              <a:avLst/>
              <a:gdLst>
                <a:gd name="T0" fmla="*/ 7715 w 200"/>
                <a:gd name="T1" fmla="*/ 21696 h 246"/>
                <a:gd name="T2" fmla="*/ 12002 w 200"/>
                <a:gd name="T3" fmla="*/ 13758 h 246"/>
                <a:gd name="T4" fmla="*/ 16288 w 200"/>
                <a:gd name="T5" fmla="*/ 8467 h 246"/>
                <a:gd name="T6" fmla="*/ 21431 w 200"/>
                <a:gd name="T7" fmla="*/ 4763 h 246"/>
                <a:gd name="T8" fmla="*/ 31290 w 200"/>
                <a:gd name="T9" fmla="*/ 529 h 246"/>
                <a:gd name="T10" fmla="*/ 37719 w 200"/>
                <a:gd name="T11" fmla="*/ 6350 h 246"/>
                <a:gd name="T12" fmla="*/ 46292 w 200"/>
                <a:gd name="T13" fmla="*/ 17992 h 246"/>
                <a:gd name="T14" fmla="*/ 53578 w 200"/>
                <a:gd name="T15" fmla="*/ 26458 h 246"/>
                <a:gd name="T16" fmla="*/ 59579 w 200"/>
                <a:gd name="T17" fmla="*/ 30692 h 246"/>
                <a:gd name="T18" fmla="*/ 65151 w 200"/>
                <a:gd name="T19" fmla="*/ 33867 h 246"/>
                <a:gd name="T20" fmla="*/ 71152 w 200"/>
                <a:gd name="T21" fmla="*/ 35454 h 246"/>
                <a:gd name="T22" fmla="*/ 78867 w 200"/>
                <a:gd name="T23" fmla="*/ 50800 h 246"/>
                <a:gd name="T24" fmla="*/ 83582 w 200"/>
                <a:gd name="T25" fmla="*/ 72496 h 246"/>
                <a:gd name="T26" fmla="*/ 85296 w 200"/>
                <a:gd name="T27" fmla="*/ 87313 h 246"/>
                <a:gd name="T28" fmla="*/ 85725 w 200"/>
                <a:gd name="T29" fmla="*/ 97896 h 246"/>
                <a:gd name="T30" fmla="*/ 84868 w 200"/>
                <a:gd name="T31" fmla="*/ 104246 h 246"/>
                <a:gd name="T32" fmla="*/ 83582 w 200"/>
                <a:gd name="T33" fmla="*/ 109537 h 246"/>
                <a:gd name="T34" fmla="*/ 81010 w 200"/>
                <a:gd name="T35" fmla="*/ 113242 h 246"/>
                <a:gd name="T36" fmla="*/ 76724 w 200"/>
                <a:gd name="T37" fmla="*/ 116417 h 246"/>
                <a:gd name="T38" fmla="*/ 70295 w 200"/>
                <a:gd name="T39" fmla="*/ 118533 h 246"/>
                <a:gd name="T40" fmla="*/ 60008 w 200"/>
                <a:gd name="T41" fmla="*/ 118533 h 246"/>
                <a:gd name="T42" fmla="*/ 50578 w 200"/>
                <a:gd name="T43" fmla="*/ 121179 h 246"/>
                <a:gd name="T44" fmla="*/ 47577 w 200"/>
                <a:gd name="T45" fmla="*/ 124354 h 246"/>
                <a:gd name="T46" fmla="*/ 46292 w 200"/>
                <a:gd name="T47" fmla="*/ 128058 h 246"/>
                <a:gd name="T48" fmla="*/ 42005 w 200"/>
                <a:gd name="T49" fmla="*/ 129646 h 246"/>
                <a:gd name="T50" fmla="*/ 36433 w 200"/>
                <a:gd name="T51" fmla="*/ 127000 h 246"/>
                <a:gd name="T52" fmla="*/ 33004 w 200"/>
                <a:gd name="T53" fmla="*/ 121708 h 246"/>
                <a:gd name="T54" fmla="*/ 31290 w 200"/>
                <a:gd name="T55" fmla="*/ 114300 h 246"/>
                <a:gd name="T56" fmla="*/ 30861 w 200"/>
                <a:gd name="T57" fmla="*/ 101600 h 246"/>
                <a:gd name="T58" fmla="*/ 30432 w 200"/>
                <a:gd name="T59" fmla="*/ 88900 h 246"/>
                <a:gd name="T60" fmla="*/ 29575 w 200"/>
                <a:gd name="T61" fmla="*/ 81492 h 246"/>
                <a:gd name="T62" fmla="*/ 27432 w 200"/>
                <a:gd name="T63" fmla="*/ 75142 h 246"/>
                <a:gd name="T64" fmla="*/ 24003 w 200"/>
                <a:gd name="T65" fmla="*/ 70908 h 246"/>
                <a:gd name="T66" fmla="*/ 17145 w 200"/>
                <a:gd name="T67" fmla="*/ 66146 h 246"/>
                <a:gd name="T68" fmla="*/ 7715 w 200"/>
                <a:gd name="T69" fmla="*/ 60854 h 246"/>
                <a:gd name="T70" fmla="*/ 2572 w 200"/>
                <a:gd name="T71" fmla="*/ 56092 h 246"/>
                <a:gd name="T72" fmla="*/ 429 w 200"/>
                <a:gd name="T73" fmla="*/ 51858 h 246"/>
                <a:gd name="T74" fmla="*/ 429 w 200"/>
                <a:gd name="T75" fmla="*/ 46038 h 246"/>
                <a:gd name="T76" fmla="*/ 2143 w 200"/>
                <a:gd name="T77" fmla="*/ 41275 h 246"/>
                <a:gd name="T78" fmla="*/ 4286 w 200"/>
                <a:gd name="T79" fmla="*/ 35983 h 246"/>
                <a:gd name="T80" fmla="*/ 5572 w 200"/>
                <a:gd name="T81" fmla="*/ 29633 h 2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0" h="246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1" name="Freeform 309">
              <a:extLst>
                <a:ext uri="{FF2B5EF4-FFF2-40B4-BE49-F238E27FC236}">
                  <a16:creationId xmlns:a16="http://schemas.microsoft.com/office/drawing/2014/main" id="{9FAFEF9D-AE51-FC48-A1C2-8658805B12EF}"/>
                </a:ext>
              </a:extLst>
            </p:cNvPr>
            <p:cNvSpPr>
              <a:spLocks/>
            </p:cNvSpPr>
            <p:nvPr>
              <p:custDataLst>
                <p:tags r:id="rId476"/>
              </p:custDataLst>
            </p:nvPr>
          </p:nvSpPr>
          <p:spPr bwMode="auto">
            <a:xfrm>
              <a:off x="9828097" y="4704510"/>
              <a:ext cx="29054" cy="63485"/>
            </a:xfrm>
            <a:custGeom>
              <a:avLst/>
              <a:gdLst>
                <a:gd name="T0" fmla="*/ 0 w 60"/>
                <a:gd name="T1" fmla="*/ 0 h 18"/>
                <a:gd name="T2" fmla="*/ 7541 w 60"/>
                <a:gd name="T3" fmla="*/ 12700 h 18"/>
                <a:gd name="T4" fmla="*/ 14685 w 60"/>
                <a:gd name="T5" fmla="*/ 28575 h 18"/>
                <a:gd name="T6" fmla="*/ 17860 w 60"/>
                <a:gd name="T7" fmla="*/ 34925 h 18"/>
                <a:gd name="T8" fmla="*/ 20241 w 60"/>
                <a:gd name="T9" fmla="*/ 41275 h 18"/>
                <a:gd name="T10" fmla="*/ 22225 w 60"/>
                <a:gd name="T11" fmla="*/ 50800 h 18"/>
                <a:gd name="T12" fmla="*/ 23813 w 60"/>
                <a:gd name="T13" fmla="*/ 57150 h 18"/>
                <a:gd name="T14" fmla="*/ 15082 w 60"/>
                <a:gd name="T15" fmla="*/ 57150 h 18"/>
                <a:gd name="T16" fmla="*/ 9128 w 60"/>
                <a:gd name="T17" fmla="*/ 57150 h 18"/>
                <a:gd name="T18" fmla="*/ 3969 w 60"/>
                <a:gd name="T19" fmla="*/ 57150 h 18"/>
                <a:gd name="T20" fmla="*/ 0 w 60"/>
                <a:gd name="T21" fmla="*/ 57150 h 18"/>
                <a:gd name="T22" fmla="*/ 0 w 6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" h="18">
                  <a:moveTo>
                    <a:pt x="0" y="0"/>
                  </a:moveTo>
                  <a:lnTo>
                    <a:pt x="19" y="4"/>
                  </a:lnTo>
                  <a:lnTo>
                    <a:pt x="37" y="9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38" y="18"/>
                  </a:lnTo>
                  <a:lnTo>
                    <a:pt x="23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42" name="Freeform 311">
              <a:extLst>
                <a:ext uri="{FF2B5EF4-FFF2-40B4-BE49-F238E27FC236}">
                  <a16:creationId xmlns:a16="http://schemas.microsoft.com/office/drawing/2014/main" id="{E595A32F-9791-BF47-8268-8167CC83B453}"/>
                </a:ext>
              </a:extLst>
            </p:cNvPr>
            <p:cNvSpPr>
              <a:spLocks/>
            </p:cNvSpPr>
            <p:nvPr>
              <p:custDataLst>
                <p:tags r:id="rId477"/>
              </p:custDataLst>
            </p:nvPr>
          </p:nvSpPr>
          <p:spPr bwMode="auto">
            <a:xfrm>
              <a:off x="9595671" y="4556378"/>
              <a:ext cx="9685" cy="63485"/>
            </a:xfrm>
            <a:custGeom>
              <a:avLst/>
              <a:gdLst>
                <a:gd name="T0" fmla="*/ 0 w 17"/>
                <a:gd name="T1" fmla="*/ 48986 h 42"/>
                <a:gd name="T2" fmla="*/ 6070 w 17"/>
                <a:gd name="T3" fmla="*/ 57150 h 42"/>
                <a:gd name="T4" fmla="*/ 6537 w 17"/>
                <a:gd name="T5" fmla="*/ 44904 h 42"/>
                <a:gd name="T6" fmla="*/ 7471 w 17"/>
                <a:gd name="T7" fmla="*/ 31296 h 42"/>
                <a:gd name="T8" fmla="*/ 7938 w 17"/>
                <a:gd name="T9" fmla="*/ 24493 h 42"/>
                <a:gd name="T10" fmla="*/ 7471 w 17"/>
                <a:gd name="T11" fmla="*/ 16329 h 42"/>
                <a:gd name="T12" fmla="*/ 7471 w 17"/>
                <a:gd name="T13" fmla="*/ 8164 h 42"/>
                <a:gd name="T14" fmla="*/ 6070 w 17"/>
                <a:gd name="T15" fmla="*/ 0 h 42"/>
                <a:gd name="T16" fmla="*/ 0 w 17"/>
                <a:gd name="T17" fmla="*/ 48986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42">
                  <a:moveTo>
                    <a:pt x="0" y="36"/>
                  </a:moveTo>
                  <a:lnTo>
                    <a:pt x="13" y="42"/>
                  </a:lnTo>
                  <a:lnTo>
                    <a:pt x="14" y="33"/>
                  </a:lnTo>
                  <a:lnTo>
                    <a:pt x="16" y="23"/>
                  </a:lnTo>
                  <a:lnTo>
                    <a:pt x="17" y="18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3" y="0"/>
                  </a:lnTo>
                  <a:lnTo>
                    <a:pt x="0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43" name="Freeform 314">
              <a:extLst>
                <a:ext uri="{FF2B5EF4-FFF2-40B4-BE49-F238E27FC236}">
                  <a16:creationId xmlns:a16="http://schemas.microsoft.com/office/drawing/2014/main" id="{E724535E-A5D6-8349-B6AB-0617FA80F196}"/>
                </a:ext>
              </a:extLst>
            </p:cNvPr>
            <p:cNvSpPr>
              <a:spLocks/>
            </p:cNvSpPr>
            <p:nvPr>
              <p:custDataLst>
                <p:tags r:id="rId478"/>
              </p:custDataLst>
            </p:nvPr>
          </p:nvSpPr>
          <p:spPr bwMode="auto">
            <a:xfrm>
              <a:off x="9653777" y="4711564"/>
              <a:ext cx="13559" cy="63485"/>
            </a:xfrm>
            <a:custGeom>
              <a:avLst/>
              <a:gdLst>
                <a:gd name="T0" fmla="*/ 0 w 26"/>
                <a:gd name="T1" fmla="*/ 0 h 19"/>
                <a:gd name="T2" fmla="*/ 11113 w 26"/>
                <a:gd name="T3" fmla="*/ 57150 h 19"/>
                <a:gd name="T4" fmla="*/ 11113 w 26"/>
                <a:gd name="T5" fmla="*/ 27071 h 19"/>
                <a:gd name="T6" fmla="*/ 11113 w 26"/>
                <a:gd name="T7" fmla="*/ 0 h 19"/>
                <a:gd name="T8" fmla="*/ 6411 w 26"/>
                <a:gd name="T9" fmla="*/ 0 h 19"/>
                <a:gd name="T10" fmla="*/ 0 w 26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9">
                  <a:moveTo>
                    <a:pt x="0" y="0"/>
                  </a:moveTo>
                  <a:lnTo>
                    <a:pt x="26" y="1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44" name="Freeform 342">
              <a:extLst>
                <a:ext uri="{FF2B5EF4-FFF2-40B4-BE49-F238E27FC236}">
                  <a16:creationId xmlns:a16="http://schemas.microsoft.com/office/drawing/2014/main" id="{73079160-08E5-DE41-B690-C6DD4948B18A}"/>
                </a:ext>
              </a:extLst>
            </p:cNvPr>
            <p:cNvSpPr>
              <a:spLocks/>
            </p:cNvSpPr>
            <p:nvPr>
              <p:custDataLst>
                <p:tags r:id="rId479"/>
              </p:custDataLst>
            </p:nvPr>
          </p:nvSpPr>
          <p:spPr bwMode="auto">
            <a:xfrm>
              <a:off x="6051177" y="2741765"/>
              <a:ext cx="269227" cy="197509"/>
            </a:xfrm>
            <a:custGeom>
              <a:avLst/>
              <a:gdLst>
                <a:gd name="T0" fmla="*/ 118852 w 505"/>
                <a:gd name="T1" fmla="*/ 18881 h 339"/>
                <a:gd name="T2" fmla="*/ 211487 w 505"/>
                <a:gd name="T3" fmla="*/ 45106 h 339"/>
                <a:gd name="T4" fmla="*/ 208865 w 505"/>
                <a:gd name="T5" fmla="*/ 57169 h 339"/>
                <a:gd name="T6" fmla="*/ 205806 w 505"/>
                <a:gd name="T7" fmla="*/ 67658 h 339"/>
                <a:gd name="T8" fmla="*/ 201437 w 505"/>
                <a:gd name="T9" fmla="*/ 76050 h 339"/>
                <a:gd name="T10" fmla="*/ 197067 w 505"/>
                <a:gd name="T11" fmla="*/ 80246 h 339"/>
                <a:gd name="T12" fmla="*/ 201437 w 505"/>
                <a:gd name="T13" fmla="*/ 96505 h 339"/>
                <a:gd name="T14" fmla="*/ 208428 w 505"/>
                <a:gd name="T15" fmla="*/ 112764 h 339"/>
                <a:gd name="T16" fmla="*/ 220663 w 505"/>
                <a:gd name="T17" fmla="*/ 135317 h 339"/>
                <a:gd name="T18" fmla="*/ 215420 w 505"/>
                <a:gd name="T19" fmla="*/ 142135 h 339"/>
                <a:gd name="T20" fmla="*/ 209302 w 505"/>
                <a:gd name="T21" fmla="*/ 153149 h 339"/>
                <a:gd name="T22" fmla="*/ 204496 w 505"/>
                <a:gd name="T23" fmla="*/ 164688 h 339"/>
                <a:gd name="T24" fmla="*/ 202748 w 505"/>
                <a:gd name="T25" fmla="*/ 177800 h 339"/>
                <a:gd name="T26" fmla="*/ 193572 w 505"/>
                <a:gd name="T27" fmla="*/ 177276 h 339"/>
                <a:gd name="T28" fmla="*/ 180900 w 505"/>
                <a:gd name="T29" fmla="*/ 175702 h 339"/>
                <a:gd name="T30" fmla="*/ 168228 w 505"/>
                <a:gd name="T31" fmla="*/ 173604 h 339"/>
                <a:gd name="T32" fmla="*/ 156430 w 505"/>
                <a:gd name="T33" fmla="*/ 170982 h 339"/>
                <a:gd name="T34" fmla="*/ 132835 w 505"/>
                <a:gd name="T35" fmla="*/ 170457 h 339"/>
                <a:gd name="T36" fmla="*/ 115356 w 505"/>
                <a:gd name="T37" fmla="*/ 168359 h 339"/>
                <a:gd name="T38" fmla="*/ 108365 w 505"/>
                <a:gd name="T39" fmla="*/ 166261 h 339"/>
                <a:gd name="T40" fmla="*/ 101374 w 505"/>
                <a:gd name="T41" fmla="*/ 162590 h 339"/>
                <a:gd name="T42" fmla="*/ 93072 w 505"/>
                <a:gd name="T43" fmla="*/ 157345 h 339"/>
                <a:gd name="T44" fmla="*/ 78652 w 505"/>
                <a:gd name="T45" fmla="*/ 151576 h 339"/>
                <a:gd name="T46" fmla="*/ 63796 w 505"/>
                <a:gd name="T47" fmla="*/ 143184 h 339"/>
                <a:gd name="T48" fmla="*/ 42822 w 505"/>
                <a:gd name="T49" fmla="*/ 130596 h 339"/>
                <a:gd name="T50" fmla="*/ 27091 w 505"/>
                <a:gd name="T51" fmla="*/ 108044 h 339"/>
                <a:gd name="T52" fmla="*/ 22722 w 505"/>
                <a:gd name="T53" fmla="*/ 88638 h 339"/>
                <a:gd name="T54" fmla="*/ 15730 w 505"/>
                <a:gd name="T55" fmla="*/ 65036 h 339"/>
                <a:gd name="T56" fmla="*/ 6554 w 505"/>
                <a:gd name="T57" fmla="*/ 43532 h 339"/>
                <a:gd name="T58" fmla="*/ 874 w 505"/>
                <a:gd name="T59" fmla="*/ 33567 h 339"/>
                <a:gd name="T60" fmla="*/ 2185 w 505"/>
                <a:gd name="T61" fmla="*/ 31994 h 339"/>
                <a:gd name="T62" fmla="*/ 4807 w 505"/>
                <a:gd name="T63" fmla="*/ 29371 h 339"/>
                <a:gd name="T64" fmla="*/ 4807 w 505"/>
                <a:gd name="T65" fmla="*/ 25175 h 339"/>
                <a:gd name="T66" fmla="*/ 4807 w 505"/>
                <a:gd name="T67" fmla="*/ 22553 h 339"/>
                <a:gd name="T68" fmla="*/ 14857 w 505"/>
                <a:gd name="T69" fmla="*/ 17832 h 339"/>
                <a:gd name="T70" fmla="*/ 31898 w 505"/>
                <a:gd name="T71" fmla="*/ 11539 h 339"/>
                <a:gd name="T72" fmla="*/ 55930 w 505"/>
                <a:gd name="T73" fmla="*/ 4196 h 339"/>
                <a:gd name="T74" fmla="*/ 75593 w 505"/>
                <a:gd name="T75" fmla="*/ 5769 h 339"/>
                <a:gd name="T76" fmla="*/ 82148 w 505"/>
                <a:gd name="T77" fmla="*/ 14686 h 339"/>
                <a:gd name="T78" fmla="*/ 87828 w 505"/>
                <a:gd name="T79" fmla="*/ 18357 h 339"/>
                <a:gd name="T80" fmla="*/ 95693 w 505"/>
                <a:gd name="T81" fmla="*/ 18881 h 339"/>
                <a:gd name="T82" fmla="*/ 104433 w 505"/>
                <a:gd name="T83" fmla="*/ 18881 h 339"/>
                <a:gd name="T84" fmla="*/ 113172 w 505"/>
                <a:gd name="T85" fmla="*/ 12588 h 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05" h="339">
                  <a:moveTo>
                    <a:pt x="259" y="24"/>
                  </a:moveTo>
                  <a:lnTo>
                    <a:pt x="272" y="36"/>
                  </a:lnTo>
                  <a:lnTo>
                    <a:pt x="444" y="48"/>
                  </a:lnTo>
                  <a:lnTo>
                    <a:pt x="484" y="86"/>
                  </a:lnTo>
                  <a:lnTo>
                    <a:pt x="482" y="97"/>
                  </a:lnTo>
                  <a:lnTo>
                    <a:pt x="478" y="109"/>
                  </a:lnTo>
                  <a:lnTo>
                    <a:pt x="474" y="120"/>
                  </a:lnTo>
                  <a:lnTo>
                    <a:pt x="471" y="129"/>
                  </a:lnTo>
                  <a:lnTo>
                    <a:pt x="465" y="138"/>
                  </a:lnTo>
                  <a:lnTo>
                    <a:pt x="461" y="145"/>
                  </a:lnTo>
                  <a:lnTo>
                    <a:pt x="456" y="150"/>
                  </a:lnTo>
                  <a:lnTo>
                    <a:pt x="451" y="153"/>
                  </a:lnTo>
                  <a:lnTo>
                    <a:pt x="455" y="169"/>
                  </a:lnTo>
                  <a:lnTo>
                    <a:pt x="461" y="184"/>
                  </a:lnTo>
                  <a:lnTo>
                    <a:pt x="470" y="200"/>
                  </a:lnTo>
                  <a:lnTo>
                    <a:pt x="477" y="215"/>
                  </a:lnTo>
                  <a:lnTo>
                    <a:pt x="494" y="242"/>
                  </a:lnTo>
                  <a:lnTo>
                    <a:pt x="505" y="258"/>
                  </a:lnTo>
                  <a:lnTo>
                    <a:pt x="499" y="264"/>
                  </a:lnTo>
                  <a:lnTo>
                    <a:pt x="493" y="271"/>
                  </a:lnTo>
                  <a:lnTo>
                    <a:pt x="486" y="281"/>
                  </a:lnTo>
                  <a:lnTo>
                    <a:pt x="479" y="292"/>
                  </a:lnTo>
                  <a:lnTo>
                    <a:pt x="474" y="303"/>
                  </a:lnTo>
                  <a:lnTo>
                    <a:pt x="468" y="314"/>
                  </a:lnTo>
                  <a:lnTo>
                    <a:pt x="465" y="326"/>
                  </a:lnTo>
                  <a:lnTo>
                    <a:pt x="464" y="339"/>
                  </a:lnTo>
                  <a:lnTo>
                    <a:pt x="457" y="339"/>
                  </a:lnTo>
                  <a:lnTo>
                    <a:pt x="443" y="338"/>
                  </a:lnTo>
                  <a:lnTo>
                    <a:pt x="428" y="337"/>
                  </a:lnTo>
                  <a:lnTo>
                    <a:pt x="414" y="335"/>
                  </a:lnTo>
                  <a:lnTo>
                    <a:pt x="399" y="333"/>
                  </a:lnTo>
                  <a:lnTo>
                    <a:pt x="385" y="331"/>
                  </a:lnTo>
                  <a:lnTo>
                    <a:pt x="371" y="328"/>
                  </a:lnTo>
                  <a:lnTo>
                    <a:pt x="358" y="326"/>
                  </a:lnTo>
                  <a:lnTo>
                    <a:pt x="344" y="326"/>
                  </a:lnTo>
                  <a:lnTo>
                    <a:pt x="304" y="325"/>
                  </a:lnTo>
                  <a:lnTo>
                    <a:pt x="275" y="323"/>
                  </a:lnTo>
                  <a:lnTo>
                    <a:pt x="264" y="321"/>
                  </a:lnTo>
                  <a:lnTo>
                    <a:pt x="255" y="319"/>
                  </a:lnTo>
                  <a:lnTo>
                    <a:pt x="248" y="317"/>
                  </a:lnTo>
                  <a:lnTo>
                    <a:pt x="242" y="315"/>
                  </a:lnTo>
                  <a:lnTo>
                    <a:pt x="232" y="310"/>
                  </a:lnTo>
                  <a:lnTo>
                    <a:pt x="224" y="305"/>
                  </a:lnTo>
                  <a:lnTo>
                    <a:pt x="213" y="300"/>
                  </a:lnTo>
                  <a:lnTo>
                    <a:pt x="198" y="295"/>
                  </a:lnTo>
                  <a:lnTo>
                    <a:pt x="180" y="289"/>
                  </a:lnTo>
                  <a:lnTo>
                    <a:pt x="162" y="282"/>
                  </a:lnTo>
                  <a:lnTo>
                    <a:pt x="146" y="273"/>
                  </a:lnTo>
                  <a:lnTo>
                    <a:pt x="130" y="266"/>
                  </a:lnTo>
                  <a:lnTo>
                    <a:pt x="98" y="249"/>
                  </a:lnTo>
                  <a:lnTo>
                    <a:pt x="65" y="228"/>
                  </a:lnTo>
                  <a:lnTo>
                    <a:pt x="62" y="206"/>
                  </a:lnTo>
                  <a:lnTo>
                    <a:pt x="57" y="187"/>
                  </a:lnTo>
                  <a:lnTo>
                    <a:pt x="52" y="169"/>
                  </a:lnTo>
                  <a:lnTo>
                    <a:pt x="47" y="152"/>
                  </a:lnTo>
                  <a:lnTo>
                    <a:pt x="36" y="124"/>
                  </a:lnTo>
                  <a:lnTo>
                    <a:pt x="25" y="100"/>
                  </a:lnTo>
                  <a:lnTo>
                    <a:pt x="15" y="83"/>
                  </a:lnTo>
                  <a:lnTo>
                    <a:pt x="7" y="71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61"/>
                  </a:lnTo>
                  <a:lnTo>
                    <a:pt x="8" y="59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34" y="34"/>
                  </a:lnTo>
                  <a:lnTo>
                    <a:pt x="55" y="27"/>
                  </a:lnTo>
                  <a:lnTo>
                    <a:pt x="73" y="22"/>
                  </a:lnTo>
                  <a:lnTo>
                    <a:pt x="92" y="17"/>
                  </a:lnTo>
                  <a:lnTo>
                    <a:pt x="128" y="8"/>
                  </a:lnTo>
                  <a:lnTo>
                    <a:pt x="165" y="0"/>
                  </a:lnTo>
                  <a:lnTo>
                    <a:pt x="173" y="11"/>
                  </a:lnTo>
                  <a:lnTo>
                    <a:pt x="183" y="23"/>
                  </a:lnTo>
                  <a:lnTo>
                    <a:pt x="188" y="28"/>
                  </a:lnTo>
                  <a:lnTo>
                    <a:pt x="194" y="32"/>
                  </a:lnTo>
                  <a:lnTo>
                    <a:pt x="201" y="35"/>
                  </a:lnTo>
                  <a:lnTo>
                    <a:pt x="205" y="36"/>
                  </a:lnTo>
                  <a:lnTo>
                    <a:pt x="219" y="36"/>
                  </a:lnTo>
                  <a:lnTo>
                    <a:pt x="230" y="36"/>
                  </a:lnTo>
                  <a:lnTo>
                    <a:pt x="239" y="36"/>
                  </a:lnTo>
                  <a:lnTo>
                    <a:pt x="246" y="36"/>
                  </a:lnTo>
                  <a:lnTo>
                    <a:pt x="259" y="2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45" name="Freeform 343">
              <a:extLst>
                <a:ext uri="{FF2B5EF4-FFF2-40B4-BE49-F238E27FC236}">
                  <a16:creationId xmlns:a16="http://schemas.microsoft.com/office/drawing/2014/main" id="{9AEEFC5F-7ECD-4B42-B763-F400350C36E2}"/>
                </a:ext>
              </a:extLst>
            </p:cNvPr>
            <p:cNvSpPr>
              <a:spLocks/>
            </p:cNvSpPr>
            <p:nvPr>
              <p:custDataLst>
                <p:tags r:id="rId480"/>
              </p:custDataLst>
            </p:nvPr>
          </p:nvSpPr>
          <p:spPr bwMode="auto">
            <a:xfrm>
              <a:off x="6128651" y="2969252"/>
              <a:ext cx="178193" cy="79357"/>
            </a:xfrm>
            <a:custGeom>
              <a:avLst/>
              <a:gdLst>
                <a:gd name="T0" fmla="*/ 134815 w 338"/>
                <a:gd name="T1" fmla="*/ 0 h 141"/>
                <a:gd name="T2" fmla="*/ 80371 w 338"/>
                <a:gd name="T3" fmla="*/ 0 h 141"/>
                <a:gd name="T4" fmla="*/ 72593 w 338"/>
                <a:gd name="T5" fmla="*/ 4053 h 141"/>
                <a:gd name="T6" fmla="*/ 62222 w 338"/>
                <a:gd name="T7" fmla="*/ 10640 h 141"/>
                <a:gd name="T8" fmla="*/ 57037 w 338"/>
                <a:gd name="T9" fmla="*/ 13680 h 141"/>
                <a:gd name="T10" fmla="*/ 51420 w 338"/>
                <a:gd name="T11" fmla="*/ 16213 h 141"/>
                <a:gd name="T12" fmla="*/ 48395 w 338"/>
                <a:gd name="T13" fmla="*/ 17226 h 141"/>
                <a:gd name="T14" fmla="*/ 45371 w 338"/>
                <a:gd name="T15" fmla="*/ 17733 h 141"/>
                <a:gd name="T16" fmla="*/ 42778 w 338"/>
                <a:gd name="T17" fmla="*/ 18239 h 141"/>
                <a:gd name="T18" fmla="*/ 40185 w 338"/>
                <a:gd name="T19" fmla="*/ 18746 h 141"/>
                <a:gd name="T20" fmla="*/ 38025 w 338"/>
                <a:gd name="T21" fmla="*/ 18239 h 141"/>
                <a:gd name="T22" fmla="*/ 36296 w 338"/>
                <a:gd name="T23" fmla="*/ 17733 h 141"/>
                <a:gd name="T24" fmla="*/ 33704 w 338"/>
                <a:gd name="T25" fmla="*/ 16213 h 141"/>
                <a:gd name="T26" fmla="*/ 31975 w 338"/>
                <a:gd name="T27" fmla="*/ 15200 h 141"/>
                <a:gd name="T28" fmla="*/ 28519 w 338"/>
                <a:gd name="T29" fmla="*/ 12160 h 141"/>
                <a:gd name="T30" fmla="*/ 25494 w 338"/>
                <a:gd name="T31" fmla="*/ 9120 h 141"/>
                <a:gd name="T32" fmla="*/ 21173 w 338"/>
                <a:gd name="T33" fmla="*/ 17226 h 141"/>
                <a:gd name="T34" fmla="*/ 15988 w 338"/>
                <a:gd name="T35" fmla="*/ 25839 h 141"/>
                <a:gd name="T36" fmla="*/ 12963 w 338"/>
                <a:gd name="T37" fmla="*/ 30399 h 141"/>
                <a:gd name="T38" fmla="*/ 9074 w 338"/>
                <a:gd name="T39" fmla="*/ 34452 h 141"/>
                <a:gd name="T40" fmla="*/ 4753 w 338"/>
                <a:gd name="T41" fmla="*/ 37999 h 141"/>
                <a:gd name="T42" fmla="*/ 0 w 338"/>
                <a:gd name="T43" fmla="*/ 40532 h 141"/>
                <a:gd name="T44" fmla="*/ 5185 w 338"/>
                <a:gd name="T45" fmla="*/ 45599 h 141"/>
                <a:gd name="T46" fmla="*/ 9938 w 338"/>
                <a:gd name="T47" fmla="*/ 50665 h 141"/>
                <a:gd name="T48" fmla="*/ 14259 w 338"/>
                <a:gd name="T49" fmla="*/ 54718 h 141"/>
                <a:gd name="T50" fmla="*/ 19012 w 338"/>
                <a:gd name="T51" fmla="*/ 58772 h 141"/>
                <a:gd name="T52" fmla="*/ 23766 w 338"/>
                <a:gd name="T53" fmla="*/ 61812 h 141"/>
                <a:gd name="T54" fmla="*/ 28519 w 338"/>
                <a:gd name="T55" fmla="*/ 65358 h 141"/>
                <a:gd name="T56" fmla="*/ 34136 w 338"/>
                <a:gd name="T57" fmla="*/ 68398 h 141"/>
                <a:gd name="T58" fmla="*/ 40185 w 338"/>
                <a:gd name="T59" fmla="*/ 71438 h 141"/>
                <a:gd name="T60" fmla="*/ 111914 w 338"/>
                <a:gd name="T61" fmla="*/ 71438 h 141"/>
                <a:gd name="T62" fmla="*/ 116235 w 338"/>
                <a:gd name="T63" fmla="*/ 62825 h 141"/>
                <a:gd name="T64" fmla="*/ 121420 w 338"/>
                <a:gd name="T65" fmla="*/ 54212 h 141"/>
                <a:gd name="T66" fmla="*/ 126173 w 338"/>
                <a:gd name="T67" fmla="*/ 46612 h 141"/>
                <a:gd name="T68" fmla="*/ 131359 w 338"/>
                <a:gd name="T69" fmla="*/ 39519 h 141"/>
                <a:gd name="T70" fmla="*/ 136112 w 338"/>
                <a:gd name="T71" fmla="*/ 32426 h 141"/>
                <a:gd name="T72" fmla="*/ 140001 w 338"/>
                <a:gd name="T73" fmla="*/ 24319 h 141"/>
                <a:gd name="T74" fmla="*/ 143889 w 338"/>
                <a:gd name="T75" fmla="*/ 17226 h 141"/>
                <a:gd name="T76" fmla="*/ 146050 w 338"/>
                <a:gd name="T77" fmla="*/ 9120 h 141"/>
                <a:gd name="T78" fmla="*/ 134815 w 338"/>
                <a:gd name="T79" fmla="*/ 0 h 1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38" h="141">
                  <a:moveTo>
                    <a:pt x="312" y="0"/>
                  </a:moveTo>
                  <a:lnTo>
                    <a:pt x="186" y="0"/>
                  </a:lnTo>
                  <a:lnTo>
                    <a:pt x="168" y="8"/>
                  </a:lnTo>
                  <a:lnTo>
                    <a:pt x="144" y="21"/>
                  </a:lnTo>
                  <a:lnTo>
                    <a:pt x="132" y="27"/>
                  </a:lnTo>
                  <a:lnTo>
                    <a:pt x="119" y="32"/>
                  </a:lnTo>
                  <a:lnTo>
                    <a:pt x="112" y="34"/>
                  </a:lnTo>
                  <a:lnTo>
                    <a:pt x="105" y="35"/>
                  </a:lnTo>
                  <a:lnTo>
                    <a:pt x="99" y="36"/>
                  </a:lnTo>
                  <a:lnTo>
                    <a:pt x="93" y="37"/>
                  </a:lnTo>
                  <a:lnTo>
                    <a:pt x="88" y="36"/>
                  </a:lnTo>
                  <a:lnTo>
                    <a:pt x="84" y="35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8"/>
                  </a:lnTo>
                  <a:lnTo>
                    <a:pt x="49" y="34"/>
                  </a:lnTo>
                  <a:lnTo>
                    <a:pt x="37" y="51"/>
                  </a:lnTo>
                  <a:lnTo>
                    <a:pt x="30" y="60"/>
                  </a:lnTo>
                  <a:lnTo>
                    <a:pt x="21" y="68"/>
                  </a:lnTo>
                  <a:lnTo>
                    <a:pt x="11" y="75"/>
                  </a:lnTo>
                  <a:lnTo>
                    <a:pt x="0" y="80"/>
                  </a:lnTo>
                  <a:lnTo>
                    <a:pt x="12" y="90"/>
                  </a:lnTo>
                  <a:lnTo>
                    <a:pt x="23" y="100"/>
                  </a:lnTo>
                  <a:lnTo>
                    <a:pt x="33" y="108"/>
                  </a:lnTo>
                  <a:lnTo>
                    <a:pt x="44" y="116"/>
                  </a:lnTo>
                  <a:lnTo>
                    <a:pt x="55" y="122"/>
                  </a:lnTo>
                  <a:lnTo>
                    <a:pt x="66" y="129"/>
                  </a:lnTo>
                  <a:lnTo>
                    <a:pt x="79" y="135"/>
                  </a:lnTo>
                  <a:lnTo>
                    <a:pt x="93" y="141"/>
                  </a:lnTo>
                  <a:lnTo>
                    <a:pt x="259" y="141"/>
                  </a:lnTo>
                  <a:lnTo>
                    <a:pt x="269" y="124"/>
                  </a:lnTo>
                  <a:lnTo>
                    <a:pt x="281" y="107"/>
                  </a:lnTo>
                  <a:lnTo>
                    <a:pt x="292" y="92"/>
                  </a:lnTo>
                  <a:lnTo>
                    <a:pt x="304" y="78"/>
                  </a:lnTo>
                  <a:lnTo>
                    <a:pt x="315" y="64"/>
                  </a:lnTo>
                  <a:lnTo>
                    <a:pt x="324" y="48"/>
                  </a:lnTo>
                  <a:lnTo>
                    <a:pt x="333" y="34"/>
                  </a:lnTo>
                  <a:lnTo>
                    <a:pt x="338" y="18"/>
                  </a:lnTo>
                  <a:lnTo>
                    <a:pt x="312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46" name="Freeform 344">
              <a:extLst>
                <a:ext uri="{FF2B5EF4-FFF2-40B4-BE49-F238E27FC236}">
                  <a16:creationId xmlns:a16="http://schemas.microsoft.com/office/drawing/2014/main" id="{11132A5E-EE70-954F-87A3-8C4A7D075F65}"/>
                </a:ext>
              </a:extLst>
            </p:cNvPr>
            <p:cNvSpPr>
              <a:spLocks/>
            </p:cNvSpPr>
            <p:nvPr>
              <p:custDataLst>
                <p:tags r:id="rId481"/>
              </p:custDataLst>
            </p:nvPr>
          </p:nvSpPr>
          <p:spPr bwMode="auto">
            <a:xfrm>
              <a:off x="6250676" y="2586579"/>
              <a:ext cx="135582" cy="72302"/>
            </a:xfrm>
            <a:custGeom>
              <a:avLst/>
              <a:gdLst>
                <a:gd name="T0" fmla="*/ 111125 w 259"/>
                <a:gd name="T1" fmla="*/ 65087 h 129"/>
                <a:gd name="T2" fmla="*/ 109409 w 259"/>
                <a:gd name="T3" fmla="*/ 51464 h 129"/>
                <a:gd name="T4" fmla="*/ 108122 w 259"/>
                <a:gd name="T5" fmla="*/ 40364 h 129"/>
                <a:gd name="T6" fmla="*/ 108122 w 259"/>
                <a:gd name="T7" fmla="*/ 31787 h 129"/>
                <a:gd name="T8" fmla="*/ 108551 w 259"/>
                <a:gd name="T9" fmla="*/ 25228 h 129"/>
                <a:gd name="T10" fmla="*/ 110267 w 259"/>
                <a:gd name="T11" fmla="*/ 14632 h 129"/>
                <a:gd name="T12" fmla="*/ 111125 w 259"/>
                <a:gd name="T13" fmla="*/ 6055 h 129"/>
                <a:gd name="T14" fmla="*/ 110696 w 259"/>
                <a:gd name="T15" fmla="*/ 7064 h 129"/>
                <a:gd name="T16" fmla="*/ 109838 w 259"/>
                <a:gd name="T17" fmla="*/ 8073 h 129"/>
                <a:gd name="T18" fmla="*/ 108551 w 259"/>
                <a:gd name="T19" fmla="*/ 8577 h 129"/>
                <a:gd name="T20" fmla="*/ 106834 w 259"/>
                <a:gd name="T21" fmla="*/ 9082 h 129"/>
                <a:gd name="T22" fmla="*/ 102544 w 259"/>
                <a:gd name="T23" fmla="*/ 9586 h 129"/>
                <a:gd name="T24" fmla="*/ 97824 w 259"/>
                <a:gd name="T25" fmla="*/ 9586 h 129"/>
                <a:gd name="T26" fmla="*/ 87956 w 259"/>
                <a:gd name="T27" fmla="*/ 9586 h 129"/>
                <a:gd name="T28" fmla="*/ 82378 w 259"/>
                <a:gd name="T29" fmla="*/ 9082 h 129"/>
                <a:gd name="T30" fmla="*/ 77659 w 259"/>
                <a:gd name="T31" fmla="*/ 8577 h 129"/>
                <a:gd name="T32" fmla="*/ 73797 w 259"/>
                <a:gd name="T33" fmla="*/ 7568 h 129"/>
                <a:gd name="T34" fmla="*/ 69936 w 259"/>
                <a:gd name="T35" fmla="*/ 6055 h 129"/>
                <a:gd name="T36" fmla="*/ 66932 w 259"/>
                <a:gd name="T37" fmla="*/ 4541 h 129"/>
                <a:gd name="T38" fmla="*/ 62642 w 259"/>
                <a:gd name="T39" fmla="*/ 3027 h 129"/>
                <a:gd name="T40" fmla="*/ 57493 w 259"/>
                <a:gd name="T41" fmla="*/ 1514 h 129"/>
                <a:gd name="T42" fmla="*/ 50628 w 259"/>
                <a:gd name="T43" fmla="*/ 505 h 129"/>
                <a:gd name="T44" fmla="*/ 42476 w 259"/>
                <a:gd name="T45" fmla="*/ 0 h 129"/>
                <a:gd name="T46" fmla="*/ 35611 w 259"/>
                <a:gd name="T47" fmla="*/ 0 h 129"/>
                <a:gd name="T48" fmla="*/ 28747 w 259"/>
                <a:gd name="T49" fmla="*/ 0 h 129"/>
                <a:gd name="T50" fmla="*/ 21453 w 259"/>
                <a:gd name="T51" fmla="*/ 0 h 129"/>
                <a:gd name="T52" fmla="*/ 14588 w 259"/>
                <a:gd name="T53" fmla="*/ 1009 h 129"/>
                <a:gd name="T54" fmla="*/ 11584 w 259"/>
                <a:gd name="T55" fmla="*/ 2018 h 129"/>
                <a:gd name="T56" fmla="*/ 9010 w 259"/>
                <a:gd name="T57" fmla="*/ 3027 h 129"/>
                <a:gd name="T58" fmla="*/ 6007 w 259"/>
                <a:gd name="T59" fmla="*/ 4541 h 129"/>
                <a:gd name="T60" fmla="*/ 4291 w 259"/>
                <a:gd name="T61" fmla="*/ 6559 h 129"/>
                <a:gd name="T62" fmla="*/ 2145 w 259"/>
                <a:gd name="T63" fmla="*/ 8577 h 129"/>
                <a:gd name="T64" fmla="*/ 858 w 259"/>
                <a:gd name="T65" fmla="*/ 11100 h 129"/>
                <a:gd name="T66" fmla="*/ 0 w 259"/>
                <a:gd name="T67" fmla="*/ 14632 h 129"/>
                <a:gd name="T68" fmla="*/ 0 w 259"/>
                <a:gd name="T69" fmla="*/ 18164 h 129"/>
                <a:gd name="T70" fmla="*/ 0 w 259"/>
                <a:gd name="T71" fmla="*/ 24218 h 129"/>
                <a:gd name="T72" fmla="*/ 1287 w 259"/>
                <a:gd name="T73" fmla="*/ 29264 h 129"/>
                <a:gd name="T74" fmla="*/ 2574 w 259"/>
                <a:gd name="T75" fmla="*/ 32796 h 129"/>
                <a:gd name="T76" fmla="*/ 5149 w 259"/>
                <a:gd name="T77" fmla="*/ 35823 h 129"/>
                <a:gd name="T78" fmla="*/ 7294 w 259"/>
                <a:gd name="T79" fmla="*/ 38346 h 129"/>
                <a:gd name="T80" fmla="*/ 10297 w 259"/>
                <a:gd name="T81" fmla="*/ 40364 h 129"/>
                <a:gd name="T82" fmla="*/ 13301 w 259"/>
                <a:gd name="T83" fmla="*/ 41878 h 129"/>
                <a:gd name="T84" fmla="*/ 15875 w 259"/>
                <a:gd name="T85" fmla="*/ 42887 h 129"/>
                <a:gd name="T86" fmla="*/ 21453 w 259"/>
                <a:gd name="T87" fmla="*/ 44400 h 129"/>
                <a:gd name="T88" fmla="*/ 26172 w 259"/>
                <a:gd name="T89" fmla="*/ 46419 h 129"/>
                <a:gd name="T90" fmla="*/ 27889 w 259"/>
                <a:gd name="T91" fmla="*/ 47932 h 129"/>
                <a:gd name="T92" fmla="*/ 28747 w 259"/>
                <a:gd name="T93" fmla="*/ 49950 h 129"/>
                <a:gd name="T94" fmla="*/ 28747 w 259"/>
                <a:gd name="T95" fmla="*/ 52978 h 129"/>
                <a:gd name="T96" fmla="*/ 28318 w 259"/>
                <a:gd name="T97" fmla="*/ 56005 h 129"/>
                <a:gd name="T98" fmla="*/ 34753 w 259"/>
                <a:gd name="T99" fmla="*/ 55501 h 129"/>
                <a:gd name="T100" fmla="*/ 39044 w 259"/>
                <a:gd name="T101" fmla="*/ 54491 h 129"/>
                <a:gd name="T102" fmla="*/ 42047 w 259"/>
                <a:gd name="T103" fmla="*/ 53482 h 129"/>
                <a:gd name="T104" fmla="*/ 45051 w 259"/>
                <a:gd name="T105" fmla="*/ 52978 h 129"/>
                <a:gd name="T106" fmla="*/ 51486 w 259"/>
                <a:gd name="T107" fmla="*/ 53482 h 129"/>
                <a:gd name="T108" fmla="*/ 60068 w 259"/>
                <a:gd name="T109" fmla="*/ 54491 h 129"/>
                <a:gd name="T110" fmla="*/ 71223 w 259"/>
                <a:gd name="T111" fmla="*/ 56510 h 129"/>
                <a:gd name="T112" fmla="*/ 82378 w 259"/>
                <a:gd name="T113" fmla="*/ 59032 h 129"/>
                <a:gd name="T114" fmla="*/ 102115 w 259"/>
                <a:gd name="T115" fmla="*/ 63069 h 129"/>
                <a:gd name="T116" fmla="*/ 111125 w 259"/>
                <a:gd name="T117" fmla="*/ 65087 h 1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" h="129">
                  <a:moveTo>
                    <a:pt x="259" y="129"/>
                  </a:moveTo>
                  <a:lnTo>
                    <a:pt x="255" y="102"/>
                  </a:lnTo>
                  <a:lnTo>
                    <a:pt x="252" y="80"/>
                  </a:lnTo>
                  <a:lnTo>
                    <a:pt x="252" y="63"/>
                  </a:lnTo>
                  <a:lnTo>
                    <a:pt x="253" y="50"/>
                  </a:lnTo>
                  <a:lnTo>
                    <a:pt x="257" y="29"/>
                  </a:lnTo>
                  <a:lnTo>
                    <a:pt x="259" y="12"/>
                  </a:lnTo>
                  <a:lnTo>
                    <a:pt x="258" y="14"/>
                  </a:lnTo>
                  <a:lnTo>
                    <a:pt x="256" y="16"/>
                  </a:lnTo>
                  <a:lnTo>
                    <a:pt x="253" y="17"/>
                  </a:lnTo>
                  <a:lnTo>
                    <a:pt x="249" y="18"/>
                  </a:lnTo>
                  <a:lnTo>
                    <a:pt x="239" y="19"/>
                  </a:lnTo>
                  <a:lnTo>
                    <a:pt x="228" y="19"/>
                  </a:lnTo>
                  <a:lnTo>
                    <a:pt x="205" y="19"/>
                  </a:lnTo>
                  <a:lnTo>
                    <a:pt x="192" y="18"/>
                  </a:lnTo>
                  <a:lnTo>
                    <a:pt x="181" y="17"/>
                  </a:lnTo>
                  <a:lnTo>
                    <a:pt x="172" y="15"/>
                  </a:lnTo>
                  <a:lnTo>
                    <a:pt x="163" y="12"/>
                  </a:lnTo>
                  <a:lnTo>
                    <a:pt x="156" y="9"/>
                  </a:lnTo>
                  <a:lnTo>
                    <a:pt x="146" y="6"/>
                  </a:lnTo>
                  <a:lnTo>
                    <a:pt x="134" y="3"/>
                  </a:lnTo>
                  <a:lnTo>
                    <a:pt x="118" y="1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7" y="4"/>
                  </a:lnTo>
                  <a:lnTo>
                    <a:pt x="21" y="6"/>
                  </a:lnTo>
                  <a:lnTo>
                    <a:pt x="14" y="9"/>
                  </a:lnTo>
                  <a:lnTo>
                    <a:pt x="10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7" y="76"/>
                  </a:lnTo>
                  <a:lnTo>
                    <a:pt x="24" y="80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50" y="88"/>
                  </a:lnTo>
                  <a:lnTo>
                    <a:pt x="61" y="92"/>
                  </a:lnTo>
                  <a:lnTo>
                    <a:pt x="65" y="95"/>
                  </a:lnTo>
                  <a:lnTo>
                    <a:pt x="67" y="99"/>
                  </a:lnTo>
                  <a:lnTo>
                    <a:pt x="67" y="105"/>
                  </a:lnTo>
                  <a:lnTo>
                    <a:pt x="66" y="111"/>
                  </a:lnTo>
                  <a:lnTo>
                    <a:pt x="81" y="110"/>
                  </a:lnTo>
                  <a:lnTo>
                    <a:pt x="91" y="108"/>
                  </a:lnTo>
                  <a:lnTo>
                    <a:pt x="98" y="106"/>
                  </a:lnTo>
                  <a:lnTo>
                    <a:pt x="105" y="105"/>
                  </a:lnTo>
                  <a:lnTo>
                    <a:pt x="120" y="106"/>
                  </a:lnTo>
                  <a:lnTo>
                    <a:pt x="140" y="108"/>
                  </a:lnTo>
                  <a:lnTo>
                    <a:pt x="166" y="112"/>
                  </a:lnTo>
                  <a:lnTo>
                    <a:pt x="192" y="117"/>
                  </a:lnTo>
                  <a:lnTo>
                    <a:pt x="238" y="125"/>
                  </a:lnTo>
                  <a:lnTo>
                    <a:pt x="259" y="12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47" name="Freeform 346">
              <a:extLst>
                <a:ext uri="{FF2B5EF4-FFF2-40B4-BE49-F238E27FC236}">
                  <a16:creationId xmlns:a16="http://schemas.microsoft.com/office/drawing/2014/main" id="{0821DE3B-103F-1C41-9E52-24AF809E3A45}"/>
                </a:ext>
              </a:extLst>
            </p:cNvPr>
            <p:cNvSpPr>
              <a:spLocks/>
            </p:cNvSpPr>
            <p:nvPr>
              <p:custDataLst>
                <p:tags r:id="rId482"/>
              </p:custDataLst>
            </p:nvPr>
          </p:nvSpPr>
          <p:spPr bwMode="auto">
            <a:xfrm>
              <a:off x="3825700" y="4126091"/>
              <a:ext cx="17431" cy="61722"/>
            </a:xfrm>
            <a:custGeom>
              <a:avLst/>
              <a:gdLst>
                <a:gd name="T0" fmla="*/ 5628 w 33"/>
                <a:gd name="T1" fmla="*/ 10754 h 31"/>
                <a:gd name="T2" fmla="*/ 0 w 33"/>
                <a:gd name="T3" fmla="*/ 34055 h 31"/>
                <a:gd name="T4" fmla="*/ 2165 w 33"/>
                <a:gd name="T5" fmla="*/ 37639 h 31"/>
                <a:gd name="T6" fmla="*/ 6061 w 33"/>
                <a:gd name="T7" fmla="*/ 44809 h 31"/>
                <a:gd name="T8" fmla="*/ 8226 w 33"/>
                <a:gd name="T9" fmla="*/ 48394 h 31"/>
                <a:gd name="T10" fmla="*/ 9958 w 33"/>
                <a:gd name="T11" fmla="*/ 51978 h 31"/>
                <a:gd name="T12" fmla="*/ 11689 w 33"/>
                <a:gd name="T13" fmla="*/ 53771 h 31"/>
                <a:gd name="T14" fmla="*/ 14287 w 33"/>
                <a:gd name="T15" fmla="*/ 55563 h 31"/>
                <a:gd name="T16" fmla="*/ 14287 w 33"/>
                <a:gd name="T17" fmla="*/ 0 h 31"/>
                <a:gd name="T18" fmla="*/ 8659 w 33"/>
                <a:gd name="T19" fmla="*/ 0 h 31"/>
                <a:gd name="T20" fmla="*/ 5628 w 33"/>
                <a:gd name="T21" fmla="*/ 10754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8" name="Freeform 347">
              <a:extLst>
                <a:ext uri="{FF2B5EF4-FFF2-40B4-BE49-F238E27FC236}">
                  <a16:creationId xmlns:a16="http://schemas.microsoft.com/office/drawing/2014/main" id="{F9225266-3321-1E40-83DC-7BA72B95DD4D}"/>
                </a:ext>
              </a:extLst>
            </p:cNvPr>
            <p:cNvSpPr>
              <a:spLocks/>
            </p:cNvSpPr>
            <p:nvPr>
              <p:custDataLst>
                <p:tags r:id="rId483"/>
              </p:custDataLst>
            </p:nvPr>
          </p:nvSpPr>
          <p:spPr bwMode="auto">
            <a:xfrm>
              <a:off x="6394006" y="2963962"/>
              <a:ext cx="104592" cy="88174"/>
            </a:xfrm>
            <a:custGeom>
              <a:avLst/>
              <a:gdLst>
                <a:gd name="T0" fmla="*/ 2679 w 192"/>
                <a:gd name="T1" fmla="*/ 9793 h 154"/>
                <a:gd name="T2" fmla="*/ 23217 w 192"/>
                <a:gd name="T3" fmla="*/ 0 h 154"/>
                <a:gd name="T4" fmla="*/ 41077 w 192"/>
                <a:gd name="T5" fmla="*/ 9793 h 154"/>
                <a:gd name="T6" fmla="*/ 53132 w 192"/>
                <a:gd name="T7" fmla="*/ 15978 h 154"/>
                <a:gd name="T8" fmla="*/ 65187 w 192"/>
                <a:gd name="T9" fmla="*/ 32472 h 154"/>
                <a:gd name="T10" fmla="*/ 74116 w 192"/>
                <a:gd name="T11" fmla="*/ 47934 h 154"/>
                <a:gd name="T12" fmla="*/ 85725 w 192"/>
                <a:gd name="T13" fmla="*/ 60820 h 154"/>
                <a:gd name="T14" fmla="*/ 67866 w 192"/>
                <a:gd name="T15" fmla="*/ 63912 h 154"/>
                <a:gd name="T16" fmla="*/ 56257 w 192"/>
                <a:gd name="T17" fmla="*/ 67005 h 154"/>
                <a:gd name="T18" fmla="*/ 56257 w 192"/>
                <a:gd name="T19" fmla="*/ 79375 h 154"/>
                <a:gd name="T20" fmla="*/ 47327 w 192"/>
                <a:gd name="T21" fmla="*/ 79375 h 154"/>
                <a:gd name="T22" fmla="*/ 44202 w 192"/>
                <a:gd name="T23" fmla="*/ 75252 h 154"/>
                <a:gd name="T24" fmla="*/ 41523 w 192"/>
                <a:gd name="T25" fmla="*/ 70613 h 154"/>
                <a:gd name="T26" fmla="*/ 39291 w 192"/>
                <a:gd name="T27" fmla="*/ 64943 h 154"/>
                <a:gd name="T28" fmla="*/ 36612 w 192"/>
                <a:gd name="T29" fmla="*/ 59274 h 154"/>
                <a:gd name="T30" fmla="*/ 33040 w 192"/>
                <a:gd name="T31" fmla="*/ 47934 h 154"/>
                <a:gd name="T32" fmla="*/ 29021 w 192"/>
                <a:gd name="T33" fmla="*/ 36595 h 154"/>
                <a:gd name="T34" fmla="*/ 26789 w 192"/>
                <a:gd name="T35" fmla="*/ 31441 h 154"/>
                <a:gd name="T36" fmla="*/ 24557 w 192"/>
                <a:gd name="T37" fmla="*/ 25771 h 154"/>
                <a:gd name="T38" fmla="*/ 21431 w 192"/>
                <a:gd name="T39" fmla="*/ 21648 h 154"/>
                <a:gd name="T40" fmla="*/ 18306 w 192"/>
                <a:gd name="T41" fmla="*/ 17524 h 154"/>
                <a:gd name="T42" fmla="*/ 14734 w 192"/>
                <a:gd name="T43" fmla="*/ 14432 h 154"/>
                <a:gd name="T44" fmla="*/ 10716 w 192"/>
                <a:gd name="T45" fmla="*/ 11855 h 154"/>
                <a:gd name="T46" fmla="*/ 8037 w 192"/>
                <a:gd name="T47" fmla="*/ 11339 h 154"/>
                <a:gd name="T48" fmla="*/ 5358 w 192"/>
                <a:gd name="T49" fmla="*/ 10308 h 154"/>
                <a:gd name="T50" fmla="*/ 2679 w 192"/>
                <a:gd name="T51" fmla="*/ 10308 h 154"/>
                <a:gd name="T52" fmla="*/ 0 w 192"/>
                <a:gd name="T53" fmla="*/ 9793 h 154"/>
                <a:gd name="T54" fmla="*/ 2679 w 192"/>
                <a:gd name="T55" fmla="*/ 9793 h 1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2" h="154">
                  <a:moveTo>
                    <a:pt x="6" y="19"/>
                  </a:moveTo>
                  <a:lnTo>
                    <a:pt x="52" y="0"/>
                  </a:lnTo>
                  <a:lnTo>
                    <a:pt x="92" y="19"/>
                  </a:lnTo>
                  <a:lnTo>
                    <a:pt x="119" y="31"/>
                  </a:lnTo>
                  <a:lnTo>
                    <a:pt x="146" y="63"/>
                  </a:lnTo>
                  <a:lnTo>
                    <a:pt x="166" y="93"/>
                  </a:lnTo>
                  <a:lnTo>
                    <a:pt x="192" y="118"/>
                  </a:lnTo>
                  <a:lnTo>
                    <a:pt x="152" y="124"/>
                  </a:lnTo>
                  <a:lnTo>
                    <a:pt x="126" y="130"/>
                  </a:lnTo>
                  <a:lnTo>
                    <a:pt x="126" y="154"/>
                  </a:lnTo>
                  <a:lnTo>
                    <a:pt x="106" y="154"/>
                  </a:lnTo>
                  <a:lnTo>
                    <a:pt x="99" y="146"/>
                  </a:lnTo>
                  <a:lnTo>
                    <a:pt x="93" y="137"/>
                  </a:lnTo>
                  <a:lnTo>
                    <a:pt x="88" y="126"/>
                  </a:lnTo>
                  <a:lnTo>
                    <a:pt x="82" y="115"/>
                  </a:lnTo>
                  <a:lnTo>
                    <a:pt x="74" y="93"/>
                  </a:lnTo>
                  <a:lnTo>
                    <a:pt x="65" y="71"/>
                  </a:lnTo>
                  <a:lnTo>
                    <a:pt x="60" y="61"/>
                  </a:lnTo>
                  <a:lnTo>
                    <a:pt x="55" y="50"/>
                  </a:lnTo>
                  <a:lnTo>
                    <a:pt x="48" y="42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24" y="23"/>
                  </a:lnTo>
                  <a:lnTo>
                    <a:pt x="18" y="22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0" y="19"/>
                  </a:lnTo>
                  <a:lnTo>
                    <a:pt x="6" y="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9" name="Freeform 348">
              <a:extLst>
                <a:ext uri="{FF2B5EF4-FFF2-40B4-BE49-F238E27FC236}">
                  <a16:creationId xmlns:a16="http://schemas.microsoft.com/office/drawing/2014/main" id="{E5CFE375-4904-F840-AE26-06215C4D50A7}"/>
                </a:ext>
              </a:extLst>
            </p:cNvPr>
            <p:cNvSpPr>
              <a:spLocks/>
            </p:cNvSpPr>
            <p:nvPr>
              <p:custDataLst>
                <p:tags r:id="rId484"/>
              </p:custDataLst>
            </p:nvPr>
          </p:nvSpPr>
          <p:spPr bwMode="auto">
            <a:xfrm>
              <a:off x="6293289" y="2833465"/>
              <a:ext cx="464851" cy="275102"/>
            </a:xfrm>
            <a:custGeom>
              <a:avLst/>
              <a:gdLst>
                <a:gd name="T0" fmla="*/ 170299 w 877"/>
                <a:gd name="T1" fmla="*/ 179533 h 469"/>
                <a:gd name="T2" fmla="*/ 138585 w 877"/>
                <a:gd name="T3" fmla="*/ 133594 h 469"/>
                <a:gd name="T4" fmla="*/ 89494 w 877"/>
                <a:gd name="T5" fmla="*/ 127257 h 469"/>
                <a:gd name="T6" fmla="*/ 82977 w 877"/>
                <a:gd name="T7" fmla="*/ 128313 h 469"/>
                <a:gd name="T8" fmla="*/ 77330 w 877"/>
                <a:gd name="T9" fmla="*/ 132538 h 469"/>
                <a:gd name="T10" fmla="*/ 70379 w 877"/>
                <a:gd name="T11" fmla="*/ 140986 h 469"/>
                <a:gd name="T12" fmla="*/ 65600 w 877"/>
                <a:gd name="T13" fmla="*/ 143098 h 469"/>
                <a:gd name="T14" fmla="*/ 52567 w 877"/>
                <a:gd name="T15" fmla="*/ 141514 h 469"/>
                <a:gd name="T16" fmla="*/ 34320 w 877"/>
                <a:gd name="T17" fmla="*/ 134650 h 469"/>
                <a:gd name="T18" fmla="*/ 11295 w 877"/>
                <a:gd name="T19" fmla="*/ 130425 h 469"/>
                <a:gd name="T20" fmla="*/ 3475 w 877"/>
                <a:gd name="T21" fmla="*/ 111944 h 469"/>
                <a:gd name="T22" fmla="*/ 5648 w 877"/>
                <a:gd name="T23" fmla="*/ 98743 h 469"/>
                <a:gd name="T24" fmla="*/ 5648 w 877"/>
                <a:gd name="T25" fmla="*/ 95047 h 469"/>
                <a:gd name="T26" fmla="*/ 9992 w 877"/>
                <a:gd name="T27" fmla="*/ 76038 h 469"/>
                <a:gd name="T28" fmla="*/ 19115 w 877"/>
                <a:gd name="T29" fmla="*/ 59140 h 469"/>
                <a:gd name="T30" fmla="*/ 23460 w 877"/>
                <a:gd name="T31" fmla="*/ 48580 h 469"/>
                <a:gd name="T32" fmla="*/ 11295 w 877"/>
                <a:gd name="T33" fmla="*/ 26402 h 469"/>
                <a:gd name="T34" fmla="*/ 75157 w 877"/>
                <a:gd name="T35" fmla="*/ 13729 h 469"/>
                <a:gd name="T36" fmla="*/ 147274 w 877"/>
                <a:gd name="T37" fmla="*/ 26402 h 469"/>
                <a:gd name="T38" fmla="*/ 170299 w 877"/>
                <a:gd name="T39" fmla="*/ 6864 h 469"/>
                <a:gd name="T40" fmla="*/ 210701 w 877"/>
                <a:gd name="T41" fmla="*/ 0 h 469"/>
                <a:gd name="T42" fmla="*/ 251538 w 877"/>
                <a:gd name="T43" fmla="*/ 20065 h 469"/>
                <a:gd name="T44" fmla="*/ 277170 w 877"/>
                <a:gd name="T45" fmla="*/ 58612 h 469"/>
                <a:gd name="T46" fmla="*/ 314966 w 877"/>
                <a:gd name="T47" fmla="*/ 58612 h 469"/>
                <a:gd name="T48" fmla="*/ 364057 w 877"/>
                <a:gd name="T49" fmla="*/ 81846 h 469"/>
                <a:gd name="T50" fmla="*/ 375352 w 877"/>
                <a:gd name="T51" fmla="*/ 124089 h 469"/>
                <a:gd name="T52" fmla="*/ 349286 w 877"/>
                <a:gd name="T53" fmla="*/ 143626 h 469"/>
                <a:gd name="T54" fmla="*/ 327564 w 877"/>
                <a:gd name="T55" fmla="*/ 165276 h 469"/>
                <a:gd name="T56" fmla="*/ 298892 w 877"/>
                <a:gd name="T57" fmla="*/ 174253 h 469"/>
                <a:gd name="T58" fmla="*/ 288031 w 877"/>
                <a:gd name="T59" fmla="*/ 181117 h 469"/>
                <a:gd name="T60" fmla="*/ 281514 w 877"/>
                <a:gd name="T61" fmla="*/ 189038 h 469"/>
                <a:gd name="T62" fmla="*/ 280645 w 877"/>
                <a:gd name="T63" fmla="*/ 198014 h 469"/>
                <a:gd name="T64" fmla="*/ 283686 w 877"/>
                <a:gd name="T65" fmla="*/ 205935 h 469"/>
                <a:gd name="T66" fmla="*/ 289334 w 877"/>
                <a:gd name="T67" fmla="*/ 211743 h 469"/>
                <a:gd name="T68" fmla="*/ 308884 w 877"/>
                <a:gd name="T69" fmla="*/ 209103 h 469"/>
                <a:gd name="T70" fmla="*/ 321917 w 877"/>
                <a:gd name="T71" fmla="*/ 208047 h 469"/>
                <a:gd name="T72" fmla="*/ 318876 w 877"/>
                <a:gd name="T73" fmla="*/ 212799 h 469"/>
                <a:gd name="T74" fmla="*/ 311056 w 877"/>
                <a:gd name="T75" fmla="*/ 222304 h 469"/>
                <a:gd name="T76" fmla="*/ 303236 w 877"/>
                <a:gd name="T77" fmla="*/ 231281 h 469"/>
                <a:gd name="T78" fmla="*/ 299326 w 877"/>
                <a:gd name="T79" fmla="*/ 221248 h 469"/>
                <a:gd name="T80" fmla="*/ 291506 w 877"/>
                <a:gd name="T81" fmla="*/ 215440 h 469"/>
                <a:gd name="T82" fmla="*/ 289334 w 877"/>
                <a:gd name="T83" fmla="*/ 223360 h 469"/>
                <a:gd name="T84" fmla="*/ 279342 w 877"/>
                <a:gd name="T85" fmla="*/ 233393 h 469"/>
                <a:gd name="T86" fmla="*/ 268916 w 877"/>
                <a:gd name="T87" fmla="*/ 242898 h 469"/>
                <a:gd name="T88" fmla="*/ 265440 w 877"/>
                <a:gd name="T89" fmla="*/ 247650 h 469"/>
                <a:gd name="T90" fmla="*/ 258489 w 877"/>
                <a:gd name="T91" fmla="*/ 245010 h 469"/>
                <a:gd name="T92" fmla="*/ 253710 w 877"/>
                <a:gd name="T93" fmla="*/ 240257 h 469"/>
                <a:gd name="T94" fmla="*/ 249800 w 877"/>
                <a:gd name="T95" fmla="*/ 231809 h 469"/>
                <a:gd name="T96" fmla="*/ 248497 w 877"/>
                <a:gd name="T97" fmla="*/ 215440 h 469"/>
                <a:gd name="T98" fmla="*/ 238071 w 877"/>
                <a:gd name="T99" fmla="*/ 213328 h 469"/>
                <a:gd name="T100" fmla="*/ 225038 w 877"/>
                <a:gd name="T101" fmla="*/ 205407 h 469"/>
                <a:gd name="T102" fmla="*/ 242849 w 877"/>
                <a:gd name="T103" fmla="*/ 200127 h 469"/>
                <a:gd name="T104" fmla="*/ 271522 w 877"/>
                <a:gd name="T105" fmla="*/ 195374 h 469"/>
                <a:gd name="T106" fmla="*/ 214177 w 877"/>
                <a:gd name="T107" fmla="*/ 186926 h 469"/>
                <a:gd name="T108" fmla="*/ 193324 w 877"/>
                <a:gd name="T109" fmla="*/ 175837 h 469"/>
                <a:gd name="T110" fmla="*/ 172905 w 877"/>
                <a:gd name="T111" fmla="*/ 194846 h 469"/>
                <a:gd name="T112" fmla="*/ 165086 w 877"/>
                <a:gd name="T113" fmla="*/ 208575 h 469"/>
                <a:gd name="T114" fmla="*/ 153356 w 877"/>
                <a:gd name="T115" fmla="*/ 211215 h 469"/>
                <a:gd name="T116" fmla="*/ 142495 w 877"/>
                <a:gd name="T117" fmla="*/ 206991 h 469"/>
                <a:gd name="T118" fmla="*/ 132937 w 877"/>
                <a:gd name="T119" fmla="*/ 198542 h 4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77" h="469">
                  <a:moveTo>
                    <a:pt x="326" y="352"/>
                  </a:moveTo>
                  <a:lnTo>
                    <a:pt x="352" y="346"/>
                  </a:lnTo>
                  <a:lnTo>
                    <a:pt x="392" y="340"/>
                  </a:lnTo>
                  <a:lnTo>
                    <a:pt x="366" y="315"/>
                  </a:lnTo>
                  <a:lnTo>
                    <a:pt x="346" y="285"/>
                  </a:lnTo>
                  <a:lnTo>
                    <a:pt x="319" y="253"/>
                  </a:lnTo>
                  <a:lnTo>
                    <a:pt x="292" y="241"/>
                  </a:lnTo>
                  <a:lnTo>
                    <a:pt x="252" y="222"/>
                  </a:lnTo>
                  <a:lnTo>
                    <a:pt x="206" y="241"/>
                  </a:lnTo>
                  <a:lnTo>
                    <a:pt x="200" y="241"/>
                  </a:lnTo>
                  <a:lnTo>
                    <a:pt x="194" y="242"/>
                  </a:lnTo>
                  <a:lnTo>
                    <a:pt x="191" y="243"/>
                  </a:lnTo>
                  <a:lnTo>
                    <a:pt x="187" y="244"/>
                  </a:lnTo>
                  <a:lnTo>
                    <a:pt x="183" y="246"/>
                  </a:lnTo>
                  <a:lnTo>
                    <a:pt x="178" y="251"/>
                  </a:lnTo>
                  <a:lnTo>
                    <a:pt x="173" y="256"/>
                  </a:lnTo>
                  <a:lnTo>
                    <a:pt x="168" y="262"/>
                  </a:lnTo>
                  <a:lnTo>
                    <a:pt x="162" y="267"/>
                  </a:lnTo>
                  <a:lnTo>
                    <a:pt x="159" y="269"/>
                  </a:lnTo>
                  <a:lnTo>
                    <a:pt x="155" y="270"/>
                  </a:lnTo>
                  <a:lnTo>
                    <a:pt x="151" y="271"/>
                  </a:lnTo>
                  <a:lnTo>
                    <a:pt x="146" y="272"/>
                  </a:lnTo>
                  <a:lnTo>
                    <a:pt x="134" y="271"/>
                  </a:lnTo>
                  <a:lnTo>
                    <a:pt x="121" y="268"/>
                  </a:lnTo>
                  <a:lnTo>
                    <a:pt x="107" y="264"/>
                  </a:lnTo>
                  <a:lnTo>
                    <a:pt x="94" y="259"/>
                  </a:lnTo>
                  <a:lnTo>
                    <a:pt x="79" y="255"/>
                  </a:lnTo>
                  <a:lnTo>
                    <a:pt x="64" y="251"/>
                  </a:lnTo>
                  <a:lnTo>
                    <a:pt x="46" y="248"/>
                  </a:lnTo>
                  <a:lnTo>
                    <a:pt x="26" y="247"/>
                  </a:lnTo>
                  <a:lnTo>
                    <a:pt x="0" y="222"/>
                  </a:lnTo>
                  <a:lnTo>
                    <a:pt x="4" y="217"/>
                  </a:lnTo>
                  <a:lnTo>
                    <a:pt x="8" y="212"/>
                  </a:lnTo>
                  <a:lnTo>
                    <a:pt x="10" y="206"/>
                  </a:lnTo>
                  <a:lnTo>
                    <a:pt x="12" y="200"/>
                  </a:lnTo>
                  <a:lnTo>
                    <a:pt x="13" y="187"/>
                  </a:lnTo>
                  <a:lnTo>
                    <a:pt x="13" y="174"/>
                  </a:lnTo>
                  <a:lnTo>
                    <a:pt x="6" y="174"/>
                  </a:lnTo>
                  <a:lnTo>
                    <a:pt x="13" y="180"/>
                  </a:lnTo>
                  <a:lnTo>
                    <a:pt x="14" y="167"/>
                  </a:lnTo>
                  <a:lnTo>
                    <a:pt x="17" y="155"/>
                  </a:lnTo>
                  <a:lnTo>
                    <a:pt x="23" y="144"/>
                  </a:lnTo>
                  <a:lnTo>
                    <a:pt x="30" y="133"/>
                  </a:lnTo>
                  <a:lnTo>
                    <a:pt x="36" y="122"/>
                  </a:lnTo>
                  <a:lnTo>
                    <a:pt x="44" y="112"/>
                  </a:lnTo>
                  <a:lnTo>
                    <a:pt x="53" y="105"/>
                  </a:lnTo>
                  <a:lnTo>
                    <a:pt x="60" y="99"/>
                  </a:lnTo>
                  <a:lnTo>
                    <a:pt x="54" y="92"/>
                  </a:lnTo>
                  <a:lnTo>
                    <a:pt x="46" y="82"/>
                  </a:lnTo>
                  <a:lnTo>
                    <a:pt x="36" y="68"/>
                  </a:lnTo>
                  <a:lnTo>
                    <a:pt x="26" y="50"/>
                  </a:lnTo>
                  <a:lnTo>
                    <a:pt x="60" y="38"/>
                  </a:lnTo>
                  <a:lnTo>
                    <a:pt x="113" y="26"/>
                  </a:lnTo>
                  <a:lnTo>
                    <a:pt x="173" y="26"/>
                  </a:lnTo>
                  <a:lnTo>
                    <a:pt x="239" y="44"/>
                  </a:lnTo>
                  <a:lnTo>
                    <a:pt x="285" y="38"/>
                  </a:lnTo>
                  <a:lnTo>
                    <a:pt x="339" y="50"/>
                  </a:lnTo>
                  <a:lnTo>
                    <a:pt x="385" y="63"/>
                  </a:lnTo>
                  <a:lnTo>
                    <a:pt x="385" y="38"/>
                  </a:lnTo>
                  <a:lnTo>
                    <a:pt x="392" y="13"/>
                  </a:lnTo>
                  <a:lnTo>
                    <a:pt x="433" y="13"/>
                  </a:lnTo>
                  <a:lnTo>
                    <a:pt x="465" y="13"/>
                  </a:lnTo>
                  <a:lnTo>
                    <a:pt x="485" y="0"/>
                  </a:lnTo>
                  <a:lnTo>
                    <a:pt x="531" y="0"/>
                  </a:lnTo>
                  <a:lnTo>
                    <a:pt x="551" y="13"/>
                  </a:lnTo>
                  <a:lnTo>
                    <a:pt x="579" y="38"/>
                  </a:lnTo>
                  <a:lnTo>
                    <a:pt x="565" y="63"/>
                  </a:lnTo>
                  <a:lnTo>
                    <a:pt x="618" y="63"/>
                  </a:lnTo>
                  <a:lnTo>
                    <a:pt x="638" y="111"/>
                  </a:lnTo>
                  <a:lnTo>
                    <a:pt x="664" y="105"/>
                  </a:lnTo>
                  <a:lnTo>
                    <a:pt x="692" y="124"/>
                  </a:lnTo>
                  <a:lnTo>
                    <a:pt x="725" y="111"/>
                  </a:lnTo>
                  <a:lnTo>
                    <a:pt x="758" y="136"/>
                  </a:lnTo>
                  <a:lnTo>
                    <a:pt x="797" y="136"/>
                  </a:lnTo>
                  <a:lnTo>
                    <a:pt x="838" y="155"/>
                  </a:lnTo>
                  <a:lnTo>
                    <a:pt x="877" y="167"/>
                  </a:lnTo>
                  <a:lnTo>
                    <a:pt x="871" y="198"/>
                  </a:lnTo>
                  <a:lnTo>
                    <a:pt x="864" y="235"/>
                  </a:lnTo>
                  <a:lnTo>
                    <a:pt x="877" y="259"/>
                  </a:lnTo>
                  <a:lnTo>
                    <a:pt x="844" y="259"/>
                  </a:lnTo>
                  <a:lnTo>
                    <a:pt x="804" y="272"/>
                  </a:lnTo>
                  <a:lnTo>
                    <a:pt x="797" y="303"/>
                  </a:lnTo>
                  <a:lnTo>
                    <a:pt x="777" y="309"/>
                  </a:lnTo>
                  <a:lnTo>
                    <a:pt x="754" y="313"/>
                  </a:lnTo>
                  <a:lnTo>
                    <a:pt x="731" y="318"/>
                  </a:lnTo>
                  <a:lnTo>
                    <a:pt x="709" y="324"/>
                  </a:lnTo>
                  <a:lnTo>
                    <a:pt x="688" y="330"/>
                  </a:lnTo>
                  <a:lnTo>
                    <a:pt x="680" y="334"/>
                  </a:lnTo>
                  <a:lnTo>
                    <a:pt x="671" y="337"/>
                  </a:lnTo>
                  <a:lnTo>
                    <a:pt x="663" y="343"/>
                  </a:lnTo>
                  <a:lnTo>
                    <a:pt x="656" y="347"/>
                  </a:lnTo>
                  <a:lnTo>
                    <a:pt x="652" y="352"/>
                  </a:lnTo>
                  <a:lnTo>
                    <a:pt x="648" y="358"/>
                  </a:lnTo>
                  <a:lnTo>
                    <a:pt x="646" y="364"/>
                  </a:lnTo>
                  <a:lnTo>
                    <a:pt x="644" y="370"/>
                  </a:lnTo>
                  <a:lnTo>
                    <a:pt x="646" y="375"/>
                  </a:lnTo>
                  <a:lnTo>
                    <a:pt x="647" y="380"/>
                  </a:lnTo>
                  <a:lnTo>
                    <a:pt x="650" y="385"/>
                  </a:lnTo>
                  <a:lnTo>
                    <a:pt x="653" y="390"/>
                  </a:lnTo>
                  <a:lnTo>
                    <a:pt x="656" y="395"/>
                  </a:lnTo>
                  <a:lnTo>
                    <a:pt x="661" y="399"/>
                  </a:lnTo>
                  <a:lnTo>
                    <a:pt x="666" y="401"/>
                  </a:lnTo>
                  <a:lnTo>
                    <a:pt x="671" y="402"/>
                  </a:lnTo>
                  <a:lnTo>
                    <a:pt x="692" y="400"/>
                  </a:lnTo>
                  <a:lnTo>
                    <a:pt x="711" y="396"/>
                  </a:lnTo>
                  <a:lnTo>
                    <a:pt x="721" y="395"/>
                  </a:lnTo>
                  <a:lnTo>
                    <a:pt x="731" y="394"/>
                  </a:lnTo>
                  <a:lnTo>
                    <a:pt x="741" y="394"/>
                  </a:lnTo>
                  <a:lnTo>
                    <a:pt x="751" y="396"/>
                  </a:lnTo>
                  <a:lnTo>
                    <a:pt x="742" y="399"/>
                  </a:lnTo>
                  <a:lnTo>
                    <a:pt x="734" y="403"/>
                  </a:lnTo>
                  <a:lnTo>
                    <a:pt x="728" y="408"/>
                  </a:lnTo>
                  <a:lnTo>
                    <a:pt x="721" y="414"/>
                  </a:lnTo>
                  <a:lnTo>
                    <a:pt x="716" y="421"/>
                  </a:lnTo>
                  <a:lnTo>
                    <a:pt x="710" y="427"/>
                  </a:lnTo>
                  <a:lnTo>
                    <a:pt x="705" y="433"/>
                  </a:lnTo>
                  <a:lnTo>
                    <a:pt x="698" y="438"/>
                  </a:lnTo>
                  <a:lnTo>
                    <a:pt x="695" y="430"/>
                  </a:lnTo>
                  <a:lnTo>
                    <a:pt x="693" y="424"/>
                  </a:lnTo>
                  <a:lnTo>
                    <a:pt x="689" y="419"/>
                  </a:lnTo>
                  <a:lnTo>
                    <a:pt x="687" y="416"/>
                  </a:lnTo>
                  <a:lnTo>
                    <a:pt x="680" y="412"/>
                  </a:lnTo>
                  <a:lnTo>
                    <a:pt x="671" y="408"/>
                  </a:lnTo>
                  <a:lnTo>
                    <a:pt x="671" y="413"/>
                  </a:lnTo>
                  <a:lnTo>
                    <a:pt x="669" y="418"/>
                  </a:lnTo>
                  <a:lnTo>
                    <a:pt x="666" y="423"/>
                  </a:lnTo>
                  <a:lnTo>
                    <a:pt x="663" y="427"/>
                  </a:lnTo>
                  <a:lnTo>
                    <a:pt x="654" y="435"/>
                  </a:lnTo>
                  <a:lnTo>
                    <a:pt x="643" y="442"/>
                  </a:lnTo>
                  <a:lnTo>
                    <a:pt x="633" y="450"/>
                  </a:lnTo>
                  <a:lnTo>
                    <a:pt x="624" y="456"/>
                  </a:lnTo>
                  <a:lnTo>
                    <a:pt x="619" y="460"/>
                  </a:lnTo>
                  <a:lnTo>
                    <a:pt x="616" y="463"/>
                  </a:lnTo>
                  <a:lnTo>
                    <a:pt x="613" y="466"/>
                  </a:lnTo>
                  <a:lnTo>
                    <a:pt x="611" y="469"/>
                  </a:lnTo>
                  <a:lnTo>
                    <a:pt x="605" y="468"/>
                  </a:lnTo>
                  <a:lnTo>
                    <a:pt x="600" y="466"/>
                  </a:lnTo>
                  <a:lnTo>
                    <a:pt x="595" y="464"/>
                  </a:lnTo>
                  <a:lnTo>
                    <a:pt x="591" y="461"/>
                  </a:lnTo>
                  <a:lnTo>
                    <a:pt x="587" y="459"/>
                  </a:lnTo>
                  <a:lnTo>
                    <a:pt x="584" y="455"/>
                  </a:lnTo>
                  <a:lnTo>
                    <a:pt x="582" y="452"/>
                  </a:lnTo>
                  <a:lnTo>
                    <a:pt x="579" y="447"/>
                  </a:lnTo>
                  <a:lnTo>
                    <a:pt x="575" y="439"/>
                  </a:lnTo>
                  <a:lnTo>
                    <a:pt x="573" y="429"/>
                  </a:lnTo>
                  <a:lnTo>
                    <a:pt x="572" y="419"/>
                  </a:lnTo>
                  <a:lnTo>
                    <a:pt x="572" y="408"/>
                  </a:lnTo>
                  <a:lnTo>
                    <a:pt x="563" y="407"/>
                  </a:lnTo>
                  <a:lnTo>
                    <a:pt x="555" y="406"/>
                  </a:lnTo>
                  <a:lnTo>
                    <a:pt x="548" y="404"/>
                  </a:lnTo>
                  <a:lnTo>
                    <a:pt x="540" y="401"/>
                  </a:lnTo>
                  <a:lnTo>
                    <a:pt x="527" y="395"/>
                  </a:lnTo>
                  <a:lnTo>
                    <a:pt x="518" y="389"/>
                  </a:lnTo>
                  <a:lnTo>
                    <a:pt x="532" y="385"/>
                  </a:lnTo>
                  <a:lnTo>
                    <a:pt x="547" y="381"/>
                  </a:lnTo>
                  <a:lnTo>
                    <a:pt x="559" y="379"/>
                  </a:lnTo>
                  <a:lnTo>
                    <a:pt x="572" y="377"/>
                  </a:lnTo>
                  <a:lnTo>
                    <a:pt x="597" y="374"/>
                  </a:lnTo>
                  <a:lnTo>
                    <a:pt x="625" y="370"/>
                  </a:lnTo>
                  <a:lnTo>
                    <a:pt x="512" y="370"/>
                  </a:lnTo>
                  <a:lnTo>
                    <a:pt x="503" y="362"/>
                  </a:lnTo>
                  <a:lnTo>
                    <a:pt x="493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45" y="333"/>
                  </a:lnTo>
                  <a:lnTo>
                    <a:pt x="425" y="327"/>
                  </a:lnTo>
                  <a:lnTo>
                    <a:pt x="412" y="350"/>
                  </a:lnTo>
                  <a:lnTo>
                    <a:pt x="398" y="369"/>
                  </a:lnTo>
                  <a:lnTo>
                    <a:pt x="393" y="378"/>
                  </a:lnTo>
                  <a:lnTo>
                    <a:pt x="386" y="386"/>
                  </a:lnTo>
                  <a:lnTo>
                    <a:pt x="380" y="395"/>
                  </a:lnTo>
                  <a:lnTo>
                    <a:pt x="372" y="402"/>
                  </a:lnTo>
                  <a:lnTo>
                    <a:pt x="362" y="401"/>
                  </a:lnTo>
                  <a:lnTo>
                    <a:pt x="353" y="400"/>
                  </a:lnTo>
                  <a:lnTo>
                    <a:pt x="345" y="399"/>
                  </a:lnTo>
                  <a:lnTo>
                    <a:pt x="337" y="396"/>
                  </a:lnTo>
                  <a:lnTo>
                    <a:pt x="328" y="392"/>
                  </a:lnTo>
                  <a:lnTo>
                    <a:pt x="321" y="388"/>
                  </a:lnTo>
                  <a:lnTo>
                    <a:pt x="313" y="383"/>
                  </a:lnTo>
                  <a:lnTo>
                    <a:pt x="306" y="376"/>
                  </a:lnTo>
                  <a:lnTo>
                    <a:pt x="326" y="35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50" name="Freeform 349">
              <a:extLst>
                <a:ext uri="{FF2B5EF4-FFF2-40B4-BE49-F238E27FC236}">
                  <a16:creationId xmlns:a16="http://schemas.microsoft.com/office/drawing/2014/main" id="{F865F733-2775-8842-901B-D0E1404DACD2}"/>
                </a:ext>
              </a:extLst>
            </p:cNvPr>
            <p:cNvSpPr>
              <a:spLocks/>
            </p:cNvSpPr>
            <p:nvPr>
              <p:custDataLst>
                <p:tags r:id="rId485"/>
              </p:custDataLst>
            </p:nvPr>
          </p:nvSpPr>
          <p:spPr bwMode="auto">
            <a:xfrm>
              <a:off x="6916965" y="3214376"/>
              <a:ext cx="58106" cy="70539"/>
            </a:xfrm>
            <a:custGeom>
              <a:avLst/>
              <a:gdLst>
                <a:gd name="T0" fmla="*/ 21364 w 107"/>
                <a:gd name="T1" fmla="*/ 0 h 123"/>
                <a:gd name="T2" fmla="*/ 36053 w 107"/>
                <a:gd name="T3" fmla="*/ 16004 h 123"/>
                <a:gd name="T4" fmla="*/ 41839 w 107"/>
                <a:gd name="T5" fmla="*/ 34589 h 123"/>
                <a:gd name="T6" fmla="*/ 47625 w 107"/>
                <a:gd name="T7" fmla="*/ 44398 h 123"/>
                <a:gd name="T8" fmla="*/ 47625 w 107"/>
                <a:gd name="T9" fmla="*/ 60402 h 123"/>
                <a:gd name="T10" fmla="*/ 47625 w 107"/>
                <a:gd name="T11" fmla="*/ 63500 h 123"/>
                <a:gd name="T12" fmla="*/ 39168 w 107"/>
                <a:gd name="T13" fmla="*/ 58854 h 123"/>
                <a:gd name="T14" fmla="*/ 32492 w 107"/>
                <a:gd name="T15" fmla="*/ 54207 h 123"/>
                <a:gd name="T16" fmla="*/ 27151 w 107"/>
                <a:gd name="T17" fmla="*/ 50593 h 123"/>
                <a:gd name="T18" fmla="*/ 24035 w 107"/>
                <a:gd name="T19" fmla="*/ 47496 h 123"/>
                <a:gd name="T20" fmla="*/ 22700 w 107"/>
                <a:gd name="T21" fmla="*/ 42850 h 123"/>
                <a:gd name="T22" fmla="*/ 21364 w 107"/>
                <a:gd name="T23" fmla="*/ 37687 h 123"/>
                <a:gd name="T24" fmla="*/ 17359 w 107"/>
                <a:gd name="T25" fmla="*/ 38203 h 123"/>
                <a:gd name="T26" fmla="*/ 14243 w 107"/>
                <a:gd name="T27" fmla="*/ 37687 h 123"/>
                <a:gd name="T28" fmla="*/ 11572 w 107"/>
                <a:gd name="T29" fmla="*/ 37171 h 123"/>
                <a:gd name="T30" fmla="*/ 9347 w 107"/>
                <a:gd name="T31" fmla="*/ 36138 h 123"/>
                <a:gd name="T32" fmla="*/ 7567 w 107"/>
                <a:gd name="T33" fmla="*/ 34589 h 123"/>
                <a:gd name="T34" fmla="*/ 6231 w 107"/>
                <a:gd name="T35" fmla="*/ 32524 h 123"/>
                <a:gd name="T36" fmla="*/ 4896 w 107"/>
                <a:gd name="T37" fmla="*/ 30459 h 123"/>
                <a:gd name="T38" fmla="*/ 4006 w 107"/>
                <a:gd name="T39" fmla="*/ 27878 h 123"/>
                <a:gd name="T40" fmla="*/ 1780 w 107"/>
                <a:gd name="T41" fmla="*/ 16004 h 123"/>
                <a:gd name="T42" fmla="*/ 0 w 107"/>
                <a:gd name="T43" fmla="*/ 3098 h 123"/>
                <a:gd name="T44" fmla="*/ 15133 w 107"/>
                <a:gd name="T45" fmla="*/ 0 h 123"/>
                <a:gd name="T46" fmla="*/ 21364 w 107"/>
                <a:gd name="T47" fmla="*/ 0 h 1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7" h="123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1" name="Freeform 350">
              <a:extLst>
                <a:ext uri="{FF2B5EF4-FFF2-40B4-BE49-F238E27FC236}">
                  <a16:creationId xmlns:a16="http://schemas.microsoft.com/office/drawing/2014/main" id="{CAD1EBDB-2BFE-AD4F-8AEB-C441177494D3}"/>
                </a:ext>
              </a:extLst>
            </p:cNvPr>
            <p:cNvSpPr>
              <a:spLocks/>
            </p:cNvSpPr>
            <p:nvPr>
              <p:custDataLst>
                <p:tags r:id="rId486"/>
              </p:custDataLst>
            </p:nvPr>
          </p:nvSpPr>
          <p:spPr bwMode="auto">
            <a:xfrm>
              <a:off x="7579378" y="3230246"/>
              <a:ext cx="253730" cy="135788"/>
            </a:xfrm>
            <a:custGeom>
              <a:avLst/>
              <a:gdLst>
                <a:gd name="T0" fmla="*/ 46802 w 471"/>
                <a:gd name="T1" fmla="*/ 35000 h 234"/>
                <a:gd name="T2" fmla="*/ 73294 w 471"/>
                <a:gd name="T3" fmla="*/ 44925 h 234"/>
                <a:gd name="T4" fmla="*/ 120097 w 471"/>
                <a:gd name="T5" fmla="*/ 54850 h 234"/>
                <a:gd name="T6" fmla="*/ 164250 w 471"/>
                <a:gd name="T7" fmla="*/ 44925 h 234"/>
                <a:gd name="T8" fmla="*/ 169107 w 471"/>
                <a:gd name="T9" fmla="*/ 49627 h 234"/>
                <a:gd name="T10" fmla="*/ 172639 w 471"/>
                <a:gd name="T11" fmla="*/ 59552 h 234"/>
                <a:gd name="T12" fmla="*/ 179262 w 471"/>
                <a:gd name="T13" fmla="*/ 64776 h 234"/>
                <a:gd name="T14" fmla="*/ 187210 w 471"/>
                <a:gd name="T15" fmla="*/ 67388 h 234"/>
                <a:gd name="T16" fmla="*/ 191184 w 471"/>
                <a:gd name="T17" fmla="*/ 70000 h 234"/>
                <a:gd name="T18" fmla="*/ 194716 w 471"/>
                <a:gd name="T19" fmla="*/ 73656 h 234"/>
                <a:gd name="T20" fmla="*/ 197807 w 471"/>
                <a:gd name="T21" fmla="*/ 78880 h 234"/>
                <a:gd name="T22" fmla="*/ 200897 w 471"/>
                <a:gd name="T23" fmla="*/ 88805 h 234"/>
                <a:gd name="T24" fmla="*/ 207962 w 471"/>
                <a:gd name="T25" fmla="*/ 99253 h 234"/>
                <a:gd name="T26" fmla="*/ 154537 w 471"/>
                <a:gd name="T27" fmla="*/ 105522 h 234"/>
                <a:gd name="T28" fmla="*/ 145706 w 471"/>
                <a:gd name="T29" fmla="*/ 117014 h 234"/>
                <a:gd name="T30" fmla="*/ 139966 w 471"/>
                <a:gd name="T31" fmla="*/ 121716 h 234"/>
                <a:gd name="T32" fmla="*/ 135109 w 471"/>
                <a:gd name="T33" fmla="*/ 121716 h 234"/>
                <a:gd name="T34" fmla="*/ 131577 w 471"/>
                <a:gd name="T35" fmla="*/ 120148 h 234"/>
                <a:gd name="T36" fmla="*/ 128928 w 471"/>
                <a:gd name="T37" fmla="*/ 117014 h 234"/>
                <a:gd name="T38" fmla="*/ 127603 w 471"/>
                <a:gd name="T39" fmla="*/ 112835 h 234"/>
                <a:gd name="T40" fmla="*/ 125395 w 471"/>
                <a:gd name="T41" fmla="*/ 103955 h 234"/>
                <a:gd name="T42" fmla="*/ 122746 w 471"/>
                <a:gd name="T43" fmla="*/ 90895 h 234"/>
                <a:gd name="T44" fmla="*/ 118772 w 471"/>
                <a:gd name="T45" fmla="*/ 80970 h 234"/>
                <a:gd name="T46" fmla="*/ 113915 w 471"/>
                <a:gd name="T47" fmla="*/ 77313 h 234"/>
                <a:gd name="T48" fmla="*/ 108617 w 471"/>
                <a:gd name="T49" fmla="*/ 73656 h 234"/>
                <a:gd name="T50" fmla="*/ 104202 w 471"/>
                <a:gd name="T51" fmla="*/ 69477 h 234"/>
                <a:gd name="T52" fmla="*/ 98903 w 471"/>
                <a:gd name="T53" fmla="*/ 73134 h 234"/>
                <a:gd name="T54" fmla="*/ 91397 w 471"/>
                <a:gd name="T55" fmla="*/ 84626 h 234"/>
                <a:gd name="T56" fmla="*/ 88307 w 471"/>
                <a:gd name="T57" fmla="*/ 92462 h 234"/>
                <a:gd name="T58" fmla="*/ 83008 w 471"/>
                <a:gd name="T59" fmla="*/ 99253 h 234"/>
                <a:gd name="T60" fmla="*/ 73736 w 471"/>
                <a:gd name="T61" fmla="*/ 104999 h 234"/>
                <a:gd name="T62" fmla="*/ 64905 w 471"/>
                <a:gd name="T63" fmla="*/ 111268 h 234"/>
                <a:gd name="T64" fmla="*/ 57399 w 471"/>
                <a:gd name="T65" fmla="*/ 114402 h 234"/>
                <a:gd name="T66" fmla="*/ 50335 w 471"/>
                <a:gd name="T67" fmla="*/ 115969 h 234"/>
                <a:gd name="T68" fmla="*/ 42829 w 471"/>
                <a:gd name="T69" fmla="*/ 115447 h 234"/>
                <a:gd name="T70" fmla="*/ 36206 w 471"/>
                <a:gd name="T71" fmla="*/ 113357 h 234"/>
                <a:gd name="T72" fmla="*/ 27817 w 471"/>
                <a:gd name="T73" fmla="*/ 107089 h 234"/>
                <a:gd name="T74" fmla="*/ 26050 w 471"/>
                <a:gd name="T75" fmla="*/ 102910 h 234"/>
                <a:gd name="T76" fmla="*/ 26050 w 471"/>
                <a:gd name="T77" fmla="*/ 70522 h 234"/>
                <a:gd name="T78" fmla="*/ 0 w 471"/>
                <a:gd name="T79" fmla="*/ 51194 h 234"/>
                <a:gd name="T80" fmla="*/ 23401 w 471"/>
                <a:gd name="T81" fmla="*/ 41791 h 234"/>
                <a:gd name="T82" fmla="*/ 37972 w 471"/>
                <a:gd name="T83" fmla="*/ 15672 h 234"/>
                <a:gd name="T84" fmla="*/ 58724 w 471"/>
                <a:gd name="T85" fmla="*/ 0 h 234"/>
                <a:gd name="T86" fmla="*/ 73294 w 471"/>
                <a:gd name="T87" fmla="*/ 21940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234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2" name="Freeform 351">
              <a:extLst>
                <a:ext uri="{FF2B5EF4-FFF2-40B4-BE49-F238E27FC236}">
                  <a16:creationId xmlns:a16="http://schemas.microsoft.com/office/drawing/2014/main" id="{305FA9FA-D2D7-774D-9E69-FD74E98BAEE3}"/>
                </a:ext>
              </a:extLst>
            </p:cNvPr>
            <p:cNvSpPr>
              <a:spLocks/>
            </p:cNvSpPr>
            <p:nvPr>
              <p:custDataLst>
                <p:tags r:id="rId487"/>
              </p:custDataLst>
            </p:nvPr>
          </p:nvSpPr>
          <p:spPr bwMode="auto">
            <a:xfrm>
              <a:off x="7639420" y="3150890"/>
              <a:ext cx="275036" cy="139314"/>
            </a:xfrm>
            <a:custGeom>
              <a:avLst/>
              <a:gdLst>
                <a:gd name="T0" fmla="*/ 45514 w 525"/>
                <a:gd name="T1" fmla="*/ 96271 h 241"/>
                <a:gd name="T2" fmla="*/ 74283 w 525"/>
                <a:gd name="T3" fmla="*/ 77016 h 241"/>
                <a:gd name="T4" fmla="*/ 39932 w 525"/>
                <a:gd name="T5" fmla="*/ 54640 h 241"/>
                <a:gd name="T6" fmla="*/ 20181 w 525"/>
                <a:gd name="T7" fmla="*/ 60885 h 241"/>
                <a:gd name="T8" fmla="*/ 28339 w 525"/>
                <a:gd name="T9" fmla="*/ 31743 h 241"/>
                <a:gd name="T10" fmla="*/ 17175 w 525"/>
                <a:gd name="T11" fmla="*/ 22376 h 241"/>
                <a:gd name="T12" fmla="*/ 48091 w 525"/>
                <a:gd name="T13" fmla="*/ 13010 h 241"/>
                <a:gd name="T14" fmla="*/ 79865 w 525"/>
                <a:gd name="T15" fmla="*/ 0 h 241"/>
                <a:gd name="T16" fmla="*/ 133967 w 525"/>
                <a:gd name="T17" fmla="*/ 9887 h 241"/>
                <a:gd name="T18" fmla="*/ 188498 w 525"/>
                <a:gd name="T19" fmla="*/ 13010 h 241"/>
                <a:gd name="T20" fmla="*/ 225425 w 525"/>
                <a:gd name="T21" fmla="*/ 28621 h 241"/>
                <a:gd name="T22" fmla="*/ 222849 w 525"/>
                <a:gd name="T23" fmla="*/ 35906 h 241"/>
                <a:gd name="T24" fmla="*/ 218984 w 525"/>
                <a:gd name="T25" fmla="*/ 42671 h 241"/>
                <a:gd name="T26" fmla="*/ 214261 w 525"/>
                <a:gd name="T27" fmla="*/ 47875 h 241"/>
                <a:gd name="T28" fmla="*/ 208250 w 525"/>
                <a:gd name="T29" fmla="*/ 51518 h 241"/>
                <a:gd name="T30" fmla="*/ 189786 w 525"/>
                <a:gd name="T31" fmla="*/ 53599 h 241"/>
                <a:gd name="T32" fmla="*/ 179481 w 525"/>
                <a:gd name="T33" fmla="*/ 55681 h 241"/>
                <a:gd name="T34" fmla="*/ 174758 w 525"/>
                <a:gd name="T35" fmla="*/ 57762 h 241"/>
                <a:gd name="T36" fmla="*/ 171323 w 525"/>
                <a:gd name="T37" fmla="*/ 60885 h 241"/>
                <a:gd name="T38" fmla="*/ 166170 w 525"/>
                <a:gd name="T39" fmla="*/ 70772 h 241"/>
                <a:gd name="T40" fmla="*/ 162306 w 525"/>
                <a:gd name="T41" fmla="*/ 76496 h 241"/>
                <a:gd name="T42" fmla="*/ 156724 w 525"/>
                <a:gd name="T43" fmla="*/ 80139 h 241"/>
                <a:gd name="T44" fmla="*/ 130961 w 525"/>
                <a:gd name="T45" fmla="*/ 86383 h 241"/>
                <a:gd name="T46" fmla="*/ 117221 w 525"/>
                <a:gd name="T47" fmla="*/ 90026 h 241"/>
                <a:gd name="T48" fmla="*/ 111639 w 525"/>
                <a:gd name="T49" fmla="*/ 92628 h 241"/>
                <a:gd name="T50" fmla="*/ 112068 w 525"/>
                <a:gd name="T51" fmla="*/ 99913 h 241"/>
                <a:gd name="T52" fmla="*/ 112927 w 525"/>
                <a:gd name="T53" fmla="*/ 105637 h 241"/>
                <a:gd name="T54" fmla="*/ 117221 w 525"/>
                <a:gd name="T55" fmla="*/ 115525 h 241"/>
                <a:gd name="T56" fmla="*/ 94034 w 525"/>
                <a:gd name="T57" fmla="*/ 118647 h 241"/>
                <a:gd name="T58" fmla="*/ 48091 w 525"/>
                <a:gd name="T59" fmla="*/ 121769 h 241"/>
                <a:gd name="T60" fmla="*/ 8588 w 525"/>
                <a:gd name="T61" fmla="*/ 115525 h 241"/>
                <a:gd name="T62" fmla="*/ 22757 w 525"/>
                <a:gd name="T63" fmla="*/ 86383 h 2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5" h="241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3" name="Freeform 352">
              <a:extLst>
                <a:ext uri="{FF2B5EF4-FFF2-40B4-BE49-F238E27FC236}">
                  <a16:creationId xmlns:a16="http://schemas.microsoft.com/office/drawing/2014/main" id="{671141AF-4640-0548-8141-86A0CAB9F442}"/>
                </a:ext>
              </a:extLst>
            </p:cNvPr>
            <p:cNvSpPr>
              <a:spLocks/>
            </p:cNvSpPr>
            <p:nvPr>
              <p:custDataLst>
                <p:tags r:id="rId488"/>
              </p:custDataLst>
            </p:nvPr>
          </p:nvSpPr>
          <p:spPr bwMode="auto">
            <a:xfrm>
              <a:off x="7159073" y="3168526"/>
              <a:ext cx="418368" cy="252176"/>
            </a:xfrm>
            <a:custGeom>
              <a:avLst/>
              <a:gdLst>
                <a:gd name="T0" fmla="*/ 335902 w 784"/>
                <a:gd name="T1" fmla="*/ 154157 h 430"/>
                <a:gd name="T2" fmla="*/ 328467 w 784"/>
                <a:gd name="T3" fmla="*/ 154685 h 430"/>
                <a:gd name="T4" fmla="*/ 319719 w 784"/>
                <a:gd name="T5" fmla="*/ 159436 h 430"/>
                <a:gd name="T6" fmla="*/ 316220 w 784"/>
                <a:gd name="T7" fmla="*/ 162604 h 430"/>
                <a:gd name="T8" fmla="*/ 313596 w 784"/>
                <a:gd name="T9" fmla="*/ 175274 h 430"/>
                <a:gd name="T10" fmla="*/ 311847 w 784"/>
                <a:gd name="T11" fmla="*/ 190057 h 430"/>
                <a:gd name="T12" fmla="*/ 307910 w 784"/>
                <a:gd name="T13" fmla="*/ 198504 h 430"/>
                <a:gd name="T14" fmla="*/ 293477 w 784"/>
                <a:gd name="T15" fmla="*/ 212230 h 430"/>
                <a:gd name="T16" fmla="*/ 276857 w 784"/>
                <a:gd name="T17" fmla="*/ 221733 h 430"/>
                <a:gd name="T18" fmla="*/ 267672 w 784"/>
                <a:gd name="T19" fmla="*/ 223844 h 430"/>
                <a:gd name="T20" fmla="*/ 256738 w 784"/>
                <a:gd name="T21" fmla="*/ 226484 h 430"/>
                <a:gd name="T22" fmla="*/ 247990 w 784"/>
                <a:gd name="T23" fmla="*/ 225956 h 430"/>
                <a:gd name="T24" fmla="*/ 238368 w 784"/>
                <a:gd name="T25" fmla="*/ 204839 h 430"/>
                <a:gd name="T26" fmla="*/ 225247 w 784"/>
                <a:gd name="T27" fmla="*/ 181610 h 430"/>
                <a:gd name="T28" fmla="*/ 209064 w 784"/>
                <a:gd name="T29" fmla="*/ 176330 h 430"/>
                <a:gd name="T30" fmla="*/ 195943 w 784"/>
                <a:gd name="T31" fmla="*/ 166299 h 430"/>
                <a:gd name="T32" fmla="*/ 182384 w 784"/>
                <a:gd name="T33" fmla="*/ 155213 h 430"/>
                <a:gd name="T34" fmla="*/ 163140 w 784"/>
                <a:gd name="T35" fmla="*/ 144654 h 430"/>
                <a:gd name="T36" fmla="*/ 133836 w 784"/>
                <a:gd name="T37" fmla="*/ 136207 h 430"/>
                <a:gd name="T38" fmla="*/ 79602 w 784"/>
                <a:gd name="T39" fmla="*/ 149406 h 430"/>
                <a:gd name="T40" fmla="*/ 66043 w 784"/>
                <a:gd name="T41" fmla="*/ 161548 h 430"/>
                <a:gd name="T42" fmla="*/ 55546 w 784"/>
                <a:gd name="T43" fmla="*/ 162604 h 430"/>
                <a:gd name="T44" fmla="*/ 28867 w 784"/>
                <a:gd name="T45" fmla="*/ 133040 h 430"/>
                <a:gd name="T46" fmla="*/ 28867 w 784"/>
                <a:gd name="T47" fmla="*/ 107699 h 430"/>
                <a:gd name="T48" fmla="*/ 17495 w 784"/>
                <a:gd name="T49" fmla="*/ 94500 h 430"/>
                <a:gd name="T50" fmla="*/ 18370 w 784"/>
                <a:gd name="T51" fmla="*/ 105059 h 430"/>
                <a:gd name="T52" fmla="*/ 15745 w 784"/>
                <a:gd name="T53" fmla="*/ 115090 h 430"/>
                <a:gd name="T54" fmla="*/ 13121 w 784"/>
                <a:gd name="T55" fmla="*/ 116674 h 430"/>
                <a:gd name="T56" fmla="*/ 13559 w 784"/>
                <a:gd name="T57" fmla="*/ 107171 h 430"/>
                <a:gd name="T58" fmla="*/ 11809 w 784"/>
                <a:gd name="T59" fmla="*/ 91861 h 430"/>
                <a:gd name="T60" fmla="*/ 14433 w 784"/>
                <a:gd name="T61" fmla="*/ 86053 h 430"/>
                <a:gd name="T62" fmla="*/ 17495 w 784"/>
                <a:gd name="T63" fmla="*/ 80246 h 430"/>
                <a:gd name="T64" fmla="*/ 11809 w 784"/>
                <a:gd name="T65" fmla="*/ 68104 h 430"/>
                <a:gd name="T66" fmla="*/ 3062 w 784"/>
                <a:gd name="T67" fmla="*/ 66520 h 430"/>
                <a:gd name="T68" fmla="*/ 0 w 784"/>
                <a:gd name="T69" fmla="*/ 61768 h 430"/>
                <a:gd name="T70" fmla="*/ 1312 w 784"/>
                <a:gd name="T71" fmla="*/ 54905 h 430"/>
                <a:gd name="T72" fmla="*/ 4811 w 784"/>
                <a:gd name="T73" fmla="*/ 49626 h 430"/>
                <a:gd name="T74" fmla="*/ 11809 w 784"/>
                <a:gd name="T75" fmla="*/ 48570 h 430"/>
                <a:gd name="T76" fmla="*/ 17932 w 784"/>
                <a:gd name="T77" fmla="*/ 52266 h 430"/>
                <a:gd name="T78" fmla="*/ 24930 w 784"/>
                <a:gd name="T79" fmla="*/ 54905 h 430"/>
                <a:gd name="T80" fmla="*/ 31053 w 784"/>
                <a:gd name="T81" fmla="*/ 48570 h 430"/>
                <a:gd name="T82" fmla="*/ 36302 w 784"/>
                <a:gd name="T83" fmla="*/ 40651 h 430"/>
                <a:gd name="T84" fmla="*/ 38051 w 784"/>
                <a:gd name="T85" fmla="*/ 33788 h 430"/>
                <a:gd name="T86" fmla="*/ 34115 w 784"/>
                <a:gd name="T87" fmla="*/ 29036 h 430"/>
                <a:gd name="T88" fmla="*/ 24055 w 784"/>
                <a:gd name="T89" fmla="*/ 25869 h 430"/>
                <a:gd name="T90" fmla="*/ 20557 w 784"/>
                <a:gd name="T91" fmla="*/ 21117 h 430"/>
                <a:gd name="T92" fmla="*/ 17932 w 784"/>
                <a:gd name="T93" fmla="*/ 14782 h 430"/>
                <a:gd name="T94" fmla="*/ 46799 w 784"/>
                <a:gd name="T95" fmla="*/ 22701 h 430"/>
                <a:gd name="T96" fmla="*/ 95785 w 784"/>
                <a:gd name="T97" fmla="*/ 39067 h 430"/>
                <a:gd name="T98" fmla="*/ 119403 w 784"/>
                <a:gd name="T99" fmla="*/ 0 h 430"/>
                <a:gd name="T100" fmla="*/ 163140 w 784"/>
                <a:gd name="T101" fmla="*/ 22701 h 430"/>
                <a:gd name="T102" fmla="*/ 203378 w 784"/>
                <a:gd name="T103" fmla="*/ 48570 h 430"/>
                <a:gd name="T104" fmla="*/ 258487 w 784"/>
                <a:gd name="T105" fmla="*/ 110866 h 430"/>
                <a:gd name="T106" fmla="*/ 316658 w 784"/>
                <a:gd name="T107" fmla="*/ 139903 h 430"/>
                <a:gd name="T108" fmla="*/ 340276 w 784"/>
                <a:gd name="T109" fmla="*/ 155741 h 4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43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4" name="Line 359">
              <a:extLst>
                <a:ext uri="{FF2B5EF4-FFF2-40B4-BE49-F238E27FC236}">
                  <a16:creationId xmlns:a16="http://schemas.microsoft.com/office/drawing/2014/main" id="{0610D755-1425-6040-8A6D-51608D1D82D1}"/>
                </a:ext>
              </a:extLst>
            </p:cNvPr>
            <p:cNvSpPr>
              <a:spLocks noChangeShapeType="1"/>
            </p:cNvSpPr>
            <p:nvPr>
              <p:custDataLst>
                <p:tags r:id="rId489"/>
              </p:custDataLst>
            </p:nvPr>
          </p:nvSpPr>
          <p:spPr bwMode="auto">
            <a:xfrm flipH="1">
              <a:off x="2878566" y="4697456"/>
              <a:ext cx="5811" cy="8818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5" name="Freeform 360">
              <a:extLst>
                <a:ext uri="{FF2B5EF4-FFF2-40B4-BE49-F238E27FC236}">
                  <a16:creationId xmlns:a16="http://schemas.microsoft.com/office/drawing/2014/main" id="{4C7FC08B-CEAB-0A49-9E03-D3B2F3A9598C}"/>
                </a:ext>
              </a:extLst>
            </p:cNvPr>
            <p:cNvSpPr>
              <a:spLocks/>
            </p:cNvSpPr>
            <p:nvPr>
              <p:custDataLst>
                <p:tags r:id="rId490"/>
              </p:custDataLst>
            </p:nvPr>
          </p:nvSpPr>
          <p:spPr bwMode="auto">
            <a:xfrm>
              <a:off x="2878566" y="4706275"/>
              <a:ext cx="15495" cy="65248"/>
            </a:xfrm>
            <a:custGeom>
              <a:avLst/>
              <a:gdLst>
                <a:gd name="T0" fmla="*/ 0 w 33"/>
                <a:gd name="T1" fmla="*/ 0 h 6"/>
                <a:gd name="T2" fmla="*/ 2694 w 33"/>
                <a:gd name="T3" fmla="*/ 9790 h 6"/>
                <a:gd name="T4" fmla="*/ 5773 w 33"/>
                <a:gd name="T5" fmla="*/ 29369 h 6"/>
                <a:gd name="T6" fmla="*/ 8852 w 33"/>
                <a:gd name="T7" fmla="*/ 48948 h 6"/>
                <a:gd name="T8" fmla="*/ 12700 w 33"/>
                <a:gd name="T9" fmla="*/ 5873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6" name="Freeform 361">
              <a:extLst>
                <a:ext uri="{FF2B5EF4-FFF2-40B4-BE49-F238E27FC236}">
                  <a16:creationId xmlns:a16="http://schemas.microsoft.com/office/drawing/2014/main" id="{E7D71731-BB7B-394E-92D6-EA3A32A7C241}"/>
                </a:ext>
              </a:extLst>
            </p:cNvPr>
            <p:cNvSpPr>
              <a:spLocks/>
            </p:cNvSpPr>
            <p:nvPr>
              <p:custDataLst>
                <p:tags r:id="rId491"/>
              </p:custDataLst>
            </p:nvPr>
          </p:nvSpPr>
          <p:spPr bwMode="auto">
            <a:xfrm>
              <a:off x="2888251" y="4692166"/>
              <a:ext cx="5810" cy="63485"/>
            </a:xfrm>
            <a:custGeom>
              <a:avLst/>
              <a:gdLst>
                <a:gd name="T0" fmla="*/ 4762 w 13"/>
                <a:gd name="T1" fmla="*/ 57150 h 30"/>
                <a:gd name="T2" fmla="*/ 4762 w 13"/>
                <a:gd name="T3" fmla="*/ 0 h 30"/>
                <a:gd name="T4" fmla="*/ 0 w 13"/>
                <a:gd name="T5" fmla="*/ 0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3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57" name="Group 368">
              <a:extLst>
                <a:ext uri="{FF2B5EF4-FFF2-40B4-BE49-F238E27FC236}">
                  <a16:creationId xmlns:a16="http://schemas.microsoft.com/office/drawing/2014/main" id="{A885CEE0-592D-8740-A84D-B19FB70B2A0D}"/>
                </a:ext>
              </a:extLst>
            </p:cNvPr>
            <p:cNvGrpSpPr>
              <a:grpSpLocks/>
            </p:cNvGrpSpPr>
            <p:nvPr>
              <p:custDataLst>
                <p:tags r:id="rId492"/>
              </p:custDataLst>
            </p:nvPr>
          </p:nvGrpSpPr>
          <p:grpSpPr bwMode="auto">
            <a:xfrm>
              <a:off x="7100968" y="4882622"/>
              <a:ext cx="205309" cy="114626"/>
              <a:chOff x="3481" y="2773"/>
              <a:chExt cx="125" cy="65"/>
            </a:xfrm>
            <a:grpFill/>
          </p:grpSpPr>
          <p:sp>
            <p:nvSpPr>
              <p:cNvPr id="365" name="Freeform 369">
                <a:extLst>
                  <a:ext uri="{FF2B5EF4-FFF2-40B4-BE49-F238E27FC236}">
                    <a16:creationId xmlns:a16="http://schemas.microsoft.com/office/drawing/2014/main" id="{E03DBF34-76B0-614B-8A53-4DB675A25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5 w 13"/>
                  <a:gd name="T1" fmla="*/ 0 h 18"/>
                  <a:gd name="T2" fmla="*/ 4 w 13"/>
                  <a:gd name="T3" fmla="*/ 3 h 18"/>
                  <a:gd name="T4" fmla="*/ 2 w 13"/>
                  <a:gd name="T5" fmla="*/ 6 h 18"/>
                  <a:gd name="T6" fmla="*/ 2 w 13"/>
                  <a:gd name="T7" fmla="*/ 6 h 18"/>
                  <a:gd name="T8" fmla="*/ 1 w 13"/>
                  <a:gd name="T9" fmla="*/ 5 h 18"/>
                  <a:gd name="T10" fmla="*/ 0 w 13"/>
                  <a:gd name="T11" fmla="*/ 3 h 18"/>
                  <a:gd name="T12" fmla="*/ 0 w 13"/>
                  <a:gd name="T13" fmla="*/ 2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6" name="Line 370">
                <a:extLst>
                  <a:ext uri="{FF2B5EF4-FFF2-40B4-BE49-F238E27FC236}">
                    <a16:creationId xmlns:a16="http://schemas.microsoft.com/office/drawing/2014/main" id="{6942F189-4C2B-5842-B2B0-29732345BB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3" y="2800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7" name="Freeform 371">
                <a:extLst>
                  <a:ext uri="{FF2B5EF4-FFF2-40B4-BE49-F238E27FC236}">
                    <a16:creationId xmlns:a16="http://schemas.microsoft.com/office/drawing/2014/main" id="{9972302A-96AF-C345-A02D-74A4BBF60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819"/>
                <a:ext cx="5" cy="6"/>
              </a:xfrm>
              <a:custGeom>
                <a:avLst/>
                <a:gdLst>
                  <a:gd name="T0" fmla="*/ 5 w 14"/>
                  <a:gd name="T1" fmla="*/ 6 h 19"/>
                  <a:gd name="T2" fmla="*/ 0 w 14"/>
                  <a:gd name="T3" fmla="*/ 0 h 19"/>
                  <a:gd name="T4" fmla="*/ 5 w 14"/>
                  <a:gd name="T5" fmla="*/ 6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9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8" name="Freeform 372">
                <a:extLst>
                  <a:ext uri="{FF2B5EF4-FFF2-40B4-BE49-F238E27FC236}">
                    <a16:creationId xmlns:a16="http://schemas.microsoft.com/office/drawing/2014/main" id="{02418DEF-8764-8B44-B13A-6546C3FD4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2 h 18"/>
                  <a:gd name="T2" fmla="*/ 2 w 7"/>
                  <a:gd name="T3" fmla="*/ 6 h 18"/>
                  <a:gd name="T4" fmla="*/ 0 w 7"/>
                  <a:gd name="T5" fmla="*/ 6 h 18"/>
                  <a:gd name="T6" fmla="*/ 0 w 7"/>
                  <a:gd name="T7" fmla="*/ 0 h 18"/>
                  <a:gd name="T8" fmla="*/ 2 w 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9" name="Freeform 373">
                <a:extLst>
                  <a:ext uri="{FF2B5EF4-FFF2-40B4-BE49-F238E27FC236}">
                    <a16:creationId xmlns:a16="http://schemas.microsoft.com/office/drawing/2014/main" id="{A46FAA0C-E88B-244B-ABCE-9CA736B67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9" y="2773"/>
                <a:ext cx="7" cy="4"/>
              </a:xfrm>
              <a:custGeom>
                <a:avLst/>
                <a:gdLst>
                  <a:gd name="T0" fmla="*/ 7 w 20"/>
                  <a:gd name="T1" fmla="*/ 4 h 12"/>
                  <a:gd name="T2" fmla="*/ 4 w 20"/>
                  <a:gd name="T3" fmla="*/ 3 h 12"/>
                  <a:gd name="T4" fmla="*/ 0 w 20"/>
                  <a:gd name="T5" fmla="*/ 2 h 12"/>
                  <a:gd name="T6" fmla="*/ 0 w 20"/>
                  <a:gd name="T7" fmla="*/ 2 h 12"/>
                  <a:gd name="T8" fmla="*/ 1 w 20"/>
                  <a:gd name="T9" fmla="*/ 1 h 12"/>
                  <a:gd name="T10" fmla="*/ 3 w 20"/>
                  <a:gd name="T11" fmla="*/ 0 h 12"/>
                  <a:gd name="T12" fmla="*/ 5 w 20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2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0" name="Line 374">
                <a:extLst>
                  <a:ext uri="{FF2B5EF4-FFF2-40B4-BE49-F238E27FC236}">
                    <a16:creationId xmlns:a16="http://schemas.microsoft.com/office/drawing/2014/main" id="{A50FAFCF-F638-A044-83D6-330F4F2AFB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773"/>
                <a:ext cx="1" cy="2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1" name="Freeform 375">
                <a:extLst>
                  <a:ext uri="{FF2B5EF4-FFF2-40B4-BE49-F238E27FC236}">
                    <a16:creationId xmlns:a16="http://schemas.microsoft.com/office/drawing/2014/main" id="{C2B81670-BEBA-D04C-BFDE-AEFF1C414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6 h 18"/>
                  <a:gd name="T4" fmla="*/ 7 w 20"/>
                  <a:gd name="T5" fmla="*/ 6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2" name="Freeform 376">
                <a:extLst>
                  <a:ext uri="{FF2B5EF4-FFF2-40B4-BE49-F238E27FC236}">
                    <a16:creationId xmlns:a16="http://schemas.microsoft.com/office/drawing/2014/main" id="{A0521B09-3240-864D-B71F-B6FE6F3DD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2830"/>
                <a:ext cx="3" cy="4"/>
              </a:xfrm>
              <a:custGeom>
                <a:avLst/>
                <a:gdLst>
                  <a:gd name="T0" fmla="*/ 3 w 7"/>
                  <a:gd name="T1" fmla="*/ 4 h 12"/>
                  <a:gd name="T2" fmla="*/ 2 w 7"/>
                  <a:gd name="T3" fmla="*/ 2 h 12"/>
                  <a:gd name="T4" fmla="*/ 0 w 7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3" name="Freeform 377">
                <a:extLst>
                  <a:ext uri="{FF2B5EF4-FFF2-40B4-BE49-F238E27FC236}">
                    <a16:creationId xmlns:a16="http://schemas.microsoft.com/office/drawing/2014/main" id="{208F0829-4084-F446-938A-95D99D1DE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6 h 18"/>
                  <a:gd name="T4" fmla="*/ 7 w 20"/>
                  <a:gd name="T5" fmla="*/ 6 h 18"/>
                  <a:gd name="T6" fmla="*/ 6 w 20"/>
                  <a:gd name="T7" fmla="*/ 4 h 18"/>
                  <a:gd name="T8" fmla="*/ 5 w 20"/>
                  <a:gd name="T9" fmla="*/ 2 h 18"/>
                  <a:gd name="T10" fmla="*/ 0 w 2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4" name="Freeform 378">
                <a:extLst>
                  <a:ext uri="{FF2B5EF4-FFF2-40B4-BE49-F238E27FC236}">
                    <a16:creationId xmlns:a16="http://schemas.microsoft.com/office/drawing/2014/main" id="{413F5805-16D6-BD45-B54A-260FF8A8C3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2 h 18"/>
                  <a:gd name="T2" fmla="*/ 2 w 7"/>
                  <a:gd name="T3" fmla="*/ 6 h 18"/>
                  <a:gd name="T4" fmla="*/ 0 w 7"/>
                  <a:gd name="T5" fmla="*/ 6 h 18"/>
                  <a:gd name="T6" fmla="*/ 0 w 7"/>
                  <a:gd name="T7" fmla="*/ 0 h 18"/>
                  <a:gd name="T8" fmla="*/ 2 w 7"/>
                  <a:gd name="T9" fmla="*/ 0 h 18"/>
                  <a:gd name="T10" fmla="*/ 0 w 7"/>
                  <a:gd name="T11" fmla="*/ 2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5" name="Freeform 379">
                <a:extLst>
                  <a:ext uri="{FF2B5EF4-FFF2-40B4-BE49-F238E27FC236}">
                    <a16:creationId xmlns:a16="http://schemas.microsoft.com/office/drawing/2014/main" id="{4C610292-4E1E-0749-BB28-D9E6E39A8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5 w 13"/>
                  <a:gd name="T1" fmla="*/ 0 h 18"/>
                  <a:gd name="T2" fmla="*/ 4 w 13"/>
                  <a:gd name="T3" fmla="*/ 3 h 18"/>
                  <a:gd name="T4" fmla="*/ 2 w 13"/>
                  <a:gd name="T5" fmla="*/ 6 h 18"/>
                  <a:gd name="T6" fmla="*/ 2 w 13"/>
                  <a:gd name="T7" fmla="*/ 6 h 18"/>
                  <a:gd name="T8" fmla="*/ 1 w 13"/>
                  <a:gd name="T9" fmla="*/ 5 h 18"/>
                  <a:gd name="T10" fmla="*/ 0 w 13"/>
                  <a:gd name="T11" fmla="*/ 3 h 18"/>
                  <a:gd name="T12" fmla="*/ 0 w 13"/>
                  <a:gd name="T13" fmla="*/ 2 h 18"/>
                  <a:gd name="T14" fmla="*/ 2 w 13"/>
                  <a:gd name="T15" fmla="*/ 2 h 18"/>
                  <a:gd name="T16" fmla="*/ 5 w 13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58" name="Group 384">
              <a:extLst>
                <a:ext uri="{FF2B5EF4-FFF2-40B4-BE49-F238E27FC236}">
                  <a16:creationId xmlns:a16="http://schemas.microsoft.com/office/drawing/2014/main" id="{D4A951A0-25E3-FE41-A4BB-E8365053B8CB}"/>
                </a:ext>
              </a:extLst>
            </p:cNvPr>
            <p:cNvGrpSpPr>
              <a:grpSpLocks/>
            </p:cNvGrpSpPr>
            <p:nvPr>
              <p:custDataLst>
                <p:tags r:id="rId493"/>
              </p:custDataLst>
            </p:nvPr>
          </p:nvGrpSpPr>
          <p:grpSpPr bwMode="auto">
            <a:xfrm>
              <a:off x="4871618" y="4080241"/>
              <a:ext cx="98780" cy="91701"/>
              <a:chOff x="2352" y="2343"/>
              <a:chExt cx="65" cy="53"/>
            </a:xfrm>
            <a:grpFill/>
          </p:grpSpPr>
          <p:sp>
            <p:nvSpPr>
              <p:cNvPr id="359" name="Freeform 385">
                <a:extLst>
                  <a:ext uri="{FF2B5EF4-FFF2-40B4-BE49-F238E27FC236}">
                    <a16:creationId xmlns:a16="http://schemas.microsoft.com/office/drawing/2014/main" id="{E5263F2A-6492-4344-AE3B-CAB23E148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2343"/>
                <a:ext cx="16" cy="11"/>
              </a:xfrm>
              <a:custGeom>
                <a:avLst/>
                <a:gdLst>
                  <a:gd name="T0" fmla="*/ 14 w 51"/>
                  <a:gd name="T1" fmla="*/ 0 h 33"/>
                  <a:gd name="T2" fmla="*/ 0 w 51"/>
                  <a:gd name="T3" fmla="*/ 2 h 33"/>
                  <a:gd name="T4" fmla="*/ 1 w 51"/>
                  <a:gd name="T5" fmla="*/ 9 h 33"/>
                  <a:gd name="T6" fmla="*/ 3 w 51"/>
                  <a:gd name="T7" fmla="*/ 11 h 33"/>
                  <a:gd name="T8" fmla="*/ 11 w 51"/>
                  <a:gd name="T9" fmla="*/ 8 h 33"/>
                  <a:gd name="T10" fmla="*/ 15 w 51"/>
                  <a:gd name="T11" fmla="*/ 5 h 33"/>
                  <a:gd name="T12" fmla="*/ 16 w 51"/>
                  <a:gd name="T13" fmla="*/ 3 h 33"/>
                  <a:gd name="T14" fmla="*/ 14 w 51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33">
                    <a:moveTo>
                      <a:pt x="46" y="0"/>
                    </a:moveTo>
                    <a:lnTo>
                      <a:pt x="0" y="5"/>
                    </a:lnTo>
                    <a:lnTo>
                      <a:pt x="4" y="28"/>
                    </a:lnTo>
                    <a:lnTo>
                      <a:pt x="10" y="33"/>
                    </a:lnTo>
                    <a:lnTo>
                      <a:pt x="35" y="25"/>
                    </a:lnTo>
                    <a:lnTo>
                      <a:pt x="48" y="15"/>
                    </a:lnTo>
                    <a:lnTo>
                      <a:pt x="51" y="8"/>
                    </a:lnTo>
                    <a:lnTo>
                      <a:pt x="46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0" name="Freeform 386">
                <a:extLst>
                  <a:ext uri="{FF2B5EF4-FFF2-40B4-BE49-F238E27FC236}">
                    <a16:creationId xmlns:a16="http://schemas.microsoft.com/office/drawing/2014/main" id="{3F32E1B4-DCCD-234F-9A4C-52D7651B4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2" y="2354"/>
                <a:ext cx="20" cy="7"/>
              </a:xfrm>
              <a:custGeom>
                <a:avLst/>
                <a:gdLst>
                  <a:gd name="T0" fmla="*/ 20 w 61"/>
                  <a:gd name="T1" fmla="*/ 2 h 20"/>
                  <a:gd name="T2" fmla="*/ 17 w 61"/>
                  <a:gd name="T3" fmla="*/ 1 h 20"/>
                  <a:gd name="T4" fmla="*/ 0 w 61"/>
                  <a:gd name="T5" fmla="*/ 0 h 20"/>
                  <a:gd name="T6" fmla="*/ 1 w 61"/>
                  <a:gd name="T7" fmla="*/ 5 h 20"/>
                  <a:gd name="T8" fmla="*/ 2 w 61"/>
                  <a:gd name="T9" fmla="*/ 7 h 20"/>
                  <a:gd name="T10" fmla="*/ 6 w 61"/>
                  <a:gd name="T11" fmla="*/ 5 h 20"/>
                  <a:gd name="T12" fmla="*/ 20 w 61"/>
                  <a:gd name="T13" fmla="*/ 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1" h="20">
                    <a:moveTo>
                      <a:pt x="61" y="6"/>
                    </a:moveTo>
                    <a:lnTo>
                      <a:pt x="53" y="2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0"/>
                    </a:lnTo>
                    <a:lnTo>
                      <a:pt x="18" y="13"/>
                    </a:lnTo>
                    <a:lnTo>
                      <a:pt x="61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1" name="Freeform 387">
                <a:extLst>
                  <a:ext uri="{FF2B5EF4-FFF2-40B4-BE49-F238E27FC236}">
                    <a16:creationId xmlns:a16="http://schemas.microsoft.com/office/drawing/2014/main" id="{DABA3285-3F50-C346-A1BF-5D69DDD88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7" y="2346"/>
                <a:ext cx="5" cy="12"/>
              </a:xfrm>
              <a:custGeom>
                <a:avLst/>
                <a:gdLst>
                  <a:gd name="T0" fmla="*/ 1 w 15"/>
                  <a:gd name="T1" fmla="*/ 0 h 36"/>
                  <a:gd name="T2" fmla="*/ 0 w 15"/>
                  <a:gd name="T3" fmla="*/ 7 h 36"/>
                  <a:gd name="T4" fmla="*/ 0 w 15"/>
                  <a:gd name="T5" fmla="*/ 12 h 36"/>
                  <a:gd name="T6" fmla="*/ 4 w 15"/>
                  <a:gd name="T7" fmla="*/ 12 h 36"/>
                  <a:gd name="T8" fmla="*/ 5 w 15"/>
                  <a:gd name="T9" fmla="*/ 5 h 36"/>
                  <a:gd name="T10" fmla="*/ 1 w 15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36">
                    <a:moveTo>
                      <a:pt x="2" y="0"/>
                    </a:moveTo>
                    <a:lnTo>
                      <a:pt x="0" y="20"/>
                    </a:lnTo>
                    <a:lnTo>
                      <a:pt x="0" y="36"/>
                    </a:lnTo>
                    <a:lnTo>
                      <a:pt x="11" y="35"/>
                    </a:lnTo>
                    <a:lnTo>
                      <a:pt x="15" y="14"/>
                    </a:lnTo>
                    <a:lnTo>
                      <a:pt x="2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2" name="Freeform 388">
                <a:extLst>
                  <a:ext uri="{FF2B5EF4-FFF2-40B4-BE49-F238E27FC236}">
                    <a16:creationId xmlns:a16="http://schemas.microsoft.com/office/drawing/2014/main" id="{88273886-9354-3344-9564-E949CFFB0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6" y="2361"/>
                <a:ext cx="11" cy="11"/>
              </a:xfrm>
              <a:custGeom>
                <a:avLst/>
                <a:gdLst>
                  <a:gd name="T0" fmla="*/ 1 w 37"/>
                  <a:gd name="T1" fmla="*/ 1 h 33"/>
                  <a:gd name="T2" fmla="*/ 7 w 37"/>
                  <a:gd name="T3" fmla="*/ 0 h 33"/>
                  <a:gd name="T4" fmla="*/ 10 w 37"/>
                  <a:gd name="T5" fmla="*/ 2 h 33"/>
                  <a:gd name="T6" fmla="*/ 11 w 37"/>
                  <a:gd name="T7" fmla="*/ 7 h 33"/>
                  <a:gd name="T8" fmla="*/ 7 w 37"/>
                  <a:gd name="T9" fmla="*/ 11 h 33"/>
                  <a:gd name="T10" fmla="*/ 3 w 37"/>
                  <a:gd name="T11" fmla="*/ 11 h 33"/>
                  <a:gd name="T12" fmla="*/ 1 w 37"/>
                  <a:gd name="T13" fmla="*/ 8 h 33"/>
                  <a:gd name="T14" fmla="*/ 0 w 37"/>
                  <a:gd name="T15" fmla="*/ 5 h 33"/>
                  <a:gd name="T16" fmla="*/ 1 w 37"/>
                  <a:gd name="T17" fmla="*/ 1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33">
                    <a:moveTo>
                      <a:pt x="4" y="4"/>
                    </a:moveTo>
                    <a:lnTo>
                      <a:pt x="22" y="0"/>
                    </a:lnTo>
                    <a:lnTo>
                      <a:pt x="35" y="6"/>
                    </a:lnTo>
                    <a:lnTo>
                      <a:pt x="37" y="22"/>
                    </a:lnTo>
                    <a:lnTo>
                      <a:pt x="24" y="33"/>
                    </a:lnTo>
                    <a:lnTo>
                      <a:pt x="11" y="33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3" name="Freeform 389">
                <a:extLst>
                  <a:ext uri="{FF2B5EF4-FFF2-40B4-BE49-F238E27FC236}">
                    <a16:creationId xmlns:a16="http://schemas.microsoft.com/office/drawing/2014/main" id="{34F05DB7-5036-B642-8DF0-742E7B040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8" y="2378"/>
                <a:ext cx="16" cy="18"/>
              </a:xfrm>
              <a:custGeom>
                <a:avLst/>
                <a:gdLst>
                  <a:gd name="T0" fmla="*/ 1 w 49"/>
                  <a:gd name="T1" fmla="*/ 0 h 54"/>
                  <a:gd name="T2" fmla="*/ 0 w 49"/>
                  <a:gd name="T3" fmla="*/ 0 h 54"/>
                  <a:gd name="T4" fmla="*/ 1 w 49"/>
                  <a:gd name="T5" fmla="*/ 17 h 54"/>
                  <a:gd name="T6" fmla="*/ 6 w 49"/>
                  <a:gd name="T7" fmla="*/ 18 h 54"/>
                  <a:gd name="T8" fmla="*/ 14 w 49"/>
                  <a:gd name="T9" fmla="*/ 15 h 54"/>
                  <a:gd name="T10" fmla="*/ 16 w 49"/>
                  <a:gd name="T11" fmla="*/ 10 h 54"/>
                  <a:gd name="T12" fmla="*/ 13 w 49"/>
                  <a:gd name="T13" fmla="*/ 7 h 54"/>
                  <a:gd name="T14" fmla="*/ 6 w 49"/>
                  <a:gd name="T15" fmla="*/ 3 h 54"/>
                  <a:gd name="T16" fmla="*/ 1 w 49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54">
                    <a:moveTo>
                      <a:pt x="2" y="0"/>
                    </a:moveTo>
                    <a:lnTo>
                      <a:pt x="0" y="0"/>
                    </a:lnTo>
                    <a:lnTo>
                      <a:pt x="2" y="50"/>
                    </a:lnTo>
                    <a:lnTo>
                      <a:pt x="18" y="54"/>
                    </a:lnTo>
                    <a:lnTo>
                      <a:pt x="44" y="45"/>
                    </a:lnTo>
                    <a:lnTo>
                      <a:pt x="49" y="31"/>
                    </a:lnTo>
                    <a:lnTo>
                      <a:pt x="40" y="21"/>
                    </a:lnTo>
                    <a:lnTo>
                      <a:pt x="19" y="8"/>
                    </a:lnTo>
                    <a:lnTo>
                      <a:pt x="2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64" name="Freeform 390">
                <a:extLst>
                  <a:ext uri="{FF2B5EF4-FFF2-40B4-BE49-F238E27FC236}">
                    <a16:creationId xmlns:a16="http://schemas.microsoft.com/office/drawing/2014/main" id="{98E729B6-A5B0-6349-BE48-567A99D45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4" y="2388"/>
                <a:ext cx="9" cy="7"/>
              </a:xfrm>
              <a:custGeom>
                <a:avLst/>
                <a:gdLst>
                  <a:gd name="T0" fmla="*/ 6 w 26"/>
                  <a:gd name="T1" fmla="*/ 0 h 22"/>
                  <a:gd name="T2" fmla="*/ 1 w 26"/>
                  <a:gd name="T3" fmla="*/ 1 h 22"/>
                  <a:gd name="T4" fmla="*/ 0 w 26"/>
                  <a:gd name="T5" fmla="*/ 5 h 22"/>
                  <a:gd name="T6" fmla="*/ 2 w 26"/>
                  <a:gd name="T7" fmla="*/ 7 h 22"/>
                  <a:gd name="T8" fmla="*/ 7 w 26"/>
                  <a:gd name="T9" fmla="*/ 7 h 22"/>
                  <a:gd name="T10" fmla="*/ 9 w 26"/>
                  <a:gd name="T11" fmla="*/ 4 h 22"/>
                  <a:gd name="T12" fmla="*/ 6 w 26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2">
                    <a:moveTo>
                      <a:pt x="18" y="0"/>
                    </a:moveTo>
                    <a:lnTo>
                      <a:pt x="3" y="2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19" y="22"/>
                    </a:lnTo>
                    <a:lnTo>
                      <a:pt x="26" y="11"/>
                    </a:lnTo>
                    <a:lnTo>
                      <a:pt x="18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59" name="Group 391">
              <a:extLst>
                <a:ext uri="{FF2B5EF4-FFF2-40B4-BE49-F238E27FC236}">
                  <a16:creationId xmlns:a16="http://schemas.microsoft.com/office/drawing/2014/main" id="{739E73D7-B341-F946-91EB-DF8A3D7AABA1}"/>
                </a:ext>
              </a:extLst>
            </p:cNvPr>
            <p:cNvGrpSpPr>
              <a:grpSpLocks/>
            </p:cNvGrpSpPr>
            <p:nvPr>
              <p:custDataLst>
                <p:tags r:id="rId494"/>
              </p:custDataLst>
            </p:nvPr>
          </p:nvGrpSpPr>
          <p:grpSpPr bwMode="auto">
            <a:xfrm>
              <a:off x="2243269" y="1925276"/>
              <a:ext cx="2314574" cy="1259120"/>
              <a:chOff x="527" y="1110"/>
              <a:chExt cx="1410" cy="709"/>
            </a:xfrm>
            <a:grpFill/>
          </p:grpSpPr>
          <p:sp>
            <p:nvSpPr>
              <p:cNvPr id="317" name="Freeform 392">
                <a:extLst>
                  <a:ext uri="{FF2B5EF4-FFF2-40B4-BE49-F238E27FC236}">
                    <a16:creationId xmlns:a16="http://schemas.microsoft.com/office/drawing/2014/main" id="{DEBD06DC-EBCE-AB42-9F4D-5E56DB5C5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1" y="1427"/>
                <a:ext cx="31" cy="17"/>
              </a:xfrm>
              <a:custGeom>
                <a:avLst/>
                <a:gdLst>
                  <a:gd name="T0" fmla="*/ 0 w 98"/>
                  <a:gd name="T1" fmla="*/ 13 h 54"/>
                  <a:gd name="T2" fmla="*/ 2 w 98"/>
                  <a:gd name="T3" fmla="*/ 14 h 54"/>
                  <a:gd name="T4" fmla="*/ 4 w 98"/>
                  <a:gd name="T5" fmla="*/ 16 h 54"/>
                  <a:gd name="T6" fmla="*/ 7 w 98"/>
                  <a:gd name="T7" fmla="*/ 17 h 54"/>
                  <a:gd name="T8" fmla="*/ 10 w 98"/>
                  <a:gd name="T9" fmla="*/ 17 h 54"/>
                  <a:gd name="T10" fmla="*/ 12 w 98"/>
                  <a:gd name="T11" fmla="*/ 17 h 54"/>
                  <a:gd name="T12" fmla="*/ 14 w 98"/>
                  <a:gd name="T13" fmla="*/ 17 h 54"/>
                  <a:gd name="T14" fmla="*/ 16 w 98"/>
                  <a:gd name="T15" fmla="*/ 16 h 54"/>
                  <a:gd name="T16" fmla="*/ 18 w 98"/>
                  <a:gd name="T17" fmla="*/ 15 h 54"/>
                  <a:gd name="T18" fmla="*/ 21 w 98"/>
                  <a:gd name="T19" fmla="*/ 13 h 54"/>
                  <a:gd name="T20" fmla="*/ 24 w 98"/>
                  <a:gd name="T21" fmla="*/ 11 h 54"/>
                  <a:gd name="T22" fmla="*/ 27 w 98"/>
                  <a:gd name="T23" fmla="*/ 9 h 54"/>
                  <a:gd name="T24" fmla="*/ 29 w 98"/>
                  <a:gd name="T25" fmla="*/ 6 h 54"/>
                  <a:gd name="T26" fmla="*/ 30 w 98"/>
                  <a:gd name="T27" fmla="*/ 4 h 54"/>
                  <a:gd name="T28" fmla="*/ 31 w 98"/>
                  <a:gd name="T29" fmla="*/ 1 h 54"/>
                  <a:gd name="T30" fmla="*/ 29 w 98"/>
                  <a:gd name="T31" fmla="*/ 1 h 54"/>
                  <a:gd name="T32" fmla="*/ 26 w 98"/>
                  <a:gd name="T33" fmla="*/ 0 h 54"/>
                  <a:gd name="T34" fmla="*/ 24 w 98"/>
                  <a:gd name="T35" fmla="*/ 0 h 54"/>
                  <a:gd name="T36" fmla="*/ 22 w 98"/>
                  <a:gd name="T37" fmla="*/ 0 h 54"/>
                  <a:gd name="T38" fmla="*/ 19 w 98"/>
                  <a:gd name="T39" fmla="*/ 0 h 54"/>
                  <a:gd name="T40" fmla="*/ 16 w 98"/>
                  <a:gd name="T41" fmla="*/ 1 h 54"/>
                  <a:gd name="T42" fmla="*/ 14 w 98"/>
                  <a:gd name="T43" fmla="*/ 2 h 54"/>
                  <a:gd name="T44" fmla="*/ 12 w 98"/>
                  <a:gd name="T45" fmla="*/ 3 h 54"/>
                  <a:gd name="T46" fmla="*/ 7 w 98"/>
                  <a:gd name="T47" fmla="*/ 5 h 54"/>
                  <a:gd name="T48" fmla="*/ 4 w 98"/>
                  <a:gd name="T49" fmla="*/ 8 h 54"/>
                  <a:gd name="T50" fmla="*/ 2 w 98"/>
                  <a:gd name="T51" fmla="*/ 9 h 54"/>
                  <a:gd name="T52" fmla="*/ 1 w 98"/>
                  <a:gd name="T53" fmla="*/ 10 h 54"/>
                  <a:gd name="T54" fmla="*/ 0 w 98"/>
                  <a:gd name="T55" fmla="*/ 12 h 54"/>
                  <a:gd name="T56" fmla="*/ 0 w 98"/>
                  <a:gd name="T57" fmla="*/ 13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98" h="54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8" name="Freeform 393">
                <a:extLst>
                  <a:ext uri="{FF2B5EF4-FFF2-40B4-BE49-F238E27FC236}">
                    <a16:creationId xmlns:a16="http://schemas.microsoft.com/office/drawing/2014/main" id="{F91F4111-E9AB-1340-815C-66B0EE748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7" y="1551"/>
                <a:ext cx="21" cy="8"/>
              </a:xfrm>
              <a:custGeom>
                <a:avLst/>
                <a:gdLst>
                  <a:gd name="T0" fmla="*/ 0 w 67"/>
                  <a:gd name="T1" fmla="*/ 8 h 28"/>
                  <a:gd name="T2" fmla="*/ 3 w 67"/>
                  <a:gd name="T3" fmla="*/ 8 h 28"/>
                  <a:gd name="T4" fmla="*/ 7 w 67"/>
                  <a:gd name="T5" fmla="*/ 8 h 28"/>
                  <a:gd name="T6" fmla="*/ 10 w 67"/>
                  <a:gd name="T7" fmla="*/ 7 h 28"/>
                  <a:gd name="T8" fmla="*/ 13 w 67"/>
                  <a:gd name="T9" fmla="*/ 6 h 28"/>
                  <a:gd name="T10" fmla="*/ 15 w 67"/>
                  <a:gd name="T11" fmla="*/ 5 h 28"/>
                  <a:gd name="T12" fmla="*/ 18 w 67"/>
                  <a:gd name="T13" fmla="*/ 3 h 28"/>
                  <a:gd name="T14" fmla="*/ 20 w 67"/>
                  <a:gd name="T15" fmla="*/ 2 h 28"/>
                  <a:gd name="T16" fmla="*/ 21 w 67"/>
                  <a:gd name="T17" fmla="*/ 1 h 28"/>
                  <a:gd name="T18" fmla="*/ 18 w 67"/>
                  <a:gd name="T19" fmla="*/ 0 h 28"/>
                  <a:gd name="T20" fmla="*/ 14 w 67"/>
                  <a:gd name="T21" fmla="*/ 0 h 28"/>
                  <a:gd name="T22" fmla="*/ 11 w 67"/>
                  <a:gd name="T23" fmla="*/ 0 h 28"/>
                  <a:gd name="T24" fmla="*/ 8 w 67"/>
                  <a:gd name="T25" fmla="*/ 1 h 28"/>
                  <a:gd name="T26" fmla="*/ 5 w 67"/>
                  <a:gd name="T27" fmla="*/ 2 h 28"/>
                  <a:gd name="T28" fmla="*/ 3 w 67"/>
                  <a:gd name="T29" fmla="*/ 3 h 28"/>
                  <a:gd name="T30" fmla="*/ 2 w 67"/>
                  <a:gd name="T31" fmla="*/ 4 h 28"/>
                  <a:gd name="T32" fmla="*/ 1 w 67"/>
                  <a:gd name="T33" fmla="*/ 5 h 28"/>
                  <a:gd name="T34" fmla="*/ 1 w 67"/>
                  <a:gd name="T35" fmla="*/ 6 h 28"/>
                  <a:gd name="T36" fmla="*/ 0 w 67"/>
                  <a:gd name="T37" fmla="*/ 8 h 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7" h="28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19" name="Freeform 394">
                <a:extLst>
                  <a:ext uri="{FF2B5EF4-FFF2-40B4-BE49-F238E27FC236}">
                    <a16:creationId xmlns:a16="http://schemas.microsoft.com/office/drawing/2014/main" id="{549E74FE-F087-EF43-9489-9D5A94E8D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" y="1608"/>
                <a:ext cx="11" cy="11"/>
              </a:xfrm>
              <a:custGeom>
                <a:avLst/>
                <a:gdLst>
                  <a:gd name="T0" fmla="*/ 0 w 32"/>
                  <a:gd name="T1" fmla="*/ 6 h 36"/>
                  <a:gd name="T2" fmla="*/ 0 w 32"/>
                  <a:gd name="T3" fmla="*/ 7 h 36"/>
                  <a:gd name="T4" fmla="*/ 1 w 32"/>
                  <a:gd name="T5" fmla="*/ 9 h 36"/>
                  <a:gd name="T6" fmla="*/ 2 w 32"/>
                  <a:gd name="T7" fmla="*/ 10 h 36"/>
                  <a:gd name="T8" fmla="*/ 3 w 32"/>
                  <a:gd name="T9" fmla="*/ 10 h 36"/>
                  <a:gd name="T10" fmla="*/ 4 w 32"/>
                  <a:gd name="T11" fmla="*/ 11 h 36"/>
                  <a:gd name="T12" fmla="*/ 4 w 32"/>
                  <a:gd name="T13" fmla="*/ 11 h 36"/>
                  <a:gd name="T14" fmla="*/ 11 w 32"/>
                  <a:gd name="T15" fmla="*/ 11 h 36"/>
                  <a:gd name="T16" fmla="*/ 11 w 32"/>
                  <a:gd name="T17" fmla="*/ 7 h 36"/>
                  <a:gd name="T18" fmla="*/ 11 w 32"/>
                  <a:gd name="T19" fmla="*/ 4 h 36"/>
                  <a:gd name="T20" fmla="*/ 10 w 32"/>
                  <a:gd name="T21" fmla="*/ 2 h 36"/>
                  <a:gd name="T22" fmla="*/ 9 w 32"/>
                  <a:gd name="T23" fmla="*/ 0 h 36"/>
                  <a:gd name="T24" fmla="*/ 7 w 32"/>
                  <a:gd name="T25" fmla="*/ 1 h 36"/>
                  <a:gd name="T26" fmla="*/ 4 w 32"/>
                  <a:gd name="T27" fmla="*/ 2 h 36"/>
                  <a:gd name="T28" fmla="*/ 2 w 32"/>
                  <a:gd name="T29" fmla="*/ 3 h 36"/>
                  <a:gd name="T30" fmla="*/ 1 w 32"/>
                  <a:gd name="T31" fmla="*/ 4 h 36"/>
                  <a:gd name="T32" fmla="*/ 0 w 32"/>
                  <a:gd name="T33" fmla="*/ 5 h 36"/>
                  <a:gd name="T34" fmla="*/ 0 w 32"/>
                  <a:gd name="T35" fmla="*/ 6 h 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2" h="36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0" name="Freeform 395">
                <a:extLst>
                  <a:ext uri="{FF2B5EF4-FFF2-40B4-BE49-F238E27FC236}">
                    <a16:creationId xmlns:a16="http://schemas.microsoft.com/office/drawing/2014/main" id="{F7EB8E8A-121D-7740-A4B2-CF09DCEB4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9" y="1314"/>
                <a:ext cx="46" cy="17"/>
              </a:xfrm>
              <a:custGeom>
                <a:avLst/>
                <a:gdLst>
                  <a:gd name="T0" fmla="*/ 0 w 146"/>
                  <a:gd name="T1" fmla="*/ 14 h 52"/>
                  <a:gd name="T2" fmla="*/ 3 w 146"/>
                  <a:gd name="T3" fmla="*/ 15 h 52"/>
                  <a:gd name="T4" fmla="*/ 7 w 146"/>
                  <a:gd name="T5" fmla="*/ 16 h 52"/>
                  <a:gd name="T6" fmla="*/ 10 w 146"/>
                  <a:gd name="T7" fmla="*/ 17 h 52"/>
                  <a:gd name="T8" fmla="*/ 14 w 146"/>
                  <a:gd name="T9" fmla="*/ 17 h 52"/>
                  <a:gd name="T10" fmla="*/ 20 w 146"/>
                  <a:gd name="T11" fmla="*/ 17 h 52"/>
                  <a:gd name="T12" fmla="*/ 26 w 146"/>
                  <a:gd name="T13" fmla="*/ 17 h 52"/>
                  <a:gd name="T14" fmla="*/ 37 w 146"/>
                  <a:gd name="T15" fmla="*/ 15 h 52"/>
                  <a:gd name="T16" fmla="*/ 46 w 146"/>
                  <a:gd name="T17" fmla="*/ 14 h 52"/>
                  <a:gd name="T18" fmla="*/ 45 w 146"/>
                  <a:gd name="T19" fmla="*/ 12 h 52"/>
                  <a:gd name="T20" fmla="*/ 45 w 146"/>
                  <a:gd name="T21" fmla="*/ 10 h 52"/>
                  <a:gd name="T22" fmla="*/ 44 w 146"/>
                  <a:gd name="T23" fmla="*/ 8 h 52"/>
                  <a:gd name="T24" fmla="*/ 43 w 146"/>
                  <a:gd name="T25" fmla="*/ 6 h 52"/>
                  <a:gd name="T26" fmla="*/ 42 w 146"/>
                  <a:gd name="T27" fmla="*/ 5 h 52"/>
                  <a:gd name="T28" fmla="*/ 41 w 146"/>
                  <a:gd name="T29" fmla="*/ 4 h 52"/>
                  <a:gd name="T30" fmla="*/ 39 w 146"/>
                  <a:gd name="T31" fmla="*/ 3 h 52"/>
                  <a:gd name="T32" fmla="*/ 38 w 146"/>
                  <a:gd name="T33" fmla="*/ 2 h 52"/>
                  <a:gd name="T34" fmla="*/ 35 w 146"/>
                  <a:gd name="T35" fmla="*/ 1 h 52"/>
                  <a:gd name="T36" fmla="*/ 32 w 146"/>
                  <a:gd name="T37" fmla="*/ 0 h 52"/>
                  <a:gd name="T38" fmla="*/ 28 w 146"/>
                  <a:gd name="T39" fmla="*/ 0 h 52"/>
                  <a:gd name="T40" fmla="*/ 25 w 146"/>
                  <a:gd name="T41" fmla="*/ 1 h 52"/>
                  <a:gd name="T42" fmla="*/ 21 w 146"/>
                  <a:gd name="T43" fmla="*/ 2 h 52"/>
                  <a:gd name="T44" fmla="*/ 17 w 146"/>
                  <a:gd name="T45" fmla="*/ 3 h 52"/>
                  <a:gd name="T46" fmla="*/ 14 w 146"/>
                  <a:gd name="T47" fmla="*/ 5 h 52"/>
                  <a:gd name="T48" fmla="*/ 10 w 146"/>
                  <a:gd name="T49" fmla="*/ 6 h 52"/>
                  <a:gd name="T50" fmla="*/ 7 w 146"/>
                  <a:gd name="T51" fmla="*/ 8 h 52"/>
                  <a:gd name="T52" fmla="*/ 4 w 146"/>
                  <a:gd name="T53" fmla="*/ 10 h 52"/>
                  <a:gd name="T54" fmla="*/ 2 w 146"/>
                  <a:gd name="T55" fmla="*/ 12 h 52"/>
                  <a:gd name="T56" fmla="*/ 0 w 146"/>
                  <a:gd name="T57" fmla="*/ 14 h 5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46" h="52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1" name="Freeform 396">
                <a:extLst>
                  <a:ext uri="{FF2B5EF4-FFF2-40B4-BE49-F238E27FC236}">
                    <a16:creationId xmlns:a16="http://schemas.microsoft.com/office/drawing/2014/main" id="{014565F2-D45C-2C46-B0C0-18B22EAED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" y="1252"/>
                <a:ext cx="20" cy="10"/>
              </a:xfrm>
              <a:custGeom>
                <a:avLst/>
                <a:gdLst>
                  <a:gd name="T0" fmla="*/ 20 w 60"/>
                  <a:gd name="T1" fmla="*/ 0 h 31"/>
                  <a:gd name="T2" fmla="*/ 16 w 60"/>
                  <a:gd name="T3" fmla="*/ 0 h 31"/>
                  <a:gd name="T4" fmla="*/ 13 w 60"/>
                  <a:gd name="T5" fmla="*/ 0 h 31"/>
                  <a:gd name="T6" fmla="*/ 10 w 60"/>
                  <a:gd name="T7" fmla="*/ 0 h 31"/>
                  <a:gd name="T8" fmla="*/ 9 w 60"/>
                  <a:gd name="T9" fmla="*/ 0 h 31"/>
                  <a:gd name="T10" fmla="*/ 6 w 60"/>
                  <a:gd name="T11" fmla="*/ 0 h 31"/>
                  <a:gd name="T12" fmla="*/ 3 w 60"/>
                  <a:gd name="T13" fmla="*/ 1 h 31"/>
                  <a:gd name="T14" fmla="*/ 2 w 60"/>
                  <a:gd name="T15" fmla="*/ 1 h 31"/>
                  <a:gd name="T16" fmla="*/ 1 w 60"/>
                  <a:gd name="T17" fmla="*/ 2 h 31"/>
                  <a:gd name="T18" fmla="*/ 0 w 60"/>
                  <a:gd name="T19" fmla="*/ 3 h 31"/>
                  <a:gd name="T20" fmla="*/ 0 w 60"/>
                  <a:gd name="T21" fmla="*/ 4 h 31"/>
                  <a:gd name="T22" fmla="*/ 0 w 60"/>
                  <a:gd name="T23" fmla="*/ 5 h 31"/>
                  <a:gd name="T24" fmla="*/ 1 w 60"/>
                  <a:gd name="T25" fmla="*/ 6 h 31"/>
                  <a:gd name="T26" fmla="*/ 2 w 60"/>
                  <a:gd name="T27" fmla="*/ 7 h 31"/>
                  <a:gd name="T28" fmla="*/ 3 w 60"/>
                  <a:gd name="T29" fmla="*/ 8 h 31"/>
                  <a:gd name="T30" fmla="*/ 4 w 60"/>
                  <a:gd name="T31" fmla="*/ 9 h 31"/>
                  <a:gd name="T32" fmla="*/ 6 w 60"/>
                  <a:gd name="T33" fmla="*/ 9 h 31"/>
                  <a:gd name="T34" fmla="*/ 7 w 60"/>
                  <a:gd name="T35" fmla="*/ 10 h 31"/>
                  <a:gd name="T36" fmla="*/ 9 w 60"/>
                  <a:gd name="T37" fmla="*/ 10 h 31"/>
                  <a:gd name="T38" fmla="*/ 11 w 60"/>
                  <a:gd name="T39" fmla="*/ 10 h 31"/>
                  <a:gd name="T40" fmla="*/ 12 w 60"/>
                  <a:gd name="T41" fmla="*/ 9 h 31"/>
                  <a:gd name="T42" fmla="*/ 14 w 60"/>
                  <a:gd name="T43" fmla="*/ 8 h 31"/>
                  <a:gd name="T44" fmla="*/ 16 w 60"/>
                  <a:gd name="T45" fmla="*/ 6 h 31"/>
                  <a:gd name="T46" fmla="*/ 19 w 60"/>
                  <a:gd name="T47" fmla="*/ 3 h 31"/>
                  <a:gd name="T48" fmla="*/ 20 w 60"/>
                  <a:gd name="T49" fmla="*/ 2 h 31"/>
                  <a:gd name="T50" fmla="*/ 20 w 60"/>
                  <a:gd name="T51" fmla="*/ 0 h 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0" h="31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2" name="Freeform 397">
                <a:extLst>
                  <a:ext uri="{FF2B5EF4-FFF2-40B4-BE49-F238E27FC236}">
                    <a16:creationId xmlns:a16="http://schemas.microsoft.com/office/drawing/2014/main" id="{891B09C1-ECD3-8743-93B9-1BB41003C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1713"/>
                <a:ext cx="26" cy="20"/>
              </a:xfrm>
              <a:custGeom>
                <a:avLst/>
                <a:gdLst>
                  <a:gd name="T0" fmla="*/ 0 w 80"/>
                  <a:gd name="T1" fmla="*/ 14 h 62"/>
                  <a:gd name="T2" fmla="*/ 0 w 80"/>
                  <a:gd name="T3" fmla="*/ 15 h 62"/>
                  <a:gd name="T4" fmla="*/ 0 w 80"/>
                  <a:gd name="T5" fmla="*/ 16 h 62"/>
                  <a:gd name="T6" fmla="*/ 1 w 80"/>
                  <a:gd name="T7" fmla="*/ 16 h 62"/>
                  <a:gd name="T8" fmla="*/ 1 w 80"/>
                  <a:gd name="T9" fmla="*/ 17 h 62"/>
                  <a:gd name="T10" fmla="*/ 3 w 80"/>
                  <a:gd name="T11" fmla="*/ 18 h 62"/>
                  <a:gd name="T12" fmla="*/ 5 w 80"/>
                  <a:gd name="T13" fmla="*/ 19 h 62"/>
                  <a:gd name="T14" fmla="*/ 9 w 80"/>
                  <a:gd name="T15" fmla="*/ 20 h 62"/>
                  <a:gd name="T16" fmla="*/ 13 w 80"/>
                  <a:gd name="T17" fmla="*/ 20 h 62"/>
                  <a:gd name="T18" fmla="*/ 15 w 80"/>
                  <a:gd name="T19" fmla="*/ 20 h 62"/>
                  <a:gd name="T20" fmla="*/ 16 w 80"/>
                  <a:gd name="T21" fmla="*/ 19 h 62"/>
                  <a:gd name="T22" fmla="*/ 18 w 80"/>
                  <a:gd name="T23" fmla="*/ 18 h 62"/>
                  <a:gd name="T24" fmla="*/ 19 w 80"/>
                  <a:gd name="T25" fmla="*/ 17 h 62"/>
                  <a:gd name="T26" fmla="*/ 21 w 80"/>
                  <a:gd name="T27" fmla="*/ 15 h 62"/>
                  <a:gd name="T28" fmla="*/ 23 w 80"/>
                  <a:gd name="T29" fmla="*/ 12 h 62"/>
                  <a:gd name="T30" fmla="*/ 24 w 80"/>
                  <a:gd name="T31" fmla="*/ 9 h 62"/>
                  <a:gd name="T32" fmla="*/ 25 w 80"/>
                  <a:gd name="T33" fmla="*/ 6 h 62"/>
                  <a:gd name="T34" fmla="*/ 26 w 80"/>
                  <a:gd name="T35" fmla="*/ 3 h 62"/>
                  <a:gd name="T36" fmla="*/ 26 w 80"/>
                  <a:gd name="T37" fmla="*/ 0 h 62"/>
                  <a:gd name="T38" fmla="*/ 23 w 80"/>
                  <a:gd name="T39" fmla="*/ 0 h 62"/>
                  <a:gd name="T40" fmla="*/ 19 w 80"/>
                  <a:gd name="T41" fmla="*/ 1 h 62"/>
                  <a:gd name="T42" fmla="*/ 15 w 80"/>
                  <a:gd name="T43" fmla="*/ 3 h 62"/>
                  <a:gd name="T44" fmla="*/ 11 w 80"/>
                  <a:gd name="T45" fmla="*/ 4 h 62"/>
                  <a:gd name="T46" fmla="*/ 7 w 80"/>
                  <a:gd name="T47" fmla="*/ 6 h 62"/>
                  <a:gd name="T48" fmla="*/ 3 w 80"/>
                  <a:gd name="T49" fmla="*/ 8 h 62"/>
                  <a:gd name="T50" fmla="*/ 2 w 80"/>
                  <a:gd name="T51" fmla="*/ 10 h 62"/>
                  <a:gd name="T52" fmla="*/ 1 w 80"/>
                  <a:gd name="T53" fmla="*/ 11 h 62"/>
                  <a:gd name="T54" fmla="*/ 0 w 80"/>
                  <a:gd name="T55" fmla="*/ 13 h 62"/>
                  <a:gd name="T56" fmla="*/ 0 w 80"/>
                  <a:gd name="T57" fmla="*/ 14 h 6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0" h="62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3" name="Freeform 398">
                <a:extLst>
                  <a:ext uri="{FF2B5EF4-FFF2-40B4-BE49-F238E27FC236}">
                    <a16:creationId xmlns:a16="http://schemas.microsoft.com/office/drawing/2014/main" id="{C2E300ED-F3F2-004C-A6E6-ABD7598B8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1674"/>
                <a:ext cx="33" cy="16"/>
              </a:xfrm>
              <a:custGeom>
                <a:avLst/>
                <a:gdLst>
                  <a:gd name="T0" fmla="*/ 25 w 106"/>
                  <a:gd name="T1" fmla="*/ 4 h 49"/>
                  <a:gd name="T2" fmla="*/ 22 w 106"/>
                  <a:gd name="T3" fmla="*/ 4 h 49"/>
                  <a:gd name="T4" fmla="*/ 21 w 106"/>
                  <a:gd name="T5" fmla="*/ 4 h 49"/>
                  <a:gd name="T6" fmla="*/ 18 w 106"/>
                  <a:gd name="T7" fmla="*/ 3 h 49"/>
                  <a:gd name="T8" fmla="*/ 17 w 106"/>
                  <a:gd name="T9" fmla="*/ 2 h 49"/>
                  <a:gd name="T10" fmla="*/ 15 w 106"/>
                  <a:gd name="T11" fmla="*/ 1 h 49"/>
                  <a:gd name="T12" fmla="*/ 13 w 106"/>
                  <a:gd name="T13" fmla="*/ 1 h 49"/>
                  <a:gd name="T14" fmla="*/ 11 w 106"/>
                  <a:gd name="T15" fmla="*/ 0 h 49"/>
                  <a:gd name="T16" fmla="*/ 8 w 106"/>
                  <a:gd name="T17" fmla="*/ 0 h 49"/>
                  <a:gd name="T18" fmla="*/ 5 w 106"/>
                  <a:gd name="T19" fmla="*/ 0 h 49"/>
                  <a:gd name="T20" fmla="*/ 0 w 106"/>
                  <a:gd name="T21" fmla="*/ 0 h 49"/>
                  <a:gd name="T22" fmla="*/ 3 w 106"/>
                  <a:gd name="T23" fmla="*/ 4 h 49"/>
                  <a:gd name="T24" fmla="*/ 5 w 106"/>
                  <a:gd name="T25" fmla="*/ 7 h 49"/>
                  <a:gd name="T26" fmla="*/ 8 w 106"/>
                  <a:gd name="T27" fmla="*/ 9 h 49"/>
                  <a:gd name="T28" fmla="*/ 11 w 106"/>
                  <a:gd name="T29" fmla="*/ 12 h 49"/>
                  <a:gd name="T30" fmla="*/ 13 w 106"/>
                  <a:gd name="T31" fmla="*/ 14 h 49"/>
                  <a:gd name="T32" fmla="*/ 16 w 106"/>
                  <a:gd name="T33" fmla="*/ 15 h 49"/>
                  <a:gd name="T34" fmla="*/ 19 w 106"/>
                  <a:gd name="T35" fmla="*/ 16 h 49"/>
                  <a:gd name="T36" fmla="*/ 22 w 106"/>
                  <a:gd name="T37" fmla="*/ 16 h 49"/>
                  <a:gd name="T38" fmla="*/ 25 w 106"/>
                  <a:gd name="T39" fmla="*/ 16 h 49"/>
                  <a:gd name="T40" fmla="*/ 27 w 106"/>
                  <a:gd name="T41" fmla="*/ 15 h 49"/>
                  <a:gd name="T42" fmla="*/ 30 w 106"/>
                  <a:gd name="T43" fmla="*/ 13 h 49"/>
                  <a:gd name="T44" fmla="*/ 33 w 106"/>
                  <a:gd name="T45" fmla="*/ 10 h 49"/>
                  <a:gd name="T46" fmla="*/ 31 w 106"/>
                  <a:gd name="T47" fmla="*/ 10 h 49"/>
                  <a:gd name="T48" fmla="*/ 31 w 106"/>
                  <a:gd name="T49" fmla="*/ 9 h 49"/>
                  <a:gd name="T50" fmla="*/ 29 w 106"/>
                  <a:gd name="T51" fmla="*/ 8 h 49"/>
                  <a:gd name="T52" fmla="*/ 28 w 106"/>
                  <a:gd name="T53" fmla="*/ 7 h 49"/>
                  <a:gd name="T54" fmla="*/ 27 w 106"/>
                  <a:gd name="T55" fmla="*/ 6 h 49"/>
                  <a:gd name="T56" fmla="*/ 26 w 106"/>
                  <a:gd name="T57" fmla="*/ 5 h 49"/>
                  <a:gd name="T58" fmla="*/ 26 w 106"/>
                  <a:gd name="T59" fmla="*/ 5 h 49"/>
                  <a:gd name="T60" fmla="*/ 25 w 106"/>
                  <a:gd name="T61" fmla="*/ 4 h 4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06" h="49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4" name="Freeform 399">
                <a:extLst>
                  <a:ext uri="{FF2B5EF4-FFF2-40B4-BE49-F238E27FC236}">
                    <a16:creationId xmlns:a16="http://schemas.microsoft.com/office/drawing/2014/main" id="{49858D73-DFF3-124D-BC81-97A2ACE7D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1713"/>
                <a:ext cx="15" cy="7"/>
              </a:xfrm>
              <a:custGeom>
                <a:avLst/>
                <a:gdLst>
                  <a:gd name="T0" fmla="*/ 0 w 47"/>
                  <a:gd name="T1" fmla="*/ 6 h 22"/>
                  <a:gd name="T2" fmla="*/ 2 w 47"/>
                  <a:gd name="T3" fmla="*/ 7 h 22"/>
                  <a:gd name="T4" fmla="*/ 4 w 47"/>
                  <a:gd name="T5" fmla="*/ 7 h 22"/>
                  <a:gd name="T6" fmla="*/ 6 w 47"/>
                  <a:gd name="T7" fmla="*/ 7 h 22"/>
                  <a:gd name="T8" fmla="*/ 8 w 47"/>
                  <a:gd name="T9" fmla="*/ 7 h 22"/>
                  <a:gd name="T10" fmla="*/ 11 w 47"/>
                  <a:gd name="T11" fmla="*/ 6 h 22"/>
                  <a:gd name="T12" fmla="*/ 12 w 47"/>
                  <a:gd name="T13" fmla="*/ 5 h 22"/>
                  <a:gd name="T14" fmla="*/ 13 w 47"/>
                  <a:gd name="T15" fmla="*/ 4 h 22"/>
                  <a:gd name="T16" fmla="*/ 14 w 47"/>
                  <a:gd name="T17" fmla="*/ 3 h 22"/>
                  <a:gd name="T18" fmla="*/ 14 w 47"/>
                  <a:gd name="T19" fmla="*/ 2 h 22"/>
                  <a:gd name="T20" fmla="*/ 15 w 47"/>
                  <a:gd name="T21" fmla="*/ 0 h 22"/>
                  <a:gd name="T22" fmla="*/ 0 w 47"/>
                  <a:gd name="T23" fmla="*/ 6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22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5" name="Freeform 400">
                <a:extLst>
                  <a:ext uri="{FF2B5EF4-FFF2-40B4-BE49-F238E27FC236}">
                    <a16:creationId xmlns:a16="http://schemas.microsoft.com/office/drawing/2014/main" id="{489FCEA4-C593-C248-8E5D-5B9EF7AC3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1742"/>
                <a:ext cx="17" cy="11"/>
              </a:xfrm>
              <a:custGeom>
                <a:avLst/>
                <a:gdLst>
                  <a:gd name="T0" fmla="*/ 17 w 53"/>
                  <a:gd name="T1" fmla="*/ 0 h 32"/>
                  <a:gd name="T2" fmla="*/ 12 w 53"/>
                  <a:gd name="T3" fmla="*/ 3 h 32"/>
                  <a:gd name="T4" fmla="*/ 7 w 53"/>
                  <a:gd name="T5" fmla="*/ 6 h 32"/>
                  <a:gd name="T6" fmla="*/ 4 w 53"/>
                  <a:gd name="T7" fmla="*/ 9 h 32"/>
                  <a:gd name="T8" fmla="*/ 0 w 53"/>
                  <a:gd name="T9" fmla="*/ 11 h 32"/>
                  <a:gd name="T10" fmla="*/ 4 w 53"/>
                  <a:gd name="T11" fmla="*/ 11 h 32"/>
                  <a:gd name="T12" fmla="*/ 8 w 53"/>
                  <a:gd name="T13" fmla="*/ 11 h 32"/>
                  <a:gd name="T14" fmla="*/ 13 w 53"/>
                  <a:gd name="T15" fmla="*/ 11 h 32"/>
                  <a:gd name="T16" fmla="*/ 17 w 53"/>
                  <a:gd name="T17" fmla="*/ 11 h 32"/>
                  <a:gd name="T18" fmla="*/ 17 w 53"/>
                  <a:gd name="T19" fmla="*/ 8 h 32"/>
                  <a:gd name="T20" fmla="*/ 17 w 53"/>
                  <a:gd name="T21" fmla="*/ 6 h 32"/>
                  <a:gd name="T22" fmla="*/ 17 w 53"/>
                  <a:gd name="T23" fmla="*/ 3 h 32"/>
                  <a:gd name="T24" fmla="*/ 17 w 53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3" h="32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6" name="Freeform 401">
                <a:extLst>
                  <a:ext uri="{FF2B5EF4-FFF2-40B4-BE49-F238E27FC236}">
                    <a16:creationId xmlns:a16="http://schemas.microsoft.com/office/drawing/2014/main" id="{4F868F49-DE26-854E-B1E5-90428AE62F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0" y="1438"/>
                <a:ext cx="14" cy="12"/>
              </a:xfrm>
              <a:custGeom>
                <a:avLst/>
                <a:gdLst>
                  <a:gd name="T0" fmla="*/ 8 w 46"/>
                  <a:gd name="T1" fmla="*/ 1 h 34"/>
                  <a:gd name="T2" fmla="*/ 0 w 46"/>
                  <a:gd name="T3" fmla="*/ 6 h 34"/>
                  <a:gd name="T4" fmla="*/ 0 w 46"/>
                  <a:gd name="T5" fmla="*/ 12 h 34"/>
                  <a:gd name="T6" fmla="*/ 8 w 46"/>
                  <a:gd name="T7" fmla="*/ 12 h 34"/>
                  <a:gd name="T8" fmla="*/ 9 w 46"/>
                  <a:gd name="T9" fmla="*/ 11 h 34"/>
                  <a:gd name="T10" fmla="*/ 11 w 46"/>
                  <a:gd name="T11" fmla="*/ 10 h 34"/>
                  <a:gd name="T12" fmla="*/ 12 w 46"/>
                  <a:gd name="T13" fmla="*/ 9 h 34"/>
                  <a:gd name="T14" fmla="*/ 13 w 46"/>
                  <a:gd name="T15" fmla="*/ 7 h 34"/>
                  <a:gd name="T16" fmla="*/ 13 w 46"/>
                  <a:gd name="T17" fmla="*/ 6 h 34"/>
                  <a:gd name="T18" fmla="*/ 14 w 46"/>
                  <a:gd name="T19" fmla="*/ 5 h 34"/>
                  <a:gd name="T20" fmla="*/ 14 w 46"/>
                  <a:gd name="T21" fmla="*/ 3 h 34"/>
                  <a:gd name="T22" fmla="*/ 14 w 46"/>
                  <a:gd name="T23" fmla="*/ 1 h 34"/>
                  <a:gd name="T24" fmla="*/ 14 w 46"/>
                  <a:gd name="T25" fmla="*/ 0 h 34"/>
                  <a:gd name="T26" fmla="*/ 13 w 46"/>
                  <a:gd name="T27" fmla="*/ 0 h 34"/>
                  <a:gd name="T28" fmla="*/ 13 w 46"/>
                  <a:gd name="T29" fmla="*/ 0 h 34"/>
                  <a:gd name="T30" fmla="*/ 12 w 46"/>
                  <a:gd name="T31" fmla="*/ 0 h 34"/>
                  <a:gd name="T32" fmla="*/ 10 w 46"/>
                  <a:gd name="T33" fmla="*/ 1 h 34"/>
                  <a:gd name="T34" fmla="*/ 8 w 46"/>
                  <a:gd name="T35" fmla="*/ 1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6" h="34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7" name="Freeform 402">
                <a:extLst>
                  <a:ext uri="{FF2B5EF4-FFF2-40B4-BE49-F238E27FC236}">
                    <a16:creationId xmlns:a16="http://schemas.microsoft.com/office/drawing/2014/main" id="{3B5850E2-E672-9249-872E-8E585E835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5" y="1224"/>
                <a:ext cx="16" cy="8"/>
              </a:xfrm>
              <a:custGeom>
                <a:avLst/>
                <a:gdLst>
                  <a:gd name="T0" fmla="*/ 0 w 48"/>
                  <a:gd name="T1" fmla="*/ 8 h 25"/>
                  <a:gd name="T2" fmla="*/ 5 w 48"/>
                  <a:gd name="T3" fmla="*/ 8 h 25"/>
                  <a:gd name="T4" fmla="*/ 9 w 48"/>
                  <a:gd name="T5" fmla="*/ 8 h 25"/>
                  <a:gd name="T6" fmla="*/ 10 w 48"/>
                  <a:gd name="T7" fmla="*/ 8 h 25"/>
                  <a:gd name="T8" fmla="*/ 11 w 48"/>
                  <a:gd name="T9" fmla="*/ 7 h 25"/>
                  <a:gd name="T10" fmla="*/ 12 w 48"/>
                  <a:gd name="T11" fmla="*/ 6 h 25"/>
                  <a:gd name="T12" fmla="*/ 13 w 48"/>
                  <a:gd name="T13" fmla="*/ 5 h 25"/>
                  <a:gd name="T14" fmla="*/ 15 w 48"/>
                  <a:gd name="T15" fmla="*/ 2 h 25"/>
                  <a:gd name="T16" fmla="*/ 16 w 48"/>
                  <a:gd name="T17" fmla="*/ 0 h 25"/>
                  <a:gd name="T18" fmla="*/ 13 w 48"/>
                  <a:gd name="T19" fmla="*/ 0 h 25"/>
                  <a:gd name="T20" fmla="*/ 11 w 48"/>
                  <a:gd name="T21" fmla="*/ 1 h 25"/>
                  <a:gd name="T22" fmla="*/ 9 w 48"/>
                  <a:gd name="T23" fmla="*/ 2 h 25"/>
                  <a:gd name="T24" fmla="*/ 7 w 48"/>
                  <a:gd name="T25" fmla="*/ 3 h 25"/>
                  <a:gd name="T26" fmla="*/ 4 w 48"/>
                  <a:gd name="T27" fmla="*/ 5 h 25"/>
                  <a:gd name="T28" fmla="*/ 0 w 48"/>
                  <a:gd name="T29" fmla="*/ 8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8" h="25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8" name="Freeform 403">
                <a:extLst>
                  <a:ext uri="{FF2B5EF4-FFF2-40B4-BE49-F238E27FC236}">
                    <a16:creationId xmlns:a16="http://schemas.microsoft.com/office/drawing/2014/main" id="{FC4966E2-F1D5-3E4A-9A0C-39201685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3" y="1188"/>
                <a:ext cx="8" cy="11"/>
              </a:xfrm>
              <a:custGeom>
                <a:avLst/>
                <a:gdLst>
                  <a:gd name="T0" fmla="*/ 0 w 30"/>
                  <a:gd name="T1" fmla="*/ 0 h 37"/>
                  <a:gd name="T2" fmla="*/ 0 w 30"/>
                  <a:gd name="T3" fmla="*/ 11 h 37"/>
                  <a:gd name="T4" fmla="*/ 3 w 30"/>
                  <a:gd name="T5" fmla="*/ 11 h 37"/>
                  <a:gd name="T6" fmla="*/ 5 w 30"/>
                  <a:gd name="T7" fmla="*/ 10 h 37"/>
                  <a:gd name="T8" fmla="*/ 6 w 30"/>
                  <a:gd name="T9" fmla="*/ 10 h 37"/>
                  <a:gd name="T10" fmla="*/ 7 w 30"/>
                  <a:gd name="T11" fmla="*/ 10 h 37"/>
                  <a:gd name="T12" fmla="*/ 7 w 30"/>
                  <a:gd name="T13" fmla="*/ 9 h 37"/>
                  <a:gd name="T14" fmla="*/ 8 w 30"/>
                  <a:gd name="T15" fmla="*/ 8 h 37"/>
                  <a:gd name="T16" fmla="*/ 8 w 30"/>
                  <a:gd name="T17" fmla="*/ 7 h 37"/>
                  <a:gd name="T18" fmla="*/ 8 w 30"/>
                  <a:gd name="T19" fmla="*/ 5 h 37"/>
                  <a:gd name="T20" fmla="*/ 8 w 30"/>
                  <a:gd name="T21" fmla="*/ 3 h 37"/>
                  <a:gd name="T22" fmla="*/ 7 w 30"/>
                  <a:gd name="T23" fmla="*/ 0 h 37"/>
                  <a:gd name="T24" fmla="*/ 0 w 30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37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29" name="Freeform 404">
                <a:extLst>
                  <a:ext uri="{FF2B5EF4-FFF2-40B4-BE49-F238E27FC236}">
                    <a16:creationId xmlns:a16="http://schemas.microsoft.com/office/drawing/2014/main" id="{E33BE3BD-13F5-4942-A7BA-F76F9C1C0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4" y="1208"/>
                <a:ext cx="36" cy="16"/>
              </a:xfrm>
              <a:custGeom>
                <a:avLst/>
                <a:gdLst>
                  <a:gd name="T0" fmla="*/ 11 w 113"/>
                  <a:gd name="T1" fmla="*/ 1 h 46"/>
                  <a:gd name="T2" fmla="*/ 7 w 113"/>
                  <a:gd name="T3" fmla="*/ 1 h 46"/>
                  <a:gd name="T4" fmla="*/ 4 w 113"/>
                  <a:gd name="T5" fmla="*/ 2 h 46"/>
                  <a:gd name="T6" fmla="*/ 2 w 113"/>
                  <a:gd name="T7" fmla="*/ 2 h 46"/>
                  <a:gd name="T8" fmla="*/ 1 w 113"/>
                  <a:gd name="T9" fmla="*/ 4 h 46"/>
                  <a:gd name="T10" fmla="*/ 0 w 113"/>
                  <a:gd name="T11" fmla="*/ 5 h 46"/>
                  <a:gd name="T12" fmla="*/ 0 w 113"/>
                  <a:gd name="T13" fmla="*/ 7 h 46"/>
                  <a:gd name="T14" fmla="*/ 2 w 113"/>
                  <a:gd name="T15" fmla="*/ 9 h 46"/>
                  <a:gd name="T16" fmla="*/ 3 w 113"/>
                  <a:gd name="T17" fmla="*/ 11 h 46"/>
                  <a:gd name="T18" fmla="*/ 5 w 113"/>
                  <a:gd name="T19" fmla="*/ 13 h 46"/>
                  <a:gd name="T20" fmla="*/ 6 w 113"/>
                  <a:gd name="T21" fmla="*/ 14 h 46"/>
                  <a:gd name="T22" fmla="*/ 8 w 113"/>
                  <a:gd name="T23" fmla="*/ 15 h 46"/>
                  <a:gd name="T24" fmla="*/ 10 w 113"/>
                  <a:gd name="T25" fmla="*/ 16 h 46"/>
                  <a:gd name="T26" fmla="*/ 11 w 113"/>
                  <a:gd name="T27" fmla="*/ 16 h 46"/>
                  <a:gd name="T28" fmla="*/ 13 w 113"/>
                  <a:gd name="T29" fmla="*/ 16 h 46"/>
                  <a:gd name="T30" fmla="*/ 18 w 113"/>
                  <a:gd name="T31" fmla="*/ 16 h 46"/>
                  <a:gd name="T32" fmla="*/ 22 w 113"/>
                  <a:gd name="T33" fmla="*/ 15 h 46"/>
                  <a:gd name="T34" fmla="*/ 24 w 113"/>
                  <a:gd name="T35" fmla="*/ 14 h 46"/>
                  <a:gd name="T36" fmla="*/ 26 w 113"/>
                  <a:gd name="T37" fmla="*/ 13 h 46"/>
                  <a:gd name="T38" fmla="*/ 28 w 113"/>
                  <a:gd name="T39" fmla="*/ 13 h 46"/>
                  <a:gd name="T40" fmla="*/ 29 w 113"/>
                  <a:gd name="T41" fmla="*/ 11 h 46"/>
                  <a:gd name="T42" fmla="*/ 32 w 113"/>
                  <a:gd name="T43" fmla="*/ 9 h 46"/>
                  <a:gd name="T44" fmla="*/ 34 w 113"/>
                  <a:gd name="T45" fmla="*/ 7 h 46"/>
                  <a:gd name="T46" fmla="*/ 35 w 113"/>
                  <a:gd name="T47" fmla="*/ 4 h 46"/>
                  <a:gd name="T48" fmla="*/ 36 w 113"/>
                  <a:gd name="T49" fmla="*/ 1 h 46"/>
                  <a:gd name="T50" fmla="*/ 32 w 113"/>
                  <a:gd name="T51" fmla="*/ 0 h 46"/>
                  <a:gd name="T52" fmla="*/ 28 w 113"/>
                  <a:gd name="T53" fmla="*/ 0 h 46"/>
                  <a:gd name="T54" fmla="*/ 24 w 113"/>
                  <a:gd name="T55" fmla="*/ 0 h 46"/>
                  <a:gd name="T56" fmla="*/ 21 w 113"/>
                  <a:gd name="T57" fmla="*/ 0 h 46"/>
                  <a:gd name="T58" fmla="*/ 15 w 113"/>
                  <a:gd name="T59" fmla="*/ 1 h 46"/>
                  <a:gd name="T60" fmla="*/ 11 w 113"/>
                  <a:gd name="T61" fmla="*/ 1 h 4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3" h="46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0" name="Freeform 405">
                <a:extLst>
                  <a:ext uri="{FF2B5EF4-FFF2-40B4-BE49-F238E27FC236}">
                    <a16:creationId xmlns:a16="http://schemas.microsoft.com/office/drawing/2014/main" id="{A7E2D4A0-5630-C24E-A339-10A835978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5" y="1201"/>
                <a:ext cx="49" cy="28"/>
              </a:xfrm>
              <a:custGeom>
                <a:avLst/>
                <a:gdLst>
                  <a:gd name="T0" fmla="*/ 0 w 153"/>
                  <a:gd name="T1" fmla="*/ 27 h 82"/>
                  <a:gd name="T2" fmla="*/ 1 w 153"/>
                  <a:gd name="T3" fmla="*/ 28 h 82"/>
                  <a:gd name="T4" fmla="*/ 2 w 153"/>
                  <a:gd name="T5" fmla="*/ 28 h 82"/>
                  <a:gd name="T6" fmla="*/ 3 w 153"/>
                  <a:gd name="T7" fmla="*/ 28 h 82"/>
                  <a:gd name="T8" fmla="*/ 4 w 153"/>
                  <a:gd name="T9" fmla="*/ 28 h 82"/>
                  <a:gd name="T10" fmla="*/ 7 w 153"/>
                  <a:gd name="T11" fmla="*/ 27 h 82"/>
                  <a:gd name="T12" fmla="*/ 11 w 153"/>
                  <a:gd name="T13" fmla="*/ 27 h 82"/>
                  <a:gd name="T14" fmla="*/ 13 w 153"/>
                  <a:gd name="T15" fmla="*/ 27 h 82"/>
                  <a:gd name="T16" fmla="*/ 15 w 153"/>
                  <a:gd name="T17" fmla="*/ 27 h 82"/>
                  <a:gd name="T18" fmla="*/ 18 w 153"/>
                  <a:gd name="T19" fmla="*/ 26 h 82"/>
                  <a:gd name="T20" fmla="*/ 21 w 153"/>
                  <a:gd name="T21" fmla="*/ 25 h 82"/>
                  <a:gd name="T22" fmla="*/ 27 w 153"/>
                  <a:gd name="T23" fmla="*/ 23 h 82"/>
                  <a:gd name="T24" fmla="*/ 33 w 153"/>
                  <a:gd name="T25" fmla="*/ 20 h 82"/>
                  <a:gd name="T26" fmla="*/ 36 w 153"/>
                  <a:gd name="T27" fmla="*/ 18 h 82"/>
                  <a:gd name="T28" fmla="*/ 39 w 153"/>
                  <a:gd name="T29" fmla="*/ 17 h 82"/>
                  <a:gd name="T30" fmla="*/ 41 w 153"/>
                  <a:gd name="T31" fmla="*/ 15 h 82"/>
                  <a:gd name="T32" fmla="*/ 44 w 153"/>
                  <a:gd name="T33" fmla="*/ 13 h 82"/>
                  <a:gd name="T34" fmla="*/ 45 w 153"/>
                  <a:gd name="T35" fmla="*/ 11 h 82"/>
                  <a:gd name="T36" fmla="*/ 47 w 153"/>
                  <a:gd name="T37" fmla="*/ 9 h 82"/>
                  <a:gd name="T38" fmla="*/ 48 w 153"/>
                  <a:gd name="T39" fmla="*/ 6 h 82"/>
                  <a:gd name="T40" fmla="*/ 49 w 153"/>
                  <a:gd name="T41" fmla="*/ 4 h 82"/>
                  <a:gd name="T42" fmla="*/ 43 w 153"/>
                  <a:gd name="T43" fmla="*/ 3 h 82"/>
                  <a:gd name="T44" fmla="*/ 37 w 153"/>
                  <a:gd name="T45" fmla="*/ 1 h 82"/>
                  <a:gd name="T46" fmla="*/ 31 w 153"/>
                  <a:gd name="T47" fmla="*/ 0 h 82"/>
                  <a:gd name="T48" fmla="*/ 25 w 153"/>
                  <a:gd name="T49" fmla="*/ 0 h 82"/>
                  <a:gd name="T50" fmla="*/ 22 w 153"/>
                  <a:gd name="T51" fmla="*/ 0 h 82"/>
                  <a:gd name="T52" fmla="*/ 19 w 153"/>
                  <a:gd name="T53" fmla="*/ 0 h 82"/>
                  <a:gd name="T54" fmla="*/ 17 w 153"/>
                  <a:gd name="T55" fmla="*/ 1 h 82"/>
                  <a:gd name="T56" fmla="*/ 14 w 153"/>
                  <a:gd name="T57" fmla="*/ 1 h 82"/>
                  <a:gd name="T58" fmla="*/ 12 w 153"/>
                  <a:gd name="T59" fmla="*/ 2 h 82"/>
                  <a:gd name="T60" fmla="*/ 11 w 153"/>
                  <a:gd name="T61" fmla="*/ 3 h 82"/>
                  <a:gd name="T62" fmla="*/ 10 w 153"/>
                  <a:gd name="T63" fmla="*/ 5 h 82"/>
                  <a:gd name="T64" fmla="*/ 8 w 153"/>
                  <a:gd name="T65" fmla="*/ 6 h 82"/>
                  <a:gd name="T66" fmla="*/ 10 w 153"/>
                  <a:gd name="T67" fmla="*/ 8 h 82"/>
                  <a:gd name="T68" fmla="*/ 12 w 153"/>
                  <a:gd name="T69" fmla="*/ 10 h 82"/>
                  <a:gd name="T70" fmla="*/ 12 w 153"/>
                  <a:gd name="T71" fmla="*/ 11 h 82"/>
                  <a:gd name="T72" fmla="*/ 13 w 153"/>
                  <a:gd name="T73" fmla="*/ 12 h 82"/>
                  <a:gd name="T74" fmla="*/ 14 w 153"/>
                  <a:gd name="T75" fmla="*/ 12 h 82"/>
                  <a:gd name="T76" fmla="*/ 15 w 153"/>
                  <a:gd name="T77" fmla="*/ 12 h 82"/>
                  <a:gd name="T78" fmla="*/ 13 w 153"/>
                  <a:gd name="T79" fmla="*/ 14 h 82"/>
                  <a:gd name="T80" fmla="*/ 11 w 153"/>
                  <a:gd name="T81" fmla="*/ 16 h 82"/>
                  <a:gd name="T82" fmla="*/ 9 w 153"/>
                  <a:gd name="T83" fmla="*/ 18 h 82"/>
                  <a:gd name="T84" fmla="*/ 7 w 153"/>
                  <a:gd name="T85" fmla="*/ 19 h 82"/>
                  <a:gd name="T86" fmla="*/ 6 w 153"/>
                  <a:gd name="T87" fmla="*/ 22 h 82"/>
                  <a:gd name="T88" fmla="*/ 4 w 153"/>
                  <a:gd name="T89" fmla="*/ 24 h 82"/>
                  <a:gd name="T90" fmla="*/ 2 w 153"/>
                  <a:gd name="T91" fmla="*/ 26 h 82"/>
                  <a:gd name="T92" fmla="*/ 0 w 153"/>
                  <a:gd name="T93" fmla="*/ 27 h 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53" h="82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1" name="Freeform 406">
                <a:extLst>
                  <a:ext uri="{FF2B5EF4-FFF2-40B4-BE49-F238E27FC236}">
                    <a16:creationId xmlns:a16="http://schemas.microsoft.com/office/drawing/2014/main" id="{8CC506AA-AA2B-B94F-8F5F-49FA5804C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1217"/>
                <a:ext cx="29" cy="17"/>
              </a:xfrm>
              <a:custGeom>
                <a:avLst/>
                <a:gdLst>
                  <a:gd name="T0" fmla="*/ 0 w 86"/>
                  <a:gd name="T1" fmla="*/ 13 h 50"/>
                  <a:gd name="T2" fmla="*/ 2 w 86"/>
                  <a:gd name="T3" fmla="*/ 14 h 50"/>
                  <a:gd name="T4" fmla="*/ 4 w 86"/>
                  <a:gd name="T5" fmla="*/ 15 h 50"/>
                  <a:gd name="T6" fmla="*/ 5 w 86"/>
                  <a:gd name="T7" fmla="*/ 16 h 50"/>
                  <a:gd name="T8" fmla="*/ 8 w 86"/>
                  <a:gd name="T9" fmla="*/ 16 h 50"/>
                  <a:gd name="T10" fmla="*/ 12 w 86"/>
                  <a:gd name="T11" fmla="*/ 17 h 50"/>
                  <a:gd name="T12" fmla="*/ 16 w 86"/>
                  <a:gd name="T13" fmla="*/ 17 h 50"/>
                  <a:gd name="T14" fmla="*/ 20 w 86"/>
                  <a:gd name="T15" fmla="*/ 17 h 50"/>
                  <a:gd name="T16" fmla="*/ 23 w 86"/>
                  <a:gd name="T17" fmla="*/ 16 h 50"/>
                  <a:gd name="T18" fmla="*/ 25 w 86"/>
                  <a:gd name="T19" fmla="*/ 16 h 50"/>
                  <a:gd name="T20" fmla="*/ 27 w 86"/>
                  <a:gd name="T21" fmla="*/ 15 h 50"/>
                  <a:gd name="T22" fmla="*/ 28 w 86"/>
                  <a:gd name="T23" fmla="*/ 14 h 50"/>
                  <a:gd name="T24" fmla="*/ 28 w 86"/>
                  <a:gd name="T25" fmla="*/ 13 h 50"/>
                  <a:gd name="T26" fmla="*/ 29 w 86"/>
                  <a:gd name="T27" fmla="*/ 11 h 50"/>
                  <a:gd name="T28" fmla="*/ 29 w 86"/>
                  <a:gd name="T29" fmla="*/ 9 h 50"/>
                  <a:gd name="T30" fmla="*/ 29 w 86"/>
                  <a:gd name="T31" fmla="*/ 6 h 50"/>
                  <a:gd name="T32" fmla="*/ 28 w 86"/>
                  <a:gd name="T33" fmla="*/ 3 h 50"/>
                  <a:gd name="T34" fmla="*/ 28 w 86"/>
                  <a:gd name="T35" fmla="*/ 2 h 50"/>
                  <a:gd name="T36" fmla="*/ 27 w 86"/>
                  <a:gd name="T37" fmla="*/ 2 h 50"/>
                  <a:gd name="T38" fmla="*/ 26 w 86"/>
                  <a:gd name="T39" fmla="*/ 1 h 50"/>
                  <a:gd name="T40" fmla="*/ 25 w 86"/>
                  <a:gd name="T41" fmla="*/ 0 h 50"/>
                  <a:gd name="T42" fmla="*/ 0 w 86"/>
                  <a:gd name="T43" fmla="*/ 13 h 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6" h="5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2" name="Freeform 407">
                <a:extLst>
                  <a:ext uri="{FF2B5EF4-FFF2-40B4-BE49-F238E27FC236}">
                    <a16:creationId xmlns:a16="http://schemas.microsoft.com/office/drawing/2014/main" id="{F663A564-C501-9441-98CD-43A52EEA7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" y="1163"/>
                <a:ext cx="55" cy="25"/>
              </a:xfrm>
              <a:custGeom>
                <a:avLst/>
                <a:gdLst>
                  <a:gd name="T0" fmla="*/ 38 w 172"/>
                  <a:gd name="T1" fmla="*/ 21 h 74"/>
                  <a:gd name="T2" fmla="*/ 35 w 172"/>
                  <a:gd name="T3" fmla="*/ 21 h 74"/>
                  <a:gd name="T4" fmla="*/ 32 w 172"/>
                  <a:gd name="T5" fmla="*/ 21 h 74"/>
                  <a:gd name="T6" fmla="*/ 29 w 172"/>
                  <a:gd name="T7" fmla="*/ 21 h 74"/>
                  <a:gd name="T8" fmla="*/ 26 w 172"/>
                  <a:gd name="T9" fmla="*/ 21 h 74"/>
                  <a:gd name="T10" fmla="*/ 19 w 172"/>
                  <a:gd name="T11" fmla="*/ 25 h 74"/>
                  <a:gd name="T12" fmla="*/ 11 w 172"/>
                  <a:gd name="T13" fmla="*/ 25 h 74"/>
                  <a:gd name="T14" fmla="*/ 12 w 172"/>
                  <a:gd name="T15" fmla="*/ 21 h 74"/>
                  <a:gd name="T16" fmla="*/ 12 w 172"/>
                  <a:gd name="T17" fmla="*/ 17 h 74"/>
                  <a:gd name="T18" fmla="*/ 10 w 172"/>
                  <a:gd name="T19" fmla="*/ 17 h 74"/>
                  <a:gd name="T20" fmla="*/ 7 w 172"/>
                  <a:gd name="T21" fmla="*/ 16 h 74"/>
                  <a:gd name="T22" fmla="*/ 5 w 172"/>
                  <a:gd name="T23" fmla="*/ 16 h 74"/>
                  <a:gd name="T24" fmla="*/ 3 w 172"/>
                  <a:gd name="T25" fmla="*/ 15 h 74"/>
                  <a:gd name="T26" fmla="*/ 2 w 172"/>
                  <a:gd name="T27" fmla="*/ 14 h 74"/>
                  <a:gd name="T28" fmla="*/ 1 w 172"/>
                  <a:gd name="T29" fmla="*/ 13 h 74"/>
                  <a:gd name="T30" fmla="*/ 0 w 172"/>
                  <a:gd name="T31" fmla="*/ 12 h 74"/>
                  <a:gd name="T32" fmla="*/ 0 w 172"/>
                  <a:gd name="T33" fmla="*/ 10 h 74"/>
                  <a:gd name="T34" fmla="*/ 0 w 172"/>
                  <a:gd name="T35" fmla="*/ 9 h 74"/>
                  <a:gd name="T36" fmla="*/ 1 w 172"/>
                  <a:gd name="T37" fmla="*/ 7 h 74"/>
                  <a:gd name="T38" fmla="*/ 2 w 172"/>
                  <a:gd name="T39" fmla="*/ 6 h 74"/>
                  <a:gd name="T40" fmla="*/ 3 w 172"/>
                  <a:gd name="T41" fmla="*/ 5 h 74"/>
                  <a:gd name="T42" fmla="*/ 4 w 172"/>
                  <a:gd name="T43" fmla="*/ 3 h 74"/>
                  <a:gd name="T44" fmla="*/ 6 w 172"/>
                  <a:gd name="T45" fmla="*/ 2 h 74"/>
                  <a:gd name="T46" fmla="*/ 8 w 172"/>
                  <a:gd name="T47" fmla="*/ 2 h 74"/>
                  <a:gd name="T48" fmla="*/ 9 w 172"/>
                  <a:gd name="T49" fmla="*/ 1 h 74"/>
                  <a:gd name="T50" fmla="*/ 13 w 172"/>
                  <a:gd name="T51" fmla="*/ 0 h 74"/>
                  <a:gd name="T52" fmla="*/ 18 w 172"/>
                  <a:gd name="T53" fmla="*/ 0 h 74"/>
                  <a:gd name="T54" fmla="*/ 22 w 172"/>
                  <a:gd name="T55" fmla="*/ 0 h 74"/>
                  <a:gd name="T56" fmla="*/ 26 w 172"/>
                  <a:gd name="T57" fmla="*/ 0 h 74"/>
                  <a:gd name="T58" fmla="*/ 30 w 172"/>
                  <a:gd name="T59" fmla="*/ 0 h 74"/>
                  <a:gd name="T60" fmla="*/ 34 w 172"/>
                  <a:gd name="T61" fmla="*/ 1 h 74"/>
                  <a:gd name="T62" fmla="*/ 37 w 172"/>
                  <a:gd name="T63" fmla="*/ 2 h 74"/>
                  <a:gd name="T64" fmla="*/ 41 w 172"/>
                  <a:gd name="T65" fmla="*/ 4 h 74"/>
                  <a:gd name="T66" fmla="*/ 44 w 172"/>
                  <a:gd name="T67" fmla="*/ 6 h 74"/>
                  <a:gd name="T68" fmla="*/ 48 w 172"/>
                  <a:gd name="T69" fmla="*/ 7 h 74"/>
                  <a:gd name="T70" fmla="*/ 51 w 172"/>
                  <a:gd name="T71" fmla="*/ 8 h 74"/>
                  <a:gd name="T72" fmla="*/ 55 w 172"/>
                  <a:gd name="T73" fmla="*/ 8 h 74"/>
                  <a:gd name="T74" fmla="*/ 55 w 172"/>
                  <a:gd name="T75" fmla="*/ 15 h 74"/>
                  <a:gd name="T76" fmla="*/ 54 w 172"/>
                  <a:gd name="T77" fmla="*/ 16 h 74"/>
                  <a:gd name="T78" fmla="*/ 53 w 172"/>
                  <a:gd name="T79" fmla="*/ 18 h 74"/>
                  <a:gd name="T80" fmla="*/ 51 w 172"/>
                  <a:gd name="T81" fmla="*/ 19 h 74"/>
                  <a:gd name="T82" fmla="*/ 51 w 172"/>
                  <a:gd name="T83" fmla="*/ 20 h 74"/>
                  <a:gd name="T84" fmla="*/ 49 w 172"/>
                  <a:gd name="T85" fmla="*/ 21 h 74"/>
                  <a:gd name="T86" fmla="*/ 48 w 172"/>
                  <a:gd name="T87" fmla="*/ 21 h 74"/>
                  <a:gd name="T88" fmla="*/ 47 w 172"/>
                  <a:gd name="T89" fmla="*/ 22 h 74"/>
                  <a:gd name="T90" fmla="*/ 45 w 172"/>
                  <a:gd name="T91" fmla="*/ 22 h 74"/>
                  <a:gd name="T92" fmla="*/ 42 w 172"/>
                  <a:gd name="T93" fmla="*/ 22 h 74"/>
                  <a:gd name="T94" fmla="*/ 39 w 172"/>
                  <a:gd name="T95" fmla="*/ 21 h 74"/>
                  <a:gd name="T96" fmla="*/ 36 w 172"/>
                  <a:gd name="T97" fmla="*/ 20 h 74"/>
                  <a:gd name="T98" fmla="*/ 32 w 172"/>
                  <a:gd name="T99" fmla="*/ 19 h 74"/>
                  <a:gd name="T100" fmla="*/ 34 w 172"/>
                  <a:gd name="T101" fmla="*/ 19 h 74"/>
                  <a:gd name="T102" fmla="*/ 38 w 172"/>
                  <a:gd name="T103" fmla="*/ 21 h 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72" h="74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3" name="Freeform 408">
                <a:extLst>
                  <a:ext uri="{FF2B5EF4-FFF2-40B4-BE49-F238E27FC236}">
                    <a16:creationId xmlns:a16="http://schemas.microsoft.com/office/drawing/2014/main" id="{F8200492-57C7-8049-9787-A7BFF4DF5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0" y="1171"/>
                <a:ext cx="38" cy="17"/>
              </a:xfrm>
              <a:custGeom>
                <a:avLst/>
                <a:gdLst>
                  <a:gd name="T0" fmla="*/ 9 w 120"/>
                  <a:gd name="T1" fmla="*/ 17 h 49"/>
                  <a:gd name="T2" fmla="*/ 15 w 120"/>
                  <a:gd name="T3" fmla="*/ 17 h 49"/>
                  <a:gd name="T4" fmla="*/ 20 w 120"/>
                  <a:gd name="T5" fmla="*/ 17 h 49"/>
                  <a:gd name="T6" fmla="*/ 25 w 120"/>
                  <a:gd name="T7" fmla="*/ 16 h 49"/>
                  <a:gd name="T8" fmla="*/ 29 w 120"/>
                  <a:gd name="T9" fmla="*/ 15 h 49"/>
                  <a:gd name="T10" fmla="*/ 30 w 120"/>
                  <a:gd name="T11" fmla="*/ 14 h 49"/>
                  <a:gd name="T12" fmla="*/ 32 w 120"/>
                  <a:gd name="T13" fmla="*/ 13 h 49"/>
                  <a:gd name="T14" fmla="*/ 33 w 120"/>
                  <a:gd name="T15" fmla="*/ 12 h 49"/>
                  <a:gd name="T16" fmla="*/ 34 w 120"/>
                  <a:gd name="T17" fmla="*/ 11 h 49"/>
                  <a:gd name="T18" fmla="*/ 36 w 120"/>
                  <a:gd name="T19" fmla="*/ 8 h 49"/>
                  <a:gd name="T20" fmla="*/ 38 w 120"/>
                  <a:gd name="T21" fmla="*/ 4 h 49"/>
                  <a:gd name="T22" fmla="*/ 32 w 120"/>
                  <a:gd name="T23" fmla="*/ 2 h 49"/>
                  <a:gd name="T24" fmla="*/ 27 w 120"/>
                  <a:gd name="T25" fmla="*/ 1 h 49"/>
                  <a:gd name="T26" fmla="*/ 21 w 120"/>
                  <a:gd name="T27" fmla="*/ 0 h 49"/>
                  <a:gd name="T28" fmla="*/ 16 w 120"/>
                  <a:gd name="T29" fmla="*/ 0 h 49"/>
                  <a:gd name="T30" fmla="*/ 11 w 120"/>
                  <a:gd name="T31" fmla="*/ 0 h 49"/>
                  <a:gd name="T32" fmla="*/ 6 w 120"/>
                  <a:gd name="T33" fmla="*/ 1 h 49"/>
                  <a:gd name="T34" fmla="*/ 3 w 120"/>
                  <a:gd name="T35" fmla="*/ 1 h 49"/>
                  <a:gd name="T36" fmla="*/ 0 w 120"/>
                  <a:gd name="T37" fmla="*/ 2 h 49"/>
                  <a:gd name="T38" fmla="*/ 0 w 120"/>
                  <a:gd name="T39" fmla="*/ 10 h 49"/>
                  <a:gd name="T40" fmla="*/ 1 w 120"/>
                  <a:gd name="T41" fmla="*/ 12 h 49"/>
                  <a:gd name="T42" fmla="*/ 2 w 120"/>
                  <a:gd name="T43" fmla="*/ 13 h 49"/>
                  <a:gd name="T44" fmla="*/ 3 w 120"/>
                  <a:gd name="T45" fmla="*/ 14 h 49"/>
                  <a:gd name="T46" fmla="*/ 4 w 120"/>
                  <a:gd name="T47" fmla="*/ 16 h 49"/>
                  <a:gd name="T48" fmla="*/ 6 w 120"/>
                  <a:gd name="T49" fmla="*/ 17 h 49"/>
                  <a:gd name="T50" fmla="*/ 9 w 120"/>
                  <a:gd name="T51" fmla="*/ 17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20" h="49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4" name="Freeform 409">
                <a:extLst>
                  <a:ext uri="{FF2B5EF4-FFF2-40B4-BE49-F238E27FC236}">
                    <a16:creationId xmlns:a16="http://schemas.microsoft.com/office/drawing/2014/main" id="{7E26F318-A077-364B-B29D-7447044A1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1" y="1194"/>
                <a:ext cx="26" cy="19"/>
              </a:xfrm>
              <a:custGeom>
                <a:avLst/>
                <a:gdLst>
                  <a:gd name="T0" fmla="*/ 10 w 85"/>
                  <a:gd name="T1" fmla="*/ 0 h 61"/>
                  <a:gd name="T2" fmla="*/ 7 w 85"/>
                  <a:gd name="T3" fmla="*/ 2 h 61"/>
                  <a:gd name="T4" fmla="*/ 3 w 85"/>
                  <a:gd name="T5" fmla="*/ 4 h 61"/>
                  <a:gd name="T6" fmla="*/ 2 w 85"/>
                  <a:gd name="T7" fmla="*/ 5 h 61"/>
                  <a:gd name="T8" fmla="*/ 1 w 85"/>
                  <a:gd name="T9" fmla="*/ 7 h 61"/>
                  <a:gd name="T10" fmla="*/ 0 w 85"/>
                  <a:gd name="T11" fmla="*/ 8 h 61"/>
                  <a:gd name="T12" fmla="*/ 0 w 85"/>
                  <a:gd name="T13" fmla="*/ 10 h 61"/>
                  <a:gd name="T14" fmla="*/ 0 w 85"/>
                  <a:gd name="T15" fmla="*/ 11 h 61"/>
                  <a:gd name="T16" fmla="*/ 0 w 85"/>
                  <a:gd name="T17" fmla="*/ 12 h 61"/>
                  <a:gd name="T18" fmla="*/ 1 w 85"/>
                  <a:gd name="T19" fmla="*/ 12 h 61"/>
                  <a:gd name="T20" fmla="*/ 2 w 85"/>
                  <a:gd name="T21" fmla="*/ 13 h 61"/>
                  <a:gd name="T22" fmla="*/ 3 w 85"/>
                  <a:gd name="T23" fmla="*/ 15 h 61"/>
                  <a:gd name="T24" fmla="*/ 6 w 85"/>
                  <a:gd name="T25" fmla="*/ 17 h 61"/>
                  <a:gd name="T26" fmla="*/ 8 w 85"/>
                  <a:gd name="T27" fmla="*/ 17 h 61"/>
                  <a:gd name="T28" fmla="*/ 11 w 85"/>
                  <a:gd name="T29" fmla="*/ 18 h 61"/>
                  <a:gd name="T30" fmla="*/ 14 w 85"/>
                  <a:gd name="T31" fmla="*/ 19 h 61"/>
                  <a:gd name="T32" fmla="*/ 16 w 85"/>
                  <a:gd name="T33" fmla="*/ 19 h 61"/>
                  <a:gd name="T34" fmla="*/ 17 w 85"/>
                  <a:gd name="T35" fmla="*/ 19 h 61"/>
                  <a:gd name="T36" fmla="*/ 18 w 85"/>
                  <a:gd name="T37" fmla="*/ 19 h 61"/>
                  <a:gd name="T38" fmla="*/ 19 w 85"/>
                  <a:gd name="T39" fmla="*/ 18 h 61"/>
                  <a:gd name="T40" fmla="*/ 20 w 85"/>
                  <a:gd name="T41" fmla="*/ 18 h 61"/>
                  <a:gd name="T42" fmla="*/ 22 w 85"/>
                  <a:gd name="T43" fmla="*/ 16 h 61"/>
                  <a:gd name="T44" fmla="*/ 24 w 85"/>
                  <a:gd name="T45" fmla="*/ 15 h 61"/>
                  <a:gd name="T46" fmla="*/ 24 w 85"/>
                  <a:gd name="T47" fmla="*/ 12 h 61"/>
                  <a:gd name="T48" fmla="*/ 25 w 85"/>
                  <a:gd name="T49" fmla="*/ 10 h 61"/>
                  <a:gd name="T50" fmla="*/ 26 w 85"/>
                  <a:gd name="T51" fmla="*/ 8 h 61"/>
                  <a:gd name="T52" fmla="*/ 26 w 85"/>
                  <a:gd name="T53" fmla="*/ 6 h 61"/>
                  <a:gd name="T54" fmla="*/ 10 w 85"/>
                  <a:gd name="T55" fmla="*/ 0 h 6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5" h="61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5" name="Freeform 410">
                <a:extLst>
                  <a:ext uri="{FF2B5EF4-FFF2-40B4-BE49-F238E27FC236}">
                    <a16:creationId xmlns:a16="http://schemas.microsoft.com/office/drawing/2014/main" id="{92100CB9-3ACB-0B48-8DBD-F67526686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1188"/>
                <a:ext cx="31" cy="6"/>
              </a:xfrm>
              <a:custGeom>
                <a:avLst/>
                <a:gdLst>
                  <a:gd name="T0" fmla="*/ 0 w 100"/>
                  <a:gd name="T1" fmla="*/ 2 h 19"/>
                  <a:gd name="T2" fmla="*/ 2 w 100"/>
                  <a:gd name="T3" fmla="*/ 3 h 19"/>
                  <a:gd name="T4" fmla="*/ 4 w 100"/>
                  <a:gd name="T5" fmla="*/ 5 h 19"/>
                  <a:gd name="T6" fmla="*/ 7 w 100"/>
                  <a:gd name="T7" fmla="*/ 6 h 19"/>
                  <a:gd name="T8" fmla="*/ 8 w 100"/>
                  <a:gd name="T9" fmla="*/ 6 h 19"/>
                  <a:gd name="T10" fmla="*/ 31 w 100"/>
                  <a:gd name="T11" fmla="*/ 2 h 19"/>
                  <a:gd name="T12" fmla="*/ 23 w 100"/>
                  <a:gd name="T13" fmla="*/ 1 h 19"/>
                  <a:gd name="T14" fmla="*/ 15 w 100"/>
                  <a:gd name="T15" fmla="*/ 0 h 19"/>
                  <a:gd name="T16" fmla="*/ 11 w 100"/>
                  <a:gd name="T17" fmla="*/ 0 h 19"/>
                  <a:gd name="T18" fmla="*/ 7 w 100"/>
                  <a:gd name="T19" fmla="*/ 0 h 19"/>
                  <a:gd name="T20" fmla="*/ 4 w 100"/>
                  <a:gd name="T21" fmla="*/ 1 h 19"/>
                  <a:gd name="T22" fmla="*/ 0 w 100"/>
                  <a:gd name="T23" fmla="*/ 2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" h="19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6" name="Freeform 411">
                <a:extLst>
                  <a:ext uri="{FF2B5EF4-FFF2-40B4-BE49-F238E27FC236}">
                    <a16:creationId xmlns:a16="http://schemas.microsoft.com/office/drawing/2014/main" id="{C82E918E-C15D-134E-BF18-CF95A776D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2" y="1168"/>
                <a:ext cx="53" cy="15"/>
              </a:xfrm>
              <a:custGeom>
                <a:avLst/>
                <a:gdLst>
                  <a:gd name="T0" fmla="*/ 0 w 166"/>
                  <a:gd name="T1" fmla="*/ 9 h 45"/>
                  <a:gd name="T2" fmla="*/ 0 w 166"/>
                  <a:gd name="T3" fmla="*/ 10 h 45"/>
                  <a:gd name="T4" fmla="*/ 1 w 166"/>
                  <a:gd name="T5" fmla="*/ 10 h 45"/>
                  <a:gd name="T6" fmla="*/ 3 w 166"/>
                  <a:gd name="T7" fmla="*/ 11 h 45"/>
                  <a:gd name="T8" fmla="*/ 4 w 166"/>
                  <a:gd name="T9" fmla="*/ 12 h 45"/>
                  <a:gd name="T10" fmla="*/ 9 w 166"/>
                  <a:gd name="T11" fmla="*/ 13 h 45"/>
                  <a:gd name="T12" fmla="*/ 14 w 166"/>
                  <a:gd name="T13" fmla="*/ 14 h 45"/>
                  <a:gd name="T14" fmla="*/ 24 w 166"/>
                  <a:gd name="T15" fmla="*/ 15 h 45"/>
                  <a:gd name="T16" fmla="*/ 29 w 166"/>
                  <a:gd name="T17" fmla="*/ 15 h 45"/>
                  <a:gd name="T18" fmla="*/ 53 w 166"/>
                  <a:gd name="T19" fmla="*/ 9 h 45"/>
                  <a:gd name="T20" fmla="*/ 50 w 166"/>
                  <a:gd name="T21" fmla="*/ 8 h 45"/>
                  <a:gd name="T22" fmla="*/ 44 w 166"/>
                  <a:gd name="T23" fmla="*/ 6 h 45"/>
                  <a:gd name="T24" fmla="*/ 35 w 166"/>
                  <a:gd name="T25" fmla="*/ 4 h 45"/>
                  <a:gd name="T26" fmla="*/ 26 w 166"/>
                  <a:gd name="T27" fmla="*/ 1 h 45"/>
                  <a:gd name="T28" fmla="*/ 21 w 166"/>
                  <a:gd name="T29" fmla="*/ 1 h 45"/>
                  <a:gd name="T30" fmla="*/ 16 w 166"/>
                  <a:gd name="T31" fmla="*/ 0 h 45"/>
                  <a:gd name="T32" fmla="*/ 11 w 166"/>
                  <a:gd name="T33" fmla="*/ 0 h 45"/>
                  <a:gd name="T34" fmla="*/ 8 w 166"/>
                  <a:gd name="T35" fmla="*/ 1 h 45"/>
                  <a:gd name="T36" fmla="*/ 6 w 166"/>
                  <a:gd name="T37" fmla="*/ 1 h 45"/>
                  <a:gd name="T38" fmla="*/ 4 w 166"/>
                  <a:gd name="T39" fmla="*/ 2 h 45"/>
                  <a:gd name="T40" fmla="*/ 3 w 166"/>
                  <a:gd name="T41" fmla="*/ 2 h 45"/>
                  <a:gd name="T42" fmla="*/ 2 w 166"/>
                  <a:gd name="T43" fmla="*/ 3 h 45"/>
                  <a:gd name="T44" fmla="*/ 1 w 166"/>
                  <a:gd name="T45" fmla="*/ 4 h 45"/>
                  <a:gd name="T46" fmla="*/ 0 w 166"/>
                  <a:gd name="T47" fmla="*/ 6 h 45"/>
                  <a:gd name="T48" fmla="*/ 0 w 166"/>
                  <a:gd name="T49" fmla="*/ 7 h 45"/>
                  <a:gd name="T50" fmla="*/ 0 w 166"/>
                  <a:gd name="T51" fmla="*/ 9 h 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6" h="45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7" name="Freeform 412">
                <a:extLst>
                  <a:ext uri="{FF2B5EF4-FFF2-40B4-BE49-F238E27FC236}">
                    <a16:creationId xmlns:a16="http://schemas.microsoft.com/office/drawing/2014/main" id="{74130F0B-0E2C-C34D-AA92-87C92BBFC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1422"/>
                <a:ext cx="11" cy="8"/>
              </a:xfrm>
              <a:custGeom>
                <a:avLst/>
                <a:gdLst>
                  <a:gd name="T0" fmla="*/ 0 w 33"/>
                  <a:gd name="T1" fmla="*/ 0 h 25"/>
                  <a:gd name="T2" fmla="*/ 0 w 33"/>
                  <a:gd name="T3" fmla="*/ 3 h 25"/>
                  <a:gd name="T4" fmla="*/ 1 w 33"/>
                  <a:gd name="T5" fmla="*/ 5 h 25"/>
                  <a:gd name="T6" fmla="*/ 2 w 33"/>
                  <a:gd name="T7" fmla="*/ 6 h 25"/>
                  <a:gd name="T8" fmla="*/ 4 w 33"/>
                  <a:gd name="T9" fmla="*/ 7 h 25"/>
                  <a:gd name="T10" fmla="*/ 5 w 33"/>
                  <a:gd name="T11" fmla="*/ 8 h 25"/>
                  <a:gd name="T12" fmla="*/ 7 w 33"/>
                  <a:gd name="T13" fmla="*/ 8 h 25"/>
                  <a:gd name="T14" fmla="*/ 9 w 33"/>
                  <a:gd name="T15" fmla="*/ 8 h 25"/>
                  <a:gd name="T16" fmla="*/ 11 w 33"/>
                  <a:gd name="T17" fmla="*/ 8 h 25"/>
                  <a:gd name="T18" fmla="*/ 11 w 33"/>
                  <a:gd name="T19" fmla="*/ 0 h 25"/>
                  <a:gd name="T20" fmla="*/ 8 w 33"/>
                  <a:gd name="T21" fmla="*/ 0 h 25"/>
                  <a:gd name="T22" fmla="*/ 5 w 33"/>
                  <a:gd name="T23" fmla="*/ 0 h 25"/>
                  <a:gd name="T24" fmla="*/ 3 w 33"/>
                  <a:gd name="T25" fmla="*/ 0 h 25"/>
                  <a:gd name="T26" fmla="*/ 0 w 33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" h="25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8" name="Freeform 413">
                <a:extLst>
                  <a:ext uri="{FF2B5EF4-FFF2-40B4-BE49-F238E27FC236}">
                    <a16:creationId xmlns:a16="http://schemas.microsoft.com/office/drawing/2014/main" id="{CD7EB425-A1D1-194B-98A8-6A76F8AA1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1729"/>
                <a:ext cx="16" cy="20"/>
              </a:xfrm>
              <a:custGeom>
                <a:avLst/>
                <a:gdLst>
                  <a:gd name="T0" fmla="*/ 0 w 48"/>
                  <a:gd name="T1" fmla="*/ 20 h 62"/>
                  <a:gd name="T2" fmla="*/ 4 w 48"/>
                  <a:gd name="T3" fmla="*/ 18 h 62"/>
                  <a:gd name="T4" fmla="*/ 7 w 48"/>
                  <a:gd name="T5" fmla="*/ 16 h 62"/>
                  <a:gd name="T6" fmla="*/ 10 w 48"/>
                  <a:gd name="T7" fmla="*/ 14 h 62"/>
                  <a:gd name="T8" fmla="*/ 12 w 48"/>
                  <a:gd name="T9" fmla="*/ 12 h 62"/>
                  <a:gd name="T10" fmla="*/ 14 w 48"/>
                  <a:gd name="T11" fmla="*/ 9 h 62"/>
                  <a:gd name="T12" fmla="*/ 15 w 48"/>
                  <a:gd name="T13" fmla="*/ 6 h 62"/>
                  <a:gd name="T14" fmla="*/ 16 w 48"/>
                  <a:gd name="T15" fmla="*/ 3 h 62"/>
                  <a:gd name="T16" fmla="*/ 16 w 48"/>
                  <a:gd name="T17" fmla="*/ 0 h 62"/>
                  <a:gd name="T18" fmla="*/ 13 w 48"/>
                  <a:gd name="T19" fmla="*/ 1 h 62"/>
                  <a:gd name="T20" fmla="*/ 11 w 48"/>
                  <a:gd name="T21" fmla="*/ 2 h 62"/>
                  <a:gd name="T22" fmla="*/ 8 w 48"/>
                  <a:gd name="T23" fmla="*/ 3 h 62"/>
                  <a:gd name="T24" fmla="*/ 6 w 48"/>
                  <a:gd name="T25" fmla="*/ 5 h 62"/>
                  <a:gd name="T26" fmla="*/ 3 w 48"/>
                  <a:gd name="T27" fmla="*/ 7 h 62"/>
                  <a:gd name="T28" fmla="*/ 2 w 48"/>
                  <a:gd name="T29" fmla="*/ 9 h 62"/>
                  <a:gd name="T30" fmla="*/ 1 w 48"/>
                  <a:gd name="T31" fmla="*/ 10 h 62"/>
                  <a:gd name="T32" fmla="*/ 1 w 48"/>
                  <a:gd name="T33" fmla="*/ 11 h 62"/>
                  <a:gd name="T34" fmla="*/ 0 w 48"/>
                  <a:gd name="T35" fmla="*/ 13 h 62"/>
                  <a:gd name="T36" fmla="*/ 0 w 48"/>
                  <a:gd name="T37" fmla="*/ 14 h 62"/>
                  <a:gd name="T38" fmla="*/ 0 w 48"/>
                  <a:gd name="T39" fmla="*/ 17 h 62"/>
                  <a:gd name="T40" fmla="*/ 0 w 48"/>
                  <a:gd name="T41" fmla="*/ 20 h 6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" h="62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39" name="Freeform 414">
                <a:extLst>
                  <a:ext uri="{FF2B5EF4-FFF2-40B4-BE49-F238E27FC236}">
                    <a16:creationId xmlns:a16="http://schemas.microsoft.com/office/drawing/2014/main" id="{5FDF7879-930E-5140-9B4A-B60188022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4" y="1729"/>
                <a:ext cx="36" cy="20"/>
              </a:xfrm>
              <a:custGeom>
                <a:avLst/>
                <a:gdLst>
                  <a:gd name="T0" fmla="*/ 15 w 113"/>
                  <a:gd name="T1" fmla="*/ 0 h 62"/>
                  <a:gd name="T2" fmla="*/ 11 w 113"/>
                  <a:gd name="T3" fmla="*/ 2 h 62"/>
                  <a:gd name="T4" fmla="*/ 7 w 113"/>
                  <a:gd name="T5" fmla="*/ 5 h 62"/>
                  <a:gd name="T6" fmla="*/ 4 w 113"/>
                  <a:gd name="T7" fmla="*/ 9 h 62"/>
                  <a:gd name="T8" fmla="*/ 0 w 113"/>
                  <a:gd name="T9" fmla="*/ 12 h 62"/>
                  <a:gd name="T10" fmla="*/ 7 w 113"/>
                  <a:gd name="T11" fmla="*/ 15 h 62"/>
                  <a:gd name="T12" fmla="*/ 13 w 113"/>
                  <a:gd name="T13" fmla="*/ 17 h 62"/>
                  <a:gd name="T14" fmla="*/ 16 w 113"/>
                  <a:gd name="T15" fmla="*/ 18 h 62"/>
                  <a:gd name="T16" fmla="*/ 20 w 113"/>
                  <a:gd name="T17" fmla="*/ 19 h 62"/>
                  <a:gd name="T18" fmla="*/ 23 w 113"/>
                  <a:gd name="T19" fmla="*/ 20 h 62"/>
                  <a:gd name="T20" fmla="*/ 28 w 113"/>
                  <a:gd name="T21" fmla="*/ 20 h 62"/>
                  <a:gd name="T22" fmla="*/ 31 w 113"/>
                  <a:gd name="T23" fmla="*/ 20 h 62"/>
                  <a:gd name="T24" fmla="*/ 34 w 113"/>
                  <a:gd name="T25" fmla="*/ 19 h 62"/>
                  <a:gd name="T26" fmla="*/ 35 w 113"/>
                  <a:gd name="T27" fmla="*/ 18 h 62"/>
                  <a:gd name="T28" fmla="*/ 35 w 113"/>
                  <a:gd name="T29" fmla="*/ 17 h 62"/>
                  <a:gd name="T30" fmla="*/ 36 w 113"/>
                  <a:gd name="T31" fmla="*/ 17 h 62"/>
                  <a:gd name="T32" fmla="*/ 36 w 113"/>
                  <a:gd name="T33" fmla="*/ 16 h 62"/>
                  <a:gd name="T34" fmla="*/ 29 w 113"/>
                  <a:gd name="T35" fmla="*/ 13 h 62"/>
                  <a:gd name="T36" fmla="*/ 22 w 113"/>
                  <a:gd name="T37" fmla="*/ 10 h 62"/>
                  <a:gd name="T38" fmla="*/ 21 w 113"/>
                  <a:gd name="T39" fmla="*/ 9 h 62"/>
                  <a:gd name="T40" fmla="*/ 19 w 113"/>
                  <a:gd name="T41" fmla="*/ 8 h 62"/>
                  <a:gd name="T42" fmla="*/ 18 w 113"/>
                  <a:gd name="T43" fmla="*/ 7 h 62"/>
                  <a:gd name="T44" fmla="*/ 17 w 113"/>
                  <a:gd name="T45" fmla="*/ 6 h 62"/>
                  <a:gd name="T46" fmla="*/ 16 w 113"/>
                  <a:gd name="T47" fmla="*/ 5 h 62"/>
                  <a:gd name="T48" fmla="*/ 15 w 113"/>
                  <a:gd name="T49" fmla="*/ 3 h 62"/>
                  <a:gd name="T50" fmla="*/ 15 w 113"/>
                  <a:gd name="T51" fmla="*/ 2 h 62"/>
                  <a:gd name="T52" fmla="*/ 15 w 113"/>
                  <a:gd name="T53" fmla="*/ 0 h 6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3" h="62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0" name="Freeform 415">
                <a:extLst>
                  <a:ext uri="{FF2B5EF4-FFF2-40B4-BE49-F238E27FC236}">
                    <a16:creationId xmlns:a16="http://schemas.microsoft.com/office/drawing/2014/main" id="{698D634E-508D-A14A-848C-717AEAC6A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1188"/>
                <a:ext cx="29" cy="15"/>
              </a:xfrm>
              <a:custGeom>
                <a:avLst/>
                <a:gdLst>
                  <a:gd name="T0" fmla="*/ 0 w 93"/>
                  <a:gd name="T1" fmla="*/ 0 h 50"/>
                  <a:gd name="T2" fmla="*/ 5 w 93"/>
                  <a:gd name="T3" fmla="*/ 0 h 50"/>
                  <a:gd name="T4" fmla="*/ 9 w 93"/>
                  <a:gd name="T5" fmla="*/ 0 h 50"/>
                  <a:gd name="T6" fmla="*/ 14 w 93"/>
                  <a:gd name="T7" fmla="*/ 1 h 50"/>
                  <a:gd name="T8" fmla="*/ 18 w 93"/>
                  <a:gd name="T9" fmla="*/ 2 h 50"/>
                  <a:gd name="T10" fmla="*/ 20 w 93"/>
                  <a:gd name="T11" fmla="*/ 2 h 50"/>
                  <a:gd name="T12" fmla="*/ 22 w 93"/>
                  <a:gd name="T13" fmla="*/ 3 h 50"/>
                  <a:gd name="T14" fmla="*/ 23 w 93"/>
                  <a:gd name="T15" fmla="*/ 4 h 50"/>
                  <a:gd name="T16" fmla="*/ 25 w 93"/>
                  <a:gd name="T17" fmla="*/ 5 h 50"/>
                  <a:gd name="T18" fmla="*/ 27 w 93"/>
                  <a:gd name="T19" fmla="*/ 6 h 50"/>
                  <a:gd name="T20" fmla="*/ 28 w 93"/>
                  <a:gd name="T21" fmla="*/ 8 h 50"/>
                  <a:gd name="T22" fmla="*/ 28 w 93"/>
                  <a:gd name="T23" fmla="*/ 9 h 50"/>
                  <a:gd name="T24" fmla="*/ 29 w 93"/>
                  <a:gd name="T25" fmla="*/ 11 h 50"/>
                  <a:gd name="T26" fmla="*/ 25 w 93"/>
                  <a:gd name="T27" fmla="*/ 11 h 50"/>
                  <a:gd name="T28" fmla="*/ 21 w 93"/>
                  <a:gd name="T29" fmla="*/ 12 h 50"/>
                  <a:gd name="T30" fmla="*/ 19 w 93"/>
                  <a:gd name="T31" fmla="*/ 12 h 50"/>
                  <a:gd name="T32" fmla="*/ 16 w 93"/>
                  <a:gd name="T33" fmla="*/ 13 h 50"/>
                  <a:gd name="T34" fmla="*/ 13 w 93"/>
                  <a:gd name="T35" fmla="*/ 14 h 50"/>
                  <a:gd name="T36" fmla="*/ 10 w 93"/>
                  <a:gd name="T37" fmla="*/ 15 h 50"/>
                  <a:gd name="T38" fmla="*/ 9 w 93"/>
                  <a:gd name="T39" fmla="*/ 15 h 50"/>
                  <a:gd name="T40" fmla="*/ 9 w 93"/>
                  <a:gd name="T41" fmla="*/ 14 h 50"/>
                  <a:gd name="T42" fmla="*/ 8 w 93"/>
                  <a:gd name="T43" fmla="*/ 14 h 50"/>
                  <a:gd name="T44" fmla="*/ 8 w 93"/>
                  <a:gd name="T45" fmla="*/ 14 h 50"/>
                  <a:gd name="T46" fmla="*/ 7 w 93"/>
                  <a:gd name="T47" fmla="*/ 12 h 50"/>
                  <a:gd name="T48" fmla="*/ 7 w 93"/>
                  <a:gd name="T49" fmla="*/ 11 h 50"/>
                  <a:gd name="T50" fmla="*/ 7 w 93"/>
                  <a:gd name="T51" fmla="*/ 9 h 50"/>
                  <a:gd name="T52" fmla="*/ 7 w 93"/>
                  <a:gd name="T53" fmla="*/ 8 h 50"/>
                  <a:gd name="T54" fmla="*/ 7 w 93"/>
                  <a:gd name="T55" fmla="*/ 7 h 50"/>
                  <a:gd name="T56" fmla="*/ 8 w 93"/>
                  <a:gd name="T57" fmla="*/ 6 h 50"/>
                  <a:gd name="T58" fmla="*/ 0 w 93"/>
                  <a:gd name="T59" fmla="*/ 6 h 50"/>
                  <a:gd name="T60" fmla="*/ 0 w 93"/>
                  <a:gd name="T61" fmla="*/ 0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3" h="5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1" name="Freeform 416">
                <a:extLst>
                  <a:ext uri="{FF2B5EF4-FFF2-40B4-BE49-F238E27FC236}">
                    <a16:creationId xmlns:a16="http://schemas.microsoft.com/office/drawing/2014/main" id="{AFCCE82F-BBA8-C942-9CC2-84535403D8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" y="1246"/>
                <a:ext cx="331" cy="198"/>
              </a:xfrm>
              <a:custGeom>
                <a:avLst/>
                <a:gdLst>
                  <a:gd name="T0" fmla="*/ 6 w 1029"/>
                  <a:gd name="T1" fmla="*/ 37 h 604"/>
                  <a:gd name="T2" fmla="*/ 22 w 1029"/>
                  <a:gd name="T3" fmla="*/ 20 h 604"/>
                  <a:gd name="T4" fmla="*/ 86 w 1029"/>
                  <a:gd name="T5" fmla="*/ 0 h 604"/>
                  <a:gd name="T6" fmla="*/ 66 w 1029"/>
                  <a:gd name="T7" fmla="*/ 15 h 604"/>
                  <a:gd name="T8" fmla="*/ 58 w 1029"/>
                  <a:gd name="T9" fmla="*/ 34 h 604"/>
                  <a:gd name="T10" fmla="*/ 88 w 1029"/>
                  <a:gd name="T11" fmla="*/ 20 h 604"/>
                  <a:gd name="T12" fmla="*/ 128 w 1029"/>
                  <a:gd name="T13" fmla="*/ 5 h 604"/>
                  <a:gd name="T14" fmla="*/ 141 w 1029"/>
                  <a:gd name="T15" fmla="*/ 8 h 604"/>
                  <a:gd name="T16" fmla="*/ 139 w 1029"/>
                  <a:gd name="T17" fmla="*/ 23 h 604"/>
                  <a:gd name="T18" fmla="*/ 187 w 1029"/>
                  <a:gd name="T19" fmla="*/ 26 h 604"/>
                  <a:gd name="T20" fmla="*/ 217 w 1029"/>
                  <a:gd name="T21" fmla="*/ 29 h 604"/>
                  <a:gd name="T22" fmla="*/ 241 w 1029"/>
                  <a:gd name="T23" fmla="*/ 36 h 604"/>
                  <a:gd name="T24" fmla="*/ 241 w 1029"/>
                  <a:gd name="T25" fmla="*/ 44 h 604"/>
                  <a:gd name="T26" fmla="*/ 229 w 1029"/>
                  <a:gd name="T27" fmla="*/ 60 h 604"/>
                  <a:gd name="T28" fmla="*/ 257 w 1029"/>
                  <a:gd name="T29" fmla="*/ 55 h 604"/>
                  <a:gd name="T30" fmla="*/ 279 w 1029"/>
                  <a:gd name="T31" fmla="*/ 63 h 604"/>
                  <a:gd name="T32" fmla="*/ 275 w 1029"/>
                  <a:gd name="T33" fmla="*/ 78 h 604"/>
                  <a:gd name="T34" fmla="*/ 253 w 1029"/>
                  <a:gd name="T35" fmla="*/ 81 h 604"/>
                  <a:gd name="T36" fmla="*/ 276 w 1029"/>
                  <a:gd name="T37" fmla="*/ 93 h 604"/>
                  <a:gd name="T38" fmla="*/ 290 w 1029"/>
                  <a:gd name="T39" fmla="*/ 107 h 604"/>
                  <a:gd name="T40" fmla="*/ 314 w 1029"/>
                  <a:gd name="T41" fmla="*/ 108 h 604"/>
                  <a:gd name="T42" fmla="*/ 331 w 1029"/>
                  <a:gd name="T43" fmla="*/ 115 h 604"/>
                  <a:gd name="T44" fmla="*/ 302 w 1029"/>
                  <a:gd name="T45" fmla="*/ 134 h 604"/>
                  <a:gd name="T46" fmla="*/ 289 w 1029"/>
                  <a:gd name="T47" fmla="*/ 137 h 604"/>
                  <a:gd name="T48" fmla="*/ 281 w 1029"/>
                  <a:gd name="T49" fmla="*/ 145 h 604"/>
                  <a:gd name="T50" fmla="*/ 267 w 1029"/>
                  <a:gd name="T51" fmla="*/ 136 h 604"/>
                  <a:gd name="T52" fmla="*/ 274 w 1029"/>
                  <a:gd name="T53" fmla="*/ 129 h 604"/>
                  <a:gd name="T54" fmla="*/ 255 w 1029"/>
                  <a:gd name="T55" fmla="*/ 124 h 604"/>
                  <a:gd name="T56" fmla="*/ 244 w 1029"/>
                  <a:gd name="T57" fmla="*/ 119 h 604"/>
                  <a:gd name="T58" fmla="*/ 239 w 1029"/>
                  <a:gd name="T59" fmla="*/ 129 h 604"/>
                  <a:gd name="T60" fmla="*/ 240 w 1029"/>
                  <a:gd name="T61" fmla="*/ 146 h 604"/>
                  <a:gd name="T62" fmla="*/ 256 w 1029"/>
                  <a:gd name="T63" fmla="*/ 171 h 604"/>
                  <a:gd name="T64" fmla="*/ 248 w 1029"/>
                  <a:gd name="T65" fmla="*/ 179 h 604"/>
                  <a:gd name="T66" fmla="*/ 228 w 1029"/>
                  <a:gd name="T67" fmla="*/ 182 h 604"/>
                  <a:gd name="T68" fmla="*/ 199 w 1029"/>
                  <a:gd name="T69" fmla="*/ 169 h 604"/>
                  <a:gd name="T70" fmla="*/ 215 w 1029"/>
                  <a:gd name="T71" fmla="*/ 186 h 604"/>
                  <a:gd name="T72" fmla="*/ 214 w 1029"/>
                  <a:gd name="T73" fmla="*/ 198 h 604"/>
                  <a:gd name="T74" fmla="*/ 167 w 1029"/>
                  <a:gd name="T75" fmla="*/ 187 h 604"/>
                  <a:gd name="T76" fmla="*/ 152 w 1029"/>
                  <a:gd name="T77" fmla="*/ 171 h 604"/>
                  <a:gd name="T78" fmla="*/ 132 w 1029"/>
                  <a:gd name="T79" fmla="*/ 155 h 604"/>
                  <a:gd name="T80" fmla="*/ 118 w 1029"/>
                  <a:gd name="T81" fmla="*/ 149 h 604"/>
                  <a:gd name="T82" fmla="*/ 126 w 1029"/>
                  <a:gd name="T83" fmla="*/ 142 h 604"/>
                  <a:gd name="T84" fmla="*/ 148 w 1029"/>
                  <a:gd name="T85" fmla="*/ 131 h 604"/>
                  <a:gd name="T86" fmla="*/ 161 w 1029"/>
                  <a:gd name="T87" fmla="*/ 124 h 604"/>
                  <a:gd name="T88" fmla="*/ 186 w 1029"/>
                  <a:gd name="T89" fmla="*/ 125 h 604"/>
                  <a:gd name="T90" fmla="*/ 198 w 1029"/>
                  <a:gd name="T91" fmla="*/ 129 h 604"/>
                  <a:gd name="T92" fmla="*/ 221 w 1029"/>
                  <a:gd name="T93" fmla="*/ 127 h 604"/>
                  <a:gd name="T94" fmla="*/ 187 w 1029"/>
                  <a:gd name="T95" fmla="*/ 116 h 604"/>
                  <a:gd name="T96" fmla="*/ 174 w 1029"/>
                  <a:gd name="T97" fmla="*/ 118 h 604"/>
                  <a:gd name="T98" fmla="*/ 173 w 1029"/>
                  <a:gd name="T99" fmla="*/ 115 h 604"/>
                  <a:gd name="T100" fmla="*/ 185 w 1029"/>
                  <a:gd name="T101" fmla="*/ 100 h 604"/>
                  <a:gd name="T102" fmla="*/ 185 w 1029"/>
                  <a:gd name="T103" fmla="*/ 90 h 604"/>
                  <a:gd name="T104" fmla="*/ 169 w 1029"/>
                  <a:gd name="T105" fmla="*/ 83 h 604"/>
                  <a:gd name="T106" fmla="*/ 152 w 1029"/>
                  <a:gd name="T107" fmla="*/ 65 h 604"/>
                  <a:gd name="T108" fmla="*/ 140 w 1029"/>
                  <a:gd name="T109" fmla="*/ 55 h 604"/>
                  <a:gd name="T110" fmla="*/ 131 w 1029"/>
                  <a:gd name="T111" fmla="*/ 53 h 604"/>
                  <a:gd name="T112" fmla="*/ 122 w 1029"/>
                  <a:gd name="T113" fmla="*/ 67 h 604"/>
                  <a:gd name="T114" fmla="*/ 67 w 1029"/>
                  <a:gd name="T115" fmla="*/ 57 h 604"/>
                  <a:gd name="T116" fmla="*/ 37 w 1029"/>
                  <a:gd name="T117" fmla="*/ 62 h 604"/>
                  <a:gd name="T118" fmla="*/ 25 w 1029"/>
                  <a:gd name="T119" fmla="*/ 61 h 604"/>
                  <a:gd name="T120" fmla="*/ 5 w 1029"/>
                  <a:gd name="T121" fmla="*/ 59 h 604"/>
                  <a:gd name="T122" fmla="*/ 3 w 1029"/>
                  <a:gd name="T123" fmla="*/ 52 h 604"/>
                  <a:gd name="T124" fmla="*/ 24 w 1029"/>
                  <a:gd name="T125" fmla="*/ 49 h 6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29" h="604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2" name="Freeform 417">
                <a:extLst>
                  <a:ext uri="{FF2B5EF4-FFF2-40B4-BE49-F238E27FC236}">
                    <a16:creationId xmlns:a16="http://schemas.microsoft.com/office/drawing/2014/main" id="{2DE7ED69-BB37-7A42-A1AA-4385BA9A0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" y="1110"/>
                <a:ext cx="409" cy="105"/>
              </a:xfrm>
              <a:custGeom>
                <a:avLst/>
                <a:gdLst>
                  <a:gd name="T0" fmla="*/ 257 w 1268"/>
                  <a:gd name="T1" fmla="*/ 12 h 321"/>
                  <a:gd name="T2" fmla="*/ 262 w 1268"/>
                  <a:gd name="T3" fmla="*/ 5 h 321"/>
                  <a:gd name="T4" fmla="*/ 273 w 1268"/>
                  <a:gd name="T5" fmla="*/ 3 h 321"/>
                  <a:gd name="T6" fmla="*/ 279 w 1268"/>
                  <a:gd name="T7" fmla="*/ 8 h 321"/>
                  <a:gd name="T8" fmla="*/ 303 w 1268"/>
                  <a:gd name="T9" fmla="*/ 5 h 321"/>
                  <a:gd name="T10" fmla="*/ 329 w 1268"/>
                  <a:gd name="T11" fmla="*/ 0 h 321"/>
                  <a:gd name="T12" fmla="*/ 350 w 1268"/>
                  <a:gd name="T13" fmla="*/ 6 h 321"/>
                  <a:gd name="T14" fmla="*/ 365 w 1268"/>
                  <a:gd name="T15" fmla="*/ 7 h 321"/>
                  <a:gd name="T16" fmla="*/ 409 w 1268"/>
                  <a:gd name="T17" fmla="*/ 10 h 321"/>
                  <a:gd name="T18" fmla="*/ 401 w 1268"/>
                  <a:gd name="T19" fmla="*/ 16 h 321"/>
                  <a:gd name="T20" fmla="*/ 375 w 1268"/>
                  <a:gd name="T21" fmla="*/ 21 h 321"/>
                  <a:gd name="T22" fmla="*/ 340 w 1268"/>
                  <a:gd name="T23" fmla="*/ 25 h 321"/>
                  <a:gd name="T24" fmla="*/ 332 w 1268"/>
                  <a:gd name="T25" fmla="*/ 31 h 321"/>
                  <a:gd name="T26" fmla="*/ 322 w 1268"/>
                  <a:gd name="T27" fmla="*/ 34 h 321"/>
                  <a:gd name="T28" fmla="*/ 304 w 1268"/>
                  <a:gd name="T29" fmla="*/ 33 h 321"/>
                  <a:gd name="T30" fmla="*/ 300 w 1268"/>
                  <a:gd name="T31" fmla="*/ 39 h 321"/>
                  <a:gd name="T32" fmla="*/ 241 w 1268"/>
                  <a:gd name="T33" fmla="*/ 44 h 321"/>
                  <a:gd name="T34" fmla="*/ 215 w 1268"/>
                  <a:gd name="T35" fmla="*/ 51 h 321"/>
                  <a:gd name="T36" fmla="*/ 205 w 1268"/>
                  <a:gd name="T37" fmla="*/ 59 h 321"/>
                  <a:gd name="T38" fmla="*/ 191 w 1268"/>
                  <a:gd name="T39" fmla="*/ 55 h 321"/>
                  <a:gd name="T40" fmla="*/ 184 w 1268"/>
                  <a:gd name="T41" fmla="*/ 59 h 321"/>
                  <a:gd name="T42" fmla="*/ 190 w 1268"/>
                  <a:gd name="T43" fmla="*/ 68 h 321"/>
                  <a:gd name="T44" fmla="*/ 176 w 1268"/>
                  <a:gd name="T45" fmla="*/ 78 h 321"/>
                  <a:gd name="T46" fmla="*/ 156 w 1268"/>
                  <a:gd name="T47" fmla="*/ 77 h 321"/>
                  <a:gd name="T48" fmla="*/ 130 w 1268"/>
                  <a:gd name="T49" fmla="*/ 79 h 321"/>
                  <a:gd name="T50" fmla="*/ 131 w 1268"/>
                  <a:gd name="T51" fmla="*/ 84 h 321"/>
                  <a:gd name="T52" fmla="*/ 126 w 1268"/>
                  <a:gd name="T53" fmla="*/ 96 h 321"/>
                  <a:gd name="T54" fmla="*/ 107 w 1268"/>
                  <a:gd name="T55" fmla="*/ 105 h 321"/>
                  <a:gd name="T56" fmla="*/ 94 w 1268"/>
                  <a:gd name="T57" fmla="*/ 97 h 321"/>
                  <a:gd name="T58" fmla="*/ 82 w 1268"/>
                  <a:gd name="T59" fmla="*/ 93 h 321"/>
                  <a:gd name="T60" fmla="*/ 31 w 1268"/>
                  <a:gd name="T61" fmla="*/ 90 h 321"/>
                  <a:gd name="T62" fmla="*/ 0 w 1268"/>
                  <a:gd name="T63" fmla="*/ 93 h 321"/>
                  <a:gd name="T64" fmla="*/ 3 w 1268"/>
                  <a:gd name="T65" fmla="*/ 87 h 321"/>
                  <a:gd name="T66" fmla="*/ 18 w 1268"/>
                  <a:gd name="T67" fmla="*/ 80 h 321"/>
                  <a:gd name="T68" fmla="*/ 46 w 1268"/>
                  <a:gd name="T69" fmla="*/ 77 h 321"/>
                  <a:gd name="T70" fmla="*/ 55 w 1268"/>
                  <a:gd name="T71" fmla="*/ 74 h 321"/>
                  <a:gd name="T72" fmla="*/ 61 w 1268"/>
                  <a:gd name="T73" fmla="*/ 71 h 321"/>
                  <a:gd name="T74" fmla="*/ 71 w 1268"/>
                  <a:gd name="T75" fmla="*/ 76 h 321"/>
                  <a:gd name="T76" fmla="*/ 80 w 1268"/>
                  <a:gd name="T77" fmla="*/ 81 h 321"/>
                  <a:gd name="T78" fmla="*/ 67 w 1268"/>
                  <a:gd name="T79" fmla="*/ 68 h 321"/>
                  <a:gd name="T80" fmla="*/ 62 w 1268"/>
                  <a:gd name="T81" fmla="*/ 65 h 321"/>
                  <a:gd name="T82" fmla="*/ 64 w 1268"/>
                  <a:gd name="T83" fmla="*/ 59 h 321"/>
                  <a:gd name="T84" fmla="*/ 79 w 1268"/>
                  <a:gd name="T85" fmla="*/ 57 h 321"/>
                  <a:gd name="T86" fmla="*/ 118 w 1268"/>
                  <a:gd name="T87" fmla="*/ 61 h 321"/>
                  <a:gd name="T88" fmla="*/ 135 w 1268"/>
                  <a:gd name="T89" fmla="*/ 57 h 321"/>
                  <a:gd name="T90" fmla="*/ 104 w 1268"/>
                  <a:gd name="T91" fmla="*/ 55 h 321"/>
                  <a:gd name="T92" fmla="*/ 96 w 1268"/>
                  <a:gd name="T93" fmla="*/ 49 h 321"/>
                  <a:gd name="T94" fmla="*/ 122 w 1268"/>
                  <a:gd name="T95" fmla="*/ 45 h 321"/>
                  <a:gd name="T96" fmla="*/ 141 w 1268"/>
                  <a:gd name="T97" fmla="*/ 51 h 321"/>
                  <a:gd name="T98" fmla="*/ 154 w 1268"/>
                  <a:gd name="T99" fmla="*/ 41 h 321"/>
                  <a:gd name="T100" fmla="*/ 214 w 1268"/>
                  <a:gd name="T101" fmla="*/ 28 h 321"/>
                  <a:gd name="T102" fmla="*/ 190 w 1268"/>
                  <a:gd name="T103" fmla="*/ 36 h 321"/>
                  <a:gd name="T104" fmla="*/ 145 w 1268"/>
                  <a:gd name="T105" fmla="*/ 36 h 321"/>
                  <a:gd name="T106" fmla="*/ 101 w 1268"/>
                  <a:gd name="T107" fmla="*/ 38 h 321"/>
                  <a:gd name="T108" fmla="*/ 82 w 1268"/>
                  <a:gd name="T109" fmla="*/ 33 h 321"/>
                  <a:gd name="T110" fmla="*/ 71 w 1268"/>
                  <a:gd name="T111" fmla="*/ 26 h 321"/>
                  <a:gd name="T112" fmla="*/ 82 w 1268"/>
                  <a:gd name="T113" fmla="*/ 23 h 321"/>
                  <a:gd name="T114" fmla="*/ 144 w 1268"/>
                  <a:gd name="T115" fmla="*/ 15 h 321"/>
                  <a:gd name="T116" fmla="*/ 199 w 1268"/>
                  <a:gd name="T117" fmla="*/ 10 h 321"/>
                  <a:gd name="T118" fmla="*/ 217 w 1268"/>
                  <a:gd name="T119" fmla="*/ 7 h 321"/>
                  <a:gd name="T120" fmla="*/ 244 w 1268"/>
                  <a:gd name="T121" fmla="*/ 9 h 32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68" h="321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3" name="Freeform 418">
                <a:extLst>
                  <a:ext uri="{FF2B5EF4-FFF2-40B4-BE49-F238E27FC236}">
                    <a16:creationId xmlns:a16="http://schemas.microsoft.com/office/drawing/2014/main" id="{CF5C0565-2A58-2F49-9C08-73CE6C9D6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1660"/>
                <a:ext cx="51" cy="38"/>
              </a:xfrm>
              <a:custGeom>
                <a:avLst/>
                <a:gdLst>
                  <a:gd name="T0" fmla="*/ 0 w 160"/>
                  <a:gd name="T1" fmla="*/ 0 h 117"/>
                  <a:gd name="T2" fmla="*/ 0 w 160"/>
                  <a:gd name="T3" fmla="*/ 3 h 117"/>
                  <a:gd name="T4" fmla="*/ 1 w 160"/>
                  <a:gd name="T5" fmla="*/ 6 h 117"/>
                  <a:gd name="T6" fmla="*/ 3 w 160"/>
                  <a:gd name="T7" fmla="*/ 9 h 117"/>
                  <a:gd name="T8" fmla="*/ 5 w 160"/>
                  <a:gd name="T9" fmla="*/ 13 h 117"/>
                  <a:gd name="T10" fmla="*/ 7 w 160"/>
                  <a:gd name="T11" fmla="*/ 16 h 117"/>
                  <a:gd name="T12" fmla="*/ 10 w 160"/>
                  <a:gd name="T13" fmla="*/ 19 h 117"/>
                  <a:gd name="T14" fmla="*/ 13 w 160"/>
                  <a:gd name="T15" fmla="*/ 22 h 117"/>
                  <a:gd name="T16" fmla="*/ 16 w 160"/>
                  <a:gd name="T17" fmla="*/ 25 h 117"/>
                  <a:gd name="T18" fmla="*/ 20 w 160"/>
                  <a:gd name="T19" fmla="*/ 28 h 117"/>
                  <a:gd name="T20" fmla="*/ 23 w 160"/>
                  <a:gd name="T21" fmla="*/ 30 h 117"/>
                  <a:gd name="T22" fmla="*/ 27 w 160"/>
                  <a:gd name="T23" fmla="*/ 32 h 117"/>
                  <a:gd name="T24" fmla="*/ 30 w 160"/>
                  <a:gd name="T25" fmla="*/ 34 h 117"/>
                  <a:gd name="T26" fmla="*/ 34 w 160"/>
                  <a:gd name="T27" fmla="*/ 36 h 117"/>
                  <a:gd name="T28" fmla="*/ 37 w 160"/>
                  <a:gd name="T29" fmla="*/ 37 h 117"/>
                  <a:gd name="T30" fmla="*/ 40 w 160"/>
                  <a:gd name="T31" fmla="*/ 38 h 117"/>
                  <a:gd name="T32" fmla="*/ 42 w 160"/>
                  <a:gd name="T33" fmla="*/ 38 h 117"/>
                  <a:gd name="T34" fmla="*/ 44 w 160"/>
                  <a:gd name="T35" fmla="*/ 38 h 117"/>
                  <a:gd name="T36" fmla="*/ 47 w 160"/>
                  <a:gd name="T37" fmla="*/ 37 h 117"/>
                  <a:gd name="T38" fmla="*/ 49 w 160"/>
                  <a:gd name="T39" fmla="*/ 36 h 117"/>
                  <a:gd name="T40" fmla="*/ 51 w 160"/>
                  <a:gd name="T41" fmla="*/ 34 h 117"/>
                  <a:gd name="T42" fmla="*/ 48 w 160"/>
                  <a:gd name="T43" fmla="*/ 30 h 117"/>
                  <a:gd name="T44" fmla="*/ 45 w 160"/>
                  <a:gd name="T45" fmla="*/ 26 h 117"/>
                  <a:gd name="T46" fmla="*/ 44 w 160"/>
                  <a:gd name="T47" fmla="*/ 24 h 117"/>
                  <a:gd name="T48" fmla="*/ 43 w 160"/>
                  <a:gd name="T49" fmla="*/ 21 h 117"/>
                  <a:gd name="T50" fmla="*/ 42 w 160"/>
                  <a:gd name="T51" fmla="*/ 19 h 117"/>
                  <a:gd name="T52" fmla="*/ 42 w 160"/>
                  <a:gd name="T53" fmla="*/ 16 h 117"/>
                  <a:gd name="T54" fmla="*/ 40 w 160"/>
                  <a:gd name="T55" fmla="*/ 16 h 117"/>
                  <a:gd name="T56" fmla="*/ 38 w 160"/>
                  <a:gd name="T57" fmla="*/ 15 h 117"/>
                  <a:gd name="T58" fmla="*/ 34 w 160"/>
                  <a:gd name="T59" fmla="*/ 13 h 117"/>
                  <a:gd name="T60" fmla="*/ 31 w 160"/>
                  <a:gd name="T61" fmla="*/ 11 h 117"/>
                  <a:gd name="T62" fmla="*/ 28 w 160"/>
                  <a:gd name="T63" fmla="*/ 9 h 117"/>
                  <a:gd name="T64" fmla="*/ 25 w 160"/>
                  <a:gd name="T65" fmla="*/ 7 h 117"/>
                  <a:gd name="T66" fmla="*/ 24 w 160"/>
                  <a:gd name="T67" fmla="*/ 6 h 117"/>
                  <a:gd name="T68" fmla="*/ 23 w 160"/>
                  <a:gd name="T69" fmla="*/ 4 h 117"/>
                  <a:gd name="T70" fmla="*/ 22 w 160"/>
                  <a:gd name="T71" fmla="*/ 3 h 117"/>
                  <a:gd name="T72" fmla="*/ 21 w 160"/>
                  <a:gd name="T73" fmla="*/ 2 h 117"/>
                  <a:gd name="T74" fmla="*/ 19 w 160"/>
                  <a:gd name="T75" fmla="*/ 2 h 117"/>
                  <a:gd name="T76" fmla="*/ 17 w 160"/>
                  <a:gd name="T77" fmla="*/ 2 h 117"/>
                  <a:gd name="T78" fmla="*/ 14 w 160"/>
                  <a:gd name="T79" fmla="*/ 1 h 117"/>
                  <a:gd name="T80" fmla="*/ 11 w 160"/>
                  <a:gd name="T81" fmla="*/ 0 h 117"/>
                  <a:gd name="T82" fmla="*/ 0 w 160"/>
                  <a:gd name="T83" fmla="*/ 0 h 11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60" h="117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4" name="Freeform 419">
                <a:extLst>
                  <a:ext uri="{FF2B5EF4-FFF2-40B4-BE49-F238E27FC236}">
                    <a16:creationId xmlns:a16="http://schemas.microsoft.com/office/drawing/2014/main" id="{1DEEDEE5-2B5D-F94D-A9DD-28A71FB05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" y="1592"/>
                <a:ext cx="26" cy="46"/>
              </a:xfrm>
              <a:custGeom>
                <a:avLst/>
                <a:gdLst>
                  <a:gd name="T0" fmla="*/ 13 w 80"/>
                  <a:gd name="T1" fmla="*/ 40 h 141"/>
                  <a:gd name="T2" fmla="*/ 26 w 80"/>
                  <a:gd name="T3" fmla="*/ 12 h 141"/>
                  <a:gd name="T4" fmla="*/ 26 w 80"/>
                  <a:gd name="T5" fmla="*/ 6 h 141"/>
                  <a:gd name="T6" fmla="*/ 22 w 80"/>
                  <a:gd name="T7" fmla="*/ 6 h 141"/>
                  <a:gd name="T8" fmla="*/ 19 w 80"/>
                  <a:gd name="T9" fmla="*/ 5 h 141"/>
                  <a:gd name="T10" fmla="*/ 17 w 80"/>
                  <a:gd name="T11" fmla="*/ 5 h 141"/>
                  <a:gd name="T12" fmla="*/ 15 w 80"/>
                  <a:gd name="T13" fmla="*/ 4 h 141"/>
                  <a:gd name="T14" fmla="*/ 14 w 80"/>
                  <a:gd name="T15" fmla="*/ 3 h 141"/>
                  <a:gd name="T16" fmla="*/ 14 w 80"/>
                  <a:gd name="T17" fmla="*/ 2 h 141"/>
                  <a:gd name="T18" fmla="*/ 13 w 80"/>
                  <a:gd name="T19" fmla="*/ 1 h 141"/>
                  <a:gd name="T20" fmla="*/ 13 w 80"/>
                  <a:gd name="T21" fmla="*/ 0 h 141"/>
                  <a:gd name="T22" fmla="*/ 0 w 80"/>
                  <a:gd name="T23" fmla="*/ 0 h 141"/>
                  <a:gd name="T24" fmla="*/ 0 w 80"/>
                  <a:gd name="T25" fmla="*/ 8 h 141"/>
                  <a:gd name="T26" fmla="*/ 0 w 80"/>
                  <a:gd name="T27" fmla="*/ 13 h 141"/>
                  <a:gd name="T28" fmla="*/ 0 w 80"/>
                  <a:gd name="T29" fmla="*/ 17 h 141"/>
                  <a:gd name="T30" fmla="*/ 0 w 80"/>
                  <a:gd name="T31" fmla="*/ 20 h 141"/>
                  <a:gd name="T32" fmla="*/ 0 w 80"/>
                  <a:gd name="T33" fmla="*/ 23 h 141"/>
                  <a:gd name="T34" fmla="*/ 1 w 80"/>
                  <a:gd name="T35" fmla="*/ 25 h 141"/>
                  <a:gd name="T36" fmla="*/ 2 w 80"/>
                  <a:gd name="T37" fmla="*/ 29 h 141"/>
                  <a:gd name="T38" fmla="*/ 4 w 80"/>
                  <a:gd name="T39" fmla="*/ 32 h 141"/>
                  <a:gd name="T40" fmla="*/ 7 w 80"/>
                  <a:gd name="T41" fmla="*/ 39 h 141"/>
                  <a:gd name="T42" fmla="*/ 9 w 80"/>
                  <a:gd name="T43" fmla="*/ 46 h 141"/>
                  <a:gd name="T44" fmla="*/ 10 w 80"/>
                  <a:gd name="T45" fmla="*/ 44 h 141"/>
                  <a:gd name="T46" fmla="*/ 11 w 80"/>
                  <a:gd name="T47" fmla="*/ 42 h 141"/>
                  <a:gd name="T48" fmla="*/ 11 w 80"/>
                  <a:gd name="T49" fmla="*/ 41 h 141"/>
                  <a:gd name="T50" fmla="*/ 12 w 80"/>
                  <a:gd name="T51" fmla="*/ 41 h 141"/>
                  <a:gd name="T52" fmla="*/ 12 w 80"/>
                  <a:gd name="T53" fmla="*/ 40 h 141"/>
                  <a:gd name="T54" fmla="*/ 13 w 80"/>
                  <a:gd name="T55" fmla="*/ 40 h 1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0" h="141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5" name="Freeform 420">
                <a:extLst>
                  <a:ext uri="{FF2B5EF4-FFF2-40B4-BE49-F238E27FC236}">
                    <a16:creationId xmlns:a16="http://schemas.microsoft.com/office/drawing/2014/main" id="{0353E688-5D85-C04B-A1A0-9B87C3D75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" y="1383"/>
                <a:ext cx="83" cy="41"/>
              </a:xfrm>
              <a:custGeom>
                <a:avLst/>
                <a:gdLst>
                  <a:gd name="T0" fmla="*/ 0 w 259"/>
                  <a:gd name="T1" fmla="*/ 31 h 124"/>
                  <a:gd name="T2" fmla="*/ 0 w 259"/>
                  <a:gd name="T3" fmla="*/ 32 h 124"/>
                  <a:gd name="T4" fmla="*/ 1 w 259"/>
                  <a:gd name="T5" fmla="*/ 33 h 124"/>
                  <a:gd name="T6" fmla="*/ 1 w 259"/>
                  <a:gd name="T7" fmla="*/ 34 h 124"/>
                  <a:gd name="T8" fmla="*/ 2 w 259"/>
                  <a:gd name="T9" fmla="*/ 35 h 124"/>
                  <a:gd name="T10" fmla="*/ 4 w 259"/>
                  <a:gd name="T11" fmla="*/ 37 h 124"/>
                  <a:gd name="T12" fmla="*/ 7 w 259"/>
                  <a:gd name="T13" fmla="*/ 38 h 124"/>
                  <a:gd name="T14" fmla="*/ 10 w 259"/>
                  <a:gd name="T15" fmla="*/ 40 h 124"/>
                  <a:gd name="T16" fmla="*/ 13 w 259"/>
                  <a:gd name="T17" fmla="*/ 40 h 124"/>
                  <a:gd name="T18" fmla="*/ 16 w 259"/>
                  <a:gd name="T19" fmla="*/ 41 h 124"/>
                  <a:gd name="T20" fmla="*/ 19 w 259"/>
                  <a:gd name="T21" fmla="*/ 41 h 124"/>
                  <a:gd name="T22" fmla="*/ 22 w 259"/>
                  <a:gd name="T23" fmla="*/ 41 h 124"/>
                  <a:gd name="T24" fmla="*/ 24 w 259"/>
                  <a:gd name="T25" fmla="*/ 41 h 124"/>
                  <a:gd name="T26" fmla="*/ 26 w 259"/>
                  <a:gd name="T27" fmla="*/ 40 h 124"/>
                  <a:gd name="T28" fmla="*/ 28 w 259"/>
                  <a:gd name="T29" fmla="*/ 40 h 124"/>
                  <a:gd name="T30" fmla="*/ 31 w 259"/>
                  <a:gd name="T31" fmla="*/ 38 h 124"/>
                  <a:gd name="T32" fmla="*/ 34 w 259"/>
                  <a:gd name="T33" fmla="*/ 36 h 124"/>
                  <a:gd name="T34" fmla="*/ 37 w 259"/>
                  <a:gd name="T35" fmla="*/ 34 h 124"/>
                  <a:gd name="T36" fmla="*/ 40 w 259"/>
                  <a:gd name="T37" fmla="*/ 32 h 124"/>
                  <a:gd name="T38" fmla="*/ 42 w 259"/>
                  <a:gd name="T39" fmla="*/ 32 h 124"/>
                  <a:gd name="T40" fmla="*/ 44 w 259"/>
                  <a:gd name="T41" fmla="*/ 31 h 124"/>
                  <a:gd name="T42" fmla="*/ 46 w 259"/>
                  <a:gd name="T43" fmla="*/ 31 h 124"/>
                  <a:gd name="T44" fmla="*/ 49 w 259"/>
                  <a:gd name="T45" fmla="*/ 31 h 124"/>
                  <a:gd name="T46" fmla="*/ 52 w 259"/>
                  <a:gd name="T47" fmla="*/ 31 h 124"/>
                  <a:gd name="T48" fmla="*/ 55 w 259"/>
                  <a:gd name="T49" fmla="*/ 32 h 124"/>
                  <a:gd name="T50" fmla="*/ 58 w 259"/>
                  <a:gd name="T51" fmla="*/ 33 h 124"/>
                  <a:gd name="T52" fmla="*/ 60 w 259"/>
                  <a:gd name="T53" fmla="*/ 34 h 124"/>
                  <a:gd name="T54" fmla="*/ 65 w 259"/>
                  <a:gd name="T55" fmla="*/ 37 h 124"/>
                  <a:gd name="T56" fmla="*/ 70 w 259"/>
                  <a:gd name="T57" fmla="*/ 39 h 124"/>
                  <a:gd name="T58" fmla="*/ 83 w 259"/>
                  <a:gd name="T59" fmla="*/ 39 h 124"/>
                  <a:gd name="T60" fmla="*/ 83 w 259"/>
                  <a:gd name="T61" fmla="*/ 33 h 124"/>
                  <a:gd name="T62" fmla="*/ 81 w 259"/>
                  <a:gd name="T63" fmla="*/ 32 h 124"/>
                  <a:gd name="T64" fmla="*/ 78 w 259"/>
                  <a:gd name="T65" fmla="*/ 32 h 124"/>
                  <a:gd name="T66" fmla="*/ 76 w 259"/>
                  <a:gd name="T67" fmla="*/ 31 h 124"/>
                  <a:gd name="T68" fmla="*/ 72 w 259"/>
                  <a:gd name="T69" fmla="*/ 31 h 124"/>
                  <a:gd name="T70" fmla="*/ 74 w 259"/>
                  <a:gd name="T71" fmla="*/ 28 h 124"/>
                  <a:gd name="T72" fmla="*/ 76 w 259"/>
                  <a:gd name="T73" fmla="*/ 26 h 124"/>
                  <a:gd name="T74" fmla="*/ 77 w 259"/>
                  <a:gd name="T75" fmla="*/ 24 h 124"/>
                  <a:gd name="T76" fmla="*/ 79 w 259"/>
                  <a:gd name="T77" fmla="*/ 23 h 124"/>
                  <a:gd name="T78" fmla="*/ 76 w 259"/>
                  <a:gd name="T79" fmla="*/ 20 h 124"/>
                  <a:gd name="T80" fmla="*/ 74 w 259"/>
                  <a:gd name="T81" fmla="*/ 19 h 124"/>
                  <a:gd name="T82" fmla="*/ 71 w 259"/>
                  <a:gd name="T83" fmla="*/ 17 h 124"/>
                  <a:gd name="T84" fmla="*/ 69 w 259"/>
                  <a:gd name="T85" fmla="*/ 15 h 124"/>
                  <a:gd name="T86" fmla="*/ 63 w 259"/>
                  <a:gd name="T87" fmla="*/ 12 h 124"/>
                  <a:gd name="T88" fmla="*/ 58 w 259"/>
                  <a:gd name="T89" fmla="*/ 10 h 124"/>
                  <a:gd name="T90" fmla="*/ 53 w 259"/>
                  <a:gd name="T91" fmla="*/ 8 h 124"/>
                  <a:gd name="T92" fmla="*/ 49 w 259"/>
                  <a:gd name="T93" fmla="*/ 6 h 124"/>
                  <a:gd name="T94" fmla="*/ 47 w 259"/>
                  <a:gd name="T95" fmla="*/ 4 h 124"/>
                  <a:gd name="T96" fmla="*/ 45 w 259"/>
                  <a:gd name="T97" fmla="*/ 3 h 124"/>
                  <a:gd name="T98" fmla="*/ 44 w 259"/>
                  <a:gd name="T99" fmla="*/ 2 h 124"/>
                  <a:gd name="T100" fmla="*/ 42 w 259"/>
                  <a:gd name="T101" fmla="*/ 0 h 124"/>
                  <a:gd name="T102" fmla="*/ 40 w 259"/>
                  <a:gd name="T103" fmla="*/ 1 h 124"/>
                  <a:gd name="T104" fmla="*/ 37 w 259"/>
                  <a:gd name="T105" fmla="*/ 2 h 124"/>
                  <a:gd name="T106" fmla="*/ 34 w 259"/>
                  <a:gd name="T107" fmla="*/ 4 h 124"/>
                  <a:gd name="T108" fmla="*/ 30 w 259"/>
                  <a:gd name="T109" fmla="*/ 6 h 124"/>
                  <a:gd name="T110" fmla="*/ 24 w 259"/>
                  <a:gd name="T111" fmla="*/ 10 h 124"/>
                  <a:gd name="T112" fmla="*/ 18 w 259"/>
                  <a:gd name="T113" fmla="*/ 14 h 124"/>
                  <a:gd name="T114" fmla="*/ 12 w 259"/>
                  <a:gd name="T115" fmla="*/ 19 h 124"/>
                  <a:gd name="T116" fmla="*/ 7 w 259"/>
                  <a:gd name="T117" fmla="*/ 23 h 124"/>
                  <a:gd name="T118" fmla="*/ 3 w 259"/>
                  <a:gd name="T119" fmla="*/ 27 h 124"/>
                  <a:gd name="T120" fmla="*/ 0 w 259"/>
                  <a:gd name="T121" fmla="*/ 31 h 12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59" h="124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6" name="Freeform 421">
                <a:extLst>
                  <a:ext uri="{FF2B5EF4-FFF2-40B4-BE49-F238E27FC236}">
                    <a16:creationId xmlns:a16="http://schemas.microsoft.com/office/drawing/2014/main" id="{536AB54F-85EA-AA4F-8AA5-818B7B6C3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1389"/>
                <a:ext cx="38" cy="19"/>
              </a:xfrm>
              <a:custGeom>
                <a:avLst/>
                <a:gdLst>
                  <a:gd name="T0" fmla="*/ 0 w 119"/>
                  <a:gd name="T1" fmla="*/ 11 h 57"/>
                  <a:gd name="T2" fmla="*/ 2 w 119"/>
                  <a:gd name="T3" fmla="*/ 12 h 57"/>
                  <a:gd name="T4" fmla="*/ 4 w 119"/>
                  <a:gd name="T5" fmla="*/ 13 h 57"/>
                  <a:gd name="T6" fmla="*/ 6 w 119"/>
                  <a:gd name="T7" fmla="*/ 14 h 57"/>
                  <a:gd name="T8" fmla="*/ 8 w 119"/>
                  <a:gd name="T9" fmla="*/ 16 h 57"/>
                  <a:gd name="T10" fmla="*/ 10 w 119"/>
                  <a:gd name="T11" fmla="*/ 17 h 57"/>
                  <a:gd name="T12" fmla="*/ 11 w 119"/>
                  <a:gd name="T13" fmla="*/ 18 h 57"/>
                  <a:gd name="T14" fmla="*/ 13 w 119"/>
                  <a:gd name="T15" fmla="*/ 19 h 57"/>
                  <a:gd name="T16" fmla="*/ 15 w 119"/>
                  <a:gd name="T17" fmla="*/ 19 h 57"/>
                  <a:gd name="T18" fmla="*/ 18 w 119"/>
                  <a:gd name="T19" fmla="*/ 19 h 57"/>
                  <a:gd name="T20" fmla="*/ 20 w 119"/>
                  <a:gd name="T21" fmla="*/ 19 h 57"/>
                  <a:gd name="T22" fmla="*/ 22 w 119"/>
                  <a:gd name="T23" fmla="*/ 18 h 57"/>
                  <a:gd name="T24" fmla="*/ 25 w 119"/>
                  <a:gd name="T25" fmla="*/ 18 h 57"/>
                  <a:gd name="T26" fmla="*/ 27 w 119"/>
                  <a:gd name="T27" fmla="*/ 17 h 57"/>
                  <a:gd name="T28" fmla="*/ 28 w 119"/>
                  <a:gd name="T29" fmla="*/ 16 h 57"/>
                  <a:gd name="T30" fmla="*/ 30 w 119"/>
                  <a:gd name="T31" fmla="*/ 15 h 57"/>
                  <a:gd name="T32" fmla="*/ 31 w 119"/>
                  <a:gd name="T33" fmla="*/ 13 h 57"/>
                  <a:gd name="T34" fmla="*/ 34 w 119"/>
                  <a:gd name="T35" fmla="*/ 11 h 57"/>
                  <a:gd name="T36" fmla="*/ 36 w 119"/>
                  <a:gd name="T37" fmla="*/ 8 h 57"/>
                  <a:gd name="T38" fmla="*/ 37 w 119"/>
                  <a:gd name="T39" fmla="*/ 4 h 57"/>
                  <a:gd name="T40" fmla="*/ 38 w 119"/>
                  <a:gd name="T41" fmla="*/ 0 h 57"/>
                  <a:gd name="T42" fmla="*/ 32 w 119"/>
                  <a:gd name="T43" fmla="*/ 0 h 57"/>
                  <a:gd name="T44" fmla="*/ 26 w 119"/>
                  <a:gd name="T45" fmla="*/ 0 h 57"/>
                  <a:gd name="T46" fmla="*/ 20 w 119"/>
                  <a:gd name="T47" fmla="*/ 1 h 57"/>
                  <a:gd name="T48" fmla="*/ 14 w 119"/>
                  <a:gd name="T49" fmla="*/ 2 h 57"/>
                  <a:gd name="T50" fmla="*/ 11 w 119"/>
                  <a:gd name="T51" fmla="*/ 2 h 57"/>
                  <a:gd name="T52" fmla="*/ 9 w 119"/>
                  <a:gd name="T53" fmla="*/ 3 h 57"/>
                  <a:gd name="T54" fmla="*/ 7 w 119"/>
                  <a:gd name="T55" fmla="*/ 4 h 57"/>
                  <a:gd name="T56" fmla="*/ 5 w 119"/>
                  <a:gd name="T57" fmla="*/ 5 h 57"/>
                  <a:gd name="T58" fmla="*/ 3 w 119"/>
                  <a:gd name="T59" fmla="*/ 6 h 57"/>
                  <a:gd name="T60" fmla="*/ 2 w 119"/>
                  <a:gd name="T61" fmla="*/ 8 h 57"/>
                  <a:gd name="T62" fmla="*/ 1 w 119"/>
                  <a:gd name="T63" fmla="*/ 9 h 57"/>
                  <a:gd name="T64" fmla="*/ 0 w 119"/>
                  <a:gd name="T65" fmla="*/ 11 h 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9" h="57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7" name="Freeform 422">
                <a:extLst>
                  <a:ext uri="{FF2B5EF4-FFF2-40B4-BE49-F238E27FC236}">
                    <a16:creationId xmlns:a16="http://schemas.microsoft.com/office/drawing/2014/main" id="{4FB8D392-0C23-C948-B763-9A3BA6D05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4" y="1335"/>
                <a:ext cx="34" cy="17"/>
              </a:xfrm>
              <a:custGeom>
                <a:avLst/>
                <a:gdLst>
                  <a:gd name="T0" fmla="*/ 0 w 107"/>
                  <a:gd name="T1" fmla="*/ 16 h 52"/>
                  <a:gd name="T2" fmla="*/ 2 w 107"/>
                  <a:gd name="T3" fmla="*/ 17 h 52"/>
                  <a:gd name="T4" fmla="*/ 3 w 107"/>
                  <a:gd name="T5" fmla="*/ 17 h 52"/>
                  <a:gd name="T6" fmla="*/ 4 w 107"/>
                  <a:gd name="T7" fmla="*/ 17 h 52"/>
                  <a:gd name="T8" fmla="*/ 5 w 107"/>
                  <a:gd name="T9" fmla="*/ 17 h 52"/>
                  <a:gd name="T10" fmla="*/ 8 w 107"/>
                  <a:gd name="T11" fmla="*/ 16 h 52"/>
                  <a:gd name="T12" fmla="*/ 11 w 107"/>
                  <a:gd name="T13" fmla="*/ 16 h 52"/>
                  <a:gd name="T14" fmla="*/ 14 w 107"/>
                  <a:gd name="T15" fmla="*/ 16 h 52"/>
                  <a:gd name="T16" fmla="*/ 17 w 107"/>
                  <a:gd name="T17" fmla="*/ 16 h 52"/>
                  <a:gd name="T18" fmla="*/ 20 w 107"/>
                  <a:gd name="T19" fmla="*/ 15 h 52"/>
                  <a:gd name="T20" fmla="*/ 22 w 107"/>
                  <a:gd name="T21" fmla="*/ 14 h 52"/>
                  <a:gd name="T22" fmla="*/ 25 w 107"/>
                  <a:gd name="T23" fmla="*/ 13 h 52"/>
                  <a:gd name="T24" fmla="*/ 28 w 107"/>
                  <a:gd name="T25" fmla="*/ 12 h 52"/>
                  <a:gd name="T26" fmla="*/ 31 w 107"/>
                  <a:gd name="T27" fmla="*/ 10 h 52"/>
                  <a:gd name="T28" fmla="*/ 34 w 107"/>
                  <a:gd name="T29" fmla="*/ 8 h 52"/>
                  <a:gd name="T30" fmla="*/ 34 w 107"/>
                  <a:gd name="T31" fmla="*/ 0 h 52"/>
                  <a:gd name="T32" fmla="*/ 31 w 107"/>
                  <a:gd name="T33" fmla="*/ 0 h 52"/>
                  <a:gd name="T34" fmla="*/ 27 w 107"/>
                  <a:gd name="T35" fmla="*/ 1 h 52"/>
                  <a:gd name="T36" fmla="*/ 23 w 107"/>
                  <a:gd name="T37" fmla="*/ 2 h 52"/>
                  <a:gd name="T38" fmla="*/ 18 w 107"/>
                  <a:gd name="T39" fmla="*/ 4 h 52"/>
                  <a:gd name="T40" fmla="*/ 13 w 107"/>
                  <a:gd name="T41" fmla="*/ 7 h 52"/>
                  <a:gd name="T42" fmla="*/ 8 w 107"/>
                  <a:gd name="T43" fmla="*/ 9 h 52"/>
                  <a:gd name="T44" fmla="*/ 6 w 107"/>
                  <a:gd name="T45" fmla="*/ 11 h 52"/>
                  <a:gd name="T46" fmla="*/ 4 w 107"/>
                  <a:gd name="T47" fmla="*/ 12 h 52"/>
                  <a:gd name="T48" fmla="*/ 2 w 107"/>
                  <a:gd name="T49" fmla="*/ 14 h 52"/>
                  <a:gd name="T50" fmla="*/ 0 w 107"/>
                  <a:gd name="T51" fmla="*/ 16 h 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07" h="52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8" name="Freeform 423">
                <a:extLst>
                  <a:ext uri="{FF2B5EF4-FFF2-40B4-BE49-F238E27FC236}">
                    <a16:creationId xmlns:a16="http://schemas.microsoft.com/office/drawing/2014/main" id="{F22AF6E5-223E-FE45-855F-28D1CE0A9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1244"/>
                <a:ext cx="79" cy="32"/>
              </a:xfrm>
              <a:custGeom>
                <a:avLst/>
                <a:gdLst>
                  <a:gd name="T0" fmla="*/ 9 w 246"/>
                  <a:gd name="T1" fmla="*/ 32 h 99"/>
                  <a:gd name="T2" fmla="*/ 7 w 246"/>
                  <a:gd name="T3" fmla="*/ 31 h 99"/>
                  <a:gd name="T4" fmla="*/ 5 w 246"/>
                  <a:gd name="T5" fmla="*/ 31 h 99"/>
                  <a:gd name="T6" fmla="*/ 4 w 246"/>
                  <a:gd name="T7" fmla="*/ 30 h 99"/>
                  <a:gd name="T8" fmla="*/ 3 w 246"/>
                  <a:gd name="T9" fmla="*/ 29 h 99"/>
                  <a:gd name="T10" fmla="*/ 2 w 246"/>
                  <a:gd name="T11" fmla="*/ 28 h 99"/>
                  <a:gd name="T12" fmla="*/ 1 w 246"/>
                  <a:gd name="T13" fmla="*/ 27 h 99"/>
                  <a:gd name="T14" fmla="*/ 0 w 246"/>
                  <a:gd name="T15" fmla="*/ 25 h 99"/>
                  <a:gd name="T16" fmla="*/ 0 w 246"/>
                  <a:gd name="T17" fmla="*/ 24 h 99"/>
                  <a:gd name="T18" fmla="*/ 0 w 246"/>
                  <a:gd name="T19" fmla="*/ 22 h 99"/>
                  <a:gd name="T20" fmla="*/ 0 w 246"/>
                  <a:gd name="T21" fmla="*/ 21 h 99"/>
                  <a:gd name="T22" fmla="*/ 1 w 246"/>
                  <a:gd name="T23" fmla="*/ 19 h 99"/>
                  <a:gd name="T24" fmla="*/ 2 w 246"/>
                  <a:gd name="T25" fmla="*/ 18 h 99"/>
                  <a:gd name="T26" fmla="*/ 3 w 246"/>
                  <a:gd name="T27" fmla="*/ 16 h 99"/>
                  <a:gd name="T28" fmla="*/ 6 w 246"/>
                  <a:gd name="T29" fmla="*/ 13 h 99"/>
                  <a:gd name="T30" fmla="*/ 8 w 246"/>
                  <a:gd name="T31" fmla="*/ 11 h 99"/>
                  <a:gd name="T32" fmla="*/ 11 w 246"/>
                  <a:gd name="T33" fmla="*/ 9 h 99"/>
                  <a:gd name="T34" fmla="*/ 15 w 246"/>
                  <a:gd name="T35" fmla="*/ 7 h 99"/>
                  <a:gd name="T36" fmla="*/ 18 w 246"/>
                  <a:gd name="T37" fmla="*/ 6 h 99"/>
                  <a:gd name="T38" fmla="*/ 22 w 246"/>
                  <a:gd name="T39" fmla="*/ 5 h 99"/>
                  <a:gd name="T40" fmla="*/ 26 w 246"/>
                  <a:gd name="T41" fmla="*/ 3 h 99"/>
                  <a:gd name="T42" fmla="*/ 30 w 246"/>
                  <a:gd name="T43" fmla="*/ 2 h 99"/>
                  <a:gd name="T44" fmla="*/ 33 w 246"/>
                  <a:gd name="T45" fmla="*/ 1 h 99"/>
                  <a:gd name="T46" fmla="*/ 40 w 246"/>
                  <a:gd name="T47" fmla="*/ 0 h 99"/>
                  <a:gd name="T48" fmla="*/ 45 w 246"/>
                  <a:gd name="T49" fmla="*/ 0 h 99"/>
                  <a:gd name="T50" fmla="*/ 54 w 246"/>
                  <a:gd name="T51" fmla="*/ 0 h 99"/>
                  <a:gd name="T52" fmla="*/ 62 w 246"/>
                  <a:gd name="T53" fmla="*/ 0 h 99"/>
                  <a:gd name="T54" fmla="*/ 70 w 246"/>
                  <a:gd name="T55" fmla="*/ 1 h 99"/>
                  <a:gd name="T56" fmla="*/ 79 w 246"/>
                  <a:gd name="T57" fmla="*/ 2 h 99"/>
                  <a:gd name="T58" fmla="*/ 78 w 246"/>
                  <a:gd name="T59" fmla="*/ 4 h 99"/>
                  <a:gd name="T60" fmla="*/ 77 w 246"/>
                  <a:gd name="T61" fmla="*/ 5 h 99"/>
                  <a:gd name="T62" fmla="*/ 76 w 246"/>
                  <a:gd name="T63" fmla="*/ 6 h 99"/>
                  <a:gd name="T64" fmla="*/ 74 w 246"/>
                  <a:gd name="T65" fmla="*/ 8 h 99"/>
                  <a:gd name="T66" fmla="*/ 69 w 246"/>
                  <a:gd name="T67" fmla="*/ 12 h 99"/>
                  <a:gd name="T68" fmla="*/ 64 w 246"/>
                  <a:gd name="T69" fmla="*/ 15 h 99"/>
                  <a:gd name="T70" fmla="*/ 58 w 246"/>
                  <a:gd name="T71" fmla="*/ 18 h 99"/>
                  <a:gd name="T72" fmla="*/ 52 w 246"/>
                  <a:gd name="T73" fmla="*/ 20 h 99"/>
                  <a:gd name="T74" fmla="*/ 49 w 246"/>
                  <a:gd name="T75" fmla="*/ 21 h 99"/>
                  <a:gd name="T76" fmla="*/ 46 w 246"/>
                  <a:gd name="T77" fmla="*/ 21 h 99"/>
                  <a:gd name="T78" fmla="*/ 43 w 246"/>
                  <a:gd name="T79" fmla="*/ 22 h 99"/>
                  <a:gd name="T80" fmla="*/ 40 w 246"/>
                  <a:gd name="T81" fmla="*/ 22 h 99"/>
                  <a:gd name="T82" fmla="*/ 39 w 246"/>
                  <a:gd name="T83" fmla="*/ 22 h 99"/>
                  <a:gd name="T84" fmla="*/ 35 w 246"/>
                  <a:gd name="T85" fmla="*/ 22 h 99"/>
                  <a:gd name="T86" fmla="*/ 32 w 246"/>
                  <a:gd name="T87" fmla="*/ 22 h 99"/>
                  <a:gd name="T88" fmla="*/ 30 w 246"/>
                  <a:gd name="T89" fmla="*/ 22 h 99"/>
                  <a:gd name="T90" fmla="*/ 28 w 246"/>
                  <a:gd name="T91" fmla="*/ 22 h 99"/>
                  <a:gd name="T92" fmla="*/ 26 w 246"/>
                  <a:gd name="T93" fmla="*/ 23 h 99"/>
                  <a:gd name="T94" fmla="*/ 23 w 246"/>
                  <a:gd name="T95" fmla="*/ 25 h 99"/>
                  <a:gd name="T96" fmla="*/ 20 w 246"/>
                  <a:gd name="T97" fmla="*/ 27 h 99"/>
                  <a:gd name="T98" fmla="*/ 17 w 246"/>
                  <a:gd name="T99" fmla="*/ 28 h 99"/>
                  <a:gd name="T100" fmla="*/ 14 w 246"/>
                  <a:gd name="T101" fmla="*/ 30 h 99"/>
                  <a:gd name="T102" fmla="*/ 11 w 246"/>
                  <a:gd name="T103" fmla="*/ 31 h 99"/>
                  <a:gd name="T104" fmla="*/ 9 w 246"/>
                  <a:gd name="T105" fmla="*/ 32 h 9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46" h="99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9" name="Freeform 424">
                <a:extLst>
                  <a:ext uri="{FF2B5EF4-FFF2-40B4-BE49-F238E27FC236}">
                    <a16:creationId xmlns:a16="http://schemas.microsoft.com/office/drawing/2014/main" id="{F9246D5C-4B51-774E-A879-365B504D1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" y="1248"/>
                <a:ext cx="76" cy="40"/>
              </a:xfrm>
              <a:custGeom>
                <a:avLst/>
                <a:gdLst>
                  <a:gd name="T0" fmla="*/ 11 w 233"/>
                  <a:gd name="T1" fmla="*/ 29 h 123"/>
                  <a:gd name="T2" fmla="*/ 3 w 233"/>
                  <a:gd name="T3" fmla="*/ 25 h 123"/>
                  <a:gd name="T4" fmla="*/ 0 w 233"/>
                  <a:gd name="T5" fmla="*/ 18 h 123"/>
                  <a:gd name="T6" fmla="*/ 7 w 233"/>
                  <a:gd name="T7" fmla="*/ 12 h 123"/>
                  <a:gd name="T8" fmla="*/ 13 w 233"/>
                  <a:gd name="T9" fmla="*/ 12 h 123"/>
                  <a:gd name="T10" fmla="*/ 20 w 233"/>
                  <a:gd name="T11" fmla="*/ 12 h 123"/>
                  <a:gd name="T12" fmla="*/ 23 w 233"/>
                  <a:gd name="T13" fmla="*/ 12 h 123"/>
                  <a:gd name="T14" fmla="*/ 27 w 233"/>
                  <a:gd name="T15" fmla="*/ 11 h 123"/>
                  <a:gd name="T16" fmla="*/ 34 w 233"/>
                  <a:gd name="T17" fmla="*/ 7 h 123"/>
                  <a:gd name="T18" fmla="*/ 40 w 233"/>
                  <a:gd name="T19" fmla="*/ 4 h 123"/>
                  <a:gd name="T20" fmla="*/ 48 w 233"/>
                  <a:gd name="T21" fmla="*/ 0 h 123"/>
                  <a:gd name="T22" fmla="*/ 53 w 233"/>
                  <a:gd name="T23" fmla="*/ 3 h 123"/>
                  <a:gd name="T24" fmla="*/ 59 w 233"/>
                  <a:gd name="T25" fmla="*/ 4 h 123"/>
                  <a:gd name="T26" fmla="*/ 62 w 233"/>
                  <a:gd name="T27" fmla="*/ 3 h 123"/>
                  <a:gd name="T28" fmla="*/ 66 w 233"/>
                  <a:gd name="T29" fmla="*/ 2 h 123"/>
                  <a:gd name="T30" fmla="*/ 69 w 233"/>
                  <a:gd name="T31" fmla="*/ 0 h 123"/>
                  <a:gd name="T32" fmla="*/ 76 w 233"/>
                  <a:gd name="T33" fmla="*/ 2 h 123"/>
                  <a:gd name="T34" fmla="*/ 74 w 233"/>
                  <a:gd name="T35" fmla="*/ 6 h 123"/>
                  <a:gd name="T36" fmla="*/ 71 w 233"/>
                  <a:gd name="T37" fmla="*/ 8 h 123"/>
                  <a:gd name="T38" fmla="*/ 68 w 233"/>
                  <a:gd name="T39" fmla="*/ 10 h 123"/>
                  <a:gd name="T40" fmla="*/ 66 w 233"/>
                  <a:gd name="T41" fmla="*/ 14 h 123"/>
                  <a:gd name="T42" fmla="*/ 67 w 233"/>
                  <a:gd name="T43" fmla="*/ 20 h 123"/>
                  <a:gd name="T44" fmla="*/ 60 w 233"/>
                  <a:gd name="T45" fmla="*/ 28 h 123"/>
                  <a:gd name="T46" fmla="*/ 51 w 233"/>
                  <a:gd name="T47" fmla="*/ 31 h 123"/>
                  <a:gd name="T48" fmla="*/ 45 w 233"/>
                  <a:gd name="T49" fmla="*/ 32 h 123"/>
                  <a:gd name="T50" fmla="*/ 38 w 233"/>
                  <a:gd name="T51" fmla="*/ 33 h 123"/>
                  <a:gd name="T52" fmla="*/ 31 w 233"/>
                  <a:gd name="T53" fmla="*/ 34 h 123"/>
                  <a:gd name="T54" fmla="*/ 27 w 233"/>
                  <a:gd name="T55" fmla="*/ 37 h 123"/>
                  <a:gd name="T56" fmla="*/ 22 w 233"/>
                  <a:gd name="T57" fmla="*/ 40 h 123"/>
                  <a:gd name="T58" fmla="*/ 19 w 233"/>
                  <a:gd name="T59" fmla="*/ 40 h 123"/>
                  <a:gd name="T60" fmla="*/ 17 w 233"/>
                  <a:gd name="T61" fmla="*/ 37 h 123"/>
                  <a:gd name="T62" fmla="*/ 16 w 233"/>
                  <a:gd name="T63" fmla="*/ 33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3" h="123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0" name="Freeform 425">
                <a:extLst>
                  <a:ext uri="{FF2B5EF4-FFF2-40B4-BE49-F238E27FC236}">
                    <a16:creationId xmlns:a16="http://schemas.microsoft.com/office/drawing/2014/main" id="{89BC0D4D-AA24-704A-9F0A-1EBAFCD5F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" y="1236"/>
                <a:ext cx="157" cy="56"/>
              </a:xfrm>
              <a:custGeom>
                <a:avLst/>
                <a:gdLst>
                  <a:gd name="T0" fmla="*/ 0 w 484"/>
                  <a:gd name="T1" fmla="*/ 48 h 172"/>
                  <a:gd name="T2" fmla="*/ 1 w 484"/>
                  <a:gd name="T3" fmla="*/ 51 h 172"/>
                  <a:gd name="T4" fmla="*/ 3 w 484"/>
                  <a:gd name="T5" fmla="*/ 53 h 172"/>
                  <a:gd name="T6" fmla="*/ 6 w 484"/>
                  <a:gd name="T7" fmla="*/ 54 h 172"/>
                  <a:gd name="T8" fmla="*/ 10 w 484"/>
                  <a:gd name="T9" fmla="*/ 55 h 172"/>
                  <a:gd name="T10" fmla="*/ 17 w 484"/>
                  <a:gd name="T11" fmla="*/ 56 h 172"/>
                  <a:gd name="T12" fmla="*/ 24 w 484"/>
                  <a:gd name="T13" fmla="*/ 56 h 172"/>
                  <a:gd name="T14" fmla="*/ 32 w 484"/>
                  <a:gd name="T15" fmla="*/ 54 h 172"/>
                  <a:gd name="T16" fmla="*/ 45 w 484"/>
                  <a:gd name="T17" fmla="*/ 51 h 172"/>
                  <a:gd name="T18" fmla="*/ 61 w 484"/>
                  <a:gd name="T19" fmla="*/ 44 h 172"/>
                  <a:gd name="T20" fmla="*/ 78 w 484"/>
                  <a:gd name="T21" fmla="*/ 37 h 172"/>
                  <a:gd name="T22" fmla="*/ 93 w 484"/>
                  <a:gd name="T23" fmla="*/ 33 h 172"/>
                  <a:gd name="T24" fmla="*/ 114 w 484"/>
                  <a:gd name="T25" fmla="*/ 28 h 172"/>
                  <a:gd name="T26" fmla="*/ 130 w 484"/>
                  <a:gd name="T27" fmla="*/ 24 h 172"/>
                  <a:gd name="T28" fmla="*/ 141 w 484"/>
                  <a:gd name="T29" fmla="*/ 21 h 172"/>
                  <a:gd name="T30" fmla="*/ 150 w 484"/>
                  <a:gd name="T31" fmla="*/ 17 h 172"/>
                  <a:gd name="T32" fmla="*/ 154 w 484"/>
                  <a:gd name="T33" fmla="*/ 14 h 172"/>
                  <a:gd name="T34" fmla="*/ 156 w 484"/>
                  <a:gd name="T35" fmla="*/ 11 h 172"/>
                  <a:gd name="T36" fmla="*/ 146 w 484"/>
                  <a:gd name="T37" fmla="*/ 8 h 172"/>
                  <a:gd name="T38" fmla="*/ 126 w 484"/>
                  <a:gd name="T39" fmla="*/ 5 h 172"/>
                  <a:gd name="T40" fmla="*/ 107 w 484"/>
                  <a:gd name="T41" fmla="*/ 2 h 172"/>
                  <a:gd name="T42" fmla="*/ 88 w 484"/>
                  <a:gd name="T43" fmla="*/ 0 h 172"/>
                  <a:gd name="T44" fmla="*/ 73 w 484"/>
                  <a:gd name="T45" fmla="*/ 0 h 172"/>
                  <a:gd name="T46" fmla="*/ 66 w 484"/>
                  <a:gd name="T47" fmla="*/ 1 h 172"/>
                  <a:gd name="T48" fmla="*/ 60 w 484"/>
                  <a:gd name="T49" fmla="*/ 3 h 172"/>
                  <a:gd name="T50" fmla="*/ 57 w 484"/>
                  <a:gd name="T51" fmla="*/ 2 h 172"/>
                  <a:gd name="T52" fmla="*/ 55 w 484"/>
                  <a:gd name="T53" fmla="*/ 1 h 172"/>
                  <a:gd name="T54" fmla="*/ 54 w 484"/>
                  <a:gd name="T55" fmla="*/ 3 h 172"/>
                  <a:gd name="T56" fmla="*/ 52 w 484"/>
                  <a:gd name="T57" fmla="*/ 8 h 172"/>
                  <a:gd name="T58" fmla="*/ 50 w 484"/>
                  <a:gd name="T59" fmla="*/ 12 h 172"/>
                  <a:gd name="T60" fmla="*/ 47 w 484"/>
                  <a:gd name="T61" fmla="*/ 15 h 172"/>
                  <a:gd name="T62" fmla="*/ 41 w 484"/>
                  <a:gd name="T63" fmla="*/ 19 h 172"/>
                  <a:gd name="T64" fmla="*/ 31 w 484"/>
                  <a:gd name="T65" fmla="*/ 22 h 172"/>
                  <a:gd name="T66" fmla="*/ 21 w 484"/>
                  <a:gd name="T67" fmla="*/ 25 h 172"/>
                  <a:gd name="T68" fmla="*/ 12 w 484"/>
                  <a:gd name="T69" fmla="*/ 29 h 172"/>
                  <a:gd name="T70" fmla="*/ 6 w 484"/>
                  <a:gd name="T71" fmla="*/ 32 h 172"/>
                  <a:gd name="T72" fmla="*/ 3 w 484"/>
                  <a:gd name="T73" fmla="*/ 35 h 172"/>
                  <a:gd name="T74" fmla="*/ 1 w 484"/>
                  <a:gd name="T75" fmla="*/ 39 h 172"/>
                  <a:gd name="T76" fmla="*/ 0 w 484"/>
                  <a:gd name="T77" fmla="*/ 44 h 17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84" h="172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1" name="Freeform 426">
                <a:extLst>
                  <a:ext uri="{FF2B5EF4-FFF2-40B4-BE49-F238E27FC236}">
                    <a16:creationId xmlns:a16="http://schemas.microsoft.com/office/drawing/2014/main" id="{D35857B3-5105-9945-B394-34F82EF80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" y="1255"/>
                <a:ext cx="221" cy="79"/>
              </a:xfrm>
              <a:custGeom>
                <a:avLst/>
                <a:gdLst>
                  <a:gd name="T0" fmla="*/ 102 w 684"/>
                  <a:gd name="T1" fmla="*/ 2 h 240"/>
                  <a:gd name="T2" fmla="*/ 98 w 684"/>
                  <a:gd name="T3" fmla="*/ 9 h 240"/>
                  <a:gd name="T4" fmla="*/ 96 w 684"/>
                  <a:gd name="T5" fmla="*/ 13 h 240"/>
                  <a:gd name="T6" fmla="*/ 97 w 684"/>
                  <a:gd name="T7" fmla="*/ 14 h 240"/>
                  <a:gd name="T8" fmla="*/ 109 w 684"/>
                  <a:gd name="T9" fmla="*/ 13 h 240"/>
                  <a:gd name="T10" fmla="*/ 120 w 684"/>
                  <a:gd name="T11" fmla="*/ 6 h 240"/>
                  <a:gd name="T12" fmla="*/ 122 w 684"/>
                  <a:gd name="T13" fmla="*/ 13 h 240"/>
                  <a:gd name="T14" fmla="*/ 122 w 684"/>
                  <a:gd name="T15" fmla="*/ 18 h 240"/>
                  <a:gd name="T16" fmla="*/ 131 w 684"/>
                  <a:gd name="T17" fmla="*/ 23 h 240"/>
                  <a:gd name="T18" fmla="*/ 165 w 684"/>
                  <a:gd name="T19" fmla="*/ 17 h 240"/>
                  <a:gd name="T20" fmla="*/ 166 w 684"/>
                  <a:gd name="T21" fmla="*/ 23 h 240"/>
                  <a:gd name="T22" fmla="*/ 175 w 684"/>
                  <a:gd name="T23" fmla="*/ 21 h 240"/>
                  <a:gd name="T24" fmla="*/ 180 w 684"/>
                  <a:gd name="T25" fmla="*/ 15 h 240"/>
                  <a:gd name="T26" fmla="*/ 180 w 684"/>
                  <a:gd name="T27" fmla="*/ 6 h 240"/>
                  <a:gd name="T28" fmla="*/ 182 w 684"/>
                  <a:gd name="T29" fmla="*/ 3 h 240"/>
                  <a:gd name="T30" fmla="*/ 187 w 684"/>
                  <a:gd name="T31" fmla="*/ 0 h 240"/>
                  <a:gd name="T32" fmla="*/ 202 w 684"/>
                  <a:gd name="T33" fmla="*/ 1 h 240"/>
                  <a:gd name="T34" fmla="*/ 208 w 684"/>
                  <a:gd name="T35" fmla="*/ 0 h 240"/>
                  <a:gd name="T36" fmla="*/ 212 w 684"/>
                  <a:gd name="T37" fmla="*/ 13 h 240"/>
                  <a:gd name="T38" fmla="*/ 211 w 684"/>
                  <a:gd name="T39" fmla="*/ 23 h 240"/>
                  <a:gd name="T40" fmla="*/ 206 w 684"/>
                  <a:gd name="T41" fmla="*/ 33 h 240"/>
                  <a:gd name="T42" fmla="*/ 200 w 684"/>
                  <a:gd name="T43" fmla="*/ 41 h 240"/>
                  <a:gd name="T44" fmla="*/ 209 w 684"/>
                  <a:gd name="T45" fmla="*/ 45 h 240"/>
                  <a:gd name="T46" fmla="*/ 217 w 684"/>
                  <a:gd name="T47" fmla="*/ 48 h 240"/>
                  <a:gd name="T48" fmla="*/ 221 w 684"/>
                  <a:gd name="T49" fmla="*/ 59 h 240"/>
                  <a:gd name="T50" fmla="*/ 206 w 684"/>
                  <a:gd name="T51" fmla="*/ 61 h 240"/>
                  <a:gd name="T52" fmla="*/ 196 w 684"/>
                  <a:gd name="T53" fmla="*/ 60 h 240"/>
                  <a:gd name="T54" fmla="*/ 185 w 684"/>
                  <a:gd name="T55" fmla="*/ 59 h 240"/>
                  <a:gd name="T56" fmla="*/ 182 w 684"/>
                  <a:gd name="T57" fmla="*/ 61 h 240"/>
                  <a:gd name="T58" fmla="*/ 175 w 684"/>
                  <a:gd name="T59" fmla="*/ 66 h 240"/>
                  <a:gd name="T60" fmla="*/ 169 w 684"/>
                  <a:gd name="T61" fmla="*/ 69 h 240"/>
                  <a:gd name="T62" fmla="*/ 159 w 684"/>
                  <a:gd name="T63" fmla="*/ 69 h 240"/>
                  <a:gd name="T64" fmla="*/ 146 w 684"/>
                  <a:gd name="T65" fmla="*/ 67 h 240"/>
                  <a:gd name="T66" fmla="*/ 136 w 684"/>
                  <a:gd name="T67" fmla="*/ 65 h 240"/>
                  <a:gd name="T68" fmla="*/ 109 w 684"/>
                  <a:gd name="T69" fmla="*/ 69 h 240"/>
                  <a:gd name="T70" fmla="*/ 75 w 684"/>
                  <a:gd name="T71" fmla="*/ 76 h 240"/>
                  <a:gd name="T72" fmla="*/ 55 w 684"/>
                  <a:gd name="T73" fmla="*/ 78 h 240"/>
                  <a:gd name="T74" fmla="*/ 40 w 684"/>
                  <a:gd name="T75" fmla="*/ 78 h 240"/>
                  <a:gd name="T76" fmla="*/ 32 w 684"/>
                  <a:gd name="T77" fmla="*/ 75 h 240"/>
                  <a:gd name="T78" fmla="*/ 22 w 684"/>
                  <a:gd name="T79" fmla="*/ 68 h 240"/>
                  <a:gd name="T80" fmla="*/ 9 w 684"/>
                  <a:gd name="T81" fmla="*/ 65 h 240"/>
                  <a:gd name="T82" fmla="*/ 0 w 684"/>
                  <a:gd name="T83" fmla="*/ 57 h 240"/>
                  <a:gd name="T84" fmla="*/ 21 w 684"/>
                  <a:gd name="T85" fmla="*/ 52 h 240"/>
                  <a:gd name="T86" fmla="*/ 32 w 684"/>
                  <a:gd name="T87" fmla="*/ 51 h 240"/>
                  <a:gd name="T88" fmla="*/ 50 w 684"/>
                  <a:gd name="T89" fmla="*/ 53 h 240"/>
                  <a:gd name="T90" fmla="*/ 65 w 684"/>
                  <a:gd name="T91" fmla="*/ 54 h 240"/>
                  <a:gd name="T92" fmla="*/ 72 w 684"/>
                  <a:gd name="T93" fmla="*/ 53 h 240"/>
                  <a:gd name="T94" fmla="*/ 8 w 684"/>
                  <a:gd name="T95" fmla="*/ 45 h 240"/>
                  <a:gd name="T96" fmla="*/ 17 w 684"/>
                  <a:gd name="T97" fmla="*/ 42 h 240"/>
                  <a:gd name="T98" fmla="*/ 35 w 684"/>
                  <a:gd name="T99" fmla="*/ 39 h 240"/>
                  <a:gd name="T100" fmla="*/ 53 w 684"/>
                  <a:gd name="T101" fmla="*/ 36 h 240"/>
                  <a:gd name="T102" fmla="*/ 60 w 684"/>
                  <a:gd name="T103" fmla="*/ 33 h 240"/>
                  <a:gd name="T104" fmla="*/ 54 w 684"/>
                  <a:gd name="T105" fmla="*/ 31 h 240"/>
                  <a:gd name="T106" fmla="*/ 40 w 684"/>
                  <a:gd name="T107" fmla="*/ 32 h 240"/>
                  <a:gd name="T108" fmla="*/ 23 w 684"/>
                  <a:gd name="T109" fmla="*/ 36 h 240"/>
                  <a:gd name="T110" fmla="*/ 17 w 684"/>
                  <a:gd name="T111" fmla="*/ 35 h 240"/>
                  <a:gd name="T112" fmla="*/ 18 w 684"/>
                  <a:gd name="T113" fmla="*/ 30 h 240"/>
                  <a:gd name="T114" fmla="*/ 17 w 684"/>
                  <a:gd name="T115" fmla="*/ 27 h 240"/>
                  <a:gd name="T116" fmla="*/ 19 w 684"/>
                  <a:gd name="T117" fmla="*/ 26 h 24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84" h="24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2" name="Freeform 427">
                <a:extLst>
                  <a:ext uri="{FF2B5EF4-FFF2-40B4-BE49-F238E27FC236}">
                    <a16:creationId xmlns:a16="http://schemas.microsoft.com/office/drawing/2014/main" id="{72EC138A-C05D-934C-9420-2C4D50F87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5" y="1643"/>
                <a:ext cx="108" cy="93"/>
              </a:xfrm>
              <a:custGeom>
                <a:avLst/>
                <a:gdLst>
                  <a:gd name="T0" fmla="*/ 59 w 332"/>
                  <a:gd name="T1" fmla="*/ 12 h 287"/>
                  <a:gd name="T2" fmla="*/ 66 w 332"/>
                  <a:gd name="T3" fmla="*/ 8 h 287"/>
                  <a:gd name="T4" fmla="*/ 74 w 332"/>
                  <a:gd name="T5" fmla="*/ 2 h 287"/>
                  <a:gd name="T6" fmla="*/ 78 w 332"/>
                  <a:gd name="T7" fmla="*/ 0 h 287"/>
                  <a:gd name="T8" fmla="*/ 80 w 332"/>
                  <a:gd name="T9" fmla="*/ 0 h 287"/>
                  <a:gd name="T10" fmla="*/ 80 w 332"/>
                  <a:gd name="T11" fmla="*/ 4 h 287"/>
                  <a:gd name="T12" fmla="*/ 76 w 332"/>
                  <a:gd name="T13" fmla="*/ 11 h 287"/>
                  <a:gd name="T14" fmla="*/ 71 w 332"/>
                  <a:gd name="T15" fmla="*/ 18 h 287"/>
                  <a:gd name="T16" fmla="*/ 66 w 332"/>
                  <a:gd name="T17" fmla="*/ 22 h 287"/>
                  <a:gd name="T18" fmla="*/ 62 w 332"/>
                  <a:gd name="T19" fmla="*/ 23 h 287"/>
                  <a:gd name="T20" fmla="*/ 62 w 332"/>
                  <a:gd name="T21" fmla="*/ 24 h 287"/>
                  <a:gd name="T22" fmla="*/ 65 w 332"/>
                  <a:gd name="T23" fmla="*/ 24 h 287"/>
                  <a:gd name="T24" fmla="*/ 70 w 332"/>
                  <a:gd name="T25" fmla="*/ 23 h 287"/>
                  <a:gd name="T26" fmla="*/ 73 w 332"/>
                  <a:gd name="T27" fmla="*/ 25 h 287"/>
                  <a:gd name="T28" fmla="*/ 71 w 332"/>
                  <a:gd name="T29" fmla="*/ 29 h 287"/>
                  <a:gd name="T30" fmla="*/ 70 w 332"/>
                  <a:gd name="T31" fmla="*/ 31 h 287"/>
                  <a:gd name="T32" fmla="*/ 71 w 332"/>
                  <a:gd name="T33" fmla="*/ 34 h 287"/>
                  <a:gd name="T34" fmla="*/ 81 w 332"/>
                  <a:gd name="T35" fmla="*/ 37 h 287"/>
                  <a:gd name="T36" fmla="*/ 100 w 332"/>
                  <a:gd name="T37" fmla="*/ 40 h 287"/>
                  <a:gd name="T38" fmla="*/ 105 w 332"/>
                  <a:gd name="T39" fmla="*/ 42 h 287"/>
                  <a:gd name="T40" fmla="*/ 102 w 332"/>
                  <a:gd name="T41" fmla="*/ 45 h 287"/>
                  <a:gd name="T42" fmla="*/ 99 w 332"/>
                  <a:gd name="T43" fmla="*/ 48 h 287"/>
                  <a:gd name="T44" fmla="*/ 97 w 332"/>
                  <a:gd name="T45" fmla="*/ 50 h 287"/>
                  <a:gd name="T46" fmla="*/ 98 w 332"/>
                  <a:gd name="T47" fmla="*/ 52 h 287"/>
                  <a:gd name="T48" fmla="*/ 100 w 332"/>
                  <a:gd name="T49" fmla="*/ 54 h 287"/>
                  <a:gd name="T50" fmla="*/ 104 w 332"/>
                  <a:gd name="T51" fmla="*/ 57 h 287"/>
                  <a:gd name="T52" fmla="*/ 107 w 332"/>
                  <a:gd name="T53" fmla="*/ 60 h 287"/>
                  <a:gd name="T54" fmla="*/ 94 w 332"/>
                  <a:gd name="T55" fmla="*/ 68 h 287"/>
                  <a:gd name="T56" fmla="*/ 78 w 332"/>
                  <a:gd name="T57" fmla="*/ 78 h 287"/>
                  <a:gd name="T58" fmla="*/ 67 w 332"/>
                  <a:gd name="T59" fmla="*/ 87 h 287"/>
                  <a:gd name="T60" fmla="*/ 56 w 332"/>
                  <a:gd name="T61" fmla="*/ 79 h 287"/>
                  <a:gd name="T62" fmla="*/ 59 w 332"/>
                  <a:gd name="T63" fmla="*/ 79 h 287"/>
                  <a:gd name="T64" fmla="*/ 61 w 332"/>
                  <a:gd name="T65" fmla="*/ 78 h 287"/>
                  <a:gd name="T66" fmla="*/ 65 w 332"/>
                  <a:gd name="T67" fmla="*/ 75 h 287"/>
                  <a:gd name="T68" fmla="*/ 48 w 332"/>
                  <a:gd name="T69" fmla="*/ 75 h 287"/>
                  <a:gd name="T70" fmla="*/ 33 w 332"/>
                  <a:gd name="T71" fmla="*/ 75 h 287"/>
                  <a:gd name="T72" fmla="*/ 19 w 332"/>
                  <a:gd name="T73" fmla="*/ 75 h 287"/>
                  <a:gd name="T74" fmla="*/ 9 w 332"/>
                  <a:gd name="T75" fmla="*/ 75 h 287"/>
                  <a:gd name="T76" fmla="*/ 4 w 332"/>
                  <a:gd name="T77" fmla="*/ 74 h 287"/>
                  <a:gd name="T78" fmla="*/ 1 w 332"/>
                  <a:gd name="T79" fmla="*/ 72 h 287"/>
                  <a:gd name="T80" fmla="*/ 0 w 332"/>
                  <a:gd name="T81" fmla="*/ 69 h 287"/>
                  <a:gd name="T82" fmla="*/ 1 w 332"/>
                  <a:gd name="T83" fmla="*/ 66 h 287"/>
                  <a:gd name="T84" fmla="*/ 4 w 332"/>
                  <a:gd name="T85" fmla="*/ 64 h 287"/>
                  <a:gd name="T86" fmla="*/ 13 w 332"/>
                  <a:gd name="T87" fmla="*/ 58 h 287"/>
                  <a:gd name="T88" fmla="*/ 24 w 332"/>
                  <a:gd name="T89" fmla="*/ 52 h 287"/>
                  <a:gd name="T90" fmla="*/ 28 w 332"/>
                  <a:gd name="T91" fmla="*/ 49 h 287"/>
                  <a:gd name="T92" fmla="*/ 30 w 332"/>
                  <a:gd name="T93" fmla="*/ 47 h 287"/>
                  <a:gd name="T94" fmla="*/ 34 w 332"/>
                  <a:gd name="T95" fmla="*/ 42 h 287"/>
                  <a:gd name="T96" fmla="*/ 38 w 332"/>
                  <a:gd name="T97" fmla="*/ 37 h 287"/>
                  <a:gd name="T98" fmla="*/ 42 w 332"/>
                  <a:gd name="T99" fmla="*/ 26 h 287"/>
                  <a:gd name="T100" fmla="*/ 45 w 332"/>
                  <a:gd name="T101" fmla="*/ 21 h 287"/>
                  <a:gd name="T102" fmla="*/ 48 w 332"/>
                  <a:gd name="T103" fmla="*/ 17 h 287"/>
                  <a:gd name="T104" fmla="*/ 51 w 332"/>
                  <a:gd name="T105" fmla="*/ 14 h 287"/>
                  <a:gd name="T106" fmla="*/ 56 w 332"/>
                  <a:gd name="T107" fmla="*/ 13 h 28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32" h="287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3" name="Freeform 428">
                <a:extLst>
                  <a:ext uri="{FF2B5EF4-FFF2-40B4-BE49-F238E27FC236}">
                    <a16:creationId xmlns:a16="http://schemas.microsoft.com/office/drawing/2014/main" id="{49045BA2-1841-D046-8D1E-824F81C3A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2" y="1190"/>
                <a:ext cx="111" cy="27"/>
              </a:xfrm>
              <a:custGeom>
                <a:avLst/>
                <a:gdLst>
                  <a:gd name="T0" fmla="*/ 34 w 345"/>
                  <a:gd name="T1" fmla="*/ 27 h 86"/>
                  <a:gd name="T2" fmla="*/ 38 w 345"/>
                  <a:gd name="T3" fmla="*/ 25 h 86"/>
                  <a:gd name="T4" fmla="*/ 43 w 345"/>
                  <a:gd name="T5" fmla="*/ 24 h 86"/>
                  <a:gd name="T6" fmla="*/ 48 w 345"/>
                  <a:gd name="T7" fmla="*/ 23 h 86"/>
                  <a:gd name="T8" fmla="*/ 53 w 345"/>
                  <a:gd name="T9" fmla="*/ 22 h 86"/>
                  <a:gd name="T10" fmla="*/ 63 w 345"/>
                  <a:gd name="T11" fmla="*/ 20 h 86"/>
                  <a:gd name="T12" fmla="*/ 74 w 345"/>
                  <a:gd name="T13" fmla="*/ 18 h 86"/>
                  <a:gd name="T14" fmla="*/ 79 w 345"/>
                  <a:gd name="T15" fmla="*/ 17 h 86"/>
                  <a:gd name="T16" fmla="*/ 85 w 345"/>
                  <a:gd name="T17" fmla="*/ 16 h 86"/>
                  <a:gd name="T18" fmla="*/ 90 w 345"/>
                  <a:gd name="T19" fmla="*/ 14 h 86"/>
                  <a:gd name="T20" fmla="*/ 95 w 345"/>
                  <a:gd name="T21" fmla="*/ 13 h 86"/>
                  <a:gd name="T22" fmla="*/ 99 w 345"/>
                  <a:gd name="T23" fmla="*/ 11 h 86"/>
                  <a:gd name="T24" fmla="*/ 104 w 345"/>
                  <a:gd name="T25" fmla="*/ 9 h 86"/>
                  <a:gd name="T26" fmla="*/ 107 w 345"/>
                  <a:gd name="T27" fmla="*/ 7 h 86"/>
                  <a:gd name="T28" fmla="*/ 111 w 345"/>
                  <a:gd name="T29" fmla="*/ 4 h 86"/>
                  <a:gd name="T30" fmla="*/ 108 w 345"/>
                  <a:gd name="T31" fmla="*/ 4 h 86"/>
                  <a:gd name="T32" fmla="*/ 105 w 345"/>
                  <a:gd name="T33" fmla="*/ 3 h 86"/>
                  <a:gd name="T34" fmla="*/ 102 w 345"/>
                  <a:gd name="T35" fmla="*/ 3 h 86"/>
                  <a:gd name="T36" fmla="*/ 99 w 345"/>
                  <a:gd name="T37" fmla="*/ 2 h 86"/>
                  <a:gd name="T38" fmla="*/ 97 w 345"/>
                  <a:gd name="T39" fmla="*/ 1 h 86"/>
                  <a:gd name="T40" fmla="*/ 94 w 345"/>
                  <a:gd name="T41" fmla="*/ 1 h 86"/>
                  <a:gd name="T42" fmla="*/ 90 w 345"/>
                  <a:gd name="T43" fmla="*/ 0 h 86"/>
                  <a:gd name="T44" fmla="*/ 88 w 345"/>
                  <a:gd name="T45" fmla="*/ 0 h 86"/>
                  <a:gd name="T46" fmla="*/ 83 w 345"/>
                  <a:gd name="T47" fmla="*/ 0 h 86"/>
                  <a:gd name="T48" fmla="*/ 79 w 345"/>
                  <a:gd name="T49" fmla="*/ 1 h 86"/>
                  <a:gd name="T50" fmla="*/ 73 w 345"/>
                  <a:gd name="T51" fmla="*/ 2 h 86"/>
                  <a:gd name="T52" fmla="*/ 67 w 345"/>
                  <a:gd name="T53" fmla="*/ 3 h 86"/>
                  <a:gd name="T54" fmla="*/ 54 w 345"/>
                  <a:gd name="T55" fmla="*/ 6 h 86"/>
                  <a:gd name="T56" fmla="*/ 41 w 345"/>
                  <a:gd name="T57" fmla="*/ 9 h 86"/>
                  <a:gd name="T58" fmla="*/ 33 w 345"/>
                  <a:gd name="T59" fmla="*/ 11 h 86"/>
                  <a:gd name="T60" fmla="*/ 27 w 345"/>
                  <a:gd name="T61" fmla="*/ 13 h 86"/>
                  <a:gd name="T62" fmla="*/ 21 w 345"/>
                  <a:gd name="T63" fmla="*/ 16 h 86"/>
                  <a:gd name="T64" fmla="*/ 15 w 345"/>
                  <a:gd name="T65" fmla="*/ 18 h 86"/>
                  <a:gd name="T66" fmla="*/ 10 w 345"/>
                  <a:gd name="T67" fmla="*/ 20 h 86"/>
                  <a:gd name="T68" fmla="*/ 6 w 345"/>
                  <a:gd name="T69" fmla="*/ 23 h 86"/>
                  <a:gd name="T70" fmla="*/ 3 w 345"/>
                  <a:gd name="T71" fmla="*/ 25 h 86"/>
                  <a:gd name="T72" fmla="*/ 0 w 345"/>
                  <a:gd name="T73" fmla="*/ 27 h 86"/>
                  <a:gd name="T74" fmla="*/ 34 w 345"/>
                  <a:gd name="T75" fmla="*/ 27 h 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45" h="86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4" name="Freeform 429">
                <a:extLst>
                  <a:ext uri="{FF2B5EF4-FFF2-40B4-BE49-F238E27FC236}">
                    <a16:creationId xmlns:a16="http://schemas.microsoft.com/office/drawing/2014/main" id="{052FCF7D-D912-9F4B-AA7D-CAA7D4405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8" y="1199"/>
                <a:ext cx="149" cy="43"/>
              </a:xfrm>
              <a:custGeom>
                <a:avLst/>
                <a:gdLst>
                  <a:gd name="T0" fmla="*/ 6 w 464"/>
                  <a:gd name="T1" fmla="*/ 28 h 130"/>
                  <a:gd name="T2" fmla="*/ 25 w 464"/>
                  <a:gd name="T3" fmla="*/ 27 h 130"/>
                  <a:gd name="T4" fmla="*/ 33 w 464"/>
                  <a:gd name="T5" fmla="*/ 27 h 130"/>
                  <a:gd name="T6" fmla="*/ 30 w 464"/>
                  <a:gd name="T7" fmla="*/ 29 h 130"/>
                  <a:gd name="T8" fmla="*/ 26 w 464"/>
                  <a:gd name="T9" fmla="*/ 33 h 130"/>
                  <a:gd name="T10" fmla="*/ 23 w 464"/>
                  <a:gd name="T11" fmla="*/ 37 h 130"/>
                  <a:gd name="T12" fmla="*/ 23 w 464"/>
                  <a:gd name="T13" fmla="*/ 39 h 130"/>
                  <a:gd name="T14" fmla="*/ 25 w 464"/>
                  <a:gd name="T15" fmla="*/ 41 h 130"/>
                  <a:gd name="T16" fmla="*/ 30 w 464"/>
                  <a:gd name="T17" fmla="*/ 43 h 130"/>
                  <a:gd name="T18" fmla="*/ 35 w 464"/>
                  <a:gd name="T19" fmla="*/ 43 h 130"/>
                  <a:gd name="T20" fmla="*/ 41 w 464"/>
                  <a:gd name="T21" fmla="*/ 42 h 130"/>
                  <a:gd name="T22" fmla="*/ 50 w 464"/>
                  <a:gd name="T23" fmla="*/ 39 h 130"/>
                  <a:gd name="T24" fmla="*/ 63 w 464"/>
                  <a:gd name="T25" fmla="*/ 36 h 130"/>
                  <a:gd name="T26" fmla="*/ 73 w 464"/>
                  <a:gd name="T27" fmla="*/ 33 h 130"/>
                  <a:gd name="T28" fmla="*/ 80 w 464"/>
                  <a:gd name="T29" fmla="*/ 33 h 130"/>
                  <a:gd name="T30" fmla="*/ 85 w 464"/>
                  <a:gd name="T31" fmla="*/ 33 h 130"/>
                  <a:gd name="T32" fmla="*/ 98 w 464"/>
                  <a:gd name="T33" fmla="*/ 33 h 130"/>
                  <a:gd name="T34" fmla="*/ 107 w 464"/>
                  <a:gd name="T35" fmla="*/ 32 h 130"/>
                  <a:gd name="T36" fmla="*/ 121 w 464"/>
                  <a:gd name="T37" fmla="*/ 31 h 130"/>
                  <a:gd name="T38" fmla="*/ 133 w 464"/>
                  <a:gd name="T39" fmla="*/ 27 h 130"/>
                  <a:gd name="T40" fmla="*/ 144 w 464"/>
                  <a:gd name="T41" fmla="*/ 22 h 130"/>
                  <a:gd name="T42" fmla="*/ 146 w 464"/>
                  <a:gd name="T43" fmla="*/ 17 h 130"/>
                  <a:gd name="T44" fmla="*/ 141 w 464"/>
                  <a:gd name="T45" fmla="*/ 16 h 130"/>
                  <a:gd name="T46" fmla="*/ 133 w 464"/>
                  <a:gd name="T47" fmla="*/ 16 h 130"/>
                  <a:gd name="T48" fmla="*/ 127 w 464"/>
                  <a:gd name="T49" fmla="*/ 15 h 130"/>
                  <a:gd name="T50" fmla="*/ 130 w 464"/>
                  <a:gd name="T51" fmla="*/ 12 h 130"/>
                  <a:gd name="T52" fmla="*/ 133 w 464"/>
                  <a:gd name="T53" fmla="*/ 7 h 130"/>
                  <a:gd name="T54" fmla="*/ 134 w 464"/>
                  <a:gd name="T55" fmla="*/ 2 h 130"/>
                  <a:gd name="T56" fmla="*/ 121 w 464"/>
                  <a:gd name="T57" fmla="*/ 0 h 130"/>
                  <a:gd name="T58" fmla="*/ 116 w 464"/>
                  <a:gd name="T59" fmla="*/ 6 h 130"/>
                  <a:gd name="T60" fmla="*/ 110 w 464"/>
                  <a:gd name="T61" fmla="*/ 14 h 130"/>
                  <a:gd name="T62" fmla="*/ 104 w 464"/>
                  <a:gd name="T63" fmla="*/ 20 h 130"/>
                  <a:gd name="T64" fmla="*/ 100 w 464"/>
                  <a:gd name="T65" fmla="*/ 22 h 130"/>
                  <a:gd name="T66" fmla="*/ 96 w 464"/>
                  <a:gd name="T67" fmla="*/ 22 h 130"/>
                  <a:gd name="T68" fmla="*/ 89 w 464"/>
                  <a:gd name="T69" fmla="*/ 22 h 130"/>
                  <a:gd name="T70" fmla="*/ 84 w 464"/>
                  <a:gd name="T71" fmla="*/ 21 h 130"/>
                  <a:gd name="T72" fmla="*/ 77 w 464"/>
                  <a:gd name="T73" fmla="*/ 18 h 130"/>
                  <a:gd name="T74" fmla="*/ 66 w 464"/>
                  <a:gd name="T75" fmla="*/ 10 h 130"/>
                  <a:gd name="T76" fmla="*/ 58 w 464"/>
                  <a:gd name="T77" fmla="*/ 10 h 130"/>
                  <a:gd name="T78" fmla="*/ 48 w 464"/>
                  <a:gd name="T79" fmla="*/ 10 h 130"/>
                  <a:gd name="T80" fmla="*/ 38 w 464"/>
                  <a:gd name="T81" fmla="*/ 12 h 130"/>
                  <a:gd name="T82" fmla="*/ 27 w 464"/>
                  <a:gd name="T83" fmla="*/ 15 h 130"/>
                  <a:gd name="T84" fmla="*/ 17 w 464"/>
                  <a:gd name="T85" fmla="*/ 18 h 130"/>
                  <a:gd name="T86" fmla="*/ 9 w 464"/>
                  <a:gd name="T87" fmla="*/ 22 h 130"/>
                  <a:gd name="T88" fmla="*/ 3 w 464"/>
                  <a:gd name="T89" fmla="*/ 25 h 130"/>
                  <a:gd name="T90" fmla="*/ 0 w 464"/>
                  <a:gd name="T91" fmla="*/ 28 h 13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64" h="13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5" name="Freeform 430">
                <a:extLst>
                  <a:ext uri="{FF2B5EF4-FFF2-40B4-BE49-F238E27FC236}">
                    <a16:creationId xmlns:a16="http://schemas.microsoft.com/office/drawing/2014/main" id="{73600E86-6C47-E440-BB03-C59A63855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1205"/>
                <a:ext cx="153" cy="31"/>
              </a:xfrm>
              <a:custGeom>
                <a:avLst/>
                <a:gdLst>
                  <a:gd name="T0" fmla="*/ 20 w 472"/>
                  <a:gd name="T1" fmla="*/ 0 h 92"/>
                  <a:gd name="T2" fmla="*/ 14 w 472"/>
                  <a:gd name="T3" fmla="*/ 0 h 92"/>
                  <a:gd name="T4" fmla="*/ 8 w 472"/>
                  <a:gd name="T5" fmla="*/ 0 h 92"/>
                  <a:gd name="T6" fmla="*/ 4 w 472"/>
                  <a:gd name="T7" fmla="*/ 1 h 92"/>
                  <a:gd name="T8" fmla="*/ 2 w 472"/>
                  <a:gd name="T9" fmla="*/ 3 h 92"/>
                  <a:gd name="T10" fmla="*/ 2 w 472"/>
                  <a:gd name="T11" fmla="*/ 5 h 92"/>
                  <a:gd name="T12" fmla="*/ 3 w 472"/>
                  <a:gd name="T13" fmla="*/ 8 h 92"/>
                  <a:gd name="T14" fmla="*/ 5 w 472"/>
                  <a:gd name="T15" fmla="*/ 11 h 92"/>
                  <a:gd name="T16" fmla="*/ 5 w 472"/>
                  <a:gd name="T17" fmla="*/ 14 h 92"/>
                  <a:gd name="T18" fmla="*/ 1 w 472"/>
                  <a:gd name="T19" fmla="*/ 17 h 92"/>
                  <a:gd name="T20" fmla="*/ 0 w 472"/>
                  <a:gd name="T21" fmla="*/ 19 h 92"/>
                  <a:gd name="T22" fmla="*/ 1 w 472"/>
                  <a:gd name="T23" fmla="*/ 22 h 92"/>
                  <a:gd name="T24" fmla="*/ 5 w 472"/>
                  <a:gd name="T25" fmla="*/ 23 h 92"/>
                  <a:gd name="T26" fmla="*/ 16 w 472"/>
                  <a:gd name="T27" fmla="*/ 26 h 92"/>
                  <a:gd name="T28" fmla="*/ 35 w 472"/>
                  <a:gd name="T29" fmla="*/ 29 h 92"/>
                  <a:gd name="T30" fmla="*/ 54 w 472"/>
                  <a:gd name="T31" fmla="*/ 31 h 92"/>
                  <a:gd name="T32" fmla="*/ 118 w 472"/>
                  <a:gd name="T33" fmla="*/ 31 h 92"/>
                  <a:gd name="T34" fmla="*/ 121 w 472"/>
                  <a:gd name="T35" fmla="*/ 27 h 92"/>
                  <a:gd name="T36" fmla="*/ 125 w 472"/>
                  <a:gd name="T37" fmla="*/ 25 h 92"/>
                  <a:gd name="T38" fmla="*/ 129 w 472"/>
                  <a:gd name="T39" fmla="*/ 25 h 92"/>
                  <a:gd name="T40" fmla="*/ 133 w 472"/>
                  <a:gd name="T41" fmla="*/ 25 h 92"/>
                  <a:gd name="T42" fmla="*/ 143 w 472"/>
                  <a:gd name="T43" fmla="*/ 26 h 92"/>
                  <a:gd name="T44" fmla="*/ 148 w 472"/>
                  <a:gd name="T45" fmla="*/ 26 h 92"/>
                  <a:gd name="T46" fmla="*/ 153 w 472"/>
                  <a:gd name="T47" fmla="*/ 25 h 92"/>
                  <a:gd name="T48" fmla="*/ 151 w 472"/>
                  <a:gd name="T49" fmla="*/ 11 h 92"/>
                  <a:gd name="T50" fmla="*/ 147 w 472"/>
                  <a:gd name="T51" fmla="*/ 9 h 92"/>
                  <a:gd name="T52" fmla="*/ 144 w 472"/>
                  <a:gd name="T53" fmla="*/ 6 h 92"/>
                  <a:gd name="T54" fmla="*/ 140 w 472"/>
                  <a:gd name="T55" fmla="*/ 4 h 92"/>
                  <a:gd name="T56" fmla="*/ 135 w 472"/>
                  <a:gd name="T57" fmla="*/ 4 h 92"/>
                  <a:gd name="T58" fmla="*/ 128 w 472"/>
                  <a:gd name="T59" fmla="*/ 5 h 92"/>
                  <a:gd name="T60" fmla="*/ 119 w 472"/>
                  <a:gd name="T61" fmla="*/ 7 h 92"/>
                  <a:gd name="T62" fmla="*/ 106 w 472"/>
                  <a:gd name="T63" fmla="*/ 11 h 92"/>
                  <a:gd name="T64" fmla="*/ 97 w 472"/>
                  <a:gd name="T65" fmla="*/ 13 h 92"/>
                  <a:gd name="T66" fmla="*/ 89 w 472"/>
                  <a:gd name="T67" fmla="*/ 14 h 92"/>
                  <a:gd name="T68" fmla="*/ 77 w 472"/>
                  <a:gd name="T69" fmla="*/ 14 h 92"/>
                  <a:gd name="T70" fmla="*/ 62 w 472"/>
                  <a:gd name="T71" fmla="*/ 14 h 92"/>
                  <a:gd name="T72" fmla="*/ 51 w 472"/>
                  <a:gd name="T73" fmla="*/ 14 h 92"/>
                  <a:gd name="T74" fmla="*/ 39 w 472"/>
                  <a:gd name="T75" fmla="*/ 14 h 92"/>
                  <a:gd name="T76" fmla="*/ 29 w 472"/>
                  <a:gd name="T77" fmla="*/ 14 h 92"/>
                  <a:gd name="T78" fmla="*/ 25 w 472"/>
                  <a:gd name="T79" fmla="*/ 12 h 92"/>
                  <a:gd name="T80" fmla="*/ 23 w 472"/>
                  <a:gd name="T81" fmla="*/ 9 h 92"/>
                  <a:gd name="T82" fmla="*/ 22 w 472"/>
                  <a:gd name="T83" fmla="*/ 6 h 92"/>
                  <a:gd name="T84" fmla="*/ 22 w 472"/>
                  <a:gd name="T85" fmla="*/ 3 h 92"/>
                  <a:gd name="T86" fmla="*/ 24 w 472"/>
                  <a:gd name="T87" fmla="*/ 1 h 92"/>
                  <a:gd name="T88" fmla="*/ 24 w 472"/>
                  <a:gd name="T89" fmla="*/ 0 h 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72" h="92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6" name="Freeform 431">
                <a:extLst>
                  <a:ext uri="{FF2B5EF4-FFF2-40B4-BE49-F238E27FC236}">
                    <a16:creationId xmlns:a16="http://schemas.microsoft.com/office/drawing/2014/main" id="{6956ACFC-2C03-A342-A394-FC02D0C290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" y="1136"/>
                <a:ext cx="106" cy="45"/>
              </a:xfrm>
              <a:custGeom>
                <a:avLst/>
                <a:gdLst>
                  <a:gd name="T0" fmla="*/ 47 w 326"/>
                  <a:gd name="T1" fmla="*/ 36 h 135"/>
                  <a:gd name="T2" fmla="*/ 66 w 326"/>
                  <a:gd name="T3" fmla="*/ 32 h 135"/>
                  <a:gd name="T4" fmla="*/ 85 w 326"/>
                  <a:gd name="T5" fmla="*/ 28 h 135"/>
                  <a:gd name="T6" fmla="*/ 98 w 326"/>
                  <a:gd name="T7" fmla="*/ 25 h 135"/>
                  <a:gd name="T8" fmla="*/ 103 w 326"/>
                  <a:gd name="T9" fmla="*/ 22 h 135"/>
                  <a:gd name="T10" fmla="*/ 105 w 326"/>
                  <a:gd name="T11" fmla="*/ 19 h 135"/>
                  <a:gd name="T12" fmla="*/ 101 w 326"/>
                  <a:gd name="T13" fmla="*/ 16 h 135"/>
                  <a:gd name="T14" fmla="*/ 98 w 326"/>
                  <a:gd name="T15" fmla="*/ 14 h 135"/>
                  <a:gd name="T16" fmla="*/ 93 w 326"/>
                  <a:gd name="T17" fmla="*/ 12 h 135"/>
                  <a:gd name="T18" fmla="*/ 86 w 326"/>
                  <a:gd name="T19" fmla="*/ 11 h 135"/>
                  <a:gd name="T20" fmla="*/ 75 w 326"/>
                  <a:gd name="T21" fmla="*/ 10 h 135"/>
                  <a:gd name="T22" fmla="*/ 68 w 326"/>
                  <a:gd name="T23" fmla="*/ 10 h 135"/>
                  <a:gd name="T24" fmla="*/ 66 w 326"/>
                  <a:gd name="T25" fmla="*/ 8 h 135"/>
                  <a:gd name="T26" fmla="*/ 64 w 326"/>
                  <a:gd name="T27" fmla="*/ 6 h 135"/>
                  <a:gd name="T28" fmla="*/ 62 w 326"/>
                  <a:gd name="T29" fmla="*/ 3 h 135"/>
                  <a:gd name="T30" fmla="*/ 59 w 326"/>
                  <a:gd name="T31" fmla="*/ 2 h 135"/>
                  <a:gd name="T32" fmla="*/ 53 w 326"/>
                  <a:gd name="T33" fmla="*/ 0 h 135"/>
                  <a:gd name="T34" fmla="*/ 44 w 326"/>
                  <a:gd name="T35" fmla="*/ 0 h 135"/>
                  <a:gd name="T36" fmla="*/ 28 w 326"/>
                  <a:gd name="T37" fmla="*/ 3 h 135"/>
                  <a:gd name="T38" fmla="*/ 16 w 326"/>
                  <a:gd name="T39" fmla="*/ 6 h 135"/>
                  <a:gd name="T40" fmla="*/ 9 w 326"/>
                  <a:gd name="T41" fmla="*/ 9 h 135"/>
                  <a:gd name="T42" fmla="*/ 4 w 326"/>
                  <a:gd name="T43" fmla="*/ 12 h 135"/>
                  <a:gd name="T44" fmla="*/ 1 w 326"/>
                  <a:gd name="T45" fmla="*/ 15 h 135"/>
                  <a:gd name="T46" fmla="*/ 0 w 326"/>
                  <a:gd name="T47" fmla="*/ 17 h 135"/>
                  <a:gd name="T48" fmla="*/ 11 w 326"/>
                  <a:gd name="T49" fmla="*/ 25 h 135"/>
                  <a:gd name="T50" fmla="*/ 18 w 326"/>
                  <a:gd name="T51" fmla="*/ 27 h 135"/>
                  <a:gd name="T52" fmla="*/ 13 w 326"/>
                  <a:gd name="T53" fmla="*/ 30 h 135"/>
                  <a:gd name="T54" fmla="*/ 12 w 326"/>
                  <a:gd name="T55" fmla="*/ 33 h 135"/>
                  <a:gd name="T56" fmla="*/ 14 w 326"/>
                  <a:gd name="T57" fmla="*/ 38 h 135"/>
                  <a:gd name="T58" fmla="*/ 16 w 326"/>
                  <a:gd name="T59" fmla="*/ 43 h 135"/>
                  <a:gd name="T60" fmla="*/ 18 w 326"/>
                  <a:gd name="T61" fmla="*/ 45 h 135"/>
                  <a:gd name="T62" fmla="*/ 22 w 326"/>
                  <a:gd name="T63" fmla="*/ 45 h 135"/>
                  <a:gd name="T64" fmla="*/ 28 w 326"/>
                  <a:gd name="T65" fmla="*/ 44 h 135"/>
                  <a:gd name="T66" fmla="*/ 33 w 326"/>
                  <a:gd name="T67" fmla="*/ 42 h 135"/>
                  <a:gd name="T68" fmla="*/ 38 w 326"/>
                  <a:gd name="T69" fmla="*/ 41 h 135"/>
                  <a:gd name="T70" fmla="*/ 39 w 326"/>
                  <a:gd name="T71" fmla="*/ 37 h 13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26" h="135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7" name="Freeform 432">
                <a:extLst>
                  <a:ext uri="{FF2B5EF4-FFF2-40B4-BE49-F238E27FC236}">
                    <a16:creationId xmlns:a16="http://schemas.microsoft.com/office/drawing/2014/main" id="{FAC77C82-DE05-A448-9176-45E7C28AB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1245"/>
                <a:ext cx="51" cy="18"/>
              </a:xfrm>
              <a:custGeom>
                <a:avLst/>
                <a:gdLst>
                  <a:gd name="T0" fmla="*/ 15 w 159"/>
                  <a:gd name="T1" fmla="*/ 17 h 56"/>
                  <a:gd name="T2" fmla="*/ 13 w 159"/>
                  <a:gd name="T3" fmla="*/ 17 h 56"/>
                  <a:gd name="T4" fmla="*/ 11 w 159"/>
                  <a:gd name="T5" fmla="*/ 16 h 56"/>
                  <a:gd name="T6" fmla="*/ 8 w 159"/>
                  <a:gd name="T7" fmla="*/ 14 h 56"/>
                  <a:gd name="T8" fmla="*/ 6 w 159"/>
                  <a:gd name="T9" fmla="*/ 12 h 56"/>
                  <a:gd name="T10" fmla="*/ 3 w 159"/>
                  <a:gd name="T11" fmla="*/ 10 h 56"/>
                  <a:gd name="T12" fmla="*/ 2 w 159"/>
                  <a:gd name="T13" fmla="*/ 8 h 56"/>
                  <a:gd name="T14" fmla="*/ 1 w 159"/>
                  <a:gd name="T15" fmla="*/ 7 h 56"/>
                  <a:gd name="T16" fmla="*/ 0 w 159"/>
                  <a:gd name="T17" fmla="*/ 5 h 56"/>
                  <a:gd name="T18" fmla="*/ 0 w 159"/>
                  <a:gd name="T19" fmla="*/ 4 h 56"/>
                  <a:gd name="T20" fmla="*/ 0 w 159"/>
                  <a:gd name="T21" fmla="*/ 3 h 56"/>
                  <a:gd name="T22" fmla="*/ 7 w 159"/>
                  <a:gd name="T23" fmla="*/ 3 h 56"/>
                  <a:gd name="T24" fmla="*/ 13 w 159"/>
                  <a:gd name="T25" fmla="*/ 3 h 56"/>
                  <a:gd name="T26" fmla="*/ 17 w 159"/>
                  <a:gd name="T27" fmla="*/ 3 h 56"/>
                  <a:gd name="T28" fmla="*/ 19 w 159"/>
                  <a:gd name="T29" fmla="*/ 3 h 56"/>
                  <a:gd name="T30" fmla="*/ 27 w 159"/>
                  <a:gd name="T31" fmla="*/ 2 h 56"/>
                  <a:gd name="T32" fmla="*/ 38 w 159"/>
                  <a:gd name="T33" fmla="*/ 0 h 56"/>
                  <a:gd name="T34" fmla="*/ 40 w 159"/>
                  <a:gd name="T35" fmla="*/ 0 h 56"/>
                  <a:gd name="T36" fmla="*/ 42 w 159"/>
                  <a:gd name="T37" fmla="*/ 0 h 56"/>
                  <a:gd name="T38" fmla="*/ 45 w 159"/>
                  <a:gd name="T39" fmla="*/ 0 h 56"/>
                  <a:gd name="T40" fmla="*/ 47 w 159"/>
                  <a:gd name="T41" fmla="*/ 1 h 56"/>
                  <a:gd name="T42" fmla="*/ 48 w 159"/>
                  <a:gd name="T43" fmla="*/ 2 h 56"/>
                  <a:gd name="T44" fmla="*/ 50 w 159"/>
                  <a:gd name="T45" fmla="*/ 3 h 56"/>
                  <a:gd name="T46" fmla="*/ 51 w 159"/>
                  <a:gd name="T47" fmla="*/ 5 h 56"/>
                  <a:gd name="T48" fmla="*/ 51 w 159"/>
                  <a:gd name="T49" fmla="*/ 7 h 56"/>
                  <a:gd name="T50" fmla="*/ 51 w 159"/>
                  <a:gd name="T51" fmla="*/ 10 h 56"/>
                  <a:gd name="T52" fmla="*/ 50 w 159"/>
                  <a:gd name="T53" fmla="*/ 12 h 56"/>
                  <a:gd name="T54" fmla="*/ 48 w 159"/>
                  <a:gd name="T55" fmla="*/ 14 h 56"/>
                  <a:gd name="T56" fmla="*/ 47 w 159"/>
                  <a:gd name="T57" fmla="*/ 15 h 56"/>
                  <a:gd name="T58" fmla="*/ 45 w 159"/>
                  <a:gd name="T59" fmla="*/ 17 h 56"/>
                  <a:gd name="T60" fmla="*/ 42 w 159"/>
                  <a:gd name="T61" fmla="*/ 17 h 56"/>
                  <a:gd name="T62" fmla="*/ 40 w 159"/>
                  <a:gd name="T63" fmla="*/ 18 h 56"/>
                  <a:gd name="T64" fmla="*/ 37 w 159"/>
                  <a:gd name="T65" fmla="*/ 18 h 56"/>
                  <a:gd name="T66" fmla="*/ 25 w 159"/>
                  <a:gd name="T67" fmla="*/ 18 h 56"/>
                  <a:gd name="T68" fmla="*/ 15 w 159"/>
                  <a:gd name="T69" fmla="*/ 17 h 5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59" h="56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58" name="Freeform 433">
                <a:extLst>
                  <a:ext uri="{FF2B5EF4-FFF2-40B4-BE49-F238E27FC236}">
                    <a16:creationId xmlns:a16="http://schemas.microsoft.com/office/drawing/2014/main" id="{FFC86FBA-9C2D-2941-A84A-C593F690A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" y="1280"/>
                <a:ext cx="1205" cy="539"/>
              </a:xfrm>
              <a:custGeom>
                <a:avLst/>
                <a:gdLst>
                  <a:gd name="T0" fmla="*/ 946 w 3734"/>
                  <a:gd name="T1" fmla="*/ 447 h 1644"/>
                  <a:gd name="T2" fmla="*/ 825 w 3734"/>
                  <a:gd name="T3" fmla="*/ 499 h 1644"/>
                  <a:gd name="T4" fmla="*/ 746 w 3734"/>
                  <a:gd name="T5" fmla="*/ 522 h 1644"/>
                  <a:gd name="T6" fmla="*/ 740 w 3734"/>
                  <a:gd name="T7" fmla="*/ 536 h 1644"/>
                  <a:gd name="T8" fmla="*/ 703 w 3734"/>
                  <a:gd name="T9" fmla="*/ 527 h 1644"/>
                  <a:gd name="T10" fmla="*/ 735 w 3734"/>
                  <a:gd name="T11" fmla="*/ 496 h 1644"/>
                  <a:gd name="T12" fmla="*/ 699 w 3734"/>
                  <a:gd name="T13" fmla="*/ 464 h 1644"/>
                  <a:gd name="T14" fmla="*/ 676 w 3734"/>
                  <a:gd name="T15" fmla="*/ 425 h 1644"/>
                  <a:gd name="T16" fmla="*/ 628 w 3734"/>
                  <a:gd name="T17" fmla="*/ 432 h 1644"/>
                  <a:gd name="T18" fmla="*/ 572 w 3734"/>
                  <a:gd name="T19" fmla="*/ 420 h 1644"/>
                  <a:gd name="T20" fmla="*/ 84 w 3734"/>
                  <a:gd name="T21" fmla="*/ 405 h 1644"/>
                  <a:gd name="T22" fmla="*/ 41 w 3734"/>
                  <a:gd name="T23" fmla="*/ 369 h 1644"/>
                  <a:gd name="T24" fmla="*/ 49 w 3734"/>
                  <a:gd name="T25" fmla="*/ 341 h 1644"/>
                  <a:gd name="T26" fmla="*/ 47 w 3734"/>
                  <a:gd name="T27" fmla="*/ 304 h 1644"/>
                  <a:gd name="T28" fmla="*/ 84 w 3734"/>
                  <a:gd name="T29" fmla="*/ 282 h 1644"/>
                  <a:gd name="T30" fmla="*/ 81 w 3734"/>
                  <a:gd name="T31" fmla="*/ 245 h 1644"/>
                  <a:gd name="T32" fmla="*/ 41 w 3734"/>
                  <a:gd name="T33" fmla="*/ 218 h 1644"/>
                  <a:gd name="T34" fmla="*/ 194 w 3734"/>
                  <a:gd name="T35" fmla="*/ 37 h 1644"/>
                  <a:gd name="T36" fmla="*/ 370 w 3734"/>
                  <a:gd name="T37" fmla="*/ 34 h 1644"/>
                  <a:gd name="T38" fmla="*/ 418 w 3734"/>
                  <a:gd name="T39" fmla="*/ 38 h 1644"/>
                  <a:gd name="T40" fmla="*/ 530 w 3734"/>
                  <a:gd name="T41" fmla="*/ 54 h 1644"/>
                  <a:gd name="T42" fmla="*/ 572 w 3734"/>
                  <a:gd name="T43" fmla="*/ 68 h 1644"/>
                  <a:gd name="T44" fmla="*/ 670 w 3734"/>
                  <a:gd name="T45" fmla="*/ 63 h 1644"/>
                  <a:gd name="T46" fmla="*/ 738 w 3734"/>
                  <a:gd name="T47" fmla="*/ 71 h 1644"/>
                  <a:gd name="T48" fmla="*/ 763 w 3734"/>
                  <a:gd name="T49" fmla="*/ 71 h 1644"/>
                  <a:gd name="T50" fmla="*/ 813 w 3734"/>
                  <a:gd name="T51" fmla="*/ 40 h 1644"/>
                  <a:gd name="T52" fmla="*/ 835 w 3734"/>
                  <a:gd name="T53" fmla="*/ 1 h 1644"/>
                  <a:gd name="T54" fmla="*/ 853 w 3734"/>
                  <a:gd name="T55" fmla="*/ 34 h 1644"/>
                  <a:gd name="T56" fmla="*/ 860 w 3734"/>
                  <a:gd name="T57" fmla="*/ 54 h 1644"/>
                  <a:gd name="T58" fmla="*/ 876 w 3734"/>
                  <a:gd name="T59" fmla="*/ 64 h 1644"/>
                  <a:gd name="T60" fmla="*/ 933 w 3734"/>
                  <a:gd name="T61" fmla="*/ 40 h 1644"/>
                  <a:gd name="T62" fmla="*/ 980 w 3734"/>
                  <a:gd name="T63" fmla="*/ 44 h 1644"/>
                  <a:gd name="T64" fmla="*/ 930 w 3734"/>
                  <a:gd name="T65" fmla="*/ 89 h 1644"/>
                  <a:gd name="T66" fmla="*/ 900 w 3734"/>
                  <a:gd name="T67" fmla="*/ 95 h 1644"/>
                  <a:gd name="T68" fmla="*/ 829 w 3734"/>
                  <a:gd name="T69" fmla="*/ 100 h 1644"/>
                  <a:gd name="T70" fmla="*/ 807 w 3734"/>
                  <a:gd name="T71" fmla="*/ 132 h 1644"/>
                  <a:gd name="T72" fmla="*/ 753 w 3734"/>
                  <a:gd name="T73" fmla="*/ 154 h 1644"/>
                  <a:gd name="T74" fmla="*/ 673 w 3734"/>
                  <a:gd name="T75" fmla="*/ 205 h 1644"/>
                  <a:gd name="T76" fmla="*/ 680 w 3734"/>
                  <a:gd name="T77" fmla="*/ 260 h 1644"/>
                  <a:gd name="T78" fmla="*/ 762 w 3734"/>
                  <a:gd name="T79" fmla="*/ 297 h 1644"/>
                  <a:gd name="T80" fmla="*/ 788 w 3734"/>
                  <a:gd name="T81" fmla="*/ 347 h 1644"/>
                  <a:gd name="T82" fmla="*/ 844 w 3734"/>
                  <a:gd name="T83" fmla="*/ 324 h 1644"/>
                  <a:gd name="T84" fmla="*/ 919 w 3734"/>
                  <a:gd name="T85" fmla="*/ 257 h 1644"/>
                  <a:gd name="T86" fmla="*/ 935 w 3734"/>
                  <a:gd name="T87" fmla="*/ 196 h 1644"/>
                  <a:gd name="T88" fmla="*/ 1018 w 3734"/>
                  <a:gd name="T89" fmla="*/ 164 h 1644"/>
                  <a:gd name="T90" fmla="*/ 1057 w 3734"/>
                  <a:gd name="T91" fmla="*/ 194 h 1644"/>
                  <a:gd name="T92" fmla="*/ 1041 w 3734"/>
                  <a:gd name="T93" fmla="*/ 241 h 1644"/>
                  <a:gd name="T94" fmla="*/ 1127 w 3734"/>
                  <a:gd name="T95" fmla="*/ 201 h 1644"/>
                  <a:gd name="T96" fmla="*/ 1144 w 3734"/>
                  <a:gd name="T97" fmla="*/ 254 h 1644"/>
                  <a:gd name="T98" fmla="*/ 1182 w 3734"/>
                  <a:gd name="T99" fmla="*/ 303 h 1644"/>
                  <a:gd name="T100" fmla="*/ 1167 w 3734"/>
                  <a:gd name="T101" fmla="*/ 315 h 1644"/>
                  <a:gd name="T102" fmla="*/ 1192 w 3734"/>
                  <a:gd name="T103" fmla="*/ 337 h 1644"/>
                  <a:gd name="T104" fmla="*/ 1148 w 3734"/>
                  <a:gd name="T105" fmla="*/ 363 h 1644"/>
                  <a:gd name="T106" fmla="*/ 1017 w 3734"/>
                  <a:gd name="T107" fmla="*/ 383 h 1644"/>
                  <a:gd name="T108" fmla="*/ 921 w 3734"/>
                  <a:gd name="T109" fmla="*/ 438 h 1644"/>
                  <a:gd name="T110" fmla="*/ 937 w 3734"/>
                  <a:gd name="T111" fmla="*/ 438 h 1644"/>
                  <a:gd name="T112" fmla="*/ 1038 w 3734"/>
                  <a:gd name="T113" fmla="*/ 412 h 1644"/>
                  <a:gd name="T114" fmla="*/ 989 w 3734"/>
                  <a:gd name="T115" fmla="*/ 426 h 1644"/>
                  <a:gd name="T116" fmla="*/ 1013 w 3734"/>
                  <a:gd name="T117" fmla="*/ 456 h 1644"/>
                  <a:gd name="T118" fmla="*/ 1048 w 3734"/>
                  <a:gd name="T119" fmla="*/ 483 h 1644"/>
                  <a:gd name="T120" fmla="*/ 974 w 3734"/>
                  <a:gd name="T121" fmla="*/ 513 h 1644"/>
                  <a:gd name="T122" fmla="*/ 1029 w 3734"/>
                  <a:gd name="T123" fmla="*/ 481 h 1644"/>
                  <a:gd name="T124" fmla="*/ 973 w 3734"/>
                  <a:gd name="T125" fmla="*/ 487 h 164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34" h="1644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60" name="Freeform 437">
              <a:extLst>
                <a:ext uri="{FF2B5EF4-FFF2-40B4-BE49-F238E27FC236}">
                  <a16:creationId xmlns:a16="http://schemas.microsoft.com/office/drawing/2014/main" id="{DDADF870-314F-E24F-8B9B-7C7F7BAB5C05}"/>
                </a:ext>
              </a:extLst>
            </p:cNvPr>
            <p:cNvSpPr>
              <a:spLocks/>
            </p:cNvSpPr>
            <p:nvPr>
              <p:custDataLst>
                <p:tags r:id="rId495"/>
              </p:custDataLst>
            </p:nvPr>
          </p:nvSpPr>
          <p:spPr bwMode="auto">
            <a:xfrm>
              <a:off x="5738088" y="3229624"/>
              <a:ext cx="19369" cy="63485"/>
            </a:xfrm>
            <a:custGeom>
              <a:avLst/>
              <a:gdLst>
                <a:gd name="T0" fmla="*/ 9172 w 45"/>
                <a:gd name="T1" fmla="*/ 0 h 36"/>
                <a:gd name="T2" fmla="*/ 0 w 45"/>
                <a:gd name="T3" fmla="*/ 28575 h 36"/>
                <a:gd name="T4" fmla="*/ 8114 w 45"/>
                <a:gd name="T5" fmla="*/ 57150 h 36"/>
                <a:gd name="T6" fmla="*/ 15875 w 45"/>
                <a:gd name="T7" fmla="*/ 23813 h 36"/>
                <a:gd name="T8" fmla="*/ 9172 w 4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6">
                  <a:moveTo>
                    <a:pt x="26" y="0"/>
                  </a:moveTo>
                  <a:lnTo>
                    <a:pt x="0" y="18"/>
                  </a:lnTo>
                  <a:lnTo>
                    <a:pt x="23" y="36"/>
                  </a:lnTo>
                  <a:lnTo>
                    <a:pt x="45" y="15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61" name="Freeform 442">
              <a:extLst>
                <a:ext uri="{FF2B5EF4-FFF2-40B4-BE49-F238E27FC236}">
                  <a16:creationId xmlns:a16="http://schemas.microsoft.com/office/drawing/2014/main" id="{3638E8CF-5C32-1041-A2A8-B06D45A201A9}"/>
                </a:ext>
              </a:extLst>
            </p:cNvPr>
            <p:cNvSpPr>
              <a:spLocks/>
            </p:cNvSpPr>
            <p:nvPr>
              <p:custDataLst>
                <p:tags r:id="rId496"/>
              </p:custDataLst>
            </p:nvPr>
          </p:nvSpPr>
          <p:spPr bwMode="auto">
            <a:xfrm>
              <a:off x="6944081" y="3177343"/>
              <a:ext cx="151077" cy="121680"/>
            </a:xfrm>
            <a:custGeom>
              <a:avLst/>
              <a:gdLst>
                <a:gd name="T0" fmla="*/ 14646 w 279"/>
                <a:gd name="T1" fmla="*/ 46715 h 204"/>
                <a:gd name="T2" fmla="*/ 26185 w 279"/>
                <a:gd name="T3" fmla="*/ 76247 h 204"/>
                <a:gd name="T4" fmla="*/ 26185 w 279"/>
                <a:gd name="T5" fmla="*/ 96114 h 204"/>
                <a:gd name="T6" fmla="*/ 45269 w 279"/>
                <a:gd name="T7" fmla="*/ 105242 h 204"/>
                <a:gd name="T8" fmla="*/ 54146 w 279"/>
                <a:gd name="T9" fmla="*/ 108464 h 204"/>
                <a:gd name="T10" fmla="*/ 61691 w 279"/>
                <a:gd name="T11" fmla="*/ 109538 h 204"/>
                <a:gd name="T12" fmla="*/ 64797 w 279"/>
                <a:gd name="T13" fmla="*/ 107927 h 204"/>
                <a:gd name="T14" fmla="*/ 67016 w 279"/>
                <a:gd name="T15" fmla="*/ 104168 h 204"/>
                <a:gd name="T16" fmla="*/ 71011 w 279"/>
                <a:gd name="T17" fmla="*/ 92356 h 204"/>
                <a:gd name="T18" fmla="*/ 76337 w 279"/>
                <a:gd name="T19" fmla="*/ 80006 h 204"/>
                <a:gd name="T20" fmla="*/ 80331 w 279"/>
                <a:gd name="T21" fmla="*/ 75710 h 204"/>
                <a:gd name="T22" fmla="*/ 85213 w 279"/>
                <a:gd name="T23" fmla="*/ 73025 h 204"/>
                <a:gd name="T24" fmla="*/ 92758 w 279"/>
                <a:gd name="T25" fmla="*/ 74099 h 204"/>
                <a:gd name="T26" fmla="*/ 97640 w 279"/>
                <a:gd name="T27" fmla="*/ 76247 h 204"/>
                <a:gd name="T28" fmla="*/ 101190 w 279"/>
                <a:gd name="T29" fmla="*/ 79469 h 204"/>
                <a:gd name="T30" fmla="*/ 102522 w 279"/>
                <a:gd name="T31" fmla="*/ 82690 h 204"/>
                <a:gd name="T32" fmla="*/ 103853 w 279"/>
                <a:gd name="T33" fmla="*/ 88060 h 204"/>
                <a:gd name="T34" fmla="*/ 102522 w 279"/>
                <a:gd name="T35" fmla="*/ 89671 h 204"/>
                <a:gd name="T36" fmla="*/ 103853 w 279"/>
                <a:gd name="T37" fmla="*/ 82154 h 204"/>
                <a:gd name="T38" fmla="*/ 105628 w 279"/>
                <a:gd name="T39" fmla="*/ 75173 h 204"/>
                <a:gd name="T40" fmla="*/ 108735 w 279"/>
                <a:gd name="T41" fmla="*/ 62823 h 204"/>
                <a:gd name="T42" fmla="*/ 112730 w 279"/>
                <a:gd name="T43" fmla="*/ 61749 h 204"/>
                <a:gd name="T44" fmla="*/ 117168 w 279"/>
                <a:gd name="T45" fmla="*/ 59065 h 204"/>
                <a:gd name="T46" fmla="*/ 123825 w 279"/>
                <a:gd name="T47" fmla="*/ 53158 h 204"/>
                <a:gd name="T48" fmla="*/ 111842 w 279"/>
                <a:gd name="T49" fmla="*/ 40271 h 204"/>
                <a:gd name="T50" fmla="*/ 100747 w 279"/>
                <a:gd name="T51" fmla="*/ 31143 h 204"/>
                <a:gd name="T52" fmla="*/ 90539 w 279"/>
                <a:gd name="T53" fmla="*/ 23626 h 204"/>
                <a:gd name="T54" fmla="*/ 82106 w 279"/>
                <a:gd name="T55" fmla="*/ 16645 h 204"/>
                <a:gd name="T56" fmla="*/ 64797 w 279"/>
                <a:gd name="T57" fmla="*/ 36513 h 204"/>
                <a:gd name="T58" fmla="*/ 35062 w 279"/>
                <a:gd name="T59" fmla="*/ 13424 h 204"/>
                <a:gd name="T60" fmla="*/ 23078 w 279"/>
                <a:gd name="T61" fmla="*/ 6443 h 204"/>
                <a:gd name="T62" fmla="*/ 20416 w 279"/>
                <a:gd name="T63" fmla="*/ 33291 h 204"/>
                <a:gd name="T64" fmla="*/ 0 w 279"/>
                <a:gd name="T65" fmla="*/ 30069 h 2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9" h="204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2" name="Freeform 443">
              <a:extLst>
                <a:ext uri="{FF2B5EF4-FFF2-40B4-BE49-F238E27FC236}">
                  <a16:creationId xmlns:a16="http://schemas.microsoft.com/office/drawing/2014/main" id="{E7735D45-F3C1-B447-86A1-EE9B8D4B1B97}"/>
                </a:ext>
              </a:extLst>
            </p:cNvPr>
            <p:cNvSpPr>
              <a:spLocks/>
            </p:cNvSpPr>
            <p:nvPr>
              <p:custDataLst>
                <p:tags r:id="rId497"/>
              </p:custDataLst>
            </p:nvPr>
          </p:nvSpPr>
          <p:spPr bwMode="auto">
            <a:xfrm>
              <a:off x="6293289" y="2702969"/>
              <a:ext cx="255670" cy="167529"/>
            </a:xfrm>
            <a:custGeom>
              <a:avLst/>
              <a:gdLst>
                <a:gd name="T0" fmla="*/ 108880 w 485"/>
                <a:gd name="T1" fmla="*/ 10365 h 291"/>
                <a:gd name="T2" fmla="*/ 129619 w 485"/>
                <a:gd name="T3" fmla="*/ 22803 h 291"/>
                <a:gd name="T4" fmla="*/ 160727 w 485"/>
                <a:gd name="T5" fmla="*/ 22803 h 291"/>
                <a:gd name="T6" fmla="*/ 183626 w 485"/>
                <a:gd name="T7" fmla="*/ 67891 h 291"/>
                <a:gd name="T8" fmla="*/ 209550 w 485"/>
                <a:gd name="T9" fmla="*/ 86548 h 291"/>
                <a:gd name="T10" fmla="*/ 178009 w 485"/>
                <a:gd name="T11" fmla="*/ 89658 h 291"/>
                <a:gd name="T12" fmla="*/ 187083 w 485"/>
                <a:gd name="T13" fmla="*/ 108833 h 291"/>
                <a:gd name="T14" fmla="*/ 169368 w 485"/>
                <a:gd name="T15" fmla="*/ 124899 h 291"/>
                <a:gd name="T16" fmla="*/ 166344 w 485"/>
                <a:gd name="T17" fmla="*/ 150812 h 291"/>
                <a:gd name="T18" fmla="*/ 123138 w 485"/>
                <a:gd name="T19" fmla="*/ 137856 h 291"/>
                <a:gd name="T20" fmla="*/ 74747 w 485"/>
                <a:gd name="T21" fmla="*/ 131637 h 291"/>
                <a:gd name="T22" fmla="*/ 25924 w 485"/>
                <a:gd name="T23" fmla="*/ 137856 h 291"/>
                <a:gd name="T24" fmla="*/ 6481 w 485"/>
                <a:gd name="T25" fmla="*/ 140447 h 291"/>
                <a:gd name="T26" fmla="*/ 3456 w 485"/>
                <a:gd name="T27" fmla="*/ 133191 h 291"/>
                <a:gd name="T28" fmla="*/ 1296 w 485"/>
                <a:gd name="T29" fmla="*/ 126454 h 291"/>
                <a:gd name="T30" fmla="*/ 0 w 485"/>
                <a:gd name="T31" fmla="*/ 118680 h 291"/>
                <a:gd name="T32" fmla="*/ 2160 w 485"/>
                <a:gd name="T33" fmla="*/ 113498 h 291"/>
                <a:gd name="T34" fmla="*/ 6049 w 485"/>
                <a:gd name="T35" fmla="*/ 107279 h 291"/>
                <a:gd name="T36" fmla="*/ 9937 w 485"/>
                <a:gd name="T37" fmla="*/ 97950 h 291"/>
                <a:gd name="T38" fmla="*/ 13394 w 485"/>
                <a:gd name="T39" fmla="*/ 86030 h 291"/>
                <a:gd name="T40" fmla="*/ 17715 w 485"/>
                <a:gd name="T41" fmla="*/ 71001 h 291"/>
                <a:gd name="T42" fmla="*/ 20739 w 485"/>
                <a:gd name="T43" fmla="*/ 65300 h 291"/>
                <a:gd name="T44" fmla="*/ 25924 w 485"/>
                <a:gd name="T45" fmla="*/ 61672 h 291"/>
                <a:gd name="T46" fmla="*/ 37589 w 485"/>
                <a:gd name="T47" fmla="*/ 57526 h 291"/>
                <a:gd name="T48" fmla="*/ 38454 w 485"/>
                <a:gd name="T49" fmla="*/ 54935 h 291"/>
                <a:gd name="T50" fmla="*/ 40614 w 485"/>
                <a:gd name="T51" fmla="*/ 51825 h 291"/>
                <a:gd name="T52" fmla="*/ 43638 w 485"/>
                <a:gd name="T53" fmla="*/ 49234 h 291"/>
                <a:gd name="T54" fmla="*/ 45799 w 485"/>
                <a:gd name="T55" fmla="*/ 48198 h 291"/>
                <a:gd name="T56" fmla="*/ 45799 w 485"/>
                <a:gd name="T57" fmla="*/ 39387 h 291"/>
                <a:gd name="T58" fmla="*/ 47095 w 485"/>
                <a:gd name="T59" fmla="*/ 36278 h 291"/>
                <a:gd name="T60" fmla="*/ 48823 w 485"/>
                <a:gd name="T61" fmla="*/ 34723 h 291"/>
                <a:gd name="T62" fmla="*/ 52712 w 485"/>
                <a:gd name="T63" fmla="*/ 35760 h 291"/>
                <a:gd name="T64" fmla="*/ 55304 w 485"/>
                <a:gd name="T65" fmla="*/ 35760 h 291"/>
                <a:gd name="T66" fmla="*/ 57032 w 485"/>
                <a:gd name="T67" fmla="*/ 34205 h 291"/>
                <a:gd name="T68" fmla="*/ 57896 w 485"/>
                <a:gd name="T69" fmla="*/ 29022 h 291"/>
                <a:gd name="T70" fmla="*/ 60057 w 485"/>
                <a:gd name="T71" fmla="*/ 22803 h 291"/>
                <a:gd name="T72" fmla="*/ 62217 w 485"/>
                <a:gd name="T73" fmla="*/ 20212 h 291"/>
                <a:gd name="T74" fmla="*/ 92029 w 485"/>
                <a:gd name="T75" fmla="*/ 0 h 29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85" h="291">
                  <a:moveTo>
                    <a:pt x="206" y="6"/>
                  </a:moveTo>
                  <a:lnTo>
                    <a:pt x="252" y="20"/>
                  </a:lnTo>
                  <a:lnTo>
                    <a:pt x="292" y="20"/>
                  </a:lnTo>
                  <a:lnTo>
                    <a:pt x="300" y="44"/>
                  </a:lnTo>
                  <a:lnTo>
                    <a:pt x="339" y="32"/>
                  </a:lnTo>
                  <a:lnTo>
                    <a:pt x="372" y="44"/>
                  </a:lnTo>
                  <a:lnTo>
                    <a:pt x="379" y="93"/>
                  </a:lnTo>
                  <a:lnTo>
                    <a:pt x="425" y="131"/>
                  </a:lnTo>
                  <a:lnTo>
                    <a:pt x="459" y="149"/>
                  </a:lnTo>
                  <a:lnTo>
                    <a:pt x="485" y="167"/>
                  </a:lnTo>
                  <a:lnTo>
                    <a:pt x="459" y="186"/>
                  </a:lnTo>
                  <a:lnTo>
                    <a:pt x="412" y="173"/>
                  </a:lnTo>
                  <a:lnTo>
                    <a:pt x="418" y="198"/>
                  </a:lnTo>
                  <a:lnTo>
                    <a:pt x="433" y="210"/>
                  </a:lnTo>
                  <a:lnTo>
                    <a:pt x="433" y="241"/>
                  </a:lnTo>
                  <a:lnTo>
                    <a:pt x="392" y="241"/>
                  </a:lnTo>
                  <a:lnTo>
                    <a:pt x="385" y="266"/>
                  </a:lnTo>
                  <a:lnTo>
                    <a:pt x="385" y="291"/>
                  </a:lnTo>
                  <a:lnTo>
                    <a:pt x="339" y="278"/>
                  </a:lnTo>
                  <a:lnTo>
                    <a:pt x="285" y="266"/>
                  </a:lnTo>
                  <a:lnTo>
                    <a:pt x="239" y="272"/>
                  </a:lnTo>
                  <a:lnTo>
                    <a:pt x="173" y="254"/>
                  </a:lnTo>
                  <a:lnTo>
                    <a:pt x="113" y="254"/>
                  </a:lnTo>
                  <a:lnTo>
                    <a:pt x="60" y="266"/>
                  </a:lnTo>
                  <a:lnTo>
                    <a:pt x="20" y="278"/>
                  </a:lnTo>
                  <a:lnTo>
                    <a:pt x="15" y="271"/>
                  </a:lnTo>
                  <a:lnTo>
                    <a:pt x="11" y="264"/>
                  </a:lnTo>
                  <a:lnTo>
                    <a:pt x="8" y="257"/>
                  </a:lnTo>
                  <a:lnTo>
                    <a:pt x="5" y="251"/>
                  </a:lnTo>
                  <a:lnTo>
                    <a:pt x="3" y="244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5" y="219"/>
                  </a:lnTo>
                  <a:lnTo>
                    <a:pt x="10" y="214"/>
                  </a:lnTo>
                  <a:lnTo>
                    <a:pt x="14" y="207"/>
                  </a:lnTo>
                  <a:lnTo>
                    <a:pt x="20" y="198"/>
                  </a:lnTo>
                  <a:lnTo>
                    <a:pt x="23" y="189"/>
                  </a:lnTo>
                  <a:lnTo>
                    <a:pt x="27" y="178"/>
                  </a:lnTo>
                  <a:lnTo>
                    <a:pt x="31" y="166"/>
                  </a:lnTo>
                  <a:lnTo>
                    <a:pt x="33" y="155"/>
                  </a:lnTo>
                  <a:lnTo>
                    <a:pt x="41" y="137"/>
                  </a:lnTo>
                  <a:lnTo>
                    <a:pt x="44" y="131"/>
                  </a:lnTo>
                  <a:lnTo>
                    <a:pt x="48" y="126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75" y="115"/>
                  </a:lnTo>
                  <a:lnTo>
                    <a:pt x="87" y="111"/>
                  </a:lnTo>
                  <a:lnTo>
                    <a:pt x="87" y="109"/>
                  </a:lnTo>
                  <a:lnTo>
                    <a:pt x="89" y="106"/>
                  </a:lnTo>
                  <a:lnTo>
                    <a:pt x="91" y="103"/>
                  </a:lnTo>
                  <a:lnTo>
                    <a:pt x="94" y="100"/>
                  </a:lnTo>
                  <a:lnTo>
                    <a:pt x="98" y="97"/>
                  </a:lnTo>
                  <a:lnTo>
                    <a:pt x="101" y="95"/>
                  </a:lnTo>
                  <a:lnTo>
                    <a:pt x="103" y="94"/>
                  </a:lnTo>
                  <a:lnTo>
                    <a:pt x="106" y="93"/>
                  </a:lnTo>
                  <a:lnTo>
                    <a:pt x="106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10" y="68"/>
                  </a:lnTo>
                  <a:lnTo>
                    <a:pt x="113" y="67"/>
                  </a:lnTo>
                  <a:lnTo>
                    <a:pt x="117" y="68"/>
                  </a:lnTo>
                  <a:lnTo>
                    <a:pt x="122" y="69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3" y="62"/>
                  </a:lnTo>
                  <a:lnTo>
                    <a:pt x="134" y="56"/>
                  </a:lnTo>
                  <a:lnTo>
                    <a:pt x="137" y="48"/>
                  </a:lnTo>
                  <a:lnTo>
                    <a:pt x="139" y="44"/>
                  </a:lnTo>
                  <a:lnTo>
                    <a:pt x="142" y="41"/>
                  </a:lnTo>
                  <a:lnTo>
                    <a:pt x="144" y="39"/>
                  </a:lnTo>
                  <a:lnTo>
                    <a:pt x="146" y="38"/>
                  </a:lnTo>
                  <a:lnTo>
                    <a:pt x="213" y="0"/>
                  </a:lnTo>
                  <a:lnTo>
                    <a:pt x="206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3" name="Freeform 453">
              <a:extLst>
                <a:ext uri="{FF2B5EF4-FFF2-40B4-BE49-F238E27FC236}">
                  <a16:creationId xmlns:a16="http://schemas.microsoft.com/office/drawing/2014/main" id="{B172CD8D-1412-4D46-9862-4E55E76CC17F}"/>
                </a:ext>
              </a:extLst>
            </p:cNvPr>
            <p:cNvSpPr>
              <a:spLocks/>
            </p:cNvSpPr>
            <p:nvPr>
              <p:custDataLst>
                <p:tags r:id="rId498"/>
              </p:custDataLst>
            </p:nvPr>
          </p:nvSpPr>
          <p:spPr bwMode="auto">
            <a:xfrm>
              <a:off x="6000819" y="2874025"/>
              <a:ext cx="205309" cy="86411"/>
            </a:xfrm>
            <a:custGeom>
              <a:avLst/>
              <a:gdLst>
                <a:gd name="T0" fmla="*/ 166499 w 379"/>
                <a:gd name="T1" fmla="*/ 49742 h 147"/>
                <a:gd name="T2" fmla="*/ 159839 w 379"/>
                <a:gd name="T3" fmla="*/ 53446 h 147"/>
                <a:gd name="T4" fmla="*/ 157175 w 379"/>
                <a:gd name="T5" fmla="*/ 57150 h 147"/>
                <a:gd name="T6" fmla="*/ 154067 w 379"/>
                <a:gd name="T7" fmla="*/ 61913 h 147"/>
                <a:gd name="T8" fmla="*/ 147851 w 379"/>
                <a:gd name="T9" fmla="*/ 67205 h 147"/>
                <a:gd name="T10" fmla="*/ 142079 w 379"/>
                <a:gd name="T11" fmla="*/ 69321 h 147"/>
                <a:gd name="T12" fmla="*/ 138083 w 379"/>
                <a:gd name="T13" fmla="*/ 69850 h 147"/>
                <a:gd name="T14" fmla="*/ 133643 w 379"/>
                <a:gd name="T15" fmla="*/ 68792 h 147"/>
                <a:gd name="T16" fmla="*/ 129203 w 379"/>
                <a:gd name="T17" fmla="*/ 66675 h 147"/>
                <a:gd name="T18" fmla="*/ 124763 w 379"/>
                <a:gd name="T19" fmla="*/ 62971 h 147"/>
                <a:gd name="T20" fmla="*/ 122099 w 379"/>
                <a:gd name="T21" fmla="*/ 61384 h 147"/>
                <a:gd name="T22" fmla="*/ 119435 w 379"/>
                <a:gd name="T23" fmla="*/ 62442 h 147"/>
                <a:gd name="T24" fmla="*/ 118547 w 379"/>
                <a:gd name="T25" fmla="*/ 65088 h 147"/>
                <a:gd name="T26" fmla="*/ 118103 w 379"/>
                <a:gd name="T27" fmla="*/ 74084 h 147"/>
                <a:gd name="T28" fmla="*/ 114107 w 379"/>
                <a:gd name="T29" fmla="*/ 76730 h 147"/>
                <a:gd name="T30" fmla="*/ 108335 w 379"/>
                <a:gd name="T31" fmla="*/ 74084 h 147"/>
                <a:gd name="T32" fmla="*/ 101675 w 379"/>
                <a:gd name="T33" fmla="*/ 69321 h 147"/>
                <a:gd name="T34" fmla="*/ 50172 w 379"/>
                <a:gd name="T35" fmla="*/ 74613 h 147"/>
                <a:gd name="T36" fmla="*/ 35520 w 379"/>
                <a:gd name="T37" fmla="*/ 65617 h 147"/>
                <a:gd name="T38" fmla="*/ 25752 w 379"/>
                <a:gd name="T39" fmla="*/ 57680 h 147"/>
                <a:gd name="T40" fmla="*/ 19980 w 379"/>
                <a:gd name="T41" fmla="*/ 49742 h 147"/>
                <a:gd name="T42" fmla="*/ 16428 w 379"/>
                <a:gd name="T43" fmla="*/ 43392 h 147"/>
                <a:gd name="T44" fmla="*/ 11544 w 379"/>
                <a:gd name="T45" fmla="*/ 31221 h 147"/>
                <a:gd name="T46" fmla="*/ 7104 w 379"/>
                <a:gd name="T47" fmla="*/ 25400 h 147"/>
                <a:gd name="T48" fmla="*/ 0 w 379"/>
                <a:gd name="T49" fmla="*/ 19050 h 147"/>
                <a:gd name="T50" fmla="*/ 12876 w 379"/>
                <a:gd name="T51" fmla="*/ 21167 h 147"/>
                <a:gd name="T52" fmla="*/ 23088 w 379"/>
                <a:gd name="T53" fmla="*/ 20108 h 147"/>
                <a:gd name="T54" fmla="*/ 31968 w 379"/>
                <a:gd name="T55" fmla="*/ 17463 h 147"/>
                <a:gd name="T56" fmla="*/ 38628 w 379"/>
                <a:gd name="T57" fmla="*/ 13229 h 147"/>
                <a:gd name="T58" fmla="*/ 52836 w 379"/>
                <a:gd name="T59" fmla="*/ 4233 h 147"/>
                <a:gd name="T60" fmla="*/ 61272 w 379"/>
                <a:gd name="T61" fmla="*/ 1058 h 147"/>
                <a:gd name="T62" fmla="*/ 70596 w 379"/>
                <a:gd name="T63" fmla="*/ 0 h 147"/>
                <a:gd name="T64" fmla="*/ 88799 w 379"/>
                <a:gd name="T65" fmla="*/ 12171 h 147"/>
                <a:gd name="T66" fmla="*/ 108335 w 379"/>
                <a:gd name="T67" fmla="*/ 23813 h 147"/>
                <a:gd name="T68" fmla="*/ 129647 w 379"/>
                <a:gd name="T69" fmla="*/ 35454 h 147"/>
                <a:gd name="T70" fmla="*/ 147851 w 379"/>
                <a:gd name="T71" fmla="*/ 42334 h 147"/>
                <a:gd name="T72" fmla="*/ 157175 w 379"/>
                <a:gd name="T73" fmla="*/ 45509 h 147"/>
                <a:gd name="T74" fmla="*/ 168275 w 379"/>
                <a:gd name="T75" fmla="*/ 48684 h 14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79" h="147">
                  <a:moveTo>
                    <a:pt x="379" y="92"/>
                  </a:moveTo>
                  <a:lnTo>
                    <a:pt x="375" y="94"/>
                  </a:lnTo>
                  <a:lnTo>
                    <a:pt x="366" y="98"/>
                  </a:lnTo>
                  <a:lnTo>
                    <a:pt x="360" y="101"/>
                  </a:lnTo>
                  <a:lnTo>
                    <a:pt x="357" y="105"/>
                  </a:lnTo>
                  <a:lnTo>
                    <a:pt x="354" y="108"/>
                  </a:lnTo>
                  <a:lnTo>
                    <a:pt x="353" y="111"/>
                  </a:lnTo>
                  <a:lnTo>
                    <a:pt x="347" y="117"/>
                  </a:lnTo>
                  <a:lnTo>
                    <a:pt x="341" y="123"/>
                  </a:lnTo>
                  <a:lnTo>
                    <a:pt x="333" y="127"/>
                  </a:lnTo>
                  <a:lnTo>
                    <a:pt x="324" y="130"/>
                  </a:lnTo>
                  <a:lnTo>
                    <a:pt x="320" y="131"/>
                  </a:lnTo>
                  <a:lnTo>
                    <a:pt x="315" y="132"/>
                  </a:lnTo>
                  <a:lnTo>
                    <a:pt x="311" y="132"/>
                  </a:lnTo>
                  <a:lnTo>
                    <a:pt x="306" y="131"/>
                  </a:lnTo>
                  <a:lnTo>
                    <a:pt x="301" y="130"/>
                  </a:lnTo>
                  <a:lnTo>
                    <a:pt x="296" y="128"/>
                  </a:lnTo>
                  <a:lnTo>
                    <a:pt x="291" y="126"/>
                  </a:lnTo>
                  <a:lnTo>
                    <a:pt x="286" y="123"/>
                  </a:lnTo>
                  <a:lnTo>
                    <a:pt x="281" y="119"/>
                  </a:lnTo>
                  <a:lnTo>
                    <a:pt x="277" y="117"/>
                  </a:lnTo>
                  <a:lnTo>
                    <a:pt x="275" y="116"/>
                  </a:lnTo>
                  <a:lnTo>
                    <a:pt x="271" y="116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7" y="123"/>
                  </a:lnTo>
                  <a:lnTo>
                    <a:pt x="266" y="126"/>
                  </a:lnTo>
                  <a:lnTo>
                    <a:pt x="266" y="140"/>
                  </a:lnTo>
                  <a:lnTo>
                    <a:pt x="266" y="147"/>
                  </a:lnTo>
                  <a:lnTo>
                    <a:pt x="257" y="145"/>
                  </a:lnTo>
                  <a:lnTo>
                    <a:pt x="251" y="143"/>
                  </a:lnTo>
                  <a:lnTo>
                    <a:pt x="244" y="140"/>
                  </a:lnTo>
                  <a:lnTo>
                    <a:pt x="240" y="137"/>
                  </a:lnTo>
                  <a:lnTo>
                    <a:pt x="229" y="131"/>
                  </a:lnTo>
                  <a:lnTo>
                    <a:pt x="213" y="123"/>
                  </a:lnTo>
                  <a:lnTo>
                    <a:pt x="113" y="141"/>
                  </a:lnTo>
                  <a:lnTo>
                    <a:pt x="95" y="132"/>
                  </a:lnTo>
                  <a:lnTo>
                    <a:pt x="80" y="124"/>
                  </a:lnTo>
                  <a:lnTo>
                    <a:pt x="68" y="116"/>
                  </a:lnTo>
                  <a:lnTo>
                    <a:pt x="58" y="109"/>
                  </a:lnTo>
                  <a:lnTo>
                    <a:pt x="51" y="101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37" y="82"/>
                  </a:lnTo>
                  <a:lnTo>
                    <a:pt x="31" y="70"/>
                  </a:lnTo>
                  <a:lnTo>
                    <a:pt x="26" y="59"/>
                  </a:lnTo>
                  <a:lnTo>
                    <a:pt x="21" y="54"/>
                  </a:lnTo>
                  <a:lnTo>
                    <a:pt x="16" y="48"/>
                  </a:lnTo>
                  <a:lnTo>
                    <a:pt x="9" y="42"/>
                  </a:lnTo>
                  <a:lnTo>
                    <a:pt x="0" y="36"/>
                  </a:lnTo>
                  <a:lnTo>
                    <a:pt x="16" y="39"/>
                  </a:lnTo>
                  <a:lnTo>
                    <a:pt x="29" y="40"/>
                  </a:lnTo>
                  <a:lnTo>
                    <a:pt x="41" y="40"/>
                  </a:lnTo>
                  <a:lnTo>
                    <a:pt x="52" y="38"/>
                  </a:lnTo>
                  <a:lnTo>
                    <a:pt x="62" y="36"/>
                  </a:lnTo>
                  <a:lnTo>
                    <a:pt x="72" y="33"/>
                  </a:lnTo>
                  <a:lnTo>
                    <a:pt x="79" y="29"/>
                  </a:lnTo>
                  <a:lnTo>
                    <a:pt x="87" y="25"/>
                  </a:lnTo>
                  <a:lnTo>
                    <a:pt x="102" y="16"/>
                  </a:lnTo>
                  <a:lnTo>
                    <a:pt x="119" y="8"/>
                  </a:lnTo>
                  <a:lnTo>
                    <a:pt x="128" y="5"/>
                  </a:lnTo>
                  <a:lnTo>
                    <a:pt x="138" y="2"/>
                  </a:lnTo>
                  <a:lnTo>
                    <a:pt x="149" y="1"/>
                  </a:lnTo>
                  <a:lnTo>
                    <a:pt x="159" y="0"/>
                  </a:lnTo>
                  <a:lnTo>
                    <a:pt x="179" y="11"/>
                  </a:lnTo>
                  <a:lnTo>
                    <a:pt x="200" y="23"/>
                  </a:lnTo>
                  <a:lnTo>
                    <a:pt x="222" y="34"/>
                  </a:lnTo>
                  <a:lnTo>
                    <a:pt x="244" y="45"/>
                  </a:lnTo>
                  <a:lnTo>
                    <a:pt x="278" y="61"/>
                  </a:lnTo>
                  <a:lnTo>
                    <a:pt x="292" y="67"/>
                  </a:lnTo>
                  <a:lnTo>
                    <a:pt x="314" y="73"/>
                  </a:lnTo>
                  <a:lnTo>
                    <a:pt x="333" y="80"/>
                  </a:lnTo>
                  <a:lnTo>
                    <a:pt x="343" y="83"/>
                  </a:lnTo>
                  <a:lnTo>
                    <a:pt x="354" y="86"/>
                  </a:lnTo>
                  <a:lnTo>
                    <a:pt x="365" y="89"/>
                  </a:lnTo>
                  <a:lnTo>
                    <a:pt x="379" y="9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64" name="Freeform 454">
              <a:extLst>
                <a:ext uri="{FF2B5EF4-FFF2-40B4-BE49-F238E27FC236}">
                  <a16:creationId xmlns:a16="http://schemas.microsoft.com/office/drawing/2014/main" id="{33D76D60-265C-F74F-A82D-B29B7C839A50}"/>
                </a:ext>
              </a:extLst>
            </p:cNvPr>
            <p:cNvSpPr>
              <a:spLocks/>
            </p:cNvSpPr>
            <p:nvPr>
              <p:custDataLst>
                <p:tags r:id="rId499"/>
              </p:custDataLst>
            </p:nvPr>
          </p:nvSpPr>
          <p:spPr bwMode="auto">
            <a:xfrm>
              <a:off x="5956271" y="2713550"/>
              <a:ext cx="36800" cy="67012"/>
            </a:xfrm>
            <a:custGeom>
              <a:avLst/>
              <a:gdLst>
                <a:gd name="T0" fmla="*/ 0 w 61"/>
                <a:gd name="T1" fmla="*/ 0 h 67"/>
                <a:gd name="T2" fmla="*/ 0 w 61"/>
                <a:gd name="T3" fmla="*/ 8103 h 67"/>
                <a:gd name="T4" fmla="*/ 0 w 61"/>
                <a:gd name="T5" fmla="*/ 16207 h 67"/>
                <a:gd name="T6" fmla="*/ 494 w 61"/>
                <a:gd name="T7" fmla="*/ 21609 h 67"/>
                <a:gd name="T8" fmla="*/ 989 w 61"/>
                <a:gd name="T9" fmla="*/ 27011 h 67"/>
                <a:gd name="T10" fmla="*/ 1483 w 61"/>
                <a:gd name="T11" fmla="*/ 32413 h 67"/>
                <a:gd name="T12" fmla="*/ 2967 w 61"/>
                <a:gd name="T13" fmla="*/ 37816 h 67"/>
                <a:gd name="T14" fmla="*/ 5934 w 61"/>
                <a:gd name="T15" fmla="*/ 49521 h 67"/>
                <a:gd name="T16" fmla="*/ 10384 w 61"/>
                <a:gd name="T17" fmla="*/ 60325 h 67"/>
                <a:gd name="T18" fmla="*/ 13845 w 61"/>
                <a:gd name="T19" fmla="*/ 58524 h 67"/>
                <a:gd name="T20" fmla="*/ 17306 w 61"/>
                <a:gd name="T21" fmla="*/ 54923 h 67"/>
                <a:gd name="T22" fmla="*/ 20767 w 61"/>
                <a:gd name="T23" fmla="*/ 52222 h 67"/>
                <a:gd name="T24" fmla="*/ 23734 w 61"/>
                <a:gd name="T25" fmla="*/ 47720 h 67"/>
                <a:gd name="T26" fmla="*/ 26206 w 61"/>
                <a:gd name="T27" fmla="*/ 42318 h 67"/>
                <a:gd name="T28" fmla="*/ 28184 w 61"/>
                <a:gd name="T29" fmla="*/ 36015 h 67"/>
                <a:gd name="T30" fmla="*/ 29173 w 61"/>
                <a:gd name="T31" fmla="*/ 28812 h 67"/>
                <a:gd name="T32" fmla="*/ 30162 w 61"/>
                <a:gd name="T33" fmla="*/ 21609 h 67"/>
                <a:gd name="T34" fmla="*/ 26206 w 61"/>
                <a:gd name="T35" fmla="*/ 12605 h 67"/>
                <a:gd name="T36" fmla="*/ 20273 w 61"/>
                <a:gd name="T37" fmla="*/ 0 h 67"/>
                <a:gd name="T38" fmla="*/ 13845 w 61"/>
                <a:gd name="T39" fmla="*/ 2701 h 67"/>
                <a:gd name="T40" fmla="*/ 8900 w 61"/>
                <a:gd name="T41" fmla="*/ 3601 h 67"/>
                <a:gd name="T42" fmla="*/ 6428 w 61"/>
                <a:gd name="T43" fmla="*/ 3601 h 67"/>
                <a:gd name="T44" fmla="*/ 4945 w 61"/>
                <a:gd name="T45" fmla="*/ 2701 h 67"/>
                <a:gd name="T46" fmla="*/ 2967 w 61"/>
                <a:gd name="T47" fmla="*/ 1801 h 67"/>
                <a:gd name="T48" fmla="*/ 0 w 61"/>
                <a:gd name="T49" fmla="*/ 0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1" h="67">
                  <a:moveTo>
                    <a:pt x="0" y="0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2" y="30"/>
                  </a:lnTo>
                  <a:lnTo>
                    <a:pt x="3" y="36"/>
                  </a:lnTo>
                  <a:lnTo>
                    <a:pt x="6" y="42"/>
                  </a:lnTo>
                  <a:lnTo>
                    <a:pt x="12" y="55"/>
                  </a:lnTo>
                  <a:lnTo>
                    <a:pt x="21" y="67"/>
                  </a:lnTo>
                  <a:lnTo>
                    <a:pt x="28" y="65"/>
                  </a:lnTo>
                  <a:lnTo>
                    <a:pt x="35" y="61"/>
                  </a:lnTo>
                  <a:lnTo>
                    <a:pt x="42" y="58"/>
                  </a:lnTo>
                  <a:lnTo>
                    <a:pt x="48" y="53"/>
                  </a:lnTo>
                  <a:lnTo>
                    <a:pt x="53" y="47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61" y="24"/>
                  </a:lnTo>
                  <a:lnTo>
                    <a:pt x="53" y="14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65" name="Freeform 455">
              <a:extLst>
                <a:ext uri="{FF2B5EF4-FFF2-40B4-BE49-F238E27FC236}">
                  <a16:creationId xmlns:a16="http://schemas.microsoft.com/office/drawing/2014/main" id="{EFB40E1E-54D8-6643-9BC6-D9C8BF5A82CF}"/>
                </a:ext>
              </a:extLst>
            </p:cNvPr>
            <p:cNvSpPr>
              <a:spLocks/>
            </p:cNvSpPr>
            <p:nvPr>
              <p:custDataLst>
                <p:tags r:id="rId500"/>
              </p:custDataLst>
            </p:nvPr>
          </p:nvSpPr>
          <p:spPr bwMode="auto">
            <a:xfrm>
              <a:off x="5921406" y="2718839"/>
              <a:ext cx="30990" cy="65249"/>
            </a:xfrm>
            <a:custGeom>
              <a:avLst/>
              <a:gdLst>
                <a:gd name="T0" fmla="*/ 0 w 60"/>
                <a:gd name="T1" fmla="*/ 6408 h 55"/>
                <a:gd name="T2" fmla="*/ 0 w 60"/>
                <a:gd name="T3" fmla="*/ 25631 h 55"/>
                <a:gd name="T4" fmla="*/ 2117 w 60"/>
                <a:gd name="T5" fmla="*/ 34175 h 55"/>
                <a:gd name="T6" fmla="*/ 4233 w 60"/>
                <a:gd name="T7" fmla="*/ 42719 h 55"/>
                <a:gd name="T8" fmla="*/ 6773 w 60"/>
                <a:gd name="T9" fmla="*/ 48058 h 55"/>
                <a:gd name="T10" fmla="*/ 8890 w 60"/>
                <a:gd name="T11" fmla="*/ 52330 h 55"/>
                <a:gd name="T12" fmla="*/ 11430 w 60"/>
                <a:gd name="T13" fmla="*/ 55534 h 55"/>
                <a:gd name="T14" fmla="*/ 13970 w 60"/>
                <a:gd name="T15" fmla="*/ 57670 h 55"/>
                <a:gd name="T16" fmla="*/ 16933 w 60"/>
                <a:gd name="T17" fmla="*/ 58738 h 55"/>
                <a:gd name="T18" fmla="*/ 19473 w 60"/>
                <a:gd name="T19" fmla="*/ 58738 h 55"/>
                <a:gd name="T20" fmla="*/ 22437 w 60"/>
                <a:gd name="T21" fmla="*/ 55534 h 55"/>
                <a:gd name="T22" fmla="*/ 25400 w 60"/>
                <a:gd name="T23" fmla="*/ 52330 h 55"/>
                <a:gd name="T24" fmla="*/ 21167 w 60"/>
                <a:gd name="T25" fmla="*/ 36311 h 55"/>
                <a:gd name="T26" fmla="*/ 17780 w 60"/>
                <a:gd name="T27" fmla="*/ 23495 h 55"/>
                <a:gd name="T28" fmla="*/ 16510 w 60"/>
                <a:gd name="T29" fmla="*/ 18155 h 55"/>
                <a:gd name="T30" fmla="*/ 14817 w 60"/>
                <a:gd name="T31" fmla="*/ 12816 h 55"/>
                <a:gd name="T32" fmla="*/ 14393 w 60"/>
                <a:gd name="T33" fmla="*/ 6408 h 55"/>
                <a:gd name="T34" fmla="*/ 13970 w 60"/>
                <a:gd name="T35" fmla="*/ 0 h 55"/>
                <a:gd name="T36" fmla="*/ 9737 w 60"/>
                <a:gd name="T37" fmla="*/ 1068 h 55"/>
                <a:gd name="T38" fmla="*/ 6350 w 60"/>
                <a:gd name="T39" fmla="*/ 3204 h 55"/>
                <a:gd name="T40" fmla="*/ 2963 w 60"/>
                <a:gd name="T41" fmla="*/ 5340 h 55"/>
                <a:gd name="T42" fmla="*/ 0 w 60"/>
                <a:gd name="T43" fmla="*/ 6408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0" h="55">
                  <a:moveTo>
                    <a:pt x="0" y="6"/>
                  </a:moveTo>
                  <a:lnTo>
                    <a:pt x="0" y="24"/>
                  </a:lnTo>
                  <a:lnTo>
                    <a:pt x="5" y="32"/>
                  </a:lnTo>
                  <a:lnTo>
                    <a:pt x="10" y="40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7" y="52"/>
                  </a:lnTo>
                  <a:lnTo>
                    <a:pt x="33" y="54"/>
                  </a:lnTo>
                  <a:lnTo>
                    <a:pt x="40" y="55"/>
                  </a:lnTo>
                  <a:lnTo>
                    <a:pt x="46" y="55"/>
                  </a:lnTo>
                  <a:lnTo>
                    <a:pt x="53" y="52"/>
                  </a:lnTo>
                  <a:lnTo>
                    <a:pt x="60" y="49"/>
                  </a:lnTo>
                  <a:lnTo>
                    <a:pt x="50" y="34"/>
                  </a:lnTo>
                  <a:lnTo>
                    <a:pt x="42" y="22"/>
                  </a:lnTo>
                  <a:lnTo>
                    <a:pt x="39" y="17"/>
                  </a:lnTo>
                  <a:lnTo>
                    <a:pt x="35" y="12"/>
                  </a:lnTo>
                  <a:lnTo>
                    <a:pt x="34" y="6"/>
                  </a:lnTo>
                  <a:lnTo>
                    <a:pt x="33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6" name="Freeform 456">
              <a:extLst>
                <a:ext uri="{FF2B5EF4-FFF2-40B4-BE49-F238E27FC236}">
                  <a16:creationId xmlns:a16="http://schemas.microsoft.com/office/drawing/2014/main" id="{47FC5C8D-F5B3-3741-85FE-7AC85F23C868}"/>
                </a:ext>
              </a:extLst>
            </p:cNvPr>
            <p:cNvSpPr>
              <a:spLocks/>
            </p:cNvSpPr>
            <p:nvPr>
              <p:custDataLst>
                <p:tags r:id="rId501"/>
              </p:custDataLst>
            </p:nvPr>
          </p:nvSpPr>
          <p:spPr bwMode="auto">
            <a:xfrm>
              <a:off x="5884605" y="2658881"/>
              <a:ext cx="63917" cy="86411"/>
            </a:xfrm>
            <a:custGeom>
              <a:avLst/>
              <a:gdLst>
                <a:gd name="T0" fmla="*/ 32306 w 120"/>
                <a:gd name="T1" fmla="*/ 67802 h 148"/>
                <a:gd name="T2" fmla="*/ 30560 w 120"/>
                <a:gd name="T3" fmla="*/ 68853 h 148"/>
                <a:gd name="T4" fmla="*/ 29250 w 120"/>
                <a:gd name="T5" fmla="*/ 69378 h 148"/>
                <a:gd name="T6" fmla="*/ 27940 w 120"/>
                <a:gd name="T7" fmla="*/ 69904 h 148"/>
                <a:gd name="T8" fmla="*/ 26194 w 120"/>
                <a:gd name="T9" fmla="*/ 69904 h 148"/>
                <a:gd name="T10" fmla="*/ 24448 w 120"/>
                <a:gd name="T11" fmla="*/ 69904 h 148"/>
                <a:gd name="T12" fmla="*/ 23138 w 120"/>
                <a:gd name="T13" fmla="*/ 69378 h 148"/>
                <a:gd name="T14" fmla="*/ 21828 w 120"/>
                <a:gd name="T15" fmla="*/ 68853 h 148"/>
                <a:gd name="T16" fmla="*/ 20519 w 120"/>
                <a:gd name="T17" fmla="*/ 67802 h 148"/>
                <a:gd name="T18" fmla="*/ 17899 w 120"/>
                <a:gd name="T19" fmla="*/ 67276 h 148"/>
                <a:gd name="T20" fmla="*/ 14843 w 120"/>
                <a:gd name="T21" fmla="*/ 65699 h 148"/>
                <a:gd name="T22" fmla="*/ 11351 w 120"/>
                <a:gd name="T23" fmla="*/ 63071 h 148"/>
                <a:gd name="T24" fmla="*/ 8295 w 120"/>
                <a:gd name="T25" fmla="*/ 60443 h 148"/>
                <a:gd name="T26" fmla="*/ 4802 w 120"/>
                <a:gd name="T27" fmla="*/ 56764 h 148"/>
                <a:gd name="T28" fmla="*/ 2619 w 120"/>
                <a:gd name="T29" fmla="*/ 53085 h 148"/>
                <a:gd name="T30" fmla="*/ 1310 w 120"/>
                <a:gd name="T31" fmla="*/ 50983 h 148"/>
                <a:gd name="T32" fmla="*/ 873 w 120"/>
                <a:gd name="T33" fmla="*/ 49406 h 148"/>
                <a:gd name="T34" fmla="*/ 437 w 120"/>
                <a:gd name="T35" fmla="*/ 47304 h 148"/>
                <a:gd name="T36" fmla="*/ 0 w 120"/>
                <a:gd name="T37" fmla="*/ 45727 h 148"/>
                <a:gd name="T38" fmla="*/ 873 w 120"/>
                <a:gd name="T39" fmla="*/ 38368 h 148"/>
                <a:gd name="T40" fmla="*/ 3493 w 120"/>
                <a:gd name="T41" fmla="*/ 28908 h 148"/>
                <a:gd name="T42" fmla="*/ 6112 w 120"/>
                <a:gd name="T43" fmla="*/ 18396 h 148"/>
                <a:gd name="T44" fmla="*/ 8731 w 120"/>
                <a:gd name="T45" fmla="*/ 9461 h 148"/>
                <a:gd name="T46" fmla="*/ 13970 w 120"/>
                <a:gd name="T47" fmla="*/ 8935 h 148"/>
                <a:gd name="T48" fmla="*/ 18336 w 120"/>
                <a:gd name="T49" fmla="*/ 8410 h 148"/>
                <a:gd name="T50" fmla="*/ 22265 w 120"/>
                <a:gd name="T51" fmla="*/ 7358 h 148"/>
                <a:gd name="T52" fmla="*/ 25321 w 120"/>
                <a:gd name="T53" fmla="*/ 5782 h 148"/>
                <a:gd name="T54" fmla="*/ 30560 w 120"/>
                <a:gd name="T55" fmla="*/ 2628 h 148"/>
                <a:gd name="T56" fmla="*/ 34925 w 120"/>
                <a:gd name="T57" fmla="*/ 0 h 148"/>
                <a:gd name="T58" fmla="*/ 37108 w 120"/>
                <a:gd name="T59" fmla="*/ 1051 h 148"/>
                <a:gd name="T60" fmla="*/ 40601 w 120"/>
                <a:gd name="T61" fmla="*/ 3679 h 148"/>
                <a:gd name="T62" fmla="*/ 42784 w 120"/>
                <a:gd name="T63" fmla="*/ 5256 h 148"/>
                <a:gd name="T64" fmla="*/ 44530 w 120"/>
                <a:gd name="T65" fmla="*/ 6833 h 148"/>
                <a:gd name="T66" fmla="*/ 46276 w 120"/>
                <a:gd name="T67" fmla="*/ 8410 h 148"/>
                <a:gd name="T68" fmla="*/ 46713 w 120"/>
                <a:gd name="T69" fmla="*/ 9461 h 148"/>
                <a:gd name="T70" fmla="*/ 43657 w 120"/>
                <a:gd name="T71" fmla="*/ 14717 h 148"/>
                <a:gd name="T72" fmla="*/ 40601 w 120"/>
                <a:gd name="T73" fmla="*/ 19447 h 148"/>
                <a:gd name="T74" fmla="*/ 41474 w 120"/>
                <a:gd name="T75" fmla="*/ 22075 h 148"/>
                <a:gd name="T76" fmla="*/ 42784 w 120"/>
                <a:gd name="T77" fmla="*/ 25754 h 148"/>
                <a:gd name="T78" fmla="*/ 44530 w 120"/>
                <a:gd name="T79" fmla="*/ 29433 h 148"/>
                <a:gd name="T80" fmla="*/ 46713 w 120"/>
                <a:gd name="T81" fmla="*/ 33112 h 148"/>
                <a:gd name="T82" fmla="*/ 50205 w 120"/>
                <a:gd name="T83" fmla="*/ 39420 h 148"/>
                <a:gd name="T84" fmla="*/ 52388 w 120"/>
                <a:gd name="T85" fmla="*/ 41522 h 148"/>
                <a:gd name="T86" fmla="*/ 49332 w 120"/>
                <a:gd name="T87" fmla="*/ 42573 h 148"/>
                <a:gd name="T88" fmla="*/ 46713 w 120"/>
                <a:gd name="T89" fmla="*/ 44150 h 148"/>
                <a:gd name="T90" fmla="*/ 43657 w 120"/>
                <a:gd name="T91" fmla="*/ 45727 h 148"/>
                <a:gd name="T92" fmla="*/ 41910 w 120"/>
                <a:gd name="T93" fmla="*/ 47829 h 148"/>
                <a:gd name="T94" fmla="*/ 39291 w 120"/>
                <a:gd name="T95" fmla="*/ 49931 h 148"/>
                <a:gd name="T96" fmla="*/ 37981 w 120"/>
                <a:gd name="T97" fmla="*/ 52034 h 148"/>
                <a:gd name="T98" fmla="*/ 35798 w 120"/>
                <a:gd name="T99" fmla="*/ 54662 h 148"/>
                <a:gd name="T100" fmla="*/ 34925 w 120"/>
                <a:gd name="T101" fmla="*/ 57290 h 148"/>
                <a:gd name="T102" fmla="*/ 34052 w 120"/>
                <a:gd name="T103" fmla="*/ 59918 h 148"/>
                <a:gd name="T104" fmla="*/ 33616 w 120"/>
                <a:gd name="T105" fmla="*/ 63071 h 148"/>
                <a:gd name="T106" fmla="*/ 33179 w 120"/>
                <a:gd name="T107" fmla="*/ 65699 h 148"/>
                <a:gd name="T108" fmla="*/ 32743 w 120"/>
                <a:gd name="T109" fmla="*/ 68327 h 148"/>
                <a:gd name="T110" fmla="*/ 33179 w 120"/>
                <a:gd name="T111" fmla="*/ 70955 h 148"/>
                <a:gd name="T112" fmla="*/ 33616 w 120"/>
                <a:gd name="T113" fmla="*/ 73583 h 148"/>
                <a:gd name="T114" fmla="*/ 34052 w 120"/>
                <a:gd name="T115" fmla="*/ 75686 h 148"/>
                <a:gd name="T116" fmla="*/ 34925 w 120"/>
                <a:gd name="T117" fmla="*/ 77788 h 148"/>
                <a:gd name="T118" fmla="*/ 32306 w 120"/>
                <a:gd name="T119" fmla="*/ 67802 h 14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0" h="148">
                  <a:moveTo>
                    <a:pt x="74" y="129"/>
                  </a:moveTo>
                  <a:lnTo>
                    <a:pt x="70" y="131"/>
                  </a:lnTo>
                  <a:lnTo>
                    <a:pt x="67" y="132"/>
                  </a:lnTo>
                  <a:lnTo>
                    <a:pt x="64" y="133"/>
                  </a:lnTo>
                  <a:lnTo>
                    <a:pt x="60" y="133"/>
                  </a:lnTo>
                  <a:lnTo>
                    <a:pt x="56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7" y="129"/>
                  </a:lnTo>
                  <a:lnTo>
                    <a:pt x="41" y="128"/>
                  </a:lnTo>
                  <a:lnTo>
                    <a:pt x="34" y="125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1" y="108"/>
                  </a:lnTo>
                  <a:lnTo>
                    <a:pt x="6" y="101"/>
                  </a:lnTo>
                  <a:lnTo>
                    <a:pt x="3" y="97"/>
                  </a:lnTo>
                  <a:lnTo>
                    <a:pt x="2" y="94"/>
                  </a:lnTo>
                  <a:lnTo>
                    <a:pt x="1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8" y="55"/>
                  </a:lnTo>
                  <a:lnTo>
                    <a:pt x="14" y="35"/>
                  </a:lnTo>
                  <a:lnTo>
                    <a:pt x="20" y="18"/>
                  </a:lnTo>
                  <a:lnTo>
                    <a:pt x="32" y="17"/>
                  </a:lnTo>
                  <a:lnTo>
                    <a:pt x="42" y="16"/>
                  </a:lnTo>
                  <a:lnTo>
                    <a:pt x="51" y="14"/>
                  </a:lnTo>
                  <a:lnTo>
                    <a:pt x="58" y="11"/>
                  </a:lnTo>
                  <a:lnTo>
                    <a:pt x="70" y="5"/>
                  </a:lnTo>
                  <a:lnTo>
                    <a:pt x="80" y="0"/>
                  </a:lnTo>
                  <a:lnTo>
                    <a:pt x="85" y="2"/>
                  </a:lnTo>
                  <a:lnTo>
                    <a:pt x="93" y="7"/>
                  </a:lnTo>
                  <a:lnTo>
                    <a:pt x="98" y="10"/>
                  </a:lnTo>
                  <a:lnTo>
                    <a:pt x="102" y="13"/>
                  </a:lnTo>
                  <a:lnTo>
                    <a:pt x="106" y="16"/>
                  </a:lnTo>
                  <a:lnTo>
                    <a:pt x="107" y="18"/>
                  </a:lnTo>
                  <a:lnTo>
                    <a:pt x="100" y="28"/>
                  </a:lnTo>
                  <a:lnTo>
                    <a:pt x="93" y="37"/>
                  </a:lnTo>
                  <a:lnTo>
                    <a:pt x="95" y="42"/>
                  </a:lnTo>
                  <a:lnTo>
                    <a:pt x="98" y="49"/>
                  </a:lnTo>
                  <a:lnTo>
                    <a:pt x="102" y="56"/>
                  </a:lnTo>
                  <a:lnTo>
                    <a:pt x="107" y="63"/>
                  </a:lnTo>
                  <a:lnTo>
                    <a:pt x="115" y="75"/>
                  </a:lnTo>
                  <a:lnTo>
                    <a:pt x="120" y="79"/>
                  </a:lnTo>
                  <a:lnTo>
                    <a:pt x="113" y="81"/>
                  </a:lnTo>
                  <a:lnTo>
                    <a:pt x="107" y="84"/>
                  </a:lnTo>
                  <a:lnTo>
                    <a:pt x="100" y="87"/>
                  </a:lnTo>
                  <a:lnTo>
                    <a:pt x="96" y="91"/>
                  </a:lnTo>
                  <a:lnTo>
                    <a:pt x="90" y="95"/>
                  </a:lnTo>
                  <a:lnTo>
                    <a:pt x="87" y="99"/>
                  </a:lnTo>
                  <a:lnTo>
                    <a:pt x="82" y="104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77" y="120"/>
                  </a:lnTo>
                  <a:lnTo>
                    <a:pt x="76" y="125"/>
                  </a:lnTo>
                  <a:lnTo>
                    <a:pt x="75" y="130"/>
                  </a:lnTo>
                  <a:lnTo>
                    <a:pt x="76" y="135"/>
                  </a:lnTo>
                  <a:lnTo>
                    <a:pt x="77" y="140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74" y="12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67" name="Freeform 458">
              <a:extLst>
                <a:ext uri="{FF2B5EF4-FFF2-40B4-BE49-F238E27FC236}">
                  <a16:creationId xmlns:a16="http://schemas.microsoft.com/office/drawing/2014/main" id="{682A2E17-A9C1-8C4D-89D1-7F1786717E75}"/>
                </a:ext>
              </a:extLst>
            </p:cNvPr>
            <p:cNvSpPr>
              <a:spLocks/>
            </p:cNvSpPr>
            <p:nvPr>
              <p:custDataLst>
                <p:tags r:id="rId502"/>
              </p:custDataLst>
            </p:nvPr>
          </p:nvSpPr>
          <p:spPr bwMode="auto">
            <a:xfrm>
              <a:off x="5917532" y="3147365"/>
              <a:ext cx="21305" cy="63485"/>
            </a:xfrm>
            <a:custGeom>
              <a:avLst/>
              <a:gdLst>
                <a:gd name="T0" fmla="*/ 3056 w 40"/>
                <a:gd name="T1" fmla="*/ 19050 h 93"/>
                <a:gd name="T2" fmla="*/ 4366 w 40"/>
                <a:gd name="T3" fmla="*/ 18435 h 93"/>
                <a:gd name="T4" fmla="*/ 6112 w 40"/>
                <a:gd name="T5" fmla="*/ 15977 h 93"/>
                <a:gd name="T6" fmla="*/ 8731 w 40"/>
                <a:gd name="T7" fmla="*/ 12290 h 93"/>
                <a:gd name="T8" fmla="*/ 10914 w 40"/>
                <a:gd name="T9" fmla="*/ 9218 h 93"/>
                <a:gd name="T10" fmla="*/ 15279 w 40"/>
                <a:gd name="T11" fmla="*/ 2458 h 93"/>
                <a:gd name="T12" fmla="*/ 17462 w 40"/>
                <a:gd name="T13" fmla="*/ 0 h 93"/>
                <a:gd name="T14" fmla="*/ 16152 w 40"/>
                <a:gd name="T15" fmla="*/ 15977 h 93"/>
                <a:gd name="T16" fmla="*/ 15279 w 40"/>
                <a:gd name="T17" fmla="*/ 32569 h 93"/>
                <a:gd name="T18" fmla="*/ 14843 w 40"/>
                <a:gd name="T19" fmla="*/ 39944 h 93"/>
                <a:gd name="T20" fmla="*/ 14843 w 40"/>
                <a:gd name="T21" fmla="*/ 47318 h 93"/>
                <a:gd name="T22" fmla="*/ 15279 w 40"/>
                <a:gd name="T23" fmla="*/ 50390 h 93"/>
                <a:gd name="T24" fmla="*/ 15716 w 40"/>
                <a:gd name="T25" fmla="*/ 52848 h 93"/>
                <a:gd name="T26" fmla="*/ 16152 w 40"/>
                <a:gd name="T27" fmla="*/ 55306 h 93"/>
                <a:gd name="T28" fmla="*/ 17462 w 40"/>
                <a:gd name="T29" fmla="*/ 57150 h 93"/>
                <a:gd name="T30" fmla="*/ 11350 w 40"/>
                <a:gd name="T31" fmla="*/ 57150 h 93"/>
                <a:gd name="T32" fmla="*/ 5675 w 40"/>
                <a:gd name="T33" fmla="*/ 57150 h 93"/>
                <a:gd name="T34" fmla="*/ 4802 w 40"/>
                <a:gd name="T35" fmla="*/ 56535 h 93"/>
                <a:gd name="T36" fmla="*/ 3492 w 40"/>
                <a:gd name="T37" fmla="*/ 55921 h 93"/>
                <a:gd name="T38" fmla="*/ 2619 w 40"/>
                <a:gd name="T39" fmla="*/ 54077 h 93"/>
                <a:gd name="T40" fmla="*/ 1746 w 40"/>
                <a:gd name="T41" fmla="*/ 52848 h 93"/>
                <a:gd name="T42" fmla="*/ 437 w 40"/>
                <a:gd name="T43" fmla="*/ 49161 h 93"/>
                <a:gd name="T44" fmla="*/ 0 w 40"/>
                <a:gd name="T45" fmla="*/ 44860 h 93"/>
                <a:gd name="T46" fmla="*/ 437 w 40"/>
                <a:gd name="T47" fmla="*/ 39329 h 93"/>
                <a:gd name="T48" fmla="*/ 1310 w 40"/>
                <a:gd name="T49" fmla="*/ 30726 h 93"/>
                <a:gd name="T50" fmla="*/ 2619 w 40"/>
                <a:gd name="T51" fmla="*/ 22737 h 93"/>
                <a:gd name="T52" fmla="*/ 3056 w 40"/>
                <a:gd name="T53" fmla="*/ 19050 h 9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0" h="93">
                  <a:moveTo>
                    <a:pt x="7" y="31"/>
                  </a:moveTo>
                  <a:lnTo>
                    <a:pt x="10" y="30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5" y="15"/>
                  </a:lnTo>
                  <a:lnTo>
                    <a:pt x="35" y="4"/>
                  </a:lnTo>
                  <a:lnTo>
                    <a:pt x="40" y="0"/>
                  </a:lnTo>
                  <a:lnTo>
                    <a:pt x="37" y="26"/>
                  </a:lnTo>
                  <a:lnTo>
                    <a:pt x="35" y="53"/>
                  </a:lnTo>
                  <a:lnTo>
                    <a:pt x="34" y="65"/>
                  </a:lnTo>
                  <a:lnTo>
                    <a:pt x="34" y="77"/>
                  </a:lnTo>
                  <a:lnTo>
                    <a:pt x="35" y="82"/>
                  </a:lnTo>
                  <a:lnTo>
                    <a:pt x="36" y="86"/>
                  </a:lnTo>
                  <a:lnTo>
                    <a:pt x="37" y="90"/>
                  </a:lnTo>
                  <a:lnTo>
                    <a:pt x="40" y="93"/>
                  </a:lnTo>
                  <a:lnTo>
                    <a:pt x="26" y="93"/>
                  </a:lnTo>
                  <a:lnTo>
                    <a:pt x="13" y="93"/>
                  </a:lnTo>
                  <a:lnTo>
                    <a:pt x="11" y="92"/>
                  </a:lnTo>
                  <a:lnTo>
                    <a:pt x="8" y="91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3" y="50"/>
                  </a:lnTo>
                  <a:lnTo>
                    <a:pt x="6" y="37"/>
                  </a:lnTo>
                  <a:lnTo>
                    <a:pt x="7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68" name="Freeform 459">
              <a:extLst>
                <a:ext uri="{FF2B5EF4-FFF2-40B4-BE49-F238E27FC236}">
                  <a16:creationId xmlns:a16="http://schemas.microsoft.com/office/drawing/2014/main" id="{F8598FC0-0AD3-B040-8F15-1AC3F09DD332}"/>
                </a:ext>
              </a:extLst>
            </p:cNvPr>
            <p:cNvSpPr>
              <a:spLocks/>
            </p:cNvSpPr>
            <p:nvPr>
              <p:custDataLst>
                <p:tags r:id="rId503"/>
              </p:custDataLst>
            </p:nvPr>
          </p:nvSpPr>
          <p:spPr bwMode="auto">
            <a:xfrm>
              <a:off x="5552634" y="2873740"/>
              <a:ext cx="360260" cy="303317"/>
            </a:xfrm>
            <a:custGeom>
              <a:avLst/>
              <a:gdLst>
                <a:gd name="T0" fmla="*/ 66259 w 664"/>
                <a:gd name="T1" fmla="*/ 234570 h 518"/>
                <a:gd name="T2" fmla="*/ 67148 w 664"/>
                <a:gd name="T3" fmla="*/ 227190 h 518"/>
                <a:gd name="T4" fmla="*/ 64925 w 664"/>
                <a:gd name="T5" fmla="*/ 210849 h 518"/>
                <a:gd name="T6" fmla="*/ 67148 w 664"/>
                <a:gd name="T7" fmla="*/ 186075 h 518"/>
                <a:gd name="T8" fmla="*/ 64925 w 664"/>
                <a:gd name="T9" fmla="*/ 157083 h 518"/>
                <a:gd name="T10" fmla="*/ 59589 w 664"/>
                <a:gd name="T11" fmla="*/ 132308 h 518"/>
                <a:gd name="T12" fmla="*/ 48471 w 664"/>
                <a:gd name="T13" fmla="*/ 127037 h 518"/>
                <a:gd name="T14" fmla="*/ 8894 w 664"/>
                <a:gd name="T15" fmla="*/ 101208 h 518"/>
                <a:gd name="T16" fmla="*/ 10673 w 664"/>
                <a:gd name="T17" fmla="*/ 90138 h 518"/>
                <a:gd name="T18" fmla="*/ 16009 w 664"/>
                <a:gd name="T19" fmla="*/ 83813 h 518"/>
                <a:gd name="T20" fmla="*/ 21345 w 664"/>
                <a:gd name="T21" fmla="*/ 78014 h 518"/>
                <a:gd name="T22" fmla="*/ 44469 w 664"/>
                <a:gd name="T23" fmla="*/ 81704 h 518"/>
                <a:gd name="T24" fmla="*/ 55586 w 664"/>
                <a:gd name="T25" fmla="*/ 80123 h 518"/>
                <a:gd name="T26" fmla="*/ 65370 w 664"/>
                <a:gd name="T27" fmla="*/ 82758 h 518"/>
                <a:gd name="T28" fmla="*/ 73374 w 664"/>
                <a:gd name="T29" fmla="*/ 49550 h 518"/>
                <a:gd name="T30" fmla="*/ 82268 w 664"/>
                <a:gd name="T31" fmla="*/ 57456 h 518"/>
                <a:gd name="T32" fmla="*/ 92051 w 664"/>
                <a:gd name="T33" fmla="*/ 57984 h 518"/>
                <a:gd name="T34" fmla="*/ 104947 w 664"/>
                <a:gd name="T35" fmla="*/ 52185 h 518"/>
                <a:gd name="T36" fmla="*/ 117398 w 664"/>
                <a:gd name="T37" fmla="*/ 42170 h 518"/>
                <a:gd name="T38" fmla="*/ 128516 w 664"/>
                <a:gd name="T39" fmla="*/ 30046 h 518"/>
                <a:gd name="T40" fmla="*/ 136965 w 664"/>
                <a:gd name="T41" fmla="*/ 16868 h 518"/>
                <a:gd name="T42" fmla="*/ 141412 w 664"/>
                <a:gd name="T43" fmla="*/ 6325 h 518"/>
                <a:gd name="T44" fmla="*/ 164536 w 664"/>
                <a:gd name="T45" fmla="*/ 2108 h 518"/>
                <a:gd name="T46" fmla="*/ 179655 w 664"/>
                <a:gd name="T47" fmla="*/ 16868 h 518"/>
                <a:gd name="T48" fmla="*/ 203224 w 664"/>
                <a:gd name="T49" fmla="*/ 32155 h 518"/>
                <a:gd name="T50" fmla="*/ 227237 w 664"/>
                <a:gd name="T51" fmla="*/ 47441 h 518"/>
                <a:gd name="T52" fmla="*/ 245470 w 664"/>
                <a:gd name="T53" fmla="*/ 56402 h 518"/>
                <a:gd name="T54" fmla="*/ 257032 w 664"/>
                <a:gd name="T55" fmla="*/ 61146 h 518"/>
                <a:gd name="T56" fmla="*/ 277043 w 664"/>
                <a:gd name="T57" fmla="*/ 63782 h 518"/>
                <a:gd name="T58" fmla="*/ 292607 w 664"/>
                <a:gd name="T59" fmla="*/ 71689 h 518"/>
                <a:gd name="T60" fmla="*/ 286826 w 664"/>
                <a:gd name="T61" fmla="*/ 87503 h 518"/>
                <a:gd name="T62" fmla="*/ 275709 w 664"/>
                <a:gd name="T63" fmla="*/ 124401 h 518"/>
                <a:gd name="T64" fmla="*/ 265925 w 664"/>
                <a:gd name="T65" fmla="*/ 143378 h 518"/>
                <a:gd name="T66" fmla="*/ 260144 w 664"/>
                <a:gd name="T67" fmla="*/ 150757 h 518"/>
                <a:gd name="T68" fmla="*/ 266370 w 664"/>
                <a:gd name="T69" fmla="*/ 157083 h 518"/>
                <a:gd name="T70" fmla="*/ 274819 w 664"/>
                <a:gd name="T71" fmla="*/ 161827 h 518"/>
                <a:gd name="T72" fmla="*/ 277043 w 664"/>
                <a:gd name="T73" fmla="*/ 176059 h 518"/>
                <a:gd name="T74" fmla="*/ 275709 w 664"/>
                <a:gd name="T75" fmla="*/ 182912 h 518"/>
                <a:gd name="T76" fmla="*/ 274819 w 664"/>
                <a:gd name="T77" fmla="*/ 196090 h 518"/>
                <a:gd name="T78" fmla="*/ 276598 w 664"/>
                <a:gd name="T79" fmla="*/ 210322 h 518"/>
                <a:gd name="T80" fmla="*/ 281045 w 664"/>
                <a:gd name="T81" fmla="*/ 222973 h 518"/>
                <a:gd name="T82" fmla="*/ 270372 w 664"/>
                <a:gd name="T83" fmla="*/ 240895 h 518"/>
                <a:gd name="T84" fmla="*/ 253029 w 664"/>
                <a:gd name="T85" fmla="*/ 255128 h 518"/>
                <a:gd name="T86" fmla="*/ 241023 w 664"/>
                <a:gd name="T87" fmla="*/ 257763 h 518"/>
                <a:gd name="T88" fmla="*/ 226348 w 664"/>
                <a:gd name="T89" fmla="*/ 253546 h 518"/>
                <a:gd name="T90" fmla="*/ 212118 w 664"/>
                <a:gd name="T91" fmla="*/ 242477 h 518"/>
                <a:gd name="T92" fmla="*/ 205892 w 664"/>
                <a:gd name="T93" fmla="*/ 240368 h 518"/>
                <a:gd name="T94" fmla="*/ 196998 w 664"/>
                <a:gd name="T95" fmla="*/ 240895 h 518"/>
                <a:gd name="T96" fmla="*/ 188104 w 664"/>
                <a:gd name="T97" fmla="*/ 245112 h 518"/>
                <a:gd name="T98" fmla="*/ 180545 w 664"/>
                <a:gd name="T99" fmla="*/ 251438 h 518"/>
                <a:gd name="T100" fmla="*/ 172540 w 664"/>
                <a:gd name="T101" fmla="*/ 265143 h 518"/>
                <a:gd name="T102" fmla="*/ 171206 w 664"/>
                <a:gd name="T103" fmla="*/ 272523 h 518"/>
                <a:gd name="T104" fmla="*/ 148082 w 664"/>
                <a:gd name="T105" fmla="*/ 271469 h 518"/>
                <a:gd name="T106" fmla="*/ 140967 w 664"/>
                <a:gd name="T107" fmla="*/ 267252 h 518"/>
                <a:gd name="T108" fmla="*/ 136520 w 664"/>
                <a:gd name="T109" fmla="*/ 263562 h 518"/>
                <a:gd name="T110" fmla="*/ 131629 w 664"/>
                <a:gd name="T111" fmla="*/ 267779 h 518"/>
                <a:gd name="T112" fmla="*/ 127626 w 664"/>
                <a:gd name="T113" fmla="*/ 271996 h 518"/>
                <a:gd name="T114" fmla="*/ 119177 w 664"/>
                <a:gd name="T115" fmla="*/ 271996 h 518"/>
                <a:gd name="T116" fmla="*/ 100945 w 664"/>
                <a:gd name="T117" fmla="*/ 266725 h 518"/>
                <a:gd name="T118" fmla="*/ 82268 w 664"/>
                <a:gd name="T119" fmla="*/ 256709 h 518"/>
                <a:gd name="T120" fmla="*/ 71151 w 664"/>
                <a:gd name="T121" fmla="*/ 247221 h 518"/>
                <a:gd name="T122" fmla="*/ 64925 w 664"/>
                <a:gd name="T123" fmla="*/ 237206 h 5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64" h="518">
                  <a:moveTo>
                    <a:pt x="146" y="450"/>
                  </a:moveTo>
                  <a:lnTo>
                    <a:pt x="148" y="447"/>
                  </a:lnTo>
                  <a:lnTo>
                    <a:pt x="149" y="445"/>
                  </a:lnTo>
                  <a:lnTo>
                    <a:pt x="150" y="441"/>
                  </a:lnTo>
                  <a:lnTo>
                    <a:pt x="151" y="438"/>
                  </a:lnTo>
                  <a:lnTo>
                    <a:pt x="151" y="431"/>
                  </a:lnTo>
                  <a:lnTo>
                    <a:pt x="150" y="424"/>
                  </a:lnTo>
                  <a:lnTo>
                    <a:pt x="147" y="411"/>
                  </a:lnTo>
                  <a:lnTo>
                    <a:pt x="146" y="400"/>
                  </a:lnTo>
                  <a:lnTo>
                    <a:pt x="147" y="378"/>
                  </a:lnTo>
                  <a:lnTo>
                    <a:pt x="149" y="364"/>
                  </a:lnTo>
                  <a:lnTo>
                    <a:pt x="151" y="353"/>
                  </a:lnTo>
                  <a:lnTo>
                    <a:pt x="152" y="339"/>
                  </a:lnTo>
                  <a:lnTo>
                    <a:pt x="150" y="320"/>
                  </a:lnTo>
                  <a:lnTo>
                    <a:pt x="146" y="298"/>
                  </a:lnTo>
                  <a:lnTo>
                    <a:pt x="141" y="273"/>
                  </a:lnTo>
                  <a:lnTo>
                    <a:pt x="139" y="252"/>
                  </a:lnTo>
                  <a:lnTo>
                    <a:pt x="134" y="251"/>
                  </a:lnTo>
                  <a:lnTo>
                    <a:pt x="127" y="249"/>
                  </a:lnTo>
                  <a:lnTo>
                    <a:pt x="119" y="246"/>
                  </a:lnTo>
                  <a:lnTo>
                    <a:pt x="109" y="241"/>
                  </a:lnTo>
                  <a:lnTo>
                    <a:pt x="87" y="231"/>
                  </a:lnTo>
                  <a:lnTo>
                    <a:pt x="64" y="217"/>
                  </a:lnTo>
                  <a:lnTo>
                    <a:pt x="20" y="192"/>
                  </a:lnTo>
                  <a:lnTo>
                    <a:pt x="0" y="178"/>
                  </a:lnTo>
                  <a:lnTo>
                    <a:pt x="19" y="172"/>
                  </a:lnTo>
                  <a:lnTo>
                    <a:pt x="24" y="171"/>
                  </a:lnTo>
                  <a:lnTo>
                    <a:pt x="28" y="168"/>
                  </a:lnTo>
                  <a:lnTo>
                    <a:pt x="31" y="165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4" y="151"/>
                  </a:lnTo>
                  <a:lnTo>
                    <a:pt x="48" y="148"/>
                  </a:lnTo>
                  <a:lnTo>
                    <a:pt x="52" y="147"/>
                  </a:lnTo>
                  <a:lnTo>
                    <a:pt x="92" y="159"/>
                  </a:lnTo>
                  <a:lnTo>
                    <a:pt x="100" y="155"/>
                  </a:lnTo>
                  <a:lnTo>
                    <a:pt x="108" y="153"/>
                  </a:lnTo>
                  <a:lnTo>
                    <a:pt x="116" y="152"/>
                  </a:lnTo>
                  <a:lnTo>
                    <a:pt x="125" y="152"/>
                  </a:lnTo>
                  <a:lnTo>
                    <a:pt x="132" y="153"/>
                  </a:lnTo>
                  <a:lnTo>
                    <a:pt x="140" y="155"/>
                  </a:lnTo>
                  <a:lnTo>
                    <a:pt x="147" y="157"/>
                  </a:lnTo>
                  <a:lnTo>
                    <a:pt x="152" y="159"/>
                  </a:lnTo>
                  <a:lnTo>
                    <a:pt x="152" y="86"/>
                  </a:lnTo>
                  <a:lnTo>
                    <a:pt x="165" y="94"/>
                  </a:lnTo>
                  <a:lnTo>
                    <a:pt x="175" y="102"/>
                  </a:lnTo>
                  <a:lnTo>
                    <a:pt x="181" y="105"/>
                  </a:lnTo>
                  <a:lnTo>
                    <a:pt x="185" y="109"/>
                  </a:lnTo>
                  <a:lnTo>
                    <a:pt x="192" y="110"/>
                  </a:lnTo>
                  <a:lnTo>
                    <a:pt x="198" y="111"/>
                  </a:lnTo>
                  <a:lnTo>
                    <a:pt x="207" y="110"/>
                  </a:lnTo>
                  <a:lnTo>
                    <a:pt x="217" y="107"/>
                  </a:lnTo>
                  <a:lnTo>
                    <a:pt x="226" y="103"/>
                  </a:lnTo>
                  <a:lnTo>
                    <a:pt x="236" y="99"/>
                  </a:lnTo>
                  <a:lnTo>
                    <a:pt x="246" y="93"/>
                  </a:lnTo>
                  <a:lnTo>
                    <a:pt x="255" y="87"/>
                  </a:lnTo>
                  <a:lnTo>
                    <a:pt x="264" y="80"/>
                  </a:lnTo>
                  <a:lnTo>
                    <a:pt x="273" y="73"/>
                  </a:lnTo>
                  <a:lnTo>
                    <a:pt x="282" y="65"/>
                  </a:lnTo>
                  <a:lnTo>
                    <a:pt x="289" y="57"/>
                  </a:lnTo>
                  <a:lnTo>
                    <a:pt x="297" y="48"/>
                  </a:lnTo>
                  <a:lnTo>
                    <a:pt x="303" y="40"/>
                  </a:lnTo>
                  <a:lnTo>
                    <a:pt x="308" y="32"/>
                  </a:lnTo>
                  <a:lnTo>
                    <a:pt x="313" y="25"/>
                  </a:lnTo>
                  <a:lnTo>
                    <a:pt x="316" y="18"/>
                  </a:lnTo>
                  <a:lnTo>
                    <a:pt x="318" y="12"/>
                  </a:lnTo>
                  <a:lnTo>
                    <a:pt x="337" y="11"/>
                  </a:lnTo>
                  <a:lnTo>
                    <a:pt x="354" y="8"/>
                  </a:lnTo>
                  <a:lnTo>
                    <a:pt x="370" y="4"/>
                  </a:lnTo>
                  <a:lnTo>
                    <a:pt x="385" y="0"/>
                  </a:lnTo>
                  <a:lnTo>
                    <a:pt x="385" y="24"/>
                  </a:lnTo>
                  <a:lnTo>
                    <a:pt x="404" y="32"/>
                  </a:lnTo>
                  <a:lnTo>
                    <a:pt x="422" y="40"/>
                  </a:lnTo>
                  <a:lnTo>
                    <a:pt x="440" y="50"/>
                  </a:lnTo>
                  <a:lnTo>
                    <a:pt x="457" y="61"/>
                  </a:lnTo>
                  <a:lnTo>
                    <a:pt x="475" y="72"/>
                  </a:lnTo>
                  <a:lnTo>
                    <a:pt x="493" y="81"/>
                  </a:lnTo>
                  <a:lnTo>
                    <a:pt x="511" y="90"/>
                  </a:lnTo>
                  <a:lnTo>
                    <a:pt x="531" y="98"/>
                  </a:lnTo>
                  <a:lnTo>
                    <a:pt x="538" y="101"/>
                  </a:lnTo>
                  <a:lnTo>
                    <a:pt x="552" y="107"/>
                  </a:lnTo>
                  <a:lnTo>
                    <a:pt x="561" y="111"/>
                  </a:lnTo>
                  <a:lnTo>
                    <a:pt x="569" y="114"/>
                  </a:lnTo>
                  <a:lnTo>
                    <a:pt x="578" y="116"/>
                  </a:lnTo>
                  <a:lnTo>
                    <a:pt x="584" y="117"/>
                  </a:lnTo>
                  <a:lnTo>
                    <a:pt x="604" y="118"/>
                  </a:lnTo>
                  <a:lnTo>
                    <a:pt x="623" y="121"/>
                  </a:lnTo>
                  <a:lnTo>
                    <a:pt x="644" y="124"/>
                  </a:lnTo>
                  <a:lnTo>
                    <a:pt x="664" y="129"/>
                  </a:lnTo>
                  <a:lnTo>
                    <a:pt x="658" y="136"/>
                  </a:lnTo>
                  <a:lnTo>
                    <a:pt x="654" y="145"/>
                  </a:lnTo>
                  <a:lnTo>
                    <a:pt x="650" y="155"/>
                  </a:lnTo>
                  <a:lnTo>
                    <a:pt x="645" y="166"/>
                  </a:lnTo>
                  <a:lnTo>
                    <a:pt x="638" y="189"/>
                  </a:lnTo>
                  <a:lnTo>
                    <a:pt x="629" y="212"/>
                  </a:lnTo>
                  <a:lnTo>
                    <a:pt x="620" y="236"/>
                  </a:lnTo>
                  <a:lnTo>
                    <a:pt x="609" y="256"/>
                  </a:lnTo>
                  <a:lnTo>
                    <a:pt x="604" y="265"/>
                  </a:lnTo>
                  <a:lnTo>
                    <a:pt x="598" y="272"/>
                  </a:lnTo>
                  <a:lnTo>
                    <a:pt x="591" y="279"/>
                  </a:lnTo>
                  <a:lnTo>
                    <a:pt x="584" y="283"/>
                  </a:lnTo>
                  <a:lnTo>
                    <a:pt x="585" y="286"/>
                  </a:lnTo>
                  <a:lnTo>
                    <a:pt x="588" y="290"/>
                  </a:lnTo>
                  <a:lnTo>
                    <a:pt x="593" y="294"/>
                  </a:lnTo>
                  <a:lnTo>
                    <a:pt x="599" y="298"/>
                  </a:lnTo>
                  <a:lnTo>
                    <a:pt x="606" y="301"/>
                  </a:lnTo>
                  <a:lnTo>
                    <a:pt x="612" y="304"/>
                  </a:lnTo>
                  <a:lnTo>
                    <a:pt x="618" y="307"/>
                  </a:lnTo>
                  <a:lnTo>
                    <a:pt x="623" y="307"/>
                  </a:lnTo>
                  <a:lnTo>
                    <a:pt x="623" y="326"/>
                  </a:lnTo>
                  <a:lnTo>
                    <a:pt x="623" y="334"/>
                  </a:lnTo>
                  <a:lnTo>
                    <a:pt x="622" y="340"/>
                  </a:lnTo>
                  <a:lnTo>
                    <a:pt x="622" y="344"/>
                  </a:lnTo>
                  <a:lnTo>
                    <a:pt x="620" y="347"/>
                  </a:lnTo>
                  <a:lnTo>
                    <a:pt x="618" y="353"/>
                  </a:lnTo>
                  <a:lnTo>
                    <a:pt x="617" y="363"/>
                  </a:lnTo>
                  <a:lnTo>
                    <a:pt x="618" y="372"/>
                  </a:lnTo>
                  <a:lnTo>
                    <a:pt x="618" y="381"/>
                  </a:lnTo>
                  <a:lnTo>
                    <a:pt x="620" y="391"/>
                  </a:lnTo>
                  <a:lnTo>
                    <a:pt x="622" y="399"/>
                  </a:lnTo>
                  <a:lnTo>
                    <a:pt x="624" y="408"/>
                  </a:lnTo>
                  <a:lnTo>
                    <a:pt x="629" y="416"/>
                  </a:lnTo>
                  <a:lnTo>
                    <a:pt x="632" y="423"/>
                  </a:lnTo>
                  <a:lnTo>
                    <a:pt x="638" y="430"/>
                  </a:lnTo>
                  <a:lnTo>
                    <a:pt x="622" y="444"/>
                  </a:lnTo>
                  <a:lnTo>
                    <a:pt x="608" y="457"/>
                  </a:lnTo>
                  <a:lnTo>
                    <a:pt x="593" y="469"/>
                  </a:lnTo>
                  <a:lnTo>
                    <a:pt x="577" y="480"/>
                  </a:lnTo>
                  <a:lnTo>
                    <a:pt x="569" y="484"/>
                  </a:lnTo>
                  <a:lnTo>
                    <a:pt x="561" y="487"/>
                  </a:lnTo>
                  <a:lnTo>
                    <a:pt x="551" y="489"/>
                  </a:lnTo>
                  <a:lnTo>
                    <a:pt x="542" y="489"/>
                  </a:lnTo>
                  <a:lnTo>
                    <a:pt x="532" y="488"/>
                  </a:lnTo>
                  <a:lnTo>
                    <a:pt x="521" y="485"/>
                  </a:lnTo>
                  <a:lnTo>
                    <a:pt x="509" y="481"/>
                  </a:lnTo>
                  <a:lnTo>
                    <a:pt x="497" y="474"/>
                  </a:lnTo>
                  <a:lnTo>
                    <a:pt x="487" y="466"/>
                  </a:lnTo>
                  <a:lnTo>
                    <a:pt x="477" y="460"/>
                  </a:lnTo>
                  <a:lnTo>
                    <a:pt x="473" y="458"/>
                  </a:lnTo>
                  <a:lnTo>
                    <a:pt x="467" y="457"/>
                  </a:lnTo>
                  <a:lnTo>
                    <a:pt x="463" y="456"/>
                  </a:lnTo>
                  <a:lnTo>
                    <a:pt x="457" y="456"/>
                  </a:lnTo>
                  <a:lnTo>
                    <a:pt x="450" y="456"/>
                  </a:lnTo>
                  <a:lnTo>
                    <a:pt x="443" y="457"/>
                  </a:lnTo>
                  <a:lnTo>
                    <a:pt x="436" y="459"/>
                  </a:lnTo>
                  <a:lnTo>
                    <a:pt x="429" y="462"/>
                  </a:lnTo>
                  <a:lnTo>
                    <a:pt x="423" y="465"/>
                  </a:lnTo>
                  <a:lnTo>
                    <a:pt x="417" y="468"/>
                  </a:lnTo>
                  <a:lnTo>
                    <a:pt x="411" y="472"/>
                  </a:lnTo>
                  <a:lnTo>
                    <a:pt x="406" y="477"/>
                  </a:lnTo>
                  <a:lnTo>
                    <a:pt x="397" y="486"/>
                  </a:lnTo>
                  <a:lnTo>
                    <a:pt x="390" y="496"/>
                  </a:lnTo>
                  <a:lnTo>
                    <a:pt x="388" y="503"/>
                  </a:lnTo>
                  <a:lnTo>
                    <a:pt x="386" y="508"/>
                  </a:lnTo>
                  <a:lnTo>
                    <a:pt x="385" y="512"/>
                  </a:lnTo>
                  <a:lnTo>
                    <a:pt x="385" y="517"/>
                  </a:lnTo>
                  <a:lnTo>
                    <a:pt x="364" y="518"/>
                  </a:lnTo>
                  <a:lnTo>
                    <a:pt x="343" y="517"/>
                  </a:lnTo>
                  <a:lnTo>
                    <a:pt x="333" y="515"/>
                  </a:lnTo>
                  <a:lnTo>
                    <a:pt x="325" y="512"/>
                  </a:lnTo>
                  <a:lnTo>
                    <a:pt x="321" y="510"/>
                  </a:lnTo>
                  <a:lnTo>
                    <a:pt x="317" y="507"/>
                  </a:lnTo>
                  <a:lnTo>
                    <a:pt x="314" y="503"/>
                  </a:lnTo>
                  <a:lnTo>
                    <a:pt x="311" y="499"/>
                  </a:lnTo>
                  <a:lnTo>
                    <a:pt x="307" y="500"/>
                  </a:lnTo>
                  <a:lnTo>
                    <a:pt x="303" y="502"/>
                  </a:lnTo>
                  <a:lnTo>
                    <a:pt x="299" y="505"/>
                  </a:lnTo>
                  <a:lnTo>
                    <a:pt x="296" y="508"/>
                  </a:lnTo>
                  <a:lnTo>
                    <a:pt x="293" y="511"/>
                  </a:lnTo>
                  <a:lnTo>
                    <a:pt x="289" y="514"/>
                  </a:lnTo>
                  <a:lnTo>
                    <a:pt x="287" y="516"/>
                  </a:lnTo>
                  <a:lnTo>
                    <a:pt x="285" y="517"/>
                  </a:lnTo>
                  <a:lnTo>
                    <a:pt x="277" y="517"/>
                  </a:lnTo>
                  <a:lnTo>
                    <a:pt x="268" y="516"/>
                  </a:lnTo>
                  <a:lnTo>
                    <a:pt x="259" y="514"/>
                  </a:lnTo>
                  <a:lnTo>
                    <a:pt x="248" y="512"/>
                  </a:lnTo>
                  <a:lnTo>
                    <a:pt x="227" y="506"/>
                  </a:lnTo>
                  <a:lnTo>
                    <a:pt x="205" y="496"/>
                  </a:lnTo>
                  <a:lnTo>
                    <a:pt x="195" y="492"/>
                  </a:lnTo>
                  <a:lnTo>
                    <a:pt x="185" y="487"/>
                  </a:lnTo>
                  <a:lnTo>
                    <a:pt x="175" y="481"/>
                  </a:lnTo>
                  <a:lnTo>
                    <a:pt x="168" y="475"/>
                  </a:lnTo>
                  <a:lnTo>
                    <a:pt x="160" y="469"/>
                  </a:lnTo>
                  <a:lnTo>
                    <a:pt x="153" y="463"/>
                  </a:lnTo>
                  <a:lnTo>
                    <a:pt x="149" y="456"/>
                  </a:lnTo>
                  <a:lnTo>
                    <a:pt x="146" y="4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69" name="Freeform 460">
              <a:extLst>
                <a:ext uri="{FF2B5EF4-FFF2-40B4-BE49-F238E27FC236}">
                  <a16:creationId xmlns:a16="http://schemas.microsoft.com/office/drawing/2014/main" id="{721C3951-2335-CB4F-A1CB-4B369352E718}"/>
                </a:ext>
              </a:extLst>
            </p:cNvPr>
            <p:cNvSpPr>
              <a:spLocks/>
            </p:cNvSpPr>
            <p:nvPr>
              <p:custDataLst>
                <p:tags r:id="rId504"/>
              </p:custDataLst>
            </p:nvPr>
          </p:nvSpPr>
          <p:spPr bwMode="auto">
            <a:xfrm>
              <a:off x="6796877" y="3131492"/>
              <a:ext cx="184003" cy="91701"/>
            </a:xfrm>
            <a:custGeom>
              <a:avLst/>
              <a:gdLst>
                <a:gd name="T0" fmla="*/ 142243 w 352"/>
                <a:gd name="T1" fmla="*/ 49098 h 153"/>
                <a:gd name="T2" fmla="*/ 150812 w 352"/>
                <a:gd name="T3" fmla="*/ 82550 h 153"/>
                <a:gd name="T4" fmla="*/ 139672 w 352"/>
                <a:gd name="T5" fmla="*/ 76075 h 153"/>
                <a:gd name="T6" fmla="*/ 128105 w 352"/>
                <a:gd name="T7" fmla="*/ 69601 h 153"/>
                <a:gd name="T8" fmla="*/ 113966 w 352"/>
                <a:gd name="T9" fmla="*/ 76075 h 153"/>
                <a:gd name="T10" fmla="*/ 99399 w 352"/>
                <a:gd name="T11" fmla="*/ 76075 h 153"/>
                <a:gd name="T12" fmla="*/ 97257 w 352"/>
                <a:gd name="T13" fmla="*/ 72838 h 153"/>
                <a:gd name="T14" fmla="*/ 96828 w 352"/>
                <a:gd name="T15" fmla="*/ 72838 h 153"/>
                <a:gd name="T16" fmla="*/ 93829 w 352"/>
                <a:gd name="T17" fmla="*/ 69601 h 153"/>
                <a:gd name="T18" fmla="*/ 91258 w 352"/>
                <a:gd name="T19" fmla="*/ 67443 h 153"/>
                <a:gd name="T20" fmla="*/ 87831 w 352"/>
                <a:gd name="T21" fmla="*/ 65285 h 153"/>
                <a:gd name="T22" fmla="*/ 84403 w 352"/>
                <a:gd name="T23" fmla="*/ 63666 h 153"/>
                <a:gd name="T24" fmla="*/ 77548 w 352"/>
                <a:gd name="T25" fmla="*/ 60968 h 153"/>
                <a:gd name="T26" fmla="*/ 69836 w 352"/>
                <a:gd name="T27" fmla="*/ 59350 h 153"/>
                <a:gd name="T28" fmla="*/ 53984 w 352"/>
                <a:gd name="T29" fmla="*/ 57731 h 153"/>
                <a:gd name="T30" fmla="*/ 36846 w 352"/>
                <a:gd name="T31" fmla="*/ 56112 h 153"/>
                <a:gd name="T32" fmla="*/ 36418 w 352"/>
                <a:gd name="T33" fmla="*/ 50717 h 153"/>
                <a:gd name="T34" fmla="*/ 35132 w 352"/>
                <a:gd name="T35" fmla="*/ 45322 h 153"/>
                <a:gd name="T36" fmla="*/ 34275 w 352"/>
                <a:gd name="T37" fmla="*/ 40466 h 153"/>
                <a:gd name="T38" fmla="*/ 32133 w 352"/>
                <a:gd name="T39" fmla="*/ 36149 h 153"/>
                <a:gd name="T40" fmla="*/ 30419 w 352"/>
                <a:gd name="T41" fmla="*/ 31833 h 153"/>
                <a:gd name="T42" fmla="*/ 28706 w 352"/>
                <a:gd name="T43" fmla="*/ 28056 h 153"/>
                <a:gd name="T44" fmla="*/ 26135 w 352"/>
                <a:gd name="T45" fmla="*/ 23740 h 153"/>
                <a:gd name="T46" fmla="*/ 23993 w 352"/>
                <a:gd name="T47" fmla="*/ 19963 h 153"/>
                <a:gd name="T48" fmla="*/ 18852 w 352"/>
                <a:gd name="T49" fmla="*/ 14028 h 153"/>
                <a:gd name="T50" fmla="*/ 12425 w 352"/>
                <a:gd name="T51" fmla="*/ 8633 h 153"/>
                <a:gd name="T52" fmla="*/ 6427 w 352"/>
                <a:gd name="T53" fmla="*/ 3777 h 153"/>
                <a:gd name="T54" fmla="*/ 0 w 352"/>
                <a:gd name="T55" fmla="*/ 0 h 153"/>
                <a:gd name="T56" fmla="*/ 2999 w 352"/>
                <a:gd name="T57" fmla="*/ 0 h 153"/>
                <a:gd name="T58" fmla="*/ 25707 w 352"/>
                <a:gd name="T59" fmla="*/ 9712 h 153"/>
                <a:gd name="T60" fmla="*/ 45415 w 352"/>
                <a:gd name="T61" fmla="*/ 16186 h 153"/>
                <a:gd name="T62" fmla="*/ 57411 w 352"/>
                <a:gd name="T63" fmla="*/ 9712 h 153"/>
                <a:gd name="T64" fmla="*/ 77120 w 352"/>
                <a:gd name="T65" fmla="*/ 19424 h 153"/>
                <a:gd name="T66" fmla="*/ 88259 w 352"/>
                <a:gd name="T67" fmla="*/ 29675 h 153"/>
                <a:gd name="T68" fmla="*/ 105397 w 352"/>
                <a:gd name="T69" fmla="*/ 26438 h 153"/>
                <a:gd name="T70" fmla="*/ 122535 w 352"/>
                <a:gd name="T71" fmla="*/ 32912 h 153"/>
                <a:gd name="T72" fmla="*/ 134103 w 352"/>
                <a:gd name="T73" fmla="*/ 42624 h 153"/>
                <a:gd name="T74" fmla="*/ 142243 w 352"/>
                <a:gd name="T75" fmla="*/ 49098 h 15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52" h="153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0" name="Freeform 464">
              <a:extLst>
                <a:ext uri="{FF2B5EF4-FFF2-40B4-BE49-F238E27FC236}">
                  <a16:creationId xmlns:a16="http://schemas.microsoft.com/office/drawing/2014/main" id="{C17365B1-DFFC-E646-AFF8-7B51C5D667E1}"/>
                </a:ext>
              </a:extLst>
            </p:cNvPr>
            <p:cNvSpPr>
              <a:spLocks/>
            </p:cNvSpPr>
            <p:nvPr>
              <p:custDataLst>
                <p:tags r:id="rId505"/>
              </p:custDataLst>
            </p:nvPr>
          </p:nvSpPr>
          <p:spPr bwMode="auto">
            <a:xfrm>
              <a:off x="7720769" y="3406594"/>
              <a:ext cx="844479" cy="971675"/>
            </a:xfrm>
            <a:custGeom>
              <a:avLst/>
              <a:gdLst>
                <a:gd name="T0" fmla="*/ 207124 w 1594"/>
                <a:gd name="T1" fmla="*/ 56044 h 1670"/>
                <a:gd name="T2" fmla="*/ 210598 w 1594"/>
                <a:gd name="T3" fmla="*/ 96899 h 1670"/>
                <a:gd name="T4" fmla="*/ 250980 w 1594"/>
                <a:gd name="T5" fmla="*/ 150325 h 1670"/>
                <a:gd name="T6" fmla="*/ 304390 w 1594"/>
                <a:gd name="T7" fmla="*/ 240415 h 1670"/>
                <a:gd name="T8" fmla="*/ 345207 w 1594"/>
                <a:gd name="T9" fmla="*/ 261366 h 1670"/>
                <a:gd name="T10" fmla="*/ 380813 w 1594"/>
                <a:gd name="T11" fmla="*/ 258224 h 1670"/>
                <a:gd name="T12" fmla="*/ 403827 w 1594"/>
                <a:gd name="T13" fmla="*/ 281270 h 1670"/>
                <a:gd name="T14" fmla="*/ 478513 w 1594"/>
                <a:gd name="T15" fmla="*/ 296983 h 1670"/>
                <a:gd name="T16" fmla="*/ 486763 w 1594"/>
                <a:gd name="T17" fmla="*/ 241463 h 1670"/>
                <a:gd name="T18" fmla="*/ 511948 w 1594"/>
                <a:gd name="T19" fmla="*/ 282318 h 1670"/>
                <a:gd name="T20" fmla="*/ 539738 w 1594"/>
                <a:gd name="T21" fmla="*/ 293841 h 1670"/>
                <a:gd name="T22" fmla="*/ 564054 w 1594"/>
                <a:gd name="T23" fmla="*/ 260843 h 1670"/>
                <a:gd name="T24" fmla="*/ 609648 w 1594"/>
                <a:gd name="T25" fmla="*/ 214226 h 1670"/>
                <a:gd name="T26" fmla="*/ 672610 w 1594"/>
                <a:gd name="T27" fmla="*/ 224178 h 1670"/>
                <a:gd name="T28" fmla="*/ 685637 w 1594"/>
                <a:gd name="T29" fmla="*/ 260843 h 1670"/>
                <a:gd name="T30" fmla="*/ 653070 w 1594"/>
                <a:gd name="T31" fmla="*/ 283889 h 1670"/>
                <a:gd name="T32" fmla="*/ 644820 w 1594"/>
                <a:gd name="T33" fmla="*/ 355647 h 1670"/>
                <a:gd name="T34" fmla="*/ 620503 w 1594"/>
                <a:gd name="T35" fmla="*/ 368741 h 1670"/>
                <a:gd name="T36" fmla="*/ 611385 w 1594"/>
                <a:gd name="T37" fmla="*/ 426357 h 1670"/>
                <a:gd name="T38" fmla="*/ 573607 w 1594"/>
                <a:gd name="T39" fmla="*/ 394930 h 1670"/>
                <a:gd name="T40" fmla="*/ 574476 w 1594"/>
                <a:gd name="T41" fmla="*/ 365599 h 1670"/>
                <a:gd name="T42" fmla="*/ 531922 w 1594"/>
                <a:gd name="T43" fmla="*/ 334172 h 1670"/>
                <a:gd name="T44" fmla="*/ 515422 w 1594"/>
                <a:gd name="T45" fmla="*/ 307983 h 1670"/>
                <a:gd name="T46" fmla="*/ 491105 w 1594"/>
                <a:gd name="T47" fmla="*/ 301174 h 1670"/>
                <a:gd name="T48" fmla="*/ 489368 w 1594"/>
                <a:gd name="T49" fmla="*/ 327363 h 1670"/>
                <a:gd name="T50" fmla="*/ 485026 w 1594"/>
                <a:gd name="T51" fmla="*/ 357742 h 1670"/>
                <a:gd name="T52" fmla="*/ 503698 w 1594"/>
                <a:gd name="T53" fmla="*/ 384978 h 1670"/>
                <a:gd name="T54" fmla="*/ 498921 w 1594"/>
                <a:gd name="T55" fmla="*/ 441547 h 1670"/>
                <a:gd name="T56" fmla="*/ 466789 w 1594"/>
                <a:gd name="T57" fmla="*/ 452546 h 1670"/>
                <a:gd name="T58" fmla="*/ 455499 w 1594"/>
                <a:gd name="T59" fmla="*/ 490782 h 1670"/>
                <a:gd name="T60" fmla="*/ 414248 w 1594"/>
                <a:gd name="T61" fmla="*/ 524304 h 1670"/>
                <a:gd name="T62" fmla="*/ 396011 w 1594"/>
                <a:gd name="T63" fmla="*/ 549969 h 1670"/>
                <a:gd name="T64" fmla="*/ 338693 w 1594"/>
                <a:gd name="T65" fmla="*/ 622251 h 1670"/>
                <a:gd name="T66" fmla="*/ 313943 w 1594"/>
                <a:gd name="T67" fmla="*/ 645821 h 1670"/>
                <a:gd name="T68" fmla="*/ 323061 w 1594"/>
                <a:gd name="T69" fmla="*/ 703961 h 1670"/>
                <a:gd name="T70" fmla="*/ 309166 w 1594"/>
                <a:gd name="T71" fmla="*/ 756862 h 1670"/>
                <a:gd name="T72" fmla="*/ 313508 w 1594"/>
                <a:gd name="T73" fmla="*/ 798241 h 1670"/>
                <a:gd name="T74" fmla="*/ 300916 w 1594"/>
                <a:gd name="T75" fmla="*/ 825478 h 1670"/>
                <a:gd name="T76" fmla="*/ 258362 w 1594"/>
                <a:gd name="T77" fmla="*/ 871047 h 1670"/>
                <a:gd name="T78" fmla="*/ 224059 w 1594"/>
                <a:gd name="T79" fmla="*/ 800860 h 1670"/>
                <a:gd name="T80" fmla="*/ 181939 w 1594"/>
                <a:gd name="T81" fmla="*/ 698723 h 1670"/>
                <a:gd name="T82" fmla="*/ 130701 w 1594"/>
                <a:gd name="T83" fmla="*/ 583491 h 1670"/>
                <a:gd name="T84" fmla="*/ 112464 w 1594"/>
                <a:gd name="T85" fmla="*/ 450975 h 1670"/>
                <a:gd name="T86" fmla="*/ 99871 w 1594"/>
                <a:gd name="T87" fmla="*/ 426357 h 1670"/>
                <a:gd name="T88" fmla="*/ 71212 w 1594"/>
                <a:gd name="T89" fmla="*/ 471402 h 1670"/>
                <a:gd name="T90" fmla="*/ 39080 w 1594"/>
                <a:gd name="T91" fmla="*/ 458831 h 1670"/>
                <a:gd name="T92" fmla="*/ 22145 w 1594"/>
                <a:gd name="T93" fmla="*/ 417977 h 1670"/>
                <a:gd name="T94" fmla="*/ 13027 w 1594"/>
                <a:gd name="T95" fmla="*/ 403835 h 1670"/>
                <a:gd name="T96" fmla="*/ 13895 w 1594"/>
                <a:gd name="T97" fmla="*/ 370836 h 1670"/>
                <a:gd name="T98" fmla="*/ 69041 w 1594"/>
                <a:gd name="T99" fmla="*/ 345171 h 1670"/>
                <a:gd name="T100" fmla="*/ 39948 w 1594"/>
                <a:gd name="T101" fmla="*/ 298031 h 1670"/>
                <a:gd name="T102" fmla="*/ 25619 w 1594"/>
                <a:gd name="T103" fmla="*/ 261890 h 1670"/>
                <a:gd name="T104" fmla="*/ 70344 w 1594"/>
                <a:gd name="T105" fmla="*/ 240415 h 1670"/>
                <a:gd name="T106" fmla="*/ 117240 w 1594"/>
                <a:gd name="T107" fmla="*/ 153991 h 1670"/>
                <a:gd name="T108" fmla="*/ 118977 w 1594"/>
                <a:gd name="T109" fmla="*/ 120469 h 1670"/>
                <a:gd name="T110" fmla="*/ 98568 w 1594"/>
                <a:gd name="T111" fmla="*/ 74377 h 1670"/>
                <a:gd name="T112" fmla="*/ 139820 w 1594"/>
                <a:gd name="T113" fmla="*/ 28284 h 16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94" h="167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1" name="Freeform 469">
              <a:extLst>
                <a:ext uri="{FF2B5EF4-FFF2-40B4-BE49-F238E27FC236}">
                  <a16:creationId xmlns:a16="http://schemas.microsoft.com/office/drawing/2014/main" id="{0587D31F-1C45-B843-B7FE-B9204DF6B0F4}"/>
                </a:ext>
              </a:extLst>
            </p:cNvPr>
            <p:cNvSpPr>
              <a:spLocks/>
            </p:cNvSpPr>
            <p:nvPr>
              <p:custDataLst>
                <p:tags r:id="rId506"/>
              </p:custDataLst>
            </p:nvPr>
          </p:nvSpPr>
          <p:spPr bwMode="auto">
            <a:xfrm>
              <a:off x="6206128" y="2644773"/>
              <a:ext cx="197562" cy="74066"/>
            </a:xfrm>
            <a:custGeom>
              <a:avLst/>
              <a:gdLst>
                <a:gd name="T0" fmla="*/ 109409 w 370"/>
                <a:gd name="T1" fmla="*/ 60473 h 129"/>
                <a:gd name="T2" fmla="*/ 112910 w 370"/>
                <a:gd name="T3" fmla="*/ 61506 h 129"/>
                <a:gd name="T4" fmla="*/ 121225 w 370"/>
                <a:gd name="T5" fmla="*/ 63574 h 129"/>
                <a:gd name="T6" fmla="*/ 129102 w 370"/>
                <a:gd name="T7" fmla="*/ 65641 h 129"/>
                <a:gd name="T8" fmla="*/ 132603 w 370"/>
                <a:gd name="T9" fmla="*/ 66675 h 129"/>
                <a:gd name="T10" fmla="*/ 161925 w 370"/>
                <a:gd name="T11" fmla="*/ 50135 h 129"/>
                <a:gd name="T12" fmla="*/ 156673 w 370"/>
                <a:gd name="T13" fmla="*/ 38765 h 129"/>
                <a:gd name="T14" fmla="*/ 150984 w 370"/>
                <a:gd name="T15" fmla="*/ 24809 h 129"/>
                <a:gd name="T16" fmla="*/ 146608 w 370"/>
                <a:gd name="T17" fmla="*/ 13955 h 129"/>
                <a:gd name="T18" fmla="*/ 144420 w 370"/>
                <a:gd name="T19" fmla="*/ 9303 h 129"/>
                <a:gd name="T20" fmla="*/ 131291 w 370"/>
                <a:gd name="T21" fmla="*/ 7753 h 129"/>
                <a:gd name="T22" fmla="*/ 112472 w 370"/>
                <a:gd name="T23" fmla="*/ 4652 h 129"/>
                <a:gd name="T24" fmla="*/ 93654 w 370"/>
                <a:gd name="T25" fmla="*/ 1034 h 129"/>
                <a:gd name="T26" fmla="*/ 80087 w 370"/>
                <a:gd name="T27" fmla="*/ 0 h 129"/>
                <a:gd name="T28" fmla="*/ 78337 w 370"/>
                <a:gd name="T29" fmla="*/ 0 h 129"/>
                <a:gd name="T30" fmla="*/ 77024 w 370"/>
                <a:gd name="T31" fmla="*/ 517 h 129"/>
                <a:gd name="T32" fmla="*/ 75273 w 370"/>
                <a:gd name="T33" fmla="*/ 1034 h 129"/>
                <a:gd name="T34" fmla="*/ 74398 w 370"/>
                <a:gd name="T35" fmla="*/ 1551 h 129"/>
                <a:gd name="T36" fmla="*/ 70897 w 370"/>
                <a:gd name="T37" fmla="*/ 3618 h 129"/>
                <a:gd name="T38" fmla="*/ 65645 w 370"/>
                <a:gd name="T39" fmla="*/ 6202 h 129"/>
                <a:gd name="T40" fmla="*/ 64332 w 370"/>
                <a:gd name="T41" fmla="*/ 10854 h 129"/>
                <a:gd name="T42" fmla="*/ 61269 w 370"/>
                <a:gd name="T43" fmla="*/ 18090 h 129"/>
                <a:gd name="T44" fmla="*/ 58643 w 370"/>
                <a:gd name="T45" fmla="*/ 24809 h 129"/>
                <a:gd name="T46" fmla="*/ 57330 w 370"/>
                <a:gd name="T47" fmla="*/ 28427 h 129"/>
                <a:gd name="T48" fmla="*/ 53391 w 370"/>
                <a:gd name="T49" fmla="*/ 27910 h 129"/>
                <a:gd name="T50" fmla="*/ 48578 w 370"/>
                <a:gd name="T51" fmla="*/ 25326 h 129"/>
                <a:gd name="T52" fmla="*/ 42888 w 370"/>
                <a:gd name="T53" fmla="*/ 22742 h 129"/>
                <a:gd name="T54" fmla="*/ 36761 w 370"/>
                <a:gd name="T55" fmla="*/ 19641 h 129"/>
                <a:gd name="T56" fmla="*/ 26258 w 370"/>
                <a:gd name="T57" fmla="*/ 13438 h 129"/>
                <a:gd name="T58" fmla="*/ 19256 w 370"/>
                <a:gd name="T59" fmla="*/ 9303 h 129"/>
                <a:gd name="T60" fmla="*/ 14004 w 370"/>
                <a:gd name="T61" fmla="*/ 12922 h 129"/>
                <a:gd name="T62" fmla="*/ 9190 w 370"/>
                <a:gd name="T63" fmla="*/ 17056 h 129"/>
                <a:gd name="T64" fmla="*/ 7002 w 370"/>
                <a:gd name="T65" fmla="*/ 19124 h 129"/>
                <a:gd name="T66" fmla="*/ 5252 w 370"/>
                <a:gd name="T67" fmla="*/ 21191 h 129"/>
                <a:gd name="T68" fmla="*/ 3939 w 370"/>
                <a:gd name="T69" fmla="*/ 23776 h 129"/>
                <a:gd name="T70" fmla="*/ 2188 w 370"/>
                <a:gd name="T71" fmla="*/ 26877 h 129"/>
                <a:gd name="T72" fmla="*/ 1313 w 370"/>
                <a:gd name="T73" fmla="*/ 29461 h 129"/>
                <a:gd name="T74" fmla="*/ 438 w 370"/>
                <a:gd name="T75" fmla="*/ 32562 h 129"/>
                <a:gd name="T76" fmla="*/ 0 w 370"/>
                <a:gd name="T77" fmla="*/ 35663 h 129"/>
                <a:gd name="T78" fmla="*/ 0 w 370"/>
                <a:gd name="T79" fmla="*/ 38765 h 129"/>
                <a:gd name="T80" fmla="*/ 438 w 370"/>
                <a:gd name="T81" fmla="*/ 42383 h 129"/>
                <a:gd name="T82" fmla="*/ 1313 w 370"/>
                <a:gd name="T83" fmla="*/ 45484 h 129"/>
                <a:gd name="T84" fmla="*/ 2626 w 370"/>
                <a:gd name="T85" fmla="*/ 49619 h 129"/>
                <a:gd name="T86" fmla="*/ 4814 w 370"/>
                <a:gd name="T87" fmla="*/ 53237 h 129"/>
                <a:gd name="T88" fmla="*/ 8753 w 370"/>
                <a:gd name="T89" fmla="*/ 52203 h 129"/>
                <a:gd name="T90" fmla="*/ 14442 w 370"/>
                <a:gd name="T91" fmla="*/ 51169 h 129"/>
                <a:gd name="T92" fmla="*/ 21882 w 370"/>
                <a:gd name="T93" fmla="*/ 50135 h 129"/>
                <a:gd name="T94" fmla="*/ 30197 w 370"/>
                <a:gd name="T95" fmla="*/ 49102 h 129"/>
                <a:gd name="T96" fmla="*/ 44639 w 370"/>
                <a:gd name="T97" fmla="*/ 47551 h 129"/>
                <a:gd name="T98" fmla="*/ 51203 w 370"/>
                <a:gd name="T99" fmla="*/ 47034 h 129"/>
                <a:gd name="T100" fmla="*/ 59956 w 370"/>
                <a:gd name="T101" fmla="*/ 47551 h 129"/>
                <a:gd name="T102" fmla="*/ 66521 w 370"/>
                <a:gd name="T103" fmla="*/ 48585 h 129"/>
                <a:gd name="T104" fmla="*/ 72647 w 370"/>
                <a:gd name="T105" fmla="*/ 50135 h 129"/>
                <a:gd name="T106" fmla="*/ 77461 w 370"/>
                <a:gd name="T107" fmla="*/ 51686 h 129"/>
                <a:gd name="T108" fmla="*/ 82713 w 370"/>
                <a:gd name="T109" fmla="*/ 53753 h 129"/>
                <a:gd name="T110" fmla="*/ 87965 w 370"/>
                <a:gd name="T111" fmla="*/ 55821 h 129"/>
                <a:gd name="T112" fmla="*/ 94967 w 370"/>
                <a:gd name="T113" fmla="*/ 56855 h 129"/>
                <a:gd name="T114" fmla="*/ 103720 w 370"/>
                <a:gd name="T115" fmla="*/ 57372 h 129"/>
                <a:gd name="T116" fmla="*/ 103720 w 370"/>
                <a:gd name="T117" fmla="*/ 60473 h 129"/>
                <a:gd name="T118" fmla="*/ 109409 w 370"/>
                <a:gd name="T119" fmla="*/ 60473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70" h="129">
                  <a:moveTo>
                    <a:pt x="250" y="117"/>
                  </a:moveTo>
                  <a:lnTo>
                    <a:pt x="258" y="119"/>
                  </a:lnTo>
                  <a:lnTo>
                    <a:pt x="277" y="123"/>
                  </a:lnTo>
                  <a:lnTo>
                    <a:pt x="295" y="127"/>
                  </a:lnTo>
                  <a:lnTo>
                    <a:pt x="303" y="129"/>
                  </a:lnTo>
                  <a:lnTo>
                    <a:pt x="370" y="97"/>
                  </a:lnTo>
                  <a:lnTo>
                    <a:pt x="358" y="75"/>
                  </a:lnTo>
                  <a:lnTo>
                    <a:pt x="345" y="48"/>
                  </a:lnTo>
                  <a:lnTo>
                    <a:pt x="335" y="27"/>
                  </a:lnTo>
                  <a:lnTo>
                    <a:pt x="330" y="18"/>
                  </a:lnTo>
                  <a:lnTo>
                    <a:pt x="300" y="15"/>
                  </a:lnTo>
                  <a:lnTo>
                    <a:pt x="257" y="9"/>
                  </a:lnTo>
                  <a:lnTo>
                    <a:pt x="214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2" y="7"/>
                  </a:lnTo>
                  <a:lnTo>
                    <a:pt x="150" y="12"/>
                  </a:lnTo>
                  <a:lnTo>
                    <a:pt x="147" y="21"/>
                  </a:lnTo>
                  <a:lnTo>
                    <a:pt x="140" y="35"/>
                  </a:lnTo>
                  <a:lnTo>
                    <a:pt x="134" y="48"/>
                  </a:lnTo>
                  <a:lnTo>
                    <a:pt x="131" y="55"/>
                  </a:lnTo>
                  <a:lnTo>
                    <a:pt x="122" y="54"/>
                  </a:lnTo>
                  <a:lnTo>
                    <a:pt x="111" y="49"/>
                  </a:lnTo>
                  <a:lnTo>
                    <a:pt x="98" y="44"/>
                  </a:lnTo>
                  <a:lnTo>
                    <a:pt x="84" y="38"/>
                  </a:lnTo>
                  <a:lnTo>
                    <a:pt x="60" y="26"/>
                  </a:lnTo>
                  <a:lnTo>
                    <a:pt x="44" y="18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16" y="37"/>
                  </a:lnTo>
                  <a:lnTo>
                    <a:pt x="12" y="41"/>
                  </a:lnTo>
                  <a:lnTo>
                    <a:pt x="9" y="46"/>
                  </a:lnTo>
                  <a:lnTo>
                    <a:pt x="5" y="52"/>
                  </a:lnTo>
                  <a:lnTo>
                    <a:pt x="3" y="57"/>
                  </a:lnTo>
                  <a:lnTo>
                    <a:pt x="1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" y="88"/>
                  </a:lnTo>
                  <a:lnTo>
                    <a:pt x="6" y="96"/>
                  </a:lnTo>
                  <a:lnTo>
                    <a:pt x="11" y="103"/>
                  </a:lnTo>
                  <a:lnTo>
                    <a:pt x="20" y="101"/>
                  </a:lnTo>
                  <a:lnTo>
                    <a:pt x="33" y="99"/>
                  </a:lnTo>
                  <a:lnTo>
                    <a:pt x="50" y="97"/>
                  </a:lnTo>
                  <a:lnTo>
                    <a:pt x="69" y="95"/>
                  </a:lnTo>
                  <a:lnTo>
                    <a:pt x="102" y="92"/>
                  </a:lnTo>
                  <a:lnTo>
                    <a:pt x="117" y="91"/>
                  </a:lnTo>
                  <a:lnTo>
                    <a:pt x="137" y="92"/>
                  </a:lnTo>
                  <a:lnTo>
                    <a:pt x="152" y="94"/>
                  </a:lnTo>
                  <a:lnTo>
                    <a:pt x="166" y="97"/>
                  </a:lnTo>
                  <a:lnTo>
                    <a:pt x="177" y="100"/>
                  </a:lnTo>
                  <a:lnTo>
                    <a:pt x="189" y="104"/>
                  </a:lnTo>
                  <a:lnTo>
                    <a:pt x="201" y="108"/>
                  </a:lnTo>
                  <a:lnTo>
                    <a:pt x="217" y="110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50" y="11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72" name="Freeform 472">
              <a:extLst>
                <a:ext uri="{FF2B5EF4-FFF2-40B4-BE49-F238E27FC236}">
                  <a16:creationId xmlns:a16="http://schemas.microsoft.com/office/drawing/2014/main" id="{8C99E421-143F-6A48-B89C-C54FEDC3664A}"/>
                </a:ext>
              </a:extLst>
            </p:cNvPr>
            <p:cNvSpPr>
              <a:spLocks/>
            </p:cNvSpPr>
            <p:nvPr>
              <p:custDataLst>
                <p:tags r:id="rId507"/>
              </p:custDataLst>
            </p:nvPr>
          </p:nvSpPr>
          <p:spPr bwMode="auto">
            <a:xfrm>
              <a:off x="6204192" y="2697677"/>
              <a:ext cx="160761" cy="93465"/>
            </a:xfrm>
            <a:custGeom>
              <a:avLst/>
              <a:gdLst>
                <a:gd name="T0" fmla="*/ 81084 w 312"/>
                <a:gd name="T1" fmla="*/ 84138 h 155"/>
                <a:gd name="T2" fmla="*/ 81929 w 312"/>
                <a:gd name="T3" fmla="*/ 81967 h 155"/>
                <a:gd name="T4" fmla="*/ 83196 w 312"/>
                <a:gd name="T5" fmla="*/ 80338 h 155"/>
                <a:gd name="T6" fmla="*/ 84463 w 312"/>
                <a:gd name="T7" fmla="*/ 78710 h 155"/>
                <a:gd name="T8" fmla="*/ 85730 w 312"/>
                <a:gd name="T9" fmla="*/ 77081 h 155"/>
                <a:gd name="T10" fmla="*/ 89108 w 312"/>
                <a:gd name="T11" fmla="*/ 74367 h 155"/>
                <a:gd name="T12" fmla="*/ 92909 w 312"/>
                <a:gd name="T13" fmla="*/ 71653 h 155"/>
                <a:gd name="T14" fmla="*/ 100511 w 312"/>
                <a:gd name="T15" fmla="*/ 66768 h 155"/>
                <a:gd name="T16" fmla="*/ 106845 w 312"/>
                <a:gd name="T17" fmla="*/ 63511 h 155"/>
                <a:gd name="T18" fmla="*/ 107690 w 312"/>
                <a:gd name="T19" fmla="*/ 59168 h 155"/>
                <a:gd name="T20" fmla="*/ 109802 w 312"/>
                <a:gd name="T21" fmla="*/ 52654 h 155"/>
                <a:gd name="T22" fmla="*/ 111491 w 312"/>
                <a:gd name="T23" fmla="*/ 49397 h 155"/>
                <a:gd name="T24" fmla="*/ 112758 w 312"/>
                <a:gd name="T25" fmla="*/ 46683 h 155"/>
                <a:gd name="T26" fmla="*/ 113602 w 312"/>
                <a:gd name="T27" fmla="*/ 44512 h 155"/>
                <a:gd name="T28" fmla="*/ 114869 w 312"/>
                <a:gd name="T29" fmla="*/ 43969 h 155"/>
                <a:gd name="T30" fmla="*/ 131762 w 312"/>
                <a:gd name="T31" fmla="*/ 23884 h 155"/>
                <a:gd name="T32" fmla="*/ 131762 w 312"/>
                <a:gd name="T33" fmla="*/ 21170 h 155"/>
                <a:gd name="T34" fmla="*/ 130917 w 312"/>
                <a:gd name="T35" fmla="*/ 18999 h 155"/>
                <a:gd name="T36" fmla="*/ 129228 w 312"/>
                <a:gd name="T37" fmla="*/ 17370 h 155"/>
                <a:gd name="T38" fmla="*/ 127539 w 312"/>
                <a:gd name="T39" fmla="*/ 16285 h 155"/>
                <a:gd name="T40" fmla="*/ 122893 w 312"/>
                <a:gd name="T41" fmla="*/ 15199 h 155"/>
                <a:gd name="T42" fmla="*/ 118248 w 312"/>
                <a:gd name="T43" fmla="*/ 14656 h 155"/>
                <a:gd name="T44" fmla="*/ 113180 w 312"/>
                <a:gd name="T45" fmla="*/ 14656 h 155"/>
                <a:gd name="T46" fmla="*/ 109379 w 312"/>
                <a:gd name="T47" fmla="*/ 14656 h 155"/>
                <a:gd name="T48" fmla="*/ 108112 w 312"/>
                <a:gd name="T49" fmla="*/ 14113 h 155"/>
                <a:gd name="T50" fmla="*/ 106845 w 312"/>
                <a:gd name="T51" fmla="*/ 13571 h 155"/>
                <a:gd name="T52" fmla="*/ 106423 w 312"/>
                <a:gd name="T53" fmla="*/ 12485 h 155"/>
                <a:gd name="T54" fmla="*/ 106845 w 312"/>
                <a:gd name="T55" fmla="*/ 10857 h 155"/>
                <a:gd name="T56" fmla="*/ 97977 w 312"/>
                <a:gd name="T57" fmla="*/ 10314 h 155"/>
                <a:gd name="T58" fmla="*/ 91220 w 312"/>
                <a:gd name="T59" fmla="*/ 9228 h 155"/>
                <a:gd name="T60" fmla="*/ 85307 w 312"/>
                <a:gd name="T61" fmla="*/ 7057 h 155"/>
                <a:gd name="T62" fmla="*/ 79817 w 312"/>
                <a:gd name="T63" fmla="*/ 4885 h 155"/>
                <a:gd name="T64" fmla="*/ 74750 w 312"/>
                <a:gd name="T65" fmla="*/ 3257 h 155"/>
                <a:gd name="T66" fmla="*/ 68837 w 312"/>
                <a:gd name="T67" fmla="*/ 1628 h 155"/>
                <a:gd name="T68" fmla="*/ 61658 w 312"/>
                <a:gd name="T69" fmla="*/ 543 h 155"/>
                <a:gd name="T70" fmla="*/ 53212 w 312"/>
                <a:gd name="T71" fmla="*/ 0 h 155"/>
                <a:gd name="T72" fmla="*/ 46455 w 312"/>
                <a:gd name="T73" fmla="*/ 543 h 155"/>
                <a:gd name="T74" fmla="*/ 31251 w 312"/>
                <a:gd name="T75" fmla="*/ 2171 h 155"/>
                <a:gd name="T76" fmla="*/ 22383 w 312"/>
                <a:gd name="T77" fmla="*/ 3257 h 155"/>
                <a:gd name="T78" fmla="*/ 14359 w 312"/>
                <a:gd name="T79" fmla="*/ 4343 h 155"/>
                <a:gd name="T80" fmla="*/ 7602 w 312"/>
                <a:gd name="T81" fmla="*/ 5428 h 155"/>
                <a:gd name="T82" fmla="*/ 2956 w 312"/>
                <a:gd name="T83" fmla="*/ 6514 h 155"/>
                <a:gd name="T84" fmla="*/ 3801 w 312"/>
                <a:gd name="T85" fmla="*/ 9228 h 155"/>
                <a:gd name="T86" fmla="*/ 4645 w 312"/>
                <a:gd name="T87" fmla="*/ 10314 h 155"/>
                <a:gd name="T88" fmla="*/ 5490 w 312"/>
                <a:gd name="T89" fmla="*/ 10314 h 155"/>
                <a:gd name="T90" fmla="*/ 6335 w 312"/>
                <a:gd name="T91" fmla="*/ 10857 h 155"/>
                <a:gd name="T92" fmla="*/ 7602 w 312"/>
                <a:gd name="T93" fmla="*/ 10857 h 155"/>
                <a:gd name="T94" fmla="*/ 8024 w 312"/>
                <a:gd name="T95" fmla="*/ 10857 h 155"/>
                <a:gd name="T96" fmla="*/ 8446 w 312"/>
                <a:gd name="T97" fmla="*/ 11942 h 155"/>
                <a:gd name="T98" fmla="*/ 8446 w 312"/>
                <a:gd name="T99" fmla="*/ 14113 h 155"/>
                <a:gd name="T100" fmla="*/ 8446 w 312"/>
                <a:gd name="T101" fmla="*/ 16285 h 155"/>
                <a:gd name="T102" fmla="*/ 8024 w 312"/>
                <a:gd name="T103" fmla="*/ 18999 h 155"/>
                <a:gd name="T104" fmla="*/ 7602 w 312"/>
                <a:gd name="T105" fmla="*/ 21170 h 155"/>
                <a:gd name="T106" fmla="*/ 6335 w 312"/>
                <a:gd name="T107" fmla="*/ 22799 h 155"/>
                <a:gd name="T108" fmla="*/ 5068 w 312"/>
                <a:gd name="T109" fmla="*/ 24427 h 155"/>
                <a:gd name="T110" fmla="*/ 3801 w 312"/>
                <a:gd name="T111" fmla="*/ 26056 h 155"/>
                <a:gd name="T112" fmla="*/ 1689 w 312"/>
                <a:gd name="T113" fmla="*/ 26598 h 155"/>
                <a:gd name="T114" fmla="*/ 0 w 312"/>
                <a:gd name="T115" fmla="*/ 27141 h 155"/>
                <a:gd name="T116" fmla="*/ 31251 w 312"/>
                <a:gd name="T117" fmla="*/ 36912 h 155"/>
                <a:gd name="T118" fmla="*/ 36741 w 312"/>
                <a:gd name="T119" fmla="*/ 60254 h 155"/>
                <a:gd name="T120" fmla="*/ 70104 w 312"/>
                <a:gd name="T121" fmla="*/ 66768 h 155"/>
                <a:gd name="T122" fmla="*/ 81084 w 312"/>
                <a:gd name="T123" fmla="*/ 84138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2" h="155">
                  <a:moveTo>
                    <a:pt x="192" y="155"/>
                  </a:moveTo>
                  <a:lnTo>
                    <a:pt x="194" y="151"/>
                  </a:lnTo>
                  <a:lnTo>
                    <a:pt x="197" y="148"/>
                  </a:lnTo>
                  <a:lnTo>
                    <a:pt x="200" y="145"/>
                  </a:lnTo>
                  <a:lnTo>
                    <a:pt x="203" y="142"/>
                  </a:lnTo>
                  <a:lnTo>
                    <a:pt x="211" y="137"/>
                  </a:lnTo>
                  <a:lnTo>
                    <a:pt x="220" y="132"/>
                  </a:lnTo>
                  <a:lnTo>
                    <a:pt x="238" y="123"/>
                  </a:lnTo>
                  <a:lnTo>
                    <a:pt x="253" y="117"/>
                  </a:lnTo>
                  <a:lnTo>
                    <a:pt x="255" y="109"/>
                  </a:lnTo>
                  <a:lnTo>
                    <a:pt x="260" y="97"/>
                  </a:lnTo>
                  <a:lnTo>
                    <a:pt x="264" y="91"/>
                  </a:lnTo>
                  <a:lnTo>
                    <a:pt x="267" y="86"/>
                  </a:lnTo>
                  <a:lnTo>
                    <a:pt x="269" y="82"/>
                  </a:lnTo>
                  <a:lnTo>
                    <a:pt x="272" y="81"/>
                  </a:lnTo>
                  <a:lnTo>
                    <a:pt x="312" y="44"/>
                  </a:lnTo>
                  <a:lnTo>
                    <a:pt x="312" y="39"/>
                  </a:lnTo>
                  <a:lnTo>
                    <a:pt x="310" y="35"/>
                  </a:lnTo>
                  <a:lnTo>
                    <a:pt x="306" y="32"/>
                  </a:lnTo>
                  <a:lnTo>
                    <a:pt x="302" y="30"/>
                  </a:lnTo>
                  <a:lnTo>
                    <a:pt x="291" y="28"/>
                  </a:lnTo>
                  <a:lnTo>
                    <a:pt x="280" y="27"/>
                  </a:lnTo>
                  <a:lnTo>
                    <a:pt x="268" y="27"/>
                  </a:lnTo>
                  <a:lnTo>
                    <a:pt x="259" y="27"/>
                  </a:lnTo>
                  <a:lnTo>
                    <a:pt x="256" y="26"/>
                  </a:lnTo>
                  <a:lnTo>
                    <a:pt x="253" y="25"/>
                  </a:lnTo>
                  <a:lnTo>
                    <a:pt x="252" y="23"/>
                  </a:lnTo>
                  <a:lnTo>
                    <a:pt x="253" y="20"/>
                  </a:lnTo>
                  <a:lnTo>
                    <a:pt x="232" y="19"/>
                  </a:lnTo>
                  <a:lnTo>
                    <a:pt x="216" y="17"/>
                  </a:lnTo>
                  <a:lnTo>
                    <a:pt x="202" y="13"/>
                  </a:lnTo>
                  <a:lnTo>
                    <a:pt x="189" y="9"/>
                  </a:lnTo>
                  <a:lnTo>
                    <a:pt x="177" y="6"/>
                  </a:lnTo>
                  <a:lnTo>
                    <a:pt x="163" y="3"/>
                  </a:lnTo>
                  <a:lnTo>
                    <a:pt x="146" y="1"/>
                  </a:lnTo>
                  <a:lnTo>
                    <a:pt x="126" y="0"/>
                  </a:lnTo>
                  <a:lnTo>
                    <a:pt x="110" y="1"/>
                  </a:lnTo>
                  <a:lnTo>
                    <a:pt x="74" y="4"/>
                  </a:lnTo>
                  <a:lnTo>
                    <a:pt x="53" y="6"/>
                  </a:lnTo>
                  <a:lnTo>
                    <a:pt x="34" y="8"/>
                  </a:lnTo>
                  <a:lnTo>
                    <a:pt x="18" y="10"/>
                  </a:lnTo>
                  <a:lnTo>
                    <a:pt x="7" y="12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9" y="35"/>
                  </a:lnTo>
                  <a:lnTo>
                    <a:pt x="18" y="39"/>
                  </a:lnTo>
                  <a:lnTo>
                    <a:pt x="15" y="42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74" y="68"/>
                  </a:lnTo>
                  <a:lnTo>
                    <a:pt x="87" y="111"/>
                  </a:lnTo>
                  <a:lnTo>
                    <a:pt x="166" y="123"/>
                  </a:lnTo>
                  <a:lnTo>
                    <a:pt x="192" y="1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73" name="Freeform 473">
              <a:extLst>
                <a:ext uri="{FF2B5EF4-FFF2-40B4-BE49-F238E27FC236}">
                  <a16:creationId xmlns:a16="http://schemas.microsoft.com/office/drawing/2014/main" id="{B82C6F13-7C5A-F04C-A250-E458C228CFD4}"/>
                </a:ext>
              </a:extLst>
            </p:cNvPr>
            <p:cNvSpPr>
              <a:spLocks/>
            </p:cNvSpPr>
            <p:nvPr>
              <p:custDataLst>
                <p:tags r:id="rId508"/>
              </p:custDataLst>
            </p:nvPr>
          </p:nvSpPr>
          <p:spPr bwMode="auto">
            <a:xfrm>
              <a:off x="5845868" y="2904004"/>
              <a:ext cx="23242" cy="67012"/>
            </a:xfrm>
            <a:custGeom>
              <a:avLst/>
              <a:gdLst>
                <a:gd name="T0" fmla="*/ 0 w 46"/>
                <a:gd name="T1" fmla="*/ 30163 h 50"/>
                <a:gd name="T2" fmla="*/ 828 w 46"/>
                <a:gd name="T3" fmla="*/ 21717 h 50"/>
                <a:gd name="T4" fmla="*/ 414 w 46"/>
                <a:gd name="T5" fmla="*/ 16891 h 50"/>
                <a:gd name="T6" fmla="*/ 828 w 46"/>
                <a:gd name="T7" fmla="*/ 15685 h 50"/>
                <a:gd name="T8" fmla="*/ 1242 w 46"/>
                <a:gd name="T9" fmla="*/ 15685 h 50"/>
                <a:gd name="T10" fmla="*/ 2485 w 46"/>
                <a:gd name="T11" fmla="*/ 14478 h 50"/>
                <a:gd name="T12" fmla="*/ 5384 w 46"/>
                <a:gd name="T13" fmla="*/ 14478 h 50"/>
                <a:gd name="T14" fmla="*/ 19050 w 46"/>
                <a:gd name="T15" fmla="*/ 0 h 50"/>
                <a:gd name="T16" fmla="*/ 19050 w 46"/>
                <a:gd name="T17" fmla="*/ 60325 h 50"/>
                <a:gd name="T18" fmla="*/ 16565 w 46"/>
                <a:gd name="T19" fmla="*/ 59119 h 50"/>
                <a:gd name="T20" fmla="*/ 13666 w 46"/>
                <a:gd name="T21" fmla="*/ 54293 h 50"/>
                <a:gd name="T22" fmla="*/ 10353 w 46"/>
                <a:gd name="T23" fmla="*/ 49467 h 50"/>
                <a:gd name="T24" fmla="*/ 7040 w 46"/>
                <a:gd name="T25" fmla="*/ 44641 h 50"/>
                <a:gd name="T26" fmla="*/ 2071 w 46"/>
                <a:gd name="T27" fmla="*/ 33782 h 50"/>
                <a:gd name="T28" fmla="*/ 0 w 46"/>
                <a:gd name="T29" fmla="*/ 30163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50">
                  <a:moveTo>
                    <a:pt x="0" y="25"/>
                  </a:moveTo>
                  <a:lnTo>
                    <a:pt x="2" y="18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46" y="0"/>
                  </a:lnTo>
                  <a:lnTo>
                    <a:pt x="46" y="50"/>
                  </a:lnTo>
                  <a:lnTo>
                    <a:pt x="40" y="49"/>
                  </a:lnTo>
                  <a:lnTo>
                    <a:pt x="33" y="45"/>
                  </a:lnTo>
                  <a:lnTo>
                    <a:pt x="25" y="41"/>
                  </a:lnTo>
                  <a:lnTo>
                    <a:pt x="17" y="37"/>
                  </a:lnTo>
                  <a:lnTo>
                    <a:pt x="5" y="28"/>
                  </a:lnTo>
                  <a:lnTo>
                    <a:pt x="0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74" name="Freeform 486">
              <a:extLst>
                <a:ext uri="{FF2B5EF4-FFF2-40B4-BE49-F238E27FC236}">
                  <a16:creationId xmlns:a16="http://schemas.microsoft.com/office/drawing/2014/main" id="{D5C0FE33-8BAF-8B44-9385-A82CA20847C8}"/>
                </a:ext>
              </a:extLst>
            </p:cNvPr>
            <p:cNvSpPr>
              <a:spLocks/>
            </p:cNvSpPr>
            <p:nvPr>
              <p:custDataLst>
                <p:tags r:id="rId509"/>
              </p:custDataLst>
            </p:nvPr>
          </p:nvSpPr>
          <p:spPr bwMode="auto">
            <a:xfrm>
              <a:off x="6514093" y="1964072"/>
              <a:ext cx="131708" cy="67012"/>
            </a:xfrm>
            <a:custGeom>
              <a:avLst/>
              <a:gdLst>
                <a:gd name="T0" fmla="*/ 11848 w 246"/>
                <a:gd name="T1" fmla="*/ 51707 h 42"/>
                <a:gd name="T2" fmla="*/ 15798 w 246"/>
                <a:gd name="T3" fmla="*/ 51707 h 42"/>
                <a:gd name="T4" fmla="*/ 19747 w 246"/>
                <a:gd name="T5" fmla="*/ 50271 h 42"/>
                <a:gd name="T6" fmla="*/ 23258 w 246"/>
                <a:gd name="T7" fmla="*/ 47398 h 42"/>
                <a:gd name="T8" fmla="*/ 25890 w 246"/>
                <a:gd name="T9" fmla="*/ 44526 h 42"/>
                <a:gd name="T10" fmla="*/ 28962 w 246"/>
                <a:gd name="T11" fmla="*/ 43089 h 42"/>
                <a:gd name="T12" fmla="*/ 31595 w 246"/>
                <a:gd name="T13" fmla="*/ 41653 h 42"/>
                <a:gd name="T14" fmla="*/ 35106 w 246"/>
                <a:gd name="T15" fmla="*/ 41653 h 42"/>
                <a:gd name="T16" fmla="*/ 38177 w 246"/>
                <a:gd name="T17" fmla="*/ 43089 h 42"/>
                <a:gd name="T18" fmla="*/ 38177 w 246"/>
                <a:gd name="T19" fmla="*/ 60325 h 42"/>
                <a:gd name="T20" fmla="*/ 67578 w 246"/>
                <a:gd name="T21" fmla="*/ 60325 h 42"/>
                <a:gd name="T22" fmla="*/ 67578 w 246"/>
                <a:gd name="T23" fmla="*/ 56016 h 42"/>
                <a:gd name="T24" fmla="*/ 68456 w 246"/>
                <a:gd name="T25" fmla="*/ 51707 h 42"/>
                <a:gd name="T26" fmla="*/ 69773 w 246"/>
                <a:gd name="T27" fmla="*/ 47398 h 42"/>
                <a:gd name="T28" fmla="*/ 71528 w 246"/>
                <a:gd name="T29" fmla="*/ 44526 h 42"/>
                <a:gd name="T30" fmla="*/ 76794 w 246"/>
                <a:gd name="T31" fmla="*/ 37344 h 42"/>
                <a:gd name="T32" fmla="*/ 83376 w 246"/>
                <a:gd name="T33" fmla="*/ 33035 h 42"/>
                <a:gd name="T34" fmla="*/ 96979 w 246"/>
                <a:gd name="T35" fmla="*/ 24417 h 42"/>
                <a:gd name="T36" fmla="*/ 107950 w 246"/>
                <a:gd name="T37" fmla="*/ 17236 h 42"/>
                <a:gd name="T38" fmla="*/ 93030 w 246"/>
                <a:gd name="T39" fmla="*/ 18672 h 42"/>
                <a:gd name="T40" fmla="*/ 81621 w 246"/>
                <a:gd name="T41" fmla="*/ 20108 h 42"/>
                <a:gd name="T42" fmla="*/ 78110 w 246"/>
                <a:gd name="T43" fmla="*/ 21545 h 42"/>
                <a:gd name="T44" fmla="*/ 75038 w 246"/>
                <a:gd name="T45" fmla="*/ 21545 h 42"/>
                <a:gd name="T46" fmla="*/ 73722 w 246"/>
                <a:gd name="T47" fmla="*/ 20108 h 42"/>
                <a:gd name="T48" fmla="*/ 73283 w 246"/>
                <a:gd name="T49" fmla="*/ 17236 h 42"/>
                <a:gd name="T50" fmla="*/ 69773 w 246"/>
                <a:gd name="T51" fmla="*/ 22981 h 42"/>
                <a:gd name="T52" fmla="*/ 66701 w 246"/>
                <a:gd name="T53" fmla="*/ 24417 h 42"/>
                <a:gd name="T54" fmla="*/ 64507 w 246"/>
                <a:gd name="T55" fmla="*/ 24417 h 42"/>
                <a:gd name="T56" fmla="*/ 61874 w 246"/>
                <a:gd name="T57" fmla="*/ 21545 h 42"/>
                <a:gd name="T58" fmla="*/ 60118 w 246"/>
                <a:gd name="T59" fmla="*/ 17236 h 42"/>
                <a:gd name="T60" fmla="*/ 58363 w 246"/>
                <a:gd name="T61" fmla="*/ 12927 h 42"/>
                <a:gd name="T62" fmla="*/ 56608 w 246"/>
                <a:gd name="T63" fmla="*/ 7182 h 42"/>
                <a:gd name="T64" fmla="*/ 55291 w 246"/>
                <a:gd name="T65" fmla="*/ 0 h 42"/>
                <a:gd name="T66" fmla="*/ 53097 w 246"/>
                <a:gd name="T67" fmla="*/ 2873 h 42"/>
                <a:gd name="T68" fmla="*/ 49587 w 246"/>
                <a:gd name="T69" fmla="*/ 5745 h 42"/>
                <a:gd name="T70" fmla="*/ 45199 w 246"/>
                <a:gd name="T71" fmla="*/ 7182 h 42"/>
                <a:gd name="T72" fmla="*/ 40810 w 246"/>
                <a:gd name="T73" fmla="*/ 7182 h 42"/>
                <a:gd name="T74" fmla="*/ 32473 w 246"/>
                <a:gd name="T75" fmla="*/ 8618 h 42"/>
                <a:gd name="T76" fmla="*/ 26329 w 246"/>
                <a:gd name="T77" fmla="*/ 8618 h 42"/>
                <a:gd name="T78" fmla="*/ 25452 w 246"/>
                <a:gd name="T79" fmla="*/ 12927 h 42"/>
                <a:gd name="T80" fmla="*/ 24574 w 246"/>
                <a:gd name="T81" fmla="*/ 17236 h 42"/>
                <a:gd name="T82" fmla="*/ 23696 w 246"/>
                <a:gd name="T83" fmla="*/ 21545 h 42"/>
                <a:gd name="T84" fmla="*/ 21941 w 246"/>
                <a:gd name="T85" fmla="*/ 24417 h 42"/>
                <a:gd name="T86" fmla="*/ 18430 w 246"/>
                <a:gd name="T87" fmla="*/ 28726 h 42"/>
                <a:gd name="T88" fmla="*/ 14481 w 246"/>
                <a:gd name="T89" fmla="*/ 31599 h 42"/>
                <a:gd name="T90" fmla="*/ 6143 w 246"/>
                <a:gd name="T91" fmla="*/ 34471 h 42"/>
                <a:gd name="T92" fmla="*/ 0 w 246"/>
                <a:gd name="T93" fmla="*/ 34471 h 42"/>
                <a:gd name="T94" fmla="*/ 439 w 246"/>
                <a:gd name="T95" fmla="*/ 38780 h 42"/>
                <a:gd name="T96" fmla="*/ 1316 w 246"/>
                <a:gd name="T97" fmla="*/ 41653 h 42"/>
                <a:gd name="T98" fmla="*/ 2194 w 246"/>
                <a:gd name="T99" fmla="*/ 44526 h 42"/>
                <a:gd name="T100" fmla="*/ 3949 w 246"/>
                <a:gd name="T101" fmla="*/ 47398 h 42"/>
                <a:gd name="T102" fmla="*/ 7460 w 246"/>
                <a:gd name="T103" fmla="*/ 50271 h 42"/>
                <a:gd name="T104" fmla="*/ 11848 w 246"/>
                <a:gd name="T105" fmla="*/ 51707 h 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75" name="Freeform 487">
              <a:extLst>
                <a:ext uri="{FF2B5EF4-FFF2-40B4-BE49-F238E27FC236}">
                  <a16:creationId xmlns:a16="http://schemas.microsoft.com/office/drawing/2014/main" id="{B4329436-D2B6-4F48-B742-7326BD6BF7BC}"/>
                </a:ext>
              </a:extLst>
            </p:cNvPr>
            <p:cNvSpPr>
              <a:spLocks/>
            </p:cNvSpPr>
            <p:nvPr>
              <p:custDataLst>
                <p:tags r:id="rId510"/>
              </p:custDataLst>
            </p:nvPr>
          </p:nvSpPr>
          <p:spPr bwMode="auto">
            <a:xfrm>
              <a:off x="6688412" y="1944675"/>
              <a:ext cx="77475" cy="63485"/>
            </a:xfrm>
            <a:custGeom>
              <a:avLst/>
              <a:gdLst>
                <a:gd name="T0" fmla="*/ 43896 w 149"/>
                <a:gd name="T1" fmla="*/ 0 h 61"/>
                <a:gd name="T2" fmla="*/ 50289 w 149"/>
                <a:gd name="T3" fmla="*/ 937 h 61"/>
                <a:gd name="T4" fmla="*/ 57107 w 149"/>
                <a:gd name="T5" fmla="*/ 2811 h 61"/>
                <a:gd name="T6" fmla="*/ 61795 w 149"/>
                <a:gd name="T7" fmla="*/ 4684 h 61"/>
                <a:gd name="T8" fmla="*/ 63500 w 149"/>
                <a:gd name="T9" fmla="*/ 5621 h 61"/>
                <a:gd name="T10" fmla="*/ 63500 w 149"/>
                <a:gd name="T11" fmla="*/ 7495 h 61"/>
                <a:gd name="T12" fmla="*/ 62648 w 149"/>
                <a:gd name="T13" fmla="*/ 9369 h 61"/>
                <a:gd name="T14" fmla="*/ 61795 w 149"/>
                <a:gd name="T15" fmla="*/ 11243 h 61"/>
                <a:gd name="T16" fmla="*/ 60091 w 149"/>
                <a:gd name="T17" fmla="*/ 12180 h 61"/>
                <a:gd name="T18" fmla="*/ 58386 w 149"/>
                <a:gd name="T19" fmla="*/ 13116 h 61"/>
                <a:gd name="T20" fmla="*/ 56255 w 149"/>
                <a:gd name="T21" fmla="*/ 13116 h 61"/>
                <a:gd name="T22" fmla="*/ 54124 w 149"/>
                <a:gd name="T23" fmla="*/ 13116 h 61"/>
                <a:gd name="T24" fmla="*/ 52419 w 149"/>
                <a:gd name="T25" fmla="*/ 11243 h 61"/>
                <a:gd name="T26" fmla="*/ 52419 w 149"/>
                <a:gd name="T27" fmla="*/ 21548 h 61"/>
                <a:gd name="T28" fmla="*/ 52419 w 149"/>
                <a:gd name="T29" fmla="*/ 30917 h 61"/>
                <a:gd name="T30" fmla="*/ 52419 w 149"/>
                <a:gd name="T31" fmla="*/ 38412 h 61"/>
                <a:gd name="T32" fmla="*/ 52419 w 149"/>
                <a:gd name="T33" fmla="*/ 45907 h 61"/>
                <a:gd name="T34" fmla="*/ 49436 w 149"/>
                <a:gd name="T35" fmla="*/ 46844 h 61"/>
                <a:gd name="T36" fmla="*/ 46453 w 149"/>
                <a:gd name="T37" fmla="*/ 47781 h 61"/>
                <a:gd name="T38" fmla="*/ 44322 w 149"/>
                <a:gd name="T39" fmla="*/ 49655 h 61"/>
                <a:gd name="T40" fmla="*/ 42617 w 149"/>
                <a:gd name="T41" fmla="*/ 51529 h 61"/>
                <a:gd name="T42" fmla="*/ 40060 w 149"/>
                <a:gd name="T43" fmla="*/ 53402 h 61"/>
                <a:gd name="T44" fmla="*/ 37930 w 149"/>
                <a:gd name="T45" fmla="*/ 55276 h 61"/>
                <a:gd name="T46" fmla="*/ 35372 w 149"/>
                <a:gd name="T47" fmla="*/ 57150 h 61"/>
                <a:gd name="T48" fmla="*/ 32389 w 149"/>
                <a:gd name="T49" fmla="*/ 57150 h 61"/>
                <a:gd name="T50" fmla="*/ 28554 w 149"/>
                <a:gd name="T51" fmla="*/ 56213 h 61"/>
                <a:gd name="T52" fmla="*/ 22587 w 149"/>
                <a:gd name="T53" fmla="*/ 53402 h 61"/>
                <a:gd name="T54" fmla="*/ 16621 w 149"/>
                <a:gd name="T55" fmla="*/ 50592 h 61"/>
                <a:gd name="T56" fmla="*/ 10654 w 149"/>
                <a:gd name="T57" fmla="*/ 45907 h 61"/>
                <a:gd name="T58" fmla="*/ 5114 w 149"/>
                <a:gd name="T59" fmla="*/ 42160 h 61"/>
                <a:gd name="T60" fmla="*/ 1279 w 149"/>
                <a:gd name="T61" fmla="*/ 38412 h 61"/>
                <a:gd name="T62" fmla="*/ 426 w 149"/>
                <a:gd name="T63" fmla="*/ 36539 h 61"/>
                <a:gd name="T64" fmla="*/ 0 w 149"/>
                <a:gd name="T65" fmla="*/ 35602 h 61"/>
                <a:gd name="T66" fmla="*/ 0 w 149"/>
                <a:gd name="T67" fmla="*/ 34665 h 61"/>
                <a:gd name="T68" fmla="*/ 1279 w 149"/>
                <a:gd name="T69" fmla="*/ 34665 h 61"/>
                <a:gd name="T70" fmla="*/ 8097 w 149"/>
                <a:gd name="T71" fmla="*/ 33728 h 61"/>
                <a:gd name="T72" fmla="*/ 14916 w 149"/>
                <a:gd name="T73" fmla="*/ 32791 h 61"/>
                <a:gd name="T74" fmla="*/ 20456 w 149"/>
                <a:gd name="T75" fmla="*/ 29980 h 61"/>
                <a:gd name="T76" fmla="*/ 25570 w 149"/>
                <a:gd name="T77" fmla="*/ 25296 h 61"/>
                <a:gd name="T78" fmla="*/ 30685 w 149"/>
                <a:gd name="T79" fmla="*/ 20611 h 61"/>
                <a:gd name="T80" fmla="*/ 34946 w 149"/>
                <a:gd name="T81" fmla="*/ 14990 h 61"/>
                <a:gd name="T82" fmla="*/ 39634 w 149"/>
                <a:gd name="T83" fmla="*/ 7495 h 61"/>
                <a:gd name="T84" fmla="*/ 43896 w 149"/>
                <a:gd name="T85" fmla="*/ 0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76" name="Freeform 488">
              <a:extLst>
                <a:ext uri="{FF2B5EF4-FFF2-40B4-BE49-F238E27FC236}">
                  <a16:creationId xmlns:a16="http://schemas.microsoft.com/office/drawing/2014/main" id="{2C585FD5-A0C6-E142-BD28-B7D58C01EB05}"/>
                </a:ext>
              </a:extLst>
            </p:cNvPr>
            <p:cNvSpPr>
              <a:spLocks/>
            </p:cNvSpPr>
            <p:nvPr>
              <p:custDataLst>
                <p:tags r:id="rId511"/>
              </p:custDataLst>
            </p:nvPr>
          </p:nvSpPr>
          <p:spPr bwMode="auto">
            <a:xfrm>
              <a:off x="6732960" y="1953491"/>
              <a:ext cx="158824" cy="63485"/>
            </a:xfrm>
            <a:custGeom>
              <a:avLst/>
              <a:gdLst>
                <a:gd name="T0" fmla="*/ 57904 w 299"/>
                <a:gd name="T1" fmla="*/ 55605 h 74"/>
                <a:gd name="T2" fmla="*/ 67047 w 299"/>
                <a:gd name="T3" fmla="*/ 50199 h 74"/>
                <a:gd name="T4" fmla="*/ 77495 w 299"/>
                <a:gd name="T5" fmla="*/ 41704 h 74"/>
                <a:gd name="T6" fmla="*/ 86638 w 299"/>
                <a:gd name="T7" fmla="*/ 32436 h 74"/>
                <a:gd name="T8" fmla="*/ 90121 w 299"/>
                <a:gd name="T9" fmla="*/ 30892 h 74"/>
                <a:gd name="T10" fmla="*/ 91863 w 299"/>
                <a:gd name="T11" fmla="*/ 35526 h 74"/>
                <a:gd name="T12" fmla="*/ 95781 w 299"/>
                <a:gd name="T13" fmla="*/ 39387 h 74"/>
                <a:gd name="T14" fmla="*/ 105794 w 299"/>
                <a:gd name="T15" fmla="*/ 42476 h 74"/>
                <a:gd name="T16" fmla="*/ 117114 w 299"/>
                <a:gd name="T17" fmla="*/ 42476 h 74"/>
                <a:gd name="T18" fmla="*/ 124515 w 299"/>
                <a:gd name="T19" fmla="*/ 42476 h 74"/>
                <a:gd name="T20" fmla="*/ 127563 w 299"/>
                <a:gd name="T21" fmla="*/ 35526 h 74"/>
                <a:gd name="T22" fmla="*/ 129740 w 299"/>
                <a:gd name="T23" fmla="*/ 23941 h 74"/>
                <a:gd name="T24" fmla="*/ 121468 w 299"/>
                <a:gd name="T25" fmla="*/ 19307 h 74"/>
                <a:gd name="T26" fmla="*/ 106230 w 299"/>
                <a:gd name="T27" fmla="*/ 19307 h 74"/>
                <a:gd name="T28" fmla="*/ 97958 w 299"/>
                <a:gd name="T29" fmla="*/ 19307 h 74"/>
                <a:gd name="T30" fmla="*/ 93169 w 299"/>
                <a:gd name="T31" fmla="*/ 20852 h 74"/>
                <a:gd name="T32" fmla="*/ 88815 w 299"/>
                <a:gd name="T33" fmla="*/ 25486 h 74"/>
                <a:gd name="T34" fmla="*/ 74883 w 299"/>
                <a:gd name="T35" fmla="*/ 28575 h 74"/>
                <a:gd name="T36" fmla="*/ 76625 w 299"/>
                <a:gd name="T37" fmla="*/ 21624 h 74"/>
                <a:gd name="T38" fmla="*/ 78366 w 299"/>
                <a:gd name="T39" fmla="*/ 16218 h 74"/>
                <a:gd name="T40" fmla="*/ 84461 w 299"/>
                <a:gd name="T41" fmla="*/ 10040 h 74"/>
                <a:gd name="T42" fmla="*/ 91427 w 299"/>
                <a:gd name="T43" fmla="*/ 6951 h 74"/>
                <a:gd name="T44" fmla="*/ 97958 w 299"/>
                <a:gd name="T45" fmla="*/ 0 h 74"/>
                <a:gd name="T46" fmla="*/ 80543 w 299"/>
                <a:gd name="T47" fmla="*/ 2317 h 74"/>
                <a:gd name="T48" fmla="*/ 68353 w 299"/>
                <a:gd name="T49" fmla="*/ 8495 h 74"/>
                <a:gd name="T50" fmla="*/ 58339 w 299"/>
                <a:gd name="T51" fmla="*/ 19307 h 74"/>
                <a:gd name="T52" fmla="*/ 49632 w 299"/>
                <a:gd name="T53" fmla="*/ 30892 h 74"/>
                <a:gd name="T54" fmla="*/ 43537 w 299"/>
                <a:gd name="T55" fmla="*/ 40932 h 74"/>
                <a:gd name="T56" fmla="*/ 37877 w 299"/>
                <a:gd name="T57" fmla="*/ 45566 h 74"/>
                <a:gd name="T58" fmla="*/ 27864 w 299"/>
                <a:gd name="T59" fmla="*/ 48655 h 74"/>
                <a:gd name="T60" fmla="*/ 13932 w 299"/>
                <a:gd name="T61" fmla="*/ 49427 h 74"/>
                <a:gd name="T62" fmla="*/ 5224 w 299"/>
                <a:gd name="T63" fmla="*/ 51744 h 74"/>
                <a:gd name="T64" fmla="*/ 871 w 299"/>
                <a:gd name="T65" fmla="*/ 54061 h 74"/>
                <a:gd name="T66" fmla="*/ 16979 w 299"/>
                <a:gd name="T67" fmla="*/ 57150 h 74"/>
                <a:gd name="T68" fmla="*/ 44408 w 299"/>
                <a:gd name="T69" fmla="*/ 5715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77" name="Freeform 489">
              <a:extLst>
                <a:ext uri="{FF2B5EF4-FFF2-40B4-BE49-F238E27FC236}">
                  <a16:creationId xmlns:a16="http://schemas.microsoft.com/office/drawing/2014/main" id="{B6E0C1B1-68B2-4F4E-A68F-A81A99BCF3BC}"/>
                </a:ext>
              </a:extLst>
            </p:cNvPr>
            <p:cNvSpPr>
              <a:spLocks/>
            </p:cNvSpPr>
            <p:nvPr>
              <p:custDataLst>
                <p:tags r:id="rId512"/>
              </p:custDataLst>
            </p:nvPr>
          </p:nvSpPr>
          <p:spPr bwMode="auto">
            <a:xfrm>
              <a:off x="7383751" y="2159820"/>
              <a:ext cx="50359" cy="63485"/>
            </a:xfrm>
            <a:custGeom>
              <a:avLst/>
              <a:gdLst>
                <a:gd name="T0" fmla="*/ 38386 w 100"/>
                <a:gd name="T1" fmla="*/ 0 h 42"/>
                <a:gd name="T2" fmla="*/ 40037 w 100"/>
                <a:gd name="T3" fmla="*/ 9525 h 42"/>
                <a:gd name="T4" fmla="*/ 41275 w 100"/>
                <a:gd name="T5" fmla="*/ 24493 h 42"/>
                <a:gd name="T6" fmla="*/ 37973 w 100"/>
                <a:gd name="T7" fmla="*/ 32657 h 42"/>
                <a:gd name="T8" fmla="*/ 35497 w 100"/>
                <a:gd name="T9" fmla="*/ 39461 h 42"/>
                <a:gd name="T10" fmla="*/ 32607 w 100"/>
                <a:gd name="T11" fmla="*/ 46264 h 42"/>
                <a:gd name="T12" fmla="*/ 29718 w 100"/>
                <a:gd name="T13" fmla="*/ 50346 h 42"/>
                <a:gd name="T14" fmla="*/ 26829 w 100"/>
                <a:gd name="T15" fmla="*/ 53068 h 42"/>
                <a:gd name="T16" fmla="*/ 23527 w 100"/>
                <a:gd name="T17" fmla="*/ 55789 h 42"/>
                <a:gd name="T18" fmla="*/ 20225 w 100"/>
                <a:gd name="T19" fmla="*/ 57150 h 42"/>
                <a:gd name="T20" fmla="*/ 16510 w 100"/>
                <a:gd name="T21" fmla="*/ 57150 h 42"/>
                <a:gd name="T22" fmla="*/ 11144 w 100"/>
                <a:gd name="T23" fmla="*/ 55789 h 42"/>
                <a:gd name="T24" fmla="*/ 4953 w 100"/>
                <a:gd name="T25" fmla="*/ 53068 h 42"/>
                <a:gd name="T26" fmla="*/ 413 w 100"/>
                <a:gd name="T27" fmla="*/ 50346 h 42"/>
                <a:gd name="T28" fmla="*/ 0 w 100"/>
                <a:gd name="T29" fmla="*/ 48986 h 42"/>
                <a:gd name="T30" fmla="*/ 2477 w 100"/>
                <a:gd name="T31" fmla="*/ 48986 h 42"/>
                <a:gd name="T32" fmla="*/ 4953 w 100"/>
                <a:gd name="T33" fmla="*/ 47625 h 42"/>
                <a:gd name="T34" fmla="*/ 7430 w 100"/>
                <a:gd name="T35" fmla="*/ 44904 h 42"/>
                <a:gd name="T36" fmla="*/ 9493 w 100"/>
                <a:gd name="T37" fmla="*/ 40821 h 42"/>
                <a:gd name="T38" fmla="*/ 13621 w 100"/>
                <a:gd name="T39" fmla="*/ 34018 h 42"/>
                <a:gd name="T40" fmla="*/ 18161 w 100"/>
                <a:gd name="T41" fmla="*/ 24493 h 42"/>
                <a:gd name="T42" fmla="*/ 22701 w 100"/>
                <a:gd name="T43" fmla="*/ 14968 h 42"/>
                <a:gd name="T44" fmla="*/ 27242 w 100"/>
                <a:gd name="T45" fmla="*/ 6804 h 42"/>
                <a:gd name="T46" fmla="*/ 29718 w 100"/>
                <a:gd name="T47" fmla="*/ 4082 h 42"/>
                <a:gd name="T48" fmla="*/ 32607 w 100"/>
                <a:gd name="T49" fmla="*/ 1361 h 42"/>
                <a:gd name="T50" fmla="*/ 35497 w 100"/>
                <a:gd name="T51" fmla="*/ 0 h 42"/>
                <a:gd name="T52" fmla="*/ 38386 w 100"/>
                <a:gd name="T53" fmla="*/ 0 h 4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0" h="42">
                  <a:moveTo>
                    <a:pt x="93" y="0"/>
                  </a:moveTo>
                  <a:lnTo>
                    <a:pt x="97" y="7"/>
                  </a:lnTo>
                  <a:lnTo>
                    <a:pt x="100" y="18"/>
                  </a:lnTo>
                  <a:lnTo>
                    <a:pt x="92" y="24"/>
                  </a:lnTo>
                  <a:lnTo>
                    <a:pt x="86" y="29"/>
                  </a:lnTo>
                  <a:lnTo>
                    <a:pt x="79" y="34"/>
                  </a:lnTo>
                  <a:lnTo>
                    <a:pt x="72" y="37"/>
                  </a:lnTo>
                  <a:lnTo>
                    <a:pt x="65" y="39"/>
                  </a:lnTo>
                  <a:lnTo>
                    <a:pt x="57" y="41"/>
                  </a:lnTo>
                  <a:lnTo>
                    <a:pt x="49" y="42"/>
                  </a:lnTo>
                  <a:lnTo>
                    <a:pt x="40" y="42"/>
                  </a:lnTo>
                  <a:lnTo>
                    <a:pt x="27" y="41"/>
                  </a:lnTo>
                  <a:lnTo>
                    <a:pt x="12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23" y="30"/>
                  </a:lnTo>
                  <a:lnTo>
                    <a:pt x="33" y="25"/>
                  </a:lnTo>
                  <a:lnTo>
                    <a:pt x="44" y="18"/>
                  </a:lnTo>
                  <a:lnTo>
                    <a:pt x="55" y="11"/>
                  </a:lnTo>
                  <a:lnTo>
                    <a:pt x="66" y="5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6" y="0"/>
                  </a:lnTo>
                  <a:lnTo>
                    <a:pt x="9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78" name="Freeform 490">
              <a:extLst>
                <a:ext uri="{FF2B5EF4-FFF2-40B4-BE49-F238E27FC236}">
                  <a16:creationId xmlns:a16="http://schemas.microsoft.com/office/drawing/2014/main" id="{3983420C-FC50-B24D-B693-70EA3F3C4392}"/>
                </a:ext>
              </a:extLst>
            </p:cNvPr>
            <p:cNvSpPr>
              <a:spLocks/>
            </p:cNvSpPr>
            <p:nvPr>
              <p:custDataLst>
                <p:tags r:id="rId513"/>
              </p:custDataLst>
            </p:nvPr>
          </p:nvSpPr>
          <p:spPr bwMode="auto">
            <a:xfrm>
              <a:off x="7273351" y="2002869"/>
              <a:ext cx="19369" cy="65249"/>
            </a:xfrm>
            <a:custGeom>
              <a:avLst/>
              <a:gdLst>
                <a:gd name="T0" fmla="*/ 15875 w 40"/>
                <a:gd name="T1" fmla="*/ 58738 h 5"/>
                <a:gd name="T2" fmla="*/ 0 w 40"/>
                <a:gd name="T3" fmla="*/ 58738 h 5"/>
                <a:gd name="T4" fmla="*/ 1984 w 40"/>
                <a:gd name="T5" fmla="*/ 35243 h 5"/>
                <a:gd name="T6" fmla="*/ 3572 w 40"/>
                <a:gd name="T7" fmla="*/ 11748 h 5"/>
                <a:gd name="T8" fmla="*/ 5953 w 40"/>
                <a:gd name="T9" fmla="*/ 0 h 5"/>
                <a:gd name="T10" fmla="*/ 7938 w 40"/>
                <a:gd name="T11" fmla="*/ 0 h 5"/>
                <a:gd name="T12" fmla="*/ 9922 w 40"/>
                <a:gd name="T13" fmla="*/ 0 h 5"/>
                <a:gd name="T14" fmla="*/ 11906 w 40"/>
                <a:gd name="T15" fmla="*/ 11748 h 5"/>
                <a:gd name="T16" fmla="*/ 13891 w 40"/>
                <a:gd name="T17" fmla="*/ 35243 h 5"/>
                <a:gd name="T18" fmla="*/ 15875 w 40"/>
                <a:gd name="T19" fmla="*/ 58738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5">
                  <a:moveTo>
                    <a:pt x="40" y="5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40" y="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79" name="Freeform 491">
              <a:extLst>
                <a:ext uri="{FF2B5EF4-FFF2-40B4-BE49-F238E27FC236}">
                  <a16:creationId xmlns:a16="http://schemas.microsoft.com/office/drawing/2014/main" id="{BB8EA425-197F-B64E-A8BF-45B9A8DE25EC}"/>
                </a:ext>
              </a:extLst>
            </p:cNvPr>
            <p:cNvSpPr>
              <a:spLocks/>
            </p:cNvSpPr>
            <p:nvPr>
              <p:custDataLst>
                <p:tags r:id="rId514"/>
              </p:custDataLst>
            </p:nvPr>
          </p:nvSpPr>
          <p:spPr bwMode="auto">
            <a:xfrm>
              <a:off x="7300467" y="1957018"/>
              <a:ext cx="17431" cy="67012"/>
            </a:xfrm>
            <a:custGeom>
              <a:avLst/>
              <a:gdLst>
                <a:gd name="T0" fmla="*/ 0 w 33"/>
                <a:gd name="T1" fmla="*/ 36973 h 31"/>
                <a:gd name="T2" fmla="*/ 8659 w 33"/>
                <a:gd name="T3" fmla="*/ 0 h 31"/>
                <a:gd name="T4" fmla="*/ 8659 w 33"/>
                <a:gd name="T5" fmla="*/ 7784 h 31"/>
                <a:gd name="T6" fmla="*/ 9525 w 33"/>
                <a:gd name="T7" fmla="*/ 19460 h 31"/>
                <a:gd name="T8" fmla="*/ 10823 w 33"/>
                <a:gd name="T9" fmla="*/ 27244 h 31"/>
                <a:gd name="T10" fmla="*/ 11689 w 33"/>
                <a:gd name="T11" fmla="*/ 35027 h 31"/>
                <a:gd name="T12" fmla="*/ 13421 w 33"/>
                <a:gd name="T13" fmla="*/ 50595 h 31"/>
                <a:gd name="T14" fmla="*/ 14287 w 33"/>
                <a:gd name="T15" fmla="*/ 60325 h 31"/>
                <a:gd name="T16" fmla="*/ 0 w 33"/>
                <a:gd name="T17" fmla="*/ 60325 h 31"/>
                <a:gd name="T18" fmla="*/ 0 w 33"/>
                <a:gd name="T19" fmla="*/ 48649 h 31"/>
                <a:gd name="T20" fmla="*/ 0 w 33"/>
                <a:gd name="T21" fmla="*/ 36973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0" y="19"/>
                  </a:moveTo>
                  <a:lnTo>
                    <a:pt x="20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5" y="14"/>
                  </a:lnTo>
                  <a:lnTo>
                    <a:pt x="27" y="18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80" name="Freeform 492">
              <a:extLst>
                <a:ext uri="{FF2B5EF4-FFF2-40B4-BE49-F238E27FC236}">
                  <a16:creationId xmlns:a16="http://schemas.microsoft.com/office/drawing/2014/main" id="{AC6B7CF7-FA44-1447-9BA5-64E4D1082628}"/>
                </a:ext>
              </a:extLst>
            </p:cNvPr>
            <p:cNvSpPr>
              <a:spLocks/>
            </p:cNvSpPr>
            <p:nvPr>
              <p:custDataLst>
                <p:tags r:id="rId515"/>
              </p:custDataLst>
            </p:nvPr>
          </p:nvSpPr>
          <p:spPr bwMode="auto">
            <a:xfrm>
              <a:off x="7476722" y="2085752"/>
              <a:ext cx="21306" cy="63485"/>
            </a:xfrm>
            <a:custGeom>
              <a:avLst/>
              <a:gdLst>
                <a:gd name="T0" fmla="*/ 17463 w 41"/>
                <a:gd name="T1" fmla="*/ 0 h 43"/>
                <a:gd name="T2" fmla="*/ 17463 w 41"/>
                <a:gd name="T3" fmla="*/ 57150 h 43"/>
                <a:gd name="T4" fmla="*/ 13204 w 41"/>
                <a:gd name="T5" fmla="*/ 55821 h 43"/>
                <a:gd name="T6" fmla="*/ 10222 w 41"/>
                <a:gd name="T7" fmla="*/ 53163 h 43"/>
                <a:gd name="T8" fmla="*/ 7667 w 41"/>
                <a:gd name="T9" fmla="*/ 49176 h 43"/>
                <a:gd name="T10" fmla="*/ 5537 w 41"/>
                <a:gd name="T11" fmla="*/ 43859 h 43"/>
                <a:gd name="T12" fmla="*/ 2130 w 41"/>
                <a:gd name="T13" fmla="*/ 33227 h 43"/>
                <a:gd name="T14" fmla="*/ 0 w 41"/>
                <a:gd name="T15" fmla="*/ 25252 h 43"/>
                <a:gd name="T16" fmla="*/ 5111 w 41"/>
                <a:gd name="T17" fmla="*/ 17278 h 43"/>
                <a:gd name="T18" fmla="*/ 10648 w 41"/>
                <a:gd name="T19" fmla="*/ 9303 h 43"/>
                <a:gd name="T20" fmla="*/ 15333 w 41"/>
                <a:gd name="T21" fmla="*/ 2658 h 43"/>
                <a:gd name="T22" fmla="*/ 17463 w 41"/>
                <a:gd name="T23" fmla="*/ 0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" h="43">
                  <a:moveTo>
                    <a:pt x="41" y="0"/>
                  </a:moveTo>
                  <a:lnTo>
                    <a:pt x="41" y="43"/>
                  </a:lnTo>
                  <a:lnTo>
                    <a:pt x="31" y="42"/>
                  </a:lnTo>
                  <a:lnTo>
                    <a:pt x="24" y="40"/>
                  </a:lnTo>
                  <a:lnTo>
                    <a:pt x="18" y="37"/>
                  </a:lnTo>
                  <a:lnTo>
                    <a:pt x="13" y="33"/>
                  </a:lnTo>
                  <a:lnTo>
                    <a:pt x="5" y="25"/>
                  </a:lnTo>
                  <a:lnTo>
                    <a:pt x="0" y="19"/>
                  </a:lnTo>
                  <a:lnTo>
                    <a:pt x="12" y="13"/>
                  </a:lnTo>
                  <a:lnTo>
                    <a:pt x="25" y="7"/>
                  </a:lnTo>
                  <a:lnTo>
                    <a:pt x="36" y="2"/>
                  </a:lnTo>
                  <a:lnTo>
                    <a:pt x="41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81" name="Freeform 493">
              <a:extLst>
                <a:ext uri="{FF2B5EF4-FFF2-40B4-BE49-F238E27FC236}">
                  <a16:creationId xmlns:a16="http://schemas.microsoft.com/office/drawing/2014/main" id="{75231ED8-5CD3-0F4E-8463-24754F5D1447}"/>
                </a:ext>
              </a:extLst>
            </p:cNvPr>
            <p:cNvSpPr>
              <a:spLocks/>
            </p:cNvSpPr>
            <p:nvPr>
              <p:custDataLst>
                <p:tags r:id="rId516"/>
              </p:custDataLst>
            </p:nvPr>
          </p:nvSpPr>
          <p:spPr bwMode="auto">
            <a:xfrm>
              <a:off x="7542575" y="1957018"/>
              <a:ext cx="114277" cy="67012"/>
            </a:xfrm>
            <a:custGeom>
              <a:avLst/>
              <a:gdLst>
                <a:gd name="T0" fmla="*/ 26824 w 213"/>
                <a:gd name="T1" fmla="*/ 0 h 62"/>
                <a:gd name="T2" fmla="*/ 36498 w 213"/>
                <a:gd name="T3" fmla="*/ 0 h 62"/>
                <a:gd name="T4" fmla="*/ 46172 w 213"/>
                <a:gd name="T5" fmla="*/ 973 h 62"/>
                <a:gd name="T6" fmla="*/ 55846 w 213"/>
                <a:gd name="T7" fmla="*/ 2919 h 62"/>
                <a:gd name="T8" fmla="*/ 64201 w 213"/>
                <a:gd name="T9" fmla="*/ 6811 h 62"/>
                <a:gd name="T10" fmla="*/ 72996 w 213"/>
                <a:gd name="T11" fmla="*/ 10703 h 62"/>
                <a:gd name="T12" fmla="*/ 80911 w 213"/>
                <a:gd name="T13" fmla="*/ 15568 h 62"/>
                <a:gd name="T14" fmla="*/ 83989 w 213"/>
                <a:gd name="T15" fmla="*/ 18487 h 62"/>
                <a:gd name="T16" fmla="*/ 87507 w 213"/>
                <a:gd name="T17" fmla="*/ 22379 h 62"/>
                <a:gd name="T18" fmla="*/ 91025 w 213"/>
                <a:gd name="T19" fmla="*/ 26271 h 62"/>
                <a:gd name="T20" fmla="*/ 93663 w 213"/>
                <a:gd name="T21" fmla="*/ 30163 h 62"/>
                <a:gd name="T22" fmla="*/ 92784 w 213"/>
                <a:gd name="T23" fmla="*/ 34054 h 62"/>
                <a:gd name="T24" fmla="*/ 91025 w 213"/>
                <a:gd name="T25" fmla="*/ 36973 h 62"/>
                <a:gd name="T26" fmla="*/ 88386 w 213"/>
                <a:gd name="T27" fmla="*/ 39892 h 62"/>
                <a:gd name="T28" fmla="*/ 85748 w 213"/>
                <a:gd name="T29" fmla="*/ 42811 h 62"/>
                <a:gd name="T30" fmla="*/ 77833 w 213"/>
                <a:gd name="T31" fmla="*/ 47676 h 62"/>
                <a:gd name="T32" fmla="*/ 68598 w 213"/>
                <a:gd name="T33" fmla="*/ 51568 h 62"/>
                <a:gd name="T34" fmla="*/ 59364 w 213"/>
                <a:gd name="T35" fmla="*/ 55460 h 62"/>
                <a:gd name="T36" fmla="*/ 50129 w 213"/>
                <a:gd name="T37" fmla="*/ 57406 h 62"/>
                <a:gd name="T38" fmla="*/ 41775 w 213"/>
                <a:gd name="T39" fmla="*/ 60325 h 62"/>
                <a:gd name="T40" fmla="*/ 35179 w 213"/>
                <a:gd name="T41" fmla="*/ 60325 h 62"/>
                <a:gd name="T42" fmla="*/ 27263 w 213"/>
                <a:gd name="T43" fmla="*/ 60325 h 62"/>
                <a:gd name="T44" fmla="*/ 18908 w 213"/>
                <a:gd name="T45" fmla="*/ 57406 h 62"/>
                <a:gd name="T46" fmla="*/ 14511 w 213"/>
                <a:gd name="T47" fmla="*/ 57406 h 62"/>
                <a:gd name="T48" fmla="*/ 10114 w 213"/>
                <a:gd name="T49" fmla="*/ 57406 h 62"/>
                <a:gd name="T50" fmla="*/ 5277 w 213"/>
                <a:gd name="T51" fmla="*/ 58379 h 62"/>
                <a:gd name="T52" fmla="*/ 0 w 213"/>
                <a:gd name="T53" fmla="*/ 60325 h 62"/>
                <a:gd name="T54" fmla="*/ 2638 w 213"/>
                <a:gd name="T55" fmla="*/ 48649 h 62"/>
                <a:gd name="T56" fmla="*/ 4837 w 213"/>
                <a:gd name="T57" fmla="*/ 37946 h 62"/>
                <a:gd name="T58" fmla="*/ 7475 w 213"/>
                <a:gd name="T59" fmla="*/ 28217 h 62"/>
                <a:gd name="T60" fmla="*/ 10114 w 213"/>
                <a:gd name="T61" fmla="*/ 19460 h 62"/>
                <a:gd name="T62" fmla="*/ 11873 w 213"/>
                <a:gd name="T63" fmla="*/ 15568 h 62"/>
                <a:gd name="T64" fmla="*/ 13192 w 213"/>
                <a:gd name="T65" fmla="*/ 11676 h 62"/>
                <a:gd name="T66" fmla="*/ 14951 w 213"/>
                <a:gd name="T67" fmla="*/ 8757 h 62"/>
                <a:gd name="T68" fmla="*/ 17150 w 213"/>
                <a:gd name="T69" fmla="*/ 5838 h 62"/>
                <a:gd name="T70" fmla="*/ 18908 w 213"/>
                <a:gd name="T71" fmla="*/ 2919 h 62"/>
                <a:gd name="T72" fmla="*/ 21547 w 213"/>
                <a:gd name="T73" fmla="*/ 973 h 62"/>
                <a:gd name="T74" fmla="*/ 23746 w 213"/>
                <a:gd name="T75" fmla="*/ 0 h 62"/>
                <a:gd name="T76" fmla="*/ 26824 w 213"/>
                <a:gd name="T77" fmla="*/ 0 h 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3" h="62">
                  <a:moveTo>
                    <a:pt x="61" y="0"/>
                  </a:moveTo>
                  <a:lnTo>
                    <a:pt x="83" y="0"/>
                  </a:lnTo>
                  <a:lnTo>
                    <a:pt x="105" y="1"/>
                  </a:lnTo>
                  <a:lnTo>
                    <a:pt x="127" y="3"/>
                  </a:lnTo>
                  <a:lnTo>
                    <a:pt x="146" y="7"/>
                  </a:lnTo>
                  <a:lnTo>
                    <a:pt x="166" y="11"/>
                  </a:lnTo>
                  <a:lnTo>
                    <a:pt x="184" y="16"/>
                  </a:lnTo>
                  <a:lnTo>
                    <a:pt x="191" y="19"/>
                  </a:lnTo>
                  <a:lnTo>
                    <a:pt x="199" y="23"/>
                  </a:lnTo>
                  <a:lnTo>
                    <a:pt x="207" y="27"/>
                  </a:lnTo>
                  <a:lnTo>
                    <a:pt x="213" y="31"/>
                  </a:lnTo>
                  <a:lnTo>
                    <a:pt x="211" y="35"/>
                  </a:lnTo>
                  <a:lnTo>
                    <a:pt x="207" y="38"/>
                  </a:lnTo>
                  <a:lnTo>
                    <a:pt x="201" y="41"/>
                  </a:lnTo>
                  <a:lnTo>
                    <a:pt x="195" y="44"/>
                  </a:lnTo>
                  <a:lnTo>
                    <a:pt x="177" y="49"/>
                  </a:lnTo>
                  <a:lnTo>
                    <a:pt x="156" y="53"/>
                  </a:lnTo>
                  <a:lnTo>
                    <a:pt x="135" y="57"/>
                  </a:lnTo>
                  <a:lnTo>
                    <a:pt x="114" y="59"/>
                  </a:lnTo>
                  <a:lnTo>
                    <a:pt x="95" y="62"/>
                  </a:lnTo>
                  <a:lnTo>
                    <a:pt x="80" y="62"/>
                  </a:lnTo>
                  <a:lnTo>
                    <a:pt x="62" y="62"/>
                  </a:lnTo>
                  <a:lnTo>
                    <a:pt x="43" y="59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12" y="60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11" y="39"/>
                  </a:lnTo>
                  <a:lnTo>
                    <a:pt x="17" y="29"/>
                  </a:lnTo>
                  <a:lnTo>
                    <a:pt x="23" y="20"/>
                  </a:lnTo>
                  <a:lnTo>
                    <a:pt x="27" y="16"/>
                  </a:lnTo>
                  <a:lnTo>
                    <a:pt x="30" y="12"/>
                  </a:lnTo>
                  <a:lnTo>
                    <a:pt x="34" y="9"/>
                  </a:lnTo>
                  <a:lnTo>
                    <a:pt x="39" y="6"/>
                  </a:lnTo>
                  <a:lnTo>
                    <a:pt x="43" y="3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1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82" name="Freeform 494">
              <a:extLst>
                <a:ext uri="{FF2B5EF4-FFF2-40B4-BE49-F238E27FC236}">
                  <a16:creationId xmlns:a16="http://schemas.microsoft.com/office/drawing/2014/main" id="{71CE8F50-D717-A847-AEFA-6CEF28BDD2A9}"/>
                </a:ext>
              </a:extLst>
            </p:cNvPr>
            <p:cNvSpPr>
              <a:spLocks/>
            </p:cNvSpPr>
            <p:nvPr>
              <p:custDataLst>
                <p:tags r:id="rId517"/>
              </p:custDataLst>
            </p:nvPr>
          </p:nvSpPr>
          <p:spPr bwMode="auto">
            <a:xfrm>
              <a:off x="7616178" y="1985233"/>
              <a:ext cx="125898" cy="67012"/>
            </a:xfrm>
            <a:custGeom>
              <a:avLst/>
              <a:gdLst>
                <a:gd name="T0" fmla="*/ 17702 w 239"/>
                <a:gd name="T1" fmla="*/ 0 h 56"/>
                <a:gd name="T2" fmla="*/ 12952 w 239"/>
                <a:gd name="T3" fmla="*/ 3232 h 56"/>
                <a:gd name="T4" fmla="*/ 9930 w 239"/>
                <a:gd name="T5" fmla="*/ 5386 h 56"/>
                <a:gd name="T6" fmla="*/ 8203 w 239"/>
                <a:gd name="T7" fmla="*/ 7541 h 56"/>
                <a:gd name="T8" fmla="*/ 6476 w 239"/>
                <a:gd name="T9" fmla="*/ 9695 h 56"/>
                <a:gd name="T10" fmla="*/ 5613 w 239"/>
                <a:gd name="T11" fmla="*/ 14004 h 56"/>
                <a:gd name="T12" fmla="*/ 4317 w 239"/>
                <a:gd name="T13" fmla="*/ 16158 h 56"/>
                <a:gd name="T14" fmla="*/ 3022 w 239"/>
                <a:gd name="T15" fmla="*/ 18313 h 56"/>
                <a:gd name="T16" fmla="*/ 0 w 239"/>
                <a:gd name="T17" fmla="*/ 20467 h 56"/>
                <a:gd name="T18" fmla="*/ 863 w 239"/>
                <a:gd name="T19" fmla="*/ 25854 h 56"/>
                <a:gd name="T20" fmla="*/ 2159 w 239"/>
                <a:gd name="T21" fmla="*/ 29085 h 56"/>
                <a:gd name="T22" fmla="*/ 3022 w 239"/>
                <a:gd name="T23" fmla="*/ 32317 h 56"/>
                <a:gd name="T24" fmla="*/ 4317 w 239"/>
                <a:gd name="T25" fmla="*/ 35549 h 56"/>
                <a:gd name="T26" fmla="*/ 7340 w 239"/>
                <a:gd name="T27" fmla="*/ 38780 h 56"/>
                <a:gd name="T28" fmla="*/ 10362 w 239"/>
                <a:gd name="T29" fmla="*/ 40935 h 56"/>
                <a:gd name="T30" fmla="*/ 17702 w 239"/>
                <a:gd name="T31" fmla="*/ 40935 h 56"/>
                <a:gd name="T32" fmla="*/ 23314 w 239"/>
                <a:gd name="T33" fmla="*/ 40935 h 56"/>
                <a:gd name="T34" fmla="*/ 66058 w 239"/>
                <a:gd name="T35" fmla="*/ 40935 h 56"/>
                <a:gd name="T36" fmla="*/ 66921 w 239"/>
                <a:gd name="T37" fmla="*/ 44167 h 56"/>
                <a:gd name="T38" fmla="*/ 67353 w 239"/>
                <a:gd name="T39" fmla="*/ 47398 h 56"/>
                <a:gd name="T40" fmla="*/ 68648 w 239"/>
                <a:gd name="T41" fmla="*/ 49553 h 56"/>
                <a:gd name="T42" fmla="*/ 69943 w 239"/>
                <a:gd name="T43" fmla="*/ 51707 h 56"/>
                <a:gd name="T44" fmla="*/ 72102 w 239"/>
                <a:gd name="T45" fmla="*/ 54939 h 56"/>
                <a:gd name="T46" fmla="*/ 75124 w 239"/>
                <a:gd name="T47" fmla="*/ 58171 h 56"/>
                <a:gd name="T48" fmla="*/ 81169 w 239"/>
                <a:gd name="T49" fmla="*/ 60325 h 56"/>
                <a:gd name="T50" fmla="*/ 86350 w 239"/>
                <a:gd name="T51" fmla="*/ 60325 h 56"/>
                <a:gd name="T52" fmla="*/ 88077 w 239"/>
                <a:gd name="T53" fmla="*/ 59248 h 56"/>
                <a:gd name="T54" fmla="*/ 90667 w 239"/>
                <a:gd name="T55" fmla="*/ 58171 h 56"/>
                <a:gd name="T56" fmla="*/ 92394 w 239"/>
                <a:gd name="T57" fmla="*/ 56016 h 56"/>
                <a:gd name="T58" fmla="*/ 94985 w 239"/>
                <a:gd name="T59" fmla="*/ 52784 h 56"/>
                <a:gd name="T60" fmla="*/ 99302 w 239"/>
                <a:gd name="T61" fmla="*/ 46321 h 56"/>
                <a:gd name="T62" fmla="*/ 103188 w 239"/>
                <a:gd name="T63" fmla="*/ 40935 h 56"/>
                <a:gd name="T64" fmla="*/ 100166 w 239"/>
                <a:gd name="T65" fmla="*/ 39858 h 56"/>
                <a:gd name="T66" fmla="*/ 97144 w 239"/>
                <a:gd name="T67" fmla="*/ 38780 h 56"/>
                <a:gd name="T68" fmla="*/ 94553 w 239"/>
                <a:gd name="T69" fmla="*/ 36626 h 56"/>
                <a:gd name="T70" fmla="*/ 91963 w 239"/>
                <a:gd name="T71" fmla="*/ 34471 h 56"/>
                <a:gd name="T72" fmla="*/ 86782 w 239"/>
                <a:gd name="T73" fmla="*/ 28008 h 56"/>
                <a:gd name="T74" fmla="*/ 82032 w 239"/>
                <a:gd name="T75" fmla="*/ 20467 h 56"/>
                <a:gd name="T76" fmla="*/ 76851 w 239"/>
                <a:gd name="T77" fmla="*/ 14004 h 56"/>
                <a:gd name="T78" fmla="*/ 72102 w 239"/>
                <a:gd name="T79" fmla="*/ 6463 h 56"/>
                <a:gd name="T80" fmla="*/ 69080 w 239"/>
                <a:gd name="T81" fmla="*/ 4309 h 56"/>
                <a:gd name="T82" fmla="*/ 66489 w 239"/>
                <a:gd name="T83" fmla="*/ 2154 h 56"/>
                <a:gd name="T84" fmla="*/ 63467 w 239"/>
                <a:gd name="T85" fmla="*/ 1077 h 56"/>
                <a:gd name="T86" fmla="*/ 60445 w 239"/>
                <a:gd name="T87" fmla="*/ 0 h 56"/>
                <a:gd name="T88" fmla="*/ 57854 w 239"/>
                <a:gd name="T89" fmla="*/ 1077 h 56"/>
                <a:gd name="T90" fmla="*/ 54832 w 239"/>
                <a:gd name="T91" fmla="*/ 4309 h 56"/>
                <a:gd name="T92" fmla="*/ 53537 w 239"/>
                <a:gd name="T93" fmla="*/ 6463 h 56"/>
                <a:gd name="T94" fmla="*/ 52673 w 239"/>
                <a:gd name="T95" fmla="*/ 8618 h 56"/>
                <a:gd name="T96" fmla="*/ 52242 w 239"/>
                <a:gd name="T97" fmla="*/ 10772 h 56"/>
                <a:gd name="T98" fmla="*/ 51810 w 239"/>
                <a:gd name="T99" fmla="*/ 14004 h 56"/>
                <a:gd name="T100" fmla="*/ 43175 w 239"/>
                <a:gd name="T101" fmla="*/ 8618 h 56"/>
                <a:gd name="T102" fmla="*/ 34540 w 239"/>
                <a:gd name="T103" fmla="*/ 4309 h 56"/>
                <a:gd name="T104" fmla="*/ 26337 w 239"/>
                <a:gd name="T105" fmla="*/ 1077 h 56"/>
                <a:gd name="T106" fmla="*/ 17702 w 239"/>
                <a:gd name="T107" fmla="*/ 0 h 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9" h="56">
                  <a:moveTo>
                    <a:pt x="41" y="0"/>
                  </a:moveTo>
                  <a:lnTo>
                    <a:pt x="30" y="3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7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7" y="36"/>
                  </a:lnTo>
                  <a:lnTo>
                    <a:pt x="24" y="38"/>
                  </a:lnTo>
                  <a:lnTo>
                    <a:pt x="41" y="38"/>
                  </a:lnTo>
                  <a:lnTo>
                    <a:pt x="54" y="38"/>
                  </a:lnTo>
                  <a:lnTo>
                    <a:pt x="153" y="38"/>
                  </a:lnTo>
                  <a:lnTo>
                    <a:pt x="155" y="41"/>
                  </a:lnTo>
                  <a:lnTo>
                    <a:pt x="156" y="44"/>
                  </a:lnTo>
                  <a:lnTo>
                    <a:pt x="159" y="46"/>
                  </a:lnTo>
                  <a:lnTo>
                    <a:pt x="162" y="48"/>
                  </a:lnTo>
                  <a:lnTo>
                    <a:pt x="167" y="51"/>
                  </a:lnTo>
                  <a:lnTo>
                    <a:pt x="174" y="54"/>
                  </a:lnTo>
                  <a:lnTo>
                    <a:pt x="188" y="56"/>
                  </a:lnTo>
                  <a:lnTo>
                    <a:pt x="200" y="56"/>
                  </a:lnTo>
                  <a:lnTo>
                    <a:pt x="204" y="55"/>
                  </a:lnTo>
                  <a:lnTo>
                    <a:pt x="210" y="54"/>
                  </a:lnTo>
                  <a:lnTo>
                    <a:pt x="214" y="52"/>
                  </a:lnTo>
                  <a:lnTo>
                    <a:pt x="220" y="49"/>
                  </a:lnTo>
                  <a:lnTo>
                    <a:pt x="230" y="43"/>
                  </a:lnTo>
                  <a:lnTo>
                    <a:pt x="239" y="38"/>
                  </a:lnTo>
                  <a:lnTo>
                    <a:pt x="232" y="37"/>
                  </a:lnTo>
                  <a:lnTo>
                    <a:pt x="225" y="36"/>
                  </a:lnTo>
                  <a:lnTo>
                    <a:pt x="219" y="34"/>
                  </a:lnTo>
                  <a:lnTo>
                    <a:pt x="213" y="32"/>
                  </a:lnTo>
                  <a:lnTo>
                    <a:pt x="201" y="26"/>
                  </a:lnTo>
                  <a:lnTo>
                    <a:pt x="190" y="19"/>
                  </a:lnTo>
                  <a:lnTo>
                    <a:pt x="178" y="13"/>
                  </a:lnTo>
                  <a:lnTo>
                    <a:pt x="167" y="6"/>
                  </a:lnTo>
                  <a:lnTo>
                    <a:pt x="160" y="4"/>
                  </a:lnTo>
                  <a:lnTo>
                    <a:pt x="154" y="2"/>
                  </a:lnTo>
                  <a:lnTo>
                    <a:pt x="147" y="1"/>
                  </a:lnTo>
                  <a:lnTo>
                    <a:pt x="140" y="0"/>
                  </a:lnTo>
                  <a:lnTo>
                    <a:pt x="134" y="1"/>
                  </a:lnTo>
                  <a:lnTo>
                    <a:pt x="127" y="4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1" y="10"/>
                  </a:lnTo>
                  <a:lnTo>
                    <a:pt x="120" y="13"/>
                  </a:lnTo>
                  <a:lnTo>
                    <a:pt x="100" y="8"/>
                  </a:lnTo>
                  <a:lnTo>
                    <a:pt x="80" y="4"/>
                  </a:lnTo>
                  <a:lnTo>
                    <a:pt x="61" y="1"/>
                  </a:lnTo>
                  <a:lnTo>
                    <a:pt x="41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83" name="Freeform 495">
              <a:extLst>
                <a:ext uri="{FF2B5EF4-FFF2-40B4-BE49-F238E27FC236}">
                  <a16:creationId xmlns:a16="http://schemas.microsoft.com/office/drawing/2014/main" id="{D8544F05-34EF-334C-8E5C-8E69158E058C}"/>
                </a:ext>
              </a:extLst>
            </p:cNvPr>
            <p:cNvSpPr>
              <a:spLocks/>
            </p:cNvSpPr>
            <p:nvPr>
              <p:custDataLst>
                <p:tags r:id="rId518"/>
              </p:custDataLst>
            </p:nvPr>
          </p:nvSpPr>
          <p:spPr bwMode="auto">
            <a:xfrm>
              <a:off x="7759507" y="2001105"/>
              <a:ext cx="100718" cy="63485"/>
            </a:xfrm>
            <a:custGeom>
              <a:avLst/>
              <a:gdLst>
                <a:gd name="T0" fmla="*/ 6180 w 187"/>
                <a:gd name="T1" fmla="*/ 13573 h 80"/>
                <a:gd name="T2" fmla="*/ 18099 w 187"/>
                <a:gd name="T3" fmla="*/ 0 h 80"/>
                <a:gd name="T4" fmla="*/ 19424 w 187"/>
                <a:gd name="T5" fmla="*/ 2143 h 80"/>
                <a:gd name="T6" fmla="*/ 22072 w 187"/>
                <a:gd name="T7" fmla="*/ 4286 h 80"/>
                <a:gd name="T8" fmla="*/ 25604 w 187"/>
                <a:gd name="T9" fmla="*/ 6429 h 80"/>
                <a:gd name="T10" fmla="*/ 29577 w 187"/>
                <a:gd name="T11" fmla="*/ 8573 h 80"/>
                <a:gd name="T12" fmla="*/ 39289 w 187"/>
                <a:gd name="T13" fmla="*/ 13573 h 80"/>
                <a:gd name="T14" fmla="*/ 50325 w 187"/>
                <a:gd name="T15" fmla="*/ 18574 h 80"/>
                <a:gd name="T16" fmla="*/ 61361 w 187"/>
                <a:gd name="T17" fmla="*/ 23574 h 80"/>
                <a:gd name="T18" fmla="*/ 71072 w 187"/>
                <a:gd name="T19" fmla="*/ 27146 h 80"/>
                <a:gd name="T20" fmla="*/ 78136 w 187"/>
                <a:gd name="T21" fmla="*/ 30004 h 80"/>
                <a:gd name="T22" fmla="*/ 82550 w 187"/>
                <a:gd name="T23" fmla="*/ 30718 h 80"/>
                <a:gd name="T24" fmla="*/ 82550 w 187"/>
                <a:gd name="T25" fmla="*/ 40005 h 80"/>
                <a:gd name="T26" fmla="*/ 82550 w 187"/>
                <a:gd name="T27" fmla="*/ 48578 h 80"/>
                <a:gd name="T28" fmla="*/ 75045 w 187"/>
                <a:gd name="T29" fmla="*/ 50006 h 80"/>
                <a:gd name="T30" fmla="*/ 66658 w 187"/>
                <a:gd name="T31" fmla="*/ 50721 h 80"/>
                <a:gd name="T32" fmla="*/ 58712 w 187"/>
                <a:gd name="T33" fmla="*/ 50721 h 80"/>
                <a:gd name="T34" fmla="*/ 51207 w 187"/>
                <a:gd name="T35" fmla="*/ 50006 h 80"/>
                <a:gd name="T36" fmla="*/ 37523 w 187"/>
                <a:gd name="T37" fmla="*/ 49292 h 80"/>
                <a:gd name="T38" fmla="*/ 26928 w 187"/>
                <a:gd name="T39" fmla="*/ 48578 h 80"/>
                <a:gd name="T40" fmla="*/ 24279 w 187"/>
                <a:gd name="T41" fmla="*/ 49292 h 80"/>
                <a:gd name="T42" fmla="*/ 22514 w 187"/>
                <a:gd name="T43" fmla="*/ 50006 h 80"/>
                <a:gd name="T44" fmla="*/ 19865 w 187"/>
                <a:gd name="T45" fmla="*/ 51435 h 80"/>
                <a:gd name="T46" fmla="*/ 18099 w 187"/>
                <a:gd name="T47" fmla="*/ 52864 h 80"/>
                <a:gd name="T48" fmla="*/ 14568 w 187"/>
                <a:gd name="T49" fmla="*/ 55721 h 80"/>
                <a:gd name="T50" fmla="*/ 12360 w 187"/>
                <a:gd name="T51" fmla="*/ 57150 h 80"/>
                <a:gd name="T52" fmla="*/ 9712 w 187"/>
                <a:gd name="T53" fmla="*/ 56436 h 80"/>
                <a:gd name="T54" fmla="*/ 7946 w 187"/>
                <a:gd name="T55" fmla="*/ 54293 h 80"/>
                <a:gd name="T56" fmla="*/ 6180 w 187"/>
                <a:gd name="T57" fmla="*/ 51435 h 80"/>
                <a:gd name="T58" fmla="*/ 3973 w 187"/>
                <a:gd name="T59" fmla="*/ 47863 h 80"/>
                <a:gd name="T60" fmla="*/ 2649 w 187"/>
                <a:gd name="T61" fmla="*/ 44291 h 80"/>
                <a:gd name="T62" fmla="*/ 1324 w 187"/>
                <a:gd name="T63" fmla="*/ 40719 h 80"/>
                <a:gd name="T64" fmla="*/ 883 w 187"/>
                <a:gd name="T65" fmla="*/ 37862 h 80"/>
                <a:gd name="T66" fmla="*/ 0 w 187"/>
                <a:gd name="T67" fmla="*/ 35719 h 80"/>
                <a:gd name="T68" fmla="*/ 883 w 187"/>
                <a:gd name="T69" fmla="*/ 31433 h 80"/>
                <a:gd name="T70" fmla="*/ 1324 w 187"/>
                <a:gd name="T71" fmla="*/ 28575 h 80"/>
                <a:gd name="T72" fmla="*/ 2207 w 187"/>
                <a:gd name="T73" fmla="*/ 25718 h 80"/>
                <a:gd name="T74" fmla="*/ 3090 w 187"/>
                <a:gd name="T75" fmla="*/ 22146 h 80"/>
                <a:gd name="T76" fmla="*/ 5739 w 187"/>
                <a:gd name="T77" fmla="*/ 17145 h 80"/>
                <a:gd name="T78" fmla="*/ 6180 w 187"/>
                <a:gd name="T79" fmla="*/ 13573 h 8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7" h="80">
                  <a:moveTo>
                    <a:pt x="14" y="19"/>
                  </a:moveTo>
                  <a:lnTo>
                    <a:pt x="41" y="0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8" y="9"/>
                  </a:lnTo>
                  <a:lnTo>
                    <a:pt x="67" y="12"/>
                  </a:lnTo>
                  <a:lnTo>
                    <a:pt x="89" y="19"/>
                  </a:lnTo>
                  <a:lnTo>
                    <a:pt x="114" y="26"/>
                  </a:lnTo>
                  <a:lnTo>
                    <a:pt x="139" y="33"/>
                  </a:lnTo>
                  <a:lnTo>
                    <a:pt x="161" y="38"/>
                  </a:lnTo>
                  <a:lnTo>
                    <a:pt x="177" y="42"/>
                  </a:lnTo>
                  <a:lnTo>
                    <a:pt x="187" y="43"/>
                  </a:lnTo>
                  <a:lnTo>
                    <a:pt x="187" y="56"/>
                  </a:lnTo>
                  <a:lnTo>
                    <a:pt x="187" y="68"/>
                  </a:lnTo>
                  <a:lnTo>
                    <a:pt x="170" y="70"/>
                  </a:lnTo>
                  <a:lnTo>
                    <a:pt x="151" y="71"/>
                  </a:lnTo>
                  <a:lnTo>
                    <a:pt x="133" y="71"/>
                  </a:lnTo>
                  <a:lnTo>
                    <a:pt x="116" y="70"/>
                  </a:lnTo>
                  <a:lnTo>
                    <a:pt x="85" y="69"/>
                  </a:lnTo>
                  <a:lnTo>
                    <a:pt x="61" y="68"/>
                  </a:lnTo>
                  <a:lnTo>
                    <a:pt x="55" y="69"/>
                  </a:lnTo>
                  <a:lnTo>
                    <a:pt x="51" y="70"/>
                  </a:lnTo>
                  <a:lnTo>
                    <a:pt x="45" y="72"/>
                  </a:lnTo>
                  <a:lnTo>
                    <a:pt x="41" y="74"/>
                  </a:lnTo>
                  <a:lnTo>
                    <a:pt x="33" y="78"/>
                  </a:lnTo>
                  <a:lnTo>
                    <a:pt x="28" y="80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4" y="72"/>
                  </a:lnTo>
                  <a:lnTo>
                    <a:pt x="9" y="67"/>
                  </a:lnTo>
                  <a:lnTo>
                    <a:pt x="6" y="62"/>
                  </a:lnTo>
                  <a:lnTo>
                    <a:pt x="3" y="57"/>
                  </a:lnTo>
                  <a:lnTo>
                    <a:pt x="2" y="53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3" y="40"/>
                  </a:lnTo>
                  <a:lnTo>
                    <a:pt x="5" y="36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4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84" name="Freeform 496">
              <a:extLst>
                <a:ext uri="{FF2B5EF4-FFF2-40B4-BE49-F238E27FC236}">
                  <a16:creationId xmlns:a16="http://schemas.microsoft.com/office/drawing/2014/main" id="{5AD44EF6-E499-2F4E-8646-336A13341F02}"/>
                </a:ext>
              </a:extLst>
            </p:cNvPr>
            <p:cNvSpPr>
              <a:spLocks/>
            </p:cNvSpPr>
            <p:nvPr>
              <p:custDataLst>
                <p:tags r:id="rId519"/>
              </p:custDataLst>
            </p:nvPr>
          </p:nvSpPr>
          <p:spPr bwMode="auto">
            <a:xfrm>
              <a:off x="8402552" y="2140419"/>
              <a:ext cx="96844" cy="65249"/>
            </a:xfrm>
            <a:custGeom>
              <a:avLst/>
              <a:gdLst>
                <a:gd name="T0" fmla="*/ 21687 w 183"/>
                <a:gd name="T1" fmla="*/ 0 h 73"/>
                <a:gd name="T2" fmla="*/ 27326 w 183"/>
                <a:gd name="T3" fmla="*/ 0 h 73"/>
                <a:gd name="T4" fmla="*/ 32531 w 183"/>
                <a:gd name="T5" fmla="*/ 805 h 73"/>
                <a:gd name="T6" fmla="*/ 37302 w 183"/>
                <a:gd name="T7" fmla="*/ 3219 h 73"/>
                <a:gd name="T8" fmla="*/ 42073 w 183"/>
                <a:gd name="T9" fmla="*/ 5632 h 73"/>
                <a:gd name="T10" fmla="*/ 45977 w 183"/>
                <a:gd name="T11" fmla="*/ 8046 h 73"/>
                <a:gd name="T12" fmla="*/ 50314 w 183"/>
                <a:gd name="T13" fmla="*/ 12069 h 73"/>
                <a:gd name="T14" fmla="*/ 53784 w 183"/>
                <a:gd name="T15" fmla="*/ 15288 h 73"/>
                <a:gd name="T16" fmla="*/ 56820 w 183"/>
                <a:gd name="T17" fmla="*/ 20116 h 73"/>
                <a:gd name="T18" fmla="*/ 68965 w 183"/>
                <a:gd name="T19" fmla="*/ 39427 h 73"/>
                <a:gd name="T20" fmla="*/ 79375 w 183"/>
                <a:gd name="T21" fmla="*/ 58738 h 73"/>
                <a:gd name="T22" fmla="*/ 59423 w 183"/>
                <a:gd name="T23" fmla="*/ 58738 h 73"/>
                <a:gd name="T24" fmla="*/ 55519 w 183"/>
                <a:gd name="T25" fmla="*/ 57933 h 73"/>
                <a:gd name="T26" fmla="*/ 50748 w 183"/>
                <a:gd name="T27" fmla="*/ 56324 h 73"/>
                <a:gd name="T28" fmla="*/ 45109 w 183"/>
                <a:gd name="T29" fmla="*/ 53106 h 73"/>
                <a:gd name="T30" fmla="*/ 39037 w 183"/>
                <a:gd name="T31" fmla="*/ 49887 h 73"/>
                <a:gd name="T32" fmla="*/ 31663 w 183"/>
                <a:gd name="T33" fmla="*/ 45059 h 73"/>
                <a:gd name="T34" fmla="*/ 25157 w 183"/>
                <a:gd name="T35" fmla="*/ 40232 h 73"/>
                <a:gd name="T36" fmla="*/ 18217 w 183"/>
                <a:gd name="T37" fmla="*/ 35404 h 73"/>
                <a:gd name="T38" fmla="*/ 12145 w 183"/>
                <a:gd name="T39" fmla="*/ 29771 h 73"/>
                <a:gd name="T40" fmla="*/ 6940 w 183"/>
                <a:gd name="T41" fmla="*/ 24139 h 73"/>
                <a:gd name="T42" fmla="*/ 3036 w 183"/>
                <a:gd name="T43" fmla="*/ 18506 h 73"/>
                <a:gd name="T44" fmla="*/ 1735 w 183"/>
                <a:gd name="T45" fmla="*/ 15288 h 73"/>
                <a:gd name="T46" fmla="*/ 867 w 183"/>
                <a:gd name="T47" fmla="*/ 12874 h 73"/>
                <a:gd name="T48" fmla="*/ 434 w 183"/>
                <a:gd name="T49" fmla="*/ 11265 h 73"/>
                <a:gd name="T50" fmla="*/ 0 w 183"/>
                <a:gd name="T51" fmla="*/ 8851 h 73"/>
                <a:gd name="T52" fmla="*/ 434 w 183"/>
                <a:gd name="T53" fmla="*/ 6437 h 73"/>
                <a:gd name="T54" fmla="*/ 1301 w 183"/>
                <a:gd name="T55" fmla="*/ 4828 h 73"/>
                <a:gd name="T56" fmla="*/ 3036 w 183"/>
                <a:gd name="T57" fmla="*/ 3219 h 73"/>
                <a:gd name="T58" fmla="*/ 5639 w 183"/>
                <a:gd name="T59" fmla="*/ 2414 h 73"/>
                <a:gd name="T60" fmla="*/ 8241 w 183"/>
                <a:gd name="T61" fmla="*/ 805 h 73"/>
                <a:gd name="T62" fmla="*/ 12145 w 183"/>
                <a:gd name="T63" fmla="*/ 0 h 73"/>
                <a:gd name="T64" fmla="*/ 16482 w 183"/>
                <a:gd name="T65" fmla="*/ 0 h 73"/>
                <a:gd name="T66" fmla="*/ 21687 w 183"/>
                <a:gd name="T67" fmla="*/ 0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3" h="73">
                  <a:moveTo>
                    <a:pt x="50" y="0"/>
                  </a:moveTo>
                  <a:lnTo>
                    <a:pt x="63" y="0"/>
                  </a:lnTo>
                  <a:lnTo>
                    <a:pt x="75" y="1"/>
                  </a:lnTo>
                  <a:lnTo>
                    <a:pt x="86" y="4"/>
                  </a:lnTo>
                  <a:lnTo>
                    <a:pt x="97" y="7"/>
                  </a:lnTo>
                  <a:lnTo>
                    <a:pt x="106" y="10"/>
                  </a:lnTo>
                  <a:lnTo>
                    <a:pt x="116" y="15"/>
                  </a:lnTo>
                  <a:lnTo>
                    <a:pt x="124" y="19"/>
                  </a:lnTo>
                  <a:lnTo>
                    <a:pt x="131" y="25"/>
                  </a:lnTo>
                  <a:lnTo>
                    <a:pt x="159" y="49"/>
                  </a:lnTo>
                  <a:lnTo>
                    <a:pt x="183" y="73"/>
                  </a:lnTo>
                  <a:lnTo>
                    <a:pt x="137" y="73"/>
                  </a:lnTo>
                  <a:lnTo>
                    <a:pt x="128" y="72"/>
                  </a:lnTo>
                  <a:lnTo>
                    <a:pt x="117" y="70"/>
                  </a:lnTo>
                  <a:lnTo>
                    <a:pt x="104" y="66"/>
                  </a:lnTo>
                  <a:lnTo>
                    <a:pt x="90" y="62"/>
                  </a:lnTo>
                  <a:lnTo>
                    <a:pt x="73" y="56"/>
                  </a:lnTo>
                  <a:lnTo>
                    <a:pt x="58" y="50"/>
                  </a:lnTo>
                  <a:lnTo>
                    <a:pt x="42" y="44"/>
                  </a:lnTo>
                  <a:lnTo>
                    <a:pt x="28" y="37"/>
                  </a:lnTo>
                  <a:lnTo>
                    <a:pt x="16" y="30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7" y="4"/>
                  </a:lnTo>
                  <a:lnTo>
                    <a:pt x="13" y="3"/>
                  </a:lnTo>
                  <a:lnTo>
                    <a:pt x="19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5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85" name="Freeform 497">
              <a:extLst>
                <a:ext uri="{FF2B5EF4-FFF2-40B4-BE49-F238E27FC236}">
                  <a16:creationId xmlns:a16="http://schemas.microsoft.com/office/drawing/2014/main" id="{F910EDD5-9FC2-164E-9A91-2D2139ECDB5E}"/>
                </a:ext>
              </a:extLst>
            </p:cNvPr>
            <p:cNvSpPr>
              <a:spLocks/>
            </p:cNvSpPr>
            <p:nvPr>
              <p:custDataLst>
                <p:tags r:id="rId520"/>
              </p:custDataLst>
            </p:nvPr>
          </p:nvSpPr>
          <p:spPr bwMode="auto">
            <a:xfrm>
              <a:off x="8483900" y="2159818"/>
              <a:ext cx="40675" cy="63485"/>
            </a:xfrm>
            <a:custGeom>
              <a:avLst/>
              <a:gdLst>
                <a:gd name="T0" fmla="*/ 0 w 79"/>
                <a:gd name="T1" fmla="*/ 8164 h 42"/>
                <a:gd name="T2" fmla="*/ 9706 w 79"/>
                <a:gd name="T3" fmla="*/ 2721 h 42"/>
                <a:gd name="T4" fmla="*/ 17302 w 79"/>
                <a:gd name="T5" fmla="*/ 1361 h 42"/>
                <a:gd name="T6" fmla="*/ 25320 w 79"/>
                <a:gd name="T7" fmla="*/ 0 h 42"/>
                <a:gd name="T8" fmla="*/ 33338 w 79"/>
                <a:gd name="T9" fmla="*/ 0 h 42"/>
                <a:gd name="T10" fmla="*/ 33338 w 79"/>
                <a:gd name="T11" fmla="*/ 12246 h 42"/>
                <a:gd name="T12" fmla="*/ 33338 w 79"/>
                <a:gd name="T13" fmla="*/ 24493 h 42"/>
                <a:gd name="T14" fmla="*/ 33338 w 79"/>
                <a:gd name="T15" fmla="*/ 29936 h 42"/>
                <a:gd name="T16" fmla="*/ 31650 w 79"/>
                <a:gd name="T17" fmla="*/ 36739 h 42"/>
                <a:gd name="T18" fmla="*/ 30384 w 79"/>
                <a:gd name="T19" fmla="*/ 42182 h 42"/>
                <a:gd name="T20" fmla="*/ 28696 w 79"/>
                <a:gd name="T21" fmla="*/ 47625 h 42"/>
                <a:gd name="T22" fmla="*/ 26164 w 79"/>
                <a:gd name="T23" fmla="*/ 51707 h 42"/>
                <a:gd name="T24" fmla="*/ 24054 w 79"/>
                <a:gd name="T25" fmla="*/ 54429 h 42"/>
                <a:gd name="T26" fmla="*/ 21522 w 79"/>
                <a:gd name="T27" fmla="*/ 57150 h 42"/>
                <a:gd name="T28" fmla="*/ 19412 w 79"/>
                <a:gd name="T29" fmla="*/ 57150 h 42"/>
                <a:gd name="T30" fmla="*/ 16880 w 79"/>
                <a:gd name="T31" fmla="*/ 57150 h 42"/>
                <a:gd name="T32" fmla="*/ 14770 w 79"/>
                <a:gd name="T33" fmla="*/ 55789 h 42"/>
                <a:gd name="T34" fmla="*/ 12238 w 79"/>
                <a:gd name="T35" fmla="*/ 53068 h 42"/>
                <a:gd name="T36" fmla="*/ 10550 w 79"/>
                <a:gd name="T37" fmla="*/ 50346 h 42"/>
                <a:gd name="T38" fmla="*/ 6752 w 79"/>
                <a:gd name="T39" fmla="*/ 43543 h 42"/>
                <a:gd name="T40" fmla="*/ 4642 w 79"/>
                <a:gd name="T41" fmla="*/ 35379 h 42"/>
                <a:gd name="T42" fmla="*/ 2110 w 79"/>
                <a:gd name="T43" fmla="*/ 27214 h 42"/>
                <a:gd name="T44" fmla="*/ 844 w 79"/>
                <a:gd name="T45" fmla="*/ 19050 h 42"/>
                <a:gd name="T46" fmla="*/ 0 w 79"/>
                <a:gd name="T47" fmla="*/ 12246 h 42"/>
                <a:gd name="T48" fmla="*/ 0 w 79"/>
                <a:gd name="T49" fmla="*/ 8164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42">
                  <a:moveTo>
                    <a:pt x="0" y="6"/>
                  </a:moveTo>
                  <a:lnTo>
                    <a:pt x="23" y="2"/>
                  </a:lnTo>
                  <a:lnTo>
                    <a:pt x="41" y="1"/>
                  </a:lnTo>
                  <a:lnTo>
                    <a:pt x="60" y="0"/>
                  </a:lnTo>
                  <a:lnTo>
                    <a:pt x="79" y="0"/>
                  </a:lnTo>
                  <a:lnTo>
                    <a:pt x="79" y="9"/>
                  </a:lnTo>
                  <a:lnTo>
                    <a:pt x="79" y="18"/>
                  </a:lnTo>
                  <a:lnTo>
                    <a:pt x="79" y="22"/>
                  </a:lnTo>
                  <a:lnTo>
                    <a:pt x="75" y="27"/>
                  </a:lnTo>
                  <a:lnTo>
                    <a:pt x="72" y="31"/>
                  </a:lnTo>
                  <a:lnTo>
                    <a:pt x="68" y="35"/>
                  </a:lnTo>
                  <a:lnTo>
                    <a:pt x="62" y="38"/>
                  </a:lnTo>
                  <a:lnTo>
                    <a:pt x="57" y="40"/>
                  </a:lnTo>
                  <a:lnTo>
                    <a:pt x="51" y="42"/>
                  </a:lnTo>
                  <a:lnTo>
                    <a:pt x="46" y="42"/>
                  </a:lnTo>
                  <a:lnTo>
                    <a:pt x="40" y="42"/>
                  </a:lnTo>
                  <a:lnTo>
                    <a:pt x="35" y="41"/>
                  </a:lnTo>
                  <a:lnTo>
                    <a:pt x="29" y="39"/>
                  </a:lnTo>
                  <a:lnTo>
                    <a:pt x="25" y="37"/>
                  </a:lnTo>
                  <a:lnTo>
                    <a:pt x="16" y="32"/>
                  </a:lnTo>
                  <a:lnTo>
                    <a:pt x="11" y="26"/>
                  </a:lnTo>
                  <a:lnTo>
                    <a:pt x="5" y="20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86" name="Freeform 498">
              <a:extLst>
                <a:ext uri="{FF2B5EF4-FFF2-40B4-BE49-F238E27FC236}">
                  <a16:creationId xmlns:a16="http://schemas.microsoft.com/office/drawing/2014/main" id="{2C806E89-5011-A54B-BDB2-CA812F97F0BF}"/>
                </a:ext>
              </a:extLst>
            </p:cNvPr>
            <p:cNvSpPr>
              <a:spLocks/>
            </p:cNvSpPr>
            <p:nvPr>
              <p:custDataLst>
                <p:tags r:id="rId521"/>
              </p:custDataLst>
            </p:nvPr>
          </p:nvSpPr>
          <p:spPr bwMode="auto">
            <a:xfrm>
              <a:off x="8520702" y="2172162"/>
              <a:ext cx="63916" cy="65249"/>
            </a:xfrm>
            <a:custGeom>
              <a:avLst/>
              <a:gdLst>
                <a:gd name="T0" fmla="*/ 52387 w 113"/>
                <a:gd name="T1" fmla="*/ 44054 h 52"/>
                <a:gd name="T2" fmla="*/ 51923 w 113"/>
                <a:gd name="T3" fmla="*/ 47442 h 52"/>
                <a:gd name="T4" fmla="*/ 50533 w 113"/>
                <a:gd name="T5" fmla="*/ 50831 h 52"/>
                <a:gd name="T6" fmla="*/ 49142 w 113"/>
                <a:gd name="T7" fmla="*/ 53090 h 52"/>
                <a:gd name="T8" fmla="*/ 47751 w 113"/>
                <a:gd name="T9" fmla="*/ 55349 h 52"/>
                <a:gd name="T10" fmla="*/ 43579 w 113"/>
                <a:gd name="T11" fmla="*/ 57608 h 52"/>
                <a:gd name="T12" fmla="*/ 39406 w 113"/>
                <a:gd name="T13" fmla="*/ 58738 h 52"/>
                <a:gd name="T14" fmla="*/ 30598 w 113"/>
                <a:gd name="T15" fmla="*/ 58738 h 52"/>
                <a:gd name="T16" fmla="*/ 24571 w 113"/>
                <a:gd name="T17" fmla="*/ 57608 h 52"/>
                <a:gd name="T18" fmla="*/ 21789 w 113"/>
                <a:gd name="T19" fmla="*/ 57608 h 52"/>
                <a:gd name="T20" fmla="*/ 18080 w 113"/>
                <a:gd name="T21" fmla="*/ 54220 h 52"/>
                <a:gd name="T22" fmla="*/ 13908 w 113"/>
                <a:gd name="T23" fmla="*/ 50831 h 52"/>
                <a:gd name="T24" fmla="*/ 9736 w 113"/>
                <a:gd name="T25" fmla="*/ 46313 h 52"/>
                <a:gd name="T26" fmla="*/ 6027 w 113"/>
                <a:gd name="T27" fmla="*/ 40665 h 52"/>
                <a:gd name="T28" fmla="*/ 2782 w 113"/>
                <a:gd name="T29" fmla="*/ 35017 h 52"/>
                <a:gd name="T30" fmla="*/ 1854 w 113"/>
                <a:gd name="T31" fmla="*/ 31628 h 52"/>
                <a:gd name="T32" fmla="*/ 927 w 113"/>
                <a:gd name="T33" fmla="*/ 28239 h 52"/>
                <a:gd name="T34" fmla="*/ 464 w 113"/>
                <a:gd name="T35" fmla="*/ 24851 h 52"/>
                <a:gd name="T36" fmla="*/ 0 w 113"/>
                <a:gd name="T37" fmla="*/ 22592 h 52"/>
                <a:gd name="T38" fmla="*/ 464 w 113"/>
                <a:gd name="T39" fmla="*/ 16944 h 52"/>
                <a:gd name="T40" fmla="*/ 464 w 113"/>
                <a:gd name="T41" fmla="*/ 12425 h 52"/>
                <a:gd name="T42" fmla="*/ 1391 w 113"/>
                <a:gd name="T43" fmla="*/ 9037 h 52"/>
                <a:gd name="T44" fmla="*/ 2318 w 113"/>
                <a:gd name="T45" fmla="*/ 5648 h 52"/>
                <a:gd name="T46" fmla="*/ 3245 w 113"/>
                <a:gd name="T47" fmla="*/ 3389 h 52"/>
                <a:gd name="T48" fmla="*/ 4636 w 113"/>
                <a:gd name="T49" fmla="*/ 2259 h 52"/>
                <a:gd name="T50" fmla="*/ 6490 w 113"/>
                <a:gd name="T51" fmla="*/ 1130 h 52"/>
                <a:gd name="T52" fmla="*/ 7881 w 113"/>
                <a:gd name="T53" fmla="*/ 0 h 52"/>
                <a:gd name="T54" fmla="*/ 12054 w 113"/>
                <a:gd name="T55" fmla="*/ 0 h 52"/>
                <a:gd name="T56" fmla="*/ 16690 w 113"/>
                <a:gd name="T57" fmla="*/ 2259 h 52"/>
                <a:gd name="T58" fmla="*/ 21326 w 113"/>
                <a:gd name="T59" fmla="*/ 5648 h 52"/>
                <a:gd name="T60" fmla="*/ 26425 w 113"/>
                <a:gd name="T61" fmla="*/ 10166 h 52"/>
                <a:gd name="T62" fmla="*/ 35697 w 113"/>
                <a:gd name="T63" fmla="*/ 20332 h 52"/>
                <a:gd name="T64" fmla="*/ 44042 w 113"/>
                <a:gd name="T65" fmla="*/ 32758 h 52"/>
                <a:gd name="T66" fmla="*/ 50069 w 113"/>
                <a:gd name="T67" fmla="*/ 40665 h 52"/>
                <a:gd name="T68" fmla="*/ 52387 w 113"/>
                <a:gd name="T69" fmla="*/ 44054 h 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3" h="52">
                  <a:moveTo>
                    <a:pt x="113" y="39"/>
                  </a:moveTo>
                  <a:lnTo>
                    <a:pt x="112" y="42"/>
                  </a:lnTo>
                  <a:lnTo>
                    <a:pt x="109" y="45"/>
                  </a:lnTo>
                  <a:lnTo>
                    <a:pt x="106" y="47"/>
                  </a:lnTo>
                  <a:lnTo>
                    <a:pt x="103" y="49"/>
                  </a:lnTo>
                  <a:lnTo>
                    <a:pt x="94" y="51"/>
                  </a:lnTo>
                  <a:lnTo>
                    <a:pt x="85" y="52"/>
                  </a:lnTo>
                  <a:lnTo>
                    <a:pt x="66" y="52"/>
                  </a:lnTo>
                  <a:lnTo>
                    <a:pt x="53" y="51"/>
                  </a:lnTo>
                  <a:lnTo>
                    <a:pt x="47" y="51"/>
                  </a:lnTo>
                  <a:lnTo>
                    <a:pt x="39" y="48"/>
                  </a:lnTo>
                  <a:lnTo>
                    <a:pt x="30" y="45"/>
                  </a:lnTo>
                  <a:lnTo>
                    <a:pt x="21" y="41"/>
                  </a:lnTo>
                  <a:lnTo>
                    <a:pt x="13" y="36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2" y="25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3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6" y="2"/>
                  </a:lnTo>
                  <a:lnTo>
                    <a:pt x="46" y="5"/>
                  </a:lnTo>
                  <a:lnTo>
                    <a:pt x="57" y="9"/>
                  </a:lnTo>
                  <a:lnTo>
                    <a:pt x="77" y="18"/>
                  </a:lnTo>
                  <a:lnTo>
                    <a:pt x="95" y="29"/>
                  </a:lnTo>
                  <a:lnTo>
                    <a:pt x="108" y="36"/>
                  </a:lnTo>
                  <a:lnTo>
                    <a:pt x="113" y="3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87" name="Freeform 499">
              <a:extLst>
                <a:ext uri="{FF2B5EF4-FFF2-40B4-BE49-F238E27FC236}">
                  <a16:creationId xmlns:a16="http://schemas.microsoft.com/office/drawing/2014/main" id="{B06EAC61-82C0-5D4A-9831-4D524780DE9E}"/>
                </a:ext>
              </a:extLst>
            </p:cNvPr>
            <p:cNvSpPr>
              <a:spLocks/>
            </p:cNvSpPr>
            <p:nvPr>
              <p:custDataLst>
                <p:tags r:id="rId522"/>
              </p:custDataLst>
            </p:nvPr>
          </p:nvSpPr>
          <p:spPr bwMode="auto">
            <a:xfrm>
              <a:off x="8241790" y="2142183"/>
              <a:ext cx="75537" cy="65248"/>
            </a:xfrm>
            <a:custGeom>
              <a:avLst/>
              <a:gdLst>
                <a:gd name="T0" fmla="*/ 0 w 139"/>
                <a:gd name="T1" fmla="*/ 11747 h 40"/>
                <a:gd name="T2" fmla="*/ 3563 w 139"/>
                <a:gd name="T3" fmla="*/ 13216 h 40"/>
                <a:gd name="T4" fmla="*/ 8463 w 139"/>
                <a:gd name="T5" fmla="*/ 11747 h 40"/>
                <a:gd name="T6" fmla="*/ 13362 w 139"/>
                <a:gd name="T7" fmla="*/ 10279 h 40"/>
                <a:gd name="T8" fmla="*/ 18707 w 139"/>
                <a:gd name="T9" fmla="*/ 7342 h 40"/>
                <a:gd name="T10" fmla="*/ 23607 w 139"/>
                <a:gd name="T11" fmla="*/ 2937 h 40"/>
                <a:gd name="T12" fmla="*/ 28506 w 139"/>
                <a:gd name="T13" fmla="*/ 1468 h 40"/>
                <a:gd name="T14" fmla="*/ 32515 w 139"/>
                <a:gd name="T15" fmla="*/ 0 h 40"/>
                <a:gd name="T16" fmla="*/ 35633 w 139"/>
                <a:gd name="T17" fmla="*/ 2937 h 40"/>
                <a:gd name="T18" fmla="*/ 61912 w 139"/>
                <a:gd name="T19" fmla="*/ 57269 h 40"/>
                <a:gd name="T20" fmla="*/ 59240 w 139"/>
                <a:gd name="T21" fmla="*/ 58737 h 40"/>
                <a:gd name="T22" fmla="*/ 55676 w 139"/>
                <a:gd name="T23" fmla="*/ 57269 h 40"/>
                <a:gd name="T24" fmla="*/ 51668 w 139"/>
                <a:gd name="T25" fmla="*/ 55800 h 40"/>
                <a:gd name="T26" fmla="*/ 47213 w 139"/>
                <a:gd name="T27" fmla="*/ 52863 h 40"/>
                <a:gd name="T28" fmla="*/ 38305 w 139"/>
                <a:gd name="T29" fmla="*/ 44053 h 40"/>
                <a:gd name="T30" fmla="*/ 28506 w 139"/>
                <a:gd name="T31" fmla="*/ 35242 h 40"/>
                <a:gd name="T32" fmla="*/ 19598 w 139"/>
                <a:gd name="T33" fmla="*/ 23495 h 40"/>
                <a:gd name="T34" fmla="*/ 11581 w 139"/>
                <a:gd name="T35" fmla="*/ 16153 h 40"/>
                <a:gd name="T36" fmla="*/ 7572 w 139"/>
                <a:gd name="T37" fmla="*/ 13216 h 40"/>
                <a:gd name="T38" fmla="*/ 4900 w 139"/>
                <a:gd name="T39" fmla="*/ 10279 h 40"/>
                <a:gd name="T40" fmla="*/ 1782 w 139"/>
                <a:gd name="T41" fmla="*/ 10279 h 40"/>
                <a:gd name="T42" fmla="*/ 0 w 139"/>
                <a:gd name="T43" fmla="*/ 11747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9" h="40">
                  <a:moveTo>
                    <a:pt x="0" y="8"/>
                  </a:moveTo>
                  <a:lnTo>
                    <a:pt x="8" y="9"/>
                  </a:lnTo>
                  <a:lnTo>
                    <a:pt x="19" y="8"/>
                  </a:lnTo>
                  <a:lnTo>
                    <a:pt x="30" y="7"/>
                  </a:lnTo>
                  <a:lnTo>
                    <a:pt x="42" y="5"/>
                  </a:lnTo>
                  <a:lnTo>
                    <a:pt x="53" y="2"/>
                  </a:lnTo>
                  <a:lnTo>
                    <a:pt x="64" y="1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139" y="39"/>
                  </a:lnTo>
                  <a:lnTo>
                    <a:pt x="133" y="40"/>
                  </a:lnTo>
                  <a:lnTo>
                    <a:pt x="125" y="39"/>
                  </a:lnTo>
                  <a:lnTo>
                    <a:pt x="116" y="38"/>
                  </a:lnTo>
                  <a:lnTo>
                    <a:pt x="106" y="36"/>
                  </a:lnTo>
                  <a:lnTo>
                    <a:pt x="86" y="30"/>
                  </a:lnTo>
                  <a:lnTo>
                    <a:pt x="64" y="24"/>
                  </a:lnTo>
                  <a:lnTo>
                    <a:pt x="44" y="16"/>
                  </a:lnTo>
                  <a:lnTo>
                    <a:pt x="26" y="11"/>
                  </a:lnTo>
                  <a:lnTo>
                    <a:pt x="17" y="9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88" name="Freeform 500">
              <a:extLst>
                <a:ext uri="{FF2B5EF4-FFF2-40B4-BE49-F238E27FC236}">
                  <a16:creationId xmlns:a16="http://schemas.microsoft.com/office/drawing/2014/main" id="{AE08FF9F-E482-E742-AA94-AAC0705CEF1E}"/>
                </a:ext>
              </a:extLst>
            </p:cNvPr>
            <p:cNvSpPr>
              <a:spLocks/>
            </p:cNvSpPr>
            <p:nvPr>
              <p:custDataLst>
                <p:tags r:id="rId523"/>
              </p:custDataLst>
            </p:nvPr>
          </p:nvSpPr>
          <p:spPr bwMode="auto">
            <a:xfrm>
              <a:off x="8607861" y="2076934"/>
              <a:ext cx="170446" cy="63485"/>
            </a:xfrm>
            <a:custGeom>
              <a:avLst/>
              <a:gdLst>
                <a:gd name="T0" fmla="*/ 4298 w 325"/>
                <a:gd name="T1" fmla="*/ 5635 h 71"/>
                <a:gd name="T2" fmla="*/ 13325 w 325"/>
                <a:gd name="T3" fmla="*/ 805 h 71"/>
                <a:gd name="T4" fmla="*/ 22782 w 325"/>
                <a:gd name="T5" fmla="*/ 0 h 71"/>
                <a:gd name="T6" fmla="*/ 31379 w 325"/>
                <a:gd name="T7" fmla="*/ 3220 h 71"/>
                <a:gd name="T8" fmla="*/ 39546 w 325"/>
                <a:gd name="T9" fmla="*/ 8049 h 71"/>
                <a:gd name="T10" fmla="*/ 47283 w 325"/>
                <a:gd name="T11" fmla="*/ 14489 h 71"/>
                <a:gd name="T12" fmla="*/ 52441 w 325"/>
                <a:gd name="T13" fmla="*/ 23343 h 71"/>
                <a:gd name="T14" fmla="*/ 55880 w 325"/>
                <a:gd name="T15" fmla="*/ 30587 h 71"/>
                <a:gd name="T16" fmla="*/ 58459 w 325"/>
                <a:gd name="T17" fmla="*/ 27368 h 71"/>
                <a:gd name="T18" fmla="*/ 59749 w 325"/>
                <a:gd name="T19" fmla="*/ 12074 h 71"/>
                <a:gd name="T20" fmla="*/ 69205 w 325"/>
                <a:gd name="T21" fmla="*/ 5635 h 71"/>
                <a:gd name="T22" fmla="*/ 92847 w 325"/>
                <a:gd name="T23" fmla="*/ 10464 h 71"/>
                <a:gd name="T24" fmla="*/ 110900 w 325"/>
                <a:gd name="T25" fmla="*/ 18513 h 71"/>
                <a:gd name="T26" fmla="*/ 121646 w 325"/>
                <a:gd name="T27" fmla="*/ 25758 h 71"/>
                <a:gd name="T28" fmla="*/ 131103 w 325"/>
                <a:gd name="T29" fmla="*/ 34612 h 71"/>
                <a:gd name="T30" fmla="*/ 137551 w 325"/>
                <a:gd name="T31" fmla="*/ 44271 h 71"/>
                <a:gd name="T32" fmla="*/ 135831 w 325"/>
                <a:gd name="T33" fmla="*/ 51515 h 71"/>
                <a:gd name="T34" fmla="*/ 126375 w 325"/>
                <a:gd name="T35" fmla="*/ 54735 h 71"/>
                <a:gd name="T36" fmla="*/ 111330 w 325"/>
                <a:gd name="T37" fmla="*/ 57150 h 71"/>
                <a:gd name="T38" fmla="*/ 90268 w 325"/>
                <a:gd name="T39" fmla="*/ 56345 h 71"/>
                <a:gd name="T40" fmla="*/ 71784 w 325"/>
                <a:gd name="T41" fmla="*/ 54735 h 71"/>
                <a:gd name="T42" fmla="*/ 57170 w 325"/>
                <a:gd name="T43" fmla="*/ 55540 h 71"/>
                <a:gd name="T44" fmla="*/ 38686 w 325"/>
                <a:gd name="T45" fmla="*/ 57150 h 71"/>
                <a:gd name="T46" fmla="*/ 30949 w 325"/>
                <a:gd name="T47" fmla="*/ 54735 h 71"/>
                <a:gd name="T48" fmla="*/ 28800 w 325"/>
                <a:gd name="T49" fmla="*/ 51515 h 71"/>
                <a:gd name="T50" fmla="*/ 24931 w 325"/>
                <a:gd name="T51" fmla="*/ 49101 h 71"/>
                <a:gd name="T52" fmla="*/ 19773 w 325"/>
                <a:gd name="T53" fmla="*/ 47491 h 71"/>
                <a:gd name="T54" fmla="*/ 15045 w 325"/>
                <a:gd name="T55" fmla="*/ 42661 h 71"/>
                <a:gd name="T56" fmla="*/ 10746 w 325"/>
                <a:gd name="T57" fmla="*/ 36222 h 71"/>
                <a:gd name="T58" fmla="*/ 6878 w 325"/>
                <a:gd name="T59" fmla="*/ 31392 h 71"/>
                <a:gd name="T60" fmla="*/ 2579 w 325"/>
                <a:gd name="T61" fmla="*/ 29782 h 71"/>
                <a:gd name="T62" fmla="*/ 0 w 325"/>
                <a:gd name="T63" fmla="*/ 17708 h 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5" h="71">
                  <a:moveTo>
                    <a:pt x="0" y="12"/>
                  </a:moveTo>
                  <a:lnTo>
                    <a:pt x="10" y="7"/>
                  </a:lnTo>
                  <a:lnTo>
                    <a:pt x="20" y="3"/>
                  </a:lnTo>
                  <a:lnTo>
                    <a:pt x="31" y="1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2"/>
                  </a:lnTo>
                  <a:lnTo>
                    <a:pt x="73" y="4"/>
                  </a:lnTo>
                  <a:lnTo>
                    <a:pt x="83" y="6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0" y="18"/>
                  </a:lnTo>
                  <a:lnTo>
                    <a:pt x="116" y="23"/>
                  </a:lnTo>
                  <a:lnTo>
                    <a:pt x="122" y="29"/>
                  </a:lnTo>
                  <a:lnTo>
                    <a:pt x="127" y="33"/>
                  </a:lnTo>
                  <a:lnTo>
                    <a:pt x="130" y="38"/>
                  </a:lnTo>
                  <a:lnTo>
                    <a:pt x="133" y="43"/>
                  </a:lnTo>
                  <a:lnTo>
                    <a:pt x="136" y="34"/>
                  </a:lnTo>
                  <a:lnTo>
                    <a:pt x="138" y="25"/>
                  </a:lnTo>
                  <a:lnTo>
                    <a:pt x="139" y="15"/>
                  </a:lnTo>
                  <a:lnTo>
                    <a:pt x="139" y="6"/>
                  </a:lnTo>
                  <a:lnTo>
                    <a:pt x="161" y="7"/>
                  </a:lnTo>
                  <a:lnTo>
                    <a:pt x="188" y="9"/>
                  </a:lnTo>
                  <a:lnTo>
                    <a:pt x="216" y="13"/>
                  </a:lnTo>
                  <a:lnTo>
                    <a:pt x="245" y="19"/>
                  </a:lnTo>
                  <a:lnTo>
                    <a:pt x="258" y="23"/>
                  </a:lnTo>
                  <a:lnTo>
                    <a:pt x="271" y="28"/>
                  </a:lnTo>
                  <a:lnTo>
                    <a:pt x="283" y="32"/>
                  </a:lnTo>
                  <a:lnTo>
                    <a:pt x="295" y="37"/>
                  </a:lnTo>
                  <a:lnTo>
                    <a:pt x="305" y="43"/>
                  </a:lnTo>
                  <a:lnTo>
                    <a:pt x="314" y="48"/>
                  </a:lnTo>
                  <a:lnTo>
                    <a:pt x="320" y="55"/>
                  </a:lnTo>
                  <a:lnTo>
                    <a:pt x="325" y="61"/>
                  </a:lnTo>
                  <a:lnTo>
                    <a:pt x="316" y="64"/>
                  </a:lnTo>
                  <a:lnTo>
                    <a:pt x="305" y="67"/>
                  </a:lnTo>
                  <a:lnTo>
                    <a:pt x="294" y="68"/>
                  </a:lnTo>
                  <a:lnTo>
                    <a:pt x="283" y="70"/>
                  </a:lnTo>
                  <a:lnTo>
                    <a:pt x="259" y="71"/>
                  </a:lnTo>
                  <a:lnTo>
                    <a:pt x="234" y="71"/>
                  </a:lnTo>
                  <a:lnTo>
                    <a:pt x="210" y="70"/>
                  </a:lnTo>
                  <a:lnTo>
                    <a:pt x="186" y="69"/>
                  </a:lnTo>
                  <a:lnTo>
                    <a:pt x="167" y="68"/>
                  </a:lnTo>
                  <a:lnTo>
                    <a:pt x="152" y="67"/>
                  </a:lnTo>
                  <a:lnTo>
                    <a:pt x="133" y="69"/>
                  </a:lnTo>
                  <a:lnTo>
                    <a:pt x="104" y="71"/>
                  </a:lnTo>
                  <a:lnTo>
                    <a:pt x="90" y="71"/>
                  </a:lnTo>
                  <a:lnTo>
                    <a:pt x="78" y="70"/>
                  </a:lnTo>
                  <a:lnTo>
                    <a:pt x="72" y="68"/>
                  </a:lnTo>
                  <a:lnTo>
                    <a:pt x="69" y="67"/>
                  </a:lnTo>
                  <a:lnTo>
                    <a:pt x="67" y="64"/>
                  </a:lnTo>
                  <a:lnTo>
                    <a:pt x="66" y="61"/>
                  </a:lnTo>
                  <a:lnTo>
                    <a:pt x="58" y="61"/>
                  </a:lnTo>
                  <a:lnTo>
                    <a:pt x="51" y="60"/>
                  </a:lnTo>
                  <a:lnTo>
                    <a:pt x="46" y="59"/>
                  </a:lnTo>
                  <a:lnTo>
                    <a:pt x="42" y="57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5" y="45"/>
                  </a:lnTo>
                  <a:lnTo>
                    <a:pt x="20" y="41"/>
                  </a:lnTo>
                  <a:lnTo>
                    <a:pt x="16" y="39"/>
                  </a:lnTo>
                  <a:lnTo>
                    <a:pt x="12" y="38"/>
                  </a:lnTo>
                  <a:lnTo>
                    <a:pt x="6" y="37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0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89" name="Freeform 501">
              <a:extLst>
                <a:ext uri="{FF2B5EF4-FFF2-40B4-BE49-F238E27FC236}">
                  <a16:creationId xmlns:a16="http://schemas.microsoft.com/office/drawing/2014/main" id="{5D0A095C-3D65-DF45-931F-B96F079808AE}"/>
                </a:ext>
              </a:extLst>
            </p:cNvPr>
            <p:cNvSpPr>
              <a:spLocks/>
            </p:cNvSpPr>
            <p:nvPr>
              <p:custDataLst>
                <p:tags r:id="rId524"/>
              </p:custDataLst>
            </p:nvPr>
          </p:nvSpPr>
          <p:spPr bwMode="auto">
            <a:xfrm>
              <a:off x="8803487" y="2085752"/>
              <a:ext cx="116213" cy="63485"/>
            </a:xfrm>
            <a:custGeom>
              <a:avLst/>
              <a:gdLst>
                <a:gd name="T0" fmla="*/ 37667 w 220"/>
                <a:gd name="T1" fmla="*/ 19844 h 72"/>
                <a:gd name="T2" fmla="*/ 39832 w 220"/>
                <a:gd name="T3" fmla="*/ 20638 h 72"/>
                <a:gd name="T4" fmla="*/ 42430 w 220"/>
                <a:gd name="T5" fmla="*/ 21431 h 72"/>
                <a:gd name="T6" fmla="*/ 43728 w 220"/>
                <a:gd name="T7" fmla="*/ 22225 h 72"/>
                <a:gd name="T8" fmla="*/ 45027 w 220"/>
                <a:gd name="T9" fmla="*/ 21431 h 72"/>
                <a:gd name="T10" fmla="*/ 47192 w 220"/>
                <a:gd name="T11" fmla="*/ 21431 h 72"/>
                <a:gd name="T12" fmla="*/ 48924 w 220"/>
                <a:gd name="T13" fmla="*/ 19844 h 72"/>
                <a:gd name="T14" fmla="*/ 49357 w 220"/>
                <a:gd name="T15" fmla="*/ 20638 h 72"/>
                <a:gd name="T16" fmla="*/ 49790 w 220"/>
                <a:gd name="T17" fmla="*/ 20638 h 72"/>
                <a:gd name="T18" fmla="*/ 50223 w 220"/>
                <a:gd name="T19" fmla="*/ 19844 h 72"/>
                <a:gd name="T20" fmla="*/ 50656 w 220"/>
                <a:gd name="T21" fmla="*/ 19844 h 72"/>
                <a:gd name="T22" fmla="*/ 51522 w 220"/>
                <a:gd name="T23" fmla="*/ 17463 h 72"/>
                <a:gd name="T24" fmla="*/ 51955 w 220"/>
                <a:gd name="T25" fmla="*/ 13494 h 72"/>
                <a:gd name="T26" fmla="*/ 51955 w 220"/>
                <a:gd name="T27" fmla="*/ 5556 h 72"/>
                <a:gd name="T28" fmla="*/ 51955 w 220"/>
                <a:gd name="T29" fmla="*/ 0 h 72"/>
                <a:gd name="T30" fmla="*/ 54119 w 220"/>
                <a:gd name="T31" fmla="*/ 3969 h 72"/>
                <a:gd name="T32" fmla="*/ 56717 w 220"/>
                <a:gd name="T33" fmla="*/ 7938 h 72"/>
                <a:gd name="T34" fmla="*/ 59315 w 220"/>
                <a:gd name="T35" fmla="*/ 11906 h 72"/>
                <a:gd name="T36" fmla="*/ 61913 w 220"/>
                <a:gd name="T37" fmla="*/ 15081 h 72"/>
                <a:gd name="T38" fmla="*/ 67541 w 220"/>
                <a:gd name="T39" fmla="*/ 19844 h 72"/>
                <a:gd name="T40" fmla="*/ 73602 w 220"/>
                <a:gd name="T41" fmla="*/ 23813 h 72"/>
                <a:gd name="T42" fmla="*/ 79231 w 220"/>
                <a:gd name="T43" fmla="*/ 27781 h 72"/>
                <a:gd name="T44" fmla="*/ 84859 w 220"/>
                <a:gd name="T45" fmla="*/ 32544 h 72"/>
                <a:gd name="T46" fmla="*/ 87890 w 220"/>
                <a:gd name="T47" fmla="*/ 34925 h 72"/>
                <a:gd name="T48" fmla="*/ 90488 w 220"/>
                <a:gd name="T49" fmla="*/ 37306 h 72"/>
                <a:gd name="T50" fmla="*/ 92652 w 220"/>
                <a:gd name="T51" fmla="*/ 40481 h 72"/>
                <a:gd name="T52" fmla="*/ 95250 w 220"/>
                <a:gd name="T53" fmla="*/ 43656 h 72"/>
                <a:gd name="T54" fmla="*/ 89189 w 220"/>
                <a:gd name="T55" fmla="*/ 44450 h 72"/>
                <a:gd name="T56" fmla="*/ 83993 w 220"/>
                <a:gd name="T57" fmla="*/ 45244 h 72"/>
                <a:gd name="T58" fmla="*/ 78798 w 220"/>
                <a:gd name="T59" fmla="*/ 46038 h 72"/>
                <a:gd name="T60" fmla="*/ 74035 w 220"/>
                <a:gd name="T61" fmla="*/ 47625 h 72"/>
                <a:gd name="T62" fmla="*/ 65376 w 220"/>
                <a:gd name="T63" fmla="*/ 51594 h 72"/>
                <a:gd name="T64" fmla="*/ 58016 w 220"/>
                <a:gd name="T65" fmla="*/ 55563 h 72"/>
                <a:gd name="T66" fmla="*/ 54552 w 220"/>
                <a:gd name="T67" fmla="*/ 56356 h 72"/>
                <a:gd name="T68" fmla="*/ 50656 w 220"/>
                <a:gd name="T69" fmla="*/ 57150 h 72"/>
                <a:gd name="T70" fmla="*/ 47625 w 220"/>
                <a:gd name="T71" fmla="*/ 57150 h 72"/>
                <a:gd name="T72" fmla="*/ 44594 w 220"/>
                <a:gd name="T73" fmla="*/ 57150 h 72"/>
                <a:gd name="T74" fmla="*/ 41131 w 220"/>
                <a:gd name="T75" fmla="*/ 55563 h 72"/>
                <a:gd name="T76" fmla="*/ 38100 w 220"/>
                <a:gd name="T77" fmla="*/ 52388 h 72"/>
                <a:gd name="T78" fmla="*/ 35069 w 220"/>
                <a:gd name="T79" fmla="*/ 48419 h 72"/>
                <a:gd name="T80" fmla="*/ 32039 w 220"/>
                <a:gd name="T81" fmla="*/ 43656 h 72"/>
                <a:gd name="T82" fmla="*/ 25544 w 220"/>
                <a:gd name="T83" fmla="*/ 42069 h 72"/>
                <a:gd name="T84" fmla="*/ 19483 w 220"/>
                <a:gd name="T85" fmla="*/ 39688 h 72"/>
                <a:gd name="T86" fmla="*/ 14288 w 220"/>
                <a:gd name="T87" fmla="*/ 37306 h 72"/>
                <a:gd name="T88" fmla="*/ 9525 w 220"/>
                <a:gd name="T89" fmla="*/ 34131 h 72"/>
                <a:gd name="T90" fmla="*/ 7793 w 220"/>
                <a:gd name="T91" fmla="*/ 32544 h 72"/>
                <a:gd name="T92" fmla="*/ 5628 w 220"/>
                <a:gd name="T93" fmla="*/ 30163 h 72"/>
                <a:gd name="T94" fmla="*/ 3897 w 220"/>
                <a:gd name="T95" fmla="*/ 27781 h 72"/>
                <a:gd name="T96" fmla="*/ 3031 w 220"/>
                <a:gd name="T97" fmla="*/ 24606 h 72"/>
                <a:gd name="T98" fmla="*/ 1299 w 220"/>
                <a:gd name="T99" fmla="*/ 21431 h 72"/>
                <a:gd name="T100" fmla="*/ 866 w 220"/>
                <a:gd name="T101" fmla="*/ 18256 h 72"/>
                <a:gd name="T102" fmla="*/ 433 w 220"/>
                <a:gd name="T103" fmla="*/ 14288 h 72"/>
                <a:gd name="T104" fmla="*/ 0 w 220"/>
                <a:gd name="T105" fmla="*/ 10319 h 72"/>
                <a:gd name="T106" fmla="*/ 9958 w 220"/>
                <a:gd name="T107" fmla="*/ 13494 h 72"/>
                <a:gd name="T108" fmla="*/ 19050 w 220"/>
                <a:gd name="T109" fmla="*/ 16669 h 72"/>
                <a:gd name="T110" fmla="*/ 27709 w 220"/>
                <a:gd name="T111" fmla="*/ 19050 h 72"/>
                <a:gd name="T112" fmla="*/ 37667 w 220"/>
                <a:gd name="T113" fmla="*/ 19844 h 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20" h="72">
                  <a:moveTo>
                    <a:pt x="87" y="25"/>
                  </a:moveTo>
                  <a:lnTo>
                    <a:pt x="92" y="26"/>
                  </a:lnTo>
                  <a:lnTo>
                    <a:pt x="98" y="27"/>
                  </a:lnTo>
                  <a:lnTo>
                    <a:pt x="101" y="28"/>
                  </a:lnTo>
                  <a:lnTo>
                    <a:pt x="104" y="27"/>
                  </a:lnTo>
                  <a:lnTo>
                    <a:pt x="109" y="27"/>
                  </a:lnTo>
                  <a:lnTo>
                    <a:pt x="113" y="25"/>
                  </a:lnTo>
                  <a:lnTo>
                    <a:pt x="114" y="26"/>
                  </a:lnTo>
                  <a:lnTo>
                    <a:pt x="115" y="26"/>
                  </a:lnTo>
                  <a:lnTo>
                    <a:pt x="116" y="25"/>
                  </a:lnTo>
                  <a:lnTo>
                    <a:pt x="117" y="25"/>
                  </a:lnTo>
                  <a:lnTo>
                    <a:pt x="119" y="22"/>
                  </a:lnTo>
                  <a:lnTo>
                    <a:pt x="120" y="17"/>
                  </a:lnTo>
                  <a:lnTo>
                    <a:pt x="120" y="7"/>
                  </a:lnTo>
                  <a:lnTo>
                    <a:pt x="120" y="0"/>
                  </a:lnTo>
                  <a:lnTo>
                    <a:pt x="125" y="5"/>
                  </a:lnTo>
                  <a:lnTo>
                    <a:pt x="131" y="10"/>
                  </a:lnTo>
                  <a:lnTo>
                    <a:pt x="137" y="15"/>
                  </a:lnTo>
                  <a:lnTo>
                    <a:pt x="143" y="19"/>
                  </a:lnTo>
                  <a:lnTo>
                    <a:pt x="156" y="25"/>
                  </a:lnTo>
                  <a:lnTo>
                    <a:pt x="170" y="30"/>
                  </a:lnTo>
                  <a:lnTo>
                    <a:pt x="183" y="35"/>
                  </a:lnTo>
                  <a:lnTo>
                    <a:pt x="196" y="41"/>
                  </a:lnTo>
                  <a:lnTo>
                    <a:pt x="203" y="44"/>
                  </a:lnTo>
                  <a:lnTo>
                    <a:pt x="209" y="47"/>
                  </a:lnTo>
                  <a:lnTo>
                    <a:pt x="214" y="51"/>
                  </a:lnTo>
                  <a:lnTo>
                    <a:pt x="220" y="55"/>
                  </a:lnTo>
                  <a:lnTo>
                    <a:pt x="206" y="56"/>
                  </a:lnTo>
                  <a:lnTo>
                    <a:pt x="194" y="57"/>
                  </a:lnTo>
                  <a:lnTo>
                    <a:pt x="182" y="58"/>
                  </a:lnTo>
                  <a:lnTo>
                    <a:pt x="171" y="60"/>
                  </a:lnTo>
                  <a:lnTo>
                    <a:pt x="151" y="65"/>
                  </a:lnTo>
                  <a:lnTo>
                    <a:pt x="134" y="70"/>
                  </a:lnTo>
                  <a:lnTo>
                    <a:pt x="126" y="71"/>
                  </a:lnTo>
                  <a:lnTo>
                    <a:pt x="117" y="72"/>
                  </a:lnTo>
                  <a:lnTo>
                    <a:pt x="110" y="72"/>
                  </a:lnTo>
                  <a:lnTo>
                    <a:pt x="103" y="72"/>
                  </a:lnTo>
                  <a:lnTo>
                    <a:pt x="95" y="70"/>
                  </a:lnTo>
                  <a:lnTo>
                    <a:pt x="88" y="66"/>
                  </a:lnTo>
                  <a:lnTo>
                    <a:pt x="81" y="61"/>
                  </a:lnTo>
                  <a:lnTo>
                    <a:pt x="74" y="55"/>
                  </a:lnTo>
                  <a:lnTo>
                    <a:pt x="59" y="53"/>
                  </a:lnTo>
                  <a:lnTo>
                    <a:pt x="45" y="50"/>
                  </a:lnTo>
                  <a:lnTo>
                    <a:pt x="33" y="47"/>
                  </a:lnTo>
                  <a:lnTo>
                    <a:pt x="22" y="43"/>
                  </a:lnTo>
                  <a:lnTo>
                    <a:pt x="18" y="41"/>
                  </a:lnTo>
                  <a:lnTo>
                    <a:pt x="13" y="38"/>
                  </a:lnTo>
                  <a:lnTo>
                    <a:pt x="9" y="35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23" y="17"/>
                  </a:lnTo>
                  <a:lnTo>
                    <a:pt x="44" y="21"/>
                  </a:lnTo>
                  <a:lnTo>
                    <a:pt x="64" y="24"/>
                  </a:lnTo>
                  <a:lnTo>
                    <a:pt x="87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0" name="Freeform 502">
              <a:extLst>
                <a:ext uri="{FF2B5EF4-FFF2-40B4-BE49-F238E27FC236}">
                  <a16:creationId xmlns:a16="http://schemas.microsoft.com/office/drawing/2014/main" id="{88EC42FA-07E8-1848-B0C0-A8B05E6EABA6}"/>
                </a:ext>
              </a:extLst>
            </p:cNvPr>
            <p:cNvSpPr>
              <a:spLocks/>
            </p:cNvSpPr>
            <p:nvPr>
              <p:custDataLst>
                <p:tags r:id="rId525"/>
              </p:custDataLst>
            </p:nvPr>
          </p:nvSpPr>
          <p:spPr bwMode="auto">
            <a:xfrm>
              <a:off x="8755064" y="2138656"/>
              <a:ext cx="77475" cy="65248"/>
            </a:xfrm>
            <a:custGeom>
              <a:avLst/>
              <a:gdLst>
                <a:gd name="T0" fmla="*/ 63500 w 146"/>
                <a:gd name="T1" fmla="*/ 48948 h 30"/>
                <a:gd name="T2" fmla="*/ 60890 w 146"/>
                <a:gd name="T3" fmla="*/ 31326 h 30"/>
                <a:gd name="T4" fmla="*/ 59586 w 146"/>
                <a:gd name="T5" fmla="*/ 17621 h 30"/>
                <a:gd name="T6" fmla="*/ 57846 w 146"/>
                <a:gd name="T7" fmla="*/ 7832 h 30"/>
                <a:gd name="T8" fmla="*/ 55671 w 146"/>
                <a:gd name="T9" fmla="*/ 1958 h 30"/>
                <a:gd name="T10" fmla="*/ 54801 w 146"/>
                <a:gd name="T11" fmla="*/ 1958 h 30"/>
                <a:gd name="T12" fmla="*/ 53932 w 146"/>
                <a:gd name="T13" fmla="*/ 1958 h 30"/>
                <a:gd name="T14" fmla="*/ 52192 w 146"/>
                <a:gd name="T15" fmla="*/ 3916 h 30"/>
                <a:gd name="T16" fmla="*/ 51322 w 146"/>
                <a:gd name="T17" fmla="*/ 5874 h 30"/>
                <a:gd name="T18" fmla="*/ 49147 w 146"/>
                <a:gd name="T19" fmla="*/ 17621 h 30"/>
                <a:gd name="T20" fmla="*/ 45668 w 146"/>
                <a:gd name="T21" fmla="*/ 37200 h 30"/>
                <a:gd name="T22" fmla="*/ 31315 w 146"/>
                <a:gd name="T23" fmla="*/ 37200 h 30"/>
                <a:gd name="T24" fmla="*/ 27401 w 146"/>
                <a:gd name="T25" fmla="*/ 35242 h 30"/>
                <a:gd name="T26" fmla="*/ 23921 w 146"/>
                <a:gd name="T27" fmla="*/ 33284 h 30"/>
                <a:gd name="T28" fmla="*/ 20442 w 146"/>
                <a:gd name="T29" fmla="*/ 27411 h 30"/>
                <a:gd name="T30" fmla="*/ 17397 w 146"/>
                <a:gd name="T31" fmla="*/ 23495 h 30"/>
                <a:gd name="T32" fmla="*/ 12613 w 146"/>
                <a:gd name="T33" fmla="*/ 11747 h 30"/>
                <a:gd name="T34" fmla="*/ 8264 w 146"/>
                <a:gd name="T35" fmla="*/ 0 h 30"/>
                <a:gd name="T36" fmla="*/ 6089 w 146"/>
                <a:gd name="T37" fmla="*/ 17621 h 30"/>
                <a:gd name="T38" fmla="*/ 4349 w 146"/>
                <a:gd name="T39" fmla="*/ 29369 h 30"/>
                <a:gd name="T40" fmla="*/ 1740 w 146"/>
                <a:gd name="T41" fmla="*/ 39158 h 30"/>
                <a:gd name="T42" fmla="*/ 0 w 146"/>
                <a:gd name="T43" fmla="*/ 48948 h 30"/>
                <a:gd name="T44" fmla="*/ 14353 w 146"/>
                <a:gd name="T45" fmla="*/ 48948 h 30"/>
                <a:gd name="T46" fmla="*/ 24791 w 146"/>
                <a:gd name="T47" fmla="*/ 48948 h 30"/>
                <a:gd name="T48" fmla="*/ 33490 w 146"/>
                <a:gd name="T49" fmla="*/ 48948 h 30"/>
                <a:gd name="T50" fmla="*/ 43058 w 146"/>
                <a:gd name="T51" fmla="*/ 48948 h 30"/>
                <a:gd name="T52" fmla="*/ 47842 w 146"/>
                <a:gd name="T53" fmla="*/ 50905 h 30"/>
                <a:gd name="T54" fmla="*/ 53497 w 146"/>
                <a:gd name="T55" fmla="*/ 56779 h 30"/>
                <a:gd name="T56" fmla="*/ 55671 w 146"/>
                <a:gd name="T57" fmla="*/ 58737 h 30"/>
                <a:gd name="T58" fmla="*/ 58716 w 146"/>
                <a:gd name="T59" fmla="*/ 58737 h 30"/>
                <a:gd name="T60" fmla="*/ 60890 w 146"/>
                <a:gd name="T61" fmla="*/ 54821 h 30"/>
                <a:gd name="T62" fmla="*/ 63500 w 146"/>
                <a:gd name="T63" fmla="*/ 48948 h 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6" h="30">
                  <a:moveTo>
                    <a:pt x="146" y="25"/>
                  </a:moveTo>
                  <a:lnTo>
                    <a:pt x="140" y="16"/>
                  </a:lnTo>
                  <a:lnTo>
                    <a:pt x="137" y="9"/>
                  </a:lnTo>
                  <a:lnTo>
                    <a:pt x="133" y="4"/>
                  </a:lnTo>
                  <a:lnTo>
                    <a:pt x="128" y="1"/>
                  </a:lnTo>
                  <a:lnTo>
                    <a:pt x="126" y="1"/>
                  </a:lnTo>
                  <a:lnTo>
                    <a:pt x="124" y="1"/>
                  </a:lnTo>
                  <a:lnTo>
                    <a:pt x="120" y="2"/>
                  </a:lnTo>
                  <a:lnTo>
                    <a:pt x="118" y="3"/>
                  </a:lnTo>
                  <a:lnTo>
                    <a:pt x="113" y="9"/>
                  </a:lnTo>
                  <a:lnTo>
                    <a:pt x="105" y="19"/>
                  </a:lnTo>
                  <a:lnTo>
                    <a:pt x="72" y="19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47" y="14"/>
                  </a:lnTo>
                  <a:lnTo>
                    <a:pt x="40" y="12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14" y="9"/>
                  </a:lnTo>
                  <a:lnTo>
                    <a:pt x="10" y="15"/>
                  </a:lnTo>
                  <a:lnTo>
                    <a:pt x="4" y="20"/>
                  </a:lnTo>
                  <a:lnTo>
                    <a:pt x="0" y="25"/>
                  </a:lnTo>
                  <a:lnTo>
                    <a:pt x="33" y="25"/>
                  </a:lnTo>
                  <a:lnTo>
                    <a:pt x="57" y="25"/>
                  </a:lnTo>
                  <a:lnTo>
                    <a:pt x="77" y="25"/>
                  </a:lnTo>
                  <a:lnTo>
                    <a:pt x="99" y="25"/>
                  </a:lnTo>
                  <a:lnTo>
                    <a:pt x="110" y="26"/>
                  </a:lnTo>
                  <a:lnTo>
                    <a:pt x="123" y="29"/>
                  </a:lnTo>
                  <a:lnTo>
                    <a:pt x="128" y="30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6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1" name="Freeform 503">
              <a:extLst>
                <a:ext uri="{FF2B5EF4-FFF2-40B4-BE49-F238E27FC236}">
                  <a16:creationId xmlns:a16="http://schemas.microsoft.com/office/drawing/2014/main" id="{93D4EA95-A91A-234B-8FD4-A4DE145D1B7D}"/>
                </a:ext>
              </a:extLst>
            </p:cNvPr>
            <p:cNvSpPr>
              <a:spLocks/>
            </p:cNvSpPr>
            <p:nvPr>
              <p:custDataLst>
                <p:tags r:id="rId526"/>
              </p:custDataLst>
            </p:nvPr>
          </p:nvSpPr>
          <p:spPr bwMode="auto">
            <a:xfrm>
              <a:off x="8729885" y="2135129"/>
              <a:ext cx="25179" cy="65248"/>
            </a:xfrm>
            <a:custGeom>
              <a:avLst/>
              <a:gdLst>
                <a:gd name="T0" fmla="*/ 0 w 53"/>
                <a:gd name="T1" fmla="*/ 58737 h 9"/>
                <a:gd name="T2" fmla="*/ 6619 w 53"/>
                <a:gd name="T3" fmla="*/ 58737 h 9"/>
                <a:gd name="T4" fmla="*/ 11292 w 53"/>
                <a:gd name="T5" fmla="*/ 58737 h 9"/>
                <a:gd name="T6" fmla="*/ 15575 w 53"/>
                <a:gd name="T7" fmla="*/ 58737 h 9"/>
                <a:gd name="T8" fmla="*/ 20637 w 53"/>
                <a:gd name="T9" fmla="*/ 58737 h 9"/>
                <a:gd name="T10" fmla="*/ 17911 w 53"/>
                <a:gd name="T11" fmla="*/ 39158 h 9"/>
                <a:gd name="T12" fmla="*/ 14796 w 53"/>
                <a:gd name="T13" fmla="*/ 19579 h 9"/>
                <a:gd name="T14" fmla="*/ 12071 w 53"/>
                <a:gd name="T15" fmla="*/ 6526 h 9"/>
                <a:gd name="T16" fmla="*/ 9734 w 53"/>
                <a:gd name="T17" fmla="*/ 0 h 9"/>
                <a:gd name="T18" fmla="*/ 7398 w 53"/>
                <a:gd name="T19" fmla="*/ 0 h 9"/>
                <a:gd name="T20" fmla="*/ 5451 w 53"/>
                <a:gd name="T21" fmla="*/ 0 h 9"/>
                <a:gd name="T22" fmla="*/ 3504 w 53"/>
                <a:gd name="T23" fmla="*/ 6526 h 9"/>
                <a:gd name="T24" fmla="*/ 2336 w 53"/>
                <a:gd name="T25" fmla="*/ 19579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9">
                  <a:moveTo>
                    <a:pt x="0" y="9"/>
                  </a:moveTo>
                  <a:lnTo>
                    <a:pt x="17" y="9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53" y="9"/>
                  </a:lnTo>
                  <a:lnTo>
                    <a:pt x="46" y="6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6" y="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2" name="Line 504">
              <a:extLst>
                <a:ext uri="{FF2B5EF4-FFF2-40B4-BE49-F238E27FC236}">
                  <a16:creationId xmlns:a16="http://schemas.microsoft.com/office/drawing/2014/main" id="{468C68D9-6271-C14D-8F3D-69101C147C13}"/>
                </a:ext>
              </a:extLst>
            </p:cNvPr>
            <p:cNvSpPr>
              <a:spLocks noChangeShapeType="1"/>
            </p:cNvSpPr>
            <p:nvPr>
              <p:custDataLst>
                <p:tags r:id="rId527"/>
              </p:custDataLst>
            </p:nvPr>
          </p:nvSpPr>
          <p:spPr bwMode="auto">
            <a:xfrm flipV="1">
              <a:off x="8731822" y="2133365"/>
              <a:ext cx="0" cy="1764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3" name="Freeform 505">
              <a:extLst>
                <a:ext uri="{FF2B5EF4-FFF2-40B4-BE49-F238E27FC236}">
                  <a16:creationId xmlns:a16="http://schemas.microsoft.com/office/drawing/2014/main" id="{19185E43-559C-5243-AE3B-67EE50E079BA}"/>
                </a:ext>
              </a:extLst>
            </p:cNvPr>
            <p:cNvSpPr>
              <a:spLocks/>
            </p:cNvSpPr>
            <p:nvPr>
              <p:custDataLst>
                <p:tags r:id="rId528"/>
              </p:custDataLst>
            </p:nvPr>
          </p:nvSpPr>
          <p:spPr bwMode="auto">
            <a:xfrm>
              <a:off x="7718834" y="2054009"/>
              <a:ext cx="13558" cy="61721"/>
            </a:xfrm>
            <a:custGeom>
              <a:avLst/>
              <a:gdLst>
                <a:gd name="T0" fmla="*/ 0 w 26"/>
                <a:gd name="T1" fmla="*/ 55562 h 25"/>
                <a:gd name="T2" fmla="*/ 2137 w 26"/>
                <a:gd name="T3" fmla="*/ 37782 h 25"/>
                <a:gd name="T4" fmla="*/ 5556 w 26"/>
                <a:gd name="T5" fmla="*/ 17780 h 25"/>
                <a:gd name="T6" fmla="*/ 6838 w 26"/>
                <a:gd name="T7" fmla="*/ 11112 h 25"/>
                <a:gd name="T8" fmla="*/ 8548 w 26"/>
                <a:gd name="T9" fmla="*/ 4445 h 25"/>
                <a:gd name="T10" fmla="*/ 9830 w 26"/>
                <a:gd name="T11" fmla="*/ 2222 h 25"/>
                <a:gd name="T12" fmla="*/ 11112 w 26"/>
                <a:gd name="T13" fmla="*/ 0 h 25"/>
                <a:gd name="T14" fmla="*/ 11112 w 26"/>
                <a:gd name="T15" fmla="*/ 55562 h 25"/>
                <a:gd name="T16" fmla="*/ 8548 w 26"/>
                <a:gd name="T17" fmla="*/ 55562 h 25"/>
                <a:gd name="T18" fmla="*/ 5556 w 26"/>
                <a:gd name="T19" fmla="*/ 55562 h 25"/>
                <a:gd name="T20" fmla="*/ 0 w 26"/>
                <a:gd name="T21" fmla="*/ 55562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" h="25">
                  <a:moveTo>
                    <a:pt x="0" y="25"/>
                  </a:moveTo>
                  <a:lnTo>
                    <a:pt x="5" y="17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0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4" name="Freeform 506">
              <a:extLst>
                <a:ext uri="{FF2B5EF4-FFF2-40B4-BE49-F238E27FC236}">
                  <a16:creationId xmlns:a16="http://schemas.microsoft.com/office/drawing/2014/main" id="{EAF8AE45-2A30-9E49-9716-DCC545E20A30}"/>
                </a:ext>
              </a:extLst>
            </p:cNvPr>
            <p:cNvSpPr>
              <a:spLocks/>
            </p:cNvSpPr>
            <p:nvPr>
              <p:custDataLst>
                <p:tags r:id="rId529"/>
              </p:custDataLst>
            </p:nvPr>
          </p:nvSpPr>
          <p:spPr bwMode="auto">
            <a:xfrm>
              <a:off x="8633042" y="2133365"/>
              <a:ext cx="11621" cy="63485"/>
            </a:xfrm>
            <a:custGeom>
              <a:avLst/>
              <a:gdLst>
                <a:gd name="T0" fmla="*/ 9525 w 33"/>
                <a:gd name="T1" fmla="*/ 57150 h 25"/>
                <a:gd name="T2" fmla="*/ 9525 w 33"/>
                <a:gd name="T3" fmla="*/ 27432 h 25"/>
                <a:gd name="T4" fmla="*/ 9525 w 33"/>
                <a:gd name="T5" fmla="*/ 0 h 25"/>
                <a:gd name="T6" fmla="*/ 0 w 33"/>
                <a:gd name="T7" fmla="*/ 0 h 25"/>
                <a:gd name="T8" fmla="*/ 2598 w 33"/>
                <a:gd name="T9" fmla="*/ 20574 h 25"/>
                <a:gd name="T10" fmla="*/ 4618 w 33"/>
                <a:gd name="T11" fmla="*/ 38862 h 25"/>
                <a:gd name="T12" fmla="*/ 5773 w 33"/>
                <a:gd name="T13" fmla="*/ 45720 h 25"/>
                <a:gd name="T14" fmla="*/ 6927 w 33"/>
                <a:gd name="T15" fmla="*/ 52578 h 25"/>
                <a:gd name="T16" fmla="*/ 8082 w 33"/>
                <a:gd name="T17" fmla="*/ 54864 h 25"/>
                <a:gd name="T18" fmla="*/ 9525 w 33"/>
                <a:gd name="T19" fmla="*/ 57150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" h="25">
                  <a:moveTo>
                    <a:pt x="33" y="25"/>
                  </a:moveTo>
                  <a:lnTo>
                    <a:pt x="33" y="12"/>
                  </a:lnTo>
                  <a:lnTo>
                    <a:pt x="33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8" y="24"/>
                  </a:lnTo>
                  <a:lnTo>
                    <a:pt x="33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5" name="Freeform 507">
              <a:extLst>
                <a:ext uri="{FF2B5EF4-FFF2-40B4-BE49-F238E27FC236}">
                  <a16:creationId xmlns:a16="http://schemas.microsoft.com/office/drawing/2014/main" id="{E166BA3C-8FB9-3243-A74F-F42D5F23CE4B}"/>
                </a:ext>
              </a:extLst>
            </p:cNvPr>
            <p:cNvSpPr>
              <a:spLocks/>
            </p:cNvSpPr>
            <p:nvPr>
              <p:custDataLst>
                <p:tags r:id="rId530"/>
              </p:custDataLst>
            </p:nvPr>
          </p:nvSpPr>
          <p:spPr bwMode="auto">
            <a:xfrm>
              <a:off x="8576871" y="2092805"/>
              <a:ext cx="11621" cy="63485"/>
            </a:xfrm>
            <a:custGeom>
              <a:avLst/>
              <a:gdLst>
                <a:gd name="T0" fmla="*/ 0 w 20"/>
                <a:gd name="T1" fmla="*/ 0 h 18"/>
                <a:gd name="T2" fmla="*/ 6191 w 20"/>
                <a:gd name="T3" fmla="*/ 57150 h 18"/>
                <a:gd name="T4" fmla="*/ 7620 w 20"/>
                <a:gd name="T5" fmla="*/ 34925 h 18"/>
                <a:gd name="T6" fmla="*/ 9525 w 20"/>
                <a:gd name="T7" fmla="*/ 0 h 18"/>
                <a:gd name="T8" fmla="*/ 0 w 2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13" y="18"/>
                  </a:lnTo>
                  <a:lnTo>
                    <a:pt x="16" y="11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6" name="Freeform 508">
              <a:extLst>
                <a:ext uri="{FF2B5EF4-FFF2-40B4-BE49-F238E27FC236}">
                  <a16:creationId xmlns:a16="http://schemas.microsoft.com/office/drawing/2014/main" id="{1FDB18B0-A1A7-9344-BEA9-155570EF4335}"/>
                </a:ext>
              </a:extLst>
            </p:cNvPr>
            <p:cNvSpPr>
              <a:spLocks/>
            </p:cNvSpPr>
            <p:nvPr>
              <p:custDataLst>
                <p:tags r:id="rId531"/>
              </p:custDataLst>
            </p:nvPr>
          </p:nvSpPr>
          <p:spPr bwMode="auto">
            <a:xfrm>
              <a:off x="9186989" y="2725893"/>
              <a:ext cx="15495" cy="65249"/>
            </a:xfrm>
            <a:custGeom>
              <a:avLst/>
              <a:gdLst>
                <a:gd name="T0" fmla="*/ 0 w 33"/>
                <a:gd name="T1" fmla="*/ 58738 h 31"/>
                <a:gd name="T2" fmla="*/ 0 w 33"/>
                <a:gd name="T3" fmla="*/ 0 h 31"/>
                <a:gd name="T4" fmla="*/ 3464 w 33"/>
                <a:gd name="T5" fmla="*/ 0 h 31"/>
                <a:gd name="T6" fmla="*/ 6158 w 33"/>
                <a:gd name="T7" fmla="*/ 0 h 31"/>
                <a:gd name="T8" fmla="*/ 9236 w 33"/>
                <a:gd name="T9" fmla="*/ 0 h 31"/>
                <a:gd name="T10" fmla="*/ 12700 w 33"/>
                <a:gd name="T11" fmla="*/ 0 h 31"/>
                <a:gd name="T12" fmla="*/ 11545 w 33"/>
                <a:gd name="T13" fmla="*/ 3790 h 31"/>
                <a:gd name="T14" fmla="*/ 11161 w 33"/>
                <a:gd name="T15" fmla="*/ 9474 h 31"/>
                <a:gd name="T16" fmla="*/ 10776 w 33"/>
                <a:gd name="T17" fmla="*/ 17053 h 31"/>
                <a:gd name="T18" fmla="*/ 10776 w 33"/>
                <a:gd name="T19" fmla="*/ 24632 h 31"/>
                <a:gd name="T20" fmla="*/ 10776 w 33"/>
                <a:gd name="T21" fmla="*/ 32211 h 31"/>
                <a:gd name="T22" fmla="*/ 11161 w 33"/>
                <a:gd name="T23" fmla="*/ 39790 h 31"/>
                <a:gd name="T24" fmla="*/ 11545 w 33"/>
                <a:gd name="T25" fmla="*/ 49264 h 31"/>
                <a:gd name="T26" fmla="*/ 12700 w 33"/>
                <a:gd name="T27" fmla="*/ 58738 h 31"/>
                <a:gd name="T28" fmla="*/ 0 w 33"/>
                <a:gd name="T29" fmla="*/ 58738 h 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31">
                  <a:moveTo>
                    <a:pt x="0" y="3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0" y="26"/>
                  </a:lnTo>
                  <a:lnTo>
                    <a:pt x="33" y="31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7" name="Freeform 509">
              <a:extLst>
                <a:ext uri="{FF2B5EF4-FFF2-40B4-BE49-F238E27FC236}">
                  <a16:creationId xmlns:a16="http://schemas.microsoft.com/office/drawing/2014/main" id="{A01A8926-5EC1-D64D-915C-AEE44EF105A8}"/>
                </a:ext>
              </a:extLst>
            </p:cNvPr>
            <p:cNvSpPr>
              <a:spLocks/>
            </p:cNvSpPr>
            <p:nvPr>
              <p:custDataLst>
                <p:tags r:id="rId532"/>
              </p:custDataLst>
            </p:nvPr>
          </p:nvSpPr>
          <p:spPr bwMode="auto">
            <a:xfrm>
              <a:off x="9545311" y="2195087"/>
              <a:ext cx="67792" cy="65248"/>
            </a:xfrm>
            <a:custGeom>
              <a:avLst/>
              <a:gdLst>
                <a:gd name="T0" fmla="*/ 1292 w 129"/>
                <a:gd name="T1" fmla="*/ 46151 h 56"/>
                <a:gd name="T2" fmla="*/ 431 w 129"/>
                <a:gd name="T3" fmla="*/ 44053 h 56"/>
                <a:gd name="T4" fmla="*/ 431 w 129"/>
                <a:gd name="T5" fmla="*/ 41955 h 56"/>
                <a:gd name="T6" fmla="*/ 0 w 129"/>
                <a:gd name="T7" fmla="*/ 38808 h 56"/>
                <a:gd name="T8" fmla="*/ 431 w 129"/>
                <a:gd name="T9" fmla="*/ 34613 h 56"/>
                <a:gd name="T10" fmla="*/ 861 w 129"/>
                <a:gd name="T11" fmla="*/ 26222 h 56"/>
                <a:gd name="T12" fmla="*/ 1292 w 129"/>
                <a:gd name="T13" fmla="*/ 18880 h 56"/>
                <a:gd name="T14" fmla="*/ 3876 w 129"/>
                <a:gd name="T15" fmla="*/ 13635 h 56"/>
                <a:gd name="T16" fmla="*/ 6892 w 129"/>
                <a:gd name="T17" fmla="*/ 9440 h 56"/>
                <a:gd name="T18" fmla="*/ 9045 w 129"/>
                <a:gd name="T19" fmla="*/ 6293 h 56"/>
                <a:gd name="T20" fmla="*/ 11629 w 129"/>
                <a:gd name="T21" fmla="*/ 5244 h 56"/>
                <a:gd name="T22" fmla="*/ 16798 w 129"/>
                <a:gd name="T23" fmla="*/ 3147 h 56"/>
                <a:gd name="T24" fmla="*/ 24551 w 129"/>
                <a:gd name="T25" fmla="*/ 0 h 56"/>
                <a:gd name="T26" fmla="*/ 25843 w 129"/>
                <a:gd name="T27" fmla="*/ 5244 h 56"/>
                <a:gd name="T28" fmla="*/ 27566 w 129"/>
                <a:gd name="T29" fmla="*/ 8391 h 56"/>
                <a:gd name="T30" fmla="*/ 29720 w 129"/>
                <a:gd name="T31" fmla="*/ 11538 h 56"/>
                <a:gd name="T32" fmla="*/ 31443 w 129"/>
                <a:gd name="T33" fmla="*/ 14684 h 56"/>
                <a:gd name="T34" fmla="*/ 35750 w 129"/>
                <a:gd name="T35" fmla="*/ 18880 h 56"/>
                <a:gd name="T36" fmla="*/ 40057 w 129"/>
                <a:gd name="T37" fmla="*/ 22026 h 56"/>
                <a:gd name="T38" fmla="*/ 44364 w 129"/>
                <a:gd name="T39" fmla="*/ 26222 h 56"/>
                <a:gd name="T40" fmla="*/ 48671 w 129"/>
                <a:gd name="T41" fmla="*/ 30417 h 56"/>
                <a:gd name="T42" fmla="*/ 50394 w 129"/>
                <a:gd name="T43" fmla="*/ 33564 h 56"/>
                <a:gd name="T44" fmla="*/ 52117 w 129"/>
                <a:gd name="T45" fmla="*/ 36711 h 56"/>
                <a:gd name="T46" fmla="*/ 54271 w 129"/>
                <a:gd name="T47" fmla="*/ 39857 h 56"/>
                <a:gd name="T48" fmla="*/ 55563 w 129"/>
                <a:gd name="T49" fmla="*/ 46151 h 56"/>
                <a:gd name="T50" fmla="*/ 51256 w 129"/>
                <a:gd name="T51" fmla="*/ 50346 h 56"/>
                <a:gd name="T52" fmla="*/ 46949 w 129"/>
                <a:gd name="T53" fmla="*/ 53493 h 56"/>
                <a:gd name="T54" fmla="*/ 42641 w 129"/>
                <a:gd name="T55" fmla="*/ 55590 h 56"/>
                <a:gd name="T56" fmla="*/ 38765 w 129"/>
                <a:gd name="T57" fmla="*/ 56639 h 56"/>
                <a:gd name="T58" fmla="*/ 30150 w 129"/>
                <a:gd name="T59" fmla="*/ 58737 h 56"/>
                <a:gd name="T60" fmla="*/ 21105 w 129"/>
                <a:gd name="T61" fmla="*/ 58737 h 56"/>
                <a:gd name="T62" fmla="*/ 17229 w 129"/>
                <a:gd name="T63" fmla="*/ 57688 h 56"/>
                <a:gd name="T64" fmla="*/ 13352 w 129"/>
                <a:gd name="T65" fmla="*/ 56639 h 56"/>
                <a:gd name="T66" fmla="*/ 9907 w 129"/>
                <a:gd name="T67" fmla="*/ 54542 h 56"/>
                <a:gd name="T68" fmla="*/ 6892 w 129"/>
                <a:gd name="T69" fmla="*/ 52444 h 56"/>
                <a:gd name="T70" fmla="*/ 2584 w 129"/>
                <a:gd name="T71" fmla="*/ 48248 h 56"/>
                <a:gd name="T72" fmla="*/ 1292 w 129"/>
                <a:gd name="T73" fmla="*/ 46151 h 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9" h="56">
                  <a:moveTo>
                    <a:pt x="3" y="44"/>
                  </a:moveTo>
                  <a:lnTo>
                    <a:pt x="1" y="42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1" y="33"/>
                  </a:lnTo>
                  <a:lnTo>
                    <a:pt x="2" y="25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9" y="3"/>
                  </a:lnTo>
                  <a:lnTo>
                    <a:pt x="57" y="0"/>
                  </a:lnTo>
                  <a:lnTo>
                    <a:pt x="60" y="5"/>
                  </a:lnTo>
                  <a:lnTo>
                    <a:pt x="64" y="8"/>
                  </a:lnTo>
                  <a:lnTo>
                    <a:pt x="69" y="11"/>
                  </a:lnTo>
                  <a:lnTo>
                    <a:pt x="73" y="14"/>
                  </a:lnTo>
                  <a:lnTo>
                    <a:pt x="83" y="18"/>
                  </a:lnTo>
                  <a:lnTo>
                    <a:pt x="93" y="21"/>
                  </a:lnTo>
                  <a:lnTo>
                    <a:pt x="103" y="25"/>
                  </a:lnTo>
                  <a:lnTo>
                    <a:pt x="113" y="29"/>
                  </a:lnTo>
                  <a:lnTo>
                    <a:pt x="117" y="32"/>
                  </a:lnTo>
                  <a:lnTo>
                    <a:pt x="121" y="35"/>
                  </a:lnTo>
                  <a:lnTo>
                    <a:pt x="126" y="38"/>
                  </a:lnTo>
                  <a:lnTo>
                    <a:pt x="129" y="44"/>
                  </a:lnTo>
                  <a:lnTo>
                    <a:pt x="119" y="48"/>
                  </a:lnTo>
                  <a:lnTo>
                    <a:pt x="109" y="51"/>
                  </a:lnTo>
                  <a:lnTo>
                    <a:pt x="99" y="53"/>
                  </a:lnTo>
                  <a:lnTo>
                    <a:pt x="90" y="54"/>
                  </a:lnTo>
                  <a:lnTo>
                    <a:pt x="70" y="56"/>
                  </a:lnTo>
                  <a:lnTo>
                    <a:pt x="49" y="56"/>
                  </a:lnTo>
                  <a:lnTo>
                    <a:pt x="40" y="55"/>
                  </a:lnTo>
                  <a:lnTo>
                    <a:pt x="31" y="54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6" y="46"/>
                  </a:lnTo>
                  <a:lnTo>
                    <a:pt x="3" y="4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8" name="Freeform 510">
              <a:extLst>
                <a:ext uri="{FF2B5EF4-FFF2-40B4-BE49-F238E27FC236}">
                  <a16:creationId xmlns:a16="http://schemas.microsoft.com/office/drawing/2014/main" id="{EFCB058A-535B-264F-B5BB-9B22AE041230}"/>
                </a:ext>
              </a:extLst>
            </p:cNvPr>
            <p:cNvSpPr>
              <a:spLocks/>
            </p:cNvSpPr>
            <p:nvPr>
              <p:custDataLst>
                <p:tags r:id="rId533"/>
              </p:custDataLst>
            </p:nvPr>
          </p:nvSpPr>
          <p:spPr bwMode="auto">
            <a:xfrm>
              <a:off x="9711884" y="2586579"/>
              <a:ext cx="17432" cy="63485"/>
            </a:xfrm>
            <a:custGeom>
              <a:avLst/>
              <a:gdLst>
                <a:gd name="T0" fmla="*/ 7318 w 41"/>
                <a:gd name="T1" fmla="*/ 57150 h 42"/>
                <a:gd name="T2" fmla="*/ 0 w 41"/>
                <a:gd name="T3" fmla="*/ 40821 h 42"/>
                <a:gd name="T4" fmla="*/ 0 w 41"/>
                <a:gd name="T5" fmla="*/ 8164 h 42"/>
                <a:gd name="T6" fmla="*/ 2439 w 41"/>
                <a:gd name="T7" fmla="*/ 6804 h 42"/>
                <a:gd name="T8" fmla="*/ 4879 w 41"/>
                <a:gd name="T9" fmla="*/ 4082 h 42"/>
                <a:gd name="T10" fmla="*/ 8364 w 41"/>
                <a:gd name="T11" fmla="*/ 1361 h 42"/>
                <a:gd name="T12" fmla="*/ 11849 w 41"/>
                <a:gd name="T13" fmla="*/ 0 h 42"/>
                <a:gd name="T14" fmla="*/ 11849 w 41"/>
                <a:gd name="T15" fmla="*/ 24493 h 42"/>
                <a:gd name="T16" fmla="*/ 14288 w 41"/>
                <a:gd name="T17" fmla="*/ 24493 h 42"/>
                <a:gd name="T18" fmla="*/ 7318 w 41"/>
                <a:gd name="T19" fmla="*/ 57150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42">
                  <a:moveTo>
                    <a:pt x="21" y="42"/>
                  </a:moveTo>
                  <a:lnTo>
                    <a:pt x="0" y="3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3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4" y="18"/>
                  </a:lnTo>
                  <a:lnTo>
                    <a:pt x="41" y="18"/>
                  </a:lnTo>
                  <a:lnTo>
                    <a:pt x="21" y="4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299" name="Freeform 511">
              <a:extLst>
                <a:ext uri="{FF2B5EF4-FFF2-40B4-BE49-F238E27FC236}">
                  <a16:creationId xmlns:a16="http://schemas.microsoft.com/office/drawing/2014/main" id="{927D9005-9AB2-9B4F-B8B0-5EC5D7D83820}"/>
                </a:ext>
              </a:extLst>
            </p:cNvPr>
            <p:cNvSpPr>
              <a:spLocks/>
            </p:cNvSpPr>
            <p:nvPr>
              <p:custDataLst>
                <p:tags r:id="rId534"/>
              </p:custDataLst>
            </p:nvPr>
          </p:nvSpPr>
          <p:spPr bwMode="auto">
            <a:xfrm>
              <a:off x="9893950" y="2711785"/>
              <a:ext cx="52296" cy="67012"/>
            </a:xfrm>
            <a:custGeom>
              <a:avLst/>
              <a:gdLst>
                <a:gd name="T0" fmla="*/ 27654 w 93"/>
                <a:gd name="T1" fmla="*/ 13921 h 39"/>
                <a:gd name="T2" fmla="*/ 30880 w 93"/>
                <a:gd name="T3" fmla="*/ 27842 h 39"/>
                <a:gd name="T4" fmla="*/ 35489 w 93"/>
                <a:gd name="T5" fmla="*/ 43310 h 39"/>
                <a:gd name="T6" fmla="*/ 37332 w 93"/>
                <a:gd name="T7" fmla="*/ 51044 h 39"/>
                <a:gd name="T8" fmla="*/ 39637 w 93"/>
                <a:gd name="T9" fmla="*/ 55685 h 39"/>
                <a:gd name="T10" fmla="*/ 41480 w 93"/>
                <a:gd name="T11" fmla="*/ 58778 h 39"/>
                <a:gd name="T12" fmla="*/ 42863 w 93"/>
                <a:gd name="T13" fmla="*/ 60325 h 39"/>
                <a:gd name="T14" fmla="*/ 27654 w 93"/>
                <a:gd name="T15" fmla="*/ 60325 h 39"/>
                <a:gd name="T16" fmla="*/ 23045 w 93"/>
                <a:gd name="T17" fmla="*/ 55685 h 39"/>
                <a:gd name="T18" fmla="*/ 19818 w 93"/>
                <a:gd name="T19" fmla="*/ 49497 h 39"/>
                <a:gd name="T20" fmla="*/ 16592 w 93"/>
                <a:gd name="T21" fmla="*/ 43310 h 39"/>
                <a:gd name="T22" fmla="*/ 13827 w 93"/>
                <a:gd name="T23" fmla="*/ 35576 h 39"/>
                <a:gd name="T24" fmla="*/ 11061 w 93"/>
                <a:gd name="T25" fmla="*/ 27842 h 39"/>
                <a:gd name="T26" fmla="*/ 7374 w 93"/>
                <a:gd name="T27" fmla="*/ 20108 h 39"/>
                <a:gd name="T28" fmla="*/ 4148 w 93"/>
                <a:gd name="T29" fmla="*/ 10828 h 39"/>
                <a:gd name="T30" fmla="*/ 0 w 93"/>
                <a:gd name="T31" fmla="*/ 4640 h 39"/>
                <a:gd name="T32" fmla="*/ 5070 w 93"/>
                <a:gd name="T33" fmla="*/ 1547 h 39"/>
                <a:gd name="T34" fmla="*/ 9218 w 93"/>
                <a:gd name="T35" fmla="*/ 0 h 39"/>
                <a:gd name="T36" fmla="*/ 11983 w 93"/>
                <a:gd name="T37" fmla="*/ 0 h 39"/>
                <a:gd name="T38" fmla="*/ 15209 w 93"/>
                <a:gd name="T39" fmla="*/ 1547 h 39"/>
                <a:gd name="T40" fmla="*/ 20279 w 93"/>
                <a:gd name="T41" fmla="*/ 6187 h 39"/>
                <a:gd name="T42" fmla="*/ 27654 w 93"/>
                <a:gd name="T43" fmla="*/ 13921 h 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3" h="39">
                  <a:moveTo>
                    <a:pt x="60" y="9"/>
                  </a:moveTo>
                  <a:lnTo>
                    <a:pt x="67" y="18"/>
                  </a:lnTo>
                  <a:lnTo>
                    <a:pt x="77" y="28"/>
                  </a:lnTo>
                  <a:lnTo>
                    <a:pt x="81" y="33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39"/>
                  </a:lnTo>
                  <a:lnTo>
                    <a:pt x="60" y="39"/>
                  </a:lnTo>
                  <a:lnTo>
                    <a:pt x="50" y="36"/>
                  </a:lnTo>
                  <a:lnTo>
                    <a:pt x="43" y="32"/>
                  </a:lnTo>
                  <a:lnTo>
                    <a:pt x="36" y="28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6" y="13"/>
                  </a:lnTo>
                  <a:lnTo>
                    <a:pt x="9" y="7"/>
                  </a:lnTo>
                  <a:lnTo>
                    <a:pt x="0" y="3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4" y="4"/>
                  </a:lnTo>
                  <a:lnTo>
                    <a:pt x="60" y="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0" name="Freeform 512">
              <a:extLst>
                <a:ext uri="{FF2B5EF4-FFF2-40B4-BE49-F238E27FC236}">
                  <a16:creationId xmlns:a16="http://schemas.microsoft.com/office/drawing/2014/main" id="{432BDE8E-5349-CE4B-BB69-0B086FA5A49E}"/>
                </a:ext>
              </a:extLst>
            </p:cNvPr>
            <p:cNvSpPr>
              <a:spLocks/>
            </p:cNvSpPr>
            <p:nvPr>
              <p:custDataLst>
                <p:tags r:id="rId535"/>
              </p:custDataLst>
            </p:nvPr>
          </p:nvSpPr>
          <p:spPr bwMode="auto">
            <a:xfrm>
              <a:off x="9955931" y="2729420"/>
              <a:ext cx="23242" cy="65249"/>
            </a:xfrm>
            <a:custGeom>
              <a:avLst/>
              <a:gdLst>
                <a:gd name="T0" fmla="*/ 19050 w 39"/>
                <a:gd name="T1" fmla="*/ 58738 h 19"/>
                <a:gd name="T2" fmla="*/ 6350 w 39"/>
                <a:gd name="T3" fmla="*/ 58738 h 19"/>
                <a:gd name="T4" fmla="*/ 3908 w 39"/>
                <a:gd name="T5" fmla="*/ 58738 h 19"/>
                <a:gd name="T6" fmla="*/ 2442 w 39"/>
                <a:gd name="T7" fmla="*/ 52555 h 19"/>
                <a:gd name="T8" fmla="*/ 1465 w 39"/>
                <a:gd name="T9" fmla="*/ 43281 h 19"/>
                <a:gd name="T10" fmla="*/ 977 w 39"/>
                <a:gd name="T11" fmla="*/ 34006 h 19"/>
                <a:gd name="T12" fmla="*/ 0 w 39"/>
                <a:gd name="T13" fmla="*/ 15457 h 19"/>
                <a:gd name="T14" fmla="*/ 0 w 39"/>
                <a:gd name="T15" fmla="*/ 0 h 19"/>
                <a:gd name="T16" fmla="*/ 6350 w 39"/>
                <a:gd name="T17" fmla="*/ 12366 h 19"/>
                <a:gd name="T18" fmla="*/ 10746 w 39"/>
                <a:gd name="T19" fmla="*/ 27823 h 19"/>
                <a:gd name="T20" fmla="*/ 14654 w 39"/>
                <a:gd name="T21" fmla="*/ 43281 h 19"/>
                <a:gd name="T22" fmla="*/ 19050 w 39"/>
                <a:gd name="T23" fmla="*/ 58738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9" h="19">
                  <a:moveTo>
                    <a:pt x="39" y="19"/>
                  </a:move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30" y="14"/>
                  </a:lnTo>
                  <a:lnTo>
                    <a:pt x="39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1" name="Freeform 513">
              <a:extLst>
                <a:ext uri="{FF2B5EF4-FFF2-40B4-BE49-F238E27FC236}">
                  <a16:creationId xmlns:a16="http://schemas.microsoft.com/office/drawing/2014/main" id="{14967457-728A-6D4A-8E89-C99FD7447D2E}"/>
                </a:ext>
              </a:extLst>
            </p:cNvPr>
            <p:cNvSpPr>
              <a:spLocks/>
            </p:cNvSpPr>
            <p:nvPr>
              <p:custDataLst>
                <p:tags r:id="rId536"/>
              </p:custDataLst>
            </p:nvPr>
          </p:nvSpPr>
          <p:spPr bwMode="auto">
            <a:xfrm>
              <a:off x="9791297" y="2870497"/>
              <a:ext cx="17431" cy="63485"/>
            </a:xfrm>
            <a:custGeom>
              <a:avLst/>
              <a:gdLst>
                <a:gd name="T0" fmla="*/ 0 w 26"/>
                <a:gd name="T1" fmla="*/ 57150 h 36"/>
                <a:gd name="T2" fmla="*/ 1649 w 26"/>
                <a:gd name="T3" fmla="*/ 49213 h 36"/>
                <a:gd name="T4" fmla="*/ 5495 w 26"/>
                <a:gd name="T5" fmla="*/ 31750 h 36"/>
                <a:gd name="T6" fmla="*/ 9891 w 26"/>
                <a:gd name="T7" fmla="*/ 12700 h 36"/>
                <a:gd name="T8" fmla="*/ 14287 w 26"/>
                <a:gd name="T9" fmla="*/ 0 h 36"/>
                <a:gd name="T10" fmla="*/ 14287 w 26"/>
                <a:gd name="T11" fmla="*/ 14288 h 36"/>
                <a:gd name="T12" fmla="*/ 14287 w 26"/>
                <a:gd name="T13" fmla="*/ 28575 h 36"/>
                <a:gd name="T14" fmla="*/ 13738 w 26"/>
                <a:gd name="T15" fmla="*/ 34925 h 36"/>
                <a:gd name="T16" fmla="*/ 13188 w 26"/>
                <a:gd name="T17" fmla="*/ 41275 h 36"/>
                <a:gd name="T18" fmla="*/ 11540 w 26"/>
                <a:gd name="T19" fmla="*/ 46038 h 36"/>
                <a:gd name="T20" fmla="*/ 9342 w 26"/>
                <a:gd name="T21" fmla="*/ 50800 h 36"/>
                <a:gd name="T22" fmla="*/ 7693 w 26"/>
                <a:gd name="T23" fmla="*/ 53975 h 36"/>
                <a:gd name="T24" fmla="*/ 5495 w 26"/>
                <a:gd name="T25" fmla="*/ 55563 h 36"/>
                <a:gd name="T26" fmla="*/ 2198 w 26"/>
                <a:gd name="T27" fmla="*/ 57150 h 36"/>
                <a:gd name="T28" fmla="*/ 0 w 26"/>
                <a:gd name="T29" fmla="*/ 57150 h 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" h="36">
                  <a:moveTo>
                    <a:pt x="0" y="36"/>
                  </a:moveTo>
                  <a:lnTo>
                    <a:pt x="3" y="31"/>
                  </a:lnTo>
                  <a:lnTo>
                    <a:pt x="10" y="20"/>
                  </a:lnTo>
                  <a:lnTo>
                    <a:pt x="18" y="8"/>
                  </a:lnTo>
                  <a:lnTo>
                    <a:pt x="26" y="0"/>
                  </a:lnTo>
                  <a:lnTo>
                    <a:pt x="26" y="9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4" y="26"/>
                  </a:lnTo>
                  <a:lnTo>
                    <a:pt x="21" y="29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4" y="36"/>
                  </a:lnTo>
                  <a:lnTo>
                    <a:pt x="0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2" name="Freeform 514">
              <a:extLst>
                <a:ext uri="{FF2B5EF4-FFF2-40B4-BE49-F238E27FC236}">
                  <a16:creationId xmlns:a16="http://schemas.microsoft.com/office/drawing/2014/main" id="{6DD12BB2-7686-9347-8C62-9682530A09C6}"/>
                </a:ext>
              </a:extLst>
            </p:cNvPr>
            <p:cNvSpPr>
              <a:spLocks/>
            </p:cNvSpPr>
            <p:nvPr>
              <p:custDataLst>
                <p:tags r:id="rId537"/>
              </p:custDataLst>
            </p:nvPr>
          </p:nvSpPr>
          <p:spPr bwMode="auto">
            <a:xfrm>
              <a:off x="9804854" y="2902240"/>
              <a:ext cx="3874" cy="67012"/>
            </a:xfrm>
            <a:custGeom>
              <a:avLst/>
              <a:gdLst>
                <a:gd name="T0" fmla="*/ 0 w 6"/>
                <a:gd name="T1" fmla="*/ 60325 h 37"/>
                <a:gd name="T2" fmla="*/ 0 w 6"/>
                <a:gd name="T3" fmla="*/ 0 h 37"/>
                <a:gd name="T4" fmla="*/ 3175 w 6"/>
                <a:gd name="T5" fmla="*/ 0 h 37"/>
                <a:gd name="T6" fmla="*/ 3175 w 6"/>
                <a:gd name="T7" fmla="*/ 50543 h 37"/>
                <a:gd name="T8" fmla="*/ 0 w 6"/>
                <a:gd name="T9" fmla="*/ 6032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37">
                  <a:moveTo>
                    <a:pt x="0" y="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1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3" name="Freeform 515">
              <a:extLst>
                <a:ext uri="{FF2B5EF4-FFF2-40B4-BE49-F238E27FC236}">
                  <a16:creationId xmlns:a16="http://schemas.microsoft.com/office/drawing/2014/main" id="{8DCAB8E1-FC26-B841-9BE4-7EE54B9F5067}"/>
                </a:ext>
              </a:extLst>
            </p:cNvPr>
            <p:cNvSpPr>
              <a:spLocks/>
            </p:cNvSpPr>
            <p:nvPr>
              <p:custDataLst>
                <p:tags r:id="rId538"/>
              </p:custDataLst>
            </p:nvPr>
          </p:nvSpPr>
          <p:spPr bwMode="auto">
            <a:xfrm>
              <a:off x="9789359" y="2993940"/>
              <a:ext cx="11621" cy="61722"/>
            </a:xfrm>
            <a:custGeom>
              <a:avLst/>
              <a:gdLst>
                <a:gd name="T0" fmla="*/ 0 w 20"/>
                <a:gd name="T1" fmla="*/ 40057 h 43"/>
                <a:gd name="T2" fmla="*/ 0 w 20"/>
                <a:gd name="T3" fmla="*/ 32304 h 43"/>
                <a:gd name="T4" fmla="*/ 0 w 20"/>
                <a:gd name="T5" fmla="*/ 23259 h 43"/>
                <a:gd name="T6" fmla="*/ 953 w 20"/>
                <a:gd name="T7" fmla="*/ 11629 h 43"/>
                <a:gd name="T8" fmla="*/ 3334 w 20"/>
                <a:gd name="T9" fmla="*/ 0 h 43"/>
                <a:gd name="T10" fmla="*/ 5239 w 20"/>
                <a:gd name="T11" fmla="*/ 9045 h 43"/>
                <a:gd name="T12" fmla="*/ 7620 w 20"/>
                <a:gd name="T13" fmla="*/ 15506 h 43"/>
                <a:gd name="T14" fmla="*/ 8096 w 20"/>
                <a:gd name="T15" fmla="*/ 18090 h 43"/>
                <a:gd name="T16" fmla="*/ 9049 w 20"/>
                <a:gd name="T17" fmla="*/ 23259 h 43"/>
                <a:gd name="T18" fmla="*/ 9049 w 20"/>
                <a:gd name="T19" fmla="*/ 27135 h 43"/>
                <a:gd name="T20" fmla="*/ 9525 w 20"/>
                <a:gd name="T21" fmla="*/ 32304 h 43"/>
                <a:gd name="T22" fmla="*/ 9049 w 20"/>
                <a:gd name="T23" fmla="*/ 34888 h 43"/>
                <a:gd name="T24" fmla="*/ 8573 w 20"/>
                <a:gd name="T25" fmla="*/ 38765 h 43"/>
                <a:gd name="T26" fmla="*/ 7620 w 20"/>
                <a:gd name="T27" fmla="*/ 42641 h 43"/>
                <a:gd name="T28" fmla="*/ 5715 w 20"/>
                <a:gd name="T29" fmla="*/ 46518 h 43"/>
                <a:gd name="T30" fmla="*/ 4286 w 20"/>
                <a:gd name="T31" fmla="*/ 50394 h 43"/>
                <a:gd name="T32" fmla="*/ 2858 w 20"/>
                <a:gd name="T33" fmla="*/ 52979 h 43"/>
                <a:gd name="T34" fmla="*/ 953 w 20"/>
                <a:gd name="T35" fmla="*/ 54271 h 43"/>
                <a:gd name="T36" fmla="*/ 0 w 20"/>
                <a:gd name="T37" fmla="*/ 55563 h 43"/>
                <a:gd name="T38" fmla="*/ 0 w 20"/>
                <a:gd name="T39" fmla="*/ 40057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" h="43">
                  <a:moveTo>
                    <a:pt x="0" y="31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2" y="9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19" y="27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2" y="36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4" name="Freeform 516">
              <a:extLst>
                <a:ext uri="{FF2B5EF4-FFF2-40B4-BE49-F238E27FC236}">
                  <a16:creationId xmlns:a16="http://schemas.microsoft.com/office/drawing/2014/main" id="{6233CB7C-604A-A542-9EEB-0CB7FC13A73B}"/>
                </a:ext>
              </a:extLst>
            </p:cNvPr>
            <p:cNvSpPr>
              <a:spLocks/>
            </p:cNvSpPr>
            <p:nvPr>
              <p:custDataLst>
                <p:tags r:id="rId539"/>
              </p:custDataLst>
            </p:nvPr>
          </p:nvSpPr>
          <p:spPr bwMode="auto">
            <a:xfrm>
              <a:off x="9762243" y="3032737"/>
              <a:ext cx="0" cy="65249"/>
            </a:xfrm>
            <a:custGeom>
              <a:avLst/>
              <a:gdLst>
                <a:gd name="T0" fmla="*/ 58738 h 30"/>
                <a:gd name="T1" fmla="*/ 48948 h 30"/>
                <a:gd name="T2" fmla="*/ 35243 h 30"/>
                <a:gd name="T3" fmla="*/ 17621 h 30"/>
                <a:gd name="T4" fmla="*/ 0 h 3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0" r="r" b="b"/>
              <a:pathLst>
                <a:path h="30">
                  <a:moveTo>
                    <a:pt x="0" y="30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5" name="Freeform 517">
              <a:extLst>
                <a:ext uri="{FF2B5EF4-FFF2-40B4-BE49-F238E27FC236}">
                  <a16:creationId xmlns:a16="http://schemas.microsoft.com/office/drawing/2014/main" id="{402C2E13-6D25-6048-A2CE-4AD7A5D1FC81}"/>
                </a:ext>
              </a:extLst>
            </p:cNvPr>
            <p:cNvSpPr>
              <a:spLocks/>
            </p:cNvSpPr>
            <p:nvPr>
              <p:custDataLst>
                <p:tags r:id="rId540"/>
              </p:custDataLst>
            </p:nvPr>
          </p:nvSpPr>
          <p:spPr bwMode="auto">
            <a:xfrm>
              <a:off x="9762243" y="3032737"/>
              <a:ext cx="9685" cy="65249"/>
            </a:xfrm>
            <a:custGeom>
              <a:avLst/>
              <a:gdLst>
                <a:gd name="T0" fmla="*/ 0 w 20"/>
                <a:gd name="T1" fmla="*/ 0 h 24"/>
                <a:gd name="T2" fmla="*/ 7938 w 20"/>
                <a:gd name="T3" fmla="*/ 0 h 24"/>
                <a:gd name="T4" fmla="*/ 0 w 20"/>
                <a:gd name="T5" fmla="*/ 58738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4">
                  <a:moveTo>
                    <a:pt x="0" y="0"/>
                  </a:moveTo>
                  <a:lnTo>
                    <a:pt x="20" y="0"/>
                  </a:lnTo>
                  <a:lnTo>
                    <a:pt x="0" y="2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6" name="Freeform 518">
              <a:extLst>
                <a:ext uri="{FF2B5EF4-FFF2-40B4-BE49-F238E27FC236}">
                  <a16:creationId xmlns:a16="http://schemas.microsoft.com/office/drawing/2014/main" id="{2C485C37-3AF6-7A4D-841E-A759B9638930}"/>
                </a:ext>
              </a:extLst>
            </p:cNvPr>
            <p:cNvSpPr>
              <a:spLocks/>
            </p:cNvSpPr>
            <p:nvPr>
              <p:custDataLst>
                <p:tags r:id="rId541"/>
              </p:custDataLst>
            </p:nvPr>
          </p:nvSpPr>
          <p:spPr bwMode="auto">
            <a:xfrm>
              <a:off x="9462027" y="2574235"/>
              <a:ext cx="21305" cy="67012"/>
            </a:xfrm>
            <a:custGeom>
              <a:avLst/>
              <a:gdLst>
                <a:gd name="T0" fmla="*/ 0 w 46"/>
                <a:gd name="T1" fmla="*/ 0 h 19"/>
                <a:gd name="T2" fmla="*/ 3416 w 46"/>
                <a:gd name="T3" fmla="*/ 9525 h 19"/>
                <a:gd name="T4" fmla="*/ 5315 w 46"/>
                <a:gd name="T5" fmla="*/ 15875 h 19"/>
                <a:gd name="T6" fmla="*/ 7213 w 46"/>
                <a:gd name="T7" fmla="*/ 25400 h 19"/>
                <a:gd name="T8" fmla="*/ 8731 w 46"/>
                <a:gd name="T9" fmla="*/ 31750 h 19"/>
                <a:gd name="T10" fmla="*/ 9870 w 46"/>
                <a:gd name="T11" fmla="*/ 38100 h 19"/>
                <a:gd name="T12" fmla="*/ 12147 w 46"/>
                <a:gd name="T13" fmla="*/ 44450 h 19"/>
                <a:gd name="T14" fmla="*/ 14046 w 46"/>
                <a:gd name="T15" fmla="*/ 53975 h 19"/>
                <a:gd name="T16" fmla="*/ 17462 w 46"/>
                <a:gd name="T17" fmla="*/ 60325 h 19"/>
                <a:gd name="T18" fmla="*/ 12527 w 46"/>
                <a:gd name="T19" fmla="*/ 60325 h 19"/>
                <a:gd name="T20" fmla="*/ 9111 w 46"/>
                <a:gd name="T21" fmla="*/ 60325 h 19"/>
                <a:gd name="T22" fmla="*/ 6833 w 46"/>
                <a:gd name="T23" fmla="*/ 57150 h 19"/>
                <a:gd name="T24" fmla="*/ 4935 w 46"/>
                <a:gd name="T25" fmla="*/ 53975 h 19"/>
                <a:gd name="T26" fmla="*/ 3796 w 46"/>
                <a:gd name="T27" fmla="*/ 44450 h 19"/>
                <a:gd name="T28" fmla="*/ 2657 w 46"/>
                <a:gd name="T29" fmla="*/ 34925 h 19"/>
                <a:gd name="T30" fmla="*/ 1518 w 46"/>
                <a:gd name="T31" fmla="*/ 22225 h 19"/>
                <a:gd name="T32" fmla="*/ 0 w 46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19">
                  <a:moveTo>
                    <a:pt x="0" y="0"/>
                  </a:moveTo>
                  <a:lnTo>
                    <a:pt x="9" y="3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32" y="14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33" y="19"/>
                  </a:lnTo>
                  <a:lnTo>
                    <a:pt x="24" y="19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10" y="14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7" name="Freeform 519">
              <a:extLst>
                <a:ext uri="{FF2B5EF4-FFF2-40B4-BE49-F238E27FC236}">
                  <a16:creationId xmlns:a16="http://schemas.microsoft.com/office/drawing/2014/main" id="{CD4B3B83-E543-2D42-AD84-B478E5324460}"/>
                </a:ext>
              </a:extLst>
            </p:cNvPr>
            <p:cNvSpPr>
              <a:spLocks/>
            </p:cNvSpPr>
            <p:nvPr>
              <p:custDataLst>
                <p:tags r:id="rId542"/>
              </p:custDataLst>
            </p:nvPr>
          </p:nvSpPr>
          <p:spPr bwMode="auto">
            <a:xfrm>
              <a:off x="6186759" y="2729420"/>
              <a:ext cx="58106" cy="65249"/>
            </a:xfrm>
            <a:custGeom>
              <a:avLst/>
              <a:gdLst>
                <a:gd name="T0" fmla="*/ 15716 w 100"/>
                <a:gd name="T1" fmla="*/ 0 h 55"/>
                <a:gd name="T2" fmla="*/ 47625 w 100"/>
                <a:gd name="T3" fmla="*/ 12816 h 55"/>
                <a:gd name="T4" fmla="*/ 47625 w 100"/>
                <a:gd name="T5" fmla="*/ 58738 h 55"/>
                <a:gd name="T6" fmla="*/ 6191 w 100"/>
                <a:gd name="T7" fmla="*/ 58738 h 55"/>
                <a:gd name="T8" fmla="*/ 0 w 100"/>
                <a:gd name="T9" fmla="*/ 45922 h 55"/>
                <a:gd name="T10" fmla="*/ 476 w 100"/>
                <a:gd name="T11" fmla="*/ 40583 h 55"/>
                <a:gd name="T12" fmla="*/ 1905 w 100"/>
                <a:gd name="T13" fmla="*/ 34175 h 55"/>
                <a:gd name="T14" fmla="*/ 4763 w 100"/>
                <a:gd name="T15" fmla="*/ 26699 h 55"/>
                <a:gd name="T16" fmla="*/ 7620 w 100"/>
                <a:gd name="T17" fmla="*/ 19223 h 55"/>
                <a:gd name="T18" fmla="*/ 12859 w 100"/>
                <a:gd name="T19" fmla="*/ 5340 h 55"/>
                <a:gd name="T20" fmla="*/ 15716 w 100"/>
                <a:gd name="T21" fmla="*/ 0 h 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" h="55">
                  <a:moveTo>
                    <a:pt x="33" y="0"/>
                  </a:moveTo>
                  <a:lnTo>
                    <a:pt x="100" y="12"/>
                  </a:lnTo>
                  <a:lnTo>
                    <a:pt x="100" y="55"/>
                  </a:lnTo>
                  <a:lnTo>
                    <a:pt x="13" y="55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2"/>
                  </a:lnTo>
                  <a:lnTo>
                    <a:pt x="10" y="25"/>
                  </a:lnTo>
                  <a:lnTo>
                    <a:pt x="16" y="18"/>
                  </a:lnTo>
                  <a:lnTo>
                    <a:pt x="27" y="5"/>
                  </a:lnTo>
                  <a:lnTo>
                    <a:pt x="3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8" name="Freeform 520">
              <a:extLst>
                <a:ext uri="{FF2B5EF4-FFF2-40B4-BE49-F238E27FC236}">
                  <a16:creationId xmlns:a16="http://schemas.microsoft.com/office/drawing/2014/main" id="{844882BE-7F47-F848-B289-A8CBA491E82E}"/>
                </a:ext>
              </a:extLst>
            </p:cNvPr>
            <p:cNvSpPr>
              <a:spLocks/>
            </p:cNvSpPr>
            <p:nvPr>
              <p:custDataLst>
                <p:tags r:id="rId543"/>
              </p:custDataLst>
            </p:nvPr>
          </p:nvSpPr>
          <p:spPr bwMode="auto">
            <a:xfrm>
              <a:off x="6734897" y="2276208"/>
              <a:ext cx="52295" cy="65248"/>
            </a:xfrm>
            <a:custGeom>
              <a:avLst/>
              <a:gdLst>
                <a:gd name="T0" fmla="*/ 22946 w 99"/>
                <a:gd name="T1" fmla="*/ 2303 h 51"/>
                <a:gd name="T2" fmla="*/ 25111 w 99"/>
                <a:gd name="T3" fmla="*/ 1152 h 51"/>
                <a:gd name="T4" fmla="*/ 26843 w 99"/>
                <a:gd name="T5" fmla="*/ 0 h 51"/>
                <a:gd name="T6" fmla="*/ 28142 w 99"/>
                <a:gd name="T7" fmla="*/ 0 h 51"/>
                <a:gd name="T8" fmla="*/ 29874 w 99"/>
                <a:gd name="T9" fmla="*/ 1152 h 51"/>
                <a:gd name="T10" fmla="*/ 32038 w 99"/>
                <a:gd name="T11" fmla="*/ 5759 h 51"/>
                <a:gd name="T12" fmla="*/ 34203 w 99"/>
                <a:gd name="T13" fmla="*/ 12669 h 51"/>
                <a:gd name="T14" fmla="*/ 35935 w 99"/>
                <a:gd name="T15" fmla="*/ 20731 h 51"/>
                <a:gd name="T16" fmla="*/ 37667 w 99"/>
                <a:gd name="T17" fmla="*/ 28793 h 51"/>
                <a:gd name="T18" fmla="*/ 39398 w 99"/>
                <a:gd name="T19" fmla="*/ 32248 h 51"/>
                <a:gd name="T20" fmla="*/ 40264 w 99"/>
                <a:gd name="T21" fmla="*/ 34551 h 51"/>
                <a:gd name="T22" fmla="*/ 41563 w 99"/>
                <a:gd name="T23" fmla="*/ 36855 h 51"/>
                <a:gd name="T24" fmla="*/ 42862 w 99"/>
                <a:gd name="T25" fmla="*/ 39158 h 51"/>
                <a:gd name="T26" fmla="*/ 42862 w 99"/>
                <a:gd name="T27" fmla="*/ 42613 h 51"/>
                <a:gd name="T28" fmla="*/ 41996 w 99"/>
                <a:gd name="T29" fmla="*/ 46068 h 51"/>
                <a:gd name="T30" fmla="*/ 41130 w 99"/>
                <a:gd name="T31" fmla="*/ 49523 h 51"/>
                <a:gd name="T32" fmla="*/ 39398 w 99"/>
                <a:gd name="T33" fmla="*/ 51827 h 51"/>
                <a:gd name="T34" fmla="*/ 37234 w 99"/>
                <a:gd name="T35" fmla="*/ 54130 h 51"/>
                <a:gd name="T36" fmla="*/ 35069 w 99"/>
                <a:gd name="T37" fmla="*/ 55282 h 51"/>
                <a:gd name="T38" fmla="*/ 32038 w 99"/>
                <a:gd name="T39" fmla="*/ 57585 h 51"/>
                <a:gd name="T40" fmla="*/ 29441 w 99"/>
                <a:gd name="T41" fmla="*/ 57585 h 51"/>
                <a:gd name="T42" fmla="*/ 22513 w 99"/>
                <a:gd name="T43" fmla="*/ 58737 h 51"/>
                <a:gd name="T44" fmla="*/ 15586 w 99"/>
                <a:gd name="T45" fmla="*/ 56434 h 51"/>
                <a:gd name="T46" fmla="*/ 11690 w 99"/>
                <a:gd name="T47" fmla="*/ 55282 h 51"/>
                <a:gd name="T48" fmla="*/ 7793 w 99"/>
                <a:gd name="T49" fmla="*/ 51827 h 51"/>
                <a:gd name="T50" fmla="*/ 3897 w 99"/>
                <a:gd name="T51" fmla="*/ 49523 h 51"/>
                <a:gd name="T52" fmla="*/ 433 w 99"/>
                <a:gd name="T53" fmla="*/ 46068 h 51"/>
                <a:gd name="T54" fmla="*/ 0 w 99"/>
                <a:gd name="T55" fmla="*/ 44917 h 51"/>
                <a:gd name="T56" fmla="*/ 433 w 99"/>
                <a:gd name="T57" fmla="*/ 42613 h 51"/>
                <a:gd name="T58" fmla="*/ 1299 w 99"/>
                <a:gd name="T59" fmla="*/ 40310 h 51"/>
                <a:gd name="T60" fmla="*/ 2598 w 99"/>
                <a:gd name="T61" fmla="*/ 38006 h 51"/>
                <a:gd name="T62" fmla="*/ 6061 w 99"/>
                <a:gd name="T63" fmla="*/ 33399 h 51"/>
                <a:gd name="T64" fmla="*/ 10824 w 99"/>
                <a:gd name="T65" fmla="*/ 27641 h 51"/>
                <a:gd name="T66" fmla="*/ 15153 w 99"/>
                <a:gd name="T67" fmla="*/ 21882 h 51"/>
                <a:gd name="T68" fmla="*/ 19483 w 99"/>
                <a:gd name="T69" fmla="*/ 13820 h 51"/>
                <a:gd name="T70" fmla="*/ 20782 w 99"/>
                <a:gd name="T71" fmla="*/ 11517 h 51"/>
                <a:gd name="T72" fmla="*/ 22080 w 99"/>
                <a:gd name="T73" fmla="*/ 8062 h 51"/>
                <a:gd name="T74" fmla="*/ 22513 w 99"/>
                <a:gd name="T75" fmla="*/ 5759 h 51"/>
                <a:gd name="T76" fmla="*/ 22946 w 99"/>
                <a:gd name="T77" fmla="*/ 2303 h 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9" h="51">
                  <a:moveTo>
                    <a:pt x="53" y="2"/>
                  </a:moveTo>
                  <a:lnTo>
                    <a:pt x="58" y="1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79" y="11"/>
                  </a:lnTo>
                  <a:lnTo>
                    <a:pt x="83" y="18"/>
                  </a:lnTo>
                  <a:lnTo>
                    <a:pt x="87" y="25"/>
                  </a:lnTo>
                  <a:lnTo>
                    <a:pt x="91" y="28"/>
                  </a:lnTo>
                  <a:lnTo>
                    <a:pt x="93" y="30"/>
                  </a:lnTo>
                  <a:lnTo>
                    <a:pt x="96" y="32"/>
                  </a:lnTo>
                  <a:lnTo>
                    <a:pt x="99" y="34"/>
                  </a:lnTo>
                  <a:lnTo>
                    <a:pt x="99" y="37"/>
                  </a:lnTo>
                  <a:lnTo>
                    <a:pt x="97" y="40"/>
                  </a:lnTo>
                  <a:lnTo>
                    <a:pt x="95" y="43"/>
                  </a:lnTo>
                  <a:lnTo>
                    <a:pt x="91" y="45"/>
                  </a:lnTo>
                  <a:lnTo>
                    <a:pt x="86" y="47"/>
                  </a:lnTo>
                  <a:lnTo>
                    <a:pt x="81" y="48"/>
                  </a:lnTo>
                  <a:lnTo>
                    <a:pt x="74" y="50"/>
                  </a:lnTo>
                  <a:lnTo>
                    <a:pt x="68" y="50"/>
                  </a:lnTo>
                  <a:lnTo>
                    <a:pt x="52" y="51"/>
                  </a:lnTo>
                  <a:lnTo>
                    <a:pt x="36" y="49"/>
                  </a:lnTo>
                  <a:lnTo>
                    <a:pt x="27" y="48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3" y="35"/>
                  </a:lnTo>
                  <a:lnTo>
                    <a:pt x="6" y="33"/>
                  </a:lnTo>
                  <a:lnTo>
                    <a:pt x="14" y="29"/>
                  </a:lnTo>
                  <a:lnTo>
                    <a:pt x="25" y="24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48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09" name="Freeform 521">
              <a:extLst>
                <a:ext uri="{FF2B5EF4-FFF2-40B4-BE49-F238E27FC236}">
                  <a16:creationId xmlns:a16="http://schemas.microsoft.com/office/drawing/2014/main" id="{D5BD612E-55FC-8D4C-9BD1-75B437065740}"/>
                </a:ext>
              </a:extLst>
            </p:cNvPr>
            <p:cNvSpPr>
              <a:spLocks/>
            </p:cNvSpPr>
            <p:nvPr>
              <p:custDataLst>
                <p:tags r:id="rId544"/>
              </p:custDataLst>
            </p:nvPr>
          </p:nvSpPr>
          <p:spPr bwMode="auto">
            <a:xfrm>
              <a:off x="6777508" y="2068118"/>
              <a:ext cx="278910" cy="181637"/>
            </a:xfrm>
            <a:custGeom>
              <a:avLst/>
              <a:gdLst>
                <a:gd name="T0" fmla="*/ 137160 w 525"/>
                <a:gd name="T1" fmla="*/ 14196 h 311"/>
                <a:gd name="T2" fmla="*/ 148917 w 525"/>
                <a:gd name="T3" fmla="*/ 11041 h 311"/>
                <a:gd name="T4" fmla="*/ 167640 w 525"/>
                <a:gd name="T5" fmla="*/ 10515 h 311"/>
                <a:gd name="T6" fmla="*/ 177655 w 525"/>
                <a:gd name="T7" fmla="*/ 8938 h 311"/>
                <a:gd name="T8" fmla="*/ 185928 w 525"/>
                <a:gd name="T9" fmla="*/ 3680 h 311"/>
                <a:gd name="T10" fmla="*/ 223810 w 525"/>
                <a:gd name="T11" fmla="*/ 3155 h 311"/>
                <a:gd name="T12" fmla="*/ 228600 w 525"/>
                <a:gd name="T13" fmla="*/ 9989 h 311"/>
                <a:gd name="T14" fmla="*/ 203781 w 525"/>
                <a:gd name="T15" fmla="*/ 24711 h 311"/>
                <a:gd name="T16" fmla="*/ 170688 w 525"/>
                <a:gd name="T17" fmla="*/ 38381 h 311"/>
                <a:gd name="T18" fmla="*/ 155013 w 525"/>
                <a:gd name="T19" fmla="*/ 42061 h 311"/>
                <a:gd name="T20" fmla="*/ 139773 w 525"/>
                <a:gd name="T21" fmla="*/ 43638 h 311"/>
                <a:gd name="T22" fmla="*/ 121485 w 525"/>
                <a:gd name="T23" fmla="*/ 53102 h 311"/>
                <a:gd name="T24" fmla="*/ 106245 w 525"/>
                <a:gd name="T25" fmla="*/ 63617 h 311"/>
                <a:gd name="T26" fmla="*/ 94923 w 525"/>
                <a:gd name="T27" fmla="*/ 67823 h 311"/>
                <a:gd name="T28" fmla="*/ 81425 w 525"/>
                <a:gd name="T29" fmla="*/ 64669 h 311"/>
                <a:gd name="T30" fmla="*/ 77506 w 525"/>
                <a:gd name="T31" fmla="*/ 72029 h 311"/>
                <a:gd name="T32" fmla="*/ 76200 w 525"/>
                <a:gd name="T33" fmla="*/ 76235 h 311"/>
                <a:gd name="T34" fmla="*/ 80554 w 525"/>
                <a:gd name="T35" fmla="*/ 77813 h 311"/>
                <a:gd name="T36" fmla="*/ 80119 w 525"/>
                <a:gd name="T37" fmla="*/ 82545 h 311"/>
                <a:gd name="T38" fmla="*/ 76635 w 525"/>
                <a:gd name="T39" fmla="*/ 87802 h 311"/>
                <a:gd name="T40" fmla="*/ 78377 w 525"/>
                <a:gd name="T41" fmla="*/ 94111 h 311"/>
                <a:gd name="T42" fmla="*/ 70539 w 525"/>
                <a:gd name="T43" fmla="*/ 101998 h 311"/>
                <a:gd name="T44" fmla="*/ 62702 w 525"/>
                <a:gd name="T45" fmla="*/ 107255 h 311"/>
                <a:gd name="T46" fmla="*/ 61395 w 525"/>
                <a:gd name="T47" fmla="*/ 111987 h 311"/>
                <a:gd name="T48" fmla="*/ 62702 w 525"/>
                <a:gd name="T49" fmla="*/ 119874 h 311"/>
                <a:gd name="T50" fmla="*/ 70975 w 525"/>
                <a:gd name="T51" fmla="*/ 129863 h 311"/>
                <a:gd name="T52" fmla="*/ 83167 w 525"/>
                <a:gd name="T53" fmla="*/ 140378 h 311"/>
                <a:gd name="T54" fmla="*/ 111470 w 525"/>
                <a:gd name="T55" fmla="*/ 157729 h 311"/>
                <a:gd name="T56" fmla="*/ 105809 w 525"/>
                <a:gd name="T57" fmla="*/ 163512 h 311"/>
                <a:gd name="T58" fmla="*/ 82296 w 525"/>
                <a:gd name="T59" fmla="*/ 162460 h 311"/>
                <a:gd name="T60" fmla="*/ 63137 w 525"/>
                <a:gd name="T61" fmla="*/ 161935 h 311"/>
                <a:gd name="T62" fmla="*/ 56170 w 525"/>
                <a:gd name="T63" fmla="*/ 159832 h 311"/>
                <a:gd name="T64" fmla="*/ 53558 w 525"/>
                <a:gd name="T65" fmla="*/ 156677 h 311"/>
                <a:gd name="T66" fmla="*/ 52251 w 525"/>
                <a:gd name="T67" fmla="*/ 148265 h 311"/>
                <a:gd name="T68" fmla="*/ 50510 w 525"/>
                <a:gd name="T69" fmla="*/ 146162 h 311"/>
                <a:gd name="T70" fmla="*/ 41366 w 525"/>
                <a:gd name="T71" fmla="*/ 145636 h 311"/>
                <a:gd name="T72" fmla="*/ 34834 w 525"/>
                <a:gd name="T73" fmla="*/ 155626 h 311"/>
                <a:gd name="T74" fmla="*/ 19159 w 525"/>
                <a:gd name="T75" fmla="*/ 148265 h 311"/>
                <a:gd name="T76" fmla="*/ 0 w 525"/>
                <a:gd name="T77" fmla="*/ 129337 h 311"/>
                <a:gd name="T78" fmla="*/ 7838 w 525"/>
                <a:gd name="T79" fmla="*/ 125657 h 311"/>
                <a:gd name="T80" fmla="*/ 14805 w 525"/>
                <a:gd name="T81" fmla="*/ 116719 h 311"/>
                <a:gd name="T82" fmla="*/ 12192 w 525"/>
                <a:gd name="T83" fmla="*/ 111987 h 311"/>
                <a:gd name="T84" fmla="*/ 14805 w 525"/>
                <a:gd name="T85" fmla="*/ 105152 h 311"/>
                <a:gd name="T86" fmla="*/ 17417 w 525"/>
                <a:gd name="T87" fmla="*/ 98843 h 311"/>
                <a:gd name="T88" fmla="*/ 14805 w 525"/>
                <a:gd name="T89" fmla="*/ 94111 h 311"/>
                <a:gd name="T90" fmla="*/ 58347 w 525"/>
                <a:gd name="T91" fmla="*/ 94111 h 311"/>
                <a:gd name="T92" fmla="*/ 57041 w 525"/>
                <a:gd name="T93" fmla="*/ 93060 h 311"/>
                <a:gd name="T94" fmla="*/ 39189 w 525"/>
                <a:gd name="T95" fmla="*/ 87277 h 311"/>
                <a:gd name="T96" fmla="*/ 23513 w 525"/>
                <a:gd name="T97" fmla="*/ 77813 h 311"/>
                <a:gd name="T98" fmla="*/ 36576 w 525"/>
                <a:gd name="T99" fmla="*/ 70452 h 311"/>
                <a:gd name="T100" fmla="*/ 52251 w 525"/>
                <a:gd name="T101" fmla="*/ 58360 h 311"/>
                <a:gd name="T102" fmla="*/ 48333 w 525"/>
                <a:gd name="T103" fmla="*/ 54153 h 311"/>
                <a:gd name="T104" fmla="*/ 43543 w 525"/>
                <a:gd name="T105" fmla="*/ 42061 h 311"/>
                <a:gd name="T106" fmla="*/ 55299 w 525"/>
                <a:gd name="T107" fmla="*/ 39958 h 311"/>
                <a:gd name="T108" fmla="*/ 80119 w 525"/>
                <a:gd name="T109" fmla="*/ 30494 h 311"/>
                <a:gd name="T110" fmla="*/ 110599 w 525"/>
                <a:gd name="T111" fmla="*/ 18402 h 3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25" h="311">
                  <a:moveTo>
                    <a:pt x="273" y="31"/>
                  </a:moveTo>
                  <a:lnTo>
                    <a:pt x="307" y="31"/>
                  </a:lnTo>
                  <a:lnTo>
                    <a:pt x="315" y="27"/>
                  </a:lnTo>
                  <a:lnTo>
                    <a:pt x="324" y="24"/>
                  </a:lnTo>
                  <a:lnTo>
                    <a:pt x="333" y="22"/>
                  </a:lnTo>
                  <a:lnTo>
                    <a:pt x="342" y="21"/>
                  </a:lnTo>
                  <a:lnTo>
                    <a:pt x="359" y="20"/>
                  </a:lnTo>
                  <a:lnTo>
                    <a:pt x="377" y="20"/>
                  </a:lnTo>
                  <a:lnTo>
                    <a:pt x="385" y="20"/>
                  </a:lnTo>
                  <a:lnTo>
                    <a:pt x="393" y="20"/>
                  </a:lnTo>
                  <a:lnTo>
                    <a:pt x="401" y="19"/>
                  </a:lnTo>
                  <a:lnTo>
                    <a:pt x="408" y="17"/>
                  </a:lnTo>
                  <a:lnTo>
                    <a:pt x="415" y="15"/>
                  </a:lnTo>
                  <a:lnTo>
                    <a:pt x="421" y="11"/>
                  </a:lnTo>
                  <a:lnTo>
                    <a:pt x="427" y="7"/>
                  </a:lnTo>
                  <a:lnTo>
                    <a:pt x="433" y="0"/>
                  </a:lnTo>
                  <a:lnTo>
                    <a:pt x="512" y="0"/>
                  </a:lnTo>
                  <a:lnTo>
                    <a:pt x="514" y="6"/>
                  </a:lnTo>
                  <a:lnTo>
                    <a:pt x="519" y="12"/>
                  </a:lnTo>
                  <a:lnTo>
                    <a:pt x="523" y="17"/>
                  </a:lnTo>
                  <a:lnTo>
                    <a:pt x="525" y="19"/>
                  </a:lnTo>
                  <a:lnTo>
                    <a:pt x="511" y="26"/>
                  </a:lnTo>
                  <a:lnTo>
                    <a:pt x="491" y="36"/>
                  </a:lnTo>
                  <a:lnTo>
                    <a:pt x="468" y="47"/>
                  </a:lnTo>
                  <a:lnTo>
                    <a:pt x="443" y="57"/>
                  </a:lnTo>
                  <a:lnTo>
                    <a:pt x="418" y="66"/>
                  </a:lnTo>
                  <a:lnTo>
                    <a:pt x="392" y="73"/>
                  </a:lnTo>
                  <a:lnTo>
                    <a:pt x="379" y="76"/>
                  </a:lnTo>
                  <a:lnTo>
                    <a:pt x="368" y="78"/>
                  </a:lnTo>
                  <a:lnTo>
                    <a:pt x="356" y="80"/>
                  </a:lnTo>
                  <a:lnTo>
                    <a:pt x="346" y="80"/>
                  </a:lnTo>
                  <a:lnTo>
                    <a:pt x="333" y="81"/>
                  </a:lnTo>
                  <a:lnTo>
                    <a:pt x="321" y="83"/>
                  </a:lnTo>
                  <a:lnTo>
                    <a:pt x="309" y="86"/>
                  </a:lnTo>
                  <a:lnTo>
                    <a:pt x="299" y="90"/>
                  </a:lnTo>
                  <a:lnTo>
                    <a:pt x="279" y="101"/>
                  </a:lnTo>
                  <a:lnTo>
                    <a:pt x="262" y="111"/>
                  </a:lnTo>
                  <a:lnTo>
                    <a:pt x="253" y="116"/>
                  </a:lnTo>
                  <a:lnTo>
                    <a:pt x="244" y="121"/>
                  </a:lnTo>
                  <a:lnTo>
                    <a:pt x="235" y="124"/>
                  </a:lnTo>
                  <a:lnTo>
                    <a:pt x="226" y="127"/>
                  </a:lnTo>
                  <a:lnTo>
                    <a:pt x="218" y="129"/>
                  </a:lnTo>
                  <a:lnTo>
                    <a:pt x="208" y="129"/>
                  </a:lnTo>
                  <a:lnTo>
                    <a:pt x="198" y="127"/>
                  </a:lnTo>
                  <a:lnTo>
                    <a:pt x="187" y="123"/>
                  </a:lnTo>
                  <a:lnTo>
                    <a:pt x="186" y="128"/>
                  </a:lnTo>
                  <a:lnTo>
                    <a:pt x="183" y="133"/>
                  </a:lnTo>
                  <a:lnTo>
                    <a:pt x="178" y="137"/>
                  </a:lnTo>
                  <a:lnTo>
                    <a:pt x="174" y="142"/>
                  </a:lnTo>
                  <a:lnTo>
                    <a:pt x="174" y="144"/>
                  </a:lnTo>
                  <a:lnTo>
                    <a:pt x="175" y="145"/>
                  </a:lnTo>
                  <a:lnTo>
                    <a:pt x="177" y="146"/>
                  </a:lnTo>
                  <a:lnTo>
                    <a:pt x="180" y="147"/>
                  </a:lnTo>
                  <a:lnTo>
                    <a:pt x="185" y="148"/>
                  </a:lnTo>
                  <a:lnTo>
                    <a:pt x="187" y="148"/>
                  </a:lnTo>
                  <a:lnTo>
                    <a:pt x="186" y="152"/>
                  </a:lnTo>
                  <a:lnTo>
                    <a:pt x="184" y="157"/>
                  </a:lnTo>
                  <a:lnTo>
                    <a:pt x="181" y="160"/>
                  </a:lnTo>
                  <a:lnTo>
                    <a:pt x="178" y="164"/>
                  </a:lnTo>
                  <a:lnTo>
                    <a:pt x="176" y="167"/>
                  </a:lnTo>
                  <a:lnTo>
                    <a:pt x="175" y="171"/>
                  </a:lnTo>
                  <a:lnTo>
                    <a:pt x="176" y="175"/>
                  </a:lnTo>
                  <a:lnTo>
                    <a:pt x="180" y="179"/>
                  </a:lnTo>
                  <a:lnTo>
                    <a:pt x="175" y="185"/>
                  </a:lnTo>
                  <a:lnTo>
                    <a:pt x="168" y="190"/>
                  </a:lnTo>
                  <a:lnTo>
                    <a:pt x="162" y="194"/>
                  </a:lnTo>
                  <a:lnTo>
                    <a:pt x="155" y="197"/>
                  </a:lnTo>
                  <a:lnTo>
                    <a:pt x="150" y="201"/>
                  </a:lnTo>
                  <a:lnTo>
                    <a:pt x="144" y="204"/>
                  </a:lnTo>
                  <a:lnTo>
                    <a:pt x="143" y="207"/>
                  </a:lnTo>
                  <a:lnTo>
                    <a:pt x="141" y="209"/>
                  </a:lnTo>
                  <a:lnTo>
                    <a:pt x="141" y="213"/>
                  </a:lnTo>
                  <a:lnTo>
                    <a:pt x="140" y="216"/>
                  </a:lnTo>
                  <a:lnTo>
                    <a:pt x="141" y="222"/>
                  </a:lnTo>
                  <a:lnTo>
                    <a:pt x="144" y="228"/>
                  </a:lnTo>
                  <a:lnTo>
                    <a:pt x="149" y="234"/>
                  </a:lnTo>
                  <a:lnTo>
                    <a:pt x="155" y="241"/>
                  </a:lnTo>
                  <a:lnTo>
                    <a:pt x="163" y="247"/>
                  </a:lnTo>
                  <a:lnTo>
                    <a:pt x="172" y="254"/>
                  </a:lnTo>
                  <a:lnTo>
                    <a:pt x="181" y="260"/>
                  </a:lnTo>
                  <a:lnTo>
                    <a:pt x="191" y="267"/>
                  </a:lnTo>
                  <a:lnTo>
                    <a:pt x="213" y="279"/>
                  </a:lnTo>
                  <a:lnTo>
                    <a:pt x="235" y="290"/>
                  </a:lnTo>
                  <a:lnTo>
                    <a:pt x="256" y="300"/>
                  </a:lnTo>
                  <a:lnTo>
                    <a:pt x="273" y="308"/>
                  </a:lnTo>
                  <a:lnTo>
                    <a:pt x="258" y="310"/>
                  </a:lnTo>
                  <a:lnTo>
                    <a:pt x="243" y="311"/>
                  </a:lnTo>
                  <a:lnTo>
                    <a:pt x="229" y="311"/>
                  </a:lnTo>
                  <a:lnTo>
                    <a:pt x="214" y="310"/>
                  </a:lnTo>
                  <a:lnTo>
                    <a:pt x="189" y="309"/>
                  </a:lnTo>
                  <a:lnTo>
                    <a:pt x="167" y="308"/>
                  </a:lnTo>
                  <a:lnTo>
                    <a:pt x="155" y="308"/>
                  </a:lnTo>
                  <a:lnTo>
                    <a:pt x="145" y="308"/>
                  </a:lnTo>
                  <a:lnTo>
                    <a:pt x="138" y="307"/>
                  </a:lnTo>
                  <a:lnTo>
                    <a:pt x="131" y="305"/>
                  </a:lnTo>
                  <a:lnTo>
                    <a:pt x="129" y="304"/>
                  </a:lnTo>
                  <a:lnTo>
                    <a:pt x="127" y="302"/>
                  </a:lnTo>
                  <a:lnTo>
                    <a:pt x="124" y="300"/>
                  </a:lnTo>
                  <a:lnTo>
                    <a:pt x="123" y="298"/>
                  </a:lnTo>
                  <a:lnTo>
                    <a:pt x="121" y="292"/>
                  </a:lnTo>
                  <a:lnTo>
                    <a:pt x="120" y="284"/>
                  </a:lnTo>
                  <a:lnTo>
                    <a:pt x="120" y="282"/>
                  </a:lnTo>
                  <a:lnTo>
                    <a:pt x="119" y="280"/>
                  </a:lnTo>
                  <a:lnTo>
                    <a:pt x="118" y="279"/>
                  </a:lnTo>
                  <a:lnTo>
                    <a:pt x="116" y="278"/>
                  </a:lnTo>
                  <a:lnTo>
                    <a:pt x="111" y="277"/>
                  </a:lnTo>
                  <a:lnTo>
                    <a:pt x="106" y="276"/>
                  </a:lnTo>
                  <a:lnTo>
                    <a:pt x="95" y="277"/>
                  </a:lnTo>
                  <a:lnTo>
                    <a:pt x="87" y="278"/>
                  </a:lnTo>
                  <a:lnTo>
                    <a:pt x="84" y="287"/>
                  </a:lnTo>
                  <a:lnTo>
                    <a:pt x="80" y="296"/>
                  </a:lnTo>
                  <a:lnTo>
                    <a:pt x="66" y="291"/>
                  </a:lnTo>
                  <a:lnTo>
                    <a:pt x="55" y="287"/>
                  </a:lnTo>
                  <a:lnTo>
                    <a:pt x="44" y="282"/>
                  </a:lnTo>
                  <a:lnTo>
                    <a:pt x="35" y="276"/>
                  </a:lnTo>
                  <a:lnTo>
                    <a:pt x="19" y="263"/>
                  </a:lnTo>
                  <a:lnTo>
                    <a:pt x="0" y="246"/>
                  </a:lnTo>
                  <a:lnTo>
                    <a:pt x="8" y="244"/>
                  </a:lnTo>
                  <a:lnTo>
                    <a:pt x="13" y="242"/>
                  </a:lnTo>
                  <a:lnTo>
                    <a:pt x="18" y="239"/>
                  </a:lnTo>
                  <a:lnTo>
                    <a:pt x="22" y="237"/>
                  </a:lnTo>
                  <a:lnTo>
                    <a:pt x="29" y="230"/>
                  </a:lnTo>
                  <a:lnTo>
                    <a:pt x="34" y="222"/>
                  </a:lnTo>
                  <a:lnTo>
                    <a:pt x="31" y="219"/>
                  </a:lnTo>
                  <a:lnTo>
                    <a:pt x="29" y="216"/>
                  </a:lnTo>
                  <a:lnTo>
                    <a:pt x="28" y="213"/>
                  </a:lnTo>
                  <a:lnTo>
                    <a:pt x="28" y="211"/>
                  </a:lnTo>
                  <a:lnTo>
                    <a:pt x="30" y="205"/>
                  </a:lnTo>
                  <a:lnTo>
                    <a:pt x="34" y="200"/>
                  </a:lnTo>
                  <a:lnTo>
                    <a:pt x="38" y="196"/>
                  </a:lnTo>
                  <a:lnTo>
                    <a:pt x="40" y="191"/>
                  </a:lnTo>
                  <a:lnTo>
                    <a:pt x="40" y="188"/>
                  </a:lnTo>
                  <a:lnTo>
                    <a:pt x="39" y="185"/>
                  </a:lnTo>
                  <a:lnTo>
                    <a:pt x="37" y="182"/>
                  </a:lnTo>
                  <a:lnTo>
                    <a:pt x="34" y="179"/>
                  </a:lnTo>
                  <a:lnTo>
                    <a:pt x="73" y="179"/>
                  </a:lnTo>
                  <a:lnTo>
                    <a:pt x="106" y="179"/>
                  </a:lnTo>
                  <a:lnTo>
                    <a:pt x="134" y="179"/>
                  </a:lnTo>
                  <a:lnTo>
                    <a:pt x="167" y="179"/>
                  </a:lnTo>
                  <a:lnTo>
                    <a:pt x="147" y="178"/>
                  </a:lnTo>
                  <a:lnTo>
                    <a:pt x="131" y="177"/>
                  </a:lnTo>
                  <a:lnTo>
                    <a:pt x="117" y="174"/>
                  </a:lnTo>
                  <a:lnTo>
                    <a:pt x="102" y="171"/>
                  </a:lnTo>
                  <a:lnTo>
                    <a:pt x="90" y="166"/>
                  </a:lnTo>
                  <a:lnTo>
                    <a:pt x="78" y="161"/>
                  </a:lnTo>
                  <a:lnTo>
                    <a:pt x="66" y="155"/>
                  </a:lnTo>
                  <a:lnTo>
                    <a:pt x="54" y="148"/>
                  </a:lnTo>
                  <a:lnTo>
                    <a:pt x="65" y="143"/>
                  </a:lnTo>
                  <a:lnTo>
                    <a:pt x="75" y="139"/>
                  </a:lnTo>
                  <a:lnTo>
                    <a:pt x="84" y="134"/>
                  </a:lnTo>
                  <a:lnTo>
                    <a:pt x="91" y="130"/>
                  </a:lnTo>
                  <a:lnTo>
                    <a:pt x="106" y="120"/>
                  </a:lnTo>
                  <a:lnTo>
                    <a:pt x="120" y="111"/>
                  </a:lnTo>
                  <a:lnTo>
                    <a:pt x="118" y="110"/>
                  </a:lnTo>
                  <a:lnTo>
                    <a:pt x="115" y="108"/>
                  </a:lnTo>
                  <a:lnTo>
                    <a:pt x="111" y="103"/>
                  </a:lnTo>
                  <a:lnTo>
                    <a:pt x="108" y="99"/>
                  </a:lnTo>
                  <a:lnTo>
                    <a:pt x="102" y="87"/>
                  </a:lnTo>
                  <a:lnTo>
                    <a:pt x="100" y="80"/>
                  </a:lnTo>
                  <a:lnTo>
                    <a:pt x="108" y="80"/>
                  </a:lnTo>
                  <a:lnTo>
                    <a:pt x="117" y="78"/>
                  </a:lnTo>
                  <a:lnTo>
                    <a:pt x="127" y="76"/>
                  </a:lnTo>
                  <a:lnTo>
                    <a:pt x="138" y="73"/>
                  </a:lnTo>
                  <a:lnTo>
                    <a:pt x="161" y="66"/>
                  </a:lnTo>
                  <a:lnTo>
                    <a:pt x="184" y="58"/>
                  </a:lnTo>
                  <a:lnTo>
                    <a:pt x="209" y="50"/>
                  </a:lnTo>
                  <a:lnTo>
                    <a:pt x="232" y="41"/>
                  </a:lnTo>
                  <a:lnTo>
                    <a:pt x="254" y="35"/>
                  </a:lnTo>
                  <a:lnTo>
                    <a:pt x="273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10" name="Freeform 522">
              <a:extLst>
                <a:ext uri="{FF2B5EF4-FFF2-40B4-BE49-F238E27FC236}">
                  <a16:creationId xmlns:a16="http://schemas.microsoft.com/office/drawing/2014/main" id="{0163B79A-69DE-F043-B66F-7B3E27B94A90}"/>
                </a:ext>
              </a:extLst>
            </p:cNvPr>
            <p:cNvSpPr>
              <a:spLocks/>
            </p:cNvSpPr>
            <p:nvPr>
              <p:custDataLst>
                <p:tags r:id="rId545"/>
              </p:custDataLst>
            </p:nvPr>
          </p:nvSpPr>
          <p:spPr bwMode="auto">
            <a:xfrm>
              <a:off x="6523777" y="2413759"/>
              <a:ext cx="38737" cy="61721"/>
            </a:xfrm>
            <a:custGeom>
              <a:avLst/>
              <a:gdLst>
                <a:gd name="T0" fmla="*/ 18487 w 79"/>
                <a:gd name="T1" fmla="*/ 0 h 38"/>
                <a:gd name="T2" fmla="*/ 21703 w 79"/>
                <a:gd name="T3" fmla="*/ 1462 h 38"/>
                <a:gd name="T4" fmla="*/ 24918 w 79"/>
                <a:gd name="T5" fmla="*/ 4386 h 38"/>
                <a:gd name="T6" fmla="*/ 27329 w 79"/>
                <a:gd name="T7" fmla="*/ 10235 h 38"/>
                <a:gd name="T8" fmla="*/ 28937 w 79"/>
                <a:gd name="T9" fmla="*/ 17546 h 38"/>
                <a:gd name="T10" fmla="*/ 30142 w 79"/>
                <a:gd name="T11" fmla="*/ 24857 h 38"/>
                <a:gd name="T12" fmla="*/ 30946 w 79"/>
                <a:gd name="T13" fmla="*/ 32167 h 38"/>
                <a:gd name="T14" fmla="*/ 31750 w 79"/>
                <a:gd name="T15" fmla="*/ 39478 h 38"/>
                <a:gd name="T16" fmla="*/ 31750 w 79"/>
                <a:gd name="T17" fmla="*/ 46789 h 38"/>
                <a:gd name="T18" fmla="*/ 30946 w 79"/>
                <a:gd name="T19" fmla="*/ 49713 h 38"/>
                <a:gd name="T20" fmla="*/ 30142 w 79"/>
                <a:gd name="T21" fmla="*/ 51176 h 38"/>
                <a:gd name="T22" fmla="*/ 28937 w 79"/>
                <a:gd name="T23" fmla="*/ 52638 h 38"/>
                <a:gd name="T24" fmla="*/ 27329 w 79"/>
                <a:gd name="T25" fmla="*/ 54100 h 38"/>
                <a:gd name="T26" fmla="*/ 22908 w 79"/>
                <a:gd name="T27" fmla="*/ 55562 h 38"/>
                <a:gd name="T28" fmla="*/ 18487 w 79"/>
                <a:gd name="T29" fmla="*/ 55562 h 38"/>
                <a:gd name="T30" fmla="*/ 15272 w 79"/>
                <a:gd name="T31" fmla="*/ 54100 h 38"/>
                <a:gd name="T32" fmla="*/ 12057 w 79"/>
                <a:gd name="T33" fmla="*/ 52638 h 38"/>
                <a:gd name="T34" fmla="*/ 8440 w 79"/>
                <a:gd name="T35" fmla="*/ 51176 h 38"/>
                <a:gd name="T36" fmla="*/ 6028 w 79"/>
                <a:gd name="T37" fmla="*/ 46789 h 38"/>
                <a:gd name="T38" fmla="*/ 3215 w 79"/>
                <a:gd name="T39" fmla="*/ 42403 h 38"/>
                <a:gd name="T40" fmla="*/ 1608 w 79"/>
                <a:gd name="T41" fmla="*/ 36554 h 38"/>
                <a:gd name="T42" fmla="*/ 804 w 79"/>
                <a:gd name="T43" fmla="*/ 32167 h 38"/>
                <a:gd name="T44" fmla="*/ 402 w 79"/>
                <a:gd name="T45" fmla="*/ 29243 h 38"/>
                <a:gd name="T46" fmla="*/ 0 w 79"/>
                <a:gd name="T47" fmla="*/ 24857 h 38"/>
                <a:gd name="T48" fmla="*/ 0 w 79"/>
                <a:gd name="T49" fmla="*/ 19008 h 38"/>
                <a:gd name="T50" fmla="*/ 402 w 79"/>
                <a:gd name="T51" fmla="*/ 16084 h 38"/>
                <a:gd name="T52" fmla="*/ 1608 w 79"/>
                <a:gd name="T53" fmla="*/ 13159 h 38"/>
                <a:gd name="T54" fmla="*/ 4019 w 79"/>
                <a:gd name="T55" fmla="*/ 8773 h 38"/>
                <a:gd name="T56" fmla="*/ 6832 w 79"/>
                <a:gd name="T57" fmla="*/ 5849 h 38"/>
                <a:gd name="T58" fmla="*/ 12861 w 79"/>
                <a:gd name="T59" fmla="*/ 1462 h 38"/>
                <a:gd name="T60" fmla="*/ 18487 w 79"/>
                <a:gd name="T61" fmla="*/ 0 h 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79" h="38">
                  <a:moveTo>
                    <a:pt x="46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8" y="7"/>
                  </a:lnTo>
                  <a:lnTo>
                    <a:pt x="72" y="12"/>
                  </a:lnTo>
                  <a:lnTo>
                    <a:pt x="75" y="17"/>
                  </a:lnTo>
                  <a:lnTo>
                    <a:pt x="77" y="22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7" y="34"/>
                  </a:lnTo>
                  <a:lnTo>
                    <a:pt x="75" y="35"/>
                  </a:lnTo>
                  <a:lnTo>
                    <a:pt x="72" y="36"/>
                  </a:lnTo>
                  <a:lnTo>
                    <a:pt x="68" y="37"/>
                  </a:lnTo>
                  <a:lnTo>
                    <a:pt x="57" y="38"/>
                  </a:lnTo>
                  <a:lnTo>
                    <a:pt x="46" y="38"/>
                  </a:lnTo>
                  <a:lnTo>
                    <a:pt x="38" y="37"/>
                  </a:lnTo>
                  <a:lnTo>
                    <a:pt x="30" y="36"/>
                  </a:lnTo>
                  <a:lnTo>
                    <a:pt x="21" y="35"/>
                  </a:lnTo>
                  <a:lnTo>
                    <a:pt x="15" y="32"/>
                  </a:lnTo>
                  <a:lnTo>
                    <a:pt x="8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4" y="9"/>
                  </a:lnTo>
                  <a:lnTo>
                    <a:pt x="10" y="6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6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11" name="Freeform 523">
              <a:extLst>
                <a:ext uri="{FF2B5EF4-FFF2-40B4-BE49-F238E27FC236}">
                  <a16:creationId xmlns:a16="http://schemas.microsoft.com/office/drawing/2014/main" id="{4356E35B-6315-C040-B8F0-9473880F0150}"/>
                </a:ext>
              </a:extLst>
            </p:cNvPr>
            <p:cNvSpPr>
              <a:spLocks/>
            </p:cNvSpPr>
            <p:nvPr>
              <p:custDataLst>
                <p:tags r:id="rId546"/>
              </p:custDataLst>
            </p:nvPr>
          </p:nvSpPr>
          <p:spPr bwMode="auto">
            <a:xfrm>
              <a:off x="9336129" y="2743528"/>
              <a:ext cx="240175" cy="298028"/>
            </a:xfrm>
            <a:custGeom>
              <a:avLst/>
              <a:gdLst>
                <a:gd name="T0" fmla="*/ 11151 w 459"/>
                <a:gd name="T1" fmla="*/ 23626 h 511"/>
                <a:gd name="T2" fmla="*/ 5146 w 459"/>
                <a:gd name="T3" fmla="*/ 13126 h 511"/>
                <a:gd name="T4" fmla="*/ 0 w 459"/>
                <a:gd name="T5" fmla="*/ 0 h 511"/>
                <a:gd name="T6" fmla="*/ 9435 w 459"/>
                <a:gd name="T7" fmla="*/ 3675 h 511"/>
                <a:gd name="T8" fmla="*/ 14153 w 459"/>
                <a:gd name="T9" fmla="*/ 3150 h 511"/>
                <a:gd name="T10" fmla="*/ 40742 w 459"/>
                <a:gd name="T11" fmla="*/ 35177 h 511"/>
                <a:gd name="T12" fmla="*/ 62615 w 459"/>
                <a:gd name="T13" fmla="*/ 64578 h 511"/>
                <a:gd name="T14" fmla="*/ 92635 w 459"/>
                <a:gd name="T15" fmla="*/ 103955 h 511"/>
                <a:gd name="T16" fmla="*/ 110648 w 459"/>
                <a:gd name="T17" fmla="*/ 124431 h 511"/>
                <a:gd name="T18" fmla="*/ 129947 w 459"/>
                <a:gd name="T19" fmla="*/ 139657 h 511"/>
                <a:gd name="T20" fmla="*/ 159539 w 459"/>
                <a:gd name="T21" fmla="*/ 163283 h 511"/>
                <a:gd name="T22" fmla="*/ 170689 w 459"/>
                <a:gd name="T23" fmla="*/ 176409 h 511"/>
                <a:gd name="T24" fmla="*/ 156536 w 459"/>
                <a:gd name="T25" fmla="*/ 168008 h 511"/>
                <a:gd name="T26" fmla="*/ 138953 w 459"/>
                <a:gd name="T27" fmla="*/ 155408 h 511"/>
                <a:gd name="T28" fmla="*/ 134664 w 459"/>
                <a:gd name="T29" fmla="*/ 156458 h 511"/>
                <a:gd name="T30" fmla="*/ 134235 w 459"/>
                <a:gd name="T31" fmla="*/ 163283 h 511"/>
                <a:gd name="T32" fmla="*/ 135951 w 459"/>
                <a:gd name="T33" fmla="*/ 176934 h 511"/>
                <a:gd name="T34" fmla="*/ 139811 w 459"/>
                <a:gd name="T35" fmla="*/ 187959 h 511"/>
                <a:gd name="T36" fmla="*/ 149246 w 459"/>
                <a:gd name="T37" fmla="*/ 203185 h 511"/>
                <a:gd name="T38" fmla="*/ 168974 w 459"/>
                <a:gd name="T39" fmla="*/ 221036 h 511"/>
                <a:gd name="T40" fmla="*/ 188702 w 459"/>
                <a:gd name="T41" fmla="*/ 240462 h 511"/>
                <a:gd name="T42" fmla="*/ 192132 w 459"/>
                <a:gd name="T43" fmla="*/ 249912 h 511"/>
                <a:gd name="T44" fmla="*/ 183555 w 459"/>
                <a:gd name="T45" fmla="*/ 246237 h 511"/>
                <a:gd name="T46" fmla="*/ 168116 w 459"/>
                <a:gd name="T47" fmla="*/ 242562 h 511"/>
                <a:gd name="T48" fmla="*/ 168545 w 459"/>
                <a:gd name="T49" fmla="*/ 259363 h 511"/>
                <a:gd name="T50" fmla="*/ 170689 w 459"/>
                <a:gd name="T51" fmla="*/ 268288 h 511"/>
                <a:gd name="T52" fmla="*/ 166400 w 459"/>
                <a:gd name="T53" fmla="*/ 258313 h 511"/>
                <a:gd name="T54" fmla="*/ 155679 w 459"/>
                <a:gd name="T55" fmla="*/ 244662 h 511"/>
                <a:gd name="T56" fmla="*/ 147101 w 459"/>
                <a:gd name="T57" fmla="*/ 233636 h 511"/>
                <a:gd name="T58" fmla="*/ 145386 w 459"/>
                <a:gd name="T59" fmla="*/ 226286 h 511"/>
                <a:gd name="T60" fmla="*/ 140668 w 459"/>
                <a:gd name="T61" fmla="*/ 215785 h 511"/>
                <a:gd name="T62" fmla="*/ 132949 w 459"/>
                <a:gd name="T63" fmla="*/ 201610 h 511"/>
                <a:gd name="T64" fmla="*/ 127802 w 459"/>
                <a:gd name="T65" fmla="*/ 192684 h 511"/>
                <a:gd name="T66" fmla="*/ 120083 w 459"/>
                <a:gd name="T67" fmla="*/ 187959 h 511"/>
                <a:gd name="T68" fmla="*/ 113221 w 459"/>
                <a:gd name="T69" fmla="*/ 180084 h 511"/>
                <a:gd name="T70" fmla="*/ 106788 w 459"/>
                <a:gd name="T71" fmla="*/ 164858 h 511"/>
                <a:gd name="T72" fmla="*/ 105072 w 459"/>
                <a:gd name="T73" fmla="*/ 153832 h 511"/>
                <a:gd name="T74" fmla="*/ 100355 w 459"/>
                <a:gd name="T75" fmla="*/ 147532 h 511"/>
                <a:gd name="T76" fmla="*/ 83200 w 459"/>
                <a:gd name="T77" fmla="*/ 128106 h 511"/>
                <a:gd name="T78" fmla="*/ 73336 w 459"/>
                <a:gd name="T79" fmla="*/ 115506 h 511"/>
                <a:gd name="T80" fmla="*/ 69905 w 459"/>
                <a:gd name="T81" fmla="*/ 106580 h 511"/>
                <a:gd name="T82" fmla="*/ 66046 w 459"/>
                <a:gd name="T83" fmla="*/ 98180 h 511"/>
                <a:gd name="T84" fmla="*/ 49320 w 459"/>
                <a:gd name="T85" fmla="*/ 81379 h 511"/>
                <a:gd name="T86" fmla="*/ 30021 w 459"/>
                <a:gd name="T87" fmla="*/ 68253 h 511"/>
                <a:gd name="T88" fmla="*/ 20157 w 459"/>
                <a:gd name="T89" fmla="*/ 57753 h 511"/>
                <a:gd name="T90" fmla="*/ 16297 w 459"/>
                <a:gd name="T91" fmla="*/ 48827 h 511"/>
                <a:gd name="T92" fmla="*/ 14581 w 459"/>
                <a:gd name="T93" fmla="*/ 39377 h 51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59" h="511">
                  <a:moveTo>
                    <a:pt x="33" y="68"/>
                  </a:moveTo>
                  <a:lnTo>
                    <a:pt x="29" y="56"/>
                  </a:lnTo>
                  <a:lnTo>
                    <a:pt x="26" y="45"/>
                  </a:lnTo>
                  <a:lnTo>
                    <a:pt x="22" y="38"/>
                  </a:lnTo>
                  <a:lnTo>
                    <a:pt x="16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59" y="31"/>
                  </a:lnTo>
                  <a:lnTo>
                    <a:pt x="80" y="50"/>
                  </a:lnTo>
                  <a:lnTo>
                    <a:pt x="95" y="67"/>
                  </a:lnTo>
                  <a:lnTo>
                    <a:pt x="107" y="80"/>
                  </a:lnTo>
                  <a:lnTo>
                    <a:pt x="125" y="102"/>
                  </a:lnTo>
                  <a:lnTo>
                    <a:pt x="146" y="123"/>
                  </a:lnTo>
                  <a:lnTo>
                    <a:pt x="172" y="149"/>
                  </a:lnTo>
                  <a:lnTo>
                    <a:pt x="195" y="175"/>
                  </a:lnTo>
                  <a:lnTo>
                    <a:pt x="216" y="198"/>
                  </a:lnTo>
                  <a:lnTo>
                    <a:pt x="239" y="222"/>
                  </a:lnTo>
                  <a:lnTo>
                    <a:pt x="248" y="230"/>
                  </a:lnTo>
                  <a:lnTo>
                    <a:pt x="258" y="237"/>
                  </a:lnTo>
                  <a:lnTo>
                    <a:pt x="269" y="245"/>
                  </a:lnTo>
                  <a:lnTo>
                    <a:pt x="280" y="252"/>
                  </a:lnTo>
                  <a:lnTo>
                    <a:pt x="303" y="266"/>
                  </a:lnTo>
                  <a:lnTo>
                    <a:pt x="327" y="281"/>
                  </a:lnTo>
                  <a:lnTo>
                    <a:pt x="350" y="295"/>
                  </a:lnTo>
                  <a:lnTo>
                    <a:pt x="372" y="311"/>
                  </a:lnTo>
                  <a:lnTo>
                    <a:pt x="382" y="318"/>
                  </a:lnTo>
                  <a:lnTo>
                    <a:pt x="391" y="327"/>
                  </a:lnTo>
                  <a:lnTo>
                    <a:pt x="398" y="336"/>
                  </a:lnTo>
                  <a:lnTo>
                    <a:pt x="405" y="345"/>
                  </a:lnTo>
                  <a:lnTo>
                    <a:pt x="387" y="334"/>
                  </a:lnTo>
                  <a:lnTo>
                    <a:pt x="365" y="320"/>
                  </a:lnTo>
                  <a:lnTo>
                    <a:pt x="343" y="306"/>
                  </a:lnTo>
                  <a:lnTo>
                    <a:pt x="326" y="295"/>
                  </a:lnTo>
                  <a:lnTo>
                    <a:pt x="324" y="296"/>
                  </a:lnTo>
                  <a:lnTo>
                    <a:pt x="318" y="296"/>
                  </a:lnTo>
                  <a:lnTo>
                    <a:pt x="316" y="297"/>
                  </a:lnTo>
                  <a:lnTo>
                    <a:pt x="314" y="298"/>
                  </a:lnTo>
                  <a:lnTo>
                    <a:pt x="313" y="300"/>
                  </a:lnTo>
                  <a:lnTo>
                    <a:pt x="311" y="301"/>
                  </a:lnTo>
                  <a:lnTo>
                    <a:pt x="313" y="311"/>
                  </a:lnTo>
                  <a:lnTo>
                    <a:pt x="313" y="320"/>
                  </a:lnTo>
                  <a:lnTo>
                    <a:pt x="315" y="328"/>
                  </a:lnTo>
                  <a:lnTo>
                    <a:pt x="317" y="337"/>
                  </a:lnTo>
                  <a:lnTo>
                    <a:pt x="319" y="344"/>
                  </a:lnTo>
                  <a:lnTo>
                    <a:pt x="322" y="351"/>
                  </a:lnTo>
                  <a:lnTo>
                    <a:pt x="326" y="358"/>
                  </a:lnTo>
                  <a:lnTo>
                    <a:pt x="329" y="364"/>
                  </a:lnTo>
                  <a:lnTo>
                    <a:pt x="338" y="375"/>
                  </a:lnTo>
                  <a:lnTo>
                    <a:pt x="348" y="387"/>
                  </a:lnTo>
                  <a:lnTo>
                    <a:pt x="359" y="396"/>
                  </a:lnTo>
                  <a:lnTo>
                    <a:pt x="370" y="405"/>
                  </a:lnTo>
                  <a:lnTo>
                    <a:pt x="394" y="421"/>
                  </a:lnTo>
                  <a:lnTo>
                    <a:pt x="418" y="438"/>
                  </a:lnTo>
                  <a:lnTo>
                    <a:pt x="430" y="448"/>
                  </a:lnTo>
                  <a:lnTo>
                    <a:pt x="440" y="458"/>
                  </a:lnTo>
                  <a:lnTo>
                    <a:pt x="450" y="468"/>
                  </a:lnTo>
                  <a:lnTo>
                    <a:pt x="459" y="480"/>
                  </a:lnTo>
                  <a:lnTo>
                    <a:pt x="448" y="476"/>
                  </a:lnTo>
                  <a:lnTo>
                    <a:pt x="437" y="473"/>
                  </a:lnTo>
                  <a:lnTo>
                    <a:pt x="432" y="471"/>
                  </a:lnTo>
                  <a:lnTo>
                    <a:pt x="428" y="469"/>
                  </a:lnTo>
                  <a:lnTo>
                    <a:pt x="426" y="466"/>
                  </a:lnTo>
                  <a:lnTo>
                    <a:pt x="425" y="462"/>
                  </a:lnTo>
                  <a:lnTo>
                    <a:pt x="392" y="462"/>
                  </a:lnTo>
                  <a:lnTo>
                    <a:pt x="392" y="475"/>
                  </a:lnTo>
                  <a:lnTo>
                    <a:pt x="393" y="488"/>
                  </a:lnTo>
                  <a:lnTo>
                    <a:pt x="393" y="494"/>
                  </a:lnTo>
                  <a:lnTo>
                    <a:pt x="395" y="501"/>
                  </a:lnTo>
                  <a:lnTo>
                    <a:pt x="396" y="506"/>
                  </a:lnTo>
                  <a:lnTo>
                    <a:pt x="398" y="511"/>
                  </a:lnTo>
                  <a:lnTo>
                    <a:pt x="395" y="505"/>
                  </a:lnTo>
                  <a:lnTo>
                    <a:pt x="392" y="498"/>
                  </a:lnTo>
                  <a:lnTo>
                    <a:pt x="388" y="492"/>
                  </a:lnTo>
                  <a:lnTo>
                    <a:pt x="383" y="486"/>
                  </a:lnTo>
                  <a:lnTo>
                    <a:pt x="374" y="476"/>
                  </a:lnTo>
                  <a:lnTo>
                    <a:pt x="363" y="466"/>
                  </a:lnTo>
                  <a:lnTo>
                    <a:pt x="354" y="458"/>
                  </a:lnTo>
                  <a:lnTo>
                    <a:pt x="346" y="449"/>
                  </a:lnTo>
                  <a:lnTo>
                    <a:pt x="343" y="445"/>
                  </a:lnTo>
                  <a:lnTo>
                    <a:pt x="340" y="439"/>
                  </a:lnTo>
                  <a:lnTo>
                    <a:pt x="339" y="435"/>
                  </a:lnTo>
                  <a:lnTo>
                    <a:pt x="339" y="431"/>
                  </a:lnTo>
                  <a:lnTo>
                    <a:pt x="337" y="425"/>
                  </a:lnTo>
                  <a:lnTo>
                    <a:pt x="333" y="419"/>
                  </a:lnTo>
                  <a:lnTo>
                    <a:pt x="328" y="411"/>
                  </a:lnTo>
                  <a:lnTo>
                    <a:pt x="321" y="403"/>
                  </a:lnTo>
                  <a:lnTo>
                    <a:pt x="316" y="394"/>
                  </a:lnTo>
                  <a:lnTo>
                    <a:pt x="310" y="384"/>
                  </a:lnTo>
                  <a:lnTo>
                    <a:pt x="307" y="376"/>
                  </a:lnTo>
                  <a:lnTo>
                    <a:pt x="305" y="369"/>
                  </a:lnTo>
                  <a:lnTo>
                    <a:pt x="298" y="367"/>
                  </a:lnTo>
                  <a:lnTo>
                    <a:pt x="292" y="365"/>
                  </a:lnTo>
                  <a:lnTo>
                    <a:pt x="285" y="362"/>
                  </a:lnTo>
                  <a:lnTo>
                    <a:pt x="280" y="358"/>
                  </a:lnTo>
                  <a:lnTo>
                    <a:pt x="274" y="353"/>
                  </a:lnTo>
                  <a:lnTo>
                    <a:pt x="269" y="348"/>
                  </a:lnTo>
                  <a:lnTo>
                    <a:pt x="264" y="343"/>
                  </a:lnTo>
                  <a:lnTo>
                    <a:pt x="261" y="337"/>
                  </a:lnTo>
                  <a:lnTo>
                    <a:pt x="254" y="325"/>
                  </a:lnTo>
                  <a:lnTo>
                    <a:pt x="249" y="314"/>
                  </a:lnTo>
                  <a:lnTo>
                    <a:pt x="247" y="304"/>
                  </a:lnTo>
                  <a:lnTo>
                    <a:pt x="246" y="295"/>
                  </a:lnTo>
                  <a:lnTo>
                    <a:pt x="245" y="293"/>
                  </a:lnTo>
                  <a:lnTo>
                    <a:pt x="242" y="289"/>
                  </a:lnTo>
                  <a:lnTo>
                    <a:pt x="239" y="285"/>
                  </a:lnTo>
                  <a:lnTo>
                    <a:pt x="234" y="281"/>
                  </a:lnTo>
                  <a:lnTo>
                    <a:pt x="221" y="269"/>
                  </a:lnTo>
                  <a:lnTo>
                    <a:pt x="208" y="257"/>
                  </a:lnTo>
                  <a:lnTo>
                    <a:pt x="194" y="244"/>
                  </a:lnTo>
                  <a:lnTo>
                    <a:pt x="181" y="232"/>
                  </a:lnTo>
                  <a:lnTo>
                    <a:pt x="175" y="226"/>
                  </a:lnTo>
                  <a:lnTo>
                    <a:pt x="171" y="220"/>
                  </a:lnTo>
                  <a:lnTo>
                    <a:pt x="168" y="214"/>
                  </a:lnTo>
                  <a:lnTo>
                    <a:pt x="165" y="209"/>
                  </a:lnTo>
                  <a:lnTo>
                    <a:pt x="163" y="203"/>
                  </a:lnTo>
                  <a:lnTo>
                    <a:pt x="161" y="197"/>
                  </a:lnTo>
                  <a:lnTo>
                    <a:pt x="158" y="192"/>
                  </a:lnTo>
                  <a:lnTo>
                    <a:pt x="154" y="187"/>
                  </a:lnTo>
                  <a:lnTo>
                    <a:pt x="146" y="178"/>
                  </a:lnTo>
                  <a:lnTo>
                    <a:pt x="137" y="170"/>
                  </a:lnTo>
                  <a:lnTo>
                    <a:pt x="115" y="155"/>
                  </a:lnTo>
                  <a:lnTo>
                    <a:pt x="92" y="143"/>
                  </a:lnTo>
                  <a:lnTo>
                    <a:pt x="81" y="136"/>
                  </a:lnTo>
                  <a:lnTo>
                    <a:pt x="70" y="130"/>
                  </a:lnTo>
                  <a:lnTo>
                    <a:pt x="60" y="122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4" y="104"/>
                  </a:lnTo>
                  <a:lnTo>
                    <a:pt x="40" y="99"/>
                  </a:lnTo>
                  <a:lnTo>
                    <a:pt x="38" y="93"/>
                  </a:lnTo>
                  <a:lnTo>
                    <a:pt x="36" y="88"/>
                  </a:lnTo>
                  <a:lnTo>
                    <a:pt x="34" y="81"/>
                  </a:lnTo>
                  <a:lnTo>
                    <a:pt x="34" y="75"/>
                  </a:lnTo>
                  <a:lnTo>
                    <a:pt x="33" y="6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12" name="Freeform 529">
              <a:extLst>
                <a:ext uri="{FF2B5EF4-FFF2-40B4-BE49-F238E27FC236}">
                  <a16:creationId xmlns:a16="http://schemas.microsoft.com/office/drawing/2014/main" id="{6602332F-48AD-0240-8060-5D6DBBC7F209}"/>
                </a:ext>
              </a:extLst>
            </p:cNvPr>
            <p:cNvSpPr>
              <a:spLocks/>
            </p:cNvSpPr>
            <p:nvPr>
              <p:custDataLst>
                <p:tags r:id="rId547"/>
              </p:custDataLst>
            </p:nvPr>
          </p:nvSpPr>
          <p:spPr bwMode="auto">
            <a:xfrm>
              <a:off x="5825735" y="3259941"/>
              <a:ext cx="19369" cy="63485"/>
            </a:xfrm>
            <a:custGeom>
              <a:avLst/>
              <a:gdLst>
                <a:gd name="T0" fmla="*/ 15875 w 34"/>
                <a:gd name="T1" fmla="*/ 57150 h 49"/>
                <a:gd name="T2" fmla="*/ 15875 w 34"/>
                <a:gd name="T3" fmla="*/ 39655 h 49"/>
                <a:gd name="T4" fmla="*/ 15875 w 34"/>
                <a:gd name="T5" fmla="*/ 29158 h 49"/>
                <a:gd name="T6" fmla="*/ 15408 w 34"/>
                <a:gd name="T7" fmla="*/ 24493 h 49"/>
                <a:gd name="T8" fmla="*/ 15408 w 34"/>
                <a:gd name="T9" fmla="*/ 19828 h 49"/>
                <a:gd name="T10" fmla="*/ 14474 w 34"/>
                <a:gd name="T11" fmla="*/ 17495 h 49"/>
                <a:gd name="T12" fmla="*/ 14007 w 34"/>
                <a:gd name="T13" fmla="*/ 13996 h 49"/>
                <a:gd name="T14" fmla="*/ 11673 w 34"/>
                <a:gd name="T15" fmla="*/ 9331 h 49"/>
                <a:gd name="T16" fmla="*/ 9805 w 34"/>
                <a:gd name="T17" fmla="*/ 0 h 49"/>
                <a:gd name="T18" fmla="*/ 3735 w 34"/>
                <a:gd name="T19" fmla="*/ 0 h 49"/>
                <a:gd name="T20" fmla="*/ 0 w 34"/>
                <a:gd name="T21" fmla="*/ 0 h 49"/>
                <a:gd name="T22" fmla="*/ 1401 w 34"/>
                <a:gd name="T23" fmla="*/ 12830 h 49"/>
                <a:gd name="T24" fmla="*/ 3268 w 34"/>
                <a:gd name="T25" fmla="*/ 23327 h 49"/>
                <a:gd name="T26" fmla="*/ 4669 w 34"/>
                <a:gd name="T27" fmla="*/ 31491 h 49"/>
                <a:gd name="T28" fmla="*/ 6537 w 34"/>
                <a:gd name="T29" fmla="*/ 39655 h 49"/>
                <a:gd name="T30" fmla="*/ 8871 w 34"/>
                <a:gd name="T31" fmla="*/ 45487 h 49"/>
                <a:gd name="T32" fmla="*/ 11206 w 34"/>
                <a:gd name="T33" fmla="*/ 50152 h 49"/>
                <a:gd name="T34" fmla="*/ 13540 w 34"/>
                <a:gd name="T35" fmla="*/ 53651 h 49"/>
                <a:gd name="T36" fmla="*/ 15875 w 34"/>
                <a:gd name="T37" fmla="*/ 57150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34" y="34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25" y="8"/>
                  </a:lnTo>
                  <a:lnTo>
                    <a:pt x="2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3" y="11"/>
                  </a:lnTo>
                  <a:lnTo>
                    <a:pt x="7" y="20"/>
                  </a:lnTo>
                  <a:lnTo>
                    <a:pt x="10" y="27"/>
                  </a:lnTo>
                  <a:lnTo>
                    <a:pt x="14" y="34"/>
                  </a:lnTo>
                  <a:lnTo>
                    <a:pt x="19" y="39"/>
                  </a:lnTo>
                  <a:lnTo>
                    <a:pt x="24" y="43"/>
                  </a:lnTo>
                  <a:lnTo>
                    <a:pt x="29" y="46"/>
                  </a:lnTo>
                  <a:lnTo>
                    <a:pt x="34" y="4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13" name="Freeform 547">
              <a:extLst>
                <a:ext uri="{FF2B5EF4-FFF2-40B4-BE49-F238E27FC236}">
                  <a16:creationId xmlns:a16="http://schemas.microsoft.com/office/drawing/2014/main" id="{97AD641C-06D7-AD45-85F6-08D6F5994B16}"/>
                </a:ext>
              </a:extLst>
            </p:cNvPr>
            <p:cNvSpPr>
              <a:spLocks/>
            </p:cNvSpPr>
            <p:nvPr>
              <p:custDataLst>
                <p:tags r:id="rId548"/>
              </p:custDataLst>
            </p:nvPr>
          </p:nvSpPr>
          <p:spPr bwMode="auto">
            <a:xfrm>
              <a:off x="6153830" y="2221538"/>
              <a:ext cx="288594" cy="102282"/>
            </a:xfrm>
            <a:custGeom>
              <a:avLst/>
              <a:gdLst>
                <a:gd name="T0" fmla="*/ 32058 w 546"/>
                <a:gd name="T1" fmla="*/ 10112 h 173"/>
                <a:gd name="T2" fmla="*/ 40722 w 546"/>
                <a:gd name="T3" fmla="*/ 18096 h 173"/>
                <a:gd name="T4" fmla="*/ 47654 w 546"/>
                <a:gd name="T5" fmla="*/ 14370 h 173"/>
                <a:gd name="T6" fmla="*/ 57185 w 546"/>
                <a:gd name="T7" fmla="*/ 14370 h 173"/>
                <a:gd name="T8" fmla="*/ 69748 w 546"/>
                <a:gd name="T9" fmla="*/ 23418 h 173"/>
                <a:gd name="T10" fmla="*/ 90543 w 546"/>
                <a:gd name="T11" fmla="*/ 10112 h 173"/>
                <a:gd name="T12" fmla="*/ 105272 w 546"/>
                <a:gd name="T13" fmla="*/ 10112 h 173"/>
                <a:gd name="T14" fmla="*/ 112637 w 546"/>
                <a:gd name="T15" fmla="*/ 8516 h 173"/>
                <a:gd name="T16" fmla="*/ 116536 w 546"/>
                <a:gd name="T17" fmla="*/ 7451 h 173"/>
                <a:gd name="T18" fmla="*/ 120868 w 546"/>
                <a:gd name="T19" fmla="*/ 5854 h 173"/>
                <a:gd name="T20" fmla="*/ 123900 w 546"/>
                <a:gd name="T21" fmla="*/ 1597 h 173"/>
                <a:gd name="T22" fmla="*/ 139063 w 546"/>
                <a:gd name="T23" fmla="*/ 2661 h 173"/>
                <a:gd name="T24" fmla="*/ 144262 w 546"/>
                <a:gd name="T25" fmla="*/ 6387 h 173"/>
                <a:gd name="T26" fmla="*/ 150760 w 546"/>
                <a:gd name="T27" fmla="*/ 3726 h 173"/>
                <a:gd name="T28" fmla="*/ 152926 w 546"/>
                <a:gd name="T29" fmla="*/ 0 h 173"/>
                <a:gd name="T30" fmla="*/ 158991 w 546"/>
                <a:gd name="T31" fmla="*/ 3726 h 173"/>
                <a:gd name="T32" fmla="*/ 168522 w 546"/>
                <a:gd name="T33" fmla="*/ 3726 h 173"/>
                <a:gd name="T34" fmla="*/ 188883 w 546"/>
                <a:gd name="T35" fmla="*/ 532 h 173"/>
                <a:gd name="T36" fmla="*/ 208811 w 546"/>
                <a:gd name="T37" fmla="*/ 3193 h 173"/>
                <a:gd name="T38" fmla="*/ 228739 w 546"/>
                <a:gd name="T39" fmla="*/ 6387 h 173"/>
                <a:gd name="T40" fmla="*/ 236104 w 546"/>
                <a:gd name="T41" fmla="*/ 26079 h 173"/>
                <a:gd name="T42" fmla="*/ 232638 w 546"/>
                <a:gd name="T43" fmla="*/ 31934 h 173"/>
                <a:gd name="T44" fmla="*/ 222241 w 546"/>
                <a:gd name="T45" fmla="*/ 32998 h 173"/>
                <a:gd name="T46" fmla="*/ 209244 w 546"/>
                <a:gd name="T47" fmla="*/ 28740 h 173"/>
                <a:gd name="T48" fmla="*/ 178919 w 546"/>
                <a:gd name="T49" fmla="*/ 23418 h 173"/>
                <a:gd name="T50" fmla="*/ 189749 w 546"/>
                <a:gd name="T51" fmla="*/ 43110 h 173"/>
                <a:gd name="T52" fmla="*/ 204046 w 546"/>
                <a:gd name="T53" fmla="*/ 54287 h 173"/>
                <a:gd name="T54" fmla="*/ 213576 w 546"/>
                <a:gd name="T55" fmla="*/ 63335 h 173"/>
                <a:gd name="T56" fmla="*/ 205779 w 546"/>
                <a:gd name="T57" fmla="*/ 72383 h 173"/>
                <a:gd name="T58" fmla="*/ 194515 w 546"/>
                <a:gd name="T59" fmla="*/ 75576 h 173"/>
                <a:gd name="T60" fmla="*/ 184551 w 546"/>
                <a:gd name="T61" fmla="*/ 75044 h 173"/>
                <a:gd name="T62" fmla="*/ 178486 w 546"/>
                <a:gd name="T63" fmla="*/ 71318 h 173"/>
                <a:gd name="T64" fmla="*/ 172854 w 546"/>
                <a:gd name="T65" fmla="*/ 69189 h 173"/>
                <a:gd name="T66" fmla="*/ 166789 w 546"/>
                <a:gd name="T67" fmla="*/ 64399 h 173"/>
                <a:gd name="T68" fmla="*/ 162457 w 546"/>
                <a:gd name="T69" fmla="*/ 55351 h 173"/>
                <a:gd name="T70" fmla="*/ 158125 w 546"/>
                <a:gd name="T71" fmla="*/ 48965 h 173"/>
                <a:gd name="T72" fmla="*/ 149027 w 546"/>
                <a:gd name="T73" fmla="*/ 44707 h 173"/>
                <a:gd name="T74" fmla="*/ 140796 w 546"/>
                <a:gd name="T75" fmla="*/ 40449 h 173"/>
                <a:gd name="T76" fmla="*/ 131265 w 546"/>
                <a:gd name="T77" fmla="*/ 46304 h 173"/>
                <a:gd name="T78" fmla="*/ 111770 w 546"/>
                <a:gd name="T79" fmla="*/ 71318 h 173"/>
                <a:gd name="T80" fmla="*/ 102239 w 546"/>
                <a:gd name="T81" fmla="*/ 86753 h 173"/>
                <a:gd name="T82" fmla="*/ 95308 w 546"/>
                <a:gd name="T83" fmla="*/ 91543 h 173"/>
                <a:gd name="T84" fmla="*/ 81445 w 546"/>
                <a:gd name="T85" fmla="*/ 88882 h 173"/>
                <a:gd name="T86" fmla="*/ 71481 w 546"/>
                <a:gd name="T87" fmla="*/ 82495 h 173"/>
                <a:gd name="T88" fmla="*/ 48954 w 546"/>
                <a:gd name="T89" fmla="*/ 55884 h 173"/>
                <a:gd name="T90" fmla="*/ 41156 w 546"/>
                <a:gd name="T91" fmla="*/ 48433 h 173"/>
                <a:gd name="T92" fmla="*/ 25993 w 546"/>
                <a:gd name="T93" fmla="*/ 40449 h 173"/>
                <a:gd name="T94" fmla="*/ 6931 w 546"/>
                <a:gd name="T95" fmla="*/ 30869 h 173"/>
                <a:gd name="T96" fmla="*/ 4765 w 546"/>
                <a:gd name="T97" fmla="*/ 18096 h 173"/>
                <a:gd name="T98" fmla="*/ 12130 w 546"/>
                <a:gd name="T99" fmla="*/ 10112 h 173"/>
                <a:gd name="T100" fmla="*/ 20361 w 546"/>
                <a:gd name="T101" fmla="*/ 6387 h 1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14" name="Freeform 548">
              <a:extLst>
                <a:ext uri="{FF2B5EF4-FFF2-40B4-BE49-F238E27FC236}">
                  <a16:creationId xmlns:a16="http://schemas.microsoft.com/office/drawing/2014/main" id="{46CF3FC9-21F6-DD4D-B780-A8071E511412}"/>
                </a:ext>
              </a:extLst>
            </p:cNvPr>
            <p:cNvSpPr>
              <a:spLocks/>
            </p:cNvSpPr>
            <p:nvPr>
              <p:custDataLst>
                <p:tags r:id="rId549"/>
              </p:custDataLst>
            </p:nvPr>
          </p:nvSpPr>
          <p:spPr bwMode="auto">
            <a:xfrm>
              <a:off x="6777506" y="2203911"/>
              <a:ext cx="131708" cy="67012"/>
            </a:xfrm>
            <a:custGeom>
              <a:avLst/>
              <a:gdLst>
                <a:gd name="T0" fmla="*/ 11848 w 246"/>
                <a:gd name="T1" fmla="*/ 51707 h 42"/>
                <a:gd name="T2" fmla="*/ 15798 w 246"/>
                <a:gd name="T3" fmla="*/ 51707 h 42"/>
                <a:gd name="T4" fmla="*/ 19747 w 246"/>
                <a:gd name="T5" fmla="*/ 50271 h 42"/>
                <a:gd name="T6" fmla="*/ 23258 w 246"/>
                <a:gd name="T7" fmla="*/ 47398 h 42"/>
                <a:gd name="T8" fmla="*/ 25890 w 246"/>
                <a:gd name="T9" fmla="*/ 44526 h 42"/>
                <a:gd name="T10" fmla="*/ 28962 w 246"/>
                <a:gd name="T11" fmla="*/ 43089 h 42"/>
                <a:gd name="T12" fmla="*/ 31595 w 246"/>
                <a:gd name="T13" fmla="*/ 41653 h 42"/>
                <a:gd name="T14" fmla="*/ 35106 w 246"/>
                <a:gd name="T15" fmla="*/ 41653 h 42"/>
                <a:gd name="T16" fmla="*/ 38177 w 246"/>
                <a:gd name="T17" fmla="*/ 43089 h 42"/>
                <a:gd name="T18" fmla="*/ 38177 w 246"/>
                <a:gd name="T19" fmla="*/ 60325 h 42"/>
                <a:gd name="T20" fmla="*/ 67578 w 246"/>
                <a:gd name="T21" fmla="*/ 60325 h 42"/>
                <a:gd name="T22" fmla="*/ 67578 w 246"/>
                <a:gd name="T23" fmla="*/ 56016 h 42"/>
                <a:gd name="T24" fmla="*/ 68456 w 246"/>
                <a:gd name="T25" fmla="*/ 51707 h 42"/>
                <a:gd name="T26" fmla="*/ 69773 w 246"/>
                <a:gd name="T27" fmla="*/ 47398 h 42"/>
                <a:gd name="T28" fmla="*/ 71528 w 246"/>
                <a:gd name="T29" fmla="*/ 44526 h 42"/>
                <a:gd name="T30" fmla="*/ 76794 w 246"/>
                <a:gd name="T31" fmla="*/ 37344 h 42"/>
                <a:gd name="T32" fmla="*/ 83376 w 246"/>
                <a:gd name="T33" fmla="*/ 33035 h 42"/>
                <a:gd name="T34" fmla="*/ 96979 w 246"/>
                <a:gd name="T35" fmla="*/ 24417 h 42"/>
                <a:gd name="T36" fmla="*/ 107950 w 246"/>
                <a:gd name="T37" fmla="*/ 17236 h 42"/>
                <a:gd name="T38" fmla="*/ 93030 w 246"/>
                <a:gd name="T39" fmla="*/ 18672 h 42"/>
                <a:gd name="T40" fmla="*/ 81621 w 246"/>
                <a:gd name="T41" fmla="*/ 20108 h 42"/>
                <a:gd name="T42" fmla="*/ 78110 w 246"/>
                <a:gd name="T43" fmla="*/ 21545 h 42"/>
                <a:gd name="T44" fmla="*/ 75038 w 246"/>
                <a:gd name="T45" fmla="*/ 21545 h 42"/>
                <a:gd name="T46" fmla="*/ 73722 w 246"/>
                <a:gd name="T47" fmla="*/ 20108 h 42"/>
                <a:gd name="T48" fmla="*/ 73283 w 246"/>
                <a:gd name="T49" fmla="*/ 17236 h 42"/>
                <a:gd name="T50" fmla="*/ 69773 w 246"/>
                <a:gd name="T51" fmla="*/ 22981 h 42"/>
                <a:gd name="T52" fmla="*/ 66701 w 246"/>
                <a:gd name="T53" fmla="*/ 24417 h 42"/>
                <a:gd name="T54" fmla="*/ 64507 w 246"/>
                <a:gd name="T55" fmla="*/ 24417 h 42"/>
                <a:gd name="T56" fmla="*/ 61874 w 246"/>
                <a:gd name="T57" fmla="*/ 21545 h 42"/>
                <a:gd name="T58" fmla="*/ 60118 w 246"/>
                <a:gd name="T59" fmla="*/ 17236 h 42"/>
                <a:gd name="T60" fmla="*/ 58363 w 246"/>
                <a:gd name="T61" fmla="*/ 12927 h 42"/>
                <a:gd name="T62" fmla="*/ 56608 w 246"/>
                <a:gd name="T63" fmla="*/ 7182 h 42"/>
                <a:gd name="T64" fmla="*/ 55291 w 246"/>
                <a:gd name="T65" fmla="*/ 0 h 42"/>
                <a:gd name="T66" fmla="*/ 53097 w 246"/>
                <a:gd name="T67" fmla="*/ 2873 h 42"/>
                <a:gd name="T68" fmla="*/ 49587 w 246"/>
                <a:gd name="T69" fmla="*/ 5745 h 42"/>
                <a:gd name="T70" fmla="*/ 45199 w 246"/>
                <a:gd name="T71" fmla="*/ 7182 h 42"/>
                <a:gd name="T72" fmla="*/ 40810 w 246"/>
                <a:gd name="T73" fmla="*/ 7182 h 42"/>
                <a:gd name="T74" fmla="*/ 32473 w 246"/>
                <a:gd name="T75" fmla="*/ 8618 h 42"/>
                <a:gd name="T76" fmla="*/ 26329 w 246"/>
                <a:gd name="T77" fmla="*/ 8618 h 42"/>
                <a:gd name="T78" fmla="*/ 25452 w 246"/>
                <a:gd name="T79" fmla="*/ 12927 h 42"/>
                <a:gd name="T80" fmla="*/ 24574 w 246"/>
                <a:gd name="T81" fmla="*/ 17236 h 42"/>
                <a:gd name="T82" fmla="*/ 23696 w 246"/>
                <a:gd name="T83" fmla="*/ 21545 h 42"/>
                <a:gd name="T84" fmla="*/ 21941 w 246"/>
                <a:gd name="T85" fmla="*/ 24417 h 42"/>
                <a:gd name="T86" fmla="*/ 18430 w 246"/>
                <a:gd name="T87" fmla="*/ 28726 h 42"/>
                <a:gd name="T88" fmla="*/ 14481 w 246"/>
                <a:gd name="T89" fmla="*/ 31599 h 42"/>
                <a:gd name="T90" fmla="*/ 6143 w 246"/>
                <a:gd name="T91" fmla="*/ 34471 h 42"/>
                <a:gd name="T92" fmla="*/ 0 w 246"/>
                <a:gd name="T93" fmla="*/ 34471 h 42"/>
                <a:gd name="T94" fmla="*/ 439 w 246"/>
                <a:gd name="T95" fmla="*/ 38780 h 42"/>
                <a:gd name="T96" fmla="*/ 1316 w 246"/>
                <a:gd name="T97" fmla="*/ 41653 h 42"/>
                <a:gd name="T98" fmla="*/ 2194 w 246"/>
                <a:gd name="T99" fmla="*/ 44526 h 42"/>
                <a:gd name="T100" fmla="*/ 3949 w 246"/>
                <a:gd name="T101" fmla="*/ 47398 h 42"/>
                <a:gd name="T102" fmla="*/ 7460 w 246"/>
                <a:gd name="T103" fmla="*/ 50271 h 42"/>
                <a:gd name="T104" fmla="*/ 11848 w 246"/>
                <a:gd name="T105" fmla="*/ 51707 h 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15" name="Freeform 549">
              <a:extLst>
                <a:ext uri="{FF2B5EF4-FFF2-40B4-BE49-F238E27FC236}">
                  <a16:creationId xmlns:a16="http://schemas.microsoft.com/office/drawing/2014/main" id="{41DA463C-E97C-604A-B8AA-AA2D4AE9D1EB}"/>
                </a:ext>
              </a:extLst>
            </p:cNvPr>
            <p:cNvSpPr>
              <a:spLocks/>
            </p:cNvSpPr>
            <p:nvPr>
              <p:custDataLst>
                <p:tags r:id="rId550"/>
              </p:custDataLst>
            </p:nvPr>
          </p:nvSpPr>
          <p:spPr bwMode="auto">
            <a:xfrm>
              <a:off x="6951822" y="2184505"/>
              <a:ext cx="77475" cy="63485"/>
            </a:xfrm>
            <a:custGeom>
              <a:avLst/>
              <a:gdLst>
                <a:gd name="T0" fmla="*/ 43896 w 149"/>
                <a:gd name="T1" fmla="*/ 0 h 61"/>
                <a:gd name="T2" fmla="*/ 50289 w 149"/>
                <a:gd name="T3" fmla="*/ 937 h 61"/>
                <a:gd name="T4" fmla="*/ 57107 w 149"/>
                <a:gd name="T5" fmla="*/ 2811 h 61"/>
                <a:gd name="T6" fmla="*/ 61795 w 149"/>
                <a:gd name="T7" fmla="*/ 4684 h 61"/>
                <a:gd name="T8" fmla="*/ 63500 w 149"/>
                <a:gd name="T9" fmla="*/ 5621 h 61"/>
                <a:gd name="T10" fmla="*/ 63500 w 149"/>
                <a:gd name="T11" fmla="*/ 7495 h 61"/>
                <a:gd name="T12" fmla="*/ 62648 w 149"/>
                <a:gd name="T13" fmla="*/ 9369 h 61"/>
                <a:gd name="T14" fmla="*/ 61795 w 149"/>
                <a:gd name="T15" fmla="*/ 11243 h 61"/>
                <a:gd name="T16" fmla="*/ 60091 w 149"/>
                <a:gd name="T17" fmla="*/ 12180 h 61"/>
                <a:gd name="T18" fmla="*/ 58386 w 149"/>
                <a:gd name="T19" fmla="*/ 13116 h 61"/>
                <a:gd name="T20" fmla="*/ 56255 w 149"/>
                <a:gd name="T21" fmla="*/ 13116 h 61"/>
                <a:gd name="T22" fmla="*/ 54124 w 149"/>
                <a:gd name="T23" fmla="*/ 13116 h 61"/>
                <a:gd name="T24" fmla="*/ 52419 w 149"/>
                <a:gd name="T25" fmla="*/ 11243 h 61"/>
                <a:gd name="T26" fmla="*/ 52419 w 149"/>
                <a:gd name="T27" fmla="*/ 21548 h 61"/>
                <a:gd name="T28" fmla="*/ 52419 w 149"/>
                <a:gd name="T29" fmla="*/ 30917 h 61"/>
                <a:gd name="T30" fmla="*/ 52419 w 149"/>
                <a:gd name="T31" fmla="*/ 38412 h 61"/>
                <a:gd name="T32" fmla="*/ 52419 w 149"/>
                <a:gd name="T33" fmla="*/ 45907 h 61"/>
                <a:gd name="T34" fmla="*/ 49436 w 149"/>
                <a:gd name="T35" fmla="*/ 46844 h 61"/>
                <a:gd name="T36" fmla="*/ 46453 w 149"/>
                <a:gd name="T37" fmla="*/ 47781 h 61"/>
                <a:gd name="T38" fmla="*/ 44322 w 149"/>
                <a:gd name="T39" fmla="*/ 49655 h 61"/>
                <a:gd name="T40" fmla="*/ 42617 w 149"/>
                <a:gd name="T41" fmla="*/ 51529 h 61"/>
                <a:gd name="T42" fmla="*/ 40060 w 149"/>
                <a:gd name="T43" fmla="*/ 53402 h 61"/>
                <a:gd name="T44" fmla="*/ 37930 w 149"/>
                <a:gd name="T45" fmla="*/ 55276 h 61"/>
                <a:gd name="T46" fmla="*/ 35372 w 149"/>
                <a:gd name="T47" fmla="*/ 57150 h 61"/>
                <a:gd name="T48" fmla="*/ 32389 w 149"/>
                <a:gd name="T49" fmla="*/ 57150 h 61"/>
                <a:gd name="T50" fmla="*/ 28554 w 149"/>
                <a:gd name="T51" fmla="*/ 56213 h 61"/>
                <a:gd name="T52" fmla="*/ 22587 w 149"/>
                <a:gd name="T53" fmla="*/ 53402 h 61"/>
                <a:gd name="T54" fmla="*/ 16621 w 149"/>
                <a:gd name="T55" fmla="*/ 50592 h 61"/>
                <a:gd name="T56" fmla="*/ 10654 w 149"/>
                <a:gd name="T57" fmla="*/ 45907 h 61"/>
                <a:gd name="T58" fmla="*/ 5114 w 149"/>
                <a:gd name="T59" fmla="*/ 42160 h 61"/>
                <a:gd name="T60" fmla="*/ 1279 w 149"/>
                <a:gd name="T61" fmla="*/ 38412 h 61"/>
                <a:gd name="T62" fmla="*/ 426 w 149"/>
                <a:gd name="T63" fmla="*/ 36539 h 61"/>
                <a:gd name="T64" fmla="*/ 0 w 149"/>
                <a:gd name="T65" fmla="*/ 35602 h 61"/>
                <a:gd name="T66" fmla="*/ 0 w 149"/>
                <a:gd name="T67" fmla="*/ 34665 h 61"/>
                <a:gd name="T68" fmla="*/ 1279 w 149"/>
                <a:gd name="T69" fmla="*/ 34665 h 61"/>
                <a:gd name="T70" fmla="*/ 8097 w 149"/>
                <a:gd name="T71" fmla="*/ 33728 h 61"/>
                <a:gd name="T72" fmla="*/ 14916 w 149"/>
                <a:gd name="T73" fmla="*/ 32791 h 61"/>
                <a:gd name="T74" fmla="*/ 20456 w 149"/>
                <a:gd name="T75" fmla="*/ 29980 h 61"/>
                <a:gd name="T76" fmla="*/ 25570 w 149"/>
                <a:gd name="T77" fmla="*/ 25296 h 61"/>
                <a:gd name="T78" fmla="*/ 30685 w 149"/>
                <a:gd name="T79" fmla="*/ 20611 h 61"/>
                <a:gd name="T80" fmla="*/ 34946 w 149"/>
                <a:gd name="T81" fmla="*/ 14990 h 61"/>
                <a:gd name="T82" fmla="*/ 39634 w 149"/>
                <a:gd name="T83" fmla="*/ 7495 h 61"/>
                <a:gd name="T84" fmla="*/ 43896 w 149"/>
                <a:gd name="T85" fmla="*/ 0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16" name="Freeform 550">
              <a:extLst>
                <a:ext uri="{FF2B5EF4-FFF2-40B4-BE49-F238E27FC236}">
                  <a16:creationId xmlns:a16="http://schemas.microsoft.com/office/drawing/2014/main" id="{55035771-4015-3A4B-BFC8-29848FFD7660}"/>
                </a:ext>
              </a:extLst>
            </p:cNvPr>
            <p:cNvSpPr>
              <a:spLocks/>
            </p:cNvSpPr>
            <p:nvPr>
              <p:custDataLst>
                <p:tags r:id="rId551"/>
              </p:custDataLst>
            </p:nvPr>
          </p:nvSpPr>
          <p:spPr bwMode="auto">
            <a:xfrm>
              <a:off x="6996369" y="2193313"/>
              <a:ext cx="158824" cy="63485"/>
            </a:xfrm>
            <a:custGeom>
              <a:avLst/>
              <a:gdLst>
                <a:gd name="T0" fmla="*/ 57904 w 299"/>
                <a:gd name="T1" fmla="*/ 55605 h 74"/>
                <a:gd name="T2" fmla="*/ 67047 w 299"/>
                <a:gd name="T3" fmla="*/ 50199 h 74"/>
                <a:gd name="T4" fmla="*/ 77495 w 299"/>
                <a:gd name="T5" fmla="*/ 41704 h 74"/>
                <a:gd name="T6" fmla="*/ 86638 w 299"/>
                <a:gd name="T7" fmla="*/ 32436 h 74"/>
                <a:gd name="T8" fmla="*/ 90121 w 299"/>
                <a:gd name="T9" fmla="*/ 30892 h 74"/>
                <a:gd name="T10" fmla="*/ 91863 w 299"/>
                <a:gd name="T11" fmla="*/ 35526 h 74"/>
                <a:gd name="T12" fmla="*/ 95781 w 299"/>
                <a:gd name="T13" fmla="*/ 39387 h 74"/>
                <a:gd name="T14" fmla="*/ 105794 w 299"/>
                <a:gd name="T15" fmla="*/ 42476 h 74"/>
                <a:gd name="T16" fmla="*/ 117114 w 299"/>
                <a:gd name="T17" fmla="*/ 42476 h 74"/>
                <a:gd name="T18" fmla="*/ 124515 w 299"/>
                <a:gd name="T19" fmla="*/ 42476 h 74"/>
                <a:gd name="T20" fmla="*/ 127563 w 299"/>
                <a:gd name="T21" fmla="*/ 35526 h 74"/>
                <a:gd name="T22" fmla="*/ 129740 w 299"/>
                <a:gd name="T23" fmla="*/ 23941 h 74"/>
                <a:gd name="T24" fmla="*/ 121468 w 299"/>
                <a:gd name="T25" fmla="*/ 19307 h 74"/>
                <a:gd name="T26" fmla="*/ 106230 w 299"/>
                <a:gd name="T27" fmla="*/ 19307 h 74"/>
                <a:gd name="T28" fmla="*/ 97958 w 299"/>
                <a:gd name="T29" fmla="*/ 19307 h 74"/>
                <a:gd name="T30" fmla="*/ 93169 w 299"/>
                <a:gd name="T31" fmla="*/ 20852 h 74"/>
                <a:gd name="T32" fmla="*/ 88815 w 299"/>
                <a:gd name="T33" fmla="*/ 25486 h 74"/>
                <a:gd name="T34" fmla="*/ 74883 w 299"/>
                <a:gd name="T35" fmla="*/ 28575 h 74"/>
                <a:gd name="T36" fmla="*/ 76625 w 299"/>
                <a:gd name="T37" fmla="*/ 21624 h 74"/>
                <a:gd name="T38" fmla="*/ 78366 w 299"/>
                <a:gd name="T39" fmla="*/ 16218 h 74"/>
                <a:gd name="T40" fmla="*/ 84461 w 299"/>
                <a:gd name="T41" fmla="*/ 10040 h 74"/>
                <a:gd name="T42" fmla="*/ 91427 w 299"/>
                <a:gd name="T43" fmla="*/ 6951 h 74"/>
                <a:gd name="T44" fmla="*/ 97958 w 299"/>
                <a:gd name="T45" fmla="*/ 0 h 74"/>
                <a:gd name="T46" fmla="*/ 80543 w 299"/>
                <a:gd name="T47" fmla="*/ 2317 h 74"/>
                <a:gd name="T48" fmla="*/ 68353 w 299"/>
                <a:gd name="T49" fmla="*/ 8495 h 74"/>
                <a:gd name="T50" fmla="*/ 58339 w 299"/>
                <a:gd name="T51" fmla="*/ 19307 h 74"/>
                <a:gd name="T52" fmla="*/ 49632 w 299"/>
                <a:gd name="T53" fmla="*/ 30892 h 74"/>
                <a:gd name="T54" fmla="*/ 43537 w 299"/>
                <a:gd name="T55" fmla="*/ 40932 h 74"/>
                <a:gd name="T56" fmla="*/ 37877 w 299"/>
                <a:gd name="T57" fmla="*/ 45566 h 74"/>
                <a:gd name="T58" fmla="*/ 27864 w 299"/>
                <a:gd name="T59" fmla="*/ 48655 h 74"/>
                <a:gd name="T60" fmla="*/ 13932 w 299"/>
                <a:gd name="T61" fmla="*/ 49427 h 74"/>
                <a:gd name="T62" fmla="*/ 5224 w 299"/>
                <a:gd name="T63" fmla="*/ 51744 h 74"/>
                <a:gd name="T64" fmla="*/ 871 w 299"/>
                <a:gd name="T65" fmla="*/ 54061 h 74"/>
                <a:gd name="T66" fmla="*/ 16979 w 299"/>
                <a:gd name="T67" fmla="*/ 57150 h 74"/>
                <a:gd name="T68" fmla="*/ 44408 w 299"/>
                <a:gd name="T69" fmla="*/ 5715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16" name="Gruppieren 415">
            <a:extLst>
              <a:ext uri="{FF2B5EF4-FFF2-40B4-BE49-F238E27FC236}">
                <a16:creationId xmlns:a16="http://schemas.microsoft.com/office/drawing/2014/main" id="{BE7C25DA-BADC-8547-B086-6F9D70D92D5B}"/>
              </a:ext>
            </a:extLst>
          </p:cNvPr>
          <p:cNvGrpSpPr/>
          <p:nvPr userDrawn="1"/>
        </p:nvGrpSpPr>
        <p:grpSpPr>
          <a:xfrm>
            <a:off x="2584049" y="1955797"/>
            <a:ext cx="8500973" cy="4287005"/>
            <a:chOff x="2272321" y="2371434"/>
            <a:chExt cx="8500973" cy="4287005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17" name="Freeform 4">
              <a:extLst>
                <a:ext uri="{FF2B5EF4-FFF2-40B4-BE49-F238E27FC236}">
                  <a16:creationId xmlns:a16="http://schemas.microsoft.com/office/drawing/2014/main" id="{35767102-E5C7-8844-9461-61E56DA4B87A}"/>
                </a:ext>
              </a:extLst>
            </p:cNvPr>
            <p:cNvSpPr>
              <a:spLocks/>
            </p:cNvSpPr>
            <p:nvPr>
              <p:custDataLst>
                <p:tags r:id="rId285"/>
              </p:custDataLst>
            </p:nvPr>
          </p:nvSpPr>
          <p:spPr bwMode="auto">
            <a:xfrm>
              <a:off x="3868312" y="6587900"/>
              <a:ext cx="40674" cy="63485"/>
            </a:xfrm>
            <a:custGeom>
              <a:avLst/>
              <a:gdLst>
                <a:gd name="T0" fmla="*/ 0 w 73"/>
                <a:gd name="T1" fmla="*/ 0 h 20"/>
                <a:gd name="T2" fmla="*/ 457 w 73"/>
                <a:gd name="T3" fmla="*/ 14288 h 20"/>
                <a:gd name="T4" fmla="*/ 1827 w 73"/>
                <a:gd name="T5" fmla="*/ 28575 h 20"/>
                <a:gd name="T6" fmla="*/ 3653 w 73"/>
                <a:gd name="T7" fmla="*/ 40005 h 20"/>
                <a:gd name="T8" fmla="*/ 5937 w 73"/>
                <a:gd name="T9" fmla="*/ 57150 h 20"/>
                <a:gd name="T10" fmla="*/ 7307 w 73"/>
                <a:gd name="T11" fmla="*/ 48578 h 20"/>
                <a:gd name="T12" fmla="*/ 8677 w 73"/>
                <a:gd name="T13" fmla="*/ 37148 h 20"/>
                <a:gd name="T14" fmla="*/ 10503 w 73"/>
                <a:gd name="T15" fmla="*/ 31433 h 20"/>
                <a:gd name="T16" fmla="*/ 12330 w 73"/>
                <a:gd name="T17" fmla="*/ 28575 h 20"/>
                <a:gd name="T18" fmla="*/ 16440 w 73"/>
                <a:gd name="T19" fmla="*/ 22860 h 20"/>
                <a:gd name="T20" fmla="*/ 21007 w 73"/>
                <a:gd name="T21" fmla="*/ 20003 h 20"/>
                <a:gd name="T22" fmla="*/ 24660 w 73"/>
                <a:gd name="T23" fmla="*/ 20003 h 20"/>
                <a:gd name="T24" fmla="*/ 28770 w 73"/>
                <a:gd name="T25" fmla="*/ 17145 h 20"/>
                <a:gd name="T26" fmla="*/ 30140 w 73"/>
                <a:gd name="T27" fmla="*/ 14288 h 20"/>
                <a:gd name="T28" fmla="*/ 31510 w 73"/>
                <a:gd name="T29" fmla="*/ 11430 h 20"/>
                <a:gd name="T30" fmla="*/ 32424 w 73"/>
                <a:gd name="T31" fmla="*/ 5715 h 20"/>
                <a:gd name="T32" fmla="*/ 33337 w 73"/>
                <a:gd name="T33" fmla="*/ 0 h 20"/>
                <a:gd name="T34" fmla="*/ 0 w 73"/>
                <a:gd name="T35" fmla="*/ 0 h 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3" h="20">
                  <a:moveTo>
                    <a:pt x="0" y="0"/>
                  </a:moveTo>
                  <a:lnTo>
                    <a:pt x="1" y="5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13" y="20"/>
                  </a:lnTo>
                  <a:lnTo>
                    <a:pt x="16" y="17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6" y="8"/>
                  </a:lnTo>
                  <a:lnTo>
                    <a:pt x="46" y="7"/>
                  </a:lnTo>
                  <a:lnTo>
                    <a:pt x="54" y="7"/>
                  </a:lnTo>
                  <a:lnTo>
                    <a:pt x="63" y="6"/>
                  </a:lnTo>
                  <a:lnTo>
                    <a:pt x="66" y="5"/>
                  </a:lnTo>
                  <a:lnTo>
                    <a:pt x="69" y="4"/>
                  </a:lnTo>
                  <a:lnTo>
                    <a:pt x="71" y="2"/>
                  </a:lnTo>
                  <a:lnTo>
                    <a:pt x="73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8" name="Freeform 7">
              <a:extLst>
                <a:ext uri="{FF2B5EF4-FFF2-40B4-BE49-F238E27FC236}">
                  <a16:creationId xmlns:a16="http://schemas.microsoft.com/office/drawing/2014/main" id="{B074CA47-B99E-A245-8EED-EB16C3CB0593}"/>
                </a:ext>
              </a:extLst>
            </p:cNvPr>
            <p:cNvSpPr>
              <a:spLocks/>
            </p:cNvSpPr>
            <p:nvPr>
              <p:custDataLst>
                <p:tags r:id="rId286"/>
              </p:custDataLst>
            </p:nvPr>
          </p:nvSpPr>
          <p:spPr bwMode="auto">
            <a:xfrm>
              <a:off x="3200087" y="4663951"/>
              <a:ext cx="414493" cy="656013"/>
            </a:xfrm>
            <a:custGeom>
              <a:avLst/>
              <a:gdLst>
                <a:gd name="T0" fmla="*/ 252627 w 784"/>
                <a:gd name="T1" fmla="*/ 145020 h 1128"/>
                <a:gd name="T2" fmla="*/ 237894 w 784"/>
                <a:gd name="T3" fmla="*/ 154443 h 1128"/>
                <a:gd name="T4" fmla="*/ 209728 w 784"/>
                <a:gd name="T5" fmla="*/ 202609 h 1128"/>
                <a:gd name="T6" fmla="*/ 201495 w 784"/>
                <a:gd name="T7" fmla="*/ 239257 h 1128"/>
                <a:gd name="T8" fmla="*/ 208428 w 784"/>
                <a:gd name="T9" fmla="*/ 273286 h 1128"/>
                <a:gd name="T10" fmla="*/ 229661 w 784"/>
                <a:gd name="T11" fmla="*/ 309411 h 1128"/>
                <a:gd name="T12" fmla="*/ 250894 w 784"/>
                <a:gd name="T13" fmla="*/ 322499 h 1128"/>
                <a:gd name="T14" fmla="*/ 270827 w 784"/>
                <a:gd name="T15" fmla="*/ 314122 h 1128"/>
                <a:gd name="T16" fmla="*/ 283393 w 784"/>
                <a:gd name="T17" fmla="*/ 341870 h 1128"/>
                <a:gd name="T18" fmla="*/ 291193 w 784"/>
                <a:gd name="T19" fmla="*/ 357576 h 1128"/>
                <a:gd name="T20" fmla="*/ 309392 w 784"/>
                <a:gd name="T21" fmla="*/ 359670 h 1128"/>
                <a:gd name="T22" fmla="*/ 324559 w 784"/>
                <a:gd name="T23" fmla="*/ 372759 h 1128"/>
                <a:gd name="T24" fmla="*/ 333658 w 784"/>
                <a:gd name="T25" fmla="*/ 395794 h 1128"/>
                <a:gd name="T26" fmla="*/ 329759 w 784"/>
                <a:gd name="T27" fmla="*/ 413594 h 1128"/>
                <a:gd name="T28" fmla="*/ 329325 w 784"/>
                <a:gd name="T29" fmla="*/ 431918 h 1128"/>
                <a:gd name="T30" fmla="*/ 334525 w 784"/>
                <a:gd name="T31" fmla="*/ 461760 h 1128"/>
                <a:gd name="T32" fmla="*/ 328459 w 784"/>
                <a:gd name="T33" fmla="*/ 487937 h 1128"/>
                <a:gd name="T34" fmla="*/ 333658 w 784"/>
                <a:gd name="T35" fmla="*/ 520396 h 1128"/>
                <a:gd name="T36" fmla="*/ 330625 w 784"/>
                <a:gd name="T37" fmla="*/ 551808 h 1128"/>
                <a:gd name="T38" fmla="*/ 299426 w 784"/>
                <a:gd name="T39" fmla="*/ 587409 h 1128"/>
                <a:gd name="T40" fmla="*/ 280793 w 784"/>
                <a:gd name="T41" fmla="*/ 577462 h 1128"/>
                <a:gd name="T42" fmla="*/ 260860 w 784"/>
                <a:gd name="T43" fmla="*/ 552855 h 1128"/>
                <a:gd name="T44" fmla="*/ 200628 w 784"/>
                <a:gd name="T45" fmla="*/ 522490 h 1128"/>
                <a:gd name="T46" fmla="*/ 184162 w 784"/>
                <a:gd name="T47" fmla="*/ 506261 h 1128"/>
                <a:gd name="T48" fmla="*/ 143430 w 784"/>
                <a:gd name="T49" fmla="*/ 468042 h 1128"/>
                <a:gd name="T50" fmla="*/ 137797 w 784"/>
                <a:gd name="T51" fmla="*/ 453907 h 1128"/>
                <a:gd name="T52" fmla="*/ 142130 w 784"/>
                <a:gd name="T53" fmla="*/ 426683 h 1128"/>
                <a:gd name="T54" fmla="*/ 125664 w 784"/>
                <a:gd name="T55" fmla="*/ 407312 h 1128"/>
                <a:gd name="T56" fmla="*/ 112231 w 784"/>
                <a:gd name="T57" fmla="*/ 390035 h 1128"/>
                <a:gd name="T58" fmla="*/ 105297 w 784"/>
                <a:gd name="T59" fmla="*/ 360717 h 1128"/>
                <a:gd name="T60" fmla="*/ 66298 w 784"/>
                <a:gd name="T61" fmla="*/ 277475 h 1128"/>
                <a:gd name="T62" fmla="*/ 51999 w 784"/>
                <a:gd name="T63" fmla="*/ 254963 h 1128"/>
                <a:gd name="T64" fmla="*/ 38999 w 784"/>
                <a:gd name="T65" fmla="*/ 226168 h 1128"/>
                <a:gd name="T66" fmla="*/ 9533 w 784"/>
                <a:gd name="T67" fmla="*/ 207844 h 1128"/>
                <a:gd name="T68" fmla="*/ 0 w 784"/>
                <a:gd name="T69" fmla="*/ 190044 h 1128"/>
                <a:gd name="T70" fmla="*/ 5633 w 784"/>
                <a:gd name="T71" fmla="*/ 144496 h 1128"/>
                <a:gd name="T72" fmla="*/ 12133 w 784"/>
                <a:gd name="T73" fmla="*/ 128790 h 1128"/>
                <a:gd name="T74" fmla="*/ 31199 w 784"/>
                <a:gd name="T75" fmla="*/ 116225 h 1128"/>
                <a:gd name="T76" fmla="*/ 41166 w 784"/>
                <a:gd name="T77" fmla="*/ 142402 h 1128"/>
                <a:gd name="T78" fmla="*/ 68465 w 784"/>
                <a:gd name="T79" fmla="*/ 160726 h 1128"/>
                <a:gd name="T80" fmla="*/ 79731 w 784"/>
                <a:gd name="T81" fmla="*/ 141879 h 1128"/>
                <a:gd name="T82" fmla="*/ 87098 w 784"/>
                <a:gd name="T83" fmla="*/ 117796 h 1128"/>
                <a:gd name="T84" fmla="*/ 116997 w 784"/>
                <a:gd name="T85" fmla="*/ 89001 h 1128"/>
                <a:gd name="T86" fmla="*/ 149063 w 784"/>
                <a:gd name="T87" fmla="*/ 62824 h 1128"/>
                <a:gd name="T88" fmla="*/ 154696 w 784"/>
                <a:gd name="T89" fmla="*/ 36648 h 1128"/>
                <a:gd name="T90" fmla="*/ 150363 w 784"/>
                <a:gd name="T91" fmla="*/ 2618 h 1128"/>
                <a:gd name="T92" fmla="*/ 182862 w 784"/>
                <a:gd name="T93" fmla="*/ 27747 h 1128"/>
                <a:gd name="T94" fmla="*/ 202362 w 784"/>
                <a:gd name="T95" fmla="*/ 56018 h 1128"/>
                <a:gd name="T96" fmla="*/ 219261 w 784"/>
                <a:gd name="T97" fmla="*/ 80625 h 1128"/>
                <a:gd name="T98" fmla="*/ 243094 w 784"/>
                <a:gd name="T99" fmla="*/ 82195 h 1128"/>
                <a:gd name="T100" fmla="*/ 267360 w 784"/>
                <a:gd name="T101" fmla="*/ 78007 h 1128"/>
                <a:gd name="T102" fmla="*/ 277327 w 784"/>
                <a:gd name="T103" fmla="*/ 81672 h 1128"/>
                <a:gd name="T104" fmla="*/ 283393 w 784"/>
                <a:gd name="T105" fmla="*/ 101043 h 1128"/>
                <a:gd name="T106" fmla="*/ 271693 w 784"/>
                <a:gd name="T107" fmla="*/ 109943 h 1128"/>
                <a:gd name="T108" fmla="*/ 271693 w 784"/>
                <a:gd name="T109" fmla="*/ 125649 h 11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1128">
                  <a:moveTo>
                    <a:pt x="644" y="259"/>
                  </a:moveTo>
                  <a:lnTo>
                    <a:pt x="632" y="265"/>
                  </a:lnTo>
                  <a:lnTo>
                    <a:pt x="621" y="270"/>
                  </a:lnTo>
                  <a:lnTo>
                    <a:pt x="611" y="273"/>
                  </a:lnTo>
                  <a:lnTo>
                    <a:pt x="602" y="275"/>
                  </a:lnTo>
                  <a:lnTo>
                    <a:pt x="583" y="277"/>
                  </a:lnTo>
                  <a:lnTo>
                    <a:pt x="564" y="278"/>
                  </a:lnTo>
                  <a:lnTo>
                    <a:pt x="560" y="278"/>
                  </a:lnTo>
                  <a:lnTo>
                    <a:pt x="557" y="280"/>
                  </a:lnTo>
                  <a:lnTo>
                    <a:pt x="554" y="284"/>
                  </a:lnTo>
                  <a:lnTo>
                    <a:pt x="552" y="287"/>
                  </a:lnTo>
                  <a:lnTo>
                    <a:pt x="549" y="295"/>
                  </a:lnTo>
                  <a:lnTo>
                    <a:pt x="545" y="302"/>
                  </a:lnTo>
                  <a:lnTo>
                    <a:pt x="529" y="318"/>
                  </a:lnTo>
                  <a:lnTo>
                    <a:pt x="515" y="335"/>
                  </a:lnTo>
                  <a:lnTo>
                    <a:pt x="502" y="354"/>
                  </a:lnTo>
                  <a:lnTo>
                    <a:pt x="490" y="376"/>
                  </a:lnTo>
                  <a:lnTo>
                    <a:pt x="484" y="387"/>
                  </a:lnTo>
                  <a:lnTo>
                    <a:pt x="480" y="398"/>
                  </a:lnTo>
                  <a:lnTo>
                    <a:pt x="475" y="410"/>
                  </a:lnTo>
                  <a:lnTo>
                    <a:pt x="471" y="422"/>
                  </a:lnTo>
                  <a:lnTo>
                    <a:pt x="469" y="434"/>
                  </a:lnTo>
                  <a:lnTo>
                    <a:pt x="467" y="445"/>
                  </a:lnTo>
                  <a:lnTo>
                    <a:pt x="465" y="457"/>
                  </a:lnTo>
                  <a:lnTo>
                    <a:pt x="464" y="468"/>
                  </a:lnTo>
                  <a:lnTo>
                    <a:pt x="465" y="478"/>
                  </a:lnTo>
                  <a:lnTo>
                    <a:pt x="468" y="488"/>
                  </a:lnTo>
                  <a:lnTo>
                    <a:pt x="471" y="498"/>
                  </a:lnTo>
                  <a:lnTo>
                    <a:pt x="475" y="510"/>
                  </a:lnTo>
                  <a:lnTo>
                    <a:pt x="481" y="522"/>
                  </a:lnTo>
                  <a:lnTo>
                    <a:pt x="486" y="535"/>
                  </a:lnTo>
                  <a:lnTo>
                    <a:pt x="494" y="547"/>
                  </a:lnTo>
                  <a:lnTo>
                    <a:pt x="502" y="559"/>
                  </a:lnTo>
                  <a:lnTo>
                    <a:pt x="510" y="570"/>
                  </a:lnTo>
                  <a:lnTo>
                    <a:pt x="520" y="581"/>
                  </a:lnTo>
                  <a:lnTo>
                    <a:pt x="530" y="591"/>
                  </a:lnTo>
                  <a:lnTo>
                    <a:pt x="540" y="600"/>
                  </a:lnTo>
                  <a:lnTo>
                    <a:pt x="551" y="607"/>
                  </a:lnTo>
                  <a:lnTo>
                    <a:pt x="562" y="612"/>
                  </a:lnTo>
                  <a:lnTo>
                    <a:pt x="568" y="614"/>
                  </a:lnTo>
                  <a:lnTo>
                    <a:pt x="573" y="615"/>
                  </a:lnTo>
                  <a:lnTo>
                    <a:pt x="579" y="616"/>
                  </a:lnTo>
                  <a:lnTo>
                    <a:pt x="584" y="616"/>
                  </a:lnTo>
                  <a:lnTo>
                    <a:pt x="594" y="615"/>
                  </a:lnTo>
                  <a:lnTo>
                    <a:pt x="602" y="613"/>
                  </a:lnTo>
                  <a:lnTo>
                    <a:pt x="610" y="609"/>
                  </a:lnTo>
                  <a:lnTo>
                    <a:pt x="617" y="604"/>
                  </a:lnTo>
                  <a:lnTo>
                    <a:pt x="625" y="600"/>
                  </a:lnTo>
                  <a:lnTo>
                    <a:pt x="632" y="596"/>
                  </a:lnTo>
                  <a:lnTo>
                    <a:pt x="641" y="593"/>
                  </a:lnTo>
                  <a:lnTo>
                    <a:pt x="651" y="592"/>
                  </a:lnTo>
                  <a:lnTo>
                    <a:pt x="653" y="614"/>
                  </a:lnTo>
                  <a:lnTo>
                    <a:pt x="654" y="645"/>
                  </a:lnTo>
                  <a:lnTo>
                    <a:pt x="654" y="653"/>
                  </a:lnTo>
                  <a:lnTo>
                    <a:pt x="655" y="660"/>
                  </a:lnTo>
                  <a:lnTo>
                    <a:pt x="658" y="667"/>
                  </a:lnTo>
                  <a:lnTo>
                    <a:pt x="660" y="672"/>
                  </a:lnTo>
                  <a:lnTo>
                    <a:pt x="663" y="677"/>
                  </a:lnTo>
                  <a:lnTo>
                    <a:pt x="666" y="681"/>
                  </a:lnTo>
                  <a:lnTo>
                    <a:pt x="672" y="683"/>
                  </a:lnTo>
                  <a:lnTo>
                    <a:pt x="677" y="684"/>
                  </a:lnTo>
                  <a:lnTo>
                    <a:pt x="687" y="684"/>
                  </a:lnTo>
                  <a:lnTo>
                    <a:pt x="697" y="684"/>
                  </a:lnTo>
                  <a:lnTo>
                    <a:pt x="703" y="684"/>
                  </a:lnTo>
                  <a:lnTo>
                    <a:pt x="708" y="685"/>
                  </a:lnTo>
                  <a:lnTo>
                    <a:pt x="714" y="687"/>
                  </a:lnTo>
                  <a:lnTo>
                    <a:pt x="720" y="689"/>
                  </a:lnTo>
                  <a:lnTo>
                    <a:pt x="726" y="692"/>
                  </a:lnTo>
                  <a:lnTo>
                    <a:pt x="732" y="696"/>
                  </a:lnTo>
                  <a:lnTo>
                    <a:pt x="738" y="701"/>
                  </a:lnTo>
                  <a:lnTo>
                    <a:pt x="743" y="706"/>
                  </a:lnTo>
                  <a:lnTo>
                    <a:pt x="749" y="712"/>
                  </a:lnTo>
                  <a:lnTo>
                    <a:pt x="754" y="717"/>
                  </a:lnTo>
                  <a:lnTo>
                    <a:pt x="759" y="724"/>
                  </a:lnTo>
                  <a:lnTo>
                    <a:pt x="763" y="731"/>
                  </a:lnTo>
                  <a:lnTo>
                    <a:pt x="765" y="738"/>
                  </a:lnTo>
                  <a:lnTo>
                    <a:pt x="769" y="746"/>
                  </a:lnTo>
                  <a:lnTo>
                    <a:pt x="770" y="756"/>
                  </a:lnTo>
                  <a:lnTo>
                    <a:pt x="771" y="765"/>
                  </a:lnTo>
                  <a:lnTo>
                    <a:pt x="770" y="773"/>
                  </a:lnTo>
                  <a:lnTo>
                    <a:pt x="769" y="779"/>
                  </a:lnTo>
                  <a:lnTo>
                    <a:pt x="766" y="784"/>
                  </a:lnTo>
                  <a:lnTo>
                    <a:pt x="764" y="787"/>
                  </a:lnTo>
                  <a:lnTo>
                    <a:pt x="761" y="790"/>
                  </a:lnTo>
                  <a:lnTo>
                    <a:pt x="759" y="794"/>
                  </a:lnTo>
                  <a:lnTo>
                    <a:pt x="758" y="797"/>
                  </a:lnTo>
                  <a:lnTo>
                    <a:pt x="758" y="801"/>
                  </a:lnTo>
                  <a:lnTo>
                    <a:pt x="758" y="809"/>
                  </a:lnTo>
                  <a:lnTo>
                    <a:pt x="759" y="818"/>
                  </a:lnTo>
                  <a:lnTo>
                    <a:pt x="760" y="825"/>
                  </a:lnTo>
                  <a:lnTo>
                    <a:pt x="761" y="831"/>
                  </a:lnTo>
                  <a:lnTo>
                    <a:pt x="765" y="844"/>
                  </a:lnTo>
                  <a:lnTo>
                    <a:pt x="771" y="856"/>
                  </a:lnTo>
                  <a:lnTo>
                    <a:pt x="774" y="866"/>
                  </a:lnTo>
                  <a:lnTo>
                    <a:pt x="777" y="875"/>
                  </a:lnTo>
                  <a:lnTo>
                    <a:pt x="772" y="882"/>
                  </a:lnTo>
                  <a:lnTo>
                    <a:pt x="769" y="889"/>
                  </a:lnTo>
                  <a:lnTo>
                    <a:pt x="765" y="897"/>
                  </a:lnTo>
                  <a:lnTo>
                    <a:pt x="762" y="904"/>
                  </a:lnTo>
                  <a:lnTo>
                    <a:pt x="760" y="912"/>
                  </a:lnTo>
                  <a:lnTo>
                    <a:pt x="759" y="922"/>
                  </a:lnTo>
                  <a:lnTo>
                    <a:pt x="758" y="932"/>
                  </a:lnTo>
                  <a:lnTo>
                    <a:pt x="758" y="943"/>
                  </a:lnTo>
                  <a:lnTo>
                    <a:pt x="758" y="956"/>
                  </a:lnTo>
                  <a:lnTo>
                    <a:pt x="760" y="967"/>
                  </a:lnTo>
                  <a:lnTo>
                    <a:pt x="762" y="978"/>
                  </a:lnTo>
                  <a:lnTo>
                    <a:pt x="765" y="986"/>
                  </a:lnTo>
                  <a:lnTo>
                    <a:pt x="770" y="994"/>
                  </a:lnTo>
                  <a:lnTo>
                    <a:pt x="774" y="1000"/>
                  </a:lnTo>
                  <a:lnTo>
                    <a:pt x="778" y="1006"/>
                  </a:lnTo>
                  <a:lnTo>
                    <a:pt x="784" y="1011"/>
                  </a:lnTo>
                  <a:lnTo>
                    <a:pt x="775" y="1026"/>
                  </a:lnTo>
                  <a:lnTo>
                    <a:pt x="769" y="1041"/>
                  </a:lnTo>
                  <a:lnTo>
                    <a:pt x="763" y="1054"/>
                  </a:lnTo>
                  <a:lnTo>
                    <a:pt x="759" y="1067"/>
                  </a:lnTo>
                  <a:lnTo>
                    <a:pt x="753" y="1080"/>
                  </a:lnTo>
                  <a:lnTo>
                    <a:pt x="747" y="1095"/>
                  </a:lnTo>
                  <a:lnTo>
                    <a:pt x="737" y="1110"/>
                  </a:lnTo>
                  <a:lnTo>
                    <a:pt x="723" y="1128"/>
                  </a:lnTo>
                  <a:lnTo>
                    <a:pt x="691" y="1122"/>
                  </a:lnTo>
                  <a:lnTo>
                    <a:pt x="681" y="1121"/>
                  </a:lnTo>
                  <a:lnTo>
                    <a:pt x="673" y="1119"/>
                  </a:lnTo>
                  <a:lnTo>
                    <a:pt x="665" y="1116"/>
                  </a:lnTo>
                  <a:lnTo>
                    <a:pt x="659" y="1113"/>
                  </a:lnTo>
                  <a:lnTo>
                    <a:pt x="653" y="1108"/>
                  </a:lnTo>
                  <a:lnTo>
                    <a:pt x="648" y="1103"/>
                  </a:lnTo>
                  <a:lnTo>
                    <a:pt x="642" y="1098"/>
                  </a:lnTo>
                  <a:lnTo>
                    <a:pt x="638" y="1092"/>
                  </a:lnTo>
                  <a:lnTo>
                    <a:pt x="627" y="1079"/>
                  </a:lnTo>
                  <a:lnTo>
                    <a:pt x="616" y="1067"/>
                  </a:lnTo>
                  <a:lnTo>
                    <a:pt x="609" y="1061"/>
                  </a:lnTo>
                  <a:lnTo>
                    <a:pt x="602" y="1056"/>
                  </a:lnTo>
                  <a:lnTo>
                    <a:pt x="594" y="1052"/>
                  </a:lnTo>
                  <a:lnTo>
                    <a:pt x="584" y="1048"/>
                  </a:lnTo>
                  <a:lnTo>
                    <a:pt x="554" y="1038"/>
                  </a:lnTo>
                  <a:lnTo>
                    <a:pt x="507" y="1018"/>
                  </a:lnTo>
                  <a:lnTo>
                    <a:pt x="483" y="1008"/>
                  </a:lnTo>
                  <a:lnTo>
                    <a:pt x="463" y="998"/>
                  </a:lnTo>
                  <a:lnTo>
                    <a:pt x="456" y="993"/>
                  </a:lnTo>
                  <a:lnTo>
                    <a:pt x="450" y="988"/>
                  </a:lnTo>
                  <a:lnTo>
                    <a:pt x="446" y="984"/>
                  </a:lnTo>
                  <a:lnTo>
                    <a:pt x="445" y="980"/>
                  </a:lnTo>
                  <a:lnTo>
                    <a:pt x="436" y="975"/>
                  </a:lnTo>
                  <a:lnTo>
                    <a:pt x="425" y="967"/>
                  </a:lnTo>
                  <a:lnTo>
                    <a:pt x="413" y="956"/>
                  </a:lnTo>
                  <a:lnTo>
                    <a:pt x="398" y="944"/>
                  </a:lnTo>
                  <a:lnTo>
                    <a:pt x="383" y="931"/>
                  </a:lnTo>
                  <a:lnTo>
                    <a:pt x="367" y="916"/>
                  </a:lnTo>
                  <a:lnTo>
                    <a:pt x="349" y="904"/>
                  </a:lnTo>
                  <a:lnTo>
                    <a:pt x="331" y="894"/>
                  </a:lnTo>
                  <a:lnTo>
                    <a:pt x="326" y="890"/>
                  </a:lnTo>
                  <a:lnTo>
                    <a:pt x="323" y="886"/>
                  </a:lnTo>
                  <a:lnTo>
                    <a:pt x="319" y="882"/>
                  </a:lnTo>
                  <a:lnTo>
                    <a:pt x="318" y="877"/>
                  </a:lnTo>
                  <a:lnTo>
                    <a:pt x="318" y="872"/>
                  </a:lnTo>
                  <a:lnTo>
                    <a:pt x="318" y="867"/>
                  </a:lnTo>
                  <a:lnTo>
                    <a:pt x="319" y="860"/>
                  </a:lnTo>
                  <a:lnTo>
                    <a:pt x="321" y="854"/>
                  </a:lnTo>
                  <a:lnTo>
                    <a:pt x="324" y="842"/>
                  </a:lnTo>
                  <a:lnTo>
                    <a:pt x="327" y="829"/>
                  </a:lnTo>
                  <a:lnTo>
                    <a:pt x="328" y="822"/>
                  </a:lnTo>
                  <a:lnTo>
                    <a:pt x="328" y="815"/>
                  </a:lnTo>
                  <a:lnTo>
                    <a:pt x="327" y="808"/>
                  </a:lnTo>
                  <a:lnTo>
                    <a:pt x="325" y="801"/>
                  </a:lnTo>
                  <a:lnTo>
                    <a:pt x="318" y="795"/>
                  </a:lnTo>
                  <a:lnTo>
                    <a:pt x="310" y="789"/>
                  </a:lnTo>
                  <a:lnTo>
                    <a:pt x="300" y="784"/>
                  </a:lnTo>
                  <a:lnTo>
                    <a:pt x="290" y="778"/>
                  </a:lnTo>
                  <a:lnTo>
                    <a:pt x="279" y="772"/>
                  </a:lnTo>
                  <a:lnTo>
                    <a:pt x="270" y="765"/>
                  </a:lnTo>
                  <a:lnTo>
                    <a:pt x="266" y="761"/>
                  </a:lnTo>
                  <a:lnTo>
                    <a:pt x="263" y="757"/>
                  </a:lnTo>
                  <a:lnTo>
                    <a:pt x="260" y="751"/>
                  </a:lnTo>
                  <a:lnTo>
                    <a:pt x="259" y="745"/>
                  </a:lnTo>
                  <a:lnTo>
                    <a:pt x="255" y="735"/>
                  </a:lnTo>
                  <a:lnTo>
                    <a:pt x="251" y="725"/>
                  </a:lnTo>
                  <a:lnTo>
                    <a:pt x="249" y="716"/>
                  </a:lnTo>
                  <a:lnTo>
                    <a:pt x="248" y="707"/>
                  </a:lnTo>
                  <a:lnTo>
                    <a:pt x="246" y="697"/>
                  </a:lnTo>
                  <a:lnTo>
                    <a:pt x="243" y="689"/>
                  </a:lnTo>
                  <a:lnTo>
                    <a:pt x="238" y="681"/>
                  </a:lnTo>
                  <a:lnTo>
                    <a:pt x="232" y="672"/>
                  </a:lnTo>
                  <a:lnTo>
                    <a:pt x="211" y="635"/>
                  </a:lnTo>
                  <a:lnTo>
                    <a:pt x="192" y="603"/>
                  </a:lnTo>
                  <a:lnTo>
                    <a:pt x="174" y="570"/>
                  </a:lnTo>
                  <a:lnTo>
                    <a:pt x="153" y="530"/>
                  </a:lnTo>
                  <a:lnTo>
                    <a:pt x="146" y="521"/>
                  </a:lnTo>
                  <a:lnTo>
                    <a:pt x="138" y="513"/>
                  </a:lnTo>
                  <a:lnTo>
                    <a:pt x="134" y="508"/>
                  </a:lnTo>
                  <a:lnTo>
                    <a:pt x="129" y="502"/>
                  </a:lnTo>
                  <a:lnTo>
                    <a:pt x="124" y="496"/>
                  </a:lnTo>
                  <a:lnTo>
                    <a:pt x="120" y="487"/>
                  </a:lnTo>
                  <a:lnTo>
                    <a:pt x="116" y="478"/>
                  </a:lnTo>
                  <a:lnTo>
                    <a:pt x="113" y="467"/>
                  </a:lnTo>
                  <a:lnTo>
                    <a:pt x="109" y="458"/>
                  </a:lnTo>
                  <a:lnTo>
                    <a:pt x="103" y="448"/>
                  </a:lnTo>
                  <a:lnTo>
                    <a:pt x="98" y="440"/>
                  </a:lnTo>
                  <a:lnTo>
                    <a:pt x="90" y="432"/>
                  </a:lnTo>
                  <a:lnTo>
                    <a:pt x="82" y="425"/>
                  </a:lnTo>
                  <a:lnTo>
                    <a:pt x="72" y="419"/>
                  </a:lnTo>
                  <a:lnTo>
                    <a:pt x="52" y="411"/>
                  </a:lnTo>
                  <a:lnTo>
                    <a:pt x="31" y="403"/>
                  </a:lnTo>
                  <a:lnTo>
                    <a:pt x="26" y="400"/>
                  </a:lnTo>
                  <a:lnTo>
                    <a:pt x="22" y="397"/>
                  </a:lnTo>
                  <a:lnTo>
                    <a:pt x="17" y="393"/>
                  </a:lnTo>
                  <a:lnTo>
                    <a:pt x="13" y="389"/>
                  </a:lnTo>
                  <a:lnTo>
                    <a:pt x="9" y="384"/>
                  </a:lnTo>
                  <a:lnTo>
                    <a:pt x="5" y="378"/>
                  </a:lnTo>
                  <a:lnTo>
                    <a:pt x="2" y="372"/>
                  </a:lnTo>
                  <a:lnTo>
                    <a:pt x="0" y="363"/>
                  </a:lnTo>
                  <a:lnTo>
                    <a:pt x="20" y="345"/>
                  </a:lnTo>
                  <a:lnTo>
                    <a:pt x="15" y="331"/>
                  </a:lnTo>
                  <a:lnTo>
                    <a:pt x="14" y="317"/>
                  </a:lnTo>
                  <a:lnTo>
                    <a:pt x="13" y="301"/>
                  </a:lnTo>
                  <a:lnTo>
                    <a:pt x="13" y="284"/>
                  </a:lnTo>
                  <a:lnTo>
                    <a:pt x="13" y="276"/>
                  </a:lnTo>
                  <a:lnTo>
                    <a:pt x="14" y="270"/>
                  </a:lnTo>
                  <a:lnTo>
                    <a:pt x="16" y="264"/>
                  </a:lnTo>
                  <a:lnTo>
                    <a:pt x="19" y="259"/>
                  </a:lnTo>
                  <a:lnTo>
                    <a:pt x="21" y="254"/>
                  </a:lnTo>
                  <a:lnTo>
                    <a:pt x="24" y="249"/>
                  </a:lnTo>
                  <a:lnTo>
                    <a:pt x="28" y="246"/>
                  </a:lnTo>
                  <a:lnTo>
                    <a:pt x="32" y="243"/>
                  </a:lnTo>
                  <a:lnTo>
                    <a:pt x="41" y="237"/>
                  </a:lnTo>
                  <a:lnTo>
                    <a:pt x="49" y="231"/>
                  </a:lnTo>
                  <a:lnTo>
                    <a:pt x="58" y="224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9" y="228"/>
                  </a:lnTo>
                  <a:lnTo>
                    <a:pt x="83" y="235"/>
                  </a:lnTo>
                  <a:lnTo>
                    <a:pt x="86" y="240"/>
                  </a:lnTo>
                  <a:lnTo>
                    <a:pt x="86" y="252"/>
                  </a:lnTo>
                  <a:lnTo>
                    <a:pt x="86" y="265"/>
                  </a:lnTo>
                  <a:lnTo>
                    <a:pt x="95" y="272"/>
                  </a:lnTo>
                  <a:lnTo>
                    <a:pt x="116" y="287"/>
                  </a:lnTo>
                  <a:lnTo>
                    <a:pt x="128" y="294"/>
                  </a:lnTo>
                  <a:lnTo>
                    <a:pt x="139" y="301"/>
                  </a:lnTo>
                  <a:lnTo>
                    <a:pt x="148" y="306"/>
                  </a:lnTo>
                  <a:lnTo>
                    <a:pt x="153" y="308"/>
                  </a:lnTo>
                  <a:lnTo>
                    <a:pt x="158" y="307"/>
                  </a:lnTo>
                  <a:lnTo>
                    <a:pt x="164" y="303"/>
                  </a:lnTo>
                  <a:lnTo>
                    <a:pt x="169" y="298"/>
                  </a:lnTo>
                  <a:lnTo>
                    <a:pt x="174" y="291"/>
                  </a:lnTo>
                  <a:lnTo>
                    <a:pt x="179" y="284"/>
                  </a:lnTo>
                  <a:lnTo>
                    <a:pt x="182" y="277"/>
                  </a:lnTo>
                  <a:lnTo>
                    <a:pt x="184" y="271"/>
                  </a:lnTo>
                  <a:lnTo>
                    <a:pt x="185" y="265"/>
                  </a:lnTo>
                  <a:lnTo>
                    <a:pt x="187" y="259"/>
                  </a:lnTo>
                  <a:lnTo>
                    <a:pt x="188" y="251"/>
                  </a:lnTo>
                  <a:lnTo>
                    <a:pt x="190" y="244"/>
                  </a:lnTo>
                  <a:lnTo>
                    <a:pt x="193" y="238"/>
                  </a:lnTo>
                  <a:lnTo>
                    <a:pt x="201" y="225"/>
                  </a:lnTo>
                  <a:lnTo>
                    <a:pt x="212" y="213"/>
                  </a:lnTo>
                  <a:lnTo>
                    <a:pt x="222" y="202"/>
                  </a:lnTo>
                  <a:lnTo>
                    <a:pt x="234" y="192"/>
                  </a:lnTo>
                  <a:lnTo>
                    <a:pt x="244" y="184"/>
                  </a:lnTo>
                  <a:lnTo>
                    <a:pt x="252" y="179"/>
                  </a:lnTo>
                  <a:lnTo>
                    <a:pt x="270" y="170"/>
                  </a:lnTo>
                  <a:lnTo>
                    <a:pt x="289" y="160"/>
                  </a:lnTo>
                  <a:lnTo>
                    <a:pt x="306" y="150"/>
                  </a:lnTo>
                  <a:lnTo>
                    <a:pt x="323" y="138"/>
                  </a:lnTo>
                  <a:lnTo>
                    <a:pt x="330" y="133"/>
                  </a:lnTo>
                  <a:lnTo>
                    <a:pt x="337" y="126"/>
                  </a:lnTo>
                  <a:lnTo>
                    <a:pt x="344" y="120"/>
                  </a:lnTo>
                  <a:lnTo>
                    <a:pt x="348" y="113"/>
                  </a:lnTo>
                  <a:lnTo>
                    <a:pt x="352" y="106"/>
                  </a:lnTo>
                  <a:lnTo>
                    <a:pt x="356" y="98"/>
                  </a:lnTo>
                  <a:lnTo>
                    <a:pt x="358" y="90"/>
                  </a:lnTo>
                  <a:lnTo>
                    <a:pt x="358" y="80"/>
                  </a:lnTo>
                  <a:lnTo>
                    <a:pt x="357" y="70"/>
                  </a:lnTo>
                  <a:lnTo>
                    <a:pt x="355" y="58"/>
                  </a:lnTo>
                  <a:lnTo>
                    <a:pt x="350" y="46"/>
                  </a:lnTo>
                  <a:lnTo>
                    <a:pt x="345" y="34"/>
                  </a:lnTo>
                  <a:lnTo>
                    <a:pt x="336" y="12"/>
                  </a:lnTo>
                  <a:lnTo>
                    <a:pt x="331" y="0"/>
                  </a:lnTo>
                  <a:lnTo>
                    <a:pt x="347" y="5"/>
                  </a:lnTo>
                  <a:lnTo>
                    <a:pt x="360" y="11"/>
                  </a:lnTo>
                  <a:lnTo>
                    <a:pt x="374" y="18"/>
                  </a:lnTo>
                  <a:lnTo>
                    <a:pt x="386" y="26"/>
                  </a:lnTo>
                  <a:lnTo>
                    <a:pt x="398" y="35"/>
                  </a:lnTo>
                  <a:lnTo>
                    <a:pt x="411" y="44"/>
                  </a:lnTo>
                  <a:lnTo>
                    <a:pt x="422" y="53"/>
                  </a:lnTo>
                  <a:lnTo>
                    <a:pt x="431" y="62"/>
                  </a:lnTo>
                  <a:lnTo>
                    <a:pt x="438" y="68"/>
                  </a:lnTo>
                  <a:lnTo>
                    <a:pt x="445" y="75"/>
                  </a:lnTo>
                  <a:lnTo>
                    <a:pt x="451" y="82"/>
                  </a:lnTo>
                  <a:lnTo>
                    <a:pt x="457" y="91"/>
                  </a:lnTo>
                  <a:lnTo>
                    <a:pt x="467" y="107"/>
                  </a:lnTo>
                  <a:lnTo>
                    <a:pt x="476" y="123"/>
                  </a:lnTo>
                  <a:lnTo>
                    <a:pt x="481" y="130"/>
                  </a:lnTo>
                  <a:lnTo>
                    <a:pt x="486" y="137"/>
                  </a:lnTo>
                  <a:lnTo>
                    <a:pt x="493" y="144"/>
                  </a:lnTo>
                  <a:lnTo>
                    <a:pt x="498" y="150"/>
                  </a:lnTo>
                  <a:lnTo>
                    <a:pt x="506" y="154"/>
                  </a:lnTo>
                  <a:lnTo>
                    <a:pt x="513" y="158"/>
                  </a:lnTo>
                  <a:lnTo>
                    <a:pt x="521" y="160"/>
                  </a:lnTo>
                  <a:lnTo>
                    <a:pt x="531" y="161"/>
                  </a:lnTo>
                  <a:lnTo>
                    <a:pt x="541" y="160"/>
                  </a:lnTo>
                  <a:lnTo>
                    <a:pt x="551" y="159"/>
                  </a:lnTo>
                  <a:lnTo>
                    <a:pt x="561" y="157"/>
                  </a:lnTo>
                  <a:lnTo>
                    <a:pt x="571" y="155"/>
                  </a:lnTo>
                  <a:lnTo>
                    <a:pt x="581" y="152"/>
                  </a:lnTo>
                  <a:lnTo>
                    <a:pt x="591" y="150"/>
                  </a:lnTo>
                  <a:lnTo>
                    <a:pt x="601" y="149"/>
                  </a:lnTo>
                  <a:lnTo>
                    <a:pt x="610" y="148"/>
                  </a:lnTo>
                  <a:lnTo>
                    <a:pt x="617" y="149"/>
                  </a:lnTo>
                  <a:lnTo>
                    <a:pt x="624" y="151"/>
                  </a:lnTo>
                  <a:lnTo>
                    <a:pt x="628" y="151"/>
                  </a:lnTo>
                  <a:lnTo>
                    <a:pt x="631" y="151"/>
                  </a:lnTo>
                  <a:lnTo>
                    <a:pt x="635" y="150"/>
                  </a:lnTo>
                  <a:lnTo>
                    <a:pt x="638" y="148"/>
                  </a:lnTo>
                  <a:lnTo>
                    <a:pt x="640" y="156"/>
                  </a:lnTo>
                  <a:lnTo>
                    <a:pt x="648" y="167"/>
                  </a:lnTo>
                  <a:lnTo>
                    <a:pt x="654" y="177"/>
                  </a:lnTo>
                  <a:lnTo>
                    <a:pt x="658" y="185"/>
                  </a:lnTo>
                  <a:lnTo>
                    <a:pt x="657" y="188"/>
                  </a:lnTo>
                  <a:lnTo>
                    <a:pt x="655" y="191"/>
                  </a:lnTo>
                  <a:lnTo>
                    <a:pt x="654" y="193"/>
                  </a:lnTo>
                  <a:lnTo>
                    <a:pt x="652" y="195"/>
                  </a:lnTo>
                  <a:lnTo>
                    <a:pt x="647" y="200"/>
                  </a:lnTo>
                  <a:lnTo>
                    <a:pt x="641" y="203"/>
                  </a:lnTo>
                  <a:lnTo>
                    <a:pt x="635" y="206"/>
                  </a:lnTo>
                  <a:lnTo>
                    <a:pt x="629" y="209"/>
                  </a:lnTo>
                  <a:lnTo>
                    <a:pt x="627" y="210"/>
                  </a:lnTo>
                  <a:lnTo>
                    <a:pt x="626" y="212"/>
                  </a:lnTo>
                  <a:lnTo>
                    <a:pt x="625" y="214"/>
                  </a:lnTo>
                  <a:lnTo>
                    <a:pt x="624" y="216"/>
                  </a:lnTo>
                  <a:lnTo>
                    <a:pt x="625" y="226"/>
                  </a:lnTo>
                  <a:lnTo>
                    <a:pt x="626" y="234"/>
                  </a:lnTo>
                  <a:lnTo>
                    <a:pt x="627" y="240"/>
                  </a:lnTo>
                  <a:lnTo>
                    <a:pt x="629" y="244"/>
                  </a:lnTo>
                  <a:lnTo>
                    <a:pt x="636" y="251"/>
                  </a:lnTo>
                  <a:lnTo>
                    <a:pt x="644" y="25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19" name="Freeform 8">
              <a:extLst>
                <a:ext uri="{FF2B5EF4-FFF2-40B4-BE49-F238E27FC236}">
                  <a16:creationId xmlns:a16="http://schemas.microsoft.com/office/drawing/2014/main" id="{0FE8717E-BD3D-D34E-8B2C-7E538D2FE218}"/>
                </a:ext>
              </a:extLst>
            </p:cNvPr>
            <p:cNvSpPr>
              <a:spLocks/>
            </p:cNvSpPr>
            <p:nvPr>
              <p:custDataLst>
                <p:tags r:id="rId287"/>
              </p:custDataLst>
            </p:nvPr>
          </p:nvSpPr>
          <p:spPr bwMode="auto">
            <a:xfrm>
              <a:off x="3566159" y="5289984"/>
              <a:ext cx="319585" cy="1255594"/>
            </a:xfrm>
            <a:custGeom>
              <a:avLst/>
              <a:gdLst>
                <a:gd name="T0" fmla="*/ 183093 w 598"/>
                <a:gd name="T1" fmla="*/ 1058543 h 2158"/>
                <a:gd name="T2" fmla="*/ 149803 w 598"/>
                <a:gd name="T3" fmla="*/ 1023974 h 2158"/>
                <a:gd name="T4" fmla="*/ 148489 w 598"/>
                <a:gd name="T5" fmla="*/ 991500 h 2158"/>
                <a:gd name="T6" fmla="*/ 151118 w 598"/>
                <a:gd name="T7" fmla="*/ 965312 h 2158"/>
                <a:gd name="T8" fmla="*/ 158564 w 598"/>
                <a:gd name="T9" fmla="*/ 938076 h 2158"/>
                <a:gd name="T10" fmla="*/ 155060 w 598"/>
                <a:gd name="T11" fmla="*/ 911363 h 2158"/>
                <a:gd name="T12" fmla="*/ 145423 w 598"/>
                <a:gd name="T13" fmla="*/ 881508 h 2158"/>
                <a:gd name="T14" fmla="*/ 132721 w 598"/>
                <a:gd name="T15" fmla="*/ 828084 h 2158"/>
                <a:gd name="T16" fmla="*/ 98993 w 598"/>
                <a:gd name="T17" fmla="*/ 764707 h 2158"/>
                <a:gd name="T18" fmla="*/ 90232 w 598"/>
                <a:gd name="T19" fmla="*/ 723329 h 2158"/>
                <a:gd name="T20" fmla="*/ 95051 w 598"/>
                <a:gd name="T21" fmla="*/ 680380 h 2158"/>
                <a:gd name="T22" fmla="*/ 91109 w 598"/>
                <a:gd name="T23" fmla="*/ 646858 h 2158"/>
                <a:gd name="T24" fmla="*/ 81034 w 598"/>
                <a:gd name="T25" fmla="*/ 610194 h 2158"/>
                <a:gd name="T26" fmla="*/ 92423 w 598"/>
                <a:gd name="T27" fmla="*/ 588196 h 2158"/>
                <a:gd name="T28" fmla="*/ 85414 w 598"/>
                <a:gd name="T29" fmla="*/ 566721 h 2158"/>
                <a:gd name="T30" fmla="*/ 92423 w 598"/>
                <a:gd name="T31" fmla="*/ 536866 h 2158"/>
                <a:gd name="T32" fmla="*/ 91985 w 598"/>
                <a:gd name="T33" fmla="*/ 520106 h 2158"/>
                <a:gd name="T34" fmla="*/ 81910 w 598"/>
                <a:gd name="T35" fmla="*/ 485537 h 2158"/>
                <a:gd name="T36" fmla="*/ 59571 w 598"/>
                <a:gd name="T37" fmla="*/ 446254 h 2158"/>
                <a:gd name="T38" fmla="*/ 58695 w 598"/>
                <a:gd name="T39" fmla="*/ 359308 h 2158"/>
                <a:gd name="T40" fmla="*/ 80158 w 598"/>
                <a:gd name="T41" fmla="*/ 305883 h 2158"/>
                <a:gd name="T42" fmla="*/ 82786 w 598"/>
                <a:gd name="T43" fmla="*/ 273409 h 2158"/>
                <a:gd name="T44" fmla="*/ 70083 w 598"/>
                <a:gd name="T45" fmla="*/ 240411 h 2158"/>
                <a:gd name="T46" fmla="*/ 79720 w 598"/>
                <a:gd name="T47" fmla="*/ 212651 h 2158"/>
                <a:gd name="T48" fmla="*/ 100307 w 598"/>
                <a:gd name="T49" fmla="*/ 181225 h 2158"/>
                <a:gd name="T50" fmla="*/ 87604 w 598"/>
                <a:gd name="T51" fmla="*/ 161322 h 2158"/>
                <a:gd name="T52" fmla="*/ 64827 w 598"/>
                <a:gd name="T53" fmla="*/ 116277 h 2158"/>
                <a:gd name="T54" fmla="*/ 56505 w 598"/>
                <a:gd name="T55" fmla="*/ 65472 h 2158"/>
                <a:gd name="T56" fmla="*/ 39860 w 598"/>
                <a:gd name="T57" fmla="*/ 19380 h 2158"/>
                <a:gd name="T58" fmla="*/ 0 w 598"/>
                <a:gd name="T59" fmla="*/ 23046 h 2158"/>
                <a:gd name="T60" fmla="*/ 13579 w 598"/>
                <a:gd name="T61" fmla="*/ 104754 h 2158"/>
                <a:gd name="T62" fmla="*/ 18397 w 598"/>
                <a:gd name="T63" fmla="*/ 159227 h 2158"/>
                <a:gd name="T64" fmla="*/ 11827 w 598"/>
                <a:gd name="T65" fmla="*/ 195891 h 2158"/>
                <a:gd name="T66" fmla="*/ 22777 w 598"/>
                <a:gd name="T67" fmla="*/ 274457 h 2158"/>
                <a:gd name="T68" fmla="*/ 20149 w 598"/>
                <a:gd name="T69" fmla="*/ 339928 h 2158"/>
                <a:gd name="T70" fmla="*/ 15769 w 598"/>
                <a:gd name="T71" fmla="*/ 376068 h 2158"/>
                <a:gd name="T72" fmla="*/ 22777 w 598"/>
                <a:gd name="T73" fmla="*/ 401733 h 2158"/>
                <a:gd name="T74" fmla="*/ 28033 w 598"/>
                <a:gd name="T75" fmla="*/ 456205 h 2158"/>
                <a:gd name="T76" fmla="*/ 35480 w 598"/>
                <a:gd name="T77" fmla="*/ 478204 h 2158"/>
                <a:gd name="T78" fmla="*/ 31976 w 598"/>
                <a:gd name="T79" fmla="*/ 547342 h 2158"/>
                <a:gd name="T80" fmla="*/ 27595 w 598"/>
                <a:gd name="T81" fmla="*/ 603385 h 2158"/>
                <a:gd name="T82" fmla="*/ 17521 w 598"/>
                <a:gd name="T83" fmla="*/ 622241 h 2158"/>
                <a:gd name="T84" fmla="*/ 26281 w 598"/>
                <a:gd name="T85" fmla="*/ 658905 h 2158"/>
                <a:gd name="T86" fmla="*/ 46430 w 598"/>
                <a:gd name="T87" fmla="*/ 703426 h 2158"/>
                <a:gd name="T88" fmla="*/ 40736 w 598"/>
                <a:gd name="T89" fmla="*/ 731186 h 2158"/>
                <a:gd name="T90" fmla="*/ 46430 w 598"/>
                <a:gd name="T91" fmla="*/ 758946 h 2158"/>
                <a:gd name="T92" fmla="*/ 71836 w 598"/>
                <a:gd name="T93" fmla="*/ 768374 h 2158"/>
                <a:gd name="T94" fmla="*/ 91547 w 598"/>
                <a:gd name="T95" fmla="*/ 849034 h 2158"/>
                <a:gd name="T96" fmla="*/ 99431 w 598"/>
                <a:gd name="T97" fmla="*/ 895126 h 2158"/>
                <a:gd name="T98" fmla="*/ 66141 w 598"/>
                <a:gd name="T99" fmla="*/ 916077 h 2158"/>
                <a:gd name="T100" fmla="*/ 90671 w 598"/>
                <a:gd name="T101" fmla="*/ 930219 h 2158"/>
                <a:gd name="T102" fmla="*/ 109505 w 598"/>
                <a:gd name="T103" fmla="*/ 953265 h 2158"/>
                <a:gd name="T104" fmla="*/ 120456 w 598"/>
                <a:gd name="T105" fmla="*/ 979977 h 2158"/>
                <a:gd name="T106" fmla="*/ 134911 w 598"/>
                <a:gd name="T107" fmla="*/ 1027117 h 2158"/>
                <a:gd name="T108" fmla="*/ 157250 w 598"/>
                <a:gd name="T109" fmla="*/ 1054353 h 2158"/>
                <a:gd name="T110" fmla="*/ 172143 w 598"/>
                <a:gd name="T111" fmla="*/ 1072685 h 2158"/>
                <a:gd name="T112" fmla="*/ 185721 w 598"/>
                <a:gd name="T113" fmla="*/ 1086303 h 2158"/>
                <a:gd name="T114" fmla="*/ 203680 w 598"/>
                <a:gd name="T115" fmla="*/ 1105159 h 2158"/>
                <a:gd name="T116" fmla="*/ 227333 w 598"/>
                <a:gd name="T117" fmla="*/ 1120872 h 2158"/>
                <a:gd name="T118" fmla="*/ 235656 w 598"/>
                <a:gd name="T119" fmla="*/ 1126634 h 2158"/>
                <a:gd name="T120" fmla="*/ 256681 w 598"/>
                <a:gd name="T121" fmla="*/ 1098874 h 2158"/>
                <a:gd name="T122" fmla="*/ 258871 w 598"/>
                <a:gd name="T123" fmla="*/ 1084732 h 215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98" h="2158">
                  <a:moveTo>
                    <a:pt x="491" y="2046"/>
                  </a:moveTo>
                  <a:lnTo>
                    <a:pt x="480" y="2045"/>
                  </a:lnTo>
                  <a:lnTo>
                    <a:pt x="469" y="2043"/>
                  </a:lnTo>
                  <a:lnTo>
                    <a:pt x="456" y="2039"/>
                  </a:lnTo>
                  <a:lnTo>
                    <a:pt x="444" y="2034"/>
                  </a:lnTo>
                  <a:lnTo>
                    <a:pt x="431" y="2028"/>
                  </a:lnTo>
                  <a:lnTo>
                    <a:pt x="418" y="2021"/>
                  </a:lnTo>
                  <a:lnTo>
                    <a:pt x="405" y="2013"/>
                  </a:lnTo>
                  <a:lnTo>
                    <a:pt x="392" y="2003"/>
                  </a:lnTo>
                  <a:lnTo>
                    <a:pt x="379" y="1994"/>
                  </a:lnTo>
                  <a:lnTo>
                    <a:pt x="368" y="1985"/>
                  </a:lnTo>
                  <a:lnTo>
                    <a:pt x="357" y="1976"/>
                  </a:lnTo>
                  <a:lnTo>
                    <a:pt x="349" y="1966"/>
                  </a:lnTo>
                  <a:lnTo>
                    <a:pt x="342" y="1955"/>
                  </a:lnTo>
                  <a:lnTo>
                    <a:pt x="337" y="1946"/>
                  </a:lnTo>
                  <a:lnTo>
                    <a:pt x="333" y="1937"/>
                  </a:lnTo>
                  <a:lnTo>
                    <a:pt x="332" y="1929"/>
                  </a:lnTo>
                  <a:lnTo>
                    <a:pt x="332" y="1919"/>
                  </a:lnTo>
                  <a:lnTo>
                    <a:pt x="333" y="1909"/>
                  </a:lnTo>
                  <a:lnTo>
                    <a:pt x="336" y="1900"/>
                  </a:lnTo>
                  <a:lnTo>
                    <a:pt x="339" y="1893"/>
                  </a:lnTo>
                  <a:lnTo>
                    <a:pt x="341" y="1887"/>
                  </a:lnTo>
                  <a:lnTo>
                    <a:pt x="343" y="1880"/>
                  </a:lnTo>
                  <a:lnTo>
                    <a:pt x="344" y="1874"/>
                  </a:lnTo>
                  <a:lnTo>
                    <a:pt x="345" y="1868"/>
                  </a:lnTo>
                  <a:lnTo>
                    <a:pt x="345" y="1863"/>
                  </a:lnTo>
                  <a:lnTo>
                    <a:pt x="345" y="1855"/>
                  </a:lnTo>
                  <a:lnTo>
                    <a:pt x="345" y="1843"/>
                  </a:lnTo>
                  <a:lnTo>
                    <a:pt x="345" y="1824"/>
                  </a:lnTo>
                  <a:lnTo>
                    <a:pt x="345" y="1818"/>
                  </a:lnTo>
                  <a:lnTo>
                    <a:pt x="348" y="1812"/>
                  </a:lnTo>
                  <a:lnTo>
                    <a:pt x="351" y="1807"/>
                  </a:lnTo>
                  <a:lnTo>
                    <a:pt x="355" y="1802"/>
                  </a:lnTo>
                  <a:lnTo>
                    <a:pt x="359" y="1797"/>
                  </a:lnTo>
                  <a:lnTo>
                    <a:pt x="362" y="1791"/>
                  </a:lnTo>
                  <a:lnTo>
                    <a:pt x="364" y="1783"/>
                  </a:lnTo>
                  <a:lnTo>
                    <a:pt x="365" y="1775"/>
                  </a:lnTo>
                  <a:lnTo>
                    <a:pt x="364" y="1768"/>
                  </a:lnTo>
                  <a:lnTo>
                    <a:pt x="363" y="1762"/>
                  </a:lnTo>
                  <a:lnTo>
                    <a:pt x="362" y="1756"/>
                  </a:lnTo>
                  <a:lnTo>
                    <a:pt x="360" y="1750"/>
                  </a:lnTo>
                  <a:lnTo>
                    <a:pt x="354" y="1740"/>
                  </a:lnTo>
                  <a:lnTo>
                    <a:pt x="349" y="1728"/>
                  </a:lnTo>
                  <a:lnTo>
                    <a:pt x="342" y="1718"/>
                  </a:lnTo>
                  <a:lnTo>
                    <a:pt x="337" y="1707"/>
                  </a:lnTo>
                  <a:lnTo>
                    <a:pt x="334" y="1702"/>
                  </a:lnTo>
                  <a:lnTo>
                    <a:pt x="333" y="1696"/>
                  </a:lnTo>
                  <a:lnTo>
                    <a:pt x="332" y="1690"/>
                  </a:lnTo>
                  <a:lnTo>
                    <a:pt x="332" y="1683"/>
                  </a:lnTo>
                  <a:lnTo>
                    <a:pt x="331" y="1670"/>
                  </a:lnTo>
                  <a:lnTo>
                    <a:pt x="330" y="1659"/>
                  </a:lnTo>
                  <a:lnTo>
                    <a:pt x="329" y="1648"/>
                  </a:lnTo>
                  <a:lnTo>
                    <a:pt x="327" y="1638"/>
                  </a:lnTo>
                  <a:lnTo>
                    <a:pt x="320" y="1617"/>
                  </a:lnTo>
                  <a:lnTo>
                    <a:pt x="312" y="1599"/>
                  </a:lnTo>
                  <a:lnTo>
                    <a:pt x="303" y="1581"/>
                  </a:lnTo>
                  <a:lnTo>
                    <a:pt x="292" y="1563"/>
                  </a:lnTo>
                  <a:lnTo>
                    <a:pt x="281" y="1547"/>
                  </a:lnTo>
                  <a:lnTo>
                    <a:pt x="269" y="1530"/>
                  </a:lnTo>
                  <a:lnTo>
                    <a:pt x="256" y="1514"/>
                  </a:lnTo>
                  <a:lnTo>
                    <a:pt x="245" y="1496"/>
                  </a:lnTo>
                  <a:lnTo>
                    <a:pt x="235" y="1478"/>
                  </a:lnTo>
                  <a:lnTo>
                    <a:pt x="226" y="1460"/>
                  </a:lnTo>
                  <a:lnTo>
                    <a:pt x="221" y="1449"/>
                  </a:lnTo>
                  <a:lnTo>
                    <a:pt x="217" y="1439"/>
                  </a:lnTo>
                  <a:lnTo>
                    <a:pt x="214" y="1428"/>
                  </a:lnTo>
                  <a:lnTo>
                    <a:pt x="210" y="1417"/>
                  </a:lnTo>
                  <a:lnTo>
                    <a:pt x="208" y="1406"/>
                  </a:lnTo>
                  <a:lnTo>
                    <a:pt x="207" y="1393"/>
                  </a:lnTo>
                  <a:lnTo>
                    <a:pt x="206" y="1381"/>
                  </a:lnTo>
                  <a:lnTo>
                    <a:pt x="206" y="1368"/>
                  </a:lnTo>
                  <a:lnTo>
                    <a:pt x="206" y="1355"/>
                  </a:lnTo>
                  <a:lnTo>
                    <a:pt x="207" y="1342"/>
                  </a:lnTo>
                  <a:lnTo>
                    <a:pt x="209" y="1331"/>
                  </a:lnTo>
                  <a:lnTo>
                    <a:pt x="213" y="1320"/>
                  </a:lnTo>
                  <a:lnTo>
                    <a:pt x="215" y="1309"/>
                  </a:lnTo>
                  <a:lnTo>
                    <a:pt x="217" y="1299"/>
                  </a:lnTo>
                  <a:lnTo>
                    <a:pt x="218" y="1287"/>
                  </a:lnTo>
                  <a:lnTo>
                    <a:pt x="219" y="1276"/>
                  </a:lnTo>
                  <a:lnTo>
                    <a:pt x="218" y="1268"/>
                  </a:lnTo>
                  <a:lnTo>
                    <a:pt x="217" y="1261"/>
                  </a:lnTo>
                  <a:lnTo>
                    <a:pt x="216" y="1254"/>
                  </a:lnTo>
                  <a:lnTo>
                    <a:pt x="214" y="1248"/>
                  </a:lnTo>
                  <a:lnTo>
                    <a:pt x="208" y="1235"/>
                  </a:lnTo>
                  <a:lnTo>
                    <a:pt x="203" y="1223"/>
                  </a:lnTo>
                  <a:lnTo>
                    <a:pt x="196" y="1210"/>
                  </a:lnTo>
                  <a:lnTo>
                    <a:pt x="191" y="1197"/>
                  </a:lnTo>
                  <a:lnTo>
                    <a:pt x="188" y="1190"/>
                  </a:lnTo>
                  <a:lnTo>
                    <a:pt x="187" y="1183"/>
                  </a:lnTo>
                  <a:lnTo>
                    <a:pt x="186" y="1174"/>
                  </a:lnTo>
                  <a:lnTo>
                    <a:pt x="185" y="1165"/>
                  </a:lnTo>
                  <a:lnTo>
                    <a:pt x="186" y="1158"/>
                  </a:lnTo>
                  <a:lnTo>
                    <a:pt x="189" y="1152"/>
                  </a:lnTo>
                  <a:lnTo>
                    <a:pt x="194" y="1146"/>
                  </a:lnTo>
                  <a:lnTo>
                    <a:pt x="199" y="1141"/>
                  </a:lnTo>
                  <a:lnTo>
                    <a:pt x="204" y="1135"/>
                  </a:lnTo>
                  <a:lnTo>
                    <a:pt x="208" y="1129"/>
                  </a:lnTo>
                  <a:lnTo>
                    <a:pt x="211" y="1123"/>
                  </a:lnTo>
                  <a:lnTo>
                    <a:pt x="213" y="1115"/>
                  </a:lnTo>
                  <a:lnTo>
                    <a:pt x="211" y="1109"/>
                  </a:lnTo>
                  <a:lnTo>
                    <a:pt x="209" y="1103"/>
                  </a:lnTo>
                  <a:lnTo>
                    <a:pt x="206" y="1097"/>
                  </a:lnTo>
                  <a:lnTo>
                    <a:pt x="203" y="1092"/>
                  </a:lnTo>
                  <a:lnTo>
                    <a:pt x="198" y="1087"/>
                  </a:lnTo>
                  <a:lnTo>
                    <a:pt x="195" y="1082"/>
                  </a:lnTo>
                  <a:lnTo>
                    <a:pt x="193" y="1078"/>
                  </a:lnTo>
                  <a:lnTo>
                    <a:pt x="192" y="1073"/>
                  </a:lnTo>
                  <a:lnTo>
                    <a:pt x="195" y="1064"/>
                  </a:lnTo>
                  <a:lnTo>
                    <a:pt x="203" y="1049"/>
                  </a:lnTo>
                  <a:lnTo>
                    <a:pt x="206" y="1041"/>
                  </a:lnTo>
                  <a:lnTo>
                    <a:pt x="209" y="1033"/>
                  </a:lnTo>
                  <a:lnTo>
                    <a:pt x="211" y="1025"/>
                  </a:lnTo>
                  <a:lnTo>
                    <a:pt x="213" y="1018"/>
                  </a:lnTo>
                  <a:lnTo>
                    <a:pt x="203" y="1018"/>
                  </a:lnTo>
                  <a:lnTo>
                    <a:pt x="192" y="1018"/>
                  </a:lnTo>
                  <a:lnTo>
                    <a:pt x="198" y="1012"/>
                  </a:lnTo>
                  <a:lnTo>
                    <a:pt x="205" y="1003"/>
                  </a:lnTo>
                  <a:lnTo>
                    <a:pt x="207" y="998"/>
                  </a:lnTo>
                  <a:lnTo>
                    <a:pt x="210" y="993"/>
                  </a:lnTo>
                  <a:lnTo>
                    <a:pt x="211" y="987"/>
                  </a:lnTo>
                  <a:lnTo>
                    <a:pt x="213" y="980"/>
                  </a:lnTo>
                  <a:lnTo>
                    <a:pt x="211" y="970"/>
                  </a:lnTo>
                  <a:lnTo>
                    <a:pt x="208" y="961"/>
                  </a:lnTo>
                  <a:lnTo>
                    <a:pt x="205" y="951"/>
                  </a:lnTo>
                  <a:lnTo>
                    <a:pt x="199" y="943"/>
                  </a:lnTo>
                  <a:lnTo>
                    <a:pt x="187" y="927"/>
                  </a:lnTo>
                  <a:lnTo>
                    <a:pt x="172" y="910"/>
                  </a:lnTo>
                  <a:lnTo>
                    <a:pt x="165" y="902"/>
                  </a:lnTo>
                  <a:lnTo>
                    <a:pt x="158" y="892"/>
                  </a:lnTo>
                  <a:lnTo>
                    <a:pt x="151" y="883"/>
                  </a:lnTo>
                  <a:lnTo>
                    <a:pt x="144" y="874"/>
                  </a:lnTo>
                  <a:lnTo>
                    <a:pt x="140" y="863"/>
                  </a:lnTo>
                  <a:lnTo>
                    <a:pt x="136" y="852"/>
                  </a:lnTo>
                  <a:lnTo>
                    <a:pt x="134" y="839"/>
                  </a:lnTo>
                  <a:lnTo>
                    <a:pt x="132" y="826"/>
                  </a:lnTo>
                  <a:lnTo>
                    <a:pt x="132" y="794"/>
                  </a:lnTo>
                  <a:lnTo>
                    <a:pt x="132" y="766"/>
                  </a:lnTo>
                  <a:lnTo>
                    <a:pt x="132" y="736"/>
                  </a:lnTo>
                  <a:lnTo>
                    <a:pt x="132" y="697"/>
                  </a:lnTo>
                  <a:lnTo>
                    <a:pt x="134" y="686"/>
                  </a:lnTo>
                  <a:lnTo>
                    <a:pt x="135" y="675"/>
                  </a:lnTo>
                  <a:lnTo>
                    <a:pt x="138" y="665"/>
                  </a:lnTo>
                  <a:lnTo>
                    <a:pt x="141" y="655"/>
                  </a:lnTo>
                  <a:lnTo>
                    <a:pt x="151" y="637"/>
                  </a:lnTo>
                  <a:lnTo>
                    <a:pt x="162" y="619"/>
                  </a:lnTo>
                  <a:lnTo>
                    <a:pt x="173" y="602"/>
                  </a:lnTo>
                  <a:lnTo>
                    <a:pt x="183" y="584"/>
                  </a:lnTo>
                  <a:lnTo>
                    <a:pt x="186" y="575"/>
                  </a:lnTo>
                  <a:lnTo>
                    <a:pt x="189" y="564"/>
                  </a:lnTo>
                  <a:lnTo>
                    <a:pt x="192" y="554"/>
                  </a:lnTo>
                  <a:lnTo>
                    <a:pt x="192" y="543"/>
                  </a:lnTo>
                  <a:lnTo>
                    <a:pt x="192" y="535"/>
                  </a:lnTo>
                  <a:lnTo>
                    <a:pt x="191" y="528"/>
                  </a:lnTo>
                  <a:lnTo>
                    <a:pt x="189" y="522"/>
                  </a:lnTo>
                  <a:lnTo>
                    <a:pt x="187" y="516"/>
                  </a:lnTo>
                  <a:lnTo>
                    <a:pt x="182" y="504"/>
                  </a:lnTo>
                  <a:lnTo>
                    <a:pt x="175" y="493"/>
                  </a:lnTo>
                  <a:lnTo>
                    <a:pt x="170" y="483"/>
                  </a:lnTo>
                  <a:lnTo>
                    <a:pt x="164" y="472"/>
                  </a:lnTo>
                  <a:lnTo>
                    <a:pt x="162" y="466"/>
                  </a:lnTo>
                  <a:lnTo>
                    <a:pt x="160" y="459"/>
                  </a:lnTo>
                  <a:lnTo>
                    <a:pt x="160" y="451"/>
                  </a:lnTo>
                  <a:lnTo>
                    <a:pt x="159" y="444"/>
                  </a:lnTo>
                  <a:lnTo>
                    <a:pt x="160" y="436"/>
                  </a:lnTo>
                  <a:lnTo>
                    <a:pt x="162" y="429"/>
                  </a:lnTo>
                  <a:lnTo>
                    <a:pt x="165" y="423"/>
                  </a:lnTo>
                  <a:lnTo>
                    <a:pt x="171" y="417"/>
                  </a:lnTo>
                  <a:lnTo>
                    <a:pt x="182" y="406"/>
                  </a:lnTo>
                  <a:lnTo>
                    <a:pt x="195" y="394"/>
                  </a:lnTo>
                  <a:lnTo>
                    <a:pt x="203" y="388"/>
                  </a:lnTo>
                  <a:lnTo>
                    <a:pt x="209" y="381"/>
                  </a:lnTo>
                  <a:lnTo>
                    <a:pt x="215" y="374"/>
                  </a:lnTo>
                  <a:lnTo>
                    <a:pt x="220" y="365"/>
                  </a:lnTo>
                  <a:lnTo>
                    <a:pt x="226" y="356"/>
                  </a:lnTo>
                  <a:lnTo>
                    <a:pt x="229" y="346"/>
                  </a:lnTo>
                  <a:lnTo>
                    <a:pt x="231" y="334"/>
                  </a:lnTo>
                  <a:lnTo>
                    <a:pt x="232" y="321"/>
                  </a:lnTo>
                  <a:lnTo>
                    <a:pt x="227" y="320"/>
                  </a:lnTo>
                  <a:lnTo>
                    <a:pt x="221" y="319"/>
                  </a:lnTo>
                  <a:lnTo>
                    <a:pt x="216" y="318"/>
                  </a:lnTo>
                  <a:lnTo>
                    <a:pt x="210" y="315"/>
                  </a:lnTo>
                  <a:lnTo>
                    <a:pt x="200" y="308"/>
                  </a:lnTo>
                  <a:lnTo>
                    <a:pt x="192" y="300"/>
                  </a:lnTo>
                  <a:lnTo>
                    <a:pt x="183" y="289"/>
                  </a:lnTo>
                  <a:lnTo>
                    <a:pt x="174" y="276"/>
                  </a:lnTo>
                  <a:lnTo>
                    <a:pt x="166" y="264"/>
                  </a:lnTo>
                  <a:lnTo>
                    <a:pt x="160" y="250"/>
                  </a:lnTo>
                  <a:lnTo>
                    <a:pt x="153" y="237"/>
                  </a:lnTo>
                  <a:lnTo>
                    <a:pt x="148" y="222"/>
                  </a:lnTo>
                  <a:lnTo>
                    <a:pt x="143" y="209"/>
                  </a:lnTo>
                  <a:lnTo>
                    <a:pt x="140" y="196"/>
                  </a:lnTo>
                  <a:lnTo>
                    <a:pt x="135" y="174"/>
                  </a:lnTo>
                  <a:lnTo>
                    <a:pt x="132" y="160"/>
                  </a:lnTo>
                  <a:lnTo>
                    <a:pt x="132" y="148"/>
                  </a:lnTo>
                  <a:lnTo>
                    <a:pt x="131" y="137"/>
                  </a:lnTo>
                  <a:lnTo>
                    <a:pt x="129" y="125"/>
                  </a:lnTo>
                  <a:lnTo>
                    <a:pt x="128" y="114"/>
                  </a:lnTo>
                  <a:lnTo>
                    <a:pt x="125" y="103"/>
                  </a:lnTo>
                  <a:lnTo>
                    <a:pt x="121" y="93"/>
                  </a:lnTo>
                  <a:lnTo>
                    <a:pt x="118" y="84"/>
                  </a:lnTo>
                  <a:lnTo>
                    <a:pt x="114" y="74"/>
                  </a:lnTo>
                  <a:lnTo>
                    <a:pt x="103" y="55"/>
                  </a:lnTo>
                  <a:lnTo>
                    <a:pt x="91" y="37"/>
                  </a:lnTo>
                  <a:lnTo>
                    <a:pt x="75" y="19"/>
                  </a:lnTo>
                  <a:lnTo>
                    <a:pt x="59" y="0"/>
                  </a:lnTo>
                  <a:lnTo>
                    <a:pt x="54" y="14"/>
                  </a:lnTo>
                  <a:lnTo>
                    <a:pt x="49" y="25"/>
                  </a:lnTo>
                  <a:lnTo>
                    <a:pt x="41" y="37"/>
                  </a:lnTo>
                  <a:lnTo>
                    <a:pt x="32" y="50"/>
                  </a:lnTo>
                  <a:lnTo>
                    <a:pt x="0" y="44"/>
                  </a:lnTo>
                  <a:lnTo>
                    <a:pt x="0" y="62"/>
                  </a:lnTo>
                  <a:lnTo>
                    <a:pt x="2" y="81"/>
                  </a:lnTo>
                  <a:lnTo>
                    <a:pt x="4" y="98"/>
                  </a:lnTo>
                  <a:lnTo>
                    <a:pt x="7" y="114"/>
                  </a:lnTo>
                  <a:lnTo>
                    <a:pt x="14" y="145"/>
                  </a:lnTo>
                  <a:lnTo>
                    <a:pt x="23" y="173"/>
                  </a:lnTo>
                  <a:lnTo>
                    <a:pt x="31" y="200"/>
                  </a:lnTo>
                  <a:lnTo>
                    <a:pt x="39" y="227"/>
                  </a:lnTo>
                  <a:lnTo>
                    <a:pt x="41" y="241"/>
                  </a:lnTo>
                  <a:lnTo>
                    <a:pt x="45" y="255"/>
                  </a:lnTo>
                  <a:lnTo>
                    <a:pt x="46" y="269"/>
                  </a:lnTo>
                  <a:lnTo>
                    <a:pt x="46" y="283"/>
                  </a:lnTo>
                  <a:lnTo>
                    <a:pt x="46" y="295"/>
                  </a:lnTo>
                  <a:lnTo>
                    <a:pt x="42" y="304"/>
                  </a:lnTo>
                  <a:lnTo>
                    <a:pt x="40" y="313"/>
                  </a:lnTo>
                  <a:lnTo>
                    <a:pt x="36" y="320"/>
                  </a:lnTo>
                  <a:lnTo>
                    <a:pt x="32" y="327"/>
                  </a:lnTo>
                  <a:lnTo>
                    <a:pt x="29" y="335"/>
                  </a:lnTo>
                  <a:lnTo>
                    <a:pt x="27" y="342"/>
                  </a:lnTo>
                  <a:lnTo>
                    <a:pt x="26" y="352"/>
                  </a:lnTo>
                  <a:lnTo>
                    <a:pt x="27" y="374"/>
                  </a:lnTo>
                  <a:lnTo>
                    <a:pt x="30" y="395"/>
                  </a:lnTo>
                  <a:lnTo>
                    <a:pt x="35" y="416"/>
                  </a:lnTo>
                  <a:lnTo>
                    <a:pt x="39" y="435"/>
                  </a:lnTo>
                  <a:lnTo>
                    <a:pt x="45" y="457"/>
                  </a:lnTo>
                  <a:lnTo>
                    <a:pt x="49" y="477"/>
                  </a:lnTo>
                  <a:lnTo>
                    <a:pt x="51" y="500"/>
                  </a:lnTo>
                  <a:lnTo>
                    <a:pt x="52" y="524"/>
                  </a:lnTo>
                  <a:lnTo>
                    <a:pt x="51" y="553"/>
                  </a:lnTo>
                  <a:lnTo>
                    <a:pt x="49" y="572"/>
                  </a:lnTo>
                  <a:lnTo>
                    <a:pt x="47" y="588"/>
                  </a:lnTo>
                  <a:lnTo>
                    <a:pt x="46" y="610"/>
                  </a:lnTo>
                  <a:lnTo>
                    <a:pt x="46" y="622"/>
                  </a:lnTo>
                  <a:lnTo>
                    <a:pt x="46" y="635"/>
                  </a:lnTo>
                  <a:lnTo>
                    <a:pt x="46" y="649"/>
                  </a:lnTo>
                  <a:lnTo>
                    <a:pt x="46" y="660"/>
                  </a:lnTo>
                  <a:lnTo>
                    <a:pt x="41" y="666"/>
                  </a:lnTo>
                  <a:lnTo>
                    <a:pt x="37" y="675"/>
                  </a:lnTo>
                  <a:lnTo>
                    <a:pt x="34" y="687"/>
                  </a:lnTo>
                  <a:lnTo>
                    <a:pt x="32" y="697"/>
                  </a:lnTo>
                  <a:lnTo>
                    <a:pt x="34" y="709"/>
                  </a:lnTo>
                  <a:lnTo>
                    <a:pt x="36" y="718"/>
                  </a:lnTo>
                  <a:lnTo>
                    <a:pt x="39" y="725"/>
                  </a:lnTo>
                  <a:lnTo>
                    <a:pt x="42" y="731"/>
                  </a:lnTo>
                  <a:lnTo>
                    <a:pt x="47" y="737"/>
                  </a:lnTo>
                  <a:lnTo>
                    <a:pt x="50" y="741"/>
                  </a:lnTo>
                  <a:lnTo>
                    <a:pt x="52" y="746"/>
                  </a:lnTo>
                  <a:lnTo>
                    <a:pt x="52" y="752"/>
                  </a:lnTo>
                  <a:lnTo>
                    <a:pt x="52" y="767"/>
                  </a:lnTo>
                  <a:lnTo>
                    <a:pt x="52" y="782"/>
                  </a:lnTo>
                  <a:lnTo>
                    <a:pt x="52" y="797"/>
                  </a:lnTo>
                  <a:lnTo>
                    <a:pt x="52" y="808"/>
                  </a:lnTo>
                  <a:lnTo>
                    <a:pt x="53" y="822"/>
                  </a:lnTo>
                  <a:lnTo>
                    <a:pt x="58" y="847"/>
                  </a:lnTo>
                  <a:lnTo>
                    <a:pt x="60" y="860"/>
                  </a:lnTo>
                  <a:lnTo>
                    <a:pt x="64" y="871"/>
                  </a:lnTo>
                  <a:lnTo>
                    <a:pt x="65" y="875"/>
                  </a:lnTo>
                  <a:lnTo>
                    <a:pt x="68" y="879"/>
                  </a:lnTo>
                  <a:lnTo>
                    <a:pt x="70" y="881"/>
                  </a:lnTo>
                  <a:lnTo>
                    <a:pt x="73" y="881"/>
                  </a:lnTo>
                  <a:lnTo>
                    <a:pt x="76" y="894"/>
                  </a:lnTo>
                  <a:lnTo>
                    <a:pt x="80" y="905"/>
                  </a:lnTo>
                  <a:lnTo>
                    <a:pt x="81" y="913"/>
                  </a:lnTo>
                  <a:lnTo>
                    <a:pt x="81" y="921"/>
                  </a:lnTo>
                  <a:lnTo>
                    <a:pt x="80" y="936"/>
                  </a:lnTo>
                  <a:lnTo>
                    <a:pt x="80" y="956"/>
                  </a:lnTo>
                  <a:lnTo>
                    <a:pt x="79" y="980"/>
                  </a:lnTo>
                  <a:lnTo>
                    <a:pt x="78" y="1002"/>
                  </a:lnTo>
                  <a:lnTo>
                    <a:pt x="75" y="1024"/>
                  </a:lnTo>
                  <a:lnTo>
                    <a:pt x="73" y="1045"/>
                  </a:lnTo>
                  <a:lnTo>
                    <a:pt x="70" y="1065"/>
                  </a:lnTo>
                  <a:lnTo>
                    <a:pt x="68" y="1087"/>
                  </a:lnTo>
                  <a:lnTo>
                    <a:pt x="67" y="1110"/>
                  </a:lnTo>
                  <a:lnTo>
                    <a:pt x="67" y="1135"/>
                  </a:lnTo>
                  <a:lnTo>
                    <a:pt x="65" y="1141"/>
                  </a:lnTo>
                  <a:lnTo>
                    <a:pt x="64" y="1147"/>
                  </a:lnTo>
                  <a:lnTo>
                    <a:pt x="63" y="1152"/>
                  </a:lnTo>
                  <a:lnTo>
                    <a:pt x="62" y="1156"/>
                  </a:lnTo>
                  <a:lnTo>
                    <a:pt x="58" y="1163"/>
                  </a:lnTo>
                  <a:lnTo>
                    <a:pt x="52" y="1169"/>
                  </a:lnTo>
                  <a:lnTo>
                    <a:pt x="48" y="1175"/>
                  </a:lnTo>
                  <a:lnTo>
                    <a:pt x="43" y="1181"/>
                  </a:lnTo>
                  <a:lnTo>
                    <a:pt x="41" y="1185"/>
                  </a:lnTo>
                  <a:lnTo>
                    <a:pt x="40" y="1188"/>
                  </a:lnTo>
                  <a:lnTo>
                    <a:pt x="40" y="1192"/>
                  </a:lnTo>
                  <a:lnTo>
                    <a:pt x="39" y="1196"/>
                  </a:lnTo>
                  <a:lnTo>
                    <a:pt x="40" y="1205"/>
                  </a:lnTo>
                  <a:lnTo>
                    <a:pt x="42" y="1215"/>
                  </a:lnTo>
                  <a:lnTo>
                    <a:pt x="46" y="1225"/>
                  </a:lnTo>
                  <a:lnTo>
                    <a:pt x="50" y="1237"/>
                  </a:lnTo>
                  <a:lnTo>
                    <a:pt x="60" y="1258"/>
                  </a:lnTo>
                  <a:lnTo>
                    <a:pt x="73" y="1279"/>
                  </a:lnTo>
                  <a:lnTo>
                    <a:pt x="85" y="1299"/>
                  </a:lnTo>
                  <a:lnTo>
                    <a:pt x="95" y="1317"/>
                  </a:lnTo>
                  <a:lnTo>
                    <a:pt x="99" y="1325"/>
                  </a:lnTo>
                  <a:lnTo>
                    <a:pt x="103" y="1332"/>
                  </a:lnTo>
                  <a:lnTo>
                    <a:pt x="105" y="1338"/>
                  </a:lnTo>
                  <a:lnTo>
                    <a:pt x="106" y="1343"/>
                  </a:lnTo>
                  <a:lnTo>
                    <a:pt x="105" y="1351"/>
                  </a:lnTo>
                  <a:lnTo>
                    <a:pt x="104" y="1358"/>
                  </a:lnTo>
                  <a:lnTo>
                    <a:pt x="102" y="1365"/>
                  </a:lnTo>
                  <a:lnTo>
                    <a:pt x="99" y="1372"/>
                  </a:lnTo>
                  <a:lnTo>
                    <a:pt x="97" y="1380"/>
                  </a:lnTo>
                  <a:lnTo>
                    <a:pt x="95" y="1388"/>
                  </a:lnTo>
                  <a:lnTo>
                    <a:pt x="93" y="1396"/>
                  </a:lnTo>
                  <a:lnTo>
                    <a:pt x="93" y="1406"/>
                  </a:lnTo>
                  <a:lnTo>
                    <a:pt x="93" y="1415"/>
                  </a:lnTo>
                  <a:lnTo>
                    <a:pt x="94" y="1424"/>
                  </a:lnTo>
                  <a:lnTo>
                    <a:pt x="96" y="1432"/>
                  </a:lnTo>
                  <a:lnTo>
                    <a:pt x="98" y="1438"/>
                  </a:lnTo>
                  <a:lnTo>
                    <a:pt x="102" y="1444"/>
                  </a:lnTo>
                  <a:lnTo>
                    <a:pt x="106" y="1449"/>
                  </a:lnTo>
                  <a:lnTo>
                    <a:pt x="112" y="1453"/>
                  </a:lnTo>
                  <a:lnTo>
                    <a:pt x="117" y="1457"/>
                  </a:lnTo>
                  <a:lnTo>
                    <a:pt x="123" y="1460"/>
                  </a:lnTo>
                  <a:lnTo>
                    <a:pt x="130" y="1463"/>
                  </a:lnTo>
                  <a:lnTo>
                    <a:pt x="138" y="1464"/>
                  </a:lnTo>
                  <a:lnTo>
                    <a:pt x="146" y="1465"/>
                  </a:lnTo>
                  <a:lnTo>
                    <a:pt x="164" y="1467"/>
                  </a:lnTo>
                  <a:lnTo>
                    <a:pt x="185" y="1467"/>
                  </a:lnTo>
                  <a:lnTo>
                    <a:pt x="191" y="1501"/>
                  </a:lnTo>
                  <a:lnTo>
                    <a:pt x="195" y="1531"/>
                  </a:lnTo>
                  <a:lnTo>
                    <a:pt x="197" y="1559"/>
                  </a:lnTo>
                  <a:lnTo>
                    <a:pt x="199" y="1590"/>
                  </a:lnTo>
                  <a:lnTo>
                    <a:pt x="202" y="1602"/>
                  </a:lnTo>
                  <a:lnTo>
                    <a:pt x="209" y="1621"/>
                  </a:lnTo>
                  <a:lnTo>
                    <a:pt x="216" y="1643"/>
                  </a:lnTo>
                  <a:lnTo>
                    <a:pt x="219" y="1658"/>
                  </a:lnTo>
                  <a:lnTo>
                    <a:pt x="219" y="1668"/>
                  </a:lnTo>
                  <a:lnTo>
                    <a:pt x="220" y="1679"/>
                  </a:lnTo>
                  <a:lnTo>
                    <a:pt x="221" y="1687"/>
                  </a:lnTo>
                  <a:lnTo>
                    <a:pt x="222" y="1694"/>
                  </a:lnTo>
                  <a:lnTo>
                    <a:pt x="227" y="1709"/>
                  </a:lnTo>
                  <a:lnTo>
                    <a:pt x="232" y="1725"/>
                  </a:lnTo>
                  <a:lnTo>
                    <a:pt x="202" y="1732"/>
                  </a:lnTo>
                  <a:lnTo>
                    <a:pt x="173" y="1739"/>
                  </a:lnTo>
                  <a:lnTo>
                    <a:pt x="166" y="1740"/>
                  </a:lnTo>
                  <a:lnTo>
                    <a:pt x="161" y="1743"/>
                  </a:lnTo>
                  <a:lnTo>
                    <a:pt x="155" y="1745"/>
                  </a:lnTo>
                  <a:lnTo>
                    <a:pt x="151" y="1749"/>
                  </a:lnTo>
                  <a:lnTo>
                    <a:pt x="147" y="1752"/>
                  </a:lnTo>
                  <a:lnTo>
                    <a:pt x="143" y="1757"/>
                  </a:lnTo>
                  <a:lnTo>
                    <a:pt x="141" y="1762"/>
                  </a:lnTo>
                  <a:lnTo>
                    <a:pt x="139" y="1769"/>
                  </a:lnTo>
                  <a:lnTo>
                    <a:pt x="164" y="1770"/>
                  </a:lnTo>
                  <a:lnTo>
                    <a:pt x="193" y="1773"/>
                  </a:lnTo>
                  <a:lnTo>
                    <a:pt x="207" y="1776"/>
                  </a:lnTo>
                  <a:lnTo>
                    <a:pt x="218" y="1779"/>
                  </a:lnTo>
                  <a:lnTo>
                    <a:pt x="224" y="1781"/>
                  </a:lnTo>
                  <a:lnTo>
                    <a:pt x="227" y="1783"/>
                  </a:lnTo>
                  <a:lnTo>
                    <a:pt x="230" y="1785"/>
                  </a:lnTo>
                  <a:lnTo>
                    <a:pt x="232" y="1787"/>
                  </a:lnTo>
                  <a:lnTo>
                    <a:pt x="243" y="1807"/>
                  </a:lnTo>
                  <a:lnTo>
                    <a:pt x="250" y="1820"/>
                  </a:lnTo>
                  <a:lnTo>
                    <a:pt x="253" y="1825"/>
                  </a:lnTo>
                  <a:lnTo>
                    <a:pt x="258" y="1828"/>
                  </a:lnTo>
                  <a:lnTo>
                    <a:pt x="263" y="1830"/>
                  </a:lnTo>
                  <a:lnTo>
                    <a:pt x="272" y="1830"/>
                  </a:lnTo>
                  <a:lnTo>
                    <a:pt x="272" y="1843"/>
                  </a:lnTo>
                  <a:lnTo>
                    <a:pt x="273" y="1857"/>
                  </a:lnTo>
                  <a:lnTo>
                    <a:pt x="275" y="1871"/>
                  </a:lnTo>
                  <a:lnTo>
                    <a:pt x="278" y="1884"/>
                  </a:lnTo>
                  <a:lnTo>
                    <a:pt x="282" y="1898"/>
                  </a:lnTo>
                  <a:lnTo>
                    <a:pt x="285" y="1912"/>
                  </a:lnTo>
                  <a:lnTo>
                    <a:pt x="289" y="1925"/>
                  </a:lnTo>
                  <a:lnTo>
                    <a:pt x="295" y="1937"/>
                  </a:lnTo>
                  <a:lnTo>
                    <a:pt x="301" y="1949"/>
                  </a:lnTo>
                  <a:lnTo>
                    <a:pt x="308" y="1961"/>
                  </a:lnTo>
                  <a:lnTo>
                    <a:pt x="315" y="1971"/>
                  </a:lnTo>
                  <a:lnTo>
                    <a:pt x="322" y="1980"/>
                  </a:lnTo>
                  <a:lnTo>
                    <a:pt x="330" y="1988"/>
                  </a:lnTo>
                  <a:lnTo>
                    <a:pt x="339" y="1995"/>
                  </a:lnTo>
                  <a:lnTo>
                    <a:pt x="349" y="2000"/>
                  </a:lnTo>
                  <a:lnTo>
                    <a:pt x="359" y="2003"/>
                  </a:lnTo>
                  <a:lnTo>
                    <a:pt x="359" y="2013"/>
                  </a:lnTo>
                  <a:lnTo>
                    <a:pt x="361" y="2021"/>
                  </a:lnTo>
                  <a:lnTo>
                    <a:pt x="364" y="2028"/>
                  </a:lnTo>
                  <a:lnTo>
                    <a:pt x="368" y="2034"/>
                  </a:lnTo>
                  <a:lnTo>
                    <a:pt x="374" y="2038"/>
                  </a:lnTo>
                  <a:lnTo>
                    <a:pt x="379" y="2042"/>
                  </a:lnTo>
                  <a:lnTo>
                    <a:pt x="386" y="2046"/>
                  </a:lnTo>
                  <a:lnTo>
                    <a:pt x="393" y="2048"/>
                  </a:lnTo>
                  <a:lnTo>
                    <a:pt x="407" y="2053"/>
                  </a:lnTo>
                  <a:lnTo>
                    <a:pt x="420" y="2057"/>
                  </a:lnTo>
                  <a:lnTo>
                    <a:pt x="426" y="2060"/>
                  </a:lnTo>
                  <a:lnTo>
                    <a:pt x="431" y="2063"/>
                  </a:lnTo>
                  <a:lnTo>
                    <a:pt x="435" y="2066"/>
                  </a:lnTo>
                  <a:lnTo>
                    <a:pt x="438" y="2071"/>
                  </a:lnTo>
                  <a:lnTo>
                    <a:pt x="424" y="2074"/>
                  </a:lnTo>
                  <a:lnTo>
                    <a:pt x="411" y="2077"/>
                  </a:lnTo>
                  <a:lnTo>
                    <a:pt x="415" y="2084"/>
                  </a:lnTo>
                  <a:lnTo>
                    <a:pt x="421" y="2091"/>
                  </a:lnTo>
                  <a:lnTo>
                    <a:pt x="429" y="2097"/>
                  </a:lnTo>
                  <a:lnTo>
                    <a:pt x="440" y="2102"/>
                  </a:lnTo>
                  <a:lnTo>
                    <a:pt x="452" y="2107"/>
                  </a:lnTo>
                  <a:lnTo>
                    <a:pt x="465" y="2110"/>
                  </a:lnTo>
                  <a:lnTo>
                    <a:pt x="480" y="2113"/>
                  </a:lnTo>
                  <a:lnTo>
                    <a:pt x="498" y="2114"/>
                  </a:lnTo>
                  <a:lnTo>
                    <a:pt x="502" y="2117"/>
                  </a:lnTo>
                  <a:lnTo>
                    <a:pt x="507" y="2121"/>
                  </a:lnTo>
                  <a:lnTo>
                    <a:pt x="510" y="2127"/>
                  </a:lnTo>
                  <a:lnTo>
                    <a:pt x="513" y="2131"/>
                  </a:lnTo>
                  <a:lnTo>
                    <a:pt x="519" y="2140"/>
                  </a:lnTo>
                  <a:lnTo>
                    <a:pt x="522" y="2149"/>
                  </a:lnTo>
                  <a:lnTo>
                    <a:pt x="527" y="2155"/>
                  </a:lnTo>
                  <a:lnTo>
                    <a:pt x="530" y="2158"/>
                  </a:lnTo>
                  <a:lnTo>
                    <a:pt x="531" y="2158"/>
                  </a:lnTo>
                  <a:lnTo>
                    <a:pt x="533" y="2157"/>
                  </a:lnTo>
                  <a:lnTo>
                    <a:pt x="535" y="2155"/>
                  </a:lnTo>
                  <a:lnTo>
                    <a:pt x="538" y="2151"/>
                  </a:lnTo>
                  <a:lnTo>
                    <a:pt x="543" y="2137"/>
                  </a:lnTo>
                  <a:lnTo>
                    <a:pt x="547" y="2125"/>
                  </a:lnTo>
                  <a:lnTo>
                    <a:pt x="554" y="2116"/>
                  </a:lnTo>
                  <a:lnTo>
                    <a:pt x="561" y="2109"/>
                  </a:lnTo>
                  <a:lnTo>
                    <a:pt x="567" y="2104"/>
                  </a:lnTo>
                  <a:lnTo>
                    <a:pt x="576" y="2101"/>
                  </a:lnTo>
                  <a:lnTo>
                    <a:pt x="586" y="2098"/>
                  </a:lnTo>
                  <a:lnTo>
                    <a:pt x="598" y="2095"/>
                  </a:lnTo>
                  <a:lnTo>
                    <a:pt x="592" y="2087"/>
                  </a:lnTo>
                  <a:lnTo>
                    <a:pt x="589" y="2081"/>
                  </a:lnTo>
                  <a:lnTo>
                    <a:pt x="588" y="2078"/>
                  </a:lnTo>
                  <a:lnTo>
                    <a:pt x="588" y="2076"/>
                  </a:lnTo>
                  <a:lnTo>
                    <a:pt x="589" y="2074"/>
                  </a:lnTo>
                  <a:lnTo>
                    <a:pt x="591" y="2071"/>
                  </a:lnTo>
                  <a:lnTo>
                    <a:pt x="491" y="204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20" name="Freeform 11">
              <a:extLst>
                <a:ext uri="{FF2B5EF4-FFF2-40B4-BE49-F238E27FC236}">
                  <a16:creationId xmlns:a16="http://schemas.microsoft.com/office/drawing/2014/main" id="{F41038B0-BB47-D540-9AEC-75DD2DE0C677}"/>
                </a:ext>
              </a:extLst>
            </p:cNvPr>
            <p:cNvSpPr>
              <a:spLocks/>
            </p:cNvSpPr>
            <p:nvPr>
              <p:custDataLst>
                <p:tags r:id="rId288"/>
              </p:custDataLst>
            </p:nvPr>
          </p:nvSpPr>
          <p:spPr bwMode="auto">
            <a:xfrm>
              <a:off x="5414940" y="3189376"/>
              <a:ext cx="100718" cy="178110"/>
            </a:xfrm>
            <a:custGeom>
              <a:avLst/>
              <a:gdLst>
                <a:gd name="T0" fmla="*/ 16338 w 192"/>
                <a:gd name="T1" fmla="*/ 1567 h 307"/>
                <a:gd name="T2" fmla="*/ 15908 w 192"/>
                <a:gd name="T3" fmla="*/ 0 h 307"/>
                <a:gd name="T4" fmla="*/ 24507 w 192"/>
                <a:gd name="T5" fmla="*/ 1567 h 307"/>
                <a:gd name="T6" fmla="*/ 47294 w 192"/>
                <a:gd name="T7" fmla="*/ 7312 h 307"/>
                <a:gd name="T8" fmla="*/ 66642 w 192"/>
                <a:gd name="T9" fmla="*/ 13057 h 307"/>
                <a:gd name="T10" fmla="*/ 77821 w 192"/>
                <a:gd name="T11" fmla="*/ 14624 h 307"/>
                <a:gd name="T12" fmla="*/ 82550 w 192"/>
                <a:gd name="T13" fmla="*/ 18279 h 307"/>
                <a:gd name="T14" fmla="*/ 80830 w 192"/>
                <a:gd name="T15" fmla="*/ 24547 h 307"/>
                <a:gd name="T16" fmla="*/ 75241 w 192"/>
                <a:gd name="T17" fmla="*/ 42826 h 307"/>
                <a:gd name="T18" fmla="*/ 67932 w 192"/>
                <a:gd name="T19" fmla="*/ 66328 h 307"/>
                <a:gd name="T20" fmla="*/ 63202 w 192"/>
                <a:gd name="T21" fmla="*/ 86175 h 307"/>
                <a:gd name="T22" fmla="*/ 62772 w 192"/>
                <a:gd name="T23" fmla="*/ 108110 h 307"/>
                <a:gd name="T24" fmla="*/ 61913 w 192"/>
                <a:gd name="T25" fmla="*/ 130045 h 307"/>
                <a:gd name="T26" fmla="*/ 57613 w 192"/>
                <a:gd name="T27" fmla="*/ 144669 h 307"/>
                <a:gd name="T28" fmla="*/ 45574 w 192"/>
                <a:gd name="T29" fmla="*/ 154592 h 307"/>
                <a:gd name="T30" fmla="*/ 35686 w 192"/>
                <a:gd name="T31" fmla="*/ 158248 h 307"/>
                <a:gd name="T32" fmla="*/ 30956 w 192"/>
                <a:gd name="T33" fmla="*/ 160337 h 307"/>
                <a:gd name="T34" fmla="*/ 22357 w 192"/>
                <a:gd name="T35" fmla="*/ 159292 h 307"/>
                <a:gd name="T36" fmla="*/ 13758 w 192"/>
                <a:gd name="T37" fmla="*/ 151981 h 307"/>
                <a:gd name="T38" fmla="*/ 12898 w 192"/>
                <a:gd name="T39" fmla="*/ 144669 h 307"/>
                <a:gd name="T40" fmla="*/ 9459 w 192"/>
                <a:gd name="T41" fmla="*/ 134223 h 307"/>
                <a:gd name="T42" fmla="*/ 4299 w 192"/>
                <a:gd name="T43" fmla="*/ 120644 h 307"/>
                <a:gd name="T44" fmla="*/ 860 w 192"/>
                <a:gd name="T45" fmla="*/ 110199 h 307"/>
                <a:gd name="T46" fmla="*/ 0 w 192"/>
                <a:gd name="T47" fmla="*/ 102887 h 307"/>
                <a:gd name="T48" fmla="*/ 0 w 192"/>
                <a:gd name="T49" fmla="*/ 94009 h 307"/>
                <a:gd name="T50" fmla="*/ 860 w 192"/>
                <a:gd name="T51" fmla="*/ 86175 h 307"/>
                <a:gd name="T52" fmla="*/ 4729 w 192"/>
                <a:gd name="T53" fmla="*/ 75729 h 307"/>
                <a:gd name="T54" fmla="*/ 14188 w 192"/>
                <a:gd name="T55" fmla="*/ 56927 h 307"/>
                <a:gd name="T56" fmla="*/ 20638 w 192"/>
                <a:gd name="T57" fmla="*/ 42304 h 307"/>
                <a:gd name="T58" fmla="*/ 22357 w 192"/>
                <a:gd name="T59" fmla="*/ 32381 h 307"/>
                <a:gd name="T60" fmla="*/ 22787 w 192"/>
                <a:gd name="T61" fmla="*/ 21413 h 307"/>
                <a:gd name="T62" fmla="*/ 23647 w 192"/>
                <a:gd name="T63" fmla="*/ 15668 h 307"/>
                <a:gd name="T64" fmla="*/ 24507 w 192"/>
                <a:gd name="T65" fmla="*/ 13579 h 307"/>
                <a:gd name="T66" fmla="*/ 25797 w 192"/>
                <a:gd name="T67" fmla="*/ 11490 h 307"/>
                <a:gd name="T68" fmla="*/ 18918 w 192"/>
                <a:gd name="T69" fmla="*/ 3656 h 3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2" h="307">
                  <a:moveTo>
                    <a:pt x="44" y="7"/>
                  </a:moveTo>
                  <a:lnTo>
                    <a:pt x="38" y="3"/>
                  </a:lnTo>
                  <a:lnTo>
                    <a:pt x="35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57" y="3"/>
                  </a:lnTo>
                  <a:lnTo>
                    <a:pt x="82" y="8"/>
                  </a:lnTo>
                  <a:lnTo>
                    <a:pt x="110" y="14"/>
                  </a:lnTo>
                  <a:lnTo>
                    <a:pt x="141" y="22"/>
                  </a:lnTo>
                  <a:lnTo>
                    <a:pt x="155" y="25"/>
                  </a:lnTo>
                  <a:lnTo>
                    <a:pt x="169" y="27"/>
                  </a:lnTo>
                  <a:lnTo>
                    <a:pt x="181" y="28"/>
                  </a:lnTo>
                  <a:lnTo>
                    <a:pt x="192" y="29"/>
                  </a:lnTo>
                  <a:lnTo>
                    <a:pt x="192" y="35"/>
                  </a:lnTo>
                  <a:lnTo>
                    <a:pt x="192" y="41"/>
                  </a:lnTo>
                  <a:lnTo>
                    <a:pt x="188" y="47"/>
                  </a:lnTo>
                  <a:lnTo>
                    <a:pt x="183" y="61"/>
                  </a:lnTo>
                  <a:lnTo>
                    <a:pt x="175" y="82"/>
                  </a:lnTo>
                  <a:lnTo>
                    <a:pt x="167" y="104"/>
                  </a:lnTo>
                  <a:lnTo>
                    <a:pt x="158" y="127"/>
                  </a:lnTo>
                  <a:lnTo>
                    <a:pt x="152" y="148"/>
                  </a:lnTo>
                  <a:lnTo>
                    <a:pt x="147" y="165"/>
                  </a:lnTo>
                  <a:lnTo>
                    <a:pt x="146" y="176"/>
                  </a:lnTo>
                  <a:lnTo>
                    <a:pt x="146" y="207"/>
                  </a:lnTo>
                  <a:lnTo>
                    <a:pt x="146" y="234"/>
                  </a:lnTo>
                  <a:lnTo>
                    <a:pt x="144" y="249"/>
                  </a:lnTo>
                  <a:lnTo>
                    <a:pt x="141" y="263"/>
                  </a:lnTo>
                  <a:lnTo>
                    <a:pt x="134" y="277"/>
                  </a:lnTo>
                  <a:lnTo>
                    <a:pt x="127" y="294"/>
                  </a:lnTo>
                  <a:lnTo>
                    <a:pt x="106" y="296"/>
                  </a:lnTo>
                  <a:lnTo>
                    <a:pt x="91" y="300"/>
                  </a:lnTo>
                  <a:lnTo>
                    <a:pt x="83" y="303"/>
                  </a:lnTo>
                  <a:lnTo>
                    <a:pt x="77" y="306"/>
                  </a:lnTo>
                  <a:lnTo>
                    <a:pt x="72" y="307"/>
                  </a:lnTo>
                  <a:lnTo>
                    <a:pt x="64" y="307"/>
                  </a:lnTo>
                  <a:lnTo>
                    <a:pt x="52" y="305"/>
                  </a:lnTo>
                  <a:lnTo>
                    <a:pt x="33" y="300"/>
                  </a:lnTo>
                  <a:lnTo>
                    <a:pt x="32" y="291"/>
                  </a:lnTo>
                  <a:lnTo>
                    <a:pt x="32" y="284"/>
                  </a:lnTo>
                  <a:lnTo>
                    <a:pt x="30" y="277"/>
                  </a:lnTo>
                  <a:lnTo>
                    <a:pt x="28" y="270"/>
                  </a:lnTo>
                  <a:lnTo>
                    <a:pt x="22" y="257"/>
                  </a:lnTo>
                  <a:lnTo>
                    <a:pt x="17" y="244"/>
                  </a:lnTo>
                  <a:lnTo>
                    <a:pt x="10" y="231"/>
                  </a:lnTo>
                  <a:lnTo>
                    <a:pt x="5" y="218"/>
                  </a:lnTo>
                  <a:lnTo>
                    <a:pt x="2" y="211"/>
                  </a:lnTo>
                  <a:lnTo>
                    <a:pt x="1" y="204"/>
                  </a:lnTo>
                  <a:lnTo>
                    <a:pt x="0" y="197"/>
                  </a:lnTo>
                  <a:lnTo>
                    <a:pt x="0" y="189"/>
                  </a:lnTo>
                  <a:lnTo>
                    <a:pt x="0" y="180"/>
                  </a:lnTo>
                  <a:lnTo>
                    <a:pt x="1" y="173"/>
                  </a:lnTo>
                  <a:lnTo>
                    <a:pt x="2" y="165"/>
                  </a:lnTo>
                  <a:lnTo>
                    <a:pt x="5" y="158"/>
                  </a:lnTo>
                  <a:lnTo>
                    <a:pt x="11" y="145"/>
                  </a:lnTo>
                  <a:lnTo>
                    <a:pt x="18" y="133"/>
                  </a:lnTo>
                  <a:lnTo>
                    <a:pt x="33" y="109"/>
                  </a:lnTo>
                  <a:lnTo>
                    <a:pt x="46" y="90"/>
                  </a:lnTo>
                  <a:lnTo>
                    <a:pt x="48" y="81"/>
                  </a:lnTo>
                  <a:lnTo>
                    <a:pt x="50" y="72"/>
                  </a:lnTo>
                  <a:lnTo>
                    <a:pt x="52" y="62"/>
                  </a:lnTo>
                  <a:lnTo>
                    <a:pt x="53" y="53"/>
                  </a:lnTo>
                  <a:lnTo>
                    <a:pt x="53" y="41"/>
                  </a:lnTo>
                  <a:lnTo>
                    <a:pt x="54" y="34"/>
                  </a:lnTo>
                  <a:lnTo>
                    <a:pt x="55" y="30"/>
                  </a:lnTo>
                  <a:lnTo>
                    <a:pt x="56" y="28"/>
                  </a:lnTo>
                  <a:lnTo>
                    <a:pt x="57" y="26"/>
                  </a:lnTo>
                  <a:lnTo>
                    <a:pt x="58" y="25"/>
                  </a:lnTo>
                  <a:lnTo>
                    <a:pt x="60" y="22"/>
                  </a:lnTo>
                  <a:lnTo>
                    <a:pt x="60" y="16"/>
                  </a:lnTo>
                  <a:lnTo>
                    <a:pt x="44" y="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grpSp>
          <p:nvGrpSpPr>
            <p:cNvPr id="421" name="Group 19">
              <a:extLst>
                <a:ext uri="{FF2B5EF4-FFF2-40B4-BE49-F238E27FC236}">
                  <a16:creationId xmlns:a16="http://schemas.microsoft.com/office/drawing/2014/main" id="{2CAECEE4-EB1A-F644-91E9-B310B1A081DC}"/>
                </a:ext>
              </a:extLst>
            </p:cNvPr>
            <p:cNvGrpSpPr>
              <a:grpSpLocks/>
            </p:cNvGrpSpPr>
            <p:nvPr>
              <p:custDataLst>
                <p:tags r:id="rId289"/>
              </p:custDataLst>
            </p:nvPr>
          </p:nvGrpSpPr>
          <p:grpSpPr bwMode="auto">
            <a:xfrm>
              <a:off x="8737633" y="4385322"/>
              <a:ext cx="577191" cy="236306"/>
              <a:chOff x="4488" y="2394"/>
              <a:chExt cx="358" cy="124"/>
            </a:xfrm>
            <a:grpFill/>
          </p:grpSpPr>
          <p:sp>
            <p:nvSpPr>
              <p:cNvPr id="555" name="Freeform 20">
                <a:extLst>
                  <a:ext uri="{FF2B5EF4-FFF2-40B4-BE49-F238E27FC236}">
                    <a16:creationId xmlns:a16="http://schemas.microsoft.com/office/drawing/2014/main" id="{CF0FC205-59E9-5941-BF78-349080632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2394"/>
                <a:ext cx="171" cy="124"/>
              </a:xfrm>
              <a:custGeom>
                <a:avLst/>
                <a:gdLst>
                  <a:gd name="T0" fmla="*/ 142 w 512"/>
                  <a:gd name="T1" fmla="*/ 60 h 408"/>
                  <a:gd name="T2" fmla="*/ 129 w 512"/>
                  <a:gd name="T3" fmla="*/ 59 h 408"/>
                  <a:gd name="T4" fmla="*/ 123 w 512"/>
                  <a:gd name="T5" fmla="*/ 62 h 408"/>
                  <a:gd name="T6" fmla="*/ 118 w 512"/>
                  <a:gd name="T7" fmla="*/ 66 h 408"/>
                  <a:gd name="T8" fmla="*/ 116 w 512"/>
                  <a:gd name="T9" fmla="*/ 77 h 408"/>
                  <a:gd name="T10" fmla="*/ 109 w 512"/>
                  <a:gd name="T11" fmla="*/ 93 h 408"/>
                  <a:gd name="T12" fmla="*/ 102 w 512"/>
                  <a:gd name="T13" fmla="*/ 102 h 408"/>
                  <a:gd name="T14" fmla="*/ 97 w 512"/>
                  <a:gd name="T15" fmla="*/ 106 h 408"/>
                  <a:gd name="T16" fmla="*/ 91 w 512"/>
                  <a:gd name="T17" fmla="*/ 109 h 408"/>
                  <a:gd name="T18" fmla="*/ 86 w 512"/>
                  <a:gd name="T19" fmla="*/ 112 h 408"/>
                  <a:gd name="T20" fmla="*/ 84 w 512"/>
                  <a:gd name="T21" fmla="*/ 114 h 408"/>
                  <a:gd name="T22" fmla="*/ 72 w 512"/>
                  <a:gd name="T23" fmla="*/ 112 h 408"/>
                  <a:gd name="T24" fmla="*/ 61 w 512"/>
                  <a:gd name="T25" fmla="*/ 112 h 408"/>
                  <a:gd name="T26" fmla="*/ 52 w 512"/>
                  <a:gd name="T27" fmla="*/ 113 h 408"/>
                  <a:gd name="T28" fmla="*/ 46 w 512"/>
                  <a:gd name="T29" fmla="*/ 118 h 408"/>
                  <a:gd name="T30" fmla="*/ 32 w 512"/>
                  <a:gd name="T31" fmla="*/ 123 h 408"/>
                  <a:gd name="T32" fmla="*/ 21 w 512"/>
                  <a:gd name="T33" fmla="*/ 124 h 408"/>
                  <a:gd name="T34" fmla="*/ 15 w 512"/>
                  <a:gd name="T35" fmla="*/ 122 h 408"/>
                  <a:gd name="T36" fmla="*/ 5 w 512"/>
                  <a:gd name="T37" fmla="*/ 112 h 408"/>
                  <a:gd name="T38" fmla="*/ 1 w 512"/>
                  <a:gd name="T39" fmla="*/ 105 h 408"/>
                  <a:gd name="T40" fmla="*/ 3 w 512"/>
                  <a:gd name="T41" fmla="*/ 102 h 408"/>
                  <a:gd name="T42" fmla="*/ 11 w 512"/>
                  <a:gd name="T43" fmla="*/ 105 h 408"/>
                  <a:gd name="T44" fmla="*/ 18 w 512"/>
                  <a:gd name="T45" fmla="*/ 102 h 408"/>
                  <a:gd name="T46" fmla="*/ 19 w 512"/>
                  <a:gd name="T47" fmla="*/ 95 h 408"/>
                  <a:gd name="T48" fmla="*/ 24 w 512"/>
                  <a:gd name="T49" fmla="*/ 91 h 408"/>
                  <a:gd name="T50" fmla="*/ 27 w 512"/>
                  <a:gd name="T51" fmla="*/ 87 h 408"/>
                  <a:gd name="T52" fmla="*/ 30 w 512"/>
                  <a:gd name="T53" fmla="*/ 83 h 408"/>
                  <a:gd name="T54" fmla="*/ 34 w 512"/>
                  <a:gd name="T55" fmla="*/ 80 h 408"/>
                  <a:gd name="T56" fmla="*/ 46 w 512"/>
                  <a:gd name="T57" fmla="*/ 75 h 408"/>
                  <a:gd name="T58" fmla="*/ 58 w 512"/>
                  <a:gd name="T59" fmla="*/ 71 h 408"/>
                  <a:gd name="T60" fmla="*/ 67 w 512"/>
                  <a:gd name="T61" fmla="*/ 66 h 408"/>
                  <a:gd name="T62" fmla="*/ 71 w 512"/>
                  <a:gd name="T63" fmla="*/ 62 h 408"/>
                  <a:gd name="T64" fmla="*/ 73 w 512"/>
                  <a:gd name="T65" fmla="*/ 58 h 408"/>
                  <a:gd name="T66" fmla="*/ 76 w 512"/>
                  <a:gd name="T67" fmla="*/ 49 h 408"/>
                  <a:gd name="T68" fmla="*/ 76 w 512"/>
                  <a:gd name="T69" fmla="*/ 45 h 408"/>
                  <a:gd name="T70" fmla="*/ 77 w 512"/>
                  <a:gd name="T71" fmla="*/ 46 h 408"/>
                  <a:gd name="T72" fmla="*/ 80 w 512"/>
                  <a:gd name="T73" fmla="*/ 43 h 408"/>
                  <a:gd name="T74" fmla="*/ 79 w 512"/>
                  <a:gd name="T75" fmla="*/ 47 h 408"/>
                  <a:gd name="T76" fmla="*/ 80 w 512"/>
                  <a:gd name="T77" fmla="*/ 53 h 408"/>
                  <a:gd name="T78" fmla="*/ 84 w 512"/>
                  <a:gd name="T79" fmla="*/ 59 h 408"/>
                  <a:gd name="T80" fmla="*/ 91 w 512"/>
                  <a:gd name="T81" fmla="*/ 62 h 408"/>
                  <a:gd name="T82" fmla="*/ 102 w 512"/>
                  <a:gd name="T83" fmla="*/ 62 h 408"/>
                  <a:gd name="T84" fmla="*/ 107 w 512"/>
                  <a:gd name="T85" fmla="*/ 62 h 408"/>
                  <a:gd name="T86" fmla="*/ 109 w 512"/>
                  <a:gd name="T87" fmla="*/ 60 h 408"/>
                  <a:gd name="T88" fmla="*/ 108 w 512"/>
                  <a:gd name="T89" fmla="*/ 53 h 408"/>
                  <a:gd name="T90" fmla="*/ 100 w 512"/>
                  <a:gd name="T91" fmla="*/ 40 h 408"/>
                  <a:gd name="T92" fmla="*/ 107 w 512"/>
                  <a:gd name="T93" fmla="*/ 33 h 408"/>
                  <a:gd name="T94" fmla="*/ 115 w 512"/>
                  <a:gd name="T95" fmla="*/ 20 h 408"/>
                  <a:gd name="T96" fmla="*/ 125 w 512"/>
                  <a:gd name="T97" fmla="*/ 7 h 408"/>
                  <a:gd name="T98" fmla="*/ 133 w 512"/>
                  <a:gd name="T99" fmla="*/ 0 h 408"/>
                  <a:gd name="T100" fmla="*/ 134 w 512"/>
                  <a:gd name="T101" fmla="*/ 7 h 408"/>
                  <a:gd name="T102" fmla="*/ 138 w 512"/>
                  <a:gd name="T103" fmla="*/ 15 h 408"/>
                  <a:gd name="T104" fmla="*/ 147 w 512"/>
                  <a:gd name="T105" fmla="*/ 23 h 408"/>
                  <a:gd name="T106" fmla="*/ 162 w 512"/>
                  <a:gd name="T107" fmla="*/ 32 h 408"/>
                  <a:gd name="T108" fmla="*/ 170 w 512"/>
                  <a:gd name="T109" fmla="*/ 40 h 408"/>
                  <a:gd name="T110" fmla="*/ 167 w 512"/>
                  <a:gd name="T111" fmla="*/ 45 h 408"/>
                  <a:gd name="T112" fmla="*/ 160 w 512"/>
                  <a:gd name="T113" fmla="*/ 46 h 408"/>
                  <a:gd name="T114" fmla="*/ 153 w 512"/>
                  <a:gd name="T115" fmla="*/ 55 h 40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512" h="408">
                    <a:moveTo>
                      <a:pt x="452" y="204"/>
                    </a:moveTo>
                    <a:lnTo>
                      <a:pt x="442" y="202"/>
                    </a:lnTo>
                    <a:lnTo>
                      <a:pt x="424" y="198"/>
                    </a:lnTo>
                    <a:lnTo>
                      <a:pt x="407" y="194"/>
                    </a:lnTo>
                    <a:lnTo>
                      <a:pt x="392" y="192"/>
                    </a:lnTo>
                    <a:lnTo>
                      <a:pt x="387" y="193"/>
                    </a:lnTo>
                    <a:lnTo>
                      <a:pt x="380" y="195"/>
                    </a:lnTo>
                    <a:lnTo>
                      <a:pt x="374" y="198"/>
                    </a:lnTo>
                    <a:lnTo>
                      <a:pt x="367" y="203"/>
                    </a:lnTo>
                    <a:lnTo>
                      <a:pt x="362" y="207"/>
                    </a:lnTo>
                    <a:lnTo>
                      <a:pt x="356" y="212"/>
                    </a:lnTo>
                    <a:lnTo>
                      <a:pt x="354" y="217"/>
                    </a:lnTo>
                    <a:lnTo>
                      <a:pt x="353" y="222"/>
                    </a:lnTo>
                    <a:lnTo>
                      <a:pt x="351" y="238"/>
                    </a:lnTo>
                    <a:lnTo>
                      <a:pt x="347" y="254"/>
                    </a:lnTo>
                    <a:lnTo>
                      <a:pt x="342" y="271"/>
                    </a:lnTo>
                    <a:lnTo>
                      <a:pt x="335" y="289"/>
                    </a:lnTo>
                    <a:lnTo>
                      <a:pt x="327" y="306"/>
                    </a:lnTo>
                    <a:lnTo>
                      <a:pt x="316" y="321"/>
                    </a:lnTo>
                    <a:lnTo>
                      <a:pt x="310" y="328"/>
                    </a:lnTo>
                    <a:lnTo>
                      <a:pt x="305" y="335"/>
                    </a:lnTo>
                    <a:lnTo>
                      <a:pt x="299" y="341"/>
                    </a:lnTo>
                    <a:lnTo>
                      <a:pt x="293" y="346"/>
                    </a:lnTo>
                    <a:lnTo>
                      <a:pt x="289" y="350"/>
                    </a:lnTo>
                    <a:lnTo>
                      <a:pt x="284" y="354"/>
                    </a:lnTo>
                    <a:lnTo>
                      <a:pt x="277" y="356"/>
                    </a:lnTo>
                    <a:lnTo>
                      <a:pt x="271" y="359"/>
                    </a:lnTo>
                    <a:lnTo>
                      <a:pt x="264" y="362"/>
                    </a:lnTo>
                    <a:lnTo>
                      <a:pt x="258" y="366"/>
                    </a:lnTo>
                    <a:lnTo>
                      <a:pt x="256" y="368"/>
                    </a:lnTo>
                    <a:lnTo>
                      <a:pt x="254" y="370"/>
                    </a:lnTo>
                    <a:lnTo>
                      <a:pt x="253" y="373"/>
                    </a:lnTo>
                    <a:lnTo>
                      <a:pt x="253" y="376"/>
                    </a:lnTo>
                    <a:lnTo>
                      <a:pt x="227" y="376"/>
                    </a:lnTo>
                    <a:lnTo>
                      <a:pt x="221" y="373"/>
                    </a:lnTo>
                    <a:lnTo>
                      <a:pt x="215" y="370"/>
                    </a:lnTo>
                    <a:lnTo>
                      <a:pt x="208" y="369"/>
                    </a:lnTo>
                    <a:lnTo>
                      <a:pt x="200" y="368"/>
                    </a:lnTo>
                    <a:lnTo>
                      <a:pt x="183" y="367"/>
                    </a:lnTo>
                    <a:lnTo>
                      <a:pt x="160" y="364"/>
                    </a:lnTo>
                    <a:lnTo>
                      <a:pt x="157" y="369"/>
                    </a:lnTo>
                    <a:lnTo>
                      <a:pt x="155" y="373"/>
                    </a:lnTo>
                    <a:lnTo>
                      <a:pt x="152" y="377"/>
                    </a:lnTo>
                    <a:lnTo>
                      <a:pt x="148" y="381"/>
                    </a:lnTo>
                    <a:lnTo>
                      <a:pt x="138" y="388"/>
                    </a:lnTo>
                    <a:lnTo>
                      <a:pt x="126" y="396"/>
                    </a:lnTo>
                    <a:lnTo>
                      <a:pt x="111" y="401"/>
                    </a:lnTo>
                    <a:lnTo>
                      <a:pt x="97" y="405"/>
                    </a:lnTo>
                    <a:lnTo>
                      <a:pt x="82" y="407"/>
                    </a:lnTo>
                    <a:lnTo>
                      <a:pt x="66" y="408"/>
                    </a:lnTo>
                    <a:lnTo>
                      <a:pt x="62" y="407"/>
                    </a:lnTo>
                    <a:lnTo>
                      <a:pt x="56" y="406"/>
                    </a:lnTo>
                    <a:lnTo>
                      <a:pt x="51" y="403"/>
                    </a:lnTo>
                    <a:lnTo>
                      <a:pt x="45" y="400"/>
                    </a:lnTo>
                    <a:lnTo>
                      <a:pt x="34" y="390"/>
                    </a:lnTo>
                    <a:lnTo>
                      <a:pt x="24" y="379"/>
                    </a:lnTo>
                    <a:lnTo>
                      <a:pt x="15" y="368"/>
                    </a:lnTo>
                    <a:lnTo>
                      <a:pt x="7" y="356"/>
                    </a:lnTo>
                    <a:lnTo>
                      <a:pt x="4" y="350"/>
                    </a:lnTo>
                    <a:lnTo>
                      <a:pt x="2" y="344"/>
                    </a:lnTo>
                    <a:lnTo>
                      <a:pt x="0" y="338"/>
                    </a:lnTo>
                    <a:lnTo>
                      <a:pt x="0" y="333"/>
                    </a:lnTo>
                    <a:lnTo>
                      <a:pt x="8" y="335"/>
                    </a:lnTo>
                    <a:lnTo>
                      <a:pt x="19" y="340"/>
                    </a:lnTo>
                    <a:lnTo>
                      <a:pt x="27" y="342"/>
                    </a:lnTo>
                    <a:lnTo>
                      <a:pt x="34" y="344"/>
                    </a:lnTo>
                    <a:lnTo>
                      <a:pt x="43" y="346"/>
                    </a:lnTo>
                    <a:lnTo>
                      <a:pt x="53" y="346"/>
                    </a:lnTo>
                    <a:lnTo>
                      <a:pt x="53" y="336"/>
                    </a:lnTo>
                    <a:lnTo>
                      <a:pt x="54" y="328"/>
                    </a:lnTo>
                    <a:lnTo>
                      <a:pt x="54" y="321"/>
                    </a:lnTo>
                    <a:lnTo>
                      <a:pt x="56" y="314"/>
                    </a:lnTo>
                    <a:lnTo>
                      <a:pt x="60" y="308"/>
                    </a:lnTo>
                    <a:lnTo>
                      <a:pt x="64" y="303"/>
                    </a:lnTo>
                    <a:lnTo>
                      <a:pt x="71" y="300"/>
                    </a:lnTo>
                    <a:lnTo>
                      <a:pt x="80" y="297"/>
                    </a:lnTo>
                    <a:lnTo>
                      <a:pt x="81" y="291"/>
                    </a:lnTo>
                    <a:lnTo>
                      <a:pt x="82" y="286"/>
                    </a:lnTo>
                    <a:lnTo>
                      <a:pt x="84" y="281"/>
                    </a:lnTo>
                    <a:lnTo>
                      <a:pt x="86" y="276"/>
                    </a:lnTo>
                    <a:lnTo>
                      <a:pt x="89" y="272"/>
                    </a:lnTo>
                    <a:lnTo>
                      <a:pt x="93" y="268"/>
                    </a:lnTo>
                    <a:lnTo>
                      <a:pt x="97" y="265"/>
                    </a:lnTo>
                    <a:lnTo>
                      <a:pt x="101" y="262"/>
                    </a:lnTo>
                    <a:lnTo>
                      <a:pt x="112" y="256"/>
                    </a:lnTo>
                    <a:lnTo>
                      <a:pt x="125" y="251"/>
                    </a:lnTo>
                    <a:lnTo>
                      <a:pt x="137" y="246"/>
                    </a:lnTo>
                    <a:lnTo>
                      <a:pt x="150" y="241"/>
                    </a:lnTo>
                    <a:lnTo>
                      <a:pt x="163" y="237"/>
                    </a:lnTo>
                    <a:lnTo>
                      <a:pt x="175" y="232"/>
                    </a:lnTo>
                    <a:lnTo>
                      <a:pt x="187" y="226"/>
                    </a:lnTo>
                    <a:lnTo>
                      <a:pt x="198" y="220"/>
                    </a:lnTo>
                    <a:lnTo>
                      <a:pt x="202" y="217"/>
                    </a:lnTo>
                    <a:lnTo>
                      <a:pt x="207" y="213"/>
                    </a:lnTo>
                    <a:lnTo>
                      <a:pt x="210" y="210"/>
                    </a:lnTo>
                    <a:lnTo>
                      <a:pt x="213" y="205"/>
                    </a:lnTo>
                    <a:lnTo>
                      <a:pt x="216" y="201"/>
                    </a:lnTo>
                    <a:lnTo>
                      <a:pt x="218" y="196"/>
                    </a:lnTo>
                    <a:lnTo>
                      <a:pt x="219" y="191"/>
                    </a:lnTo>
                    <a:lnTo>
                      <a:pt x="219" y="186"/>
                    </a:lnTo>
                    <a:lnTo>
                      <a:pt x="221" y="175"/>
                    </a:lnTo>
                    <a:lnTo>
                      <a:pt x="227" y="161"/>
                    </a:lnTo>
                    <a:lnTo>
                      <a:pt x="231" y="150"/>
                    </a:lnTo>
                    <a:lnTo>
                      <a:pt x="233" y="143"/>
                    </a:lnTo>
                    <a:lnTo>
                      <a:pt x="229" y="149"/>
                    </a:lnTo>
                    <a:lnTo>
                      <a:pt x="228" y="153"/>
                    </a:lnTo>
                    <a:lnTo>
                      <a:pt x="229" y="153"/>
                    </a:lnTo>
                    <a:lnTo>
                      <a:pt x="231" y="152"/>
                    </a:lnTo>
                    <a:lnTo>
                      <a:pt x="237" y="146"/>
                    </a:lnTo>
                    <a:lnTo>
                      <a:pt x="240" y="143"/>
                    </a:lnTo>
                    <a:lnTo>
                      <a:pt x="239" y="143"/>
                    </a:lnTo>
                    <a:lnTo>
                      <a:pt x="238" y="146"/>
                    </a:lnTo>
                    <a:lnTo>
                      <a:pt x="237" y="150"/>
                    </a:lnTo>
                    <a:lnTo>
                      <a:pt x="237" y="155"/>
                    </a:lnTo>
                    <a:lnTo>
                      <a:pt x="238" y="160"/>
                    </a:lnTo>
                    <a:lnTo>
                      <a:pt x="239" y="166"/>
                    </a:lnTo>
                    <a:lnTo>
                      <a:pt x="240" y="174"/>
                    </a:lnTo>
                    <a:lnTo>
                      <a:pt x="243" y="181"/>
                    </a:lnTo>
                    <a:lnTo>
                      <a:pt x="246" y="187"/>
                    </a:lnTo>
                    <a:lnTo>
                      <a:pt x="251" y="193"/>
                    </a:lnTo>
                    <a:lnTo>
                      <a:pt x="256" y="198"/>
                    </a:lnTo>
                    <a:lnTo>
                      <a:pt x="264" y="202"/>
                    </a:lnTo>
                    <a:lnTo>
                      <a:pt x="272" y="205"/>
                    </a:lnTo>
                    <a:lnTo>
                      <a:pt x="282" y="207"/>
                    </a:lnTo>
                    <a:lnTo>
                      <a:pt x="293" y="206"/>
                    </a:lnTo>
                    <a:lnTo>
                      <a:pt x="306" y="204"/>
                    </a:lnTo>
                    <a:lnTo>
                      <a:pt x="311" y="206"/>
                    </a:lnTo>
                    <a:lnTo>
                      <a:pt x="317" y="206"/>
                    </a:lnTo>
                    <a:lnTo>
                      <a:pt x="320" y="205"/>
                    </a:lnTo>
                    <a:lnTo>
                      <a:pt x="323" y="204"/>
                    </a:lnTo>
                    <a:lnTo>
                      <a:pt x="325" y="201"/>
                    </a:lnTo>
                    <a:lnTo>
                      <a:pt x="327" y="198"/>
                    </a:lnTo>
                    <a:lnTo>
                      <a:pt x="328" y="193"/>
                    </a:lnTo>
                    <a:lnTo>
                      <a:pt x="328" y="188"/>
                    </a:lnTo>
                    <a:lnTo>
                      <a:pt x="324" y="176"/>
                    </a:lnTo>
                    <a:lnTo>
                      <a:pt x="319" y="161"/>
                    </a:lnTo>
                    <a:lnTo>
                      <a:pt x="310" y="146"/>
                    </a:lnTo>
                    <a:lnTo>
                      <a:pt x="299" y="130"/>
                    </a:lnTo>
                    <a:lnTo>
                      <a:pt x="307" y="124"/>
                    </a:lnTo>
                    <a:lnTo>
                      <a:pt x="312" y="118"/>
                    </a:lnTo>
                    <a:lnTo>
                      <a:pt x="319" y="109"/>
                    </a:lnTo>
                    <a:lnTo>
                      <a:pt x="324" y="101"/>
                    </a:lnTo>
                    <a:lnTo>
                      <a:pt x="334" y="84"/>
                    </a:lnTo>
                    <a:lnTo>
                      <a:pt x="344" y="66"/>
                    </a:lnTo>
                    <a:lnTo>
                      <a:pt x="354" y="47"/>
                    </a:lnTo>
                    <a:lnTo>
                      <a:pt x="366" y="30"/>
                    </a:lnTo>
                    <a:lnTo>
                      <a:pt x="374" y="22"/>
                    </a:lnTo>
                    <a:lnTo>
                      <a:pt x="381" y="14"/>
                    </a:lnTo>
                    <a:lnTo>
                      <a:pt x="389" y="7"/>
                    </a:lnTo>
                    <a:lnTo>
                      <a:pt x="399" y="0"/>
                    </a:lnTo>
                    <a:lnTo>
                      <a:pt x="399" y="9"/>
                    </a:lnTo>
                    <a:lnTo>
                      <a:pt x="400" y="16"/>
                    </a:lnTo>
                    <a:lnTo>
                      <a:pt x="401" y="23"/>
                    </a:lnTo>
                    <a:lnTo>
                      <a:pt x="403" y="29"/>
                    </a:lnTo>
                    <a:lnTo>
                      <a:pt x="408" y="41"/>
                    </a:lnTo>
                    <a:lnTo>
                      <a:pt x="413" y="50"/>
                    </a:lnTo>
                    <a:lnTo>
                      <a:pt x="421" y="59"/>
                    </a:lnTo>
                    <a:lnTo>
                      <a:pt x="430" y="68"/>
                    </a:lnTo>
                    <a:lnTo>
                      <a:pt x="439" y="75"/>
                    </a:lnTo>
                    <a:lnTo>
                      <a:pt x="447" y="81"/>
                    </a:lnTo>
                    <a:lnTo>
                      <a:pt x="467" y="93"/>
                    </a:lnTo>
                    <a:lnTo>
                      <a:pt x="486" y="106"/>
                    </a:lnTo>
                    <a:lnTo>
                      <a:pt x="493" y="113"/>
                    </a:lnTo>
                    <a:lnTo>
                      <a:pt x="501" y="123"/>
                    </a:lnTo>
                    <a:lnTo>
                      <a:pt x="508" y="132"/>
                    </a:lnTo>
                    <a:lnTo>
                      <a:pt x="512" y="143"/>
                    </a:lnTo>
                    <a:lnTo>
                      <a:pt x="504" y="146"/>
                    </a:lnTo>
                    <a:lnTo>
                      <a:pt x="499" y="149"/>
                    </a:lnTo>
                    <a:lnTo>
                      <a:pt x="493" y="150"/>
                    </a:lnTo>
                    <a:lnTo>
                      <a:pt x="489" y="151"/>
                    </a:lnTo>
                    <a:lnTo>
                      <a:pt x="478" y="152"/>
                    </a:lnTo>
                    <a:lnTo>
                      <a:pt x="465" y="155"/>
                    </a:lnTo>
                    <a:lnTo>
                      <a:pt x="463" y="166"/>
                    </a:lnTo>
                    <a:lnTo>
                      <a:pt x="458" y="180"/>
                    </a:lnTo>
                    <a:lnTo>
                      <a:pt x="454" y="193"/>
                    </a:lnTo>
                    <a:lnTo>
                      <a:pt x="452" y="204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6" name="Freeform 21">
                <a:extLst>
                  <a:ext uri="{FF2B5EF4-FFF2-40B4-BE49-F238E27FC236}">
                    <a16:creationId xmlns:a16="http://schemas.microsoft.com/office/drawing/2014/main" id="{4BA51F36-4F13-734E-A8EB-28D150925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8" y="2420"/>
                <a:ext cx="77" cy="89"/>
              </a:xfrm>
              <a:custGeom>
                <a:avLst/>
                <a:gdLst>
                  <a:gd name="T0" fmla="*/ 50 w 232"/>
                  <a:gd name="T1" fmla="*/ 7 h 289"/>
                  <a:gd name="T2" fmla="*/ 55 w 232"/>
                  <a:gd name="T3" fmla="*/ 15 h 289"/>
                  <a:gd name="T4" fmla="*/ 58 w 232"/>
                  <a:gd name="T5" fmla="*/ 17 h 289"/>
                  <a:gd name="T6" fmla="*/ 60 w 232"/>
                  <a:gd name="T7" fmla="*/ 18 h 289"/>
                  <a:gd name="T8" fmla="*/ 62 w 232"/>
                  <a:gd name="T9" fmla="*/ 51 h 289"/>
                  <a:gd name="T10" fmla="*/ 63 w 232"/>
                  <a:gd name="T11" fmla="*/ 60 h 289"/>
                  <a:gd name="T12" fmla="*/ 64 w 232"/>
                  <a:gd name="T13" fmla="*/ 64 h 289"/>
                  <a:gd name="T14" fmla="*/ 66 w 232"/>
                  <a:gd name="T15" fmla="*/ 67 h 289"/>
                  <a:gd name="T16" fmla="*/ 77 w 232"/>
                  <a:gd name="T17" fmla="*/ 76 h 289"/>
                  <a:gd name="T18" fmla="*/ 73 w 232"/>
                  <a:gd name="T19" fmla="*/ 89 h 289"/>
                  <a:gd name="T20" fmla="*/ 62 w 232"/>
                  <a:gd name="T21" fmla="*/ 87 h 289"/>
                  <a:gd name="T22" fmla="*/ 50 w 232"/>
                  <a:gd name="T23" fmla="*/ 81 h 289"/>
                  <a:gd name="T24" fmla="*/ 38 w 232"/>
                  <a:gd name="T25" fmla="*/ 72 h 289"/>
                  <a:gd name="T26" fmla="*/ 27 w 232"/>
                  <a:gd name="T27" fmla="*/ 64 h 289"/>
                  <a:gd name="T28" fmla="*/ 19 w 232"/>
                  <a:gd name="T29" fmla="*/ 54 h 289"/>
                  <a:gd name="T30" fmla="*/ 10 w 232"/>
                  <a:gd name="T31" fmla="*/ 45 h 289"/>
                  <a:gd name="T32" fmla="*/ 3 w 232"/>
                  <a:gd name="T33" fmla="*/ 39 h 289"/>
                  <a:gd name="T34" fmla="*/ 1 w 232"/>
                  <a:gd name="T35" fmla="*/ 36 h 289"/>
                  <a:gd name="T36" fmla="*/ 0 w 232"/>
                  <a:gd name="T37" fmla="*/ 34 h 289"/>
                  <a:gd name="T38" fmla="*/ 0 w 232"/>
                  <a:gd name="T39" fmla="*/ 31 h 289"/>
                  <a:gd name="T40" fmla="*/ 1 w 232"/>
                  <a:gd name="T41" fmla="*/ 28 h 289"/>
                  <a:gd name="T42" fmla="*/ 4 w 232"/>
                  <a:gd name="T43" fmla="*/ 24 h 289"/>
                  <a:gd name="T44" fmla="*/ 4 w 232"/>
                  <a:gd name="T45" fmla="*/ 16 h 289"/>
                  <a:gd name="T46" fmla="*/ 2 w 232"/>
                  <a:gd name="T47" fmla="*/ 5 h 289"/>
                  <a:gd name="T48" fmla="*/ 4 w 232"/>
                  <a:gd name="T49" fmla="*/ 0 h 289"/>
                  <a:gd name="T50" fmla="*/ 9 w 232"/>
                  <a:gd name="T51" fmla="*/ 1 h 289"/>
                  <a:gd name="T52" fmla="*/ 14 w 232"/>
                  <a:gd name="T53" fmla="*/ 3 h 289"/>
                  <a:gd name="T54" fmla="*/ 20 w 232"/>
                  <a:gd name="T55" fmla="*/ 6 h 289"/>
                  <a:gd name="T56" fmla="*/ 24 w 232"/>
                  <a:gd name="T57" fmla="*/ 9 h 289"/>
                  <a:gd name="T58" fmla="*/ 27 w 232"/>
                  <a:gd name="T59" fmla="*/ 10 h 289"/>
                  <a:gd name="T60" fmla="*/ 30 w 232"/>
                  <a:gd name="T61" fmla="*/ 10 h 289"/>
                  <a:gd name="T62" fmla="*/ 35 w 232"/>
                  <a:gd name="T63" fmla="*/ 8 h 289"/>
                  <a:gd name="T64" fmla="*/ 40 w 232"/>
                  <a:gd name="T65" fmla="*/ 6 h 289"/>
                  <a:gd name="T66" fmla="*/ 44 w 232"/>
                  <a:gd name="T67" fmla="*/ 3 h 2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2" h="289">
                    <a:moveTo>
                      <a:pt x="140" y="6"/>
                    </a:moveTo>
                    <a:lnTo>
                      <a:pt x="151" y="24"/>
                    </a:lnTo>
                    <a:lnTo>
                      <a:pt x="159" y="41"/>
                    </a:lnTo>
                    <a:lnTo>
                      <a:pt x="165" y="48"/>
                    </a:lnTo>
                    <a:lnTo>
                      <a:pt x="170" y="54"/>
                    </a:lnTo>
                    <a:lnTo>
                      <a:pt x="174" y="56"/>
                    </a:lnTo>
                    <a:lnTo>
                      <a:pt x="177" y="59"/>
                    </a:lnTo>
                    <a:lnTo>
                      <a:pt x="181" y="60"/>
                    </a:lnTo>
                    <a:lnTo>
                      <a:pt x="186" y="62"/>
                    </a:lnTo>
                    <a:lnTo>
                      <a:pt x="186" y="166"/>
                    </a:lnTo>
                    <a:lnTo>
                      <a:pt x="187" y="183"/>
                    </a:lnTo>
                    <a:lnTo>
                      <a:pt x="189" y="196"/>
                    </a:lnTo>
                    <a:lnTo>
                      <a:pt x="191" y="202"/>
                    </a:lnTo>
                    <a:lnTo>
                      <a:pt x="193" y="207"/>
                    </a:lnTo>
                    <a:lnTo>
                      <a:pt x="196" y="212"/>
                    </a:lnTo>
                    <a:lnTo>
                      <a:pt x="199" y="216"/>
                    </a:lnTo>
                    <a:lnTo>
                      <a:pt x="213" y="230"/>
                    </a:lnTo>
                    <a:lnTo>
                      <a:pt x="232" y="246"/>
                    </a:lnTo>
                    <a:lnTo>
                      <a:pt x="232" y="289"/>
                    </a:lnTo>
                    <a:lnTo>
                      <a:pt x="219" y="288"/>
                    </a:lnTo>
                    <a:lnTo>
                      <a:pt x="202" y="286"/>
                    </a:lnTo>
                    <a:lnTo>
                      <a:pt x="186" y="282"/>
                    </a:lnTo>
                    <a:lnTo>
                      <a:pt x="172" y="277"/>
                    </a:lnTo>
                    <a:lnTo>
                      <a:pt x="151" y="264"/>
                    </a:lnTo>
                    <a:lnTo>
                      <a:pt x="131" y="249"/>
                    </a:lnTo>
                    <a:lnTo>
                      <a:pt x="113" y="235"/>
                    </a:lnTo>
                    <a:lnTo>
                      <a:pt x="97" y="221"/>
                    </a:lnTo>
                    <a:lnTo>
                      <a:pt x="81" y="207"/>
                    </a:lnTo>
                    <a:lnTo>
                      <a:pt x="68" y="191"/>
                    </a:lnTo>
                    <a:lnTo>
                      <a:pt x="56" y="176"/>
                    </a:lnTo>
                    <a:lnTo>
                      <a:pt x="46" y="160"/>
                    </a:lnTo>
                    <a:lnTo>
                      <a:pt x="31" y="145"/>
                    </a:lnTo>
                    <a:lnTo>
                      <a:pt x="15" y="132"/>
                    </a:lnTo>
                    <a:lnTo>
                      <a:pt x="9" y="126"/>
                    </a:lnTo>
                    <a:lnTo>
                      <a:pt x="4" y="120"/>
                    </a:lnTo>
                    <a:lnTo>
                      <a:pt x="2" y="117"/>
                    </a:lnTo>
                    <a:lnTo>
                      <a:pt x="1" y="113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0"/>
                    </a:lnTo>
                    <a:lnTo>
                      <a:pt x="1" y="96"/>
                    </a:lnTo>
                    <a:lnTo>
                      <a:pt x="3" y="92"/>
                    </a:lnTo>
                    <a:lnTo>
                      <a:pt x="7" y="88"/>
                    </a:lnTo>
                    <a:lnTo>
                      <a:pt x="11" y="79"/>
                    </a:lnTo>
                    <a:lnTo>
                      <a:pt x="13" y="74"/>
                    </a:lnTo>
                    <a:lnTo>
                      <a:pt x="12" y="52"/>
                    </a:lnTo>
                    <a:lnTo>
                      <a:pt x="10" y="33"/>
                    </a:lnTo>
                    <a:lnTo>
                      <a:pt x="7" y="15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20" y="1"/>
                    </a:lnTo>
                    <a:lnTo>
                      <a:pt x="26" y="3"/>
                    </a:lnTo>
                    <a:lnTo>
                      <a:pt x="32" y="5"/>
                    </a:lnTo>
                    <a:lnTo>
                      <a:pt x="42" y="10"/>
                    </a:lnTo>
                    <a:lnTo>
                      <a:pt x="51" y="15"/>
                    </a:lnTo>
                    <a:lnTo>
                      <a:pt x="59" y="21"/>
                    </a:lnTo>
                    <a:lnTo>
                      <a:pt x="68" y="26"/>
                    </a:lnTo>
                    <a:lnTo>
                      <a:pt x="73" y="28"/>
                    </a:lnTo>
                    <a:lnTo>
                      <a:pt x="77" y="29"/>
                    </a:lnTo>
                    <a:lnTo>
                      <a:pt x="81" y="31"/>
                    </a:lnTo>
                    <a:lnTo>
                      <a:pt x="86" y="31"/>
                    </a:lnTo>
                    <a:lnTo>
                      <a:pt x="91" y="31"/>
                    </a:lnTo>
                    <a:lnTo>
                      <a:pt x="98" y="28"/>
                    </a:lnTo>
                    <a:lnTo>
                      <a:pt x="105" y="26"/>
                    </a:lnTo>
                    <a:lnTo>
                      <a:pt x="112" y="23"/>
                    </a:lnTo>
                    <a:lnTo>
                      <a:pt x="120" y="19"/>
                    </a:lnTo>
                    <a:lnTo>
                      <a:pt x="127" y="15"/>
                    </a:lnTo>
                    <a:lnTo>
                      <a:pt x="133" y="11"/>
                    </a:lnTo>
                    <a:lnTo>
                      <a:pt x="140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22" name="Freeform 24">
              <a:extLst>
                <a:ext uri="{FF2B5EF4-FFF2-40B4-BE49-F238E27FC236}">
                  <a16:creationId xmlns:a16="http://schemas.microsoft.com/office/drawing/2014/main" id="{9FF502C4-5651-404C-BDDF-E5D42C0E0301}"/>
                </a:ext>
              </a:extLst>
            </p:cNvPr>
            <p:cNvSpPr>
              <a:spLocks/>
            </p:cNvSpPr>
            <p:nvPr>
              <p:custDataLst>
                <p:tags r:id="rId290"/>
              </p:custDataLst>
            </p:nvPr>
          </p:nvSpPr>
          <p:spPr bwMode="auto">
            <a:xfrm>
              <a:off x="8636916" y="3942690"/>
              <a:ext cx="253730" cy="506118"/>
            </a:xfrm>
            <a:custGeom>
              <a:avLst/>
              <a:gdLst>
                <a:gd name="T0" fmla="*/ 164546 w 479"/>
                <a:gd name="T1" fmla="*/ 187389 h 868"/>
                <a:gd name="T2" fmla="*/ 144575 w 479"/>
                <a:gd name="T3" fmla="*/ 194213 h 868"/>
                <a:gd name="T4" fmla="*/ 136326 w 479"/>
                <a:gd name="T5" fmla="*/ 204711 h 868"/>
                <a:gd name="T6" fmla="*/ 137194 w 479"/>
                <a:gd name="T7" fmla="*/ 224657 h 868"/>
                <a:gd name="T8" fmla="*/ 152824 w 479"/>
                <a:gd name="T9" fmla="*/ 258251 h 868"/>
                <a:gd name="T10" fmla="*/ 155863 w 479"/>
                <a:gd name="T11" fmla="*/ 278197 h 868"/>
                <a:gd name="T12" fmla="*/ 158902 w 479"/>
                <a:gd name="T13" fmla="*/ 291319 h 868"/>
                <a:gd name="T14" fmla="*/ 140233 w 479"/>
                <a:gd name="T15" fmla="*/ 276097 h 868"/>
                <a:gd name="T16" fmla="*/ 134155 w 479"/>
                <a:gd name="T17" fmla="*/ 258251 h 868"/>
                <a:gd name="T18" fmla="*/ 116789 w 479"/>
                <a:gd name="T19" fmla="*/ 245128 h 868"/>
                <a:gd name="T20" fmla="*/ 91173 w 479"/>
                <a:gd name="T21" fmla="*/ 230431 h 868"/>
                <a:gd name="T22" fmla="*/ 83793 w 479"/>
                <a:gd name="T23" fmla="*/ 213109 h 868"/>
                <a:gd name="T24" fmla="*/ 67729 w 479"/>
                <a:gd name="T25" fmla="*/ 250377 h 868"/>
                <a:gd name="T26" fmla="*/ 67729 w 479"/>
                <a:gd name="T27" fmla="*/ 275047 h 868"/>
                <a:gd name="T28" fmla="*/ 57309 w 479"/>
                <a:gd name="T29" fmla="*/ 301817 h 868"/>
                <a:gd name="T30" fmla="*/ 55572 w 479"/>
                <a:gd name="T31" fmla="*/ 325963 h 868"/>
                <a:gd name="T32" fmla="*/ 66860 w 479"/>
                <a:gd name="T33" fmla="*/ 341185 h 868"/>
                <a:gd name="T34" fmla="*/ 75978 w 479"/>
                <a:gd name="T35" fmla="*/ 359556 h 868"/>
                <a:gd name="T36" fmla="*/ 80319 w 479"/>
                <a:gd name="T37" fmla="*/ 383177 h 868"/>
                <a:gd name="T38" fmla="*/ 98120 w 479"/>
                <a:gd name="T39" fmla="*/ 409422 h 868"/>
                <a:gd name="T40" fmla="*/ 121999 w 479"/>
                <a:gd name="T41" fmla="*/ 433042 h 868"/>
                <a:gd name="T42" fmla="*/ 147614 w 479"/>
                <a:gd name="T43" fmla="*/ 446165 h 868"/>
                <a:gd name="T44" fmla="*/ 129379 w 479"/>
                <a:gd name="T45" fmla="*/ 455088 h 868"/>
                <a:gd name="T46" fmla="*/ 116789 w 479"/>
                <a:gd name="T47" fmla="*/ 453513 h 868"/>
                <a:gd name="T48" fmla="*/ 99422 w 479"/>
                <a:gd name="T49" fmla="*/ 441441 h 868"/>
                <a:gd name="T50" fmla="*/ 86832 w 479"/>
                <a:gd name="T51" fmla="*/ 431993 h 868"/>
                <a:gd name="T52" fmla="*/ 59480 w 479"/>
                <a:gd name="T53" fmla="*/ 398399 h 868"/>
                <a:gd name="T54" fmla="*/ 36035 w 479"/>
                <a:gd name="T55" fmla="*/ 383177 h 868"/>
                <a:gd name="T56" fmla="*/ 32128 w 479"/>
                <a:gd name="T57" fmla="*/ 361131 h 868"/>
                <a:gd name="T58" fmla="*/ 34733 w 479"/>
                <a:gd name="T59" fmla="*/ 342760 h 868"/>
                <a:gd name="T60" fmla="*/ 38206 w 479"/>
                <a:gd name="T61" fmla="*/ 323863 h 868"/>
                <a:gd name="T62" fmla="*/ 52099 w 479"/>
                <a:gd name="T63" fmla="*/ 261400 h 868"/>
                <a:gd name="T64" fmla="*/ 46889 w 479"/>
                <a:gd name="T65" fmla="*/ 212060 h 868"/>
                <a:gd name="T66" fmla="*/ 26918 w 479"/>
                <a:gd name="T67" fmla="*/ 167443 h 868"/>
                <a:gd name="T68" fmla="*/ 27786 w 479"/>
                <a:gd name="T69" fmla="*/ 149596 h 868"/>
                <a:gd name="T70" fmla="*/ 32128 w 479"/>
                <a:gd name="T71" fmla="*/ 139098 h 868"/>
                <a:gd name="T72" fmla="*/ 24313 w 479"/>
                <a:gd name="T73" fmla="*/ 106030 h 868"/>
                <a:gd name="T74" fmla="*/ 9986 w 479"/>
                <a:gd name="T75" fmla="*/ 82934 h 868"/>
                <a:gd name="T76" fmla="*/ 434 w 479"/>
                <a:gd name="T77" fmla="*/ 53540 h 868"/>
                <a:gd name="T78" fmla="*/ 4776 w 479"/>
                <a:gd name="T79" fmla="*/ 23096 h 868"/>
                <a:gd name="T80" fmla="*/ 21274 w 479"/>
                <a:gd name="T81" fmla="*/ 8398 h 868"/>
                <a:gd name="T82" fmla="*/ 52099 w 479"/>
                <a:gd name="T83" fmla="*/ 0 h 868"/>
                <a:gd name="T84" fmla="*/ 67729 w 479"/>
                <a:gd name="T85" fmla="*/ 14697 h 868"/>
                <a:gd name="T86" fmla="*/ 77714 w 479"/>
                <a:gd name="T87" fmla="*/ 18896 h 868"/>
                <a:gd name="T88" fmla="*/ 85529 w 479"/>
                <a:gd name="T89" fmla="*/ 71386 h 868"/>
                <a:gd name="T90" fmla="*/ 92476 w 479"/>
                <a:gd name="T91" fmla="*/ 87133 h 868"/>
                <a:gd name="T92" fmla="*/ 100291 w 479"/>
                <a:gd name="T93" fmla="*/ 81359 h 868"/>
                <a:gd name="T94" fmla="*/ 112013 w 479"/>
                <a:gd name="T95" fmla="*/ 66137 h 868"/>
                <a:gd name="T96" fmla="*/ 121999 w 479"/>
                <a:gd name="T97" fmla="*/ 74011 h 868"/>
                <a:gd name="T98" fmla="*/ 129379 w 479"/>
                <a:gd name="T99" fmla="*/ 71386 h 868"/>
                <a:gd name="T100" fmla="*/ 137194 w 479"/>
                <a:gd name="T101" fmla="*/ 56689 h 868"/>
                <a:gd name="T102" fmla="*/ 150219 w 479"/>
                <a:gd name="T103" fmla="*/ 56689 h 868"/>
                <a:gd name="T104" fmla="*/ 168019 w 479"/>
                <a:gd name="T105" fmla="*/ 82409 h 868"/>
                <a:gd name="T106" fmla="*/ 197108 w 479"/>
                <a:gd name="T107" fmla="*/ 129125 h 868"/>
                <a:gd name="T108" fmla="*/ 207528 w 479"/>
                <a:gd name="T109" fmla="*/ 161144 h 868"/>
                <a:gd name="T110" fmla="*/ 203186 w 479"/>
                <a:gd name="T111" fmla="*/ 177416 h 8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9" h="868">
                  <a:moveTo>
                    <a:pt x="445" y="357"/>
                  </a:moveTo>
                  <a:lnTo>
                    <a:pt x="425" y="357"/>
                  </a:lnTo>
                  <a:lnTo>
                    <a:pt x="408" y="357"/>
                  </a:lnTo>
                  <a:lnTo>
                    <a:pt x="391" y="357"/>
                  </a:lnTo>
                  <a:lnTo>
                    <a:pt x="379" y="357"/>
                  </a:lnTo>
                  <a:lnTo>
                    <a:pt x="370" y="358"/>
                  </a:lnTo>
                  <a:lnTo>
                    <a:pt x="360" y="359"/>
                  </a:lnTo>
                  <a:lnTo>
                    <a:pt x="349" y="362"/>
                  </a:lnTo>
                  <a:lnTo>
                    <a:pt x="338" y="367"/>
                  </a:lnTo>
                  <a:lnTo>
                    <a:pt x="333" y="370"/>
                  </a:lnTo>
                  <a:lnTo>
                    <a:pt x="329" y="374"/>
                  </a:lnTo>
                  <a:lnTo>
                    <a:pt x="324" y="377"/>
                  </a:lnTo>
                  <a:lnTo>
                    <a:pt x="320" y="381"/>
                  </a:lnTo>
                  <a:lnTo>
                    <a:pt x="316" y="385"/>
                  </a:lnTo>
                  <a:lnTo>
                    <a:pt x="314" y="390"/>
                  </a:lnTo>
                  <a:lnTo>
                    <a:pt x="313" y="395"/>
                  </a:lnTo>
                  <a:lnTo>
                    <a:pt x="312" y="400"/>
                  </a:lnTo>
                  <a:lnTo>
                    <a:pt x="313" y="410"/>
                  </a:lnTo>
                  <a:lnTo>
                    <a:pt x="314" y="419"/>
                  </a:lnTo>
                  <a:lnTo>
                    <a:pt x="316" y="428"/>
                  </a:lnTo>
                  <a:lnTo>
                    <a:pt x="320" y="436"/>
                  </a:lnTo>
                  <a:lnTo>
                    <a:pt x="327" y="451"/>
                  </a:lnTo>
                  <a:lnTo>
                    <a:pt x="336" y="464"/>
                  </a:lnTo>
                  <a:lnTo>
                    <a:pt x="344" y="477"/>
                  </a:lnTo>
                  <a:lnTo>
                    <a:pt x="352" y="492"/>
                  </a:lnTo>
                  <a:lnTo>
                    <a:pt x="355" y="499"/>
                  </a:lnTo>
                  <a:lnTo>
                    <a:pt x="357" y="507"/>
                  </a:lnTo>
                  <a:lnTo>
                    <a:pt x="358" y="515"/>
                  </a:lnTo>
                  <a:lnTo>
                    <a:pt x="359" y="523"/>
                  </a:lnTo>
                  <a:lnTo>
                    <a:pt x="359" y="530"/>
                  </a:lnTo>
                  <a:lnTo>
                    <a:pt x="359" y="539"/>
                  </a:lnTo>
                  <a:lnTo>
                    <a:pt x="360" y="544"/>
                  </a:lnTo>
                  <a:lnTo>
                    <a:pt x="361" y="548"/>
                  </a:lnTo>
                  <a:lnTo>
                    <a:pt x="364" y="552"/>
                  </a:lnTo>
                  <a:lnTo>
                    <a:pt x="366" y="555"/>
                  </a:lnTo>
                  <a:lnTo>
                    <a:pt x="354" y="552"/>
                  </a:lnTo>
                  <a:lnTo>
                    <a:pt x="344" y="547"/>
                  </a:lnTo>
                  <a:lnTo>
                    <a:pt x="336" y="541"/>
                  </a:lnTo>
                  <a:lnTo>
                    <a:pt x="329" y="533"/>
                  </a:lnTo>
                  <a:lnTo>
                    <a:pt x="323" y="526"/>
                  </a:lnTo>
                  <a:lnTo>
                    <a:pt x="319" y="517"/>
                  </a:lnTo>
                  <a:lnTo>
                    <a:pt x="315" y="508"/>
                  </a:lnTo>
                  <a:lnTo>
                    <a:pt x="312" y="499"/>
                  </a:lnTo>
                  <a:lnTo>
                    <a:pt x="311" y="495"/>
                  </a:lnTo>
                  <a:lnTo>
                    <a:pt x="309" y="492"/>
                  </a:lnTo>
                  <a:lnTo>
                    <a:pt x="307" y="489"/>
                  </a:lnTo>
                  <a:lnTo>
                    <a:pt x="303" y="486"/>
                  </a:lnTo>
                  <a:lnTo>
                    <a:pt x="297" y="479"/>
                  </a:lnTo>
                  <a:lnTo>
                    <a:pt x="288" y="475"/>
                  </a:lnTo>
                  <a:lnTo>
                    <a:pt x="269" y="467"/>
                  </a:lnTo>
                  <a:lnTo>
                    <a:pt x="247" y="459"/>
                  </a:lnTo>
                  <a:lnTo>
                    <a:pt x="237" y="455"/>
                  </a:lnTo>
                  <a:lnTo>
                    <a:pt x="228" y="450"/>
                  </a:lnTo>
                  <a:lnTo>
                    <a:pt x="218" y="445"/>
                  </a:lnTo>
                  <a:lnTo>
                    <a:pt x="210" y="439"/>
                  </a:lnTo>
                  <a:lnTo>
                    <a:pt x="202" y="431"/>
                  </a:lnTo>
                  <a:lnTo>
                    <a:pt x="198" y="422"/>
                  </a:lnTo>
                  <a:lnTo>
                    <a:pt x="196" y="417"/>
                  </a:lnTo>
                  <a:lnTo>
                    <a:pt x="195" y="412"/>
                  </a:lnTo>
                  <a:lnTo>
                    <a:pt x="193" y="406"/>
                  </a:lnTo>
                  <a:lnTo>
                    <a:pt x="192" y="400"/>
                  </a:lnTo>
                  <a:lnTo>
                    <a:pt x="153" y="394"/>
                  </a:lnTo>
                  <a:lnTo>
                    <a:pt x="153" y="450"/>
                  </a:lnTo>
                  <a:lnTo>
                    <a:pt x="154" y="463"/>
                  </a:lnTo>
                  <a:lnTo>
                    <a:pt x="156" y="477"/>
                  </a:lnTo>
                  <a:lnTo>
                    <a:pt x="158" y="492"/>
                  </a:lnTo>
                  <a:lnTo>
                    <a:pt x="159" y="505"/>
                  </a:lnTo>
                  <a:lnTo>
                    <a:pt x="159" y="512"/>
                  </a:lnTo>
                  <a:lnTo>
                    <a:pt x="158" y="518"/>
                  </a:lnTo>
                  <a:lnTo>
                    <a:pt x="156" y="524"/>
                  </a:lnTo>
                  <a:lnTo>
                    <a:pt x="154" y="529"/>
                  </a:lnTo>
                  <a:lnTo>
                    <a:pt x="150" y="539"/>
                  </a:lnTo>
                  <a:lnTo>
                    <a:pt x="143" y="551"/>
                  </a:lnTo>
                  <a:lnTo>
                    <a:pt x="136" y="562"/>
                  </a:lnTo>
                  <a:lnTo>
                    <a:pt x="132" y="575"/>
                  </a:lnTo>
                  <a:lnTo>
                    <a:pt x="130" y="583"/>
                  </a:lnTo>
                  <a:lnTo>
                    <a:pt x="128" y="591"/>
                  </a:lnTo>
                  <a:lnTo>
                    <a:pt x="127" y="600"/>
                  </a:lnTo>
                  <a:lnTo>
                    <a:pt x="127" y="610"/>
                  </a:lnTo>
                  <a:lnTo>
                    <a:pt x="128" y="621"/>
                  </a:lnTo>
                  <a:lnTo>
                    <a:pt x="130" y="630"/>
                  </a:lnTo>
                  <a:lnTo>
                    <a:pt x="134" y="637"/>
                  </a:lnTo>
                  <a:lnTo>
                    <a:pt x="140" y="643"/>
                  </a:lnTo>
                  <a:lnTo>
                    <a:pt x="146" y="647"/>
                  </a:lnTo>
                  <a:lnTo>
                    <a:pt x="154" y="650"/>
                  </a:lnTo>
                  <a:lnTo>
                    <a:pt x="163" y="653"/>
                  </a:lnTo>
                  <a:lnTo>
                    <a:pt x="173" y="653"/>
                  </a:lnTo>
                  <a:lnTo>
                    <a:pt x="173" y="667"/>
                  </a:lnTo>
                  <a:lnTo>
                    <a:pt x="174" y="679"/>
                  </a:lnTo>
                  <a:lnTo>
                    <a:pt x="175" y="685"/>
                  </a:lnTo>
                  <a:lnTo>
                    <a:pt x="176" y="689"/>
                  </a:lnTo>
                  <a:lnTo>
                    <a:pt x="177" y="693"/>
                  </a:lnTo>
                  <a:lnTo>
                    <a:pt x="179" y="696"/>
                  </a:lnTo>
                  <a:lnTo>
                    <a:pt x="179" y="721"/>
                  </a:lnTo>
                  <a:lnTo>
                    <a:pt x="185" y="730"/>
                  </a:lnTo>
                  <a:lnTo>
                    <a:pt x="191" y="740"/>
                  </a:lnTo>
                  <a:lnTo>
                    <a:pt x="199" y="750"/>
                  </a:lnTo>
                  <a:lnTo>
                    <a:pt x="208" y="760"/>
                  </a:lnTo>
                  <a:lnTo>
                    <a:pt x="217" y="771"/>
                  </a:lnTo>
                  <a:lnTo>
                    <a:pt x="226" y="780"/>
                  </a:lnTo>
                  <a:lnTo>
                    <a:pt x="236" y="790"/>
                  </a:lnTo>
                  <a:lnTo>
                    <a:pt x="247" y="799"/>
                  </a:lnTo>
                  <a:lnTo>
                    <a:pt x="258" y="808"/>
                  </a:lnTo>
                  <a:lnTo>
                    <a:pt x="269" y="816"/>
                  </a:lnTo>
                  <a:lnTo>
                    <a:pt x="281" y="825"/>
                  </a:lnTo>
                  <a:lnTo>
                    <a:pt x="292" y="832"/>
                  </a:lnTo>
                  <a:lnTo>
                    <a:pt x="304" y="838"/>
                  </a:lnTo>
                  <a:lnTo>
                    <a:pt x="316" y="843"/>
                  </a:lnTo>
                  <a:lnTo>
                    <a:pt x="327" y="847"/>
                  </a:lnTo>
                  <a:lnTo>
                    <a:pt x="340" y="850"/>
                  </a:lnTo>
                  <a:lnTo>
                    <a:pt x="333" y="854"/>
                  </a:lnTo>
                  <a:lnTo>
                    <a:pt x="327" y="858"/>
                  </a:lnTo>
                  <a:lnTo>
                    <a:pt x="320" y="861"/>
                  </a:lnTo>
                  <a:lnTo>
                    <a:pt x="312" y="864"/>
                  </a:lnTo>
                  <a:lnTo>
                    <a:pt x="298" y="867"/>
                  </a:lnTo>
                  <a:lnTo>
                    <a:pt x="286" y="868"/>
                  </a:lnTo>
                  <a:lnTo>
                    <a:pt x="281" y="868"/>
                  </a:lnTo>
                  <a:lnTo>
                    <a:pt x="277" y="867"/>
                  </a:lnTo>
                  <a:lnTo>
                    <a:pt x="273" y="866"/>
                  </a:lnTo>
                  <a:lnTo>
                    <a:pt x="269" y="864"/>
                  </a:lnTo>
                  <a:lnTo>
                    <a:pt x="262" y="859"/>
                  </a:lnTo>
                  <a:lnTo>
                    <a:pt x="254" y="853"/>
                  </a:lnTo>
                  <a:lnTo>
                    <a:pt x="245" y="848"/>
                  </a:lnTo>
                  <a:lnTo>
                    <a:pt x="234" y="843"/>
                  </a:lnTo>
                  <a:lnTo>
                    <a:pt x="229" y="841"/>
                  </a:lnTo>
                  <a:lnTo>
                    <a:pt x="222" y="839"/>
                  </a:lnTo>
                  <a:lnTo>
                    <a:pt x="214" y="838"/>
                  </a:lnTo>
                  <a:lnTo>
                    <a:pt x="207" y="838"/>
                  </a:lnTo>
                  <a:lnTo>
                    <a:pt x="203" y="830"/>
                  </a:lnTo>
                  <a:lnTo>
                    <a:pt x="200" y="823"/>
                  </a:lnTo>
                  <a:lnTo>
                    <a:pt x="196" y="815"/>
                  </a:lnTo>
                  <a:lnTo>
                    <a:pt x="191" y="809"/>
                  </a:lnTo>
                  <a:lnTo>
                    <a:pt x="180" y="797"/>
                  </a:lnTo>
                  <a:lnTo>
                    <a:pt x="168" y="785"/>
                  </a:lnTo>
                  <a:lnTo>
                    <a:pt x="137" y="759"/>
                  </a:lnTo>
                  <a:lnTo>
                    <a:pt x="100" y="727"/>
                  </a:lnTo>
                  <a:lnTo>
                    <a:pt x="95" y="728"/>
                  </a:lnTo>
                  <a:lnTo>
                    <a:pt x="89" y="729"/>
                  </a:lnTo>
                  <a:lnTo>
                    <a:pt x="86" y="730"/>
                  </a:lnTo>
                  <a:lnTo>
                    <a:pt x="83" y="730"/>
                  </a:lnTo>
                  <a:lnTo>
                    <a:pt x="78" y="729"/>
                  </a:lnTo>
                  <a:lnTo>
                    <a:pt x="74" y="727"/>
                  </a:lnTo>
                  <a:lnTo>
                    <a:pt x="74" y="714"/>
                  </a:lnTo>
                  <a:lnTo>
                    <a:pt x="74" y="700"/>
                  </a:lnTo>
                  <a:lnTo>
                    <a:pt x="74" y="688"/>
                  </a:lnTo>
                  <a:lnTo>
                    <a:pt x="74" y="678"/>
                  </a:lnTo>
                  <a:lnTo>
                    <a:pt x="74" y="671"/>
                  </a:lnTo>
                  <a:lnTo>
                    <a:pt x="75" y="665"/>
                  </a:lnTo>
                  <a:lnTo>
                    <a:pt x="77" y="659"/>
                  </a:lnTo>
                  <a:lnTo>
                    <a:pt x="80" y="653"/>
                  </a:lnTo>
                  <a:lnTo>
                    <a:pt x="83" y="645"/>
                  </a:lnTo>
                  <a:lnTo>
                    <a:pt x="85" y="638"/>
                  </a:lnTo>
                  <a:lnTo>
                    <a:pt x="86" y="631"/>
                  </a:lnTo>
                  <a:lnTo>
                    <a:pt x="87" y="622"/>
                  </a:lnTo>
                  <a:lnTo>
                    <a:pt x="88" y="617"/>
                  </a:lnTo>
                  <a:lnTo>
                    <a:pt x="92" y="604"/>
                  </a:lnTo>
                  <a:lnTo>
                    <a:pt x="99" y="583"/>
                  </a:lnTo>
                  <a:lnTo>
                    <a:pt x="107" y="558"/>
                  </a:lnTo>
                  <a:lnTo>
                    <a:pt x="113" y="528"/>
                  </a:lnTo>
                  <a:lnTo>
                    <a:pt x="120" y="498"/>
                  </a:lnTo>
                  <a:lnTo>
                    <a:pt x="123" y="481"/>
                  </a:lnTo>
                  <a:lnTo>
                    <a:pt x="124" y="466"/>
                  </a:lnTo>
                  <a:lnTo>
                    <a:pt x="127" y="452"/>
                  </a:lnTo>
                  <a:lnTo>
                    <a:pt x="127" y="438"/>
                  </a:lnTo>
                  <a:lnTo>
                    <a:pt x="108" y="404"/>
                  </a:lnTo>
                  <a:lnTo>
                    <a:pt x="86" y="369"/>
                  </a:lnTo>
                  <a:lnTo>
                    <a:pt x="76" y="352"/>
                  </a:lnTo>
                  <a:lnTo>
                    <a:pt x="67" y="335"/>
                  </a:lnTo>
                  <a:lnTo>
                    <a:pt x="64" y="327"/>
                  </a:lnTo>
                  <a:lnTo>
                    <a:pt x="62" y="319"/>
                  </a:lnTo>
                  <a:lnTo>
                    <a:pt x="61" y="310"/>
                  </a:lnTo>
                  <a:lnTo>
                    <a:pt x="60" y="302"/>
                  </a:lnTo>
                  <a:lnTo>
                    <a:pt x="61" y="295"/>
                  </a:lnTo>
                  <a:lnTo>
                    <a:pt x="62" y="290"/>
                  </a:lnTo>
                  <a:lnTo>
                    <a:pt x="64" y="285"/>
                  </a:lnTo>
                  <a:lnTo>
                    <a:pt x="66" y="281"/>
                  </a:lnTo>
                  <a:lnTo>
                    <a:pt x="69" y="277"/>
                  </a:lnTo>
                  <a:lnTo>
                    <a:pt x="72" y="274"/>
                  </a:lnTo>
                  <a:lnTo>
                    <a:pt x="73" y="270"/>
                  </a:lnTo>
                  <a:lnTo>
                    <a:pt x="74" y="265"/>
                  </a:lnTo>
                  <a:lnTo>
                    <a:pt x="73" y="249"/>
                  </a:lnTo>
                  <a:lnTo>
                    <a:pt x="71" y="236"/>
                  </a:lnTo>
                  <a:lnTo>
                    <a:pt x="66" y="224"/>
                  </a:lnTo>
                  <a:lnTo>
                    <a:pt x="62" y="213"/>
                  </a:lnTo>
                  <a:lnTo>
                    <a:pt x="56" y="202"/>
                  </a:lnTo>
                  <a:lnTo>
                    <a:pt x="50" y="193"/>
                  </a:lnTo>
                  <a:lnTo>
                    <a:pt x="43" y="184"/>
                  </a:lnTo>
                  <a:lnTo>
                    <a:pt x="36" y="176"/>
                  </a:lnTo>
                  <a:lnTo>
                    <a:pt x="30" y="167"/>
                  </a:lnTo>
                  <a:lnTo>
                    <a:pt x="23" y="158"/>
                  </a:lnTo>
                  <a:lnTo>
                    <a:pt x="17" y="148"/>
                  </a:lnTo>
                  <a:lnTo>
                    <a:pt x="11" y="138"/>
                  </a:lnTo>
                  <a:lnTo>
                    <a:pt x="7" y="127"/>
                  </a:lnTo>
                  <a:lnTo>
                    <a:pt x="4" y="115"/>
                  </a:lnTo>
                  <a:lnTo>
                    <a:pt x="1" y="102"/>
                  </a:lnTo>
                  <a:lnTo>
                    <a:pt x="0" y="86"/>
                  </a:lnTo>
                  <a:lnTo>
                    <a:pt x="1" y="73"/>
                  </a:lnTo>
                  <a:lnTo>
                    <a:pt x="4" y="62"/>
                  </a:lnTo>
                  <a:lnTo>
                    <a:pt x="7" y="52"/>
                  </a:lnTo>
                  <a:lnTo>
                    <a:pt x="11" y="44"/>
                  </a:lnTo>
                  <a:lnTo>
                    <a:pt x="17" y="35"/>
                  </a:lnTo>
                  <a:lnTo>
                    <a:pt x="24" y="29"/>
                  </a:lnTo>
                  <a:lnTo>
                    <a:pt x="32" y="24"/>
                  </a:lnTo>
                  <a:lnTo>
                    <a:pt x="40" y="20"/>
                  </a:lnTo>
                  <a:lnTo>
                    <a:pt x="49" y="16"/>
                  </a:lnTo>
                  <a:lnTo>
                    <a:pt x="58" y="13"/>
                  </a:lnTo>
                  <a:lnTo>
                    <a:pt x="68" y="11"/>
                  </a:lnTo>
                  <a:lnTo>
                    <a:pt x="78" y="8"/>
                  </a:lnTo>
                  <a:lnTo>
                    <a:pt x="99" y="4"/>
                  </a:lnTo>
                  <a:lnTo>
                    <a:pt x="120" y="0"/>
                  </a:lnTo>
                  <a:lnTo>
                    <a:pt x="129" y="5"/>
                  </a:lnTo>
                  <a:lnTo>
                    <a:pt x="136" y="11"/>
                  </a:lnTo>
                  <a:lnTo>
                    <a:pt x="143" y="17"/>
                  </a:lnTo>
                  <a:lnTo>
                    <a:pt x="150" y="23"/>
                  </a:lnTo>
                  <a:lnTo>
                    <a:pt x="156" y="28"/>
                  </a:lnTo>
                  <a:lnTo>
                    <a:pt x="163" y="32"/>
                  </a:lnTo>
                  <a:lnTo>
                    <a:pt x="166" y="34"/>
                  </a:lnTo>
                  <a:lnTo>
                    <a:pt x="170" y="35"/>
                  </a:lnTo>
                  <a:lnTo>
                    <a:pt x="175" y="36"/>
                  </a:lnTo>
                  <a:lnTo>
                    <a:pt x="179" y="36"/>
                  </a:lnTo>
                  <a:lnTo>
                    <a:pt x="184" y="55"/>
                  </a:lnTo>
                  <a:lnTo>
                    <a:pt x="188" y="75"/>
                  </a:lnTo>
                  <a:lnTo>
                    <a:pt x="190" y="97"/>
                  </a:lnTo>
                  <a:lnTo>
                    <a:pt x="193" y="118"/>
                  </a:lnTo>
                  <a:lnTo>
                    <a:pt x="197" y="136"/>
                  </a:lnTo>
                  <a:lnTo>
                    <a:pt x="201" y="153"/>
                  </a:lnTo>
                  <a:lnTo>
                    <a:pt x="203" y="158"/>
                  </a:lnTo>
                  <a:lnTo>
                    <a:pt x="207" y="163"/>
                  </a:lnTo>
                  <a:lnTo>
                    <a:pt x="209" y="166"/>
                  </a:lnTo>
                  <a:lnTo>
                    <a:pt x="213" y="166"/>
                  </a:lnTo>
                  <a:lnTo>
                    <a:pt x="217" y="166"/>
                  </a:lnTo>
                  <a:lnTo>
                    <a:pt x="220" y="165"/>
                  </a:lnTo>
                  <a:lnTo>
                    <a:pt x="223" y="163"/>
                  </a:lnTo>
                  <a:lnTo>
                    <a:pt x="225" y="161"/>
                  </a:lnTo>
                  <a:lnTo>
                    <a:pt x="231" y="155"/>
                  </a:lnTo>
                  <a:lnTo>
                    <a:pt x="234" y="147"/>
                  </a:lnTo>
                  <a:lnTo>
                    <a:pt x="241" y="132"/>
                  </a:lnTo>
                  <a:lnTo>
                    <a:pt x="246" y="123"/>
                  </a:lnTo>
                  <a:lnTo>
                    <a:pt x="253" y="124"/>
                  </a:lnTo>
                  <a:lnTo>
                    <a:pt x="258" y="126"/>
                  </a:lnTo>
                  <a:lnTo>
                    <a:pt x="264" y="129"/>
                  </a:lnTo>
                  <a:lnTo>
                    <a:pt x="268" y="132"/>
                  </a:lnTo>
                  <a:lnTo>
                    <a:pt x="273" y="136"/>
                  </a:lnTo>
                  <a:lnTo>
                    <a:pt x="277" y="138"/>
                  </a:lnTo>
                  <a:lnTo>
                    <a:pt x="281" y="141"/>
                  </a:lnTo>
                  <a:lnTo>
                    <a:pt x="286" y="141"/>
                  </a:lnTo>
                  <a:lnTo>
                    <a:pt x="289" y="141"/>
                  </a:lnTo>
                  <a:lnTo>
                    <a:pt x="292" y="140"/>
                  </a:lnTo>
                  <a:lnTo>
                    <a:pt x="296" y="138"/>
                  </a:lnTo>
                  <a:lnTo>
                    <a:pt x="298" y="136"/>
                  </a:lnTo>
                  <a:lnTo>
                    <a:pt x="302" y="130"/>
                  </a:lnTo>
                  <a:lnTo>
                    <a:pt x="305" y="123"/>
                  </a:lnTo>
                  <a:lnTo>
                    <a:pt x="310" y="116"/>
                  </a:lnTo>
                  <a:lnTo>
                    <a:pt x="314" y="111"/>
                  </a:lnTo>
                  <a:lnTo>
                    <a:pt x="316" y="108"/>
                  </a:lnTo>
                  <a:lnTo>
                    <a:pt x="319" y="107"/>
                  </a:lnTo>
                  <a:lnTo>
                    <a:pt x="322" y="105"/>
                  </a:lnTo>
                  <a:lnTo>
                    <a:pt x="325" y="105"/>
                  </a:lnTo>
                  <a:lnTo>
                    <a:pt x="337" y="106"/>
                  </a:lnTo>
                  <a:lnTo>
                    <a:pt x="346" y="108"/>
                  </a:lnTo>
                  <a:lnTo>
                    <a:pt x="354" y="111"/>
                  </a:lnTo>
                  <a:lnTo>
                    <a:pt x="359" y="116"/>
                  </a:lnTo>
                  <a:lnTo>
                    <a:pt x="367" y="125"/>
                  </a:lnTo>
                  <a:lnTo>
                    <a:pt x="372" y="135"/>
                  </a:lnTo>
                  <a:lnTo>
                    <a:pt x="387" y="157"/>
                  </a:lnTo>
                  <a:lnTo>
                    <a:pt x="403" y="178"/>
                  </a:lnTo>
                  <a:lnTo>
                    <a:pt x="421" y="200"/>
                  </a:lnTo>
                  <a:lnTo>
                    <a:pt x="438" y="223"/>
                  </a:lnTo>
                  <a:lnTo>
                    <a:pt x="446" y="235"/>
                  </a:lnTo>
                  <a:lnTo>
                    <a:pt x="454" y="246"/>
                  </a:lnTo>
                  <a:lnTo>
                    <a:pt x="460" y="258"/>
                  </a:lnTo>
                  <a:lnTo>
                    <a:pt x="467" y="271"/>
                  </a:lnTo>
                  <a:lnTo>
                    <a:pt x="471" y="283"/>
                  </a:lnTo>
                  <a:lnTo>
                    <a:pt x="476" y="295"/>
                  </a:lnTo>
                  <a:lnTo>
                    <a:pt x="478" y="307"/>
                  </a:lnTo>
                  <a:lnTo>
                    <a:pt x="479" y="321"/>
                  </a:lnTo>
                  <a:lnTo>
                    <a:pt x="478" y="325"/>
                  </a:lnTo>
                  <a:lnTo>
                    <a:pt x="476" y="330"/>
                  </a:lnTo>
                  <a:lnTo>
                    <a:pt x="472" y="334"/>
                  </a:lnTo>
                  <a:lnTo>
                    <a:pt x="468" y="338"/>
                  </a:lnTo>
                  <a:lnTo>
                    <a:pt x="459" y="345"/>
                  </a:lnTo>
                  <a:lnTo>
                    <a:pt x="452" y="351"/>
                  </a:lnTo>
                  <a:lnTo>
                    <a:pt x="445" y="35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3" name="Freeform 25">
              <a:extLst>
                <a:ext uri="{FF2B5EF4-FFF2-40B4-BE49-F238E27FC236}">
                  <a16:creationId xmlns:a16="http://schemas.microsoft.com/office/drawing/2014/main" id="{7CE247CF-D0F5-F149-9373-7E4D68957366}"/>
                </a:ext>
              </a:extLst>
            </p:cNvPr>
            <p:cNvSpPr>
              <a:spLocks/>
            </p:cNvSpPr>
            <p:nvPr>
              <p:custDataLst>
                <p:tags r:id="rId291"/>
              </p:custDataLst>
            </p:nvPr>
          </p:nvSpPr>
          <p:spPr bwMode="auto">
            <a:xfrm>
              <a:off x="3889617" y="6594954"/>
              <a:ext cx="29054" cy="63485"/>
            </a:xfrm>
            <a:custGeom>
              <a:avLst/>
              <a:gdLst>
                <a:gd name="T0" fmla="*/ 0 w 53"/>
                <a:gd name="T1" fmla="*/ 24063 h 19"/>
                <a:gd name="T2" fmla="*/ 3145 w 53"/>
                <a:gd name="T3" fmla="*/ 39103 h 19"/>
                <a:gd name="T4" fmla="*/ 6290 w 53"/>
                <a:gd name="T5" fmla="*/ 51134 h 19"/>
                <a:gd name="T6" fmla="*/ 9885 w 53"/>
                <a:gd name="T7" fmla="*/ 57150 h 19"/>
                <a:gd name="T8" fmla="*/ 13030 w 53"/>
                <a:gd name="T9" fmla="*/ 57150 h 19"/>
                <a:gd name="T10" fmla="*/ 15726 w 53"/>
                <a:gd name="T11" fmla="*/ 54142 h 19"/>
                <a:gd name="T12" fmla="*/ 18871 w 53"/>
                <a:gd name="T13" fmla="*/ 45118 h 19"/>
                <a:gd name="T14" fmla="*/ 21117 w 53"/>
                <a:gd name="T15" fmla="*/ 36095 h 19"/>
                <a:gd name="T16" fmla="*/ 23813 w 53"/>
                <a:gd name="T17" fmla="*/ 24063 h 19"/>
                <a:gd name="T18" fmla="*/ 21117 w 53"/>
                <a:gd name="T19" fmla="*/ 15039 h 19"/>
                <a:gd name="T20" fmla="*/ 18871 w 53"/>
                <a:gd name="T21" fmla="*/ 6016 h 19"/>
                <a:gd name="T22" fmla="*/ 15726 w 53"/>
                <a:gd name="T23" fmla="*/ 3008 h 19"/>
                <a:gd name="T24" fmla="*/ 13030 w 53"/>
                <a:gd name="T25" fmla="*/ 0 h 19"/>
                <a:gd name="T26" fmla="*/ 9885 w 53"/>
                <a:gd name="T27" fmla="*/ 0 h 19"/>
                <a:gd name="T28" fmla="*/ 6290 w 53"/>
                <a:gd name="T29" fmla="*/ 3008 h 19"/>
                <a:gd name="T30" fmla="*/ 3145 w 53"/>
                <a:gd name="T31" fmla="*/ 9024 h 19"/>
                <a:gd name="T32" fmla="*/ 0 w 53"/>
                <a:gd name="T33" fmla="*/ 2406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4" name="Freeform 37">
              <a:extLst>
                <a:ext uri="{FF2B5EF4-FFF2-40B4-BE49-F238E27FC236}">
                  <a16:creationId xmlns:a16="http://schemas.microsoft.com/office/drawing/2014/main" id="{466CF442-D15E-0741-9FBF-49D0BD4C00D5}"/>
                </a:ext>
              </a:extLst>
            </p:cNvPr>
            <p:cNvSpPr>
              <a:spLocks/>
            </p:cNvSpPr>
            <p:nvPr>
              <p:custDataLst>
                <p:tags r:id="rId292"/>
              </p:custDataLst>
            </p:nvPr>
          </p:nvSpPr>
          <p:spPr bwMode="auto">
            <a:xfrm>
              <a:off x="9157937" y="4469969"/>
              <a:ext cx="54232" cy="63485"/>
            </a:xfrm>
            <a:custGeom>
              <a:avLst/>
              <a:gdLst>
                <a:gd name="T0" fmla="*/ 0 w 106"/>
                <a:gd name="T1" fmla="*/ 5635 h 71"/>
                <a:gd name="T2" fmla="*/ 5032 w 106"/>
                <a:gd name="T3" fmla="*/ 8049 h 71"/>
                <a:gd name="T4" fmla="*/ 10064 w 106"/>
                <a:gd name="T5" fmla="*/ 9659 h 71"/>
                <a:gd name="T6" fmla="*/ 14677 w 106"/>
                <a:gd name="T7" fmla="*/ 10464 h 71"/>
                <a:gd name="T8" fmla="*/ 18870 w 106"/>
                <a:gd name="T9" fmla="*/ 10464 h 71"/>
                <a:gd name="T10" fmla="*/ 22644 w 106"/>
                <a:gd name="T11" fmla="*/ 8854 h 71"/>
                <a:gd name="T12" fmla="*/ 25580 w 106"/>
                <a:gd name="T13" fmla="*/ 6439 h 71"/>
                <a:gd name="T14" fmla="*/ 28515 w 106"/>
                <a:gd name="T15" fmla="*/ 4025 h 71"/>
                <a:gd name="T16" fmla="*/ 31031 w 106"/>
                <a:gd name="T17" fmla="*/ 0 h 71"/>
                <a:gd name="T18" fmla="*/ 35225 w 106"/>
                <a:gd name="T19" fmla="*/ 12879 h 71"/>
                <a:gd name="T20" fmla="*/ 39418 w 106"/>
                <a:gd name="T21" fmla="*/ 24148 h 71"/>
                <a:gd name="T22" fmla="*/ 42353 w 106"/>
                <a:gd name="T23" fmla="*/ 35417 h 71"/>
                <a:gd name="T24" fmla="*/ 44031 w 106"/>
                <a:gd name="T25" fmla="*/ 44271 h 71"/>
                <a:gd name="T26" fmla="*/ 44450 w 106"/>
                <a:gd name="T27" fmla="*/ 48296 h 71"/>
                <a:gd name="T28" fmla="*/ 44450 w 106"/>
                <a:gd name="T29" fmla="*/ 50711 h 71"/>
                <a:gd name="T30" fmla="*/ 44031 w 106"/>
                <a:gd name="T31" fmla="*/ 53930 h 71"/>
                <a:gd name="T32" fmla="*/ 43192 w 106"/>
                <a:gd name="T33" fmla="*/ 55540 h 71"/>
                <a:gd name="T34" fmla="*/ 42353 w 106"/>
                <a:gd name="T35" fmla="*/ 56345 h 71"/>
                <a:gd name="T36" fmla="*/ 41095 w 106"/>
                <a:gd name="T37" fmla="*/ 56345 h 71"/>
                <a:gd name="T38" fmla="*/ 38579 w 106"/>
                <a:gd name="T39" fmla="*/ 56345 h 71"/>
                <a:gd name="T40" fmla="*/ 36483 w 106"/>
                <a:gd name="T41" fmla="*/ 54735 h 71"/>
                <a:gd name="T42" fmla="*/ 31031 w 106"/>
                <a:gd name="T43" fmla="*/ 56345 h 71"/>
                <a:gd name="T44" fmla="*/ 26418 w 106"/>
                <a:gd name="T45" fmla="*/ 57150 h 71"/>
                <a:gd name="T46" fmla="*/ 22225 w 106"/>
                <a:gd name="T47" fmla="*/ 55540 h 71"/>
                <a:gd name="T48" fmla="*/ 18870 w 106"/>
                <a:gd name="T49" fmla="*/ 53125 h 71"/>
                <a:gd name="T50" fmla="*/ 15516 w 106"/>
                <a:gd name="T51" fmla="*/ 49906 h 71"/>
                <a:gd name="T52" fmla="*/ 13419 w 106"/>
                <a:gd name="T53" fmla="*/ 45881 h 71"/>
                <a:gd name="T54" fmla="*/ 11322 w 106"/>
                <a:gd name="T55" fmla="*/ 41051 h 71"/>
                <a:gd name="T56" fmla="*/ 10064 w 106"/>
                <a:gd name="T57" fmla="*/ 36222 h 71"/>
                <a:gd name="T58" fmla="*/ 8806 w 106"/>
                <a:gd name="T59" fmla="*/ 30587 h 71"/>
                <a:gd name="T60" fmla="*/ 8387 w 106"/>
                <a:gd name="T61" fmla="*/ 24148 h 71"/>
                <a:gd name="T62" fmla="*/ 7967 w 106"/>
                <a:gd name="T63" fmla="*/ 19318 h 71"/>
                <a:gd name="T64" fmla="*/ 7548 w 106"/>
                <a:gd name="T65" fmla="*/ 15294 h 71"/>
                <a:gd name="T66" fmla="*/ 7548 w 106"/>
                <a:gd name="T67" fmla="*/ 11269 h 71"/>
                <a:gd name="T68" fmla="*/ 7967 w 106"/>
                <a:gd name="T69" fmla="*/ 8049 h 71"/>
                <a:gd name="T70" fmla="*/ 8387 w 106"/>
                <a:gd name="T71" fmla="*/ 5635 h 71"/>
                <a:gd name="T72" fmla="*/ 8806 w 106"/>
                <a:gd name="T73" fmla="*/ 5635 h 71"/>
                <a:gd name="T74" fmla="*/ 8387 w 106"/>
                <a:gd name="T75" fmla="*/ 8049 h 71"/>
                <a:gd name="T76" fmla="*/ 7967 w 106"/>
                <a:gd name="T77" fmla="*/ 12879 h 71"/>
                <a:gd name="T78" fmla="*/ 7967 w 106"/>
                <a:gd name="T79" fmla="*/ 13684 h 71"/>
                <a:gd name="T80" fmla="*/ 7967 w 106"/>
                <a:gd name="T81" fmla="*/ 13684 h 71"/>
                <a:gd name="T82" fmla="*/ 8387 w 106"/>
                <a:gd name="T83" fmla="*/ 13684 h 71"/>
                <a:gd name="T84" fmla="*/ 8806 w 106"/>
                <a:gd name="T85" fmla="*/ 13684 h 71"/>
                <a:gd name="T86" fmla="*/ 9645 w 106"/>
                <a:gd name="T87" fmla="*/ 10464 h 71"/>
                <a:gd name="T88" fmla="*/ 11322 w 106"/>
                <a:gd name="T89" fmla="*/ 5635 h 71"/>
                <a:gd name="T90" fmla="*/ 0 w 106"/>
                <a:gd name="T91" fmla="*/ 5635 h 7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6" h="71">
                  <a:moveTo>
                    <a:pt x="0" y="7"/>
                  </a:moveTo>
                  <a:lnTo>
                    <a:pt x="12" y="10"/>
                  </a:lnTo>
                  <a:lnTo>
                    <a:pt x="24" y="12"/>
                  </a:lnTo>
                  <a:lnTo>
                    <a:pt x="35" y="13"/>
                  </a:lnTo>
                  <a:lnTo>
                    <a:pt x="45" y="13"/>
                  </a:lnTo>
                  <a:lnTo>
                    <a:pt x="54" y="11"/>
                  </a:lnTo>
                  <a:lnTo>
                    <a:pt x="61" y="8"/>
                  </a:lnTo>
                  <a:lnTo>
                    <a:pt x="68" y="5"/>
                  </a:lnTo>
                  <a:lnTo>
                    <a:pt x="74" y="0"/>
                  </a:lnTo>
                  <a:lnTo>
                    <a:pt x="84" y="16"/>
                  </a:lnTo>
                  <a:lnTo>
                    <a:pt x="94" y="30"/>
                  </a:lnTo>
                  <a:lnTo>
                    <a:pt x="101" y="44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5" y="67"/>
                  </a:lnTo>
                  <a:lnTo>
                    <a:pt x="103" y="69"/>
                  </a:lnTo>
                  <a:lnTo>
                    <a:pt x="101" y="70"/>
                  </a:lnTo>
                  <a:lnTo>
                    <a:pt x="98" y="70"/>
                  </a:lnTo>
                  <a:lnTo>
                    <a:pt x="92" y="70"/>
                  </a:lnTo>
                  <a:lnTo>
                    <a:pt x="87" y="68"/>
                  </a:lnTo>
                  <a:lnTo>
                    <a:pt x="74" y="70"/>
                  </a:lnTo>
                  <a:lnTo>
                    <a:pt x="63" y="71"/>
                  </a:lnTo>
                  <a:lnTo>
                    <a:pt x="53" y="69"/>
                  </a:lnTo>
                  <a:lnTo>
                    <a:pt x="45" y="66"/>
                  </a:lnTo>
                  <a:lnTo>
                    <a:pt x="37" y="62"/>
                  </a:lnTo>
                  <a:lnTo>
                    <a:pt x="32" y="57"/>
                  </a:lnTo>
                  <a:lnTo>
                    <a:pt x="27" y="51"/>
                  </a:lnTo>
                  <a:lnTo>
                    <a:pt x="24" y="45"/>
                  </a:lnTo>
                  <a:lnTo>
                    <a:pt x="21" y="38"/>
                  </a:lnTo>
                  <a:lnTo>
                    <a:pt x="20" y="30"/>
                  </a:lnTo>
                  <a:lnTo>
                    <a:pt x="19" y="24"/>
                  </a:lnTo>
                  <a:lnTo>
                    <a:pt x="18" y="19"/>
                  </a:lnTo>
                  <a:lnTo>
                    <a:pt x="18" y="14"/>
                  </a:lnTo>
                  <a:lnTo>
                    <a:pt x="19" y="1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10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20" y="17"/>
                  </a:lnTo>
                  <a:lnTo>
                    <a:pt x="21" y="17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0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425" name="Group 38">
              <a:extLst>
                <a:ext uri="{FF2B5EF4-FFF2-40B4-BE49-F238E27FC236}">
                  <a16:creationId xmlns:a16="http://schemas.microsoft.com/office/drawing/2014/main" id="{56BBFDD3-404B-944D-BAE4-DFEAE32D95FC}"/>
                </a:ext>
              </a:extLst>
            </p:cNvPr>
            <p:cNvGrpSpPr>
              <a:grpSpLocks/>
            </p:cNvGrpSpPr>
            <p:nvPr>
              <p:custDataLst>
                <p:tags r:id="rId293"/>
              </p:custDataLst>
            </p:nvPr>
          </p:nvGrpSpPr>
          <p:grpSpPr bwMode="auto">
            <a:xfrm>
              <a:off x="4096865" y="6478565"/>
              <a:ext cx="79411" cy="61722"/>
              <a:chOff x="1654" y="3671"/>
              <a:chExt cx="49" cy="17"/>
            </a:xfrm>
            <a:grpFill/>
          </p:grpSpPr>
          <p:sp>
            <p:nvSpPr>
              <p:cNvPr id="553" name="Freeform 39">
                <a:extLst>
                  <a:ext uri="{FF2B5EF4-FFF2-40B4-BE49-F238E27FC236}">
                    <a16:creationId xmlns:a16="http://schemas.microsoft.com/office/drawing/2014/main" id="{6B6419B0-5AF4-5E4E-8106-297E16868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" y="3672"/>
                <a:ext cx="20" cy="14"/>
              </a:xfrm>
              <a:custGeom>
                <a:avLst/>
                <a:gdLst>
                  <a:gd name="T0" fmla="*/ 9 w 59"/>
                  <a:gd name="T1" fmla="*/ 14 h 43"/>
                  <a:gd name="T2" fmla="*/ 20 w 59"/>
                  <a:gd name="T3" fmla="*/ 6 h 43"/>
                  <a:gd name="T4" fmla="*/ 19 w 59"/>
                  <a:gd name="T5" fmla="*/ 5 h 43"/>
                  <a:gd name="T6" fmla="*/ 17 w 59"/>
                  <a:gd name="T7" fmla="*/ 3 h 43"/>
                  <a:gd name="T8" fmla="*/ 16 w 59"/>
                  <a:gd name="T9" fmla="*/ 2 h 43"/>
                  <a:gd name="T10" fmla="*/ 16 w 59"/>
                  <a:gd name="T11" fmla="*/ 0 h 43"/>
                  <a:gd name="T12" fmla="*/ 14 w 59"/>
                  <a:gd name="T13" fmla="*/ 0 h 43"/>
                  <a:gd name="T14" fmla="*/ 12 w 59"/>
                  <a:gd name="T15" fmla="*/ 1 h 43"/>
                  <a:gd name="T16" fmla="*/ 11 w 59"/>
                  <a:gd name="T17" fmla="*/ 2 h 43"/>
                  <a:gd name="T18" fmla="*/ 10 w 59"/>
                  <a:gd name="T19" fmla="*/ 3 h 43"/>
                  <a:gd name="T20" fmla="*/ 9 w 59"/>
                  <a:gd name="T21" fmla="*/ 3 h 43"/>
                  <a:gd name="T22" fmla="*/ 9 w 59"/>
                  <a:gd name="T23" fmla="*/ 4 h 43"/>
                  <a:gd name="T24" fmla="*/ 7 w 59"/>
                  <a:gd name="T25" fmla="*/ 4 h 43"/>
                  <a:gd name="T26" fmla="*/ 4 w 59"/>
                  <a:gd name="T27" fmla="*/ 5 h 43"/>
                  <a:gd name="T28" fmla="*/ 2 w 59"/>
                  <a:gd name="T29" fmla="*/ 7 h 43"/>
                  <a:gd name="T30" fmla="*/ 0 w 59"/>
                  <a:gd name="T31" fmla="*/ 8 h 43"/>
                  <a:gd name="T32" fmla="*/ 2 w 59"/>
                  <a:gd name="T33" fmla="*/ 9 h 43"/>
                  <a:gd name="T34" fmla="*/ 3 w 59"/>
                  <a:gd name="T35" fmla="*/ 11 h 43"/>
                  <a:gd name="T36" fmla="*/ 6 w 59"/>
                  <a:gd name="T37" fmla="*/ 13 h 43"/>
                  <a:gd name="T38" fmla="*/ 9 w 59"/>
                  <a:gd name="T39" fmla="*/ 14 h 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9" h="43">
                    <a:moveTo>
                      <a:pt x="26" y="43"/>
                    </a:moveTo>
                    <a:lnTo>
                      <a:pt x="59" y="18"/>
                    </a:lnTo>
                    <a:lnTo>
                      <a:pt x="55" y="14"/>
                    </a:lnTo>
                    <a:lnTo>
                      <a:pt x="51" y="9"/>
                    </a:lnTo>
                    <a:lnTo>
                      <a:pt x="47" y="5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34" y="4"/>
                    </a:lnTo>
                    <a:lnTo>
                      <a:pt x="31" y="6"/>
                    </a:lnTo>
                    <a:lnTo>
                      <a:pt x="29" y="8"/>
                    </a:lnTo>
                    <a:lnTo>
                      <a:pt x="26" y="10"/>
                    </a:lnTo>
                    <a:lnTo>
                      <a:pt x="26" y="12"/>
                    </a:lnTo>
                    <a:lnTo>
                      <a:pt x="20" y="13"/>
                    </a:lnTo>
                    <a:lnTo>
                      <a:pt x="13" y="16"/>
                    </a:lnTo>
                    <a:lnTo>
                      <a:pt x="6" y="20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8" y="39"/>
                    </a:lnTo>
                    <a:lnTo>
                      <a:pt x="26" y="4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4" name="Freeform 40">
                <a:extLst>
                  <a:ext uri="{FF2B5EF4-FFF2-40B4-BE49-F238E27FC236}">
                    <a16:creationId xmlns:a16="http://schemas.microsoft.com/office/drawing/2014/main" id="{B21D89E2-891F-8640-8BF1-C00C95A1C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1" y="3671"/>
                <a:ext cx="22" cy="17"/>
              </a:xfrm>
              <a:custGeom>
                <a:avLst/>
                <a:gdLst>
                  <a:gd name="T0" fmla="*/ 0 w 67"/>
                  <a:gd name="T1" fmla="*/ 1 h 51"/>
                  <a:gd name="T2" fmla="*/ 8 w 67"/>
                  <a:gd name="T3" fmla="*/ 0 h 51"/>
                  <a:gd name="T4" fmla="*/ 13 w 67"/>
                  <a:gd name="T5" fmla="*/ 0 h 51"/>
                  <a:gd name="T6" fmla="*/ 15 w 67"/>
                  <a:gd name="T7" fmla="*/ 0 h 51"/>
                  <a:gd name="T8" fmla="*/ 17 w 67"/>
                  <a:gd name="T9" fmla="*/ 1 h 51"/>
                  <a:gd name="T10" fmla="*/ 19 w 67"/>
                  <a:gd name="T11" fmla="*/ 1 h 51"/>
                  <a:gd name="T12" fmla="*/ 22 w 67"/>
                  <a:gd name="T13" fmla="*/ 3 h 51"/>
                  <a:gd name="T14" fmla="*/ 18 w 67"/>
                  <a:gd name="T15" fmla="*/ 4 h 51"/>
                  <a:gd name="T16" fmla="*/ 15 w 67"/>
                  <a:gd name="T17" fmla="*/ 6 h 51"/>
                  <a:gd name="T18" fmla="*/ 14 w 67"/>
                  <a:gd name="T19" fmla="*/ 7 h 51"/>
                  <a:gd name="T20" fmla="*/ 12 w 67"/>
                  <a:gd name="T21" fmla="*/ 8 h 51"/>
                  <a:gd name="T22" fmla="*/ 10 w 67"/>
                  <a:gd name="T23" fmla="*/ 9 h 51"/>
                  <a:gd name="T24" fmla="*/ 7 w 67"/>
                  <a:gd name="T25" fmla="*/ 9 h 51"/>
                  <a:gd name="T26" fmla="*/ 8 w 67"/>
                  <a:gd name="T27" fmla="*/ 9 h 51"/>
                  <a:gd name="T28" fmla="*/ 11 w 67"/>
                  <a:gd name="T29" fmla="*/ 9 h 51"/>
                  <a:gd name="T30" fmla="*/ 10 w 67"/>
                  <a:gd name="T31" fmla="*/ 11 h 51"/>
                  <a:gd name="T32" fmla="*/ 8 w 67"/>
                  <a:gd name="T33" fmla="*/ 13 h 51"/>
                  <a:gd name="T34" fmla="*/ 7 w 67"/>
                  <a:gd name="T35" fmla="*/ 15 h 51"/>
                  <a:gd name="T36" fmla="*/ 7 w 67"/>
                  <a:gd name="T37" fmla="*/ 15 h 51"/>
                  <a:gd name="T38" fmla="*/ 4 w 67"/>
                  <a:gd name="T39" fmla="*/ 16 h 51"/>
                  <a:gd name="T40" fmla="*/ 0 w 67"/>
                  <a:gd name="T41" fmla="*/ 17 h 51"/>
                  <a:gd name="T42" fmla="*/ 0 w 67"/>
                  <a:gd name="T43" fmla="*/ 1 h 5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7" h="51">
                    <a:moveTo>
                      <a:pt x="0" y="2"/>
                    </a:moveTo>
                    <a:lnTo>
                      <a:pt x="24" y="1"/>
                    </a:lnTo>
                    <a:lnTo>
                      <a:pt x="39" y="0"/>
                    </a:lnTo>
                    <a:lnTo>
                      <a:pt x="45" y="1"/>
                    </a:lnTo>
                    <a:lnTo>
                      <a:pt x="51" y="2"/>
                    </a:lnTo>
                    <a:lnTo>
                      <a:pt x="58" y="4"/>
                    </a:lnTo>
                    <a:lnTo>
                      <a:pt x="67" y="8"/>
                    </a:lnTo>
                    <a:lnTo>
                      <a:pt x="55" y="13"/>
                    </a:lnTo>
                    <a:lnTo>
                      <a:pt x="46" y="19"/>
                    </a:lnTo>
                    <a:lnTo>
                      <a:pt x="42" y="22"/>
                    </a:lnTo>
                    <a:lnTo>
                      <a:pt x="36" y="24"/>
                    </a:lnTo>
                    <a:lnTo>
                      <a:pt x="29" y="26"/>
                    </a:lnTo>
                    <a:lnTo>
                      <a:pt x="20" y="26"/>
                    </a:lnTo>
                    <a:lnTo>
                      <a:pt x="24" y="26"/>
                    </a:lnTo>
                    <a:lnTo>
                      <a:pt x="34" y="26"/>
                    </a:lnTo>
                    <a:lnTo>
                      <a:pt x="29" y="34"/>
                    </a:lnTo>
                    <a:lnTo>
                      <a:pt x="25" y="40"/>
                    </a:lnTo>
                    <a:lnTo>
                      <a:pt x="22" y="44"/>
                    </a:lnTo>
                    <a:lnTo>
                      <a:pt x="20" y="46"/>
                    </a:lnTo>
                    <a:lnTo>
                      <a:pt x="12" y="48"/>
                    </a:lnTo>
                    <a:lnTo>
                      <a:pt x="0" y="51"/>
                    </a:lnTo>
                    <a:lnTo>
                      <a:pt x="0" y="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26" name="Freeform 41">
              <a:extLst>
                <a:ext uri="{FF2B5EF4-FFF2-40B4-BE49-F238E27FC236}">
                  <a16:creationId xmlns:a16="http://schemas.microsoft.com/office/drawing/2014/main" id="{1860C2B1-D28F-894E-B141-D4DA60DFEA71}"/>
                </a:ext>
              </a:extLst>
            </p:cNvPr>
            <p:cNvSpPr>
              <a:spLocks/>
            </p:cNvSpPr>
            <p:nvPr>
              <p:custDataLst>
                <p:tags r:id="rId294"/>
              </p:custDataLst>
            </p:nvPr>
          </p:nvSpPr>
          <p:spPr bwMode="auto">
            <a:xfrm>
              <a:off x="3666876" y="4029102"/>
              <a:ext cx="38737" cy="65248"/>
            </a:xfrm>
            <a:custGeom>
              <a:avLst/>
              <a:gdLst>
                <a:gd name="T0" fmla="*/ 0 w 80"/>
                <a:gd name="T1" fmla="*/ 25913 h 34"/>
                <a:gd name="T2" fmla="*/ 397 w 80"/>
                <a:gd name="T3" fmla="*/ 32824 h 34"/>
                <a:gd name="T4" fmla="*/ 794 w 80"/>
                <a:gd name="T5" fmla="*/ 36279 h 34"/>
                <a:gd name="T6" fmla="*/ 1588 w 80"/>
                <a:gd name="T7" fmla="*/ 41461 h 34"/>
                <a:gd name="T8" fmla="*/ 2778 w 80"/>
                <a:gd name="T9" fmla="*/ 44917 h 34"/>
                <a:gd name="T10" fmla="*/ 5159 w 80"/>
                <a:gd name="T11" fmla="*/ 50099 h 34"/>
                <a:gd name="T12" fmla="*/ 8731 w 80"/>
                <a:gd name="T13" fmla="*/ 53554 h 34"/>
                <a:gd name="T14" fmla="*/ 15875 w 80"/>
                <a:gd name="T15" fmla="*/ 57009 h 34"/>
                <a:gd name="T16" fmla="*/ 21431 w 80"/>
                <a:gd name="T17" fmla="*/ 58737 h 34"/>
                <a:gd name="T18" fmla="*/ 23019 w 80"/>
                <a:gd name="T19" fmla="*/ 57009 h 34"/>
                <a:gd name="T20" fmla="*/ 24606 w 80"/>
                <a:gd name="T21" fmla="*/ 55282 h 34"/>
                <a:gd name="T22" fmla="*/ 25797 w 80"/>
                <a:gd name="T23" fmla="*/ 50099 h 34"/>
                <a:gd name="T24" fmla="*/ 26591 w 80"/>
                <a:gd name="T25" fmla="*/ 46644 h 34"/>
                <a:gd name="T26" fmla="*/ 28972 w 80"/>
                <a:gd name="T27" fmla="*/ 36279 h 34"/>
                <a:gd name="T28" fmla="*/ 31750 w 80"/>
                <a:gd name="T29" fmla="*/ 25913 h 34"/>
                <a:gd name="T30" fmla="*/ 29766 w 80"/>
                <a:gd name="T31" fmla="*/ 17276 h 34"/>
                <a:gd name="T32" fmla="*/ 27781 w 80"/>
                <a:gd name="T33" fmla="*/ 12093 h 34"/>
                <a:gd name="T34" fmla="*/ 25797 w 80"/>
                <a:gd name="T35" fmla="*/ 6910 h 34"/>
                <a:gd name="T36" fmla="*/ 23813 w 80"/>
                <a:gd name="T37" fmla="*/ 3455 h 34"/>
                <a:gd name="T38" fmla="*/ 21828 w 80"/>
                <a:gd name="T39" fmla="*/ 0 h 34"/>
                <a:gd name="T40" fmla="*/ 20241 w 80"/>
                <a:gd name="T41" fmla="*/ 0 h 34"/>
                <a:gd name="T42" fmla="*/ 17859 w 80"/>
                <a:gd name="T43" fmla="*/ 1728 h 34"/>
                <a:gd name="T44" fmla="*/ 16272 w 80"/>
                <a:gd name="T45" fmla="*/ 3455 h 34"/>
                <a:gd name="T46" fmla="*/ 13494 w 80"/>
                <a:gd name="T47" fmla="*/ 3455 h 34"/>
                <a:gd name="T48" fmla="*/ 8334 w 80"/>
                <a:gd name="T49" fmla="*/ 3455 h 34"/>
                <a:gd name="T50" fmla="*/ 5159 w 80"/>
                <a:gd name="T51" fmla="*/ 5183 h 34"/>
                <a:gd name="T52" fmla="*/ 2778 w 80"/>
                <a:gd name="T53" fmla="*/ 8638 h 34"/>
                <a:gd name="T54" fmla="*/ 1588 w 80"/>
                <a:gd name="T55" fmla="*/ 12093 h 34"/>
                <a:gd name="T56" fmla="*/ 794 w 80"/>
                <a:gd name="T57" fmla="*/ 15548 h 34"/>
                <a:gd name="T58" fmla="*/ 397 w 80"/>
                <a:gd name="T59" fmla="*/ 19003 h 34"/>
                <a:gd name="T60" fmla="*/ 0 w 80"/>
                <a:gd name="T61" fmla="*/ 25913 h 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80" h="34">
                  <a:moveTo>
                    <a:pt x="0" y="15"/>
                  </a:moveTo>
                  <a:lnTo>
                    <a:pt x="1" y="19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3" y="29"/>
                  </a:lnTo>
                  <a:lnTo>
                    <a:pt x="22" y="31"/>
                  </a:lnTo>
                  <a:lnTo>
                    <a:pt x="40" y="33"/>
                  </a:lnTo>
                  <a:lnTo>
                    <a:pt x="54" y="34"/>
                  </a:lnTo>
                  <a:lnTo>
                    <a:pt x="58" y="33"/>
                  </a:lnTo>
                  <a:lnTo>
                    <a:pt x="62" y="32"/>
                  </a:lnTo>
                  <a:lnTo>
                    <a:pt x="65" y="29"/>
                  </a:lnTo>
                  <a:lnTo>
                    <a:pt x="67" y="27"/>
                  </a:lnTo>
                  <a:lnTo>
                    <a:pt x="73" y="21"/>
                  </a:lnTo>
                  <a:lnTo>
                    <a:pt x="80" y="15"/>
                  </a:lnTo>
                  <a:lnTo>
                    <a:pt x="75" y="10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1"/>
                  </a:lnTo>
                  <a:lnTo>
                    <a:pt x="41" y="2"/>
                  </a:lnTo>
                  <a:lnTo>
                    <a:pt x="34" y="2"/>
                  </a:lnTo>
                  <a:lnTo>
                    <a:pt x="21" y="2"/>
                  </a:lnTo>
                  <a:lnTo>
                    <a:pt x="13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427" name="Group 73">
              <a:extLst>
                <a:ext uri="{FF2B5EF4-FFF2-40B4-BE49-F238E27FC236}">
                  <a16:creationId xmlns:a16="http://schemas.microsoft.com/office/drawing/2014/main" id="{74F0E664-CEA8-A547-BE9E-DB58F426D2CE}"/>
                </a:ext>
              </a:extLst>
            </p:cNvPr>
            <p:cNvGrpSpPr>
              <a:grpSpLocks/>
            </p:cNvGrpSpPr>
            <p:nvPr>
              <p:custDataLst>
                <p:tags r:id="rId295"/>
              </p:custDataLst>
            </p:nvPr>
          </p:nvGrpSpPr>
          <p:grpSpPr bwMode="auto">
            <a:xfrm>
              <a:off x="10213536" y="5859587"/>
              <a:ext cx="559758" cy="449685"/>
              <a:chOff x="5372" y="3323"/>
              <a:chExt cx="341" cy="253"/>
            </a:xfrm>
            <a:grpFill/>
          </p:grpSpPr>
          <p:sp>
            <p:nvSpPr>
              <p:cNvPr id="550" name="Freeform 74">
                <a:extLst>
                  <a:ext uri="{FF2B5EF4-FFF2-40B4-BE49-F238E27FC236}">
                    <a16:creationId xmlns:a16="http://schemas.microsoft.com/office/drawing/2014/main" id="{722C8CCB-28F1-F64F-AF5E-B43FD53C6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2" y="3565"/>
                <a:ext cx="16" cy="11"/>
              </a:xfrm>
              <a:custGeom>
                <a:avLst/>
                <a:gdLst>
                  <a:gd name="T0" fmla="*/ 0 w 53"/>
                  <a:gd name="T1" fmla="*/ 10 h 33"/>
                  <a:gd name="T2" fmla="*/ 1 w 53"/>
                  <a:gd name="T3" fmla="*/ 9 h 33"/>
                  <a:gd name="T4" fmla="*/ 2 w 53"/>
                  <a:gd name="T5" fmla="*/ 7 h 33"/>
                  <a:gd name="T6" fmla="*/ 5 w 53"/>
                  <a:gd name="T7" fmla="*/ 5 h 33"/>
                  <a:gd name="T8" fmla="*/ 6 w 53"/>
                  <a:gd name="T9" fmla="*/ 4 h 33"/>
                  <a:gd name="T10" fmla="*/ 9 w 53"/>
                  <a:gd name="T11" fmla="*/ 2 h 33"/>
                  <a:gd name="T12" fmla="*/ 11 w 53"/>
                  <a:gd name="T13" fmla="*/ 1 h 33"/>
                  <a:gd name="T14" fmla="*/ 14 w 53"/>
                  <a:gd name="T15" fmla="*/ 0 h 33"/>
                  <a:gd name="T16" fmla="*/ 16 w 53"/>
                  <a:gd name="T17" fmla="*/ 0 h 33"/>
                  <a:gd name="T18" fmla="*/ 16 w 53"/>
                  <a:gd name="T19" fmla="*/ 6 h 33"/>
                  <a:gd name="T20" fmla="*/ 11 w 53"/>
                  <a:gd name="T21" fmla="*/ 8 h 33"/>
                  <a:gd name="T22" fmla="*/ 8 w 53"/>
                  <a:gd name="T23" fmla="*/ 10 h 33"/>
                  <a:gd name="T24" fmla="*/ 6 w 53"/>
                  <a:gd name="T25" fmla="*/ 11 h 33"/>
                  <a:gd name="T26" fmla="*/ 5 w 53"/>
                  <a:gd name="T27" fmla="*/ 11 h 33"/>
                  <a:gd name="T28" fmla="*/ 3 w 53"/>
                  <a:gd name="T29" fmla="*/ 11 h 33"/>
                  <a:gd name="T30" fmla="*/ 0 w 53"/>
                  <a:gd name="T31" fmla="*/ 10 h 3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3" h="33">
                    <a:moveTo>
                      <a:pt x="0" y="31"/>
                    </a:moveTo>
                    <a:lnTo>
                      <a:pt x="4" y="26"/>
                    </a:lnTo>
                    <a:lnTo>
                      <a:pt x="8" y="21"/>
                    </a:lnTo>
                    <a:lnTo>
                      <a:pt x="15" y="16"/>
                    </a:lnTo>
                    <a:lnTo>
                      <a:pt x="21" y="11"/>
                    </a:lnTo>
                    <a:lnTo>
                      <a:pt x="29" y="7"/>
                    </a:lnTo>
                    <a:lnTo>
                      <a:pt x="38" y="3"/>
                    </a:lnTo>
                    <a:lnTo>
                      <a:pt x="45" y="1"/>
                    </a:lnTo>
                    <a:lnTo>
                      <a:pt x="53" y="0"/>
                    </a:lnTo>
                    <a:lnTo>
                      <a:pt x="53" y="18"/>
                    </a:lnTo>
                    <a:lnTo>
                      <a:pt x="38" y="24"/>
                    </a:lnTo>
                    <a:lnTo>
                      <a:pt x="27" y="30"/>
                    </a:lnTo>
                    <a:lnTo>
                      <a:pt x="21" y="32"/>
                    </a:lnTo>
                    <a:lnTo>
                      <a:pt x="16" y="33"/>
                    </a:lnTo>
                    <a:lnTo>
                      <a:pt x="9" y="33"/>
                    </a:lnTo>
                    <a:lnTo>
                      <a:pt x="0" y="3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1" name="Freeform 75">
                <a:extLst>
                  <a:ext uri="{FF2B5EF4-FFF2-40B4-BE49-F238E27FC236}">
                    <a16:creationId xmlns:a16="http://schemas.microsoft.com/office/drawing/2014/main" id="{3AC419D9-76C6-9443-9F1B-3E877173B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" y="3446"/>
                <a:ext cx="202" cy="117"/>
              </a:xfrm>
              <a:custGeom>
                <a:avLst/>
                <a:gdLst>
                  <a:gd name="T0" fmla="*/ 8 w 631"/>
                  <a:gd name="T1" fmla="*/ 97 h 358"/>
                  <a:gd name="T2" fmla="*/ 16 w 631"/>
                  <a:gd name="T3" fmla="*/ 95 h 358"/>
                  <a:gd name="T4" fmla="*/ 21 w 631"/>
                  <a:gd name="T5" fmla="*/ 91 h 358"/>
                  <a:gd name="T6" fmla="*/ 25 w 631"/>
                  <a:gd name="T7" fmla="*/ 83 h 358"/>
                  <a:gd name="T8" fmla="*/ 32 w 631"/>
                  <a:gd name="T9" fmla="*/ 84 h 358"/>
                  <a:gd name="T10" fmla="*/ 40 w 631"/>
                  <a:gd name="T11" fmla="*/ 83 h 358"/>
                  <a:gd name="T12" fmla="*/ 45 w 631"/>
                  <a:gd name="T13" fmla="*/ 81 h 358"/>
                  <a:gd name="T14" fmla="*/ 52 w 631"/>
                  <a:gd name="T15" fmla="*/ 75 h 358"/>
                  <a:gd name="T16" fmla="*/ 58 w 631"/>
                  <a:gd name="T17" fmla="*/ 68 h 358"/>
                  <a:gd name="T18" fmla="*/ 68 w 631"/>
                  <a:gd name="T19" fmla="*/ 63 h 358"/>
                  <a:gd name="T20" fmla="*/ 83 w 631"/>
                  <a:gd name="T21" fmla="*/ 57 h 358"/>
                  <a:gd name="T22" fmla="*/ 105 w 631"/>
                  <a:gd name="T23" fmla="*/ 50 h 358"/>
                  <a:gd name="T24" fmla="*/ 116 w 631"/>
                  <a:gd name="T25" fmla="*/ 45 h 358"/>
                  <a:gd name="T26" fmla="*/ 125 w 631"/>
                  <a:gd name="T27" fmla="*/ 42 h 358"/>
                  <a:gd name="T28" fmla="*/ 130 w 631"/>
                  <a:gd name="T29" fmla="*/ 42 h 358"/>
                  <a:gd name="T30" fmla="*/ 141 w 631"/>
                  <a:gd name="T31" fmla="*/ 35 h 358"/>
                  <a:gd name="T32" fmla="*/ 150 w 631"/>
                  <a:gd name="T33" fmla="*/ 26 h 358"/>
                  <a:gd name="T34" fmla="*/ 153 w 631"/>
                  <a:gd name="T35" fmla="*/ 21 h 358"/>
                  <a:gd name="T36" fmla="*/ 161 w 631"/>
                  <a:gd name="T37" fmla="*/ 19 h 358"/>
                  <a:gd name="T38" fmla="*/ 172 w 631"/>
                  <a:gd name="T39" fmla="*/ 12 h 358"/>
                  <a:gd name="T40" fmla="*/ 182 w 631"/>
                  <a:gd name="T41" fmla="*/ 4 h 358"/>
                  <a:gd name="T42" fmla="*/ 189 w 631"/>
                  <a:gd name="T43" fmla="*/ 0 h 358"/>
                  <a:gd name="T44" fmla="*/ 193 w 631"/>
                  <a:gd name="T45" fmla="*/ 7 h 358"/>
                  <a:gd name="T46" fmla="*/ 198 w 631"/>
                  <a:gd name="T47" fmla="*/ 10 h 358"/>
                  <a:gd name="T48" fmla="*/ 200 w 631"/>
                  <a:gd name="T49" fmla="*/ 15 h 358"/>
                  <a:gd name="T50" fmla="*/ 192 w 631"/>
                  <a:gd name="T51" fmla="*/ 29 h 358"/>
                  <a:gd name="T52" fmla="*/ 182 w 631"/>
                  <a:gd name="T53" fmla="*/ 41 h 358"/>
                  <a:gd name="T54" fmla="*/ 169 w 631"/>
                  <a:gd name="T55" fmla="*/ 50 h 358"/>
                  <a:gd name="T56" fmla="*/ 156 w 631"/>
                  <a:gd name="T57" fmla="*/ 57 h 358"/>
                  <a:gd name="T58" fmla="*/ 142 w 631"/>
                  <a:gd name="T59" fmla="*/ 59 h 358"/>
                  <a:gd name="T60" fmla="*/ 140 w 631"/>
                  <a:gd name="T61" fmla="*/ 64 h 358"/>
                  <a:gd name="T62" fmla="*/ 139 w 631"/>
                  <a:gd name="T63" fmla="*/ 65 h 358"/>
                  <a:gd name="T64" fmla="*/ 126 w 631"/>
                  <a:gd name="T65" fmla="*/ 65 h 358"/>
                  <a:gd name="T66" fmla="*/ 117 w 631"/>
                  <a:gd name="T67" fmla="*/ 69 h 358"/>
                  <a:gd name="T68" fmla="*/ 111 w 631"/>
                  <a:gd name="T69" fmla="*/ 69 h 358"/>
                  <a:gd name="T70" fmla="*/ 108 w 631"/>
                  <a:gd name="T71" fmla="*/ 67 h 358"/>
                  <a:gd name="T72" fmla="*/ 100 w 631"/>
                  <a:gd name="T73" fmla="*/ 79 h 358"/>
                  <a:gd name="T74" fmla="*/ 87 w 631"/>
                  <a:gd name="T75" fmla="*/ 92 h 358"/>
                  <a:gd name="T76" fmla="*/ 70 w 631"/>
                  <a:gd name="T77" fmla="*/ 103 h 358"/>
                  <a:gd name="T78" fmla="*/ 53 w 631"/>
                  <a:gd name="T79" fmla="*/ 112 h 358"/>
                  <a:gd name="T80" fmla="*/ 35 w 631"/>
                  <a:gd name="T81" fmla="*/ 117 h 358"/>
                  <a:gd name="T82" fmla="*/ 23 w 631"/>
                  <a:gd name="T83" fmla="*/ 116 h 358"/>
                  <a:gd name="T84" fmla="*/ 18 w 631"/>
                  <a:gd name="T85" fmla="*/ 114 h 358"/>
                  <a:gd name="T86" fmla="*/ 11 w 631"/>
                  <a:gd name="T87" fmla="*/ 111 h 35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31" h="358">
                    <a:moveTo>
                      <a:pt x="0" y="327"/>
                    </a:moveTo>
                    <a:lnTo>
                      <a:pt x="7" y="297"/>
                    </a:lnTo>
                    <a:lnTo>
                      <a:pt x="24" y="296"/>
                    </a:lnTo>
                    <a:lnTo>
                      <a:pt x="39" y="293"/>
                    </a:lnTo>
                    <a:lnTo>
                      <a:pt x="44" y="292"/>
                    </a:lnTo>
                    <a:lnTo>
                      <a:pt x="50" y="290"/>
                    </a:lnTo>
                    <a:lnTo>
                      <a:pt x="54" y="287"/>
                    </a:lnTo>
                    <a:lnTo>
                      <a:pt x="58" y="285"/>
                    </a:lnTo>
                    <a:lnTo>
                      <a:pt x="65" y="277"/>
                    </a:lnTo>
                    <a:lnTo>
                      <a:pt x="70" y="270"/>
                    </a:lnTo>
                    <a:lnTo>
                      <a:pt x="75" y="262"/>
                    </a:lnTo>
                    <a:lnTo>
                      <a:pt x="79" y="253"/>
                    </a:lnTo>
                    <a:lnTo>
                      <a:pt x="87" y="255"/>
                    </a:lnTo>
                    <a:lnTo>
                      <a:pt x="93" y="256"/>
                    </a:lnTo>
                    <a:lnTo>
                      <a:pt x="100" y="256"/>
                    </a:lnTo>
                    <a:lnTo>
                      <a:pt x="106" y="256"/>
                    </a:lnTo>
                    <a:lnTo>
                      <a:pt x="116" y="254"/>
                    </a:lnTo>
                    <a:lnTo>
                      <a:pt x="126" y="253"/>
                    </a:lnTo>
                    <a:lnTo>
                      <a:pt x="131" y="252"/>
                    </a:lnTo>
                    <a:lnTo>
                      <a:pt x="136" y="250"/>
                    </a:lnTo>
                    <a:lnTo>
                      <a:pt x="141" y="247"/>
                    </a:lnTo>
                    <a:lnTo>
                      <a:pt x="145" y="244"/>
                    </a:lnTo>
                    <a:lnTo>
                      <a:pt x="153" y="237"/>
                    </a:lnTo>
                    <a:lnTo>
                      <a:pt x="162" y="229"/>
                    </a:lnTo>
                    <a:lnTo>
                      <a:pt x="168" y="220"/>
                    </a:lnTo>
                    <a:lnTo>
                      <a:pt x="175" y="213"/>
                    </a:lnTo>
                    <a:lnTo>
                      <a:pt x="180" y="208"/>
                    </a:lnTo>
                    <a:lnTo>
                      <a:pt x="186" y="204"/>
                    </a:lnTo>
                    <a:lnTo>
                      <a:pt x="199" y="198"/>
                    </a:lnTo>
                    <a:lnTo>
                      <a:pt x="211" y="192"/>
                    </a:lnTo>
                    <a:lnTo>
                      <a:pt x="223" y="187"/>
                    </a:lnTo>
                    <a:lnTo>
                      <a:pt x="235" y="182"/>
                    </a:lnTo>
                    <a:lnTo>
                      <a:pt x="260" y="175"/>
                    </a:lnTo>
                    <a:lnTo>
                      <a:pt x="283" y="167"/>
                    </a:lnTo>
                    <a:lnTo>
                      <a:pt x="308" y="160"/>
                    </a:lnTo>
                    <a:lnTo>
                      <a:pt x="329" y="152"/>
                    </a:lnTo>
                    <a:lnTo>
                      <a:pt x="340" y="147"/>
                    </a:lnTo>
                    <a:lnTo>
                      <a:pt x="351" y="142"/>
                    </a:lnTo>
                    <a:lnTo>
                      <a:pt x="361" y="137"/>
                    </a:lnTo>
                    <a:lnTo>
                      <a:pt x="372" y="130"/>
                    </a:lnTo>
                    <a:lnTo>
                      <a:pt x="382" y="130"/>
                    </a:lnTo>
                    <a:lnTo>
                      <a:pt x="392" y="130"/>
                    </a:lnTo>
                    <a:lnTo>
                      <a:pt x="396" y="130"/>
                    </a:lnTo>
                    <a:lnTo>
                      <a:pt x="401" y="129"/>
                    </a:lnTo>
                    <a:lnTo>
                      <a:pt x="406" y="127"/>
                    </a:lnTo>
                    <a:lnTo>
                      <a:pt x="413" y="124"/>
                    </a:lnTo>
                    <a:lnTo>
                      <a:pt x="426" y="117"/>
                    </a:lnTo>
                    <a:lnTo>
                      <a:pt x="440" y="107"/>
                    </a:lnTo>
                    <a:lnTo>
                      <a:pt x="454" y="97"/>
                    </a:lnTo>
                    <a:lnTo>
                      <a:pt x="465" y="86"/>
                    </a:lnTo>
                    <a:lnTo>
                      <a:pt x="469" y="80"/>
                    </a:lnTo>
                    <a:lnTo>
                      <a:pt x="473" y="74"/>
                    </a:lnTo>
                    <a:lnTo>
                      <a:pt x="477" y="69"/>
                    </a:lnTo>
                    <a:lnTo>
                      <a:pt x="478" y="63"/>
                    </a:lnTo>
                    <a:lnTo>
                      <a:pt x="488" y="62"/>
                    </a:lnTo>
                    <a:lnTo>
                      <a:pt x="496" y="61"/>
                    </a:lnTo>
                    <a:lnTo>
                      <a:pt x="504" y="58"/>
                    </a:lnTo>
                    <a:lnTo>
                      <a:pt x="512" y="54"/>
                    </a:lnTo>
                    <a:lnTo>
                      <a:pt x="525" y="46"/>
                    </a:lnTo>
                    <a:lnTo>
                      <a:pt x="537" y="36"/>
                    </a:lnTo>
                    <a:lnTo>
                      <a:pt x="549" y="26"/>
                    </a:lnTo>
                    <a:lnTo>
                      <a:pt x="561" y="16"/>
                    </a:lnTo>
                    <a:lnTo>
                      <a:pt x="568" y="11"/>
                    </a:lnTo>
                    <a:lnTo>
                      <a:pt x="575" y="7"/>
                    </a:lnTo>
                    <a:lnTo>
                      <a:pt x="583" y="4"/>
                    </a:lnTo>
                    <a:lnTo>
                      <a:pt x="591" y="0"/>
                    </a:lnTo>
                    <a:lnTo>
                      <a:pt x="594" y="10"/>
                    </a:lnTo>
                    <a:lnTo>
                      <a:pt x="597" y="16"/>
                    </a:lnTo>
                    <a:lnTo>
                      <a:pt x="602" y="22"/>
                    </a:lnTo>
                    <a:lnTo>
                      <a:pt x="606" y="25"/>
                    </a:lnTo>
                    <a:lnTo>
                      <a:pt x="612" y="28"/>
                    </a:lnTo>
                    <a:lnTo>
                      <a:pt x="617" y="30"/>
                    </a:lnTo>
                    <a:lnTo>
                      <a:pt x="624" y="31"/>
                    </a:lnTo>
                    <a:lnTo>
                      <a:pt x="631" y="31"/>
                    </a:lnTo>
                    <a:lnTo>
                      <a:pt x="625" y="46"/>
                    </a:lnTo>
                    <a:lnTo>
                      <a:pt x="618" y="61"/>
                    </a:lnTo>
                    <a:lnTo>
                      <a:pt x="611" y="75"/>
                    </a:lnTo>
                    <a:lnTo>
                      <a:pt x="601" y="88"/>
                    </a:lnTo>
                    <a:lnTo>
                      <a:pt x="591" y="101"/>
                    </a:lnTo>
                    <a:lnTo>
                      <a:pt x="580" y="114"/>
                    </a:lnTo>
                    <a:lnTo>
                      <a:pt x="568" y="125"/>
                    </a:lnTo>
                    <a:lnTo>
                      <a:pt x="556" y="136"/>
                    </a:lnTo>
                    <a:lnTo>
                      <a:pt x="543" y="145"/>
                    </a:lnTo>
                    <a:lnTo>
                      <a:pt x="529" y="154"/>
                    </a:lnTo>
                    <a:lnTo>
                      <a:pt x="515" y="161"/>
                    </a:lnTo>
                    <a:lnTo>
                      <a:pt x="501" y="167"/>
                    </a:lnTo>
                    <a:lnTo>
                      <a:pt x="487" y="173"/>
                    </a:lnTo>
                    <a:lnTo>
                      <a:pt x="473" y="177"/>
                    </a:lnTo>
                    <a:lnTo>
                      <a:pt x="459" y="179"/>
                    </a:lnTo>
                    <a:lnTo>
                      <a:pt x="445" y="180"/>
                    </a:lnTo>
                    <a:lnTo>
                      <a:pt x="443" y="189"/>
                    </a:lnTo>
                    <a:lnTo>
                      <a:pt x="439" y="195"/>
                    </a:lnTo>
                    <a:lnTo>
                      <a:pt x="438" y="197"/>
                    </a:lnTo>
                    <a:lnTo>
                      <a:pt x="436" y="199"/>
                    </a:lnTo>
                    <a:lnTo>
                      <a:pt x="435" y="200"/>
                    </a:lnTo>
                    <a:lnTo>
                      <a:pt x="433" y="200"/>
                    </a:lnTo>
                    <a:lnTo>
                      <a:pt x="422" y="199"/>
                    </a:lnTo>
                    <a:lnTo>
                      <a:pt x="405" y="198"/>
                    </a:lnTo>
                    <a:lnTo>
                      <a:pt x="395" y="199"/>
                    </a:lnTo>
                    <a:lnTo>
                      <a:pt x="385" y="202"/>
                    </a:lnTo>
                    <a:lnTo>
                      <a:pt x="376" y="206"/>
                    </a:lnTo>
                    <a:lnTo>
                      <a:pt x="367" y="210"/>
                    </a:lnTo>
                    <a:lnTo>
                      <a:pt x="358" y="213"/>
                    </a:lnTo>
                    <a:lnTo>
                      <a:pt x="351" y="213"/>
                    </a:lnTo>
                    <a:lnTo>
                      <a:pt x="347" y="212"/>
                    </a:lnTo>
                    <a:lnTo>
                      <a:pt x="344" y="211"/>
                    </a:lnTo>
                    <a:lnTo>
                      <a:pt x="342" y="208"/>
                    </a:lnTo>
                    <a:lnTo>
                      <a:pt x="338" y="204"/>
                    </a:lnTo>
                    <a:lnTo>
                      <a:pt x="333" y="216"/>
                    </a:lnTo>
                    <a:lnTo>
                      <a:pt x="324" y="229"/>
                    </a:lnTo>
                    <a:lnTo>
                      <a:pt x="313" y="241"/>
                    </a:lnTo>
                    <a:lnTo>
                      <a:pt x="301" y="254"/>
                    </a:lnTo>
                    <a:lnTo>
                      <a:pt x="288" y="267"/>
                    </a:lnTo>
                    <a:lnTo>
                      <a:pt x="272" y="280"/>
                    </a:lnTo>
                    <a:lnTo>
                      <a:pt x="256" y="293"/>
                    </a:lnTo>
                    <a:lnTo>
                      <a:pt x="238" y="304"/>
                    </a:lnTo>
                    <a:lnTo>
                      <a:pt x="220" y="315"/>
                    </a:lnTo>
                    <a:lnTo>
                      <a:pt x="202" y="325"/>
                    </a:lnTo>
                    <a:lnTo>
                      <a:pt x="182" y="334"/>
                    </a:lnTo>
                    <a:lnTo>
                      <a:pt x="164" y="343"/>
                    </a:lnTo>
                    <a:lnTo>
                      <a:pt x="145" y="349"/>
                    </a:lnTo>
                    <a:lnTo>
                      <a:pt x="127" y="354"/>
                    </a:lnTo>
                    <a:lnTo>
                      <a:pt x="110" y="357"/>
                    </a:lnTo>
                    <a:lnTo>
                      <a:pt x="93" y="358"/>
                    </a:lnTo>
                    <a:lnTo>
                      <a:pt x="80" y="358"/>
                    </a:lnTo>
                    <a:lnTo>
                      <a:pt x="71" y="356"/>
                    </a:lnTo>
                    <a:lnTo>
                      <a:pt x="65" y="354"/>
                    </a:lnTo>
                    <a:lnTo>
                      <a:pt x="60" y="351"/>
                    </a:lnTo>
                    <a:lnTo>
                      <a:pt x="56" y="348"/>
                    </a:lnTo>
                    <a:lnTo>
                      <a:pt x="51" y="345"/>
                    </a:lnTo>
                    <a:lnTo>
                      <a:pt x="44" y="343"/>
                    </a:lnTo>
                    <a:lnTo>
                      <a:pt x="33" y="340"/>
                    </a:lnTo>
                    <a:lnTo>
                      <a:pt x="0" y="32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52" name="Freeform 76">
                <a:extLst>
                  <a:ext uri="{FF2B5EF4-FFF2-40B4-BE49-F238E27FC236}">
                    <a16:creationId xmlns:a16="http://schemas.microsoft.com/office/drawing/2014/main" id="{074B5B1B-D157-C94B-B705-26D524D93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7" y="3323"/>
                <a:ext cx="116" cy="141"/>
              </a:xfrm>
              <a:custGeom>
                <a:avLst/>
                <a:gdLst>
                  <a:gd name="T0" fmla="*/ 19 w 359"/>
                  <a:gd name="T1" fmla="*/ 94 h 431"/>
                  <a:gd name="T2" fmla="*/ 31 w 359"/>
                  <a:gd name="T3" fmla="*/ 88 h 431"/>
                  <a:gd name="T4" fmla="*/ 53 w 359"/>
                  <a:gd name="T5" fmla="*/ 68 h 431"/>
                  <a:gd name="T6" fmla="*/ 56 w 359"/>
                  <a:gd name="T7" fmla="*/ 55 h 431"/>
                  <a:gd name="T8" fmla="*/ 58 w 359"/>
                  <a:gd name="T9" fmla="*/ 49 h 431"/>
                  <a:gd name="T10" fmla="*/ 62 w 359"/>
                  <a:gd name="T11" fmla="*/ 45 h 431"/>
                  <a:gd name="T12" fmla="*/ 61 w 359"/>
                  <a:gd name="T13" fmla="*/ 41 h 431"/>
                  <a:gd name="T14" fmla="*/ 58 w 359"/>
                  <a:gd name="T15" fmla="*/ 31 h 431"/>
                  <a:gd name="T16" fmla="*/ 56 w 359"/>
                  <a:gd name="T17" fmla="*/ 11 h 431"/>
                  <a:gd name="T18" fmla="*/ 59 w 359"/>
                  <a:gd name="T19" fmla="*/ 0 h 431"/>
                  <a:gd name="T20" fmla="*/ 63 w 359"/>
                  <a:gd name="T21" fmla="*/ 4 h 431"/>
                  <a:gd name="T22" fmla="*/ 67 w 359"/>
                  <a:gd name="T23" fmla="*/ 9 h 431"/>
                  <a:gd name="T24" fmla="*/ 75 w 359"/>
                  <a:gd name="T25" fmla="*/ 18 h 431"/>
                  <a:gd name="T26" fmla="*/ 77 w 359"/>
                  <a:gd name="T27" fmla="*/ 24 h 431"/>
                  <a:gd name="T28" fmla="*/ 77 w 359"/>
                  <a:gd name="T29" fmla="*/ 29 h 431"/>
                  <a:gd name="T30" fmla="*/ 73 w 359"/>
                  <a:gd name="T31" fmla="*/ 33 h 431"/>
                  <a:gd name="T32" fmla="*/ 66 w 359"/>
                  <a:gd name="T33" fmla="*/ 39 h 431"/>
                  <a:gd name="T34" fmla="*/ 64 w 359"/>
                  <a:gd name="T35" fmla="*/ 43 h 431"/>
                  <a:gd name="T36" fmla="*/ 64 w 359"/>
                  <a:gd name="T37" fmla="*/ 49 h 431"/>
                  <a:gd name="T38" fmla="*/ 66 w 359"/>
                  <a:gd name="T39" fmla="*/ 52 h 431"/>
                  <a:gd name="T40" fmla="*/ 73 w 359"/>
                  <a:gd name="T41" fmla="*/ 52 h 431"/>
                  <a:gd name="T42" fmla="*/ 75 w 359"/>
                  <a:gd name="T43" fmla="*/ 50 h 431"/>
                  <a:gd name="T44" fmla="*/ 75 w 359"/>
                  <a:gd name="T45" fmla="*/ 44 h 431"/>
                  <a:gd name="T46" fmla="*/ 84 w 359"/>
                  <a:gd name="T47" fmla="*/ 63 h 431"/>
                  <a:gd name="T48" fmla="*/ 88 w 359"/>
                  <a:gd name="T49" fmla="*/ 68 h 431"/>
                  <a:gd name="T50" fmla="*/ 94 w 359"/>
                  <a:gd name="T51" fmla="*/ 72 h 431"/>
                  <a:gd name="T52" fmla="*/ 97 w 359"/>
                  <a:gd name="T53" fmla="*/ 71 h 431"/>
                  <a:gd name="T54" fmla="*/ 101 w 359"/>
                  <a:gd name="T55" fmla="*/ 67 h 431"/>
                  <a:gd name="T56" fmla="*/ 110 w 359"/>
                  <a:gd name="T57" fmla="*/ 63 h 431"/>
                  <a:gd name="T58" fmla="*/ 115 w 359"/>
                  <a:gd name="T59" fmla="*/ 67 h 431"/>
                  <a:gd name="T60" fmla="*/ 111 w 359"/>
                  <a:gd name="T61" fmla="*/ 79 h 431"/>
                  <a:gd name="T62" fmla="*/ 104 w 359"/>
                  <a:gd name="T63" fmla="*/ 85 h 431"/>
                  <a:gd name="T64" fmla="*/ 95 w 359"/>
                  <a:gd name="T65" fmla="*/ 90 h 431"/>
                  <a:gd name="T66" fmla="*/ 80 w 359"/>
                  <a:gd name="T67" fmla="*/ 94 h 431"/>
                  <a:gd name="T68" fmla="*/ 67 w 359"/>
                  <a:gd name="T69" fmla="*/ 98 h 431"/>
                  <a:gd name="T70" fmla="*/ 62 w 359"/>
                  <a:gd name="T71" fmla="*/ 101 h 431"/>
                  <a:gd name="T72" fmla="*/ 58 w 359"/>
                  <a:gd name="T73" fmla="*/ 111 h 431"/>
                  <a:gd name="T74" fmla="*/ 53 w 359"/>
                  <a:gd name="T75" fmla="*/ 116 h 431"/>
                  <a:gd name="T76" fmla="*/ 35 w 359"/>
                  <a:gd name="T77" fmla="*/ 129 h 431"/>
                  <a:gd name="T78" fmla="*/ 16 w 359"/>
                  <a:gd name="T79" fmla="*/ 139 h 431"/>
                  <a:gd name="T80" fmla="*/ 6 w 359"/>
                  <a:gd name="T81" fmla="*/ 141 h 431"/>
                  <a:gd name="T82" fmla="*/ 2 w 359"/>
                  <a:gd name="T83" fmla="*/ 139 h 431"/>
                  <a:gd name="T84" fmla="*/ 0 w 359"/>
                  <a:gd name="T85" fmla="*/ 136 h 431"/>
                  <a:gd name="T86" fmla="*/ 0 w 359"/>
                  <a:gd name="T87" fmla="*/ 132 h 431"/>
                  <a:gd name="T88" fmla="*/ 3 w 359"/>
                  <a:gd name="T89" fmla="*/ 128 h 431"/>
                  <a:gd name="T90" fmla="*/ 18 w 359"/>
                  <a:gd name="T91" fmla="*/ 122 h 431"/>
                  <a:gd name="T92" fmla="*/ 24 w 359"/>
                  <a:gd name="T93" fmla="*/ 115 h 431"/>
                  <a:gd name="T94" fmla="*/ 23 w 359"/>
                  <a:gd name="T95" fmla="*/ 110 h 431"/>
                  <a:gd name="T96" fmla="*/ 21 w 359"/>
                  <a:gd name="T97" fmla="*/ 107 h 431"/>
                  <a:gd name="T98" fmla="*/ 16 w 359"/>
                  <a:gd name="T99" fmla="*/ 105 h 431"/>
                  <a:gd name="T100" fmla="*/ 6 w 359"/>
                  <a:gd name="T101" fmla="*/ 105 h 43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359" h="431">
                    <a:moveTo>
                      <a:pt x="39" y="296"/>
                    </a:moveTo>
                    <a:lnTo>
                      <a:pt x="50" y="292"/>
                    </a:lnTo>
                    <a:lnTo>
                      <a:pt x="60" y="288"/>
                    </a:lnTo>
                    <a:lnTo>
                      <a:pt x="70" y="284"/>
                    </a:lnTo>
                    <a:lnTo>
                      <a:pt x="79" y="279"/>
                    </a:lnTo>
                    <a:lnTo>
                      <a:pt x="95" y="269"/>
                    </a:lnTo>
                    <a:lnTo>
                      <a:pt x="110" y="257"/>
                    </a:lnTo>
                    <a:lnTo>
                      <a:pt x="138" y="233"/>
                    </a:lnTo>
                    <a:lnTo>
                      <a:pt x="165" y="209"/>
                    </a:lnTo>
                    <a:lnTo>
                      <a:pt x="166" y="198"/>
                    </a:lnTo>
                    <a:lnTo>
                      <a:pt x="170" y="175"/>
                    </a:lnTo>
                    <a:lnTo>
                      <a:pt x="172" y="168"/>
                    </a:lnTo>
                    <a:lnTo>
                      <a:pt x="174" y="162"/>
                    </a:lnTo>
                    <a:lnTo>
                      <a:pt x="176" y="156"/>
                    </a:lnTo>
                    <a:lnTo>
                      <a:pt x="180" y="149"/>
                    </a:lnTo>
                    <a:lnTo>
                      <a:pt x="183" y="144"/>
                    </a:lnTo>
                    <a:lnTo>
                      <a:pt x="188" y="140"/>
                    </a:lnTo>
                    <a:lnTo>
                      <a:pt x="193" y="137"/>
                    </a:lnTo>
                    <a:lnTo>
                      <a:pt x="199" y="135"/>
                    </a:lnTo>
                    <a:lnTo>
                      <a:pt x="194" y="131"/>
                    </a:lnTo>
                    <a:lnTo>
                      <a:pt x="190" y="126"/>
                    </a:lnTo>
                    <a:lnTo>
                      <a:pt x="186" y="119"/>
                    </a:lnTo>
                    <a:lnTo>
                      <a:pt x="184" y="112"/>
                    </a:lnTo>
                    <a:lnTo>
                      <a:pt x="179" y="94"/>
                    </a:lnTo>
                    <a:lnTo>
                      <a:pt x="175" y="75"/>
                    </a:lnTo>
                    <a:lnTo>
                      <a:pt x="174" y="54"/>
                    </a:lnTo>
                    <a:lnTo>
                      <a:pt x="173" y="34"/>
                    </a:lnTo>
                    <a:lnTo>
                      <a:pt x="172" y="16"/>
                    </a:lnTo>
                    <a:lnTo>
                      <a:pt x="172" y="0"/>
                    </a:lnTo>
                    <a:lnTo>
                      <a:pt x="182" y="0"/>
                    </a:lnTo>
                    <a:lnTo>
                      <a:pt x="192" y="0"/>
                    </a:lnTo>
                    <a:lnTo>
                      <a:pt x="193" y="6"/>
                    </a:lnTo>
                    <a:lnTo>
                      <a:pt x="194" y="11"/>
                    </a:lnTo>
                    <a:lnTo>
                      <a:pt x="196" y="16"/>
                    </a:lnTo>
                    <a:lnTo>
                      <a:pt x="199" y="20"/>
                    </a:lnTo>
                    <a:lnTo>
                      <a:pt x="207" y="29"/>
                    </a:lnTo>
                    <a:lnTo>
                      <a:pt x="216" y="37"/>
                    </a:lnTo>
                    <a:lnTo>
                      <a:pt x="224" y="47"/>
                    </a:lnTo>
                    <a:lnTo>
                      <a:pt x="231" y="56"/>
                    </a:lnTo>
                    <a:lnTo>
                      <a:pt x="235" y="62"/>
                    </a:lnTo>
                    <a:lnTo>
                      <a:pt x="237" y="67"/>
                    </a:lnTo>
                    <a:lnTo>
                      <a:pt x="238" y="73"/>
                    </a:lnTo>
                    <a:lnTo>
                      <a:pt x="239" y="80"/>
                    </a:lnTo>
                    <a:lnTo>
                      <a:pt x="238" y="84"/>
                    </a:lnTo>
                    <a:lnTo>
                      <a:pt x="237" y="88"/>
                    </a:lnTo>
                    <a:lnTo>
                      <a:pt x="235" y="92"/>
                    </a:lnTo>
                    <a:lnTo>
                      <a:pt x="232" y="95"/>
                    </a:lnTo>
                    <a:lnTo>
                      <a:pt x="226" y="102"/>
                    </a:lnTo>
                    <a:lnTo>
                      <a:pt x="219" y="108"/>
                    </a:lnTo>
                    <a:lnTo>
                      <a:pt x="211" y="114"/>
                    </a:lnTo>
                    <a:lnTo>
                      <a:pt x="205" y="120"/>
                    </a:lnTo>
                    <a:lnTo>
                      <a:pt x="203" y="123"/>
                    </a:lnTo>
                    <a:lnTo>
                      <a:pt x="200" y="127"/>
                    </a:lnTo>
                    <a:lnTo>
                      <a:pt x="199" y="131"/>
                    </a:lnTo>
                    <a:lnTo>
                      <a:pt x="199" y="135"/>
                    </a:lnTo>
                    <a:lnTo>
                      <a:pt x="199" y="143"/>
                    </a:lnTo>
                    <a:lnTo>
                      <a:pt x="199" y="149"/>
                    </a:lnTo>
                    <a:lnTo>
                      <a:pt x="200" y="155"/>
                    </a:lnTo>
                    <a:lnTo>
                      <a:pt x="203" y="157"/>
                    </a:lnTo>
                    <a:lnTo>
                      <a:pt x="205" y="159"/>
                    </a:lnTo>
                    <a:lnTo>
                      <a:pt x="210" y="160"/>
                    </a:lnTo>
                    <a:lnTo>
                      <a:pt x="217" y="160"/>
                    </a:lnTo>
                    <a:lnTo>
                      <a:pt x="226" y="160"/>
                    </a:lnTo>
                    <a:lnTo>
                      <a:pt x="229" y="160"/>
                    </a:lnTo>
                    <a:lnTo>
                      <a:pt x="232" y="158"/>
                    </a:lnTo>
                    <a:lnTo>
                      <a:pt x="233" y="153"/>
                    </a:lnTo>
                    <a:lnTo>
                      <a:pt x="233" y="150"/>
                    </a:lnTo>
                    <a:lnTo>
                      <a:pt x="233" y="142"/>
                    </a:lnTo>
                    <a:lnTo>
                      <a:pt x="232" y="135"/>
                    </a:lnTo>
                    <a:lnTo>
                      <a:pt x="244" y="163"/>
                    </a:lnTo>
                    <a:lnTo>
                      <a:pt x="255" y="188"/>
                    </a:lnTo>
                    <a:lnTo>
                      <a:pt x="259" y="193"/>
                    </a:lnTo>
                    <a:lnTo>
                      <a:pt x="262" y="198"/>
                    </a:lnTo>
                    <a:lnTo>
                      <a:pt x="266" y="203"/>
                    </a:lnTo>
                    <a:lnTo>
                      <a:pt x="271" y="208"/>
                    </a:lnTo>
                    <a:lnTo>
                      <a:pt x="276" y="213"/>
                    </a:lnTo>
                    <a:lnTo>
                      <a:pt x="283" y="216"/>
                    </a:lnTo>
                    <a:lnTo>
                      <a:pt x="291" y="219"/>
                    </a:lnTo>
                    <a:lnTo>
                      <a:pt x="298" y="222"/>
                    </a:lnTo>
                    <a:lnTo>
                      <a:pt x="299" y="220"/>
                    </a:lnTo>
                    <a:lnTo>
                      <a:pt x="300" y="217"/>
                    </a:lnTo>
                    <a:lnTo>
                      <a:pt x="303" y="215"/>
                    </a:lnTo>
                    <a:lnTo>
                      <a:pt x="305" y="212"/>
                    </a:lnTo>
                    <a:lnTo>
                      <a:pt x="312" y="206"/>
                    </a:lnTo>
                    <a:lnTo>
                      <a:pt x="321" y="201"/>
                    </a:lnTo>
                    <a:lnTo>
                      <a:pt x="331" y="197"/>
                    </a:lnTo>
                    <a:lnTo>
                      <a:pt x="341" y="194"/>
                    </a:lnTo>
                    <a:lnTo>
                      <a:pt x="350" y="192"/>
                    </a:lnTo>
                    <a:lnTo>
                      <a:pt x="359" y="191"/>
                    </a:lnTo>
                    <a:lnTo>
                      <a:pt x="355" y="206"/>
                    </a:lnTo>
                    <a:lnTo>
                      <a:pt x="352" y="219"/>
                    </a:lnTo>
                    <a:lnTo>
                      <a:pt x="348" y="231"/>
                    </a:lnTo>
                    <a:lnTo>
                      <a:pt x="342" y="240"/>
                    </a:lnTo>
                    <a:lnTo>
                      <a:pt x="336" y="248"/>
                    </a:lnTo>
                    <a:lnTo>
                      <a:pt x="329" y="255"/>
                    </a:lnTo>
                    <a:lnTo>
                      <a:pt x="321" y="261"/>
                    </a:lnTo>
                    <a:lnTo>
                      <a:pt x="314" y="267"/>
                    </a:lnTo>
                    <a:lnTo>
                      <a:pt x="305" y="271"/>
                    </a:lnTo>
                    <a:lnTo>
                      <a:pt x="295" y="275"/>
                    </a:lnTo>
                    <a:lnTo>
                      <a:pt x="284" y="278"/>
                    </a:lnTo>
                    <a:lnTo>
                      <a:pt x="272" y="281"/>
                    </a:lnTo>
                    <a:lnTo>
                      <a:pt x="247" y="288"/>
                    </a:lnTo>
                    <a:lnTo>
                      <a:pt x="219" y="296"/>
                    </a:lnTo>
                    <a:lnTo>
                      <a:pt x="213" y="297"/>
                    </a:lnTo>
                    <a:lnTo>
                      <a:pt x="208" y="299"/>
                    </a:lnTo>
                    <a:lnTo>
                      <a:pt x="204" y="301"/>
                    </a:lnTo>
                    <a:lnTo>
                      <a:pt x="199" y="303"/>
                    </a:lnTo>
                    <a:lnTo>
                      <a:pt x="193" y="308"/>
                    </a:lnTo>
                    <a:lnTo>
                      <a:pt x="188" y="314"/>
                    </a:lnTo>
                    <a:lnTo>
                      <a:pt x="183" y="328"/>
                    </a:lnTo>
                    <a:lnTo>
                      <a:pt x="179" y="339"/>
                    </a:lnTo>
                    <a:lnTo>
                      <a:pt x="175" y="344"/>
                    </a:lnTo>
                    <a:lnTo>
                      <a:pt x="170" y="350"/>
                    </a:lnTo>
                    <a:lnTo>
                      <a:pt x="163" y="356"/>
                    </a:lnTo>
                    <a:lnTo>
                      <a:pt x="154" y="363"/>
                    </a:lnTo>
                    <a:lnTo>
                      <a:pt x="134" y="379"/>
                    </a:lnTo>
                    <a:lnTo>
                      <a:pt x="109" y="394"/>
                    </a:lnTo>
                    <a:lnTo>
                      <a:pt x="84" y="408"/>
                    </a:lnTo>
                    <a:lnTo>
                      <a:pt x="59" y="420"/>
                    </a:lnTo>
                    <a:lnTo>
                      <a:pt x="48" y="424"/>
                    </a:lnTo>
                    <a:lnTo>
                      <a:pt x="37" y="428"/>
                    </a:lnTo>
                    <a:lnTo>
                      <a:pt x="28" y="430"/>
                    </a:lnTo>
                    <a:lnTo>
                      <a:pt x="19" y="431"/>
                    </a:lnTo>
                    <a:lnTo>
                      <a:pt x="15" y="430"/>
                    </a:lnTo>
                    <a:lnTo>
                      <a:pt x="11" y="429"/>
                    </a:lnTo>
                    <a:lnTo>
                      <a:pt x="7" y="426"/>
                    </a:lnTo>
                    <a:lnTo>
                      <a:pt x="5" y="423"/>
                    </a:lnTo>
                    <a:lnTo>
                      <a:pt x="3" y="420"/>
                    </a:lnTo>
                    <a:lnTo>
                      <a:pt x="1" y="415"/>
                    </a:lnTo>
                    <a:lnTo>
                      <a:pt x="0" y="411"/>
                    </a:lnTo>
                    <a:lnTo>
                      <a:pt x="0" y="406"/>
                    </a:lnTo>
                    <a:lnTo>
                      <a:pt x="1" y="402"/>
                    </a:lnTo>
                    <a:lnTo>
                      <a:pt x="2" y="398"/>
                    </a:lnTo>
                    <a:lnTo>
                      <a:pt x="5" y="395"/>
                    </a:lnTo>
                    <a:lnTo>
                      <a:pt x="9" y="391"/>
                    </a:lnTo>
                    <a:lnTo>
                      <a:pt x="19" y="386"/>
                    </a:lnTo>
                    <a:lnTo>
                      <a:pt x="31" y="382"/>
                    </a:lnTo>
                    <a:lnTo>
                      <a:pt x="56" y="374"/>
                    </a:lnTo>
                    <a:lnTo>
                      <a:pt x="73" y="369"/>
                    </a:lnTo>
                    <a:lnTo>
                      <a:pt x="73" y="360"/>
                    </a:lnTo>
                    <a:lnTo>
                      <a:pt x="73" y="351"/>
                    </a:lnTo>
                    <a:lnTo>
                      <a:pt x="72" y="345"/>
                    </a:lnTo>
                    <a:lnTo>
                      <a:pt x="72" y="339"/>
                    </a:lnTo>
                    <a:lnTo>
                      <a:pt x="71" y="335"/>
                    </a:lnTo>
                    <a:lnTo>
                      <a:pt x="69" y="331"/>
                    </a:lnTo>
                    <a:lnTo>
                      <a:pt x="67" y="328"/>
                    </a:lnTo>
                    <a:lnTo>
                      <a:pt x="64" y="326"/>
                    </a:lnTo>
                    <a:lnTo>
                      <a:pt x="62" y="324"/>
                    </a:lnTo>
                    <a:lnTo>
                      <a:pt x="59" y="322"/>
                    </a:lnTo>
                    <a:lnTo>
                      <a:pt x="51" y="320"/>
                    </a:lnTo>
                    <a:lnTo>
                      <a:pt x="41" y="319"/>
                    </a:lnTo>
                    <a:lnTo>
                      <a:pt x="31" y="320"/>
                    </a:lnTo>
                    <a:lnTo>
                      <a:pt x="19" y="320"/>
                    </a:lnTo>
                    <a:lnTo>
                      <a:pt x="39" y="29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28" name="Freeform 109">
              <a:extLst>
                <a:ext uri="{FF2B5EF4-FFF2-40B4-BE49-F238E27FC236}">
                  <a16:creationId xmlns:a16="http://schemas.microsoft.com/office/drawing/2014/main" id="{144ADC17-EEB2-8047-8684-D26B1D6070BB}"/>
                </a:ext>
              </a:extLst>
            </p:cNvPr>
            <p:cNvSpPr>
              <a:spLocks/>
            </p:cNvSpPr>
            <p:nvPr>
              <p:custDataLst>
                <p:tags r:id="rId296"/>
              </p:custDataLst>
            </p:nvPr>
          </p:nvSpPr>
          <p:spPr bwMode="auto">
            <a:xfrm>
              <a:off x="9690578" y="3085642"/>
              <a:ext cx="5810" cy="65249"/>
            </a:xfrm>
            <a:custGeom>
              <a:avLst/>
              <a:gdLst>
                <a:gd name="T0" fmla="*/ 4762 w 11"/>
                <a:gd name="T1" fmla="*/ 0 h 25"/>
                <a:gd name="T2" fmla="*/ 4762 w 11"/>
                <a:gd name="T3" fmla="*/ 11748 h 25"/>
                <a:gd name="T4" fmla="*/ 4329 w 11"/>
                <a:gd name="T5" fmla="*/ 28194 h 25"/>
                <a:gd name="T6" fmla="*/ 3896 w 11"/>
                <a:gd name="T7" fmla="*/ 46990 h 25"/>
                <a:gd name="T8" fmla="*/ 1732 w 11"/>
                <a:gd name="T9" fmla="*/ 58738 h 25"/>
                <a:gd name="T10" fmla="*/ 866 w 11"/>
                <a:gd name="T11" fmla="*/ 54039 h 25"/>
                <a:gd name="T12" fmla="*/ 433 w 11"/>
                <a:gd name="T13" fmla="*/ 46990 h 25"/>
                <a:gd name="T14" fmla="*/ 0 w 11"/>
                <a:gd name="T15" fmla="*/ 35243 h 25"/>
                <a:gd name="T16" fmla="*/ 0 w 11"/>
                <a:gd name="T17" fmla="*/ 28194 h 25"/>
                <a:gd name="T18" fmla="*/ 433 w 11"/>
                <a:gd name="T19" fmla="*/ 21146 h 25"/>
                <a:gd name="T20" fmla="*/ 1299 w 11"/>
                <a:gd name="T21" fmla="*/ 11748 h 25"/>
                <a:gd name="T22" fmla="*/ 2597 w 11"/>
                <a:gd name="T23" fmla="*/ 4699 h 25"/>
                <a:gd name="T24" fmla="*/ 4762 w 11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" h="25">
                  <a:moveTo>
                    <a:pt x="11" y="0"/>
                  </a:moveTo>
                  <a:lnTo>
                    <a:pt x="11" y="5"/>
                  </a:lnTo>
                  <a:lnTo>
                    <a:pt x="10" y="12"/>
                  </a:lnTo>
                  <a:lnTo>
                    <a:pt x="9" y="20"/>
                  </a:lnTo>
                  <a:lnTo>
                    <a:pt x="4" y="25"/>
                  </a:lnTo>
                  <a:lnTo>
                    <a:pt x="2" y="23"/>
                  </a:lnTo>
                  <a:lnTo>
                    <a:pt x="1" y="20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5"/>
                  </a:ln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9" name="Freeform 111">
              <a:extLst>
                <a:ext uri="{FF2B5EF4-FFF2-40B4-BE49-F238E27FC236}">
                  <a16:creationId xmlns:a16="http://schemas.microsoft.com/office/drawing/2014/main" id="{BDFBE8C5-A0FD-F542-A0C7-5AF54B7112D1}"/>
                </a:ext>
              </a:extLst>
            </p:cNvPr>
            <p:cNvSpPr>
              <a:spLocks/>
            </p:cNvSpPr>
            <p:nvPr>
              <p:custDataLst>
                <p:tags r:id="rId297"/>
              </p:custDataLst>
            </p:nvPr>
          </p:nvSpPr>
          <p:spPr bwMode="auto">
            <a:xfrm>
              <a:off x="9485269" y="3637609"/>
              <a:ext cx="19369" cy="63485"/>
            </a:xfrm>
            <a:custGeom>
              <a:avLst/>
              <a:gdLst>
                <a:gd name="T0" fmla="*/ 7938 w 26"/>
                <a:gd name="T1" fmla="*/ 57150 h 37"/>
                <a:gd name="T2" fmla="*/ 0 w 26"/>
                <a:gd name="T3" fmla="*/ 18535 h 37"/>
                <a:gd name="T4" fmla="*/ 3663 w 26"/>
                <a:gd name="T5" fmla="*/ 10812 h 37"/>
                <a:gd name="T6" fmla="*/ 7938 w 26"/>
                <a:gd name="T7" fmla="*/ 6178 h 37"/>
                <a:gd name="T8" fmla="*/ 12822 w 26"/>
                <a:gd name="T9" fmla="*/ 1545 h 37"/>
                <a:gd name="T10" fmla="*/ 15875 w 26"/>
                <a:gd name="T11" fmla="*/ 0 h 37"/>
                <a:gd name="T12" fmla="*/ 15875 w 26"/>
                <a:gd name="T13" fmla="*/ 9268 h 37"/>
                <a:gd name="T14" fmla="*/ 15264 w 26"/>
                <a:gd name="T15" fmla="*/ 16991 h 37"/>
                <a:gd name="T16" fmla="*/ 14654 w 26"/>
                <a:gd name="T17" fmla="*/ 26258 h 37"/>
                <a:gd name="T18" fmla="*/ 14043 w 26"/>
                <a:gd name="T19" fmla="*/ 32436 h 37"/>
                <a:gd name="T20" fmla="*/ 10990 w 26"/>
                <a:gd name="T21" fmla="*/ 44793 h 37"/>
                <a:gd name="T22" fmla="*/ 7938 w 26"/>
                <a:gd name="T23" fmla="*/ 57150 h 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" h="37">
                  <a:moveTo>
                    <a:pt x="13" y="37"/>
                  </a:moveTo>
                  <a:lnTo>
                    <a:pt x="0" y="12"/>
                  </a:lnTo>
                  <a:lnTo>
                    <a:pt x="6" y="7"/>
                  </a:lnTo>
                  <a:lnTo>
                    <a:pt x="13" y="4"/>
                  </a:lnTo>
                  <a:lnTo>
                    <a:pt x="21" y="1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5" y="11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8" y="29"/>
                  </a:lnTo>
                  <a:lnTo>
                    <a:pt x="13" y="3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430" name="Group 164">
              <a:extLst>
                <a:ext uri="{FF2B5EF4-FFF2-40B4-BE49-F238E27FC236}">
                  <a16:creationId xmlns:a16="http://schemas.microsoft.com/office/drawing/2014/main" id="{C6FB5D7A-C6D8-D544-BCBD-500F5F27216F}"/>
                </a:ext>
              </a:extLst>
            </p:cNvPr>
            <p:cNvGrpSpPr>
              <a:grpSpLocks/>
            </p:cNvGrpSpPr>
            <p:nvPr>
              <p:custDataLst>
                <p:tags r:id="rId298"/>
              </p:custDataLst>
            </p:nvPr>
          </p:nvGrpSpPr>
          <p:grpSpPr bwMode="auto">
            <a:xfrm>
              <a:off x="3471252" y="4201920"/>
              <a:ext cx="395124" cy="446158"/>
              <a:chOff x="1486" y="2412"/>
              <a:chExt cx="244" cy="256"/>
            </a:xfrm>
            <a:grpFill/>
          </p:grpSpPr>
          <p:sp>
            <p:nvSpPr>
              <p:cNvPr id="546" name="Freeform 165">
                <a:extLst>
                  <a:ext uri="{FF2B5EF4-FFF2-40B4-BE49-F238E27FC236}">
                    <a16:creationId xmlns:a16="http://schemas.microsoft.com/office/drawing/2014/main" id="{2AEEE206-50DE-3847-A83C-52E2B68FB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" y="2457"/>
                <a:ext cx="18" cy="7"/>
              </a:xfrm>
              <a:custGeom>
                <a:avLst/>
                <a:gdLst>
                  <a:gd name="T0" fmla="*/ 0 w 54"/>
                  <a:gd name="T1" fmla="*/ 0 h 22"/>
                  <a:gd name="T2" fmla="*/ 0 w 54"/>
                  <a:gd name="T3" fmla="*/ 6 h 22"/>
                  <a:gd name="T4" fmla="*/ 2 w 54"/>
                  <a:gd name="T5" fmla="*/ 6 h 22"/>
                  <a:gd name="T6" fmla="*/ 3 w 54"/>
                  <a:gd name="T7" fmla="*/ 7 h 22"/>
                  <a:gd name="T8" fmla="*/ 5 w 54"/>
                  <a:gd name="T9" fmla="*/ 7 h 22"/>
                  <a:gd name="T10" fmla="*/ 7 w 54"/>
                  <a:gd name="T11" fmla="*/ 7 h 22"/>
                  <a:gd name="T12" fmla="*/ 8 w 54"/>
                  <a:gd name="T13" fmla="*/ 7 h 22"/>
                  <a:gd name="T14" fmla="*/ 9 w 54"/>
                  <a:gd name="T15" fmla="*/ 7 h 22"/>
                  <a:gd name="T16" fmla="*/ 10 w 54"/>
                  <a:gd name="T17" fmla="*/ 6 h 22"/>
                  <a:gd name="T18" fmla="*/ 11 w 54"/>
                  <a:gd name="T19" fmla="*/ 6 h 22"/>
                  <a:gd name="T20" fmla="*/ 12 w 54"/>
                  <a:gd name="T21" fmla="*/ 5 h 22"/>
                  <a:gd name="T22" fmla="*/ 14 w 54"/>
                  <a:gd name="T23" fmla="*/ 4 h 22"/>
                  <a:gd name="T24" fmla="*/ 16 w 54"/>
                  <a:gd name="T25" fmla="*/ 3 h 22"/>
                  <a:gd name="T26" fmla="*/ 18 w 54"/>
                  <a:gd name="T27" fmla="*/ 2 h 22"/>
                  <a:gd name="T28" fmla="*/ 12 w 54"/>
                  <a:gd name="T29" fmla="*/ 2 h 22"/>
                  <a:gd name="T30" fmla="*/ 7 w 54"/>
                  <a:gd name="T31" fmla="*/ 1 h 22"/>
                  <a:gd name="T32" fmla="*/ 2 w 54"/>
                  <a:gd name="T33" fmla="*/ 0 h 22"/>
                  <a:gd name="T34" fmla="*/ 0 w 54"/>
                  <a:gd name="T35" fmla="*/ 0 h 2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4" h="22">
                    <a:moveTo>
                      <a:pt x="0" y="0"/>
                    </a:moveTo>
                    <a:lnTo>
                      <a:pt x="0" y="18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4" y="22"/>
                    </a:lnTo>
                    <a:lnTo>
                      <a:pt x="20" y="22"/>
                    </a:lnTo>
                    <a:lnTo>
                      <a:pt x="23" y="22"/>
                    </a:lnTo>
                    <a:lnTo>
                      <a:pt x="27" y="21"/>
                    </a:lnTo>
                    <a:lnTo>
                      <a:pt x="31" y="20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1" y="12"/>
                    </a:lnTo>
                    <a:lnTo>
                      <a:pt x="47" y="8"/>
                    </a:lnTo>
                    <a:lnTo>
                      <a:pt x="54" y="6"/>
                    </a:lnTo>
                    <a:lnTo>
                      <a:pt x="36" y="5"/>
                    </a:lnTo>
                    <a:lnTo>
                      <a:pt x="20" y="3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7" name="Freeform 166">
                <a:extLst>
                  <a:ext uri="{FF2B5EF4-FFF2-40B4-BE49-F238E27FC236}">
                    <a16:creationId xmlns:a16="http://schemas.microsoft.com/office/drawing/2014/main" id="{C5CF2DFB-B4C9-AA48-96D2-2C499972C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6" y="2412"/>
                <a:ext cx="2" cy="8"/>
              </a:xfrm>
              <a:custGeom>
                <a:avLst/>
                <a:gdLst>
                  <a:gd name="T0" fmla="*/ 2 w 6"/>
                  <a:gd name="T1" fmla="*/ 8 h 24"/>
                  <a:gd name="T2" fmla="*/ 2 w 6"/>
                  <a:gd name="T3" fmla="*/ 0 h 24"/>
                  <a:gd name="T4" fmla="*/ 1 w 6"/>
                  <a:gd name="T5" fmla="*/ 0 h 24"/>
                  <a:gd name="T6" fmla="*/ 0 w 6"/>
                  <a:gd name="T7" fmla="*/ 1 h 24"/>
                  <a:gd name="T8" fmla="*/ 0 w 6"/>
                  <a:gd name="T9" fmla="*/ 2 h 24"/>
                  <a:gd name="T10" fmla="*/ 0 w 6"/>
                  <a:gd name="T11" fmla="*/ 4 h 24"/>
                  <a:gd name="T12" fmla="*/ 0 w 6"/>
                  <a:gd name="T13" fmla="*/ 5 h 24"/>
                  <a:gd name="T14" fmla="*/ 0 w 6"/>
                  <a:gd name="T15" fmla="*/ 7 h 24"/>
                  <a:gd name="T16" fmla="*/ 1 w 6"/>
                  <a:gd name="T17" fmla="*/ 8 h 24"/>
                  <a:gd name="T18" fmla="*/ 2 w 6"/>
                  <a:gd name="T19" fmla="*/ 8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6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3"/>
                    </a:lnTo>
                    <a:lnTo>
                      <a:pt x="6" y="24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8" name="Freeform 167">
                <a:extLst>
                  <a:ext uri="{FF2B5EF4-FFF2-40B4-BE49-F238E27FC236}">
                    <a16:creationId xmlns:a16="http://schemas.microsoft.com/office/drawing/2014/main" id="{BA7D4657-CFC4-0E40-9DE4-C85CBA2B7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7" y="2438"/>
                <a:ext cx="8" cy="4"/>
              </a:xfrm>
              <a:custGeom>
                <a:avLst/>
                <a:gdLst>
                  <a:gd name="T0" fmla="*/ 0 w 27"/>
                  <a:gd name="T1" fmla="*/ 4 h 12"/>
                  <a:gd name="T2" fmla="*/ 8 w 27"/>
                  <a:gd name="T3" fmla="*/ 4 h 12"/>
                  <a:gd name="T4" fmla="*/ 4 w 27"/>
                  <a:gd name="T5" fmla="*/ 0 h 12"/>
                  <a:gd name="T6" fmla="*/ 0 w 27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12">
                    <a:moveTo>
                      <a:pt x="0" y="12"/>
                    </a:moveTo>
                    <a:lnTo>
                      <a:pt x="27" y="12"/>
                    </a:lnTo>
                    <a:lnTo>
                      <a:pt x="14" y="0"/>
                    </a:lnTo>
                    <a:lnTo>
                      <a:pt x="0" y="1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9" name="Freeform 168">
                <a:extLst>
                  <a:ext uri="{FF2B5EF4-FFF2-40B4-BE49-F238E27FC236}">
                    <a16:creationId xmlns:a16="http://schemas.microsoft.com/office/drawing/2014/main" id="{BB6514E8-1DCA-8748-A24B-D8265E182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" y="2444"/>
                <a:ext cx="244" cy="224"/>
              </a:xfrm>
              <a:custGeom>
                <a:avLst/>
                <a:gdLst>
                  <a:gd name="T0" fmla="*/ 3 w 743"/>
                  <a:gd name="T1" fmla="*/ 69 h 672"/>
                  <a:gd name="T2" fmla="*/ 16 w 743"/>
                  <a:gd name="T3" fmla="*/ 89 h 672"/>
                  <a:gd name="T4" fmla="*/ 40 w 743"/>
                  <a:gd name="T5" fmla="*/ 98 h 672"/>
                  <a:gd name="T6" fmla="*/ 55 w 743"/>
                  <a:gd name="T7" fmla="*/ 105 h 672"/>
                  <a:gd name="T8" fmla="*/ 65 w 743"/>
                  <a:gd name="T9" fmla="*/ 115 h 672"/>
                  <a:gd name="T10" fmla="*/ 97 w 743"/>
                  <a:gd name="T11" fmla="*/ 126 h 672"/>
                  <a:gd name="T12" fmla="*/ 94 w 743"/>
                  <a:gd name="T13" fmla="*/ 140 h 672"/>
                  <a:gd name="T14" fmla="*/ 102 w 743"/>
                  <a:gd name="T15" fmla="*/ 171 h 672"/>
                  <a:gd name="T16" fmla="*/ 100 w 743"/>
                  <a:gd name="T17" fmla="*/ 178 h 672"/>
                  <a:gd name="T18" fmla="*/ 99 w 743"/>
                  <a:gd name="T19" fmla="*/ 189 h 672"/>
                  <a:gd name="T20" fmla="*/ 108 w 743"/>
                  <a:gd name="T21" fmla="*/ 206 h 672"/>
                  <a:gd name="T22" fmla="*/ 122 w 743"/>
                  <a:gd name="T23" fmla="*/ 220 h 672"/>
                  <a:gd name="T24" fmla="*/ 136 w 743"/>
                  <a:gd name="T25" fmla="*/ 224 h 672"/>
                  <a:gd name="T26" fmla="*/ 153 w 743"/>
                  <a:gd name="T27" fmla="*/ 218 h 672"/>
                  <a:gd name="T28" fmla="*/ 166 w 743"/>
                  <a:gd name="T29" fmla="*/ 206 h 672"/>
                  <a:gd name="T30" fmla="*/ 172 w 743"/>
                  <a:gd name="T31" fmla="*/ 195 h 672"/>
                  <a:gd name="T32" fmla="*/ 157 w 743"/>
                  <a:gd name="T33" fmla="*/ 156 h 672"/>
                  <a:gd name="T34" fmla="*/ 189 w 743"/>
                  <a:gd name="T35" fmla="*/ 167 h 672"/>
                  <a:gd name="T36" fmla="*/ 197 w 743"/>
                  <a:gd name="T37" fmla="*/ 159 h 672"/>
                  <a:gd name="T38" fmla="*/ 214 w 743"/>
                  <a:gd name="T39" fmla="*/ 148 h 672"/>
                  <a:gd name="T40" fmla="*/ 220 w 743"/>
                  <a:gd name="T41" fmla="*/ 147 h 672"/>
                  <a:gd name="T42" fmla="*/ 225 w 743"/>
                  <a:gd name="T43" fmla="*/ 145 h 672"/>
                  <a:gd name="T44" fmla="*/ 219 w 743"/>
                  <a:gd name="T45" fmla="*/ 109 h 672"/>
                  <a:gd name="T46" fmla="*/ 233 w 743"/>
                  <a:gd name="T47" fmla="*/ 98 h 672"/>
                  <a:gd name="T48" fmla="*/ 234 w 743"/>
                  <a:gd name="T49" fmla="*/ 84 h 672"/>
                  <a:gd name="T50" fmla="*/ 238 w 743"/>
                  <a:gd name="T51" fmla="*/ 78 h 672"/>
                  <a:gd name="T52" fmla="*/ 239 w 743"/>
                  <a:gd name="T53" fmla="*/ 71 h 672"/>
                  <a:gd name="T54" fmla="*/ 230 w 743"/>
                  <a:gd name="T55" fmla="*/ 65 h 672"/>
                  <a:gd name="T56" fmla="*/ 225 w 743"/>
                  <a:gd name="T57" fmla="*/ 56 h 672"/>
                  <a:gd name="T58" fmla="*/ 220 w 743"/>
                  <a:gd name="T59" fmla="*/ 48 h 672"/>
                  <a:gd name="T60" fmla="*/ 210 w 743"/>
                  <a:gd name="T61" fmla="*/ 51 h 672"/>
                  <a:gd name="T62" fmla="*/ 207 w 743"/>
                  <a:gd name="T63" fmla="*/ 45 h 672"/>
                  <a:gd name="T64" fmla="*/ 198 w 743"/>
                  <a:gd name="T65" fmla="*/ 38 h 672"/>
                  <a:gd name="T66" fmla="*/ 192 w 743"/>
                  <a:gd name="T67" fmla="*/ 32 h 672"/>
                  <a:gd name="T68" fmla="*/ 176 w 743"/>
                  <a:gd name="T69" fmla="*/ 25 h 672"/>
                  <a:gd name="T70" fmla="*/ 161 w 743"/>
                  <a:gd name="T71" fmla="*/ 29 h 672"/>
                  <a:gd name="T72" fmla="*/ 155 w 743"/>
                  <a:gd name="T73" fmla="*/ 34 h 672"/>
                  <a:gd name="T74" fmla="*/ 143 w 743"/>
                  <a:gd name="T75" fmla="*/ 39 h 672"/>
                  <a:gd name="T76" fmla="*/ 137 w 743"/>
                  <a:gd name="T77" fmla="*/ 35 h 672"/>
                  <a:gd name="T78" fmla="*/ 129 w 743"/>
                  <a:gd name="T79" fmla="*/ 34 h 672"/>
                  <a:gd name="T80" fmla="*/ 118 w 743"/>
                  <a:gd name="T81" fmla="*/ 28 h 672"/>
                  <a:gd name="T82" fmla="*/ 104 w 743"/>
                  <a:gd name="T83" fmla="*/ 28 h 672"/>
                  <a:gd name="T84" fmla="*/ 96 w 743"/>
                  <a:gd name="T85" fmla="*/ 31 h 672"/>
                  <a:gd name="T86" fmla="*/ 83 w 743"/>
                  <a:gd name="T87" fmla="*/ 31 h 672"/>
                  <a:gd name="T88" fmla="*/ 77 w 743"/>
                  <a:gd name="T89" fmla="*/ 17 h 672"/>
                  <a:gd name="T90" fmla="*/ 59 w 743"/>
                  <a:gd name="T91" fmla="*/ 7 h 672"/>
                  <a:gd name="T92" fmla="*/ 49 w 743"/>
                  <a:gd name="T93" fmla="*/ 3 h 672"/>
                  <a:gd name="T94" fmla="*/ 45 w 743"/>
                  <a:gd name="T95" fmla="*/ 15 h 672"/>
                  <a:gd name="T96" fmla="*/ 39 w 743"/>
                  <a:gd name="T97" fmla="*/ 23 h 672"/>
                  <a:gd name="T98" fmla="*/ 39 w 743"/>
                  <a:gd name="T99" fmla="*/ 46 h 672"/>
                  <a:gd name="T100" fmla="*/ 34 w 743"/>
                  <a:gd name="T101" fmla="*/ 65 h 672"/>
                  <a:gd name="T102" fmla="*/ 29 w 743"/>
                  <a:gd name="T103" fmla="*/ 63 h 672"/>
                  <a:gd name="T104" fmla="*/ 23 w 743"/>
                  <a:gd name="T105" fmla="*/ 61 h 672"/>
                  <a:gd name="T106" fmla="*/ 19 w 743"/>
                  <a:gd name="T107" fmla="*/ 56 h 672"/>
                  <a:gd name="T108" fmla="*/ 17 w 743"/>
                  <a:gd name="T109" fmla="*/ 40 h 672"/>
                  <a:gd name="T110" fmla="*/ 24 w 743"/>
                  <a:gd name="T111" fmla="*/ 20 h 672"/>
                  <a:gd name="T112" fmla="*/ 32 w 743"/>
                  <a:gd name="T113" fmla="*/ 5 h 672"/>
                  <a:gd name="T114" fmla="*/ 17 w 743"/>
                  <a:gd name="T115" fmla="*/ 10 h 672"/>
                  <a:gd name="T116" fmla="*/ 5 w 743"/>
                  <a:gd name="T117" fmla="*/ 23 h 672"/>
                  <a:gd name="T118" fmla="*/ 0 w 743"/>
                  <a:gd name="T119" fmla="*/ 40 h 6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743" h="672">
                    <a:moveTo>
                      <a:pt x="0" y="143"/>
                    </a:moveTo>
                    <a:lnTo>
                      <a:pt x="0" y="160"/>
                    </a:lnTo>
                    <a:lnTo>
                      <a:pt x="2" y="177"/>
                    </a:lnTo>
                    <a:lnTo>
                      <a:pt x="5" y="194"/>
                    </a:lnTo>
                    <a:lnTo>
                      <a:pt x="9" y="208"/>
                    </a:lnTo>
                    <a:lnTo>
                      <a:pt x="15" y="222"/>
                    </a:lnTo>
                    <a:lnTo>
                      <a:pt x="22" y="235"/>
                    </a:lnTo>
                    <a:lnTo>
                      <a:pt x="29" y="246"/>
                    </a:lnTo>
                    <a:lnTo>
                      <a:pt x="39" y="257"/>
                    </a:lnTo>
                    <a:lnTo>
                      <a:pt x="50" y="266"/>
                    </a:lnTo>
                    <a:lnTo>
                      <a:pt x="61" y="274"/>
                    </a:lnTo>
                    <a:lnTo>
                      <a:pt x="74" y="280"/>
                    </a:lnTo>
                    <a:lnTo>
                      <a:pt x="89" y="286"/>
                    </a:lnTo>
                    <a:lnTo>
                      <a:pt x="104" y="291"/>
                    </a:lnTo>
                    <a:lnTo>
                      <a:pt x="121" y="294"/>
                    </a:lnTo>
                    <a:lnTo>
                      <a:pt x="139" y="296"/>
                    </a:lnTo>
                    <a:lnTo>
                      <a:pt x="159" y="297"/>
                    </a:lnTo>
                    <a:lnTo>
                      <a:pt x="160" y="302"/>
                    </a:lnTo>
                    <a:lnTo>
                      <a:pt x="162" y="309"/>
                    </a:lnTo>
                    <a:lnTo>
                      <a:pt x="166" y="316"/>
                    </a:lnTo>
                    <a:lnTo>
                      <a:pt x="171" y="323"/>
                    </a:lnTo>
                    <a:lnTo>
                      <a:pt x="177" y="331"/>
                    </a:lnTo>
                    <a:lnTo>
                      <a:pt x="184" y="337"/>
                    </a:lnTo>
                    <a:lnTo>
                      <a:pt x="191" y="342"/>
                    </a:lnTo>
                    <a:lnTo>
                      <a:pt x="198" y="346"/>
                    </a:lnTo>
                    <a:lnTo>
                      <a:pt x="311" y="346"/>
                    </a:lnTo>
                    <a:lnTo>
                      <a:pt x="308" y="357"/>
                    </a:lnTo>
                    <a:lnTo>
                      <a:pt x="305" y="365"/>
                    </a:lnTo>
                    <a:lnTo>
                      <a:pt x="300" y="372"/>
                    </a:lnTo>
                    <a:lnTo>
                      <a:pt x="296" y="379"/>
                    </a:lnTo>
                    <a:lnTo>
                      <a:pt x="292" y="385"/>
                    </a:lnTo>
                    <a:lnTo>
                      <a:pt x="288" y="391"/>
                    </a:lnTo>
                    <a:lnTo>
                      <a:pt x="286" y="399"/>
                    </a:lnTo>
                    <a:lnTo>
                      <a:pt x="285" y="408"/>
                    </a:lnTo>
                    <a:lnTo>
                      <a:pt x="286" y="420"/>
                    </a:lnTo>
                    <a:lnTo>
                      <a:pt x="289" y="435"/>
                    </a:lnTo>
                    <a:lnTo>
                      <a:pt x="293" y="451"/>
                    </a:lnTo>
                    <a:lnTo>
                      <a:pt x="298" y="467"/>
                    </a:lnTo>
                    <a:lnTo>
                      <a:pt x="307" y="495"/>
                    </a:lnTo>
                    <a:lnTo>
                      <a:pt x="311" y="513"/>
                    </a:lnTo>
                    <a:lnTo>
                      <a:pt x="310" y="517"/>
                    </a:lnTo>
                    <a:lnTo>
                      <a:pt x="309" y="522"/>
                    </a:lnTo>
                    <a:lnTo>
                      <a:pt x="307" y="526"/>
                    </a:lnTo>
                    <a:lnTo>
                      <a:pt x="305" y="531"/>
                    </a:lnTo>
                    <a:lnTo>
                      <a:pt x="303" y="535"/>
                    </a:lnTo>
                    <a:lnTo>
                      <a:pt x="300" y="540"/>
                    </a:lnTo>
                    <a:lnTo>
                      <a:pt x="298" y="544"/>
                    </a:lnTo>
                    <a:lnTo>
                      <a:pt x="298" y="549"/>
                    </a:lnTo>
                    <a:lnTo>
                      <a:pt x="299" y="557"/>
                    </a:lnTo>
                    <a:lnTo>
                      <a:pt x="302" y="566"/>
                    </a:lnTo>
                    <a:lnTo>
                      <a:pt x="305" y="577"/>
                    </a:lnTo>
                    <a:lnTo>
                      <a:pt x="309" y="587"/>
                    </a:lnTo>
                    <a:lnTo>
                      <a:pt x="315" y="597"/>
                    </a:lnTo>
                    <a:lnTo>
                      <a:pt x="321" y="607"/>
                    </a:lnTo>
                    <a:lnTo>
                      <a:pt x="328" y="617"/>
                    </a:lnTo>
                    <a:lnTo>
                      <a:pt x="337" y="627"/>
                    </a:lnTo>
                    <a:lnTo>
                      <a:pt x="344" y="637"/>
                    </a:lnTo>
                    <a:lnTo>
                      <a:pt x="353" y="645"/>
                    </a:lnTo>
                    <a:lnTo>
                      <a:pt x="362" y="653"/>
                    </a:lnTo>
                    <a:lnTo>
                      <a:pt x="371" y="659"/>
                    </a:lnTo>
                    <a:lnTo>
                      <a:pt x="379" y="664"/>
                    </a:lnTo>
                    <a:lnTo>
                      <a:pt x="388" y="669"/>
                    </a:lnTo>
                    <a:lnTo>
                      <a:pt x="397" y="671"/>
                    </a:lnTo>
                    <a:lnTo>
                      <a:pt x="405" y="672"/>
                    </a:lnTo>
                    <a:lnTo>
                      <a:pt x="415" y="671"/>
                    </a:lnTo>
                    <a:lnTo>
                      <a:pt x="424" y="670"/>
                    </a:lnTo>
                    <a:lnTo>
                      <a:pt x="435" y="667"/>
                    </a:lnTo>
                    <a:lnTo>
                      <a:pt x="445" y="663"/>
                    </a:lnTo>
                    <a:lnTo>
                      <a:pt x="455" y="658"/>
                    </a:lnTo>
                    <a:lnTo>
                      <a:pt x="465" y="653"/>
                    </a:lnTo>
                    <a:lnTo>
                      <a:pt x="475" y="647"/>
                    </a:lnTo>
                    <a:lnTo>
                      <a:pt x="484" y="641"/>
                    </a:lnTo>
                    <a:lnTo>
                      <a:pt x="493" y="634"/>
                    </a:lnTo>
                    <a:lnTo>
                      <a:pt x="500" y="627"/>
                    </a:lnTo>
                    <a:lnTo>
                      <a:pt x="507" y="619"/>
                    </a:lnTo>
                    <a:lnTo>
                      <a:pt x="512" y="612"/>
                    </a:lnTo>
                    <a:lnTo>
                      <a:pt x="518" y="605"/>
                    </a:lnTo>
                    <a:lnTo>
                      <a:pt x="521" y="599"/>
                    </a:lnTo>
                    <a:lnTo>
                      <a:pt x="523" y="592"/>
                    </a:lnTo>
                    <a:lnTo>
                      <a:pt x="524" y="586"/>
                    </a:lnTo>
                    <a:lnTo>
                      <a:pt x="518" y="574"/>
                    </a:lnTo>
                    <a:lnTo>
                      <a:pt x="504" y="551"/>
                    </a:lnTo>
                    <a:lnTo>
                      <a:pt x="487" y="528"/>
                    </a:lnTo>
                    <a:lnTo>
                      <a:pt x="477" y="513"/>
                    </a:lnTo>
                    <a:lnTo>
                      <a:pt x="477" y="469"/>
                    </a:lnTo>
                    <a:lnTo>
                      <a:pt x="504" y="469"/>
                    </a:lnTo>
                    <a:lnTo>
                      <a:pt x="518" y="476"/>
                    </a:lnTo>
                    <a:lnTo>
                      <a:pt x="541" y="484"/>
                    </a:lnTo>
                    <a:lnTo>
                      <a:pt x="564" y="493"/>
                    </a:lnTo>
                    <a:lnTo>
                      <a:pt x="577" y="500"/>
                    </a:lnTo>
                    <a:lnTo>
                      <a:pt x="578" y="496"/>
                    </a:lnTo>
                    <a:lnTo>
                      <a:pt x="580" y="493"/>
                    </a:lnTo>
                    <a:lnTo>
                      <a:pt x="584" y="489"/>
                    </a:lnTo>
                    <a:lnTo>
                      <a:pt x="589" y="485"/>
                    </a:lnTo>
                    <a:lnTo>
                      <a:pt x="600" y="477"/>
                    </a:lnTo>
                    <a:lnTo>
                      <a:pt x="614" y="469"/>
                    </a:lnTo>
                    <a:lnTo>
                      <a:pt x="629" y="461"/>
                    </a:lnTo>
                    <a:lnTo>
                      <a:pt x="642" y="453"/>
                    </a:lnTo>
                    <a:lnTo>
                      <a:pt x="647" y="449"/>
                    </a:lnTo>
                    <a:lnTo>
                      <a:pt x="652" y="445"/>
                    </a:lnTo>
                    <a:lnTo>
                      <a:pt x="655" y="442"/>
                    </a:lnTo>
                    <a:lnTo>
                      <a:pt x="657" y="438"/>
                    </a:lnTo>
                    <a:lnTo>
                      <a:pt x="662" y="440"/>
                    </a:lnTo>
                    <a:lnTo>
                      <a:pt x="666" y="441"/>
                    </a:lnTo>
                    <a:lnTo>
                      <a:pt x="669" y="441"/>
                    </a:lnTo>
                    <a:lnTo>
                      <a:pt x="674" y="441"/>
                    </a:lnTo>
                    <a:lnTo>
                      <a:pt x="677" y="440"/>
                    </a:lnTo>
                    <a:lnTo>
                      <a:pt x="679" y="439"/>
                    </a:lnTo>
                    <a:lnTo>
                      <a:pt x="681" y="437"/>
                    </a:lnTo>
                    <a:lnTo>
                      <a:pt x="685" y="435"/>
                    </a:lnTo>
                    <a:lnTo>
                      <a:pt x="691" y="424"/>
                    </a:lnTo>
                    <a:lnTo>
                      <a:pt x="697" y="414"/>
                    </a:lnTo>
                    <a:lnTo>
                      <a:pt x="657" y="339"/>
                    </a:lnTo>
                    <a:lnTo>
                      <a:pt x="661" y="334"/>
                    </a:lnTo>
                    <a:lnTo>
                      <a:pt x="666" y="327"/>
                    </a:lnTo>
                    <a:lnTo>
                      <a:pt x="674" y="320"/>
                    </a:lnTo>
                    <a:lnTo>
                      <a:pt x="681" y="313"/>
                    </a:lnTo>
                    <a:lnTo>
                      <a:pt x="690" y="306"/>
                    </a:lnTo>
                    <a:lnTo>
                      <a:pt x="700" y="299"/>
                    </a:lnTo>
                    <a:lnTo>
                      <a:pt x="709" y="294"/>
                    </a:lnTo>
                    <a:lnTo>
                      <a:pt x="717" y="291"/>
                    </a:lnTo>
                    <a:lnTo>
                      <a:pt x="715" y="275"/>
                    </a:lnTo>
                    <a:lnTo>
                      <a:pt x="714" y="263"/>
                    </a:lnTo>
                    <a:lnTo>
                      <a:pt x="713" y="258"/>
                    </a:lnTo>
                    <a:lnTo>
                      <a:pt x="714" y="253"/>
                    </a:lnTo>
                    <a:lnTo>
                      <a:pt x="714" y="248"/>
                    </a:lnTo>
                    <a:lnTo>
                      <a:pt x="717" y="241"/>
                    </a:lnTo>
                    <a:lnTo>
                      <a:pt x="720" y="241"/>
                    </a:lnTo>
                    <a:lnTo>
                      <a:pt x="723" y="239"/>
                    </a:lnTo>
                    <a:lnTo>
                      <a:pt x="726" y="235"/>
                    </a:lnTo>
                    <a:lnTo>
                      <a:pt x="730" y="231"/>
                    </a:lnTo>
                    <a:lnTo>
                      <a:pt x="737" y="223"/>
                    </a:lnTo>
                    <a:lnTo>
                      <a:pt x="743" y="216"/>
                    </a:lnTo>
                    <a:lnTo>
                      <a:pt x="735" y="215"/>
                    </a:lnTo>
                    <a:lnTo>
                      <a:pt x="728" y="213"/>
                    </a:lnTo>
                    <a:lnTo>
                      <a:pt x="721" y="210"/>
                    </a:lnTo>
                    <a:lnTo>
                      <a:pt x="714" y="207"/>
                    </a:lnTo>
                    <a:lnTo>
                      <a:pt x="709" y="204"/>
                    </a:lnTo>
                    <a:lnTo>
                      <a:pt x="703" y="200"/>
                    </a:lnTo>
                    <a:lnTo>
                      <a:pt x="700" y="196"/>
                    </a:lnTo>
                    <a:lnTo>
                      <a:pt x="696" y="191"/>
                    </a:lnTo>
                    <a:lnTo>
                      <a:pt x="692" y="186"/>
                    </a:lnTo>
                    <a:lnTo>
                      <a:pt x="690" y="181"/>
                    </a:lnTo>
                    <a:lnTo>
                      <a:pt x="688" y="174"/>
                    </a:lnTo>
                    <a:lnTo>
                      <a:pt x="686" y="168"/>
                    </a:lnTo>
                    <a:lnTo>
                      <a:pt x="684" y="156"/>
                    </a:lnTo>
                    <a:lnTo>
                      <a:pt x="684" y="143"/>
                    </a:lnTo>
                    <a:lnTo>
                      <a:pt x="679" y="143"/>
                    </a:lnTo>
                    <a:lnTo>
                      <a:pt x="675" y="144"/>
                    </a:lnTo>
                    <a:lnTo>
                      <a:pt x="670" y="145"/>
                    </a:lnTo>
                    <a:lnTo>
                      <a:pt x="667" y="146"/>
                    </a:lnTo>
                    <a:lnTo>
                      <a:pt x="662" y="150"/>
                    </a:lnTo>
                    <a:lnTo>
                      <a:pt x="657" y="155"/>
                    </a:lnTo>
                    <a:lnTo>
                      <a:pt x="646" y="154"/>
                    </a:lnTo>
                    <a:lnTo>
                      <a:pt x="639" y="152"/>
                    </a:lnTo>
                    <a:lnTo>
                      <a:pt x="636" y="150"/>
                    </a:lnTo>
                    <a:lnTo>
                      <a:pt x="634" y="148"/>
                    </a:lnTo>
                    <a:lnTo>
                      <a:pt x="632" y="146"/>
                    </a:lnTo>
                    <a:lnTo>
                      <a:pt x="631" y="144"/>
                    </a:lnTo>
                    <a:lnTo>
                      <a:pt x="630" y="134"/>
                    </a:lnTo>
                    <a:lnTo>
                      <a:pt x="630" y="124"/>
                    </a:lnTo>
                    <a:lnTo>
                      <a:pt x="624" y="124"/>
                    </a:lnTo>
                    <a:lnTo>
                      <a:pt x="618" y="121"/>
                    </a:lnTo>
                    <a:lnTo>
                      <a:pt x="610" y="119"/>
                    </a:lnTo>
                    <a:lnTo>
                      <a:pt x="602" y="115"/>
                    </a:lnTo>
                    <a:lnTo>
                      <a:pt x="595" y="111"/>
                    </a:lnTo>
                    <a:lnTo>
                      <a:pt x="589" y="106"/>
                    </a:lnTo>
                    <a:lnTo>
                      <a:pt x="587" y="103"/>
                    </a:lnTo>
                    <a:lnTo>
                      <a:pt x="585" y="100"/>
                    </a:lnTo>
                    <a:lnTo>
                      <a:pt x="584" y="97"/>
                    </a:lnTo>
                    <a:lnTo>
                      <a:pt x="584" y="93"/>
                    </a:lnTo>
                    <a:lnTo>
                      <a:pt x="587" y="83"/>
                    </a:lnTo>
                    <a:lnTo>
                      <a:pt x="590" y="69"/>
                    </a:lnTo>
                    <a:lnTo>
                      <a:pt x="544" y="69"/>
                    </a:lnTo>
                    <a:lnTo>
                      <a:pt x="536" y="75"/>
                    </a:lnTo>
                    <a:lnTo>
                      <a:pt x="530" y="80"/>
                    </a:lnTo>
                    <a:lnTo>
                      <a:pt x="523" y="83"/>
                    </a:lnTo>
                    <a:lnTo>
                      <a:pt x="518" y="85"/>
                    </a:lnTo>
                    <a:lnTo>
                      <a:pt x="505" y="87"/>
                    </a:lnTo>
                    <a:lnTo>
                      <a:pt x="490" y="87"/>
                    </a:lnTo>
                    <a:lnTo>
                      <a:pt x="485" y="88"/>
                    </a:lnTo>
                    <a:lnTo>
                      <a:pt x="478" y="92"/>
                    </a:lnTo>
                    <a:lnTo>
                      <a:pt x="475" y="94"/>
                    </a:lnTo>
                    <a:lnTo>
                      <a:pt x="473" y="97"/>
                    </a:lnTo>
                    <a:lnTo>
                      <a:pt x="472" y="101"/>
                    </a:lnTo>
                    <a:lnTo>
                      <a:pt x="471" y="105"/>
                    </a:lnTo>
                    <a:lnTo>
                      <a:pt x="457" y="111"/>
                    </a:lnTo>
                    <a:lnTo>
                      <a:pt x="444" y="117"/>
                    </a:lnTo>
                    <a:lnTo>
                      <a:pt x="439" y="117"/>
                    </a:lnTo>
                    <a:lnTo>
                      <a:pt x="434" y="116"/>
                    </a:lnTo>
                    <a:lnTo>
                      <a:pt x="430" y="115"/>
                    </a:lnTo>
                    <a:lnTo>
                      <a:pt x="426" y="113"/>
                    </a:lnTo>
                    <a:lnTo>
                      <a:pt x="422" y="110"/>
                    </a:lnTo>
                    <a:lnTo>
                      <a:pt x="420" y="107"/>
                    </a:lnTo>
                    <a:lnTo>
                      <a:pt x="418" y="104"/>
                    </a:lnTo>
                    <a:lnTo>
                      <a:pt x="418" y="99"/>
                    </a:lnTo>
                    <a:lnTo>
                      <a:pt x="410" y="103"/>
                    </a:lnTo>
                    <a:lnTo>
                      <a:pt x="404" y="104"/>
                    </a:lnTo>
                    <a:lnTo>
                      <a:pt x="398" y="104"/>
                    </a:lnTo>
                    <a:lnTo>
                      <a:pt x="393" y="102"/>
                    </a:lnTo>
                    <a:lnTo>
                      <a:pt x="388" y="98"/>
                    </a:lnTo>
                    <a:lnTo>
                      <a:pt x="384" y="93"/>
                    </a:lnTo>
                    <a:lnTo>
                      <a:pt x="381" y="88"/>
                    </a:lnTo>
                    <a:lnTo>
                      <a:pt x="378" y="81"/>
                    </a:lnTo>
                    <a:lnTo>
                      <a:pt x="359" y="83"/>
                    </a:lnTo>
                    <a:lnTo>
                      <a:pt x="340" y="86"/>
                    </a:lnTo>
                    <a:lnTo>
                      <a:pt x="331" y="86"/>
                    </a:lnTo>
                    <a:lnTo>
                      <a:pt x="323" y="86"/>
                    </a:lnTo>
                    <a:lnTo>
                      <a:pt x="320" y="86"/>
                    </a:lnTo>
                    <a:lnTo>
                      <a:pt x="317" y="85"/>
                    </a:lnTo>
                    <a:lnTo>
                      <a:pt x="314" y="83"/>
                    </a:lnTo>
                    <a:lnTo>
                      <a:pt x="311" y="81"/>
                    </a:lnTo>
                    <a:lnTo>
                      <a:pt x="305" y="86"/>
                    </a:lnTo>
                    <a:lnTo>
                      <a:pt x="298" y="89"/>
                    </a:lnTo>
                    <a:lnTo>
                      <a:pt x="291" y="92"/>
                    </a:lnTo>
                    <a:lnTo>
                      <a:pt x="285" y="93"/>
                    </a:lnTo>
                    <a:lnTo>
                      <a:pt x="275" y="93"/>
                    </a:lnTo>
                    <a:lnTo>
                      <a:pt x="265" y="93"/>
                    </a:lnTo>
                    <a:lnTo>
                      <a:pt x="258" y="93"/>
                    </a:lnTo>
                    <a:lnTo>
                      <a:pt x="252" y="93"/>
                    </a:lnTo>
                    <a:lnTo>
                      <a:pt x="251" y="83"/>
                    </a:lnTo>
                    <a:lnTo>
                      <a:pt x="249" y="73"/>
                    </a:lnTo>
                    <a:lnTo>
                      <a:pt x="244" y="65"/>
                    </a:lnTo>
                    <a:lnTo>
                      <a:pt x="240" y="58"/>
                    </a:lnTo>
                    <a:lnTo>
                      <a:pt x="233" y="52"/>
                    </a:lnTo>
                    <a:lnTo>
                      <a:pt x="227" y="47"/>
                    </a:lnTo>
                    <a:lnTo>
                      <a:pt x="219" y="42"/>
                    </a:lnTo>
                    <a:lnTo>
                      <a:pt x="211" y="38"/>
                    </a:lnTo>
                    <a:lnTo>
                      <a:pt x="195" y="30"/>
                    </a:lnTo>
                    <a:lnTo>
                      <a:pt x="179" y="22"/>
                    </a:lnTo>
                    <a:lnTo>
                      <a:pt x="171" y="18"/>
                    </a:lnTo>
                    <a:lnTo>
                      <a:pt x="164" y="13"/>
                    </a:lnTo>
                    <a:lnTo>
                      <a:pt x="158" y="7"/>
                    </a:lnTo>
                    <a:lnTo>
                      <a:pt x="152" y="0"/>
                    </a:lnTo>
                    <a:lnTo>
                      <a:pt x="148" y="10"/>
                    </a:lnTo>
                    <a:lnTo>
                      <a:pt x="146" y="20"/>
                    </a:lnTo>
                    <a:lnTo>
                      <a:pt x="146" y="31"/>
                    </a:lnTo>
                    <a:lnTo>
                      <a:pt x="146" y="44"/>
                    </a:lnTo>
                    <a:lnTo>
                      <a:pt x="140" y="44"/>
                    </a:lnTo>
                    <a:lnTo>
                      <a:pt x="136" y="46"/>
                    </a:lnTo>
                    <a:lnTo>
                      <a:pt x="131" y="49"/>
                    </a:lnTo>
                    <a:lnTo>
                      <a:pt x="127" y="52"/>
                    </a:lnTo>
                    <a:lnTo>
                      <a:pt x="124" y="57"/>
                    </a:lnTo>
                    <a:lnTo>
                      <a:pt x="121" y="62"/>
                    </a:lnTo>
                    <a:lnTo>
                      <a:pt x="119" y="69"/>
                    </a:lnTo>
                    <a:lnTo>
                      <a:pt x="119" y="75"/>
                    </a:lnTo>
                    <a:lnTo>
                      <a:pt x="119" y="96"/>
                    </a:lnTo>
                    <a:lnTo>
                      <a:pt x="119" y="108"/>
                    </a:lnTo>
                    <a:lnTo>
                      <a:pt x="119" y="118"/>
                    </a:lnTo>
                    <a:lnTo>
                      <a:pt x="119" y="137"/>
                    </a:lnTo>
                    <a:lnTo>
                      <a:pt x="116" y="150"/>
                    </a:lnTo>
                    <a:lnTo>
                      <a:pt x="109" y="169"/>
                    </a:lnTo>
                    <a:lnTo>
                      <a:pt x="107" y="180"/>
                    </a:lnTo>
                    <a:lnTo>
                      <a:pt x="105" y="188"/>
                    </a:lnTo>
                    <a:lnTo>
                      <a:pt x="104" y="194"/>
                    </a:lnTo>
                    <a:lnTo>
                      <a:pt x="105" y="198"/>
                    </a:lnTo>
                    <a:lnTo>
                      <a:pt x="99" y="197"/>
                    </a:lnTo>
                    <a:lnTo>
                      <a:pt x="93" y="194"/>
                    </a:lnTo>
                    <a:lnTo>
                      <a:pt x="90" y="193"/>
                    </a:lnTo>
                    <a:lnTo>
                      <a:pt x="87" y="190"/>
                    </a:lnTo>
                    <a:lnTo>
                      <a:pt x="86" y="188"/>
                    </a:lnTo>
                    <a:lnTo>
                      <a:pt x="85" y="186"/>
                    </a:lnTo>
                    <a:lnTo>
                      <a:pt x="80" y="186"/>
                    </a:lnTo>
                    <a:lnTo>
                      <a:pt x="74" y="185"/>
                    </a:lnTo>
                    <a:lnTo>
                      <a:pt x="70" y="184"/>
                    </a:lnTo>
                    <a:lnTo>
                      <a:pt x="67" y="182"/>
                    </a:lnTo>
                    <a:lnTo>
                      <a:pt x="63" y="179"/>
                    </a:lnTo>
                    <a:lnTo>
                      <a:pt x="60" y="176"/>
                    </a:lnTo>
                    <a:lnTo>
                      <a:pt x="58" y="173"/>
                    </a:lnTo>
                    <a:lnTo>
                      <a:pt x="57" y="169"/>
                    </a:lnTo>
                    <a:lnTo>
                      <a:pt x="54" y="161"/>
                    </a:lnTo>
                    <a:lnTo>
                      <a:pt x="52" y="152"/>
                    </a:lnTo>
                    <a:lnTo>
                      <a:pt x="52" y="142"/>
                    </a:lnTo>
                    <a:lnTo>
                      <a:pt x="52" y="131"/>
                    </a:lnTo>
                    <a:lnTo>
                      <a:pt x="52" y="119"/>
                    </a:lnTo>
                    <a:lnTo>
                      <a:pt x="54" y="109"/>
                    </a:lnTo>
                    <a:lnTo>
                      <a:pt x="56" y="100"/>
                    </a:lnTo>
                    <a:lnTo>
                      <a:pt x="59" y="91"/>
                    </a:lnTo>
                    <a:lnTo>
                      <a:pt x="65" y="76"/>
                    </a:lnTo>
                    <a:lnTo>
                      <a:pt x="73" y="61"/>
                    </a:lnTo>
                    <a:lnTo>
                      <a:pt x="81" y="49"/>
                    </a:lnTo>
                    <a:lnTo>
                      <a:pt x="89" y="36"/>
                    </a:lnTo>
                    <a:lnTo>
                      <a:pt x="92" y="29"/>
                    </a:lnTo>
                    <a:lnTo>
                      <a:pt x="95" y="22"/>
                    </a:lnTo>
                    <a:lnTo>
                      <a:pt x="97" y="15"/>
                    </a:lnTo>
                    <a:lnTo>
                      <a:pt x="98" y="7"/>
                    </a:lnTo>
                    <a:lnTo>
                      <a:pt x="85" y="12"/>
                    </a:lnTo>
                    <a:lnTo>
                      <a:pt x="73" y="18"/>
                    </a:lnTo>
                    <a:lnTo>
                      <a:pt x="62" y="24"/>
                    </a:lnTo>
                    <a:lnTo>
                      <a:pt x="52" y="30"/>
                    </a:lnTo>
                    <a:lnTo>
                      <a:pt x="43" y="37"/>
                    </a:lnTo>
                    <a:lnTo>
                      <a:pt x="35" y="44"/>
                    </a:lnTo>
                    <a:lnTo>
                      <a:pt x="28" y="52"/>
                    </a:lnTo>
                    <a:lnTo>
                      <a:pt x="22" y="60"/>
                    </a:lnTo>
                    <a:lnTo>
                      <a:pt x="16" y="70"/>
                    </a:lnTo>
                    <a:lnTo>
                      <a:pt x="12" y="79"/>
                    </a:lnTo>
                    <a:lnTo>
                      <a:pt x="7" y="89"/>
                    </a:lnTo>
                    <a:lnTo>
                      <a:pt x="4" y="99"/>
                    </a:lnTo>
                    <a:lnTo>
                      <a:pt x="2" y="109"/>
                    </a:lnTo>
                    <a:lnTo>
                      <a:pt x="1" y="120"/>
                    </a:lnTo>
                    <a:lnTo>
                      <a:pt x="0" y="131"/>
                    </a:lnTo>
                    <a:lnTo>
                      <a:pt x="0" y="14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31" name="Freeform 190">
              <a:extLst>
                <a:ext uri="{FF2B5EF4-FFF2-40B4-BE49-F238E27FC236}">
                  <a16:creationId xmlns:a16="http://schemas.microsoft.com/office/drawing/2014/main" id="{D90B7F46-D658-0D4C-8C67-007CC37D8E89}"/>
                </a:ext>
              </a:extLst>
            </p:cNvPr>
            <p:cNvSpPr>
              <a:spLocks/>
            </p:cNvSpPr>
            <p:nvPr>
              <p:custDataLst>
                <p:tags r:id="rId299"/>
              </p:custDataLst>
            </p:nvPr>
          </p:nvSpPr>
          <p:spPr bwMode="auto">
            <a:xfrm>
              <a:off x="9632472" y="5046624"/>
              <a:ext cx="44548" cy="24688"/>
            </a:xfrm>
            <a:custGeom>
              <a:avLst/>
              <a:gdLst>
                <a:gd name="T0" fmla="*/ 22663 w 87"/>
                <a:gd name="T1" fmla="*/ 22225 h 42"/>
                <a:gd name="T2" fmla="*/ 24761 w 87"/>
                <a:gd name="T3" fmla="*/ 22225 h 42"/>
                <a:gd name="T4" fmla="*/ 26859 w 87"/>
                <a:gd name="T5" fmla="*/ 21696 h 42"/>
                <a:gd name="T6" fmla="*/ 28538 w 87"/>
                <a:gd name="T7" fmla="*/ 21167 h 42"/>
                <a:gd name="T8" fmla="*/ 29797 w 87"/>
                <a:gd name="T9" fmla="*/ 20108 h 42"/>
                <a:gd name="T10" fmla="*/ 31476 w 87"/>
                <a:gd name="T11" fmla="*/ 17992 h 42"/>
                <a:gd name="T12" fmla="*/ 32735 w 87"/>
                <a:gd name="T13" fmla="*/ 14817 h 42"/>
                <a:gd name="T14" fmla="*/ 33155 w 87"/>
                <a:gd name="T15" fmla="*/ 11642 h 42"/>
                <a:gd name="T16" fmla="*/ 33574 w 87"/>
                <a:gd name="T17" fmla="*/ 8467 h 42"/>
                <a:gd name="T18" fmla="*/ 34414 w 87"/>
                <a:gd name="T19" fmla="*/ 5821 h 42"/>
                <a:gd name="T20" fmla="*/ 36512 w 87"/>
                <a:gd name="T21" fmla="*/ 3175 h 42"/>
                <a:gd name="T22" fmla="*/ 32315 w 87"/>
                <a:gd name="T23" fmla="*/ 1058 h 42"/>
                <a:gd name="T24" fmla="*/ 28118 w 87"/>
                <a:gd name="T25" fmla="*/ 0 h 42"/>
                <a:gd name="T26" fmla="*/ 23922 w 87"/>
                <a:gd name="T27" fmla="*/ 0 h 42"/>
                <a:gd name="T28" fmla="*/ 19725 w 87"/>
                <a:gd name="T29" fmla="*/ 0 h 42"/>
                <a:gd name="T30" fmla="*/ 16787 w 87"/>
                <a:gd name="T31" fmla="*/ 0 h 42"/>
                <a:gd name="T32" fmla="*/ 13430 w 87"/>
                <a:gd name="T33" fmla="*/ 1058 h 42"/>
                <a:gd name="T34" fmla="*/ 10492 w 87"/>
                <a:gd name="T35" fmla="*/ 2117 h 42"/>
                <a:gd name="T36" fmla="*/ 7974 w 87"/>
                <a:gd name="T37" fmla="*/ 3175 h 42"/>
                <a:gd name="T38" fmla="*/ 3357 w 87"/>
                <a:gd name="T39" fmla="*/ 6350 h 42"/>
                <a:gd name="T40" fmla="*/ 0 w 87"/>
                <a:gd name="T41" fmla="*/ 9525 h 42"/>
                <a:gd name="T42" fmla="*/ 4616 w 87"/>
                <a:gd name="T43" fmla="*/ 12700 h 42"/>
                <a:gd name="T44" fmla="*/ 11331 w 87"/>
                <a:gd name="T45" fmla="*/ 16933 h 42"/>
                <a:gd name="T46" fmla="*/ 18046 w 87"/>
                <a:gd name="T47" fmla="*/ 20638 h 42"/>
                <a:gd name="T48" fmla="*/ 22663 w 87"/>
                <a:gd name="T49" fmla="*/ 22225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7" h="42">
                  <a:moveTo>
                    <a:pt x="54" y="42"/>
                  </a:moveTo>
                  <a:lnTo>
                    <a:pt x="59" y="42"/>
                  </a:lnTo>
                  <a:lnTo>
                    <a:pt x="64" y="41"/>
                  </a:lnTo>
                  <a:lnTo>
                    <a:pt x="68" y="40"/>
                  </a:lnTo>
                  <a:lnTo>
                    <a:pt x="71" y="38"/>
                  </a:lnTo>
                  <a:lnTo>
                    <a:pt x="75" y="34"/>
                  </a:lnTo>
                  <a:lnTo>
                    <a:pt x="78" y="28"/>
                  </a:lnTo>
                  <a:lnTo>
                    <a:pt x="79" y="22"/>
                  </a:lnTo>
                  <a:lnTo>
                    <a:pt x="80" y="16"/>
                  </a:lnTo>
                  <a:lnTo>
                    <a:pt x="82" y="11"/>
                  </a:lnTo>
                  <a:lnTo>
                    <a:pt x="87" y="6"/>
                  </a:lnTo>
                  <a:lnTo>
                    <a:pt x="77" y="2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5" y="4"/>
                  </a:lnTo>
                  <a:lnTo>
                    <a:pt x="19" y="6"/>
                  </a:lnTo>
                  <a:lnTo>
                    <a:pt x="8" y="12"/>
                  </a:lnTo>
                  <a:lnTo>
                    <a:pt x="0" y="18"/>
                  </a:lnTo>
                  <a:lnTo>
                    <a:pt x="11" y="24"/>
                  </a:lnTo>
                  <a:lnTo>
                    <a:pt x="27" y="32"/>
                  </a:lnTo>
                  <a:lnTo>
                    <a:pt x="43" y="39"/>
                  </a:lnTo>
                  <a:lnTo>
                    <a:pt x="54" y="4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2" name="Freeform 193">
              <a:extLst>
                <a:ext uri="{FF2B5EF4-FFF2-40B4-BE49-F238E27FC236}">
                  <a16:creationId xmlns:a16="http://schemas.microsoft.com/office/drawing/2014/main" id="{D98BEAF7-FD9F-784F-A2A3-453620D58E04}"/>
                </a:ext>
              </a:extLst>
            </p:cNvPr>
            <p:cNvSpPr>
              <a:spLocks/>
            </p:cNvSpPr>
            <p:nvPr>
              <p:custDataLst>
                <p:tags r:id="rId300"/>
              </p:custDataLst>
            </p:nvPr>
          </p:nvSpPr>
          <p:spPr bwMode="auto">
            <a:xfrm>
              <a:off x="2272321" y="3531801"/>
              <a:ext cx="815427" cy="645432"/>
            </a:xfrm>
            <a:custGeom>
              <a:avLst/>
              <a:gdLst>
                <a:gd name="T0" fmla="*/ 541201 w 1535"/>
                <a:gd name="T1" fmla="*/ 484624 h 1109"/>
                <a:gd name="T2" fmla="*/ 565583 w 1535"/>
                <a:gd name="T3" fmla="*/ 514487 h 1109"/>
                <a:gd name="T4" fmla="*/ 531186 w 1535"/>
                <a:gd name="T5" fmla="*/ 523394 h 1109"/>
                <a:gd name="T6" fmla="*/ 512464 w 1535"/>
                <a:gd name="T7" fmla="*/ 573690 h 1109"/>
                <a:gd name="T8" fmla="*/ 463700 w 1535"/>
                <a:gd name="T9" fmla="*/ 527061 h 1109"/>
                <a:gd name="T10" fmla="*/ 432786 w 1535"/>
                <a:gd name="T11" fmla="*/ 530205 h 1109"/>
                <a:gd name="T12" fmla="*/ 397519 w 1535"/>
                <a:gd name="T13" fmla="*/ 544351 h 1109"/>
                <a:gd name="T14" fmla="*/ 342223 w 1535"/>
                <a:gd name="T15" fmla="*/ 508724 h 1109"/>
                <a:gd name="T16" fmla="*/ 282138 w 1535"/>
                <a:gd name="T17" fmla="*/ 480433 h 1109"/>
                <a:gd name="T18" fmla="*/ 256014 w 1535"/>
                <a:gd name="T19" fmla="*/ 462620 h 1109"/>
                <a:gd name="T20" fmla="*/ 233809 w 1535"/>
                <a:gd name="T21" fmla="*/ 437471 h 1109"/>
                <a:gd name="T22" fmla="*/ 211168 w 1535"/>
                <a:gd name="T23" fmla="*/ 432756 h 1109"/>
                <a:gd name="T24" fmla="*/ 191140 w 1535"/>
                <a:gd name="T25" fmla="*/ 396606 h 1109"/>
                <a:gd name="T26" fmla="*/ 203331 w 1535"/>
                <a:gd name="T27" fmla="*/ 369362 h 1109"/>
                <a:gd name="T28" fmla="*/ 195929 w 1535"/>
                <a:gd name="T29" fmla="*/ 314875 h 1109"/>
                <a:gd name="T30" fmla="*/ 153260 w 1535"/>
                <a:gd name="T31" fmla="*/ 245194 h 1109"/>
                <a:gd name="T32" fmla="*/ 132361 w 1535"/>
                <a:gd name="T33" fmla="*/ 223189 h 1109"/>
                <a:gd name="T34" fmla="*/ 127572 w 1535"/>
                <a:gd name="T35" fmla="*/ 193326 h 1109"/>
                <a:gd name="T36" fmla="*/ 94482 w 1535"/>
                <a:gd name="T37" fmla="*/ 129932 h 1109"/>
                <a:gd name="T38" fmla="*/ 72712 w 1535"/>
                <a:gd name="T39" fmla="*/ 38770 h 1109"/>
                <a:gd name="T40" fmla="*/ 36573 w 1535"/>
                <a:gd name="T41" fmla="*/ 54487 h 1109"/>
                <a:gd name="T42" fmla="*/ 49200 w 1535"/>
                <a:gd name="T43" fmla="*/ 116310 h 1109"/>
                <a:gd name="T44" fmla="*/ 65310 w 1535"/>
                <a:gd name="T45" fmla="*/ 170797 h 1109"/>
                <a:gd name="T46" fmla="*/ 85338 w 1535"/>
                <a:gd name="T47" fmla="*/ 210615 h 1109"/>
                <a:gd name="T48" fmla="*/ 87080 w 1535"/>
                <a:gd name="T49" fmla="*/ 243622 h 1109"/>
                <a:gd name="T50" fmla="*/ 92740 w 1535"/>
                <a:gd name="T51" fmla="*/ 274533 h 1109"/>
                <a:gd name="T52" fmla="*/ 112768 w 1535"/>
                <a:gd name="T53" fmla="*/ 299157 h 1109"/>
                <a:gd name="T54" fmla="*/ 93175 w 1535"/>
                <a:gd name="T55" fmla="*/ 312255 h 1109"/>
                <a:gd name="T56" fmla="*/ 84032 w 1535"/>
                <a:gd name="T57" fmla="*/ 283964 h 1109"/>
                <a:gd name="T58" fmla="*/ 52248 w 1535"/>
                <a:gd name="T59" fmla="*/ 248337 h 1109"/>
                <a:gd name="T60" fmla="*/ 63568 w 1535"/>
                <a:gd name="T61" fmla="*/ 220046 h 1109"/>
                <a:gd name="T62" fmla="*/ 38750 w 1535"/>
                <a:gd name="T63" fmla="*/ 191754 h 1109"/>
                <a:gd name="T64" fmla="*/ 11756 w 1535"/>
                <a:gd name="T65" fmla="*/ 160843 h 1109"/>
                <a:gd name="T66" fmla="*/ 28301 w 1535"/>
                <a:gd name="T67" fmla="*/ 151412 h 1109"/>
                <a:gd name="T68" fmla="*/ 27866 w 1535"/>
                <a:gd name="T69" fmla="*/ 117882 h 1109"/>
                <a:gd name="T70" fmla="*/ 2612 w 1535"/>
                <a:gd name="T71" fmla="*/ 61298 h 1109"/>
                <a:gd name="T72" fmla="*/ 16545 w 1535"/>
                <a:gd name="T73" fmla="*/ 2620 h 1109"/>
                <a:gd name="T74" fmla="*/ 91869 w 1535"/>
                <a:gd name="T75" fmla="*/ 9431 h 1109"/>
                <a:gd name="T76" fmla="*/ 157179 w 1535"/>
                <a:gd name="T77" fmla="*/ 39818 h 1109"/>
                <a:gd name="T78" fmla="*/ 216829 w 1535"/>
                <a:gd name="T79" fmla="*/ 28815 h 1109"/>
                <a:gd name="T80" fmla="*/ 258191 w 1535"/>
                <a:gd name="T81" fmla="*/ 28292 h 1109"/>
                <a:gd name="T82" fmla="*/ 275607 w 1535"/>
                <a:gd name="T83" fmla="*/ 57631 h 1109"/>
                <a:gd name="T84" fmla="*/ 304779 w 1535"/>
                <a:gd name="T85" fmla="*/ 112642 h 1109"/>
                <a:gd name="T86" fmla="*/ 326549 w 1535"/>
                <a:gd name="T87" fmla="*/ 100592 h 1109"/>
                <a:gd name="T88" fmla="*/ 357898 w 1535"/>
                <a:gd name="T89" fmla="*/ 92210 h 1109"/>
                <a:gd name="T90" fmla="*/ 382715 w 1535"/>
                <a:gd name="T91" fmla="*/ 127836 h 1109"/>
                <a:gd name="T92" fmla="*/ 394036 w 1535"/>
                <a:gd name="T93" fmla="*/ 189658 h 1109"/>
                <a:gd name="T94" fmla="*/ 419724 w 1535"/>
                <a:gd name="T95" fmla="*/ 212187 h 1109"/>
                <a:gd name="T96" fmla="*/ 425385 w 1535"/>
                <a:gd name="T97" fmla="*/ 238907 h 1109"/>
                <a:gd name="T98" fmla="*/ 405356 w 1535"/>
                <a:gd name="T99" fmla="*/ 257768 h 1109"/>
                <a:gd name="T100" fmla="*/ 399261 w 1535"/>
                <a:gd name="T101" fmla="*/ 332164 h 1109"/>
                <a:gd name="T102" fmla="*/ 416241 w 1535"/>
                <a:gd name="T103" fmla="*/ 414419 h 1109"/>
                <a:gd name="T104" fmla="*/ 458910 w 1535"/>
                <a:gd name="T105" fmla="*/ 459476 h 1109"/>
                <a:gd name="T106" fmla="*/ 507675 w 1535"/>
                <a:gd name="T107" fmla="*/ 444806 h 1109"/>
                <a:gd name="T108" fmla="*/ 543813 w 1535"/>
                <a:gd name="T109" fmla="*/ 445330 h 1109"/>
                <a:gd name="T110" fmla="*/ 564277 w 1535"/>
                <a:gd name="T111" fmla="*/ 388747 h 1109"/>
                <a:gd name="T112" fmla="*/ 581693 w 1535"/>
                <a:gd name="T113" fmla="*/ 363075 h 1109"/>
                <a:gd name="T114" fmla="*/ 655710 w 1535"/>
                <a:gd name="T115" fmla="*/ 355216 h 1109"/>
                <a:gd name="T116" fmla="*/ 654404 w 1535"/>
                <a:gd name="T117" fmla="*/ 381936 h 1109"/>
                <a:gd name="T118" fmla="*/ 639165 w 1535"/>
                <a:gd name="T119" fmla="*/ 430137 h 1109"/>
                <a:gd name="T120" fmla="*/ 596061 w 1535"/>
                <a:gd name="T121" fmla="*/ 465239 h 11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535" h="1109">
                  <a:moveTo>
                    <a:pt x="1336" y="888"/>
                  </a:moveTo>
                  <a:lnTo>
                    <a:pt x="1319" y="891"/>
                  </a:lnTo>
                  <a:lnTo>
                    <a:pt x="1287" y="901"/>
                  </a:lnTo>
                  <a:lnTo>
                    <a:pt x="1270" y="907"/>
                  </a:lnTo>
                  <a:lnTo>
                    <a:pt x="1256" y="913"/>
                  </a:lnTo>
                  <a:lnTo>
                    <a:pt x="1251" y="916"/>
                  </a:lnTo>
                  <a:lnTo>
                    <a:pt x="1246" y="919"/>
                  </a:lnTo>
                  <a:lnTo>
                    <a:pt x="1244" y="922"/>
                  </a:lnTo>
                  <a:lnTo>
                    <a:pt x="1243" y="925"/>
                  </a:lnTo>
                  <a:lnTo>
                    <a:pt x="1243" y="929"/>
                  </a:lnTo>
                  <a:lnTo>
                    <a:pt x="1244" y="933"/>
                  </a:lnTo>
                  <a:lnTo>
                    <a:pt x="1246" y="937"/>
                  </a:lnTo>
                  <a:lnTo>
                    <a:pt x="1248" y="940"/>
                  </a:lnTo>
                  <a:lnTo>
                    <a:pt x="1255" y="946"/>
                  </a:lnTo>
                  <a:lnTo>
                    <a:pt x="1263" y="951"/>
                  </a:lnTo>
                  <a:lnTo>
                    <a:pt x="1282" y="961"/>
                  </a:lnTo>
                  <a:lnTo>
                    <a:pt x="1302" y="973"/>
                  </a:lnTo>
                  <a:lnTo>
                    <a:pt x="1299" y="982"/>
                  </a:lnTo>
                  <a:lnTo>
                    <a:pt x="1294" y="988"/>
                  </a:lnTo>
                  <a:lnTo>
                    <a:pt x="1289" y="993"/>
                  </a:lnTo>
                  <a:lnTo>
                    <a:pt x="1282" y="996"/>
                  </a:lnTo>
                  <a:lnTo>
                    <a:pt x="1275" y="998"/>
                  </a:lnTo>
                  <a:lnTo>
                    <a:pt x="1267" y="999"/>
                  </a:lnTo>
                  <a:lnTo>
                    <a:pt x="1258" y="999"/>
                  </a:lnTo>
                  <a:lnTo>
                    <a:pt x="1251" y="999"/>
                  </a:lnTo>
                  <a:lnTo>
                    <a:pt x="1234" y="999"/>
                  </a:lnTo>
                  <a:lnTo>
                    <a:pt x="1220" y="999"/>
                  </a:lnTo>
                  <a:lnTo>
                    <a:pt x="1213" y="1000"/>
                  </a:lnTo>
                  <a:lnTo>
                    <a:pt x="1209" y="1002"/>
                  </a:lnTo>
                  <a:lnTo>
                    <a:pt x="1204" y="1006"/>
                  </a:lnTo>
                  <a:lnTo>
                    <a:pt x="1203" y="1011"/>
                  </a:lnTo>
                  <a:lnTo>
                    <a:pt x="1193" y="1036"/>
                  </a:lnTo>
                  <a:lnTo>
                    <a:pt x="1185" y="1058"/>
                  </a:lnTo>
                  <a:lnTo>
                    <a:pt x="1181" y="1069"/>
                  </a:lnTo>
                  <a:lnTo>
                    <a:pt x="1178" y="1080"/>
                  </a:lnTo>
                  <a:lnTo>
                    <a:pt x="1177" y="1095"/>
                  </a:lnTo>
                  <a:lnTo>
                    <a:pt x="1176" y="1109"/>
                  </a:lnTo>
                  <a:lnTo>
                    <a:pt x="1165" y="1100"/>
                  </a:lnTo>
                  <a:lnTo>
                    <a:pt x="1153" y="1091"/>
                  </a:lnTo>
                  <a:lnTo>
                    <a:pt x="1141" y="1081"/>
                  </a:lnTo>
                  <a:lnTo>
                    <a:pt x="1130" y="1072"/>
                  </a:lnTo>
                  <a:lnTo>
                    <a:pt x="1112" y="1051"/>
                  </a:lnTo>
                  <a:lnTo>
                    <a:pt x="1090" y="1026"/>
                  </a:lnTo>
                  <a:lnTo>
                    <a:pt x="1078" y="1015"/>
                  </a:lnTo>
                  <a:lnTo>
                    <a:pt x="1065" y="1006"/>
                  </a:lnTo>
                  <a:lnTo>
                    <a:pt x="1058" y="1003"/>
                  </a:lnTo>
                  <a:lnTo>
                    <a:pt x="1052" y="1001"/>
                  </a:lnTo>
                  <a:lnTo>
                    <a:pt x="1044" y="999"/>
                  </a:lnTo>
                  <a:lnTo>
                    <a:pt x="1036" y="998"/>
                  </a:lnTo>
                  <a:lnTo>
                    <a:pt x="1028" y="999"/>
                  </a:lnTo>
                  <a:lnTo>
                    <a:pt x="1019" y="1000"/>
                  </a:lnTo>
                  <a:lnTo>
                    <a:pt x="1011" y="1002"/>
                  </a:lnTo>
                  <a:lnTo>
                    <a:pt x="1006" y="1005"/>
                  </a:lnTo>
                  <a:lnTo>
                    <a:pt x="994" y="1012"/>
                  </a:lnTo>
                  <a:lnTo>
                    <a:pt x="984" y="1020"/>
                  </a:lnTo>
                  <a:lnTo>
                    <a:pt x="974" y="1027"/>
                  </a:lnTo>
                  <a:lnTo>
                    <a:pt x="962" y="1035"/>
                  </a:lnTo>
                  <a:lnTo>
                    <a:pt x="955" y="1038"/>
                  </a:lnTo>
                  <a:lnTo>
                    <a:pt x="949" y="1040"/>
                  </a:lnTo>
                  <a:lnTo>
                    <a:pt x="940" y="1041"/>
                  </a:lnTo>
                  <a:lnTo>
                    <a:pt x="930" y="1042"/>
                  </a:lnTo>
                  <a:lnTo>
                    <a:pt x="922" y="1041"/>
                  </a:lnTo>
                  <a:lnTo>
                    <a:pt x="913" y="1039"/>
                  </a:lnTo>
                  <a:lnTo>
                    <a:pt x="902" y="1037"/>
                  </a:lnTo>
                  <a:lnTo>
                    <a:pt x="891" y="1032"/>
                  </a:lnTo>
                  <a:lnTo>
                    <a:pt x="868" y="1023"/>
                  </a:lnTo>
                  <a:lnTo>
                    <a:pt x="845" y="1011"/>
                  </a:lnTo>
                  <a:lnTo>
                    <a:pt x="823" y="999"/>
                  </a:lnTo>
                  <a:lnTo>
                    <a:pt x="805" y="987"/>
                  </a:lnTo>
                  <a:lnTo>
                    <a:pt x="797" y="982"/>
                  </a:lnTo>
                  <a:lnTo>
                    <a:pt x="790" y="976"/>
                  </a:lnTo>
                  <a:lnTo>
                    <a:pt x="786" y="971"/>
                  </a:lnTo>
                  <a:lnTo>
                    <a:pt x="784" y="967"/>
                  </a:lnTo>
                  <a:lnTo>
                    <a:pt x="731" y="973"/>
                  </a:lnTo>
                  <a:lnTo>
                    <a:pt x="714" y="962"/>
                  </a:lnTo>
                  <a:lnTo>
                    <a:pt x="697" y="953"/>
                  </a:lnTo>
                  <a:lnTo>
                    <a:pt x="680" y="945"/>
                  </a:lnTo>
                  <a:lnTo>
                    <a:pt x="658" y="937"/>
                  </a:lnTo>
                  <a:lnTo>
                    <a:pt x="653" y="932"/>
                  </a:lnTo>
                  <a:lnTo>
                    <a:pt x="650" y="925"/>
                  </a:lnTo>
                  <a:lnTo>
                    <a:pt x="648" y="917"/>
                  </a:lnTo>
                  <a:lnTo>
                    <a:pt x="644" y="910"/>
                  </a:lnTo>
                  <a:lnTo>
                    <a:pt x="642" y="904"/>
                  </a:lnTo>
                  <a:lnTo>
                    <a:pt x="639" y="898"/>
                  </a:lnTo>
                  <a:lnTo>
                    <a:pt x="638" y="896"/>
                  </a:lnTo>
                  <a:lnTo>
                    <a:pt x="636" y="895"/>
                  </a:lnTo>
                  <a:lnTo>
                    <a:pt x="633" y="894"/>
                  </a:lnTo>
                  <a:lnTo>
                    <a:pt x="631" y="894"/>
                  </a:lnTo>
                  <a:lnTo>
                    <a:pt x="607" y="887"/>
                  </a:lnTo>
                  <a:lnTo>
                    <a:pt x="588" y="883"/>
                  </a:lnTo>
                  <a:lnTo>
                    <a:pt x="575" y="882"/>
                  </a:lnTo>
                  <a:lnTo>
                    <a:pt x="565" y="880"/>
                  </a:lnTo>
                  <a:lnTo>
                    <a:pt x="561" y="879"/>
                  </a:lnTo>
                  <a:lnTo>
                    <a:pt x="558" y="877"/>
                  </a:lnTo>
                  <a:lnTo>
                    <a:pt x="554" y="874"/>
                  </a:lnTo>
                  <a:lnTo>
                    <a:pt x="551" y="870"/>
                  </a:lnTo>
                  <a:lnTo>
                    <a:pt x="546" y="857"/>
                  </a:lnTo>
                  <a:lnTo>
                    <a:pt x="538" y="838"/>
                  </a:lnTo>
                  <a:lnTo>
                    <a:pt x="537" y="835"/>
                  </a:lnTo>
                  <a:lnTo>
                    <a:pt x="535" y="833"/>
                  </a:lnTo>
                  <a:lnTo>
                    <a:pt x="532" y="831"/>
                  </a:lnTo>
                  <a:lnTo>
                    <a:pt x="530" y="829"/>
                  </a:lnTo>
                  <a:lnTo>
                    <a:pt x="524" y="828"/>
                  </a:lnTo>
                  <a:lnTo>
                    <a:pt x="517" y="828"/>
                  </a:lnTo>
                  <a:lnTo>
                    <a:pt x="509" y="828"/>
                  </a:lnTo>
                  <a:lnTo>
                    <a:pt x="501" y="828"/>
                  </a:lnTo>
                  <a:lnTo>
                    <a:pt x="493" y="828"/>
                  </a:lnTo>
                  <a:lnTo>
                    <a:pt x="485" y="826"/>
                  </a:lnTo>
                  <a:lnTo>
                    <a:pt x="480" y="822"/>
                  </a:lnTo>
                  <a:lnTo>
                    <a:pt x="472" y="816"/>
                  </a:lnTo>
                  <a:lnTo>
                    <a:pt x="464" y="806"/>
                  </a:lnTo>
                  <a:lnTo>
                    <a:pt x="457" y="796"/>
                  </a:lnTo>
                  <a:lnTo>
                    <a:pt x="450" y="784"/>
                  </a:lnTo>
                  <a:lnTo>
                    <a:pt x="445" y="773"/>
                  </a:lnTo>
                  <a:lnTo>
                    <a:pt x="442" y="768"/>
                  </a:lnTo>
                  <a:lnTo>
                    <a:pt x="440" y="762"/>
                  </a:lnTo>
                  <a:lnTo>
                    <a:pt x="439" y="757"/>
                  </a:lnTo>
                  <a:lnTo>
                    <a:pt x="439" y="751"/>
                  </a:lnTo>
                  <a:lnTo>
                    <a:pt x="439" y="747"/>
                  </a:lnTo>
                  <a:lnTo>
                    <a:pt x="440" y="743"/>
                  </a:lnTo>
                  <a:lnTo>
                    <a:pt x="441" y="739"/>
                  </a:lnTo>
                  <a:lnTo>
                    <a:pt x="443" y="735"/>
                  </a:lnTo>
                  <a:lnTo>
                    <a:pt x="449" y="728"/>
                  </a:lnTo>
                  <a:lnTo>
                    <a:pt x="456" y="720"/>
                  </a:lnTo>
                  <a:lnTo>
                    <a:pt x="461" y="713"/>
                  </a:lnTo>
                  <a:lnTo>
                    <a:pt x="467" y="705"/>
                  </a:lnTo>
                  <a:lnTo>
                    <a:pt x="469" y="700"/>
                  </a:lnTo>
                  <a:lnTo>
                    <a:pt x="471" y="694"/>
                  </a:lnTo>
                  <a:lnTo>
                    <a:pt x="472" y="689"/>
                  </a:lnTo>
                  <a:lnTo>
                    <a:pt x="472" y="684"/>
                  </a:lnTo>
                  <a:lnTo>
                    <a:pt x="471" y="664"/>
                  </a:lnTo>
                  <a:lnTo>
                    <a:pt x="468" y="647"/>
                  </a:lnTo>
                  <a:lnTo>
                    <a:pt x="463" y="630"/>
                  </a:lnTo>
                  <a:lnTo>
                    <a:pt x="457" y="615"/>
                  </a:lnTo>
                  <a:lnTo>
                    <a:pt x="450" y="601"/>
                  </a:lnTo>
                  <a:lnTo>
                    <a:pt x="441" y="589"/>
                  </a:lnTo>
                  <a:lnTo>
                    <a:pt x="431" y="576"/>
                  </a:lnTo>
                  <a:lnTo>
                    <a:pt x="423" y="565"/>
                  </a:lnTo>
                  <a:lnTo>
                    <a:pt x="402" y="543"/>
                  </a:lnTo>
                  <a:lnTo>
                    <a:pt x="382" y="520"/>
                  </a:lnTo>
                  <a:lnTo>
                    <a:pt x="373" y="509"/>
                  </a:lnTo>
                  <a:lnTo>
                    <a:pt x="366" y="496"/>
                  </a:lnTo>
                  <a:lnTo>
                    <a:pt x="358" y="483"/>
                  </a:lnTo>
                  <a:lnTo>
                    <a:pt x="352" y="468"/>
                  </a:lnTo>
                  <a:lnTo>
                    <a:pt x="350" y="464"/>
                  </a:lnTo>
                  <a:lnTo>
                    <a:pt x="348" y="460"/>
                  </a:lnTo>
                  <a:lnTo>
                    <a:pt x="345" y="456"/>
                  </a:lnTo>
                  <a:lnTo>
                    <a:pt x="341" y="453"/>
                  </a:lnTo>
                  <a:lnTo>
                    <a:pt x="333" y="447"/>
                  </a:lnTo>
                  <a:lnTo>
                    <a:pt x="324" y="441"/>
                  </a:lnTo>
                  <a:lnTo>
                    <a:pt x="314" y="435"/>
                  </a:lnTo>
                  <a:lnTo>
                    <a:pt x="306" y="429"/>
                  </a:lnTo>
                  <a:lnTo>
                    <a:pt x="304" y="426"/>
                  </a:lnTo>
                  <a:lnTo>
                    <a:pt x="301" y="422"/>
                  </a:lnTo>
                  <a:lnTo>
                    <a:pt x="300" y="417"/>
                  </a:lnTo>
                  <a:lnTo>
                    <a:pt x="300" y="413"/>
                  </a:lnTo>
                  <a:lnTo>
                    <a:pt x="306" y="404"/>
                  </a:lnTo>
                  <a:lnTo>
                    <a:pt x="313" y="394"/>
                  </a:lnTo>
                  <a:lnTo>
                    <a:pt x="306" y="391"/>
                  </a:lnTo>
                  <a:lnTo>
                    <a:pt x="300" y="388"/>
                  </a:lnTo>
                  <a:lnTo>
                    <a:pt x="297" y="380"/>
                  </a:lnTo>
                  <a:lnTo>
                    <a:pt x="293" y="369"/>
                  </a:lnTo>
                  <a:lnTo>
                    <a:pt x="286" y="356"/>
                  </a:lnTo>
                  <a:lnTo>
                    <a:pt x="279" y="344"/>
                  </a:lnTo>
                  <a:lnTo>
                    <a:pt x="262" y="321"/>
                  </a:lnTo>
                  <a:lnTo>
                    <a:pt x="252" y="308"/>
                  </a:lnTo>
                  <a:lnTo>
                    <a:pt x="245" y="291"/>
                  </a:lnTo>
                  <a:lnTo>
                    <a:pt x="238" y="278"/>
                  </a:lnTo>
                  <a:lnTo>
                    <a:pt x="230" y="267"/>
                  </a:lnTo>
                  <a:lnTo>
                    <a:pt x="224" y="258"/>
                  </a:lnTo>
                  <a:lnTo>
                    <a:pt x="217" y="248"/>
                  </a:lnTo>
                  <a:lnTo>
                    <a:pt x="211" y="239"/>
                  </a:lnTo>
                  <a:lnTo>
                    <a:pt x="205" y="228"/>
                  </a:lnTo>
                  <a:lnTo>
                    <a:pt x="200" y="216"/>
                  </a:lnTo>
                  <a:lnTo>
                    <a:pt x="193" y="195"/>
                  </a:lnTo>
                  <a:lnTo>
                    <a:pt x="187" y="176"/>
                  </a:lnTo>
                  <a:lnTo>
                    <a:pt x="182" y="158"/>
                  </a:lnTo>
                  <a:lnTo>
                    <a:pt x="178" y="140"/>
                  </a:lnTo>
                  <a:lnTo>
                    <a:pt x="171" y="107"/>
                  </a:lnTo>
                  <a:lnTo>
                    <a:pt x="167" y="74"/>
                  </a:lnTo>
                  <a:lnTo>
                    <a:pt x="155" y="74"/>
                  </a:lnTo>
                  <a:lnTo>
                    <a:pt x="146" y="73"/>
                  </a:lnTo>
                  <a:lnTo>
                    <a:pt x="138" y="71"/>
                  </a:lnTo>
                  <a:lnTo>
                    <a:pt x="132" y="69"/>
                  </a:lnTo>
                  <a:lnTo>
                    <a:pt x="120" y="64"/>
                  </a:lnTo>
                  <a:lnTo>
                    <a:pt x="106" y="56"/>
                  </a:lnTo>
                  <a:lnTo>
                    <a:pt x="97" y="74"/>
                  </a:lnTo>
                  <a:lnTo>
                    <a:pt x="89" y="94"/>
                  </a:lnTo>
                  <a:lnTo>
                    <a:pt x="84" y="104"/>
                  </a:lnTo>
                  <a:lnTo>
                    <a:pt x="82" y="114"/>
                  </a:lnTo>
                  <a:lnTo>
                    <a:pt x="80" y="124"/>
                  </a:lnTo>
                  <a:lnTo>
                    <a:pt x="80" y="135"/>
                  </a:lnTo>
                  <a:lnTo>
                    <a:pt x="81" y="148"/>
                  </a:lnTo>
                  <a:lnTo>
                    <a:pt x="83" y="160"/>
                  </a:lnTo>
                  <a:lnTo>
                    <a:pt x="87" y="171"/>
                  </a:lnTo>
                  <a:lnTo>
                    <a:pt x="90" y="182"/>
                  </a:lnTo>
                  <a:lnTo>
                    <a:pt x="101" y="203"/>
                  </a:lnTo>
                  <a:lnTo>
                    <a:pt x="113" y="222"/>
                  </a:lnTo>
                  <a:lnTo>
                    <a:pt x="125" y="241"/>
                  </a:lnTo>
                  <a:lnTo>
                    <a:pt x="136" y="263"/>
                  </a:lnTo>
                  <a:lnTo>
                    <a:pt x="140" y="273"/>
                  </a:lnTo>
                  <a:lnTo>
                    <a:pt x="144" y="284"/>
                  </a:lnTo>
                  <a:lnTo>
                    <a:pt x="146" y="296"/>
                  </a:lnTo>
                  <a:lnTo>
                    <a:pt x="146" y="308"/>
                  </a:lnTo>
                  <a:lnTo>
                    <a:pt x="147" y="314"/>
                  </a:lnTo>
                  <a:lnTo>
                    <a:pt x="148" y="320"/>
                  </a:lnTo>
                  <a:lnTo>
                    <a:pt x="150" y="326"/>
                  </a:lnTo>
                  <a:lnTo>
                    <a:pt x="154" y="332"/>
                  </a:lnTo>
                  <a:lnTo>
                    <a:pt x="161" y="344"/>
                  </a:lnTo>
                  <a:lnTo>
                    <a:pt x="170" y="355"/>
                  </a:lnTo>
                  <a:lnTo>
                    <a:pt x="178" y="366"/>
                  </a:lnTo>
                  <a:lnTo>
                    <a:pt x="185" y="375"/>
                  </a:lnTo>
                  <a:lnTo>
                    <a:pt x="191" y="383"/>
                  </a:lnTo>
                  <a:lnTo>
                    <a:pt x="193" y="388"/>
                  </a:lnTo>
                  <a:lnTo>
                    <a:pt x="195" y="395"/>
                  </a:lnTo>
                  <a:lnTo>
                    <a:pt x="196" y="402"/>
                  </a:lnTo>
                  <a:lnTo>
                    <a:pt x="196" y="409"/>
                  </a:lnTo>
                  <a:lnTo>
                    <a:pt x="198" y="415"/>
                  </a:lnTo>
                  <a:lnTo>
                    <a:pt x="196" y="429"/>
                  </a:lnTo>
                  <a:lnTo>
                    <a:pt x="195" y="441"/>
                  </a:lnTo>
                  <a:lnTo>
                    <a:pt x="195" y="446"/>
                  </a:lnTo>
                  <a:lnTo>
                    <a:pt x="195" y="452"/>
                  </a:lnTo>
                  <a:lnTo>
                    <a:pt x="196" y="456"/>
                  </a:lnTo>
                  <a:lnTo>
                    <a:pt x="198" y="461"/>
                  </a:lnTo>
                  <a:lnTo>
                    <a:pt x="200" y="465"/>
                  </a:lnTo>
                  <a:lnTo>
                    <a:pt x="203" y="469"/>
                  </a:lnTo>
                  <a:lnTo>
                    <a:pt x="207" y="472"/>
                  </a:lnTo>
                  <a:lnTo>
                    <a:pt x="213" y="474"/>
                  </a:lnTo>
                  <a:lnTo>
                    <a:pt x="211" y="483"/>
                  </a:lnTo>
                  <a:lnTo>
                    <a:pt x="210" y="489"/>
                  </a:lnTo>
                  <a:lnTo>
                    <a:pt x="210" y="495"/>
                  </a:lnTo>
                  <a:lnTo>
                    <a:pt x="211" y="499"/>
                  </a:lnTo>
                  <a:lnTo>
                    <a:pt x="212" y="509"/>
                  </a:lnTo>
                  <a:lnTo>
                    <a:pt x="213" y="524"/>
                  </a:lnTo>
                  <a:lnTo>
                    <a:pt x="221" y="525"/>
                  </a:lnTo>
                  <a:lnTo>
                    <a:pt x="228" y="528"/>
                  </a:lnTo>
                  <a:lnTo>
                    <a:pt x="236" y="533"/>
                  </a:lnTo>
                  <a:lnTo>
                    <a:pt x="244" y="539"/>
                  </a:lnTo>
                  <a:lnTo>
                    <a:pt x="250" y="546"/>
                  </a:lnTo>
                  <a:lnTo>
                    <a:pt x="255" y="553"/>
                  </a:lnTo>
                  <a:lnTo>
                    <a:pt x="258" y="560"/>
                  </a:lnTo>
                  <a:lnTo>
                    <a:pt x="259" y="567"/>
                  </a:lnTo>
                  <a:lnTo>
                    <a:pt x="259" y="571"/>
                  </a:lnTo>
                  <a:lnTo>
                    <a:pt x="258" y="575"/>
                  </a:lnTo>
                  <a:lnTo>
                    <a:pt x="257" y="579"/>
                  </a:lnTo>
                  <a:lnTo>
                    <a:pt x="255" y="583"/>
                  </a:lnTo>
                  <a:lnTo>
                    <a:pt x="250" y="590"/>
                  </a:lnTo>
                  <a:lnTo>
                    <a:pt x="245" y="596"/>
                  </a:lnTo>
                  <a:lnTo>
                    <a:pt x="232" y="604"/>
                  </a:lnTo>
                  <a:lnTo>
                    <a:pt x="219" y="610"/>
                  </a:lnTo>
                  <a:lnTo>
                    <a:pt x="216" y="603"/>
                  </a:lnTo>
                  <a:lnTo>
                    <a:pt x="214" y="596"/>
                  </a:lnTo>
                  <a:lnTo>
                    <a:pt x="213" y="587"/>
                  </a:lnTo>
                  <a:lnTo>
                    <a:pt x="213" y="580"/>
                  </a:lnTo>
                  <a:lnTo>
                    <a:pt x="213" y="573"/>
                  </a:lnTo>
                  <a:lnTo>
                    <a:pt x="212" y="566"/>
                  </a:lnTo>
                  <a:lnTo>
                    <a:pt x="210" y="560"/>
                  </a:lnTo>
                  <a:lnTo>
                    <a:pt x="206" y="555"/>
                  </a:lnTo>
                  <a:lnTo>
                    <a:pt x="203" y="550"/>
                  </a:lnTo>
                  <a:lnTo>
                    <a:pt x="199" y="546"/>
                  </a:lnTo>
                  <a:lnTo>
                    <a:pt x="193" y="542"/>
                  </a:lnTo>
                  <a:lnTo>
                    <a:pt x="188" y="537"/>
                  </a:lnTo>
                  <a:lnTo>
                    <a:pt x="173" y="528"/>
                  </a:lnTo>
                  <a:lnTo>
                    <a:pt x="158" y="519"/>
                  </a:lnTo>
                  <a:lnTo>
                    <a:pt x="144" y="510"/>
                  </a:lnTo>
                  <a:lnTo>
                    <a:pt x="132" y="499"/>
                  </a:lnTo>
                  <a:lnTo>
                    <a:pt x="126" y="494"/>
                  </a:lnTo>
                  <a:lnTo>
                    <a:pt x="123" y="488"/>
                  </a:lnTo>
                  <a:lnTo>
                    <a:pt x="121" y="482"/>
                  </a:lnTo>
                  <a:lnTo>
                    <a:pt x="120" y="474"/>
                  </a:lnTo>
                  <a:lnTo>
                    <a:pt x="121" y="468"/>
                  </a:lnTo>
                  <a:lnTo>
                    <a:pt x="124" y="461"/>
                  </a:lnTo>
                  <a:lnTo>
                    <a:pt x="128" y="456"/>
                  </a:lnTo>
                  <a:lnTo>
                    <a:pt x="133" y="450"/>
                  </a:lnTo>
                  <a:lnTo>
                    <a:pt x="138" y="444"/>
                  </a:lnTo>
                  <a:lnTo>
                    <a:pt x="143" y="438"/>
                  </a:lnTo>
                  <a:lnTo>
                    <a:pt x="145" y="432"/>
                  </a:lnTo>
                  <a:lnTo>
                    <a:pt x="146" y="426"/>
                  </a:lnTo>
                  <a:lnTo>
                    <a:pt x="146" y="420"/>
                  </a:lnTo>
                  <a:lnTo>
                    <a:pt x="145" y="415"/>
                  </a:lnTo>
                  <a:lnTo>
                    <a:pt x="144" y="411"/>
                  </a:lnTo>
                  <a:lnTo>
                    <a:pt x="142" y="406"/>
                  </a:lnTo>
                  <a:lnTo>
                    <a:pt x="136" y="399"/>
                  </a:lnTo>
                  <a:lnTo>
                    <a:pt x="128" y="391"/>
                  </a:lnTo>
                  <a:lnTo>
                    <a:pt x="120" y="385"/>
                  </a:lnTo>
                  <a:lnTo>
                    <a:pt x="111" y="378"/>
                  </a:lnTo>
                  <a:lnTo>
                    <a:pt x="100" y="372"/>
                  </a:lnTo>
                  <a:lnTo>
                    <a:pt x="89" y="366"/>
                  </a:lnTo>
                  <a:lnTo>
                    <a:pt x="78" y="359"/>
                  </a:lnTo>
                  <a:lnTo>
                    <a:pt x="68" y="353"/>
                  </a:lnTo>
                  <a:lnTo>
                    <a:pt x="57" y="347"/>
                  </a:lnTo>
                  <a:lnTo>
                    <a:pt x="48" y="339"/>
                  </a:lnTo>
                  <a:lnTo>
                    <a:pt x="41" y="332"/>
                  </a:lnTo>
                  <a:lnTo>
                    <a:pt x="34" y="323"/>
                  </a:lnTo>
                  <a:lnTo>
                    <a:pt x="32" y="318"/>
                  </a:lnTo>
                  <a:lnTo>
                    <a:pt x="30" y="313"/>
                  </a:lnTo>
                  <a:lnTo>
                    <a:pt x="27" y="307"/>
                  </a:lnTo>
                  <a:lnTo>
                    <a:pt x="27" y="302"/>
                  </a:lnTo>
                  <a:lnTo>
                    <a:pt x="34" y="302"/>
                  </a:lnTo>
                  <a:lnTo>
                    <a:pt x="41" y="301"/>
                  </a:lnTo>
                  <a:lnTo>
                    <a:pt x="46" y="300"/>
                  </a:lnTo>
                  <a:lnTo>
                    <a:pt x="50" y="298"/>
                  </a:lnTo>
                  <a:lnTo>
                    <a:pt x="55" y="297"/>
                  </a:lnTo>
                  <a:lnTo>
                    <a:pt x="59" y="294"/>
                  </a:lnTo>
                  <a:lnTo>
                    <a:pt x="62" y="292"/>
                  </a:lnTo>
                  <a:lnTo>
                    <a:pt x="65" y="289"/>
                  </a:lnTo>
                  <a:lnTo>
                    <a:pt x="69" y="282"/>
                  </a:lnTo>
                  <a:lnTo>
                    <a:pt x="71" y="274"/>
                  </a:lnTo>
                  <a:lnTo>
                    <a:pt x="73" y="264"/>
                  </a:lnTo>
                  <a:lnTo>
                    <a:pt x="73" y="252"/>
                  </a:lnTo>
                  <a:lnTo>
                    <a:pt x="73" y="247"/>
                  </a:lnTo>
                  <a:lnTo>
                    <a:pt x="72" y="242"/>
                  </a:lnTo>
                  <a:lnTo>
                    <a:pt x="71" y="237"/>
                  </a:lnTo>
                  <a:lnTo>
                    <a:pt x="69" y="233"/>
                  </a:lnTo>
                  <a:lnTo>
                    <a:pt x="64" y="225"/>
                  </a:lnTo>
                  <a:lnTo>
                    <a:pt x="58" y="217"/>
                  </a:lnTo>
                  <a:lnTo>
                    <a:pt x="43" y="205"/>
                  </a:lnTo>
                  <a:lnTo>
                    <a:pt x="27" y="191"/>
                  </a:lnTo>
                  <a:lnTo>
                    <a:pt x="19" y="176"/>
                  </a:lnTo>
                  <a:lnTo>
                    <a:pt x="13" y="163"/>
                  </a:lnTo>
                  <a:lnTo>
                    <a:pt x="10" y="151"/>
                  </a:lnTo>
                  <a:lnTo>
                    <a:pt x="9" y="139"/>
                  </a:lnTo>
                  <a:lnTo>
                    <a:pt x="8" y="128"/>
                  </a:lnTo>
                  <a:lnTo>
                    <a:pt x="6" y="117"/>
                  </a:lnTo>
                  <a:lnTo>
                    <a:pt x="4" y="106"/>
                  </a:lnTo>
                  <a:lnTo>
                    <a:pt x="0" y="93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3" y="22"/>
                  </a:lnTo>
                  <a:lnTo>
                    <a:pt x="5" y="10"/>
                  </a:lnTo>
                  <a:lnTo>
                    <a:pt x="6" y="0"/>
                  </a:lnTo>
                  <a:lnTo>
                    <a:pt x="23" y="4"/>
                  </a:lnTo>
                  <a:lnTo>
                    <a:pt x="38" y="5"/>
                  </a:lnTo>
                  <a:lnTo>
                    <a:pt x="53" y="6"/>
                  </a:lnTo>
                  <a:lnTo>
                    <a:pt x="66" y="5"/>
                  </a:lnTo>
                  <a:lnTo>
                    <a:pt x="92" y="2"/>
                  </a:lnTo>
                  <a:lnTo>
                    <a:pt x="120" y="0"/>
                  </a:lnTo>
                  <a:lnTo>
                    <a:pt x="140" y="1"/>
                  </a:lnTo>
                  <a:lnTo>
                    <a:pt x="159" y="4"/>
                  </a:lnTo>
                  <a:lnTo>
                    <a:pt x="178" y="7"/>
                  </a:lnTo>
                  <a:lnTo>
                    <a:pt x="194" y="13"/>
                  </a:lnTo>
                  <a:lnTo>
                    <a:pt x="211" y="18"/>
                  </a:lnTo>
                  <a:lnTo>
                    <a:pt x="226" y="25"/>
                  </a:lnTo>
                  <a:lnTo>
                    <a:pt x="243" y="33"/>
                  </a:lnTo>
                  <a:lnTo>
                    <a:pt x="258" y="41"/>
                  </a:lnTo>
                  <a:lnTo>
                    <a:pt x="273" y="48"/>
                  </a:lnTo>
                  <a:lnTo>
                    <a:pt x="290" y="55"/>
                  </a:lnTo>
                  <a:lnTo>
                    <a:pt x="306" y="62"/>
                  </a:lnTo>
                  <a:lnTo>
                    <a:pt x="324" y="68"/>
                  </a:lnTo>
                  <a:lnTo>
                    <a:pt x="342" y="73"/>
                  </a:lnTo>
                  <a:lnTo>
                    <a:pt x="361" y="76"/>
                  </a:lnTo>
                  <a:lnTo>
                    <a:pt x="383" y="79"/>
                  </a:lnTo>
                  <a:lnTo>
                    <a:pt x="405" y="80"/>
                  </a:lnTo>
                  <a:lnTo>
                    <a:pt x="419" y="79"/>
                  </a:lnTo>
                  <a:lnTo>
                    <a:pt x="432" y="78"/>
                  </a:lnTo>
                  <a:lnTo>
                    <a:pt x="443" y="77"/>
                  </a:lnTo>
                  <a:lnTo>
                    <a:pt x="452" y="74"/>
                  </a:lnTo>
                  <a:lnTo>
                    <a:pt x="470" y="68"/>
                  </a:lnTo>
                  <a:lnTo>
                    <a:pt x="484" y="62"/>
                  </a:lnTo>
                  <a:lnTo>
                    <a:pt x="498" y="55"/>
                  </a:lnTo>
                  <a:lnTo>
                    <a:pt x="515" y="49"/>
                  </a:lnTo>
                  <a:lnTo>
                    <a:pt x="524" y="47"/>
                  </a:lnTo>
                  <a:lnTo>
                    <a:pt x="534" y="45"/>
                  </a:lnTo>
                  <a:lnTo>
                    <a:pt x="546" y="44"/>
                  </a:lnTo>
                  <a:lnTo>
                    <a:pt x="559" y="44"/>
                  </a:lnTo>
                  <a:lnTo>
                    <a:pt x="569" y="44"/>
                  </a:lnTo>
                  <a:lnTo>
                    <a:pt x="577" y="46"/>
                  </a:lnTo>
                  <a:lnTo>
                    <a:pt x="585" y="50"/>
                  </a:lnTo>
                  <a:lnTo>
                    <a:pt x="593" y="54"/>
                  </a:lnTo>
                  <a:lnTo>
                    <a:pt x="598" y="59"/>
                  </a:lnTo>
                  <a:lnTo>
                    <a:pt x="603" y="65"/>
                  </a:lnTo>
                  <a:lnTo>
                    <a:pt x="607" y="71"/>
                  </a:lnTo>
                  <a:lnTo>
                    <a:pt x="610" y="77"/>
                  </a:lnTo>
                  <a:lnTo>
                    <a:pt x="617" y="90"/>
                  </a:lnTo>
                  <a:lnTo>
                    <a:pt x="622" y="101"/>
                  </a:lnTo>
                  <a:lnTo>
                    <a:pt x="626" y="105"/>
                  </a:lnTo>
                  <a:lnTo>
                    <a:pt x="629" y="108"/>
                  </a:lnTo>
                  <a:lnTo>
                    <a:pt x="633" y="110"/>
                  </a:lnTo>
                  <a:lnTo>
                    <a:pt x="638" y="111"/>
                  </a:lnTo>
                  <a:lnTo>
                    <a:pt x="642" y="121"/>
                  </a:lnTo>
                  <a:lnTo>
                    <a:pt x="649" y="134"/>
                  </a:lnTo>
                  <a:lnTo>
                    <a:pt x="658" y="151"/>
                  </a:lnTo>
                  <a:lnTo>
                    <a:pt x="667" y="169"/>
                  </a:lnTo>
                  <a:lnTo>
                    <a:pt x="678" y="186"/>
                  </a:lnTo>
                  <a:lnTo>
                    <a:pt x="689" y="202"/>
                  </a:lnTo>
                  <a:lnTo>
                    <a:pt x="695" y="209"/>
                  </a:lnTo>
                  <a:lnTo>
                    <a:pt x="700" y="215"/>
                  </a:lnTo>
                  <a:lnTo>
                    <a:pt x="706" y="219"/>
                  </a:lnTo>
                  <a:lnTo>
                    <a:pt x="711" y="222"/>
                  </a:lnTo>
                  <a:lnTo>
                    <a:pt x="738" y="222"/>
                  </a:lnTo>
                  <a:lnTo>
                    <a:pt x="738" y="217"/>
                  </a:lnTo>
                  <a:lnTo>
                    <a:pt x="739" y="211"/>
                  </a:lnTo>
                  <a:lnTo>
                    <a:pt x="741" y="206"/>
                  </a:lnTo>
                  <a:lnTo>
                    <a:pt x="743" y="202"/>
                  </a:lnTo>
                  <a:lnTo>
                    <a:pt x="747" y="196"/>
                  </a:lnTo>
                  <a:lnTo>
                    <a:pt x="750" y="192"/>
                  </a:lnTo>
                  <a:lnTo>
                    <a:pt x="754" y="189"/>
                  </a:lnTo>
                  <a:lnTo>
                    <a:pt x="759" y="185"/>
                  </a:lnTo>
                  <a:lnTo>
                    <a:pt x="768" y="180"/>
                  </a:lnTo>
                  <a:lnTo>
                    <a:pt x="779" y="176"/>
                  </a:lnTo>
                  <a:lnTo>
                    <a:pt x="792" y="173"/>
                  </a:lnTo>
                  <a:lnTo>
                    <a:pt x="805" y="173"/>
                  </a:lnTo>
                  <a:lnTo>
                    <a:pt x="810" y="173"/>
                  </a:lnTo>
                  <a:lnTo>
                    <a:pt x="816" y="174"/>
                  </a:lnTo>
                  <a:lnTo>
                    <a:pt x="822" y="176"/>
                  </a:lnTo>
                  <a:lnTo>
                    <a:pt x="828" y="178"/>
                  </a:lnTo>
                  <a:lnTo>
                    <a:pt x="833" y="181"/>
                  </a:lnTo>
                  <a:lnTo>
                    <a:pt x="838" y="185"/>
                  </a:lnTo>
                  <a:lnTo>
                    <a:pt x="843" y="189"/>
                  </a:lnTo>
                  <a:lnTo>
                    <a:pt x="848" y="193"/>
                  </a:lnTo>
                  <a:lnTo>
                    <a:pt x="856" y="205"/>
                  </a:lnTo>
                  <a:lnTo>
                    <a:pt x="865" y="217"/>
                  </a:lnTo>
                  <a:lnTo>
                    <a:pt x="872" y="230"/>
                  </a:lnTo>
                  <a:lnTo>
                    <a:pt x="879" y="244"/>
                  </a:lnTo>
                  <a:lnTo>
                    <a:pt x="885" y="260"/>
                  </a:lnTo>
                  <a:lnTo>
                    <a:pt x="889" y="275"/>
                  </a:lnTo>
                  <a:lnTo>
                    <a:pt x="894" y="290"/>
                  </a:lnTo>
                  <a:lnTo>
                    <a:pt x="898" y="305"/>
                  </a:lnTo>
                  <a:lnTo>
                    <a:pt x="900" y="320"/>
                  </a:lnTo>
                  <a:lnTo>
                    <a:pt x="902" y="334"/>
                  </a:lnTo>
                  <a:lnTo>
                    <a:pt x="904" y="346"/>
                  </a:lnTo>
                  <a:lnTo>
                    <a:pt x="904" y="357"/>
                  </a:lnTo>
                  <a:lnTo>
                    <a:pt x="905" y="362"/>
                  </a:lnTo>
                  <a:lnTo>
                    <a:pt x="906" y="367"/>
                  </a:lnTo>
                  <a:lnTo>
                    <a:pt x="908" y="372"/>
                  </a:lnTo>
                  <a:lnTo>
                    <a:pt x="910" y="376"/>
                  </a:lnTo>
                  <a:lnTo>
                    <a:pt x="918" y="384"/>
                  </a:lnTo>
                  <a:lnTo>
                    <a:pt x="928" y="391"/>
                  </a:lnTo>
                  <a:lnTo>
                    <a:pt x="939" y="398"/>
                  </a:lnTo>
                  <a:lnTo>
                    <a:pt x="952" y="402"/>
                  </a:lnTo>
                  <a:lnTo>
                    <a:pt x="957" y="404"/>
                  </a:lnTo>
                  <a:lnTo>
                    <a:pt x="964" y="405"/>
                  </a:lnTo>
                  <a:lnTo>
                    <a:pt x="971" y="406"/>
                  </a:lnTo>
                  <a:lnTo>
                    <a:pt x="977" y="407"/>
                  </a:lnTo>
                  <a:lnTo>
                    <a:pt x="977" y="394"/>
                  </a:lnTo>
                  <a:lnTo>
                    <a:pt x="976" y="414"/>
                  </a:lnTo>
                  <a:lnTo>
                    <a:pt x="975" y="430"/>
                  </a:lnTo>
                  <a:lnTo>
                    <a:pt x="974" y="437"/>
                  </a:lnTo>
                  <a:lnTo>
                    <a:pt x="974" y="443"/>
                  </a:lnTo>
                  <a:lnTo>
                    <a:pt x="975" y="449"/>
                  </a:lnTo>
                  <a:lnTo>
                    <a:pt x="977" y="456"/>
                  </a:lnTo>
                  <a:lnTo>
                    <a:pt x="971" y="457"/>
                  </a:lnTo>
                  <a:lnTo>
                    <a:pt x="964" y="458"/>
                  </a:lnTo>
                  <a:lnTo>
                    <a:pt x="958" y="461"/>
                  </a:lnTo>
                  <a:lnTo>
                    <a:pt x="953" y="464"/>
                  </a:lnTo>
                  <a:lnTo>
                    <a:pt x="949" y="467"/>
                  </a:lnTo>
                  <a:lnTo>
                    <a:pt x="944" y="471"/>
                  </a:lnTo>
                  <a:lnTo>
                    <a:pt x="940" y="475"/>
                  </a:lnTo>
                  <a:lnTo>
                    <a:pt x="936" y="481"/>
                  </a:lnTo>
                  <a:lnTo>
                    <a:pt x="931" y="492"/>
                  </a:lnTo>
                  <a:lnTo>
                    <a:pt x="926" y="504"/>
                  </a:lnTo>
                  <a:lnTo>
                    <a:pt x="922" y="517"/>
                  </a:lnTo>
                  <a:lnTo>
                    <a:pt x="920" y="531"/>
                  </a:lnTo>
                  <a:lnTo>
                    <a:pt x="918" y="546"/>
                  </a:lnTo>
                  <a:lnTo>
                    <a:pt x="917" y="561"/>
                  </a:lnTo>
                  <a:lnTo>
                    <a:pt x="917" y="575"/>
                  </a:lnTo>
                  <a:lnTo>
                    <a:pt x="917" y="590"/>
                  </a:lnTo>
                  <a:lnTo>
                    <a:pt x="917" y="615"/>
                  </a:lnTo>
                  <a:lnTo>
                    <a:pt x="917" y="634"/>
                  </a:lnTo>
                  <a:lnTo>
                    <a:pt x="917" y="654"/>
                  </a:lnTo>
                  <a:lnTo>
                    <a:pt x="918" y="685"/>
                  </a:lnTo>
                  <a:lnTo>
                    <a:pt x="919" y="702"/>
                  </a:lnTo>
                  <a:lnTo>
                    <a:pt x="920" y="717"/>
                  </a:lnTo>
                  <a:lnTo>
                    <a:pt x="921" y="730"/>
                  </a:lnTo>
                  <a:lnTo>
                    <a:pt x="923" y="739"/>
                  </a:lnTo>
                  <a:lnTo>
                    <a:pt x="933" y="758"/>
                  </a:lnTo>
                  <a:lnTo>
                    <a:pt x="947" y="780"/>
                  </a:lnTo>
                  <a:lnTo>
                    <a:pt x="956" y="791"/>
                  </a:lnTo>
                  <a:lnTo>
                    <a:pt x="965" y="803"/>
                  </a:lnTo>
                  <a:lnTo>
                    <a:pt x="975" y="816"/>
                  </a:lnTo>
                  <a:lnTo>
                    <a:pt x="985" y="827"/>
                  </a:lnTo>
                  <a:lnTo>
                    <a:pt x="996" y="838"/>
                  </a:lnTo>
                  <a:lnTo>
                    <a:pt x="1007" y="848"/>
                  </a:lnTo>
                  <a:lnTo>
                    <a:pt x="1019" y="857"/>
                  </a:lnTo>
                  <a:lnTo>
                    <a:pt x="1030" y="865"/>
                  </a:lnTo>
                  <a:lnTo>
                    <a:pt x="1042" y="872"/>
                  </a:lnTo>
                  <a:lnTo>
                    <a:pt x="1054" y="877"/>
                  </a:lnTo>
                  <a:lnTo>
                    <a:pt x="1065" y="880"/>
                  </a:lnTo>
                  <a:lnTo>
                    <a:pt x="1077" y="881"/>
                  </a:lnTo>
                  <a:lnTo>
                    <a:pt x="1090" y="877"/>
                  </a:lnTo>
                  <a:lnTo>
                    <a:pt x="1114" y="865"/>
                  </a:lnTo>
                  <a:lnTo>
                    <a:pt x="1126" y="860"/>
                  </a:lnTo>
                  <a:lnTo>
                    <a:pt x="1140" y="855"/>
                  </a:lnTo>
                  <a:lnTo>
                    <a:pt x="1149" y="852"/>
                  </a:lnTo>
                  <a:lnTo>
                    <a:pt x="1156" y="850"/>
                  </a:lnTo>
                  <a:lnTo>
                    <a:pt x="1166" y="849"/>
                  </a:lnTo>
                  <a:lnTo>
                    <a:pt x="1178" y="849"/>
                  </a:lnTo>
                  <a:lnTo>
                    <a:pt x="1192" y="851"/>
                  </a:lnTo>
                  <a:lnTo>
                    <a:pt x="1208" y="852"/>
                  </a:lnTo>
                  <a:lnTo>
                    <a:pt x="1222" y="854"/>
                  </a:lnTo>
                  <a:lnTo>
                    <a:pt x="1235" y="854"/>
                  </a:lnTo>
                  <a:lnTo>
                    <a:pt x="1240" y="854"/>
                  </a:lnTo>
                  <a:lnTo>
                    <a:pt x="1244" y="853"/>
                  </a:lnTo>
                  <a:lnTo>
                    <a:pt x="1247" y="852"/>
                  </a:lnTo>
                  <a:lnTo>
                    <a:pt x="1249" y="850"/>
                  </a:lnTo>
                  <a:lnTo>
                    <a:pt x="1257" y="842"/>
                  </a:lnTo>
                  <a:lnTo>
                    <a:pt x="1264" y="834"/>
                  </a:lnTo>
                  <a:lnTo>
                    <a:pt x="1269" y="826"/>
                  </a:lnTo>
                  <a:lnTo>
                    <a:pt x="1274" y="818"/>
                  </a:lnTo>
                  <a:lnTo>
                    <a:pt x="1280" y="801"/>
                  </a:lnTo>
                  <a:lnTo>
                    <a:pt x="1285" y="785"/>
                  </a:lnTo>
                  <a:lnTo>
                    <a:pt x="1288" y="768"/>
                  </a:lnTo>
                  <a:lnTo>
                    <a:pt x="1292" y="750"/>
                  </a:lnTo>
                  <a:lnTo>
                    <a:pt x="1296" y="742"/>
                  </a:lnTo>
                  <a:lnTo>
                    <a:pt x="1299" y="733"/>
                  </a:lnTo>
                  <a:lnTo>
                    <a:pt x="1303" y="724"/>
                  </a:lnTo>
                  <a:lnTo>
                    <a:pt x="1309" y="715"/>
                  </a:lnTo>
                  <a:lnTo>
                    <a:pt x="1311" y="712"/>
                  </a:lnTo>
                  <a:lnTo>
                    <a:pt x="1313" y="709"/>
                  </a:lnTo>
                  <a:lnTo>
                    <a:pt x="1315" y="706"/>
                  </a:lnTo>
                  <a:lnTo>
                    <a:pt x="1319" y="703"/>
                  </a:lnTo>
                  <a:lnTo>
                    <a:pt x="1326" y="697"/>
                  </a:lnTo>
                  <a:lnTo>
                    <a:pt x="1336" y="693"/>
                  </a:lnTo>
                  <a:lnTo>
                    <a:pt x="1347" y="690"/>
                  </a:lnTo>
                  <a:lnTo>
                    <a:pt x="1359" y="687"/>
                  </a:lnTo>
                  <a:lnTo>
                    <a:pt x="1373" y="684"/>
                  </a:lnTo>
                  <a:lnTo>
                    <a:pt x="1387" y="682"/>
                  </a:lnTo>
                  <a:lnTo>
                    <a:pt x="1416" y="680"/>
                  </a:lnTo>
                  <a:lnTo>
                    <a:pt x="1446" y="678"/>
                  </a:lnTo>
                  <a:lnTo>
                    <a:pt x="1472" y="678"/>
                  </a:lnTo>
                  <a:lnTo>
                    <a:pt x="1495" y="678"/>
                  </a:lnTo>
                  <a:lnTo>
                    <a:pt x="1506" y="678"/>
                  </a:lnTo>
                  <a:lnTo>
                    <a:pt x="1522" y="678"/>
                  </a:lnTo>
                  <a:lnTo>
                    <a:pt x="1524" y="684"/>
                  </a:lnTo>
                  <a:lnTo>
                    <a:pt x="1528" y="693"/>
                  </a:lnTo>
                  <a:lnTo>
                    <a:pt x="1533" y="703"/>
                  </a:lnTo>
                  <a:lnTo>
                    <a:pt x="1535" y="709"/>
                  </a:lnTo>
                  <a:lnTo>
                    <a:pt x="1526" y="714"/>
                  </a:lnTo>
                  <a:lnTo>
                    <a:pt x="1515" y="720"/>
                  </a:lnTo>
                  <a:lnTo>
                    <a:pt x="1510" y="724"/>
                  </a:lnTo>
                  <a:lnTo>
                    <a:pt x="1503" y="729"/>
                  </a:lnTo>
                  <a:lnTo>
                    <a:pt x="1498" y="735"/>
                  </a:lnTo>
                  <a:lnTo>
                    <a:pt x="1492" y="741"/>
                  </a:lnTo>
                  <a:lnTo>
                    <a:pt x="1487" y="748"/>
                  </a:lnTo>
                  <a:lnTo>
                    <a:pt x="1481" y="758"/>
                  </a:lnTo>
                  <a:lnTo>
                    <a:pt x="1477" y="767"/>
                  </a:lnTo>
                  <a:lnTo>
                    <a:pt x="1473" y="778"/>
                  </a:lnTo>
                  <a:lnTo>
                    <a:pt x="1470" y="791"/>
                  </a:lnTo>
                  <a:lnTo>
                    <a:pt x="1469" y="804"/>
                  </a:lnTo>
                  <a:lnTo>
                    <a:pt x="1468" y="821"/>
                  </a:lnTo>
                  <a:lnTo>
                    <a:pt x="1469" y="838"/>
                  </a:lnTo>
                  <a:lnTo>
                    <a:pt x="1455" y="854"/>
                  </a:lnTo>
                  <a:lnTo>
                    <a:pt x="1444" y="868"/>
                  </a:lnTo>
                  <a:lnTo>
                    <a:pt x="1435" y="878"/>
                  </a:lnTo>
                  <a:lnTo>
                    <a:pt x="1428" y="888"/>
                  </a:lnTo>
                  <a:lnTo>
                    <a:pt x="1414" y="888"/>
                  </a:lnTo>
                  <a:lnTo>
                    <a:pt x="1401" y="888"/>
                  </a:lnTo>
                  <a:lnTo>
                    <a:pt x="1387" y="888"/>
                  </a:lnTo>
                  <a:lnTo>
                    <a:pt x="1369" y="888"/>
                  </a:lnTo>
                  <a:lnTo>
                    <a:pt x="1367" y="888"/>
                  </a:lnTo>
                  <a:lnTo>
                    <a:pt x="1359" y="888"/>
                  </a:lnTo>
                  <a:lnTo>
                    <a:pt x="1349" y="888"/>
                  </a:lnTo>
                  <a:lnTo>
                    <a:pt x="1336" y="88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33" name="Freeform 197">
              <a:extLst>
                <a:ext uri="{FF2B5EF4-FFF2-40B4-BE49-F238E27FC236}">
                  <a16:creationId xmlns:a16="http://schemas.microsoft.com/office/drawing/2014/main" id="{8EF1B1C9-A817-DE4A-93E1-9CE3BE5F676D}"/>
                </a:ext>
              </a:extLst>
            </p:cNvPr>
            <p:cNvSpPr>
              <a:spLocks/>
            </p:cNvSpPr>
            <p:nvPr>
              <p:custDataLst>
                <p:tags r:id="rId301"/>
              </p:custDataLst>
            </p:nvPr>
          </p:nvSpPr>
          <p:spPr bwMode="auto">
            <a:xfrm>
              <a:off x="3889617" y="6594954"/>
              <a:ext cx="29054" cy="63485"/>
            </a:xfrm>
            <a:custGeom>
              <a:avLst/>
              <a:gdLst>
                <a:gd name="T0" fmla="*/ 0 w 53"/>
                <a:gd name="T1" fmla="*/ 24063 h 19"/>
                <a:gd name="T2" fmla="*/ 3145 w 53"/>
                <a:gd name="T3" fmla="*/ 39103 h 19"/>
                <a:gd name="T4" fmla="*/ 6290 w 53"/>
                <a:gd name="T5" fmla="*/ 51134 h 19"/>
                <a:gd name="T6" fmla="*/ 9885 w 53"/>
                <a:gd name="T7" fmla="*/ 57150 h 19"/>
                <a:gd name="T8" fmla="*/ 13030 w 53"/>
                <a:gd name="T9" fmla="*/ 57150 h 19"/>
                <a:gd name="T10" fmla="*/ 15726 w 53"/>
                <a:gd name="T11" fmla="*/ 54142 h 19"/>
                <a:gd name="T12" fmla="*/ 18871 w 53"/>
                <a:gd name="T13" fmla="*/ 45118 h 19"/>
                <a:gd name="T14" fmla="*/ 21117 w 53"/>
                <a:gd name="T15" fmla="*/ 36095 h 19"/>
                <a:gd name="T16" fmla="*/ 23813 w 53"/>
                <a:gd name="T17" fmla="*/ 24063 h 19"/>
                <a:gd name="T18" fmla="*/ 21117 w 53"/>
                <a:gd name="T19" fmla="*/ 15039 h 19"/>
                <a:gd name="T20" fmla="*/ 18871 w 53"/>
                <a:gd name="T21" fmla="*/ 6016 h 19"/>
                <a:gd name="T22" fmla="*/ 15726 w 53"/>
                <a:gd name="T23" fmla="*/ 3008 h 19"/>
                <a:gd name="T24" fmla="*/ 13030 w 53"/>
                <a:gd name="T25" fmla="*/ 0 h 19"/>
                <a:gd name="T26" fmla="*/ 9885 w 53"/>
                <a:gd name="T27" fmla="*/ 0 h 19"/>
                <a:gd name="T28" fmla="*/ 6290 w 53"/>
                <a:gd name="T29" fmla="*/ 3008 h 19"/>
                <a:gd name="T30" fmla="*/ 3145 w 53"/>
                <a:gd name="T31" fmla="*/ 9024 h 19"/>
                <a:gd name="T32" fmla="*/ 0 w 53"/>
                <a:gd name="T33" fmla="*/ 24063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9">
                  <a:moveTo>
                    <a:pt x="0" y="8"/>
                  </a:moveTo>
                  <a:lnTo>
                    <a:pt x="7" y="13"/>
                  </a:lnTo>
                  <a:lnTo>
                    <a:pt x="14" y="17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35" y="18"/>
                  </a:lnTo>
                  <a:lnTo>
                    <a:pt x="42" y="15"/>
                  </a:lnTo>
                  <a:lnTo>
                    <a:pt x="47" y="12"/>
                  </a:lnTo>
                  <a:lnTo>
                    <a:pt x="53" y="8"/>
                  </a:lnTo>
                  <a:lnTo>
                    <a:pt x="47" y="5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1"/>
                  </a:lnTo>
                  <a:lnTo>
                    <a:pt x="7" y="3"/>
                  </a:lnTo>
                  <a:lnTo>
                    <a:pt x="0" y="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4" name="Freeform 198">
              <a:extLst>
                <a:ext uri="{FF2B5EF4-FFF2-40B4-BE49-F238E27FC236}">
                  <a16:creationId xmlns:a16="http://schemas.microsoft.com/office/drawing/2014/main" id="{194BCC7C-64F0-9947-87DA-A52ADFE4FFC7}"/>
                </a:ext>
              </a:extLst>
            </p:cNvPr>
            <p:cNvSpPr>
              <a:spLocks/>
            </p:cNvSpPr>
            <p:nvPr>
              <p:custDataLst>
                <p:tags r:id="rId302"/>
              </p:custDataLst>
            </p:nvPr>
          </p:nvSpPr>
          <p:spPr bwMode="auto">
            <a:xfrm>
              <a:off x="3847006" y="6572030"/>
              <a:ext cx="42611" cy="65248"/>
            </a:xfrm>
            <a:custGeom>
              <a:avLst/>
              <a:gdLst>
                <a:gd name="T0" fmla="*/ 0 w 80"/>
                <a:gd name="T1" fmla="*/ 0 h 18"/>
                <a:gd name="T2" fmla="*/ 437 w 80"/>
                <a:gd name="T3" fmla="*/ 19579 h 18"/>
                <a:gd name="T4" fmla="*/ 2183 w 80"/>
                <a:gd name="T5" fmla="*/ 39158 h 18"/>
                <a:gd name="T6" fmla="*/ 3493 w 80"/>
                <a:gd name="T7" fmla="*/ 45684 h 18"/>
                <a:gd name="T8" fmla="*/ 4802 w 80"/>
                <a:gd name="T9" fmla="*/ 52211 h 18"/>
                <a:gd name="T10" fmla="*/ 6548 w 80"/>
                <a:gd name="T11" fmla="*/ 58737 h 18"/>
                <a:gd name="T12" fmla="*/ 8731 w 80"/>
                <a:gd name="T13" fmla="*/ 58737 h 18"/>
                <a:gd name="T14" fmla="*/ 9604 w 80"/>
                <a:gd name="T15" fmla="*/ 48948 h 18"/>
                <a:gd name="T16" fmla="*/ 10478 w 80"/>
                <a:gd name="T17" fmla="*/ 42421 h 18"/>
                <a:gd name="T18" fmla="*/ 11351 w 80"/>
                <a:gd name="T19" fmla="*/ 35895 h 18"/>
                <a:gd name="T20" fmla="*/ 13533 w 80"/>
                <a:gd name="T21" fmla="*/ 32632 h 18"/>
                <a:gd name="T22" fmla="*/ 16589 w 80"/>
                <a:gd name="T23" fmla="*/ 26105 h 18"/>
                <a:gd name="T24" fmla="*/ 20518 w 80"/>
                <a:gd name="T25" fmla="*/ 22842 h 18"/>
                <a:gd name="T26" fmla="*/ 24884 w 80"/>
                <a:gd name="T27" fmla="*/ 22842 h 18"/>
                <a:gd name="T28" fmla="*/ 28813 w 80"/>
                <a:gd name="T29" fmla="*/ 19579 h 18"/>
                <a:gd name="T30" fmla="*/ 30559 w 80"/>
                <a:gd name="T31" fmla="*/ 16316 h 18"/>
                <a:gd name="T32" fmla="*/ 32306 w 80"/>
                <a:gd name="T33" fmla="*/ 13053 h 18"/>
                <a:gd name="T34" fmla="*/ 33615 w 80"/>
                <a:gd name="T35" fmla="*/ 6526 h 18"/>
                <a:gd name="T36" fmla="*/ 34925 w 80"/>
                <a:gd name="T37" fmla="*/ 0 h 18"/>
                <a:gd name="T38" fmla="*/ 0 w 80"/>
                <a:gd name="T39" fmla="*/ 0 h 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0" h="18">
                  <a:moveTo>
                    <a:pt x="0" y="0"/>
                  </a:moveTo>
                  <a:lnTo>
                    <a:pt x="1" y="6"/>
                  </a:lnTo>
                  <a:lnTo>
                    <a:pt x="5" y="12"/>
                  </a:lnTo>
                  <a:lnTo>
                    <a:pt x="8" y="14"/>
                  </a:lnTo>
                  <a:lnTo>
                    <a:pt x="11" y="16"/>
                  </a:lnTo>
                  <a:lnTo>
                    <a:pt x="15" y="18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1" y="10"/>
                  </a:lnTo>
                  <a:lnTo>
                    <a:pt x="38" y="8"/>
                  </a:lnTo>
                  <a:lnTo>
                    <a:pt x="47" y="7"/>
                  </a:lnTo>
                  <a:lnTo>
                    <a:pt x="57" y="7"/>
                  </a:lnTo>
                  <a:lnTo>
                    <a:pt x="66" y="6"/>
                  </a:lnTo>
                  <a:lnTo>
                    <a:pt x="70" y="5"/>
                  </a:lnTo>
                  <a:lnTo>
                    <a:pt x="74" y="4"/>
                  </a:lnTo>
                  <a:lnTo>
                    <a:pt x="77" y="2"/>
                  </a:lnTo>
                  <a:lnTo>
                    <a:pt x="8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5" name="Freeform 199">
              <a:extLst>
                <a:ext uri="{FF2B5EF4-FFF2-40B4-BE49-F238E27FC236}">
                  <a16:creationId xmlns:a16="http://schemas.microsoft.com/office/drawing/2014/main" id="{FA3A4695-D72E-9C4B-AD8B-A1A5E71FCBCB}"/>
                </a:ext>
              </a:extLst>
            </p:cNvPr>
            <p:cNvSpPr>
              <a:spLocks/>
            </p:cNvSpPr>
            <p:nvPr>
              <p:custDataLst>
                <p:tags r:id="rId303"/>
              </p:custDataLst>
            </p:nvPr>
          </p:nvSpPr>
          <p:spPr bwMode="auto">
            <a:xfrm>
              <a:off x="3847006" y="6549103"/>
              <a:ext cx="27116" cy="67012"/>
            </a:xfrm>
            <a:custGeom>
              <a:avLst/>
              <a:gdLst>
                <a:gd name="T0" fmla="*/ 9663 w 46"/>
                <a:gd name="T1" fmla="*/ 0 h 27"/>
                <a:gd name="T2" fmla="*/ 0 w 46"/>
                <a:gd name="T3" fmla="*/ 40217 h 27"/>
                <a:gd name="T4" fmla="*/ 4348 w 46"/>
                <a:gd name="T5" fmla="*/ 49154 h 27"/>
                <a:gd name="T6" fmla="*/ 7730 w 46"/>
                <a:gd name="T7" fmla="*/ 55856 h 27"/>
                <a:gd name="T8" fmla="*/ 11113 w 46"/>
                <a:gd name="T9" fmla="*/ 60325 h 27"/>
                <a:gd name="T10" fmla="*/ 14011 w 46"/>
                <a:gd name="T11" fmla="*/ 60325 h 27"/>
                <a:gd name="T12" fmla="*/ 15944 w 46"/>
                <a:gd name="T13" fmla="*/ 60325 h 27"/>
                <a:gd name="T14" fmla="*/ 17877 w 46"/>
                <a:gd name="T15" fmla="*/ 55856 h 27"/>
                <a:gd name="T16" fmla="*/ 20292 w 46"/>
                <a:gd name="T17" fmla="*/ 49154 h 27"/>
                <a:gd name="T18" fmla="*/ 22225 w 46"/>
                <a:gd name="T19" fmla="*/ 40217 h 27"/>
                <a:gd name="T20" fmla="*/ 19809 w 46"/>
                <a:gd name="T21" fmla="*/ 35748 h 27"/>
                <a:gd name="T22" fmla="*/ 15944 w 46"/>
                <a:gd name="T23" fmla="*/ 24577 h 27"/>
                <a:gd name="T24" fmla="*/ 12562 w 46"/>
                <a:gd name="T25" fmla="*/ 11171 h 27"/>
                <a:gd name="T26" fmla="*/ 9663 w 46"/>
                <a:gd name="T27" fmla="*/ 0 h 2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6" h="27">
                  <a:moveTo>
                    <a:pt x="20" y="0"/>
                  </a:moveTo>
                  <a:lnTo>
                    <a:pt x="0" y="18"/>
                  </a:lnTo>
                  <a:lnTo>
                    <a:pt x="9" y="22"/>
                  </a:lnTo>
                  <a:lnTo>
                    <a:pt x="16" y="25"/>
                  </a:lnTo>
                  <a:lnTo>
                    <a:pt x="23" y="27"/>
                  </a:lnTo>
                  <a:lnTo>
                    <a:pt x="29" y="27"/>
                  </a:lnTo>
                  <a:lnTo>
                    <a:pt x="33" y="27"/>
                  </a:lnTo>
                  <a:lnTo>
                    <a:pt x="37" y="25"/>
                  </a:lnTo>
                  <a:lnTo>
                    <a:pt x="42" y="22"/>
                  </a:lnTo>
                  <a:lnTo>
                    <a:pt x="46" y="18"/>
                  </a:lnTo>
                  <a:lnTo>
                    <a:pt x="41" y="16"/>
                  </a:lnTo>
                  <a:lnTo>
                    <a:pt x="33" y="11"/>
                  </a:lnTo>
                  <a:lnTo>
                    <a:pt x="26" y="5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6" name="Freeform 200">
              <a:extLst>
                <a:ext uri="{FF2B5EF4-FFF2-40B4-BE49-F238E27FC236}">
                  <a16:creationId xmlns:a16="http://schemas.microsoft.com/office/drawing/2014/main" id="{A311F245-261C-D04C-8006-F3EDDD6B1220}"/>
                </a:ext>
              </a:extLst>
            </p:cNvPr>
            <p:cNvSpPr>
              <a:spLocks/>
            </p:cNvSpPr>
            <p:nvPr>
              <p:custDataLst>
                <p:tags r:id="rId304"/>
              </p:custDataLst>
            </p:nvPr>
          </p:nvSpPr>
          <p:spPr bwMode="auto">
            <a:xfrm>
              <a:off x="3810206" y="6542050"/>
              <a:ext cx="30990" cy="67012"/>
            </a:xfrm>
            <a:custGeom>
              <a:avLst/>
              <a:gdLst>
                <a:gd name="T0" fmla="*/ 15993 w 54"/>
                <a:gd name="T1" fmla="*/ 0 h 39"/>
                <a:gd name="T2" fmla="*/ 9407 w 54"/>
                <a:gd name="T3" fmla="*/ 6187 h 39"/>
                <a:gd name="T4" fmla="*/ 4704 w 54"/>
                <a:gd name="T5" fmla="*/ 15468 h 39"/>
                <a:gd name="T6" fmla="*/ 2822 w 54"/>
                <a:gd name="T7" fmla="*/ 20108 h 39"/>
                <a:gd name="T8" fmla="*/ 1881 w 54"/>
                <a:gd name="T9" fmla="*/ 24749 h 39"/>
                <a:gd name="T10" fmla="*/ 941 w 54"/>
                <a:gd name="T11" fmla="*/ 30936 h 39"/>
                <a:gd name="T12" fmla="*/ 0 w 54"/>
                <a:gd name="T13" fmla="*/ 37123 h 39"/>
                <a:gd name="T14" fmla="*/ 941 w 54"/>
                <a:gd name="T15" fmla="*/ 43310 h 39"/>
                <a:gd name="T16" fmla="*/ 1411 w 54"/>
                <a:gd name="T17" fmla="*/ 49497 h 39"/>
                <a:gd name="T18" fmla="*/ 2352 w 54"/>
                <a:gd name="T19" fmla="*/ 54138 h 39"/>
                <a:gd name="T20" fmla="*/ 3763 w 54"/>
                <a:gd name="T21" fmla="*/ 57231 h 39"/>
                <a:gd name="T22" fmla="*/ 5174 w 54"/>
                <a:gd name="T23" fmla="*/ 58778 h 39"/>
                <a:gd name="T24" fmla="*/ 7526 w 54"/>
                <a:gd name="T25" fmla="*/ 60325 h 39"/>
                <a:gd name="T26" fmla="*/ 9407 w 54"/>
                <a:gd name="T27" fmla="*/ 60325 h 39"/>
                <a:gd name="T28" fmla="*/ 11759 w 54"/>
                <a:gd name="T29" fmla="*/ 60325 h 39"/>
                <a:gd name="T30" fmla="*/ 14111 w 54"/>
                <a:gd name="T31" fmla="*/ 58778 h 39"/>
                <a:gd name="T32" fmla="*/ 15993 w 54"/>
                <a:gd name="T33" fmla="*/ 57231 h 39"/>
                <a:gd name="T34" fmla="*/ 18344 w 54"/>
                <a:gd name="T35" fmla="*/ 54138 h 39"/>
                <a:gd name="T36" fmla="*/ 20226 w 54"/>
                <a:gd name="T37" fmla="*/ 51044 h 39"/>
                <a:gd name="T38" fmla="*/ 22107 w 54"/>
                <a:gd name="T39" fmla="*/ 46404 h 39"/>
                <a:gd name="T40" fmla="*/ 23519 w 54"/>
                <a:gd name="T41" fmla="*/ 40217 h 39"/>
                <a:gd name="T42" fmla="*/ 24459 w 54"/>
                <a:gd name="T43" fmla="*/ 34029 h 39"/>
                <a:gd name="T44" fmla="*/ 25400 w 54"/>
                <a:gd name="T45" fmla="*/ 27842 h 39"/>
                <a:gd name="T46" fmla="*/ 23989 w 54"/>
                <a:gd name="T47" fmla="*/ 26296 h 39"/>
                <a:gd name="T48" fmla="*/ 22578 w 54"/>
                <a:gd name="T49" fmla="*/ 24749 h 39"/>
                <a:gd name="T50" fmla="*/ 20696 w 54"/>
                <a:gd name="T51" fmla="*/ 21655 h 39"/>
                <a:gd name="T52" fmla="*/ 19756 w 54"/>
                <a:gd name="T53" fmla="*/ 17015 h 39"/>
                <a:gd name="T54" fmla="*/ 18344 w 54"/>
                <a:gd name="T55" fmla="*/ 12374 h 39"/>
                <a:gd name="T56" fmla="*/ 17404 w 54"/>
                <a:gd name="T57" fmla="*/ 7734 h 39"/>
                <a:gd name="T58" fmla="*/ 15993 w 54"/>
                <a:gd name="T59" fmla="*/ 3094 h 39"/>
                <a:gd name="T60" fmla="*/ 15993 w 54"/>
                <a:gd name="T61" fmla="*/ 0 h 3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4" h="39">
                  <a:moveTo>
                    <a:pt x="34" y="0"/>
                  </a:moveTo>
                  <a:lnTo>
                    <a:pt x="20" y="4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3" y="32"/>
                  </a:lnTo>
                  <a:lnTo>
                    <a:pt x="5" y="35"/>
                  </a:lnTo>
                  <a:lnTo>
                    <a:pt x="8" y="37"/>
                  </a:lnTo>
                  <a:lnTo>
                    <a:pt x="11" y="38"/>
                  </a:lnTo>
                  <a:lnTo>
                    <a:pt x="16" y="39"/>
                  </a:lnTo>
                  <a:lnTo>
                    <a:pt x="20" y="39"/>
                  </a:lnTo>
                  <a:lnTo>
                    <a:pt x="25" y="39"/>
                  </a:lnTo>
                  <a:lnTo>
                    <a:pt x="30" y="38"/>
                  </a:lnTo>
                  <a:lnTo>
                    <a:pt x="34" y="37"/>
                  </a:lnTo>
                  <a:lnTo>
                    <a:pt x="39" y="35"/>
                  </a:lnTo>
                  <a:lnTo>
                    <a:pt x="43" y="33"/>
                  </a:lnTo>
                  <a:lnTo>
                    <a:pt x="47" y="30"/>
                  </a:lnTo>
                  <a:lnTo>
                    <a:pt x="50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1" y="17"/>
                  </a:lnTo>
                  <a:lnTo>
                    <a:pt x="48" y="16"/>
                  </a:lnTo>
                  <a:lnTo>
                    <a:pt x="44" y="14"/>
                  </a:lnTo>
                  <a:lnTo>
                    <a:pt x="42" y="11"/>
                  </a:lnTo>
                  <a:lnTo>
                    <a:pt x="39" y="8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7" name="Freeform 201">
              <a:extLst>
                <a:ext uri="{FF2B5EF4-FFF2-40B4-BE49-F238E27FC236}">
                  <a16:creationId xmlns:a16="http://schemas.microsoft.com/office/drawing/2014/main" id="{3D457F00-9BC0-D043-B1F9-523BB48433DF}"/>
                </a:ext>
              </a:extLst>
            </p:cNvPr>
            <p:cNvSpPr>
              <a:spLocks/>
            </p:cNvSpPr>
            <p:nvPr>
              <p:custDataLst>
                <p:tags r:id="rId305"/>
              </p:custDataLst>
            </p:nvPr>
          </p:nvSpPr>
          <p:spPr bwMode="auto">
            <a:xfrm>
              <a:off x="3779216" y="6531469"/>
              <a:ext cx="34864" cy="65249"/>
            </a:xfrm>
            <a:custGeom>
              <a:avLst/>
              <a:gdLst>
                <a:gd name="T0" fmla="*/ 0 w 60"/>
                <a:gd name="T1" fmla="*/ 43075 h 15"/>
                <a:gd name="T2" fmla="*/ 4763 w 60"/>
                <a:gd name="T3" fmla="*/ 50906 h 15"/>
                <a:gd name="T4" fmla="*/ 8573 w 60"/>
                <a:gd name="T5" fmla="*/ 54822 h 15"/>
                <a:gd name="T6" fmla="*/ 12859 w 60"/>
                <a:gd name="T7" fmla="*/ 58738 h 15"/>
                <a:gd name="T8" fmla="*/ 16669 w 60"/>
                <a:gd name="T9" fmla="*/ 58738 h 15"/>
                <a:gd name="T10" fmla="*/ 19526 w 60"/>
                <a:gd name="T11" fmla="*/ 54822 h 15"/>
                <a:gd name="T12" fmla="*/ 22860 w 60"/>
                <a:gd name="T13" fmla="*/ 46990 h 15"/>
                <a:gd name="T14" fmla="*/ 26194 w 60"/>
                <a:gd name="T15" fmla="*/ 35243 h 15"/>
                <a:gd name="T16" fmla="*/ 28575 w 60"/>
                <a:gd name="T17" fmla="*/ 19579 h 15"/>
                <a:gd name="T18" fmla="*/ 27146 w 60"/>
                <a:gd name="T19" fmla="*/ 11748 h 15"/>
                <a:gd name="T20" fmla="*/ 25718 w 60"/>
                <a:gd name="T21" fmla="*/ 0 h 15"/>
                <a:gd name="T22" fmla="*/ 24289 w 60"/>
                <a:gd name="T23" fmla="*/ 0 h 15"/>
                <a:gd name="T24" fmla="*/ 22384 w 60"/>
                <a:gd name="T25" fmla="*/ 0 h 15"/>
                <a:gd name="T26" fmla="*/ 19050 w 60"/>
                <a:gd name="T27" fmla="*/ 0 h 15"/>
                <a:gd name="T28" fmla="*/ 15716 w 60"/>
                <a:gd name="T29" fmla="*/ 11748 h 15"/>
                <a:gd name="T30" fmla="*/ 11430 w 60"/>
                <a:gd name="T31" fmla="*/ 23495 h 15"/>
                <a:gd name="T32" fmla="*/ 7620 w 60"/>
                <a:gd name="T33" fmla="*/ 31327 h 15"/>
                <a:gd name="T34" fmla="*/ 3334 w 60"/>
                <a:gd name="T35" fmla="*/ 39159 h 15"/>
                <a:gd name="T36" fmla="*/ 0 w 60"/>
                <a:gd name="T37" fmla="*/ 43075 h 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0" h="15">
                  <a:moveTo>
                    <a:pt x="0" y="11"/>
                  </a:moveTo>
                  <a:lnTo>
                    <a:pt x="10" y="13"/>
                  </a:lnTo>
                  <a:lnTo>
                    <a:pt x="18" y="14"/>
                  </a:lnTo>
                  <a:lnTo>
                    <a:pt x="27" y="15"/>
                  </a:lnTo>
                  <a:lnTo>
                    <a:pt x="35" y="15"/>
                  </a:lnTo>
                  <a:lnTo>
                    <a:pt x="41" y="14"/>
                  </a:lnTo>
                  <a:lnTo>
                    <a:pt x="48" y="12"/>
                  </a:lnTo>
                  <a:lnTo>
                    <a:pt x="55" y="9"/>
                  </a:lnTo>
                  <a:lnTo>
                    <a:pt x="60" y="5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0" y="0"/>
                  </a:lnTo>
                  <a:lnTo>
                    <a:pt x="33" y="3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7" y="10"/>
                  </a:lnTo>
                  <a:lnTo>
                    <a:pt x="0" y="1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8" name="Freeform 202">
              <a:extLst>
                <a:ext uri="{FF2B5EF4-FFF2-40B4-BE49-F238E27FC236}">
                  <a16:creationId xmlns:a16="http://schemas.microsoft.com/office/drawing/2014/main" id="{C8E39BEF-4625-D14B-A234-C83956E794A3}"/>
                </a:ext>
              </a:extLst>
            </p:cNvPr>
            <p:cNvSpPr>
              <a:spLocks/>
            </p:cNvSpPr>
            <p:nvPr>
              <p:custDataLst>
                <p:tags r:id="rId306"/>
              </p:custDataLst>
            </p:nvPr>
          </p:nvSpPr>
          <p:spPr bwMode="auto">
            <a:xfrm>
              <a:off x="3750161" y="6517361"/>
              <a:ext cx="40675" cy="63485"/>
            </a:xfrm>
            <a:custGeom>
              <a:avLst/>
              <a:gdLst>
                <a:gd name="T0" fmla="*/ 16880 w 79"/>
                <a:gd name="T1" fmla="*/ 0 h 32"/>
                <a:gd name="T2" fmla="*/ 14348 w 79"/>
                <a:gd name="T3" fmla="*/ 1786 h 32"/>
                <a:gd name="T4" fmla="*/ 12660 w 79"/>
                <a:gd name="T5" fmla="*/ 3572 h 32"/>
                <a:gd name="T6" fmla="*/ 10550 w 79"/>
                <a:gd name="T7" fmla="*/ 7144 h 32"/>
                <a:gd name="T8" fmla="*/ 8440 w 79"/>
                <a:gd name="T9" fmla="*/ 10716 h 32"/>
                <a:gd name="T10" fmla="*/ 6330 w 79"/>
                <a:gd name="T11" fmla="*/ 16073 h 32"/>
                <a:gd name="T12" fmla="*/ 4220 w 79"/>
                <a:gd name="T13" fmla="*/ 19645 h 32"/>
                <a:gd name="T14" fmla="*/ 2110 w 79"/>
                <a:gd name="T15" fmla="*/ 21431 h 32"/>
                <a:gd name="T16" fmla="*/ 0 w 79"/>
                <a:gd name="T17" fmla="*/ 23217 h 32"/>
                <a:gd name="T18" fmla="*/ 2110 w 79"/>
                <a:gd name="T19" fmla="*/ 37505 h 32"/>
                <a:gd name="T20" fmla="*/ 4220 w 79"/>
                <a:gd name="T21" fmla="*/ 46434 h 32"/>
                <a:gd name="T22" fmla="*/ 5064 w 79"/>
                <a:gd name="T23" fmla="*/ 51792 h 32"/>
                <a:gd name="T24" fmla="*/ 6330 w 79"/>
                <a:gd name="T25" fmla="*/ 55364 h 32"/>
                <a:gd name="T26" fmla="*/ 7596 w 79"/>
                <a:gd name="T27" fmla="*/ 55364 h 32"/>
                <a:gd name="T28" fmla="*/ 8440 w 79"/>
                <a:gd name="T29" fmla="*/ 57150 h 32"/>
                <a:gd name="T30" fmla="*/ 11394 w 79"/>
                <a:gd name="T31" fmla="*/ 55364 h 32"/>
                <a:gd name="T32" fmla="*/ 14348 w 79"/>
                <a:gd name="T33" fmla="*/ 53578 h 32"/>
                <a:gd name="T34" fmla="*/ 17302 w 79"/>
                <a:gd name="T35" fmla="*/ 48220 h 32"/>
                <a:gd name="T36" fmla="*/ 20256 w 79"/>
                <a:gd name="T37" fmla="*/ 42863 h 32"/>
                <a:gd name="T38" fmla="*/ 26164 w 79"/>
                <a:gd name="T39" fmla="*/ 32147 h 32"/>
                <a:gd name="T40" fmla="*/ 33338 w 79"/>
                <a:gd name="T41" fmla="*/ 23217 h 32"/>
                <a:gd name="T42" fmla="*/ 28274 w 79"/>
                <a:gd name="T43" fmla="*/ 10716 h 32"/>
                <a:gd name="T44" fmla="*/ 24476 w 79"/>
                <a:gd name="T45" fmla="*/ 3572 h 32"/>
                <a:gd name="T46" fmla="*/ 20678 w 79"/>
                <a:gd name="T47" fmla="*/ 1786 h 32"/>
                <a:gd name="T48" fmla="*/ 16880 w 79"/>
                <a:gd name="T49" fmla="*/ 0 h 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32">
                  <a:moveTo>
                    <a:pt x="40" y="0"/>
                  </a:moveTo>
                  <a:lnTo>
                    <a:pt x="34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0" y="6"/>
                  </a:lnTo>
                  <a:lnTo>
                    <a:pt x="15" y="9"/>
                  </a:lnTo>
                  <a:lnTo>
                    <a:pt x="10" y="11"/>
                  </a:lnTo>
                  <a:lnTo>
                    <a:pt x="5" y="12"/>
                  </a:lnTo>
                  <a:lnTo>
                    <a:pt x="0" y="13"/>
                  </a:lnTo>
                  <a:lnTo>
                    <a:pt x="5" y="21"/>
                  </a:lnTo>
                  <a:lnTo>
                    <a:pt x="10" y="26"/>
                  </a:lnTo>
                  <a:lnTo>
                    <a:pt x="12" y="29"/>
                  </a:lnTo>
                  <a:lnTo>
                    <a:pt x="15" y="31"/>
                  </a:lnTo>
                  <a:lnTo>
                    <a:pt x="18" y="31"/>
                  </a:lnTo>
                  <a:lnTo>
                    <a:pt x="20" y="32"/>
                  </a:lnTo>
                  <a:lnTo>
                    <a:pt x="27" y="31"/>
                  </a:lnTo>
                  <a:lnTo>
                    <a:pt x="34" y="30"/>
                  </a:lnTo>
                  <a:lnTo>
                    <a:pt x="41" y="27"/>
                  </a:lnTo>
                  <a:lnTo>
                    <a:pt x="48" y="24"/>
                  </a:lnTo>
                  <a:lnTo>
                    <a:pt x="62" y="18"/>
                  </a:lnTo>
                  <a:lnTo>
                    <a:pt x="79" y="13"/>
                  </a:lnTo>
                  <a:lnTo>
                    <a:pt x="67" y="6"/>
                  </a:lnTo>
                  <a:lnTo>
                    <a:pt x="58" y="2"/>
                  </a:lnTo>
                  <a:lnTo>
                    <a:pt x="49" y="1"/>
                  </a:lnTo>
                  <a:lnTo>
                    <a:pt x="4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9" name="Freeform 203">
              <a:extLst>
                <a:ext uri="{FF2B5EF4-FFF2-40B4-BE49-F238E27FC236}">
                  <a16:creationId xmlns:a16="http://schemas.microsoft.com/office/drawing/2014/main" id="{A8765E3C-40EF-C241-8419-BF0FFE681438}"/>
                </a:ext>
              </a:extLst>
            </p:cNvPr>
            <p:cNvSpPr>
              <a:spLocks/>
            </p:cNvSpPr>
            <p:nvPr>
              <p:custDataLst>
                <p:tags r:id="rId307"/>
              </p:custDataLst>
            </p:nvPr>
          </p:nvSpPr>
          <p:spPr bwMode="auto">
            <a:xfrm>
              <a:off x="3742414" y="6496200"/>
              <a:ext cx="36801" cy="63485"/>
            </a:xfrm>
            <a:custGeom>
              <a:avLst/>
              <a:gdLst>
                <a:gd name="T0" fmla="*/ 15082 w 66"/>
                <a:gd name="T1" fmla="*/ 0 h 19"/>
                <a:gd name="T2" fmla="*/ 11425 w 66"/>
                <a:gd name="T3" fmla="*/ 3008 h 19"/>
                <a:gd name="T4" fmla="*/ 8683 w 66"/>
                <a:gd name="T5" fmla="*/ 6016 h 19"/>
                <a:gd name="T6" fmla="*/ 5941 w 66"/>
                <a:gd name="T7" fmla="*/ 12032 h 19"/>
                <a:gd name="T8" fmla="*/ 4113 w 66"/>
                <a:gd name="T9" fmla="*/ 21055 h 19"/>
                <a:gd name="T10" fmla="*/ 2285 w 66"/>
                <a:gd name="T11" fmla="*/ 33087 h 19"/>
                <a:gd name="T12" fmla="*/ 914 w 66"/>
                <a:gd name="T13" fmla="*/ 42111 h 19"/>
                <a:gd name="T14" fmla="*/ 0 w 66"/>
                <a:gd name="T15" fmla="*/ 51134 h 19"/>
                <a:gd name="T16" fmla="*/ 0 w 66"/>
                <a:gd name="T17" fmla="*/ 57150 h 19"/>
                <a:gd name="T18" fmla="*/ 8683 w 66"/>
                <a:gd name="T19" fmla="*/ 57150 h 19"/>
                <a:gd name="T20" fmla="*/ 17367 w 66"/>
                <a:gd name="T21" fmla="*/ 57150 h 19"/>
                <a:gd name="T22" fmla="*/ 21023 w 66"/>
                <a:gd name="T23" fmla="*/ 54142 h 19"/>
                <a:gd name="T24" fmla="*/ 24679 w 66"/>
                <a:gd name="T25" fmla="*/ 51134 h 19"/>
                <a:gd name="T26" fmla="*/ 27878 w 66"/>
                <a:gd name="T27" fmla="*/ 45118 h 19"/>
                <a:gd name="T28" fmla="*/ 30163 w 66"/>
                <a:gd name="T29" fmla="*/ 39103 h 19"/>
                <a:gd name="T30" fmla="*/ 26050 w 66"/>
                <a:gd name="T31" fmla="*/ 24063 h 19"/>
                <a:gd name="T32" fmla="*/ 22851 w 66"/>
                <a:gd name="T33" fmla="*/ 12032 h 19"/>
                <a:gd name="T34" fmla="*/ 19195 w 66"/>
                <a:gd name="T35" fmla="*/ 3008 h 19"/>
                <a:gd name="T36" fmla="*/ 15082 w 66"/>
                <a:gd name="T37" fmla="*/ 0 h 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19">
                  <a:moveTo>
                    <a:pt x="33" y="0"/>
                  </a:moveTo>
                  <a:lnTo>
                    <a:pt x="25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8" y="19"/>
                  </a:lnTo>
                  <a:lnTo>
                    <a:pt x="46" y="18"/>
                  </a:lnTo>
                  <a:lnTo>
                    <a:pt x="54" y="17"/>
                  </a:lnTo>
                  <a:lnTo>
                    <a:pt x="61" y="15"/>
                  </a:lnTo>
                  <a:lnTo>
                    <a:pt x="66" y="13"/>
                  </a:lnTo>
                  <a:lnTo>
                    <a:pt x="57" y="8"/>
                  </a:lnTo>
                  <a:lnTo>
                    <a:pt x="50" y="4"/>
                  </a:lnTo>
                  <a:lnTo>
                    <a:pt x="42" y="1"/>
                  </a:lnTo>
                  <a:lnTo>
                    <a:pt x="3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0" name="Freeform 207">
              <a:extLst>
                <a:ext uri="{FF2B5EF4-FFF2-40B4-BE49-F238E27FC236}">
                  <a16:creationId xmlns:a16="http://schemas.microsoft.com/office/drawing/2014/main" id="{1D77B187-51ED-2B41-B84B-481AD5CDCC16}"/>
                </a:ext>
              </a:extLst>
            </p:cNvPr>
            <p:cNvSpPr>
              <a:spLocks/>
            </p:cNvSpPr>
            <p:nvPr>
              <p:custDataLst>
                <p:tags r:id="rId308"/>
              </p:custDataLst>
            </p:nvPr>
          </p:nvSpPr>
          <p:spPr bwMode="auto">
            <a:xfrm>
              <a:off x="3680434" y="6351595"/>
              <a:ext cx="21306" cy="67012"/>
            </a:xfrm>
            <a:custGeom>
              <a:avLst/>
              <a:gdLst>
                <a:gd name="T0" fmla="*/ 0 w 39"/>
                <a:gd name="T1" fmla="*/ 16835 h 43"/>
                <a:gd name="T2" fmla="*/ 896 w 39"/>
                <a:gd name="T3" fmla="*/ 23849 h 43"/>
                <a:gd name="T4" fmla="*/ 2687 w 39"/>
                <a:gd name="T5" fmla="*/ 30864 h 43"/>
                <a:gd name="T6" fmla="*/ 5373 w 39"/>
                <a:gd name="T7" fmla="*/ 37878 h 43"/>
                <a:gd name="T8" fmla="*/ 7164 w 39"/>
                <a:gd name="T9" fmla="*/ 44893 h 43"/>
                <a:gd name="T10" fmla="*/ 10299 w 39"/>
                <a:gd name="T11" fmla="*/ 51908 h 43"/>
                <a:gd name="T12" fmla="*/ 12538 w 39"/>
                <a:gd name="T13" fmla="*/ 56116 h 43"/>
                <a:gd name="T14" fmla="*/ 15224 w 39"/>
                <a:gd name="T15" fmla="*/ 60325 h 43"/>
                <a:gd name="T16" fmla="*/ 17463 w 39"/>
                <a:gd name="T17" fmla="*/ 60325 h 43"/>
                <a:gd name="T18" fmla="*/ 17015 w 39"/>
                <a:gd name="T19" fmla="*/ 44893 h 43"/>
                <a:gd name="T20" fmla="*/ 16120 w 39"/>
                <a:gd name="T21" fmla="*/ 26655 h 43"/>
                <a:gd name="T22" fmla="*/ 15224 w 39"/>
                <a:gd name="T23" fmla="*/ 11223 h 43"/>
                <a:gd name="T24" fmla="*/ 14329 w 39"/>
                <a:gd name="T25" fmla="*/ 0 h 43"/>
                <a:gd name="T26" fmla="*/ 8508 w 39"/>
                <a:gd name="T27" fmla="*/ 4209 h 43"/>
                <a:gd name="T28" fmla="*/ 2687 w 39"/>
                <a:gd name="T29" fmla="*/ 8417 h 43"/>
                <a:gd name="T30" fmla="*/ 0 w 39"/>
                <a:gd name="T31" fmla="*/ 16835 h 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9" h="43">
                  <a:moveTo>
                    <a:pt x="0" y="12"/>
                  </a:moveTo>
                  <a:lnTo>
                    <a:pt x="2" y="17"/>
                  </a:lnTo>
                  <a:lnTo>
                    <a:pt x="6" y="22"/>
                  </a:lnTo>
                  <a:lnTo>
                    <a:pt x="12" y="27"/>
                  </a:lnTo>
                  <a:lnTo>
                    <a:pt x="16" y="32"/>
                  </a:lnTo>
                  <a:lnTo>
                    <a:pt x="23" y="37"/>
                  </a:lnTo>
                  <a:lnTo>
                    <a:pt x="28" y="40"/>
                  </a:lnTo>
                  <a:lnTo>
                    <a:pt x="34" y="43"/>
                  </a:lnTo>
                  <a:lnTo>
                    <a:pt x="39" y="43"/>
                  </a:lnTo>
                  <a:lnTo>
                    <a:pt x="38" y="32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2" y="0"/>
                  </a:lnTo>
                  <a:lnTo>
                    <a:pt x="19" y="3"/>
                  </a:lnTo>
                  <a:lnTo>
                    <a:pt x="6" y="6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1" name="Freeform 208">
              <a:extLst>
                <a:ext uri="{FF2B5EF4-FFF2-40B4-BE49-F238E27FC236}">
                  <a16:creationId xmlns:a16="http://schemas.microsoft.com/office/drawing/2014/main" id="{68F2B0A1-1F01-FD45-B5B9-CF0434255864}"/>
                </a:ext>
              </a:extLst>
            </p:cNvPr>
            <p:cNvSpPr>
              <a:spLocks/>
            </p:cNvSpPr>
            <p:nvPr>
              <p:custDataLst>
                <p:tags r:id="rId309"/>
              </p:custDataLst>
            </p:nvPr>
          </p:nvSpPr>
          <p:spPr bwMode="auto">
            <a:xfrm>
              <a:off x="3664939" y="6365702"/>
              <a:ext cx="32927" cy="65249"/>
            </a:xfrm>
            <a:custGeom>
              <a:avLst/>
              <a:gdLst>
                <a:gd name="T0" fmla="*/ 14230 w 55"/>
                <a:gd name="T1" fmla="*/ 24632 h 62"/>
                <a:gd name="T2" fmla="*/ 3926 w 55"/>
                <a:gd name="T3" fmla="*/ 0 h 62"/>
                <a:gd name="T4" fmla="*/ 1963 w 55"/>
                <a:gd name="T5" fmla="*/ 4737 h 62"/>
                <a:gd name="T6" fmla="*/ 491 w 55"/>
                <a:gd name="T7" fmla="*/ 10421 h 62"/>
                <a:gd name="T8" fmla="*/ 0 w 55"/>
                <a:gd name="T9" fmla="*/ 15158 h 62"/>
                <a:gd name="T10" fmla="*/ 0 w 55"/>
                <a:gd name="T11" fmla="*/ 19895 h 62"/>
                <a:gd name="T12" fmla="*/ 981 w 55"/>
                <a:gd name="T13" fmla="*/ 24632 h 62"/>
                <a:gd name="T14" fmla="*/ 1963 w 55"/>
                <a:gd name="T15" fmla="*/ 29369 h 62"/>
                <a:gd name="T16" fmla="*/ 3926 w 55"/>
                <a:gd name="T17" fmla="*/ 34106 h 62"/>
                <a:gd name="T18" fmla="*/ 5398 w 55"/>
                <a:gd name="T19" fmla="*/ 38843 h 62"/>
                <a:gd name="T20" fmla="*/ 7851 w 55"/>
                <a:gd name="T21" fmla="*/ 42632 h 62"/>
                <a:gd name="T22" fmla="*/ 10305 w 55"/>
                <a:gd name="T23" fmla="*/ 46422 h 62"/>
                <a:gd name="T24" fmla="*/ 12758 w 55"/>
                <a:gd name="T25" fmla="*/ 50212 h 62"/>
                <a:gd name="T26" fmla="*/ 16193 w 55"/>
                <a:gd name="T27" fmla="*/ 53054 h 62"/>
                <a:gd name="T28" fmla="*/ 18646 w 55"/>
                <a:gd name="T29" fmla="*/ 54948 h 62"/>
                <a:gd name="T30" fmla="*/ 21590 w 55"/>
                <a:gd name="T31" fmla="*/ 56843 h 62"/>
                <a:gd name="T32" fmla="*/ 24044 w 55"/>
                <a:gd name="T33" fmla="*/ 57791 h 62"/>
                <a:gd name="T34" fmla="*/ 26988 w 55"/>
                <a:gd name="T35" fmla="*/ 58738 h 62"/>
                <a:gd name="T36" fmla="*/ 26497 w 55"/>
                <a:gd name="T37" fmla="*/ 50212 h 62"/>
                <a:gd name="T38" fmla="*/ 26007 w 55"/>
                <a:gd name="T39" fmla="*/ 43580 h 62"/>
                <a:gd name="T40" fmla="*/ 24044 w 55"/>
                <a:gd name="T41" fmla="*/ 37895 h 62"/>
                <a:gd name="T42" fmla="*/ 22572 w 55"/>
                <a:gd name="T43" fmla="*/ 33159 h 62"/>
                <a:gd name="T44" fmla="*/ 21100 w 55"/>
                <a:gd name="T45" fmla="*/ 29369 h 62"/>
                <a:gd name="T46" fmla="*/ 18646 w 55"/>
                <a:gd name="T47" fmla="*/ 26527 h 62"/>
                <a:gd name="T48" fmla="*/ 16193 w 55"/>
                <a:gd name="T49" fmla="*/ 24632 h 62"/>
                <a:gd name="T50" fmla="*/ 14230 w 55"/>
                <a:gd name="T51" fmla="*/ 24632 h 6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5" h="62">
                  <a:moveTo>
                    <a:pt x="29" y="26"/>
                  </a:moveTo>
                  <a:lnTo>
                    <a:pt x="8" y="0"/>
                  </a:lnTo>
                  <a:lnTo>
                    <a:pt x="4" y="5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1" y="41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6" y="53"/>
                  </a:lnTo>
                  <a:lnTo>
                    <a:pt x="33" y="56"/>
                  </a:lnTo>
                  <a:lnTo>
                    <a:pt x="38" y="58"/>
                  </a:lnTo>
                  <a:lnTo>
                    <a:pt x="44" y="60"/>
                  </a:lnTo>
                  <a:lnTo>
                    <a:pt x="49" y="61"/>
                  </a:lnTo>
                  <a:lnTo>
                    <a:pt x="55" y="62"/>
                  </a:lnTo>
                  <a:lnTo>
                    <a:pt x="54" y="53"/>
                  </a:lnTo>
                  <a:lnTo>
                    <a:pt x="53" y="46"/>
                  </a:lnTo>
                  <a:lnTo>
                    <a:pt x="49" y="40"/>
                  </a:lnTo>
                  <a:lnTo>
                    <a:pt x="46" y="35"/>
                  </a:lnTo>
                  <a:lnTo>
                    <a:pt x="43" y="31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29" y="2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2" name="Freeform 209">
              <a:extLst>
                <a:ext uri="{FF2B5EF4-FFF2-40B4-BE49-F238E27FC236}">
                  <a16:creationId xmlns:a16="http://schemas.microsoft.com/office/drawing/2014/main" id="{63FC193C-34EF-4545-B520-40C5D40FD3BC}"/>
                </a:ext>
              </a:extLst>
            </p:cNvPr>
            <p:cNvSpPr>
              <a:spLocks/>
            </p:cNvSpPr>
            <p:nvPr>
              <p:custDataLst>
                <p:tags r:id="rId310"/>
              </p:custDataLst>
            </p:nvPr>
          </p:nvSpPr>
          <p:spPr bwMode="auto">
            <a:xfrm>
              <a:off x="3701740" y="6402736"/>
              <a:ext cx="13558" cy="65248"/>
            </a:xfrm>
            <a:custGeom>
              <a:avLst/>
              <a:gdLst>
                <a:gd name="T0" fmla="*/ 10477 w 35"/>
                <a:gd name="T1" fmla="*/ 17758 h 43"/>
                <a:gd name="T2" fmla="*/ 2222 w 35"/>
                <a:gd name="T3" fmla="*/ 0 h 43"/>
                <a:gd name="T4" fmla="*/ 1270 w 35"/>
                <a:gd name="T5" fmla="*/ 10928 h 43"/>
                <a:gd name="T6" fmla="*/ 0 w 35"/>
                <a:gd name="T7" fmla="*/ 25954 h 43"/>
                <a:gd name="T8" fmla="*/ 635 w 35"/>
                <a:gd name="T9" fmla="*/ 38247 h 43"/>
                <a:gd name="T10" fmla="*/ 1587 w 35"/>
                <a:gd name="T11" fmla="*/ 49175 h 43"/>
                <a:gd name="T12" fmla="*/ 1905 w 35"/>
                <a:gd name="T13" fmla="*/ 53273 h 43"/>
                <a:gd name="T14" fmla="*/ 2540 w 35"/>
                <a:gd name="T15" fmla="*/ 56005 h 43"/>
                <a:gd name="T16" fmla="*/ 3492 w 35"/>
                <a:gd name="T17" fmla="*/ 58737 h 43"/>
                <a:gd name="T18" fmla="*/ 4445 w 35"/>
                <a:gd name="T19" fmla="*/ 58737 h 43"/>
                <a:gd name="T20" fmla="*/ 5715 w 35"/>
                <a:gd name="T21" fmla="*/ 58737 h 43"/>
                <a:gd name="T22" fmla="*/ 6985 w 35"/>
                <a:gd name="T23" fmla="*/ 57371 h 43"/>
                <a:gd name="T24" fmla="*/ 8255 w 35"/>
                <a:gd name="T25" fmla="*/ 56005 h 43"/>
                <a:gd name="T26" fmla="*/ 8890 w 35"/>
                <a:gd name="T27" fmla="*/ 53273 h 43"/>
                <a:gd name="T28" fmla="*/ 9842 w 35"/>
                <a:gd name="T29" fmla="*/ 47809 h 43"/>
                <a:gd name="T30" fmla="*/ 10477 w 35"/>
                <a:gd name="T31" fmla="*/ 40979 h 43"/>
                <a:gd name="T32" fmla="*/ 11112 w 35"/>
                <a:gd name="T33" fmla="*/ 27320 h 43"/>
                <a:gd name="T34" fmla="*/ 10477 w 35"/>
                <a:gd name="T35" fmla="*/ 17758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5" h="43">
                  <a:moveTo>
                    <a:pt x="33" y="13"/>
                  </a:moveTo>
                  <a:lnTo>
                    <a:pt x="7" y="0"/>
                  </a:lnTo>
                  <a:lnTo>
                    <a:pt x="4" y="8"/>
                  </a:lnTo>
                  <a:lnTo>
                    <a:pt x="0" y="19"/>
                  </a:lnTo>
                  <a:lnTo>
                    <a:pt x="2" y="28"/>
                  </a:lnTo>
                  <a:lnTo>
                    <a:pt x="5" y="36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22" y="42"/>
                  </a:lnTo>
                  <a:lnTo>
                    <a:pt x="26" y="41"/>
                  </a:lnTo>
                  <a:lnTo>
                    <a:pt x="28" y="39"/>
                  </a:lnTo>
                  <a:lnTo>
                    <a:pt x="31" y="35"/>
                  </a:lnTo>
                  <a:lnTo>
                    <a:pt x="33" y="30"/>
                  </a:lnTo>
                  <a:lnTo>
                    <a:pt x="35" y="20"/>
                  </a:lnTo>
                  <a:lnTo>
                    <a:pt x="33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3" name="Freeform 210">
              <a:extLst>
                <a:ext uri="{FF2B5EF4-FFF2-40B4-BE49-F238E27FC236}">
                  <a16:creationId xmlns:a16="http://schemas.microsoft.com/office/drawing/2014/main" id="{78BAE20D-DDBA-5449-B9BF-B6F805FE8705}"/>
                </a:ext>
              </a:extLst>
            </p:cNvPr>
            <p:cNvSpPr>
              <a:spLocks/>
            </p:cNvSpPr>
            <p:nvPr>
              <p:custDataLst>
                <p:tags r:id="rId311"/>
              </p:custDataLst>
            </p:nvPr>
          </p:nvSpPr>
          <p:spPr bwMode="auto">
            <a:xfrm>
              <a:off x="3697866" y="6439768"/>
              <a:ext cx="25179" cy="61722"/>
            </a:xfrm>
            <a:custGeom>
              <a:avLst/>
              <a:gdLst>
                <a:gd name="T0" fmla="*/ 20637 w 53"/>
                <a:gd name="T1" fmla="*/ 0 h 21"/>
                <a:gd name="T2" fmla="*/ 15964 w 53"/>
                <a:gd name="T3" fmla="*/ 2646 h 21"/>
                <a:gd name="T4" fmla="*/ 12460 w 53"/>
                <a:gd name="T5" fmla="*/ 5292 h 21"/>
                <a:gd name="T6" fmla="*/ 9734 w 53"/>
                <a:gd name="T7" fmla="*/ 13229 h 21"/>
                <a:gd name="T8" fmla="*/ 8177 w 53"/>
                <a:gd name="T9" fmla="*/ 18521 h 21"/>
                <a:gd name="T10" fmla="*/ 6619 w 53"/>
                <a:gd name="T11" fmla="*/ 26459 h 21"/>
                <a:gd name="T12" fmla="*/ 5062 w 53"/>
                <a:gd name="T13" fmla="*/ 34396 h 21"/>
                <a:gd name="T14" fmla="*/ 3115 w 53"/>
                <a:gd name="T15" fmla="*/ 42334 h 21"/>
                <a:gd name="T16" fmla="*/ 0 w 53"/>
                <a:gd name="T17" fmla="*/ 47625 h 21"/>
                <a:gd name="T18" fmla="*/ 1947 w 53"/>
                <a:gd name="T19" fmla="*/ 52917 h 21"/>
                <a:gd name="T20" fmla="*/ 4283 w 53"/>
                <a:gd name="T21" fmla="*/ 55563 h 21"/>
                <a:gd name="T22" fmla="*/ 6619 w 53"/>
                <a:gd name="T23" fmla="*/ 55563 h 21"/>
                <a:gd name="T24" fmla="*/ 9345 w 53"/>
                <a:gd name="T25" fmla="*/ 55563 h 21"/>
                <a:gd name="T26" fmla="*/ 14796 w 53"/>
                <a:gd name="T27" fmla="*/ 50271 h 21"/>
                <a:gd name="T28" fmla="*/ 20637 w 53"/>
                <a:gd name="T29" fmla="*/ 47625 h 21"/>
                <a:gd name="T30" fmla="*/ 20637 w 53"/>
                <a:gd name="T31" fmla="*/ 0 h 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21">
                  <a:moveTo>
                    <a:pt x="53" y="0"/>
                  </a:moveTo>
                  <a:lnTo>
                    <a:pt x="41" y="1"/>
                  </a:lnTo>
                  <a:lnTo>
                    <a:pt x="32" y="2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3" y="13"/>
                  </a:lnTo>
                  <a:lnTo>
                    <a:pt x="8" y="16"/>
                  </a:lnTo>
                  <a:lnTo>
                    <a:pt x="0" y="18"/>
                  </a:lnTo>
                  <a:lnTo>
                    <a:pt x="5" y="20"/>
                  </a:lnTo>
                  <a:lnTo>
                    <a:pt x="11" y="21"/>
                  </a:lnTo>
                  <a:lnTo>
                    <a:pt x="17" y="21"/>
                  </a:lnTo>
                  <a:lnTo>
                    <a:pt x="24" y="21"/>
                  </a:lnTo>
                  <a:lnTo>
                    <a:pt x="38" y="19"/>
                  </a:lnTo>
                  <a:lnTo>
                    <a:pt x="53" y="18"/>
                  </a:lnTo>
                  <a:lnTo>
                    <a:pt x="5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4" name="Freeform 211">
              <a:extLst>
                <a:ext uri="{FF2B5EF4-FFF2-40B4-BE49-F238E27FC236}">
                  <a16:creationId xmlns:a16="http://schemas.microsoft.com/office/drawing/2014/main" id="{72795247-7276-5748-BB28-E10A7DC5E9C6}"/>
                </a:ext>
              </a:extLst>
            </p:cNvPr>
            <p:cNvSpPr>
              <a:spLocks/>
            </p:cNvSpPr>
            <p:nvPr>
              <p:custDataLst>
                <p:tags r:id="rId312"/>
              </p:custDataLst>
            </p:nvPr>
          </p:nvSpPr>
          <p:spPr bwMode="auto">
            <a:xfrm>
              <a:off x="3726919" y="6455640"/>
              <a:ext cx="21306" cy="63485"/>
            </a:xfrm>
            <a:custGeom>
              <a:avLst/>
              <a:gdLst>
                <a:gd name="T0" fmla="*/ 8935 w 43"/>
                <a:gd name="T1" fmla="*/ 0 h 38"/>
                <a:gd name="T2" fmla="*/ 4873 w 43"/>
                <a:gd name="T3" fmla="*/ 0 h 38"/>
                <a:gd name="T4" fmla="*/ 812 w 43"/>
                <a:gd name="T5" fmla="*/ 0 h 38"/>
                <a:gd name="T6" fmla="*/ 406 w 43"/>
                <a:gd name="T7" fmla="*/ 0 h 38"/>
                <a:gd name="T8" fmla="*/ 0 w 43"/>
                <a:gd name="T9" fmla="*/ 1504 h 38"/>
                <a:gd name="T10" fmla="*/ 0 w 43"/>
                <a:gd name="T11" fmla="*/ 4512 h 38"/>
                <a:gd name="T12" fmla="*/ 0 w 43"/>
                <a:gd name="T13" fmla="*/ 9024 h 38"/>
                <a:gd name="T14" fmla="*/ 406 w 43"/>
                <a:gd name="T15" fmla="*/ 15039 h 38"/>
                <a:gd name="T16" fmla="*/ 812 w 43"/>
                <a:gd name="T17" fmla="*/ 18047 h 38"/>
                <a:gd name="T18" fmla="*/ 1218 w 43"/>
                <a:gd name="T19" fmla="*/ 27071 h 38"/>
                <a:gd name="T20" fmla="*/ 2031 w 43"/>
                <a:gd name="T21" fmla="*/ 37599 h 38"/>
                <a:gd name="T22" fmla="*/ 4061 w 43"/>
                <a:gd name="T23" fmla="*/ 45118 h 38"/>
                <a:gd name="T24" fmla="*/ 6092 w 43"/>
                <a:gd name="T25" fmla="*/ 51134 h 38"/>
                <a:gd name="T26" fmla="*/ 8528 w 43"/>
                <a:gd name="T27" fmla="*/ 55646 h 38"/>
                <a:gd name="T28" fmla="*/ 10965 w 43"/>
                <a:gd name="T29" fmla="*/ 57150 h 38"/>
                <a:gd name="T30" fmla="*/ 14214 w 43"/>
                <a:gd name="T31" fmla="*/ 57150 h 38"/>
                <a:gd name="T32" fmla="*/ 17463 w 43"/>
                <a:gd name="T33" fmla="*/ 55646 h 38"/>
                <a:gd name="T34" fmla="*/ 16245 w 43"/>
                <a:gd name="T35" fmla="*/ 43614 h 38"/>
                <a:gd name="T36" fmla="*/ 14620 w 43"/>
                <a:gd name="T37" fmla="*/ 34591 h 38"/>
                <a:gd name="T38" fmla="*/ 13402 w 43"/>
                <a:gd name="T39" fmla="*/ 25567 h 38"/>
                <a:gd name="T40" fmla="*/ 12183 w 43"/>
                <a:gd name="T41" fmla="*/ 19551 h 38"/>
                <a:gd name="T42" fmla="*/ 10965 w 43"/>
                <a:gd name="T43" fmla="*/ 15039 h 38"/>
                <a:gd name="T44" fmla="*/ 9747 w 43"/>
                <a:gd name="T45" fmla="*/ 10528 h 38"/>
                <a:gd name="T46" fmla="*/ 9341 w 43"/>
                <a:gd name="T47" fmla="*/ 6016 h 38"/>
                <a:gd name="T48" fmla="*/ 8935 w 43"/>
                <a:gd name="T49" fmla="*/ 0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3" h="38">
                  <a:moveTo>
                    <a:pt x="22" y="0"/>
                  </a:moveTo>
                  <a:lnTo>
                    <a:pt x="1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3" y="18"/>
                  </a:lnTo>
                  <a:lnTo>
                    <a:pt x="5" y="25"/>
                  </a:lnTo>
                  <a:lnTo>
                    <a:pt x="10" y="30"/>
                  </a:lnTo>
                  <a:lnTo>
                    <a:pt x="15" y="34"/>
                  </a:lnTo>
                  <a:lnTo>
                    <a:pt x="21" y="37"/>
                  </a:lnTo>
                  <a:lnTo>
                    <a:pt x="27" y="38"/>
                  </a:lnTo>
                  <a:lnTo>
                    <a:pt x="35" y="38"/>
                  </a:lnTo>
                  <a:lnTo>
                    <a:pt x="43" y="37"/>
                  </a:lnTo>
                  <a:lnTo>
                    <a:pt x="40" y="29"/>
                  </a:lnTo>
                  <a:lnTo>
                    <a:pt x="36" y="23"/>
                  </a:lnTo>
                  <a:lnTo>
                    <a:pt x="33" y="17"/>
                  </a:lnTo>
                  <a:lnTo>
                    <a:pt x="30" y="13"/>
                  </a:lnTo>
                  <a:lnTo>
                    <a:pt x="27" y="10"/>
                  </a:lnTo>
                  <a:lnTo>
                    <a:pt x="24" y="7"/>
                  </a:lnTo>
                  <a:lnTo>
                    <a:pt x="23" y="4"/>
                  </a:lnTo>
                  <a:lnTo>
                    <a:pt x="22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5" name="Freeform 212">
              <a:extLst>
                <a:ext uri="{FF2B5EF4-FFF2-40B4-BE49-F238E27FC236}">
                  <a16:creationId xmlns:a16="http://schemas.microsoft.com/office/drawing/2014/main" id="{F517EE68-5EE1-4F43-9176-462A2089C6D4}"/>
                </a:ext>
              </a:extLst>
            </p:cNvPr>
            <p:cNvSpPr>
              <a:spLocks/>
            </p:cNvSpPr>
            <p:nvPr>
              <p:custDataLst>
                <p:tags r:id="rId313"/>
              </p:custDataLst>
            </p:nvPr>
          </p:nvSpPr>
          <p:spPr bwMode="auto">
            <a:xfrm>
              <a:off x="3728856" y="6487383"/>
              <a:ext cx="7747" cy="63485"/>
            </a:xfrm>
            <a:custGeom>
              <a:avLst/>
              <a:gdLst>
                <a:gd name="T0" fmla="*/ 0 w 20"/>
                <a:gd name="T1" fmla="*/ 0 h 5"/>
                <a:gd name="T2" fmla="*/ 318 w 20"/>
                <a:gd name="T3" fmla="*/ 22860 h 5"/>
                <a:gd name="T4" fmla="*/ 635 w 20"/>
                <a:gd name="T5" fmla="*/ 34290 h 5"/>
                <a:gd name="T6" fmla="*/ 1270 w 20"/>
                <a:gd name="T7" fmla="*/ 45720 h 5"/>
                <a:gd name="T8" fmla="*/ 2223 w 20"/>
                <a:gd name="T9" fmla="*/ 57150 h 5"/>
                <a:gd name="T10" fmla="*/ 3493 w 20"/>
                <a:gd name="T11" fmla="*/ 45720 h 5"/>
                <a:gd name="T12" fmla="*/ 4445 w 20"/>
                <a:gd name="T13" fmla="*/ 34290 h 5"/>
                <a:gd name="T14" fmla="*/ 5398 w 20"/>
                <a:gd name="T15" fmla="*/ 22860 h 5"/>
                <a:gd name="T16" fmla="*/ 6350 w 20"/>
                <a:gd name="T17" fmla="*/ 0 h 5"/>
                <a:gd name="T18" fmla="*/ 0 w 20"/>
                <a:gd name="T19" fmla="*/ 0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" h="5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4"/>
                  </a:lnTo>
                  <a:lnTo>
                    <a:pt x="7" y="5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7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6" name="Freeform 213">
              <a:extLst>
                <a:ext uri="{FF2B5EF4-FFF2-40B4-BE49-F238E27FC236}">
                  <a16:creationId xmlns:a16="http://schemas.microsoft.com/office/drawing/2014/main" id="{F4B8205B-FDBD-9449-BE37-5680AD73D400}"/>
                </a:ext>
              </a:extLst>
            </p:cNvPr>
            <p:cNvSpPr>
              <a:spLocks/>
            </p:cNvSpPr>
            <p:nvPr>
              <p:custDataLst>
                <p:tags r:id="rId314"/>
              </p:custDataLst>
            </p:nvPr>
          </p:nvSpPr>
          <p:spPr bwMode="auto">
            <a:xfrm>
              <a:off x="3819890" y="6564976"/>
              <a:ext cx="42611" cy="63485"/>
            </a:xfrm>
            <a:custGeom>
              <a:avLst/>
              <a:gdLst>
                <a:gd name="T0" fmla="*/ 19137 w 73"/>
                <a:gd name="T1" fmla="*/ 0 h 22"/>
                <a:gd name="T2" fmla="*/ 15310 w 73"/>
                <a:gd name="T3" fmla="*/ 2598 h 22"/>
                <a:gd name="T4" fmla="*/ 12439 w 73"/>
                <a:gd name="T5" fmla="*/ 5195 h 22"/>
                <a:gd name="T6" fmla="*/ 9568 w 73"/>
                <a:gd name="T7" fmla="*/ 12989 h 22"/>
                <a:gd name="T8" fmla="*/ 7176 w 73"/>
                <a:gd name="T9" fmla="*/ 20782 h 22"/>
                <a:gd name="T10" fmla="*/ 2871 w 73"/>
                <a:gd name="T11" fmla="*/ 36368 h 22"/>
                <a:gd name="T12" fmla="*/ 0 w 73"/>
                <a:gd name="T13" fmla="*/ 49357 h 22"/>
                <a:gd name="T14" fmla="*/ 9568 w 73"/>
                <a:gd name="T15" fmla="*/ 51955 h 22"/>
                <a:gd name="T16" fmla="*/ 18659 w 73"/>
                <a:gd name="T17" fmla="*/ 57150 h 22"/>
                <a:gd name="T18" fmla="*/ 23443 w 73"/>
                <a:gd name="T19" fmla="*/ 57150 h 22"/>
                <a:gd name="T20" fmla="*/ 27270 w 73"/>
                <a:gd name="T21" fmla="*/ 57150 h 22"/>
                <a:gd name="T22" fmla="*/ 31098 w 73"/>
                <a:gd name="T23" fmla="*/ 54552 h 22"/>
                <a:gd name="T24" fmla="*/ 34925 w 73"/>
                <a:gd name="T25" fmla="*/ 49357 h 22"/>
                <a:gd name="T26" fmla="*/ 30619 w 73"/>
                <a:gd name="T27" fmla="*/ 36368 h 22"/>
                <a:gd name="T28" fmla="*/ 26792 w 73"/>
                <a:gd name="T29" fmla="*/ 20782 h 22"/>
                <a:gd name="T30" fmla="*/ 25357 w 73"/>
                <a:gd name="T31" fmla="*/ 12989 h 22"/>
                <a:gd name="T32" fmla="*/ 23443 w 73"/>
                <a:gd name="T33" fmla="*/ 5195 h 22"/>
                <a:gd name="T34" fmla="*/ 21051 w 73"/>
                <a:gd name="T35" fmla="*/ 2598 h 22"/>
                <a:gd name="T36" fmla="*/ 19137 w 73"/>
                <a:gd name="T37" fmla="*/ 0 h 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3" h="22">
                  <a:moveTo>
                    <a:pt x="40" y="0"/>
                  </a:moveTo>
                  <a:lnTo>
                    <a:pt x="32" y="1"/>
                  </a:lnTo>
                  <a:lnTo>
                    <a:pt x="26" y="2"/>
                  </a:lnTo>
                  <a:lnTo>
                    <a:pt x="20" y="5"/>
                  </a:lnTo>
                  <a:lnTo>
                    <a:pt x="15" y="8"/>
                  </a:lnTo>
                  <a:lnTo>
                    <a:pt x="6" y="14"/>
                  </a:lnTo>
                  <a:lnTo>
                    <a:pt x="0" y="19"/>
                  </a:lnTo>
                  <a:lnTo>
                    <a:pt x="20" y="20"/>
                  </a:lnTo>
                  <a:lnTo>
                    <a:pt x="39" y="22"/>
                  </a:lnTo>
                  <a:lnTo>
                    <a:pt x="49" y="22"/>
                  </a:lnTo>
                  <a:lnTo>
                    <a:pt x="57" y="22"/>
                  </a:lnTo>
                  <a:lnTo>
                    <a:pt x="65" y="21"/>
                  </a:lnTo>
                  <a:lnTo>
                    <a:pt x="73" y="19"/>
                  </a:lnTo>
                  <a:lnTo>
                    <a:pt x="64" y="14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9" y="2"/>
                  </a:lnTo>
                  <a:lnTo>
                    <a:pt x="44" y="1"/>
                  </a:lnTo>
                  <a:lnTo>
                    <a:pt x="4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7" name="Freeform 214">
              <a:extLst>
                <a:ext uri="{FF2B5EF4-FFF2-40B4-BE49-F238E27FC236}">
                  <a16:creationId xmlns:a16="http://schemas.microsoft.com/office/drawing/2014/main" id="{8A7DFB81-34B7-444D-AB96-F8168202EEDE}"/>
                </a:ext>
              </a:extLst>
            </p:cNvPr>
            <p:cNvSpPr>
              <a:spLocks/>
            </p:cNvSpPr>
            <p:nvPr>
              <p:custDataLst>
                <p:tags r:id="rId315"/>
              </p:custDataLst>
            </p:nvPr>
          </p:nvSpPr>
          <p:spPr bwMode="auto">
            <a:xfrm>
              <a:off x="3866374" y="6499726"/>
              <a:ext cx="151077" cy="111099"/>
            </a:xfrm>
            <a:custGeom>
              <a:avLst/>
              <a:gdLst>
                <a:gd name="T0" fmla="*/ 103555 w 281"/>
                <a:gd name="T1" fmla="*/ 87058 h 193"/>
                <a:gd name="T2" fmla="*/ 82844 w 281"/>
                <a:gd name="T3" fmla="*/ 88613 h 193"/>
                <a:gd name="T4" fmla="*/ 74031 w 281"/>
                <a:gd name="T5" fmla="*/ 87058 h 193"/>
                <a:gd name="T6" fmla="*/ 68302 w 281"/>
                <a:gd name="T7" fmla="*/ 84985 h 193"/>
                <a:gd name="T8" fmla="*/ 57286 w 281"/>
                <a:gd name="T9" fmla="*/ 69957 h 193"/>
                <a:gd name="T10" fmla="*/ 45828 w 281"/>
                <a:gd name="T11" fmla="*/ 48711 h 193"/>
                <a:gd name="T12" fmla="*/ 41422 w 281"/>
                <a:gd name="T13" fmla="*/ 38347 h 193"/>
                <a:gd name="T14" fmla="*/ 38337 w 281"/>
                <a:gd name="T15" fmla="*/ 26428 h 193"/>
                <a:gd name="T16" fmla="*/ 36575 w 281"/>
                <a:gd name="T17" fmla="*/ 13991 h 193"/>
                <a:gd name="T18" fmla="*/ 18948 w 281"/>
                <a:gd name="T19" fmla="*/ 0 h 193"/>
                <a:gd name="T20" fmla="*/ 12338 w 281"/>
                <a:gd name="T21" fmla="*/ 26947 h 193"/>
                <a:gd name="T22" fmla="*/ 7932 w 281"/>
                <a:gd name="T23" fmla="*/ 31610 h 193"/>
                <a:gd name="T24" fmla="*/ 2644 w 281"/>
                <a:gd name="T25" fmla="*/ 35756 h 193"/>
                <a:gd name="T26" fmla="*/ 0 w 281"/>
                <a:gd name="T27" fmla="*/ 37829 h 193"/>
                <a:gd name="T28" fmla="*/ 441 w 281"/>
                <a:gd name="T29" fmla="*/ 38865 h 193"/>
                <a:gd name="T30" fmla="*/ 3966 w 281"/>
                <a:gd name="T31" fmla="*/ 41974 h 193"/>
                <a:gd name="T32" fmla="*/ 16304 w 281"/>
                <a:gd name="T33" fmla="*/ 57520 h 193"/>
                <a:gd name="T34" fmla="*/ 19830 w 281"/>
                <a:gd name="T35" fmla="*/ 63221 h 193"/>
                <a:gd name="T36" fmla="*/ 23355 w 281"/>
                <a:gd name="T37" fmla="*/ 66848 h 193"/>
                <a:gd name="T38" fmla="*/ 27321 w 281"/>
                <a:gd name="T39" fmla="*/ 69439 h 193"/>
                <a:gd name="T40" fmla="*/ 31287 w 281"/>
                <a:gd name="T41" fmla="*/ 70475 h 193"/>
                <a:gd name="T42" fmla="*/ 33490 w 281"/>
                <a:gd name="T43" fmla="*/ 73066 h 193"/>
                <a:gd name="T44" fmla="*/ 34812 w 281"/>
                <a:gd name="T45" fmla="*/ 76694 h 193"/>
                <a:gd name="T46" fmla="*/ 37897 w 281"/>
                <a:gd name="T47" fmla="*/ 79285 h 193"/>
                <a:gd name="T48" fmla="*/ 43625 w 281"/>
                <a:gd name="T49" fmla="*/ 79803 h 193"/>
                <a:gd name="T50" fmla="*/ 46710 w 281"/>
                <a:gd name="T51" fmla="*/ 81358 h 193"/>
                <a:gd name="T52" fmla="*/ 48032 w 281"/>
                <a:gd name="T53" fmla="*/ 84467 h 193"/>
                <a:gd name="T54" fmla="*/ 48032 w 281"/>
                <a:gd name="T55" fmla="*/ 92758 h 193"/>
                <a:gd name="T56" fmla="*/ 48913 w 281"/>
                <a:gd name="T57" fmla="*/ 97940 h 193"/>
                <a:gd name="T58" fmla="*/ 50676 w 281"/>
                <a:gd name="T59" fmla="*/ 100013 h 193"/>
                <a:gd name="T60" fmla="*/ 56845 w 281"/>
                <a:gd name="T61" fmla="*/ 100013 h 193"/>
                <a:gd name="T62" fmla="*/ 72268 w 281"/>
                <a:gd name="T63" fmla="*/ 98977 h 193"/>
                <a:gd name="T64" fmla="*/ 79319 w 281"/>
                <a:gd name="T65" fmla="*/ 97940 h 193"/>
                <a:gd name="T66" fmla="*/ 84606 w 281"/>
                <a:gd name="T67" fmla="*/ 96386 h 193"/>
                <a:gd name="T68" fmla="*/ 93420 w 281"/>
                <a:gd name="T69" fmla="*/ 97422 h 193"/>
                <a:gd name="T70" fmla="*/ 123825 w 281"/>
                <a:gd name="T71" fmla="*/ 86540 h 19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1" h="193">
                  <a:moveTo>
                    <a:pt x="275" y="167"/>
                  </a:moveTo>
                  <a:lnTo>
                    <a:pt x="235" y="168"/>
                  </a:lnTo>
                  <a:lnTo>
                    <a:pt x="202" y="171"/>
                  </a:lnTo>
                  <a:lnTo>
                    <a:pt x="188" y="171"/>
                  </a:lnTo>
                  <a:lnTo>
                    <a:pt x="175" y="169"/>
                  </a:lnTo>
                  <a:lnTo>
                    <a:pt x="168" y="168"/>
                  </a:lnTo>
                  <a:lnTo>
                    <a:pt x="162" y="166"/>
                  </a:lnTo>
                  <a:lnTo>
                    <a:pt x="155" y="164"/>
                  </a:lnTo>
                  <a:lnTo>
                    <a:pt x="149" y="161"/>
                  </a:lnTo>
                  <a:lnTo>
                    <a:pt x="130" y="135"/>
                  </a:lnTo>
                  <a:lnTo>
                    <a:pt x="108" y="103"/>
                  </a:lnTo>
                  <a:lnTo>
                    <a:pt x="104" y="94"/>
                  </a:lnTo>
                  <a:lnTo>
                    <a:pt x="98" y="84"/>
                  </a:lnTo>
                  <a:lnTo>
                    <a:pt x="94" y="74"/>
                  </a:lnTo>
                  <a:lnTo>
                    <a:pt x="90" y="63"/>
                  </a:lnTo>
                  <a:lnTo>
                    <a:pt x="87" y="51"/>
                  </a:lnTo>
                  <a:lnTo>
                    <a:pt x="85" y="39"/>
                  </a:lnTo>
                  <a:lnTo>
                    <a:pt x="83" y="27"/>
                  </a:lnTo>
                  <a:lnTo>
                    <a:pt x="83" y="13"/>
                  </a:lnTo>
                  <a:lnTo>
                    <a:pt x="43" y="0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23" y="56"/>
                  </a:lnTo>
                  <a:lnTo>
                    <a:pt x="18" y="61"/>
                  </a:lnTo>
                  <a:lnTo>
                    <a:pt x="11" y="65"/>
                  </a:lnTo>
                  <a:lnTo>
                    <a:pt x="6" y="69"/>
                  </a:lnTo>
                  <a:lnTo>
                    <a:pt x="1" y="72"/>
                  </a:lnTo>
                  <a:lnTo>
                    <a:pt x="0" y="73"/>
                  </a:lnTo>
                  <a:lnTo>
                    <a:pt x="0" y="74"/>
                  </a:lnTo>
                  <a:lnTo>
                    <a:pt x="1" y="75"/>
                  </a:lnTo>
                  <a:lnTo>
                    <a:pt x="3" y="75"/>
                  </a:lnTo>
                  <a:lnTo>
                    <a:pt x="9" y="81"/>
                  </a:lnTo>
                  <a:lnTo>
                    <a:pt x="23" y="96"/>
                  </a:lnTo>
                  <a:lnTo>
                    <a:pt x="37" y="111"/>
                  </a:lnTo>
                  <a:lnTo>
                    <a:pt x="43" y="118"/>
                  </a:lnTo>
                  <a:lnTo>
                    <a:pt x="45" y="122"/>
                  </a:lnTo>
                  <a:lnTo>
                    <a:pt x="49" y="126"/>
                  </a:lnTo>
                  <a:lnTo>
                    <a:pt x="53" y="129"/>
                  </a:lnTo>
                  <a:lnTo>
                    <a:pt x="57" y="132"/>
                  </a:lnTo>
                  <a:lnTo>
                    <a:pt x="62" y="134"/>
                  </a:lnTo>
                  <a:lnTo>
                    <a:pt x="66" y="135"/>
                  </a:lnTo>
                  <a:lnTo>
                    <a:pt x="71" y="136"/>
                  </a:lnTo>
                  <a:lnTo>
                    <a:pt x="76" y="136"/>
                  </a:lnTo>
                  <a:lnTo>
                    <a:pt x="76" y="141"/>
                  </a:lnTo>
                  <a:lnTo>
                    <a:pt x="77" y="145"/>
                  </a:lnTo>
                  <a:lnTo>
                    <a:pt x="79" y="148"/>
                  </a:lnTo>
                  <a:lnTo>
                    <a:pt x="82" y="150"/>
                  </a:lnTo>
                  <a:lnTo>
                    <a:pt x="86" y="153"/>
                  </a:lnTo>
                  <a:lnTo>
                    <a:pt x="93" y="154"/>
                  </a:lnTo>
                  <a:lnTo>
                    <a:pt x="99" y="154"/>
                  </a:lnTo>
                  <a:lnTo>
                    <a:pt x="104" y="156"/>
                  </a:lnTo>
                  <a:lnTo>
                    <a:pt x="106" y="157"/>
                  </a:lnTo>
                  <a:lnTo>
                    <a:pt x="108" y="160"/>
                  </a:lnTo>
                  <a:lnTo>
                    <a:pt x="109" y="163"/>
                  </a:lnTo>
                  <a:lnTo>
                    <a:pt x="109" y="167"/>
                  </a:lnTo>
                  <a:lnTo>
                    <a:pt x="109" y="179"/>
                  </a:lnTo>
                  <a:lnTo>
                    <a:pt x="111" y="187"/>
                  </a:lnTo>
                  <a:lnTo>
                    <a:pt x="111" y="189"/>
                  </a:lnTo>
                  <a:lnTo>
                    <a:pt x="113" y="191"/>
                  </a:lnTo>
                  <a:lnTo>
                    <a:pt x="115" y="193"/>
                  </a:lnTo>
                  <a:lnTo>
                    <a:pt x="117" y="193"/>
                  </a:lnTo>
                  <a:lnTo>
                    <a:pt x="129" y="193"/>
                  </a:lnTo>
                  <a:lnTo>
                    <a:pt x="149" y="192"/>
                  </a:lnTo>
                  <a:lnTo>
                    <a:pt x="164" y="191"/>
                  </a:lnTo>
                  <a:lnTo>
                    <a:pt x="174" y="190"/>
                  </a:lnTo>
                  <a:lnTo>
                    <a:pt x="180" y="189"/>
                  </a:lnTo>
                  <a:lnTo>
                    <a:pt x="186" y="187"/>
                  </a:lnTo>
                  <a:lnTo>
                    <a:pt x="192" y="186"/>
                  </a:lnTo>
                  <a:lnTo>
                    <a:pt x="200" y="187"/>
                  </a:lnTo>
                  <a:lnTo>
                    <a:pt x="212" y="188"/>
                  </a:lnTo>
                  <a:lnTo>
                    <a:pt x="229" y="192"/>
                  </a:lnTo>
                  <a:lnTo>
                    <a:pt x="281" y="167"/>
                  </a:lnTo>
                  <a:lnTo>
                    <a:pt x="275" y="16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8" name="Freeform 217">
              <a:extLst>
                <a:ext uri="{FF2B5EF4-FFF2-40B4-BE49-F238E27FC236}">
                  <a16:creationId xmlns:a16="http://schemas.microsoft.com/office/drawing/2014/main" id="{BB2E776F-B9EC-B64F-9FB9-4F83378AC6FF}"/>
                </a:ext>
              </a:extLst>
            </p:cNvPr>
            <p:cNvSpPr>
              <a:spLocks/>
            </p:cNvSpPr>
            <p:nvPr>
              <p:custDataLst>
                <p:tags r:id="rId316"/>
              </p:custDataLst>
            </p:nvPr>
          </p:nvSpPr>
          <p:spPr bwMode="auto">
            <a:xfrm>
              <a:off x="3517736" y="3979723"/>
              <a:ext cx="108466" cy="77593"/>
            </a:xfrm>
            <a:custGeom>
              <a:avLst/>
              <a:gdLst>
                <a:gd name="T0" fmla="*/ 17608 w 207"/>
                <a:gd name="T1" fmla="*/ 69850 h 129"/>
                <a:gd name="T2" fmla="*/ 21473 w 207"/>
                <a:gd name="T3" fmla="*/ 65518 h 129"/>
                <a:gd name="T4" fmla="*/ 25768 w 207"/>
                <a:gd name="T5" fmla="*/ 62269 h 129"/>
                <a:gd name="T6" fmla="*/ 30063 w 207"/>
                <a:gd name="T7" fmla="*/ 59562 h 129"/>
                <a:gd name="T8" fmla="*/ 34787 w 207"/>
                <a:gd name="T9" fmla="*/ 56855 h 129"/>
                <a:gd name="T10" fmla="*/ 45094 w 207"/>
                <a:gd name="T11" fmla="*/ 53606 h 129"/>
                <a:gd name="T12" fmla="*/ 55401 w 207"/>
                <a:gd name="T13" fmla="*/ 49816 h 129"/>
                <a:gd name="T14" fmla="*/ 65279 w 207"/>
                <a:gd name="T15" fmla="*/ 47108 h 129"/>
                <a:gd name="T16" fmla="*/ 74298 w 207"/>
                <a:gd name="T17" fmla="*/ 43859 h 129"/>
                <a:gd name="T18" fmla="*/ 78163 w 207"/>
                <a:gd name="T19" fmla="*/ 41693 h 129"/>
                <a:gd name="T20" fmla="*/ 82029 w 207"/>
                <a:gd name="T21" fmla="*/ 39528 h 129"/>
                <a:gd name="T22" fmla="*/ 85894 w 207"/>
                <a:gd name="T23" fmla="*/ 36279 h 129"/>
                <a:gd name="T24" fmla="*/ 88900 w 207"/>
                <a:gd name="T25" fmla="*/ 33030 h 129"/>
                <a:gd name="T26" fmla="*/ 85035 w 207"/>
                <a:gd name="T27" fmla="*/ 29240 h 129"/>
                <a:gd name="T28" fmla="*/ 80740 w 207"/>
                <a:gd name="T29" fmla="*/ 25449 h 129"/>
                <a:gd name="T30" fmla="*/ 76875 w 207"/>
                <a:gd name="T31" fmla="*/ 22742 h 129"/>
                <a:gd name="T32" fmla="*/ 72580 w 207"/>
                <a:gd name="T33" fmla="*/ 19493 h 129"/>
                <a:gd name="T34" fmla="*/ 64420 w 207"/>
                <a:gd name="T35" fmla="*/ 15703 h 129"/>
                <a:gd name="T36" fmla="*/ 55401 w 207"/>
                <a:gd name="T37" fmla="*/ 12454 h 129"/>
                <a:gd name="T38" fmla="*/ 45953 w 207"/>
                <a:gd name="T39" fmla="*/ 9747 h 129"/>
                <a:gd name="T40" fmla="*/ 36505 w 207"/>
                <a:gd name="T41" fmla="*/ 7039 h 129"/>
                <a:gd name="T42" fmla="*/ 27057 w 207"/>
                <a:gd name="T43" fmla="*/ 3790 h 129"/>
                <a:gd name="T44" fmla="*/ 17608 w 207"/>
                <a:gd name="T45" fmla="*/ 0 h 129"/>
                <a:gd name="T46" fmla="*/ 0 w 207"/>
                <a:gd name="T47" fmla="*/ 0 h 129"/>
                <a:gd name="T48" fmla="*/ 429 w 207"/>
                <a:gd name="T49" fmla="*/ 3249 h 129"/>
                <a:gd name="T50" fmla="*/ 859 w 207"/>
                <a:gd name="T51" fmla="*/ 7039 h 129"/>
                <a:gd name="T52" fmla="*/ 1718 w 207"/>
                <a:gd name="T53" fmla="*/ 10288 h 129"/>
                <a:gd name="T54" fmla="*/ 2577 w 207"/>
                <a:gd name="T55" fmla="*/ 13537 h 129"/>
                <a:gd name="T56" fmla="*/ 4295 w 207"/>
                <a:gd name="T57" fmla="*/ 18952 h 129"/>
                <a:gd name="T58" fmla="*/ 5583 w 207"/>
                <a:gd name="T59" fmla="*/ 24908 h 129"/>
                <a:gd name="T60" fmla="*/ 7301 w 207"/>
                <a:gd name="T61" fmla="*/ 29240 h 129"/>
                <a:gd name="T62" fmla="*/ 7730 w 207"/>
                <a:gd name="T63" fmla="*/ 33571 h 129"/>
                <a:gd name="T64" fmla="*/ 7301 w 207"/>
                <a:gd name="T65" fmla="*/ 35196 h 129"/>
                <a:gd name="T66" fmla="*/ 6013 w 207"/>
                <a:gd name="T67" fmla="*/ 36820 h 129"/>
                <a:gd name="T68" fmla="*/ 4724 w 207"/>
                <a:gd name="T69" fmla="*/ 38445 h 129"/>
                <a:gd name="T70" fmla="*/ 3006 w 207"/>
                <a:gd name="T71" fmla="*/ 39528 h 129"/>
                <a:gd name="T72" fmla="*/ 0 w 207"/>
                <a:gd name="T73" fmla="*/ 56313 h 129"/>
                <a:gd name="T74" fmla="*/ 1718 w 207"/>
                <a:gd name="T75" fmla="*/ 57396 h 129"/>
                <a:gd name="T76" fmla="*/ 5583 w 207"/>
                <a:gd name="T77" fmla="*/ 59562 h 129"/>
                <a:gd name="T78" fmla="*/ 8160 w 207"/>
                <a:gd name="T79" fmla="*/ 61186 h 129"/>
                <a:gd name="T80" fmla="*/ 10737 w 207"/>
                <a:gd name="T81" fmla="*/ 63352 h 129"/>
                <a:gd name="T82" fmla="*/ 14172 w 207"/>
                <a:gd name="T83" fmla="*/ 66060 h 129"/>
                <a:gd name="T84" fmla="*/ 17608 w 207"/>
                <a:gd name="T85" fmla="*/ 69850 h 12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7" h="129">
                  <a:moveTo>
                    <a:pt x="41" y="129"/>
                  </a:moveTo>
                  <a:lnTo>
                    <a:pt x="50" y="121"/>
                  </a:lnTo>
                  <a:lnTo>
                    <a:pt x="60" y="115"/>
                  </a:lnTo>
                  <a:lnTo>
                    <a:pt x="70" y="110"/>
                  </a:lnTo>
                  <a:lnTo>
                    <a:pt x="81" y="105"/>
                  </a:lnTo>
                  <a:lnTo>
                    <a:pt x="105" y="99"/>
                  </a:lnTo>
                  <a:lnTo>
                    <a:pt x="129" y="92"/>
                  </a:lnTo>
                  <a:lnTo>
                    <a:pt x="152" y="87"/>
                  </a:lnTo>
                  <a:lnTo>
                    <a:pt x="173" y="81"/>
                  </a:lnTo>
                  <a:lnTo>
                    <a:pt x="182" y="77"/>
                  </a:lnTo>
                  <a:lnTo>
                    <a:pt x="191" y="73"/>
                  </a:lnTo>
                  <a:lnTo>
                    <a:pt x="200" y="67"/>
                  </a:lnTo>
                  <a:lnTo>
                    <a:pt x="207" y="61"/>
                  </a:lnTo>
                  <a:lnTo>
                    <a:pt x="198" y="54"/>
                  </a:lnTo>
                  <a:lnTo>
                    <a:pt x="188" y="47"/>
                  </a:lnTo>
                  <a:lnTo>
                    <a:pt x="179" y="42"/>
                  </a:lnTo>
                  <a:lnTo>
                    <a:pt x="169" y="36"/>
                  </a:lnTo>
                  <a:lnTo>
                    <a:pt x="150" y="29"/>
                  </a:lnTo>
                  <a:lnTo>
                    <a:pt x="129" y="23"/>
                  </a:lnTo>
                  <a:lnTo>
                    <a:pt x="107" y="18"/>
                  </a:lnTo>
                  <a:lnTo>
                    <a:pt x="85" y="13"/>
                  </a:lnTo>
                  <a:lnTo>
                    <a:pt x="63" y="7"/>
                  </a:lnTo>
                  <a:lnTo>
                    <a:pt x="41" y="0"/>
                  </a:lnTo>
                  <a:lnTo>
                    <a:pt x="0" y="0"/>
                  </a:lnTo>
                  <a:lnTo>
                    <a:pt x="1" y="6"/>
                  </a:lnTo>
                  <a:lnTo>
                    <a:pt x="2" y="13"/>
                  </a:lnTo>
                  <a:lnTo>
                    <a:pt x="4" y="19"/>
                  </a:lnTo>
                  <a:lnTo>
                    <a:pt x="6" y="25"/>
                  </a:lnTo>
                  <a:lnTo>
                    <a:pt x="10" y="35"/>
                  </a:lnTo>
                  <a:lnTo>
                    <a:pt x="13" y="46"/>
                  </a:lnTo>
                  <a:lnTo>
                    <a:pt x="17" y="54"/>
                  </a:lnTo>
                  <a:lnTo>
                    <a:pt x="18" y="62"/>
                  </a:lnTo>
                  <a:lnTo>
                    <a:pt x="17" y="65"/>
                  </a:lnTo>
                  <a:lnTo>
                    <a:pt x="14" y="68"/>
                  </a:lnTo>
                  <a:lnTo>
                    <a:pt x="11" y="71"/>
                  </a:lnTo>
                  <a:lnTo>
                    <a:pt x="7" y="73"/>
                  </a:lnTo>
                  <a:lnTo>
                    <a:pt x="0" y="104"/>
                  </a:lnTo>
                  <a:lnTo>
                    <a:pt x="4" y="106"/>
                  </a:lnTo>
                  <a:lnTo>
                    <a:pt x="13" y="110"/>
                  </a:lnTo>
                  <a:lnTo>
                    <a:pt x="19" y="113"/>
                  </a:lnTo>
                  <a:lnTo>
                    <a:pt x="25" y="117"/>
                  </a:lnTo>
                  <a:lnTo>
                    <a:pt x="33" y="122"/>
                  </a:lnTo>
                  <a:lnTo>
                    <a:pt x="41" y="12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9" name="Freeform 219">
              <a:extLst>
                <a:ext uri="{FF2B5EF4-FFF2-40B4-BE49-F238E27FC236}">
                  <a16:creationId xmlns:a16="http://schemas.microsoft.com/office/drawing/2014/main" id="{E5894FC4-702C-4549-ABCA-E19837065059}"/>
                </a:ext>
              </a:extLst>
            </p:cNvPr>
            <p:cNvSpPr>
              <a:spLocks/>
            </p:cNvSpPr>
            <p:nvPr>
              <p:custDataLst>
                <p:tags r:id="rId317"/>
              </p:custDataLst>
            </p:nvPr>
          </p:nvSpPr>
          <p:spPr bwMode="auto">
            <a:xfrm>
              <a:off x="2894061" y="4046736"/>
              <a:ext cx="114277" cy="162239"/>
            </a:xfrm>
            <a:custGeom>
              <a:avLst/>
              <a:gdLst>
                <a:gd name="T0" fmla="*/ 3501 w 214"/>
                <a:gd name="T1" fmla="*/ 111558 h 271"/>
                <a:gd name="T2" fmla="*/ 5252 w 214"/>
                <a:gd name="T3" fmla="*/ 97546 h 271"/>
                <a:gd name="T4" fmla="*/ 10504 w 214"/>
                <a:gd name="T5" fmla="*/ 79762 h 271"/>
                <a:gd name="T6" fmla="*/ 15319 w 214"/>
                <a:gd name="T7" fmla="*/ 63594 h 271"/>
                <a:gd name="T8" fmla="*/ 19258 w 214"/>
                <a:gd name="T9" fmla="*/ 60360 h 271"/>
                <a:gd name="T10" fmla="*/ 28449 w 214"/>
                <a:gd name="T11" fmla="*/ 59821 h 271"/>
                <a:gd name="T12" fmla="*/ 38953 w 214"/>
                <a:gd name="T13" fmla="*/ 59821 h 271"/>
                <a:gd name="T14" fmla="*/ 46394 w 214"/>
                <a:gd name="T15" fmla="*/ 59282 h 271"/>
                <a:gd name="T16" fmla="*/ 52521 w 214"/>
                <a:gd name="T17" fmla="*/ 56588 h 271"/>
                <a:gd name="T18" fmla="*/ 56898 w 214"/>
                <a:gd name="T19" fmla="*/ 50659 h 271"/>
                <a:gd name="T20" fmla="*/ 49458 w 214"/>
                <a:gd name="T21" fmla="*/ 39342 h 271"/>
                <a:gd name="T22" fmla="*/ 37640 w 214"/>
                <a:gd name="T23" fmla="*/ 31258 h 271"/>
                <a:gd name="T24" fmla="*/ 33701 w 214"/>
                <a:gd name="T25" fmla="*/ 26408 h 271"/>
                <a:gd name="T26" fmla="*/ 32388 w 214"/>
                <a:gd name="T27" fmla="*/ 22096 h 271"/>
                <a:gd name="T28" fmla="*/ 32826 w 214"/>
                <a:gd name="T29" fmla="*/ 18324 h 271"/>
                <a:gd name="T30" fmla="*/ 35890 w 214"/>
                <a:gd name="T31" fmla="*/ 15090 h 271"/>
                <a:gd name="T32" fmla="*/ 44205 w 214"/>
                <a:gd name="T33" fmla="*/ 10240 h 271"/>
                <a:gd name="T34" fmla="*/ 65652 w 214"/>
                <a:gd name="T35" fmla="*/ 1617 h 271"/>
                <a:gd name="T36" fmla="*/ 78782 w 214"/>
                <a:gd name="T37" fmla="*/ 0 h 271"/>
                <a:gd name="T38" fmla="*/ 86660 w 214"/>
                <a:gd name="T39" fmla="*/ 0 h 271"/>
                <a:gd name="T40" fmla="*/ 90599 w 214"/>
                <a:gd name="T41" fmla="*/ 26408 h 271"/>
                <a:gd name="T42" fmla="*/ 87098 w 214"/>
                <a:gd name="T43" fmla="*/ 41498 h 271"/>
                <a:gd name="T44" fmla="*/ 85347 w 214"/>
                <a:gd name="T45" fmla="*/ 56588 h 271"/>
                <a:gd name="T46" fmla="*/ 81846 w 214"/>
                <a:gd name="T47" fmla="*/ 79762 h 271"/>
                <a:gd name="T48" fmla="*/ 93225 w 214"/>
                <a:gd name="T49" fmla="*/ 82995 h 271"/>
                <a:gd name="T50" fmla="*/ 93663 w 214"/>
                <a:gd name="T51" fmla="*/ 89462 h 271"/>
                <a:gd name="T52" fmla="*/ 91912 w 214"/>
                <a:gd name="T53" fmla="*/ 93774 h 271"/>
                <a:gd name="T54" fmla="*/ 90599 w 214"/>
                <a:gd name="T55" fmla="*/ 95391 h 271"/>
                <a:gd name="T56" fmla="*/ 87536 w 214"/>
                <a:gd name="T57" fmla="*/ 95930 h 271"/>
                <a:gd name="T58" fmla="*/ 84034 w 214"/>
                <a:gd name="T59" fmla="*/ 105630 h 271"/>
                <a:gd name="T60" fmla="*/ 79220 w 214"/>
                <a:gd name="T61" fmla="*/ 115331 h 271"/>
                <a:gd name="T62" fmla="*/ 67840 w 214"/>
                <a:gd name="T63" fmla="*/ 130960 h 271"/>
                <a:gd name="T64" fmla="*/ 52521 w 214"/>
                <a:gd name="T65" fmla="*/ 146050 h 271"/>
                <a:gd name="T66" fmla="*/ 38078 w 214"/>
                <a:gd name="T67" fmla="*/ 140661 h 271"/>
                <a:gd name="T68" fmla="*/ 24072 w 214"/>
                <a:gd name="T69" fmla="*/ 133655 h 271"/>
                <a:gd name="T70" fmla="*/ 0 w 214"/>
                <a:gd name="T71" fmla="*/ 119104 h 2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4" h="271">
                  <a:moveTo>
                    <a:pt x="7" y="221"/>
                  </a:moveTo>
                  <a:lnTo>
                    <a:pt x="8" y="207"/>
                  </a:lnTo>
                  <a:lnTo>
                    <a:pt x="9" y="192"/>
                  </a:lnTo>
                  <a:lnTo>
                    <a:pt x="12" y="181"/>
                  </a:lnTo>
                  <a:lnTo>
                    <a:pt x="16" y="170"/>
                  </a:lnTo>
                  <a:lnTo>
                    <a:pt x="24" y="148"/>
                  </a:lnTo>
                  <a:lnTo>
                    <a:pt x="34" y="123"/>
                  </a:lnTo>
                  <a:lnTo>
                    <a:pt x="35" y="118"/>
                  </a:lnTo>
                  <a:lnTo>
                    <a:pt x="40" y="114"/>
                  </a:lnTo>
                  <a:lnTo>
                    <a:pt x="44" y="112"/>
                  </a:lnTo>
                  <a:lnTo>
                    <a:pt x="51" y="111"/>
                  </a:lnTo>
                  <a:lnTo>
                    <a:pt x="65" y="111"/>
                  </a:lnTo>
                  <a:lnTo>
                    <a:pt x="82" y="111"/>
                  </a:lnTo>
                  <a:lnTo>
                    <a:pt x="89" y="111"/>
                  </a:lnTo>
                  <a:lnTo>
                    <a:pt x="98" y="111"/>
                  </a:lnTo>
                  <a:lnTo>
                    <a:pt x="106" y="110"/>
                  </a:lnTo>
                  <a:lnTo>
                    <a:pt x="113" y="108"/>
                  </a:lnTo>
                  <a:lnTo>
                    <a:pt x="120" y="105"/>
                  </a:lnTo>
                  <a:lnTo>
                    <a:pt x="125" y="100"/>
                  </a:lnTo>
                  <a:lnTo>
                    <a:pt x="130" y="94"/>
                  </a:lnTo>
                  <a:lnTo>
                    <a:pt x="133" y="85"/>
                  </a:lnTo>
                  <a:lnTo>
                    <a:pt x="113" y="73"/>
                  </a:lnTo>
                  <a:lnTo>
                    <a:pt x="94" y="63"/>
                  </a:lnTo>
                  <a:lnTo>
                    <a:pt x="86" y="58"/>
                  </a:lnTo>
                  <a:lnTo>
                    <a:pt x="79" y="52"/>
                  </a:lnTo>
                  <a:lnTo>
                    <a:pt x="77" y="49"/>
                  </a:lnTo>
                  <a:lnTo>
                    <a:pt x="75" y="45"/>
                  </a:lnTo>
                  <a:lnTo>
                    <a:pt x="74" y="41"/>
                  </a:lnTo>
                  <a:lnTo>
                    <a:pt x="74" y="37"/>
                  </a:lnTo>
                  <a:lnTo>
                    <a:pt x="75" y="34"/>
                  </a:lnTo>
                  <a:lnTo>
                    <a:pt x="77" y="31"/>
                  </a:lnTo>
                  <a:lnTo>
                    <a:pt x="82" y="28"/>
                  </a:lnTo>
                  <a:lnTo>
                    <a:pt x="87" y="25"/>
                  </a:lnTo>
                  <a:lnTo>
                    <a:pt x="101" y="19"/>
                  </a:lnTo>
                  <a:lnTo>
                    <a:pt x="118" y="13"/>
                  </a:lnTo>
                  <a:lnTo>
                    <a:pt x="150" y="3"/>
                  </a:lnTo>
                  <a:lnTo>
                    <a:pt x="167" y="0"/>
                  </a:lnTo>
                  <a:lnTo>
                    <a:pt x="180" y="0"/>
                  </a:lnTo>
                  <a:lnTo>
                    <a:pt x="190" y="0"/>
                  </a:lnTo>
                  <a:lnTo>
                    <a:pt x="198" y="0"/>
                  </a:lnTo>
                  <a:lnTo>
                    <a:pt x="200" y="0"/>
                  </a:lnTo>
                  <a:lnTo>
                    <a:pt x="207" y="49"/>
                  </a:lnTo>
                  <a:lnTo>
                    <a:pt x="202" y="63"/>
                  </a:lnTo>
                  <a:lnTo>
                    <a:pt x="199" y="77"/>
                  </a:lnTo>
                  <a:lnTo>
                    <a:pt x="196" y="92"/>
                  </a:lnTo>
                  <a:lnTo>
                    <a:pt x="195" y="105"/>
                  </a:lnTo>
                  <a:lnTo>
                    <a:pt x="190" y="129"/>
                  </a:lnTo>
                  <a:lnTo>
                    <a:pt x="187" y="148"/>
                  </a:lnTo>
                  <a:lnTo>
                    <a:pt x="202" y="151"/>
                  </a:lnTo>
                  <a:lnTo>
                    <a:pt x="213" y="154"/>
                  </a:lnTo>
                  <a:lnTo>
                    <a:pt x="214" y="158"/>
                  </a:lnTo>
                  <a:lnTo>
                    <a:pt x="214" y="166"/>
                  </a:lnTo>
                  <a:lnTo>
                    <a:pt x="213" y="170"/>
                  </a:lnTo>
                  <a:lnTo>
                    <a:pt x="210" y="174"/>
                  </a:lnTo>
                  <a:lnTo>
                    <a:pt x="209" y="176"/>
                  </a:lnTo>
                  <a:lnTo>
                    <a:pt x="207" y="177"/>
                  </a:lnTo>
                  <a:lnTo>
                    <a:pt x="203" y="178"/>
                  </a:lnTo>
                  <a:lnTo>
                    <a:pt x="200" y="178"/>
                  </a:lnTo>
                  <a:lnTo>
                    <a:pt x="197" y="187"/>
                  </a:lnTo>
                  <a:lnTo>
                    <a:pt x="192" y="196"/>
                  </a:lnTo>
                  <a:lnTo>
                    <a:pt x="188" y="205"/>
                  </a:lnTo>
                  <a:lnTo>
                    <a:pt x="181" y="214"/>
                  </a:lnTo>
                  <a:lnTo>
                    <a:pt x="169" y="229"/>
                  </a:lnTo>
                  <a:lnTo>
                    <a:pt x="155" y="243"/>
                  </a:lnTo>
                  <a:lnTo>
                    <a:pt x="131" y="263"/>
                  </a:lnTo>
                  <a:lnTo>
                    <a:pt x="120" y="271"/>
                  </a:lnTo>
                  <a:lnTo>
                    <a:pt x="103" y="266"/>
                  </a:lnTo>
                  <a:lnTo>
                    <a:pt x="87" y="261"/>
                  </a:lnTo>
                  <a:lnTo>
                    <a:pt x="71" y="254"/>
                  </a:lnTo>
                  <a:lnTo>
                    <a:pt x="55" y="248"/>
                  </a:lnTo>
                  <a:lnTo>
                    <a:pt x="27" y="235"/>
                  </a:lnTo>
                  <a:lnTo>
                    <a:pt x="0" y="221"/>
                  </a:lnTo>
                  <a:lnTo>
                    <a:pt x="7" y="22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50" name="Freeform 220">
              <a:extLst>
                <a:ext uri="{FF2B5EF4-FFF2-40B4-BE49-F238E27FC236}">
                  <a16:creationId xmlns:a16="http://schemas.microsoft.com/office/drawing/2014/main" id="{AA8238A7-C129-0B46-83AD-B98EEBF90EE5}"/>
                </a:ext>
              </a:extLst>
            </p:cNvPr>
            <p:cNvSpPr>
              <a:spLocks/>
            </p:cNvSpPr>
            <p:nvPr>
              <p:custDataLst>
                <p:tags r:id="rId318"/>
              </p:custDataLst>
            </p:nvPr>
          </p:nvSpPr>
          <p:spPr bwMode="auto">
            <a:xfrm>
              <a:off x="2952166" y="4170178"/>
              <a:ext cx="87161" cy="63485"/>
            </a:xfrm>
            <a:custGeom>
              <a:avLst/>
              <a:gdLst>
                <a:gd name="T0" fmla="*/ 28015 w 153"/>
                <a:gd name="T1" fmla="*/ 0 h 80"/>
                <a:gd name="T2" fmla="*/ 38754 w 153"/>
                <a:gd name="T3" fmla="*/ 10001 h 80"/>
                <a:gd name="T4" fmla="*/ 48559 w 153"/>
                <a:gd name="T5" fmla="*/ 17145 h 80"/>
                <a:gd name="T6" fmla="*/ 53695 w 153"/>
                <a:gd name="T7" fmla="*/ 20003 h 80"/>
                <a:gd name="T8" fmla="*/ 58831 w 153"/>
                <a:gd name="T9" fmla="*/ 22146 h 80"/>
                <a:gd name="T10" fmla="*/ 62100 w 153"/>
                <a:gd name="T11" fmla="*/ 22860 h 80"/>
                <a:gd name="T12" fmla="*/ 64901 w 153"/>
                <a:gd name="T13" fmla="*/ 22860 h 80"/>
                <a:gd name="T14" fmla="*/ 68170 w 153"/>
                <a:gd name="T15" fmla="*/ 22146 h 80"/>
                <a:gd name="T16" fmla="*/ 71438 w 153"/>
                <a:gd name="T17" fmla="*/ 21431 h 80"/>
                <a:gd name="T18" fmla="*/ 71438 w 153"/>
                <a:gd name="T19" fmla="*/ 40005 h 80"/>
                <a:gd name="T20" fmla="*/ 69570 w 153"/>
                <a:gd name="T21" fmla="*/ 42863 h 80"/>
                <a:gd name="T22" fmla="*/ 67703 w 153"/>
                <a:gd name="T23" fmla="*/ 46434 h 80"/>
                <a:gd name="T24" fmla="*/ 64434 w 153"/>
                <a:gd name="T25" fmla="*/ 49292 h 80"/>
                <a:gd name="T26" fmla="*/ 61633 w 153"/>
                <a:gd name="T27" fmla="*/ 51435 h 80"/>
                <a:gd name="T28" fmla="*/ 58364 w 153"/>
                <a:gd name="T29" fmla="*/ 53578 h 80"/>
                <a:gd name="T30" fmla="*/ 55563 w 153"/>
                <a:gd name="T31" fmla="*/ 55721 h 80"/>
                <a:gd name="T32" fmla="*/ 52294 w 153"/>
                <a:gd name="T33" fmla="*/ 56436 h 80"/>
                <a:gd name="T34" fmla="*/ 49493 w 153"/>
                <a:gd name="T35" fmla="*/ 57150 h 80"/>
                <a:gd name="T36" fmla="*/ 42022 w 153"/>
                <a:gd name="T37" fmla="*/ 52864 h 80"/>
                <a:gd name="T38" fmla="*/ 35486 w 153"/>
                <a:gd name="T39" fmla="*/ 50721 h 80"/>
                <a:gd name="T40" fmla="*/ 29416 w 153"/>
                <a:gd name="T41" fmla="*/ 49292 h 80"/>
                <a:gd name="T42" fmla="*/ 23346 w 153"/>
                <a:gd name="T43" fmla="*/ 49292 h 80"/>
                <a:gd name="T44" fmla="*/ 18210 w 153"/>
                <a:gd name="T45" fmla="*/ 48578 h 80"/>
                <a:gd name="T46" fmla="*/ 12607 w 153"/>
                <a:gd name="T47" fmla="*/ 47863 h 80"/>
                <a:gd name="T48" fmla="*/ 6537 w 153"/>
                <a:gd name="T49" fmla="*/ 46434 h 80"/>
                <a:gd name="T50" fmla="*/ 0 w 153"/>
                <a:gd name="T51" fmla="*/ 44291 h 80"/>
                <a:gd name="T52" fmla="*/ 3268 w 153"/>
                <a:gd name="T53" fmla="*/ 41434 h 80"/>
                <a:gd name="T54" fmla="*/ 10739 w 153"/>
                <a:gd name="T55" fmla="*/ 32147 h 80"/>
                <a:gd name="T56" fmla="*/ 15875 w 153"/>
                <a:gd name="T57" fmla="*/ 26432 h 80"/>
                <a:gd name="T58" fmla="*/ 21011 w 153"/>
                <a:gd name="T59" fmla="*/ 20003 h 80"/>
                <a:gd name="T60" fmla="*/ 26147 w 153"/>
                <a:gd name="T61" fmla="*/ 12144 h 80"/>
                <a:gd name="T62" fmla="*/ 31283 w 153"/>
                <a:gd name="T63" fmla="*/ 4286 h 80"/>
                <a:gd name="T64" fmla="*/ 28015 w 153"/>
                <a:gd name="T65" fmla="*/ 0 h 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53" h="80">
                  <a:moveTo>
                    <a:pt x="60" y="0"/>
                  </a:moveTo>
                  <a:lnTo>
                    <a:pt x="83" y="14"/>
                  </a:lnTo>
                  <a:lnTo>
                    <a:pt x="104" y="24"/>
                  </a:lnTo>
                  <a:lnTo>
                    <a:pt x="115" y="28"/>
                  </a:lnTo>
                  <a:lnTo>
                    <a:pt x="126" y="31"/>
                  </a:lnTo>
                  <a:lnTo>
                    <a:pt x="133" y="32"/>
                  </a:lnTo>
                  <a:lnTo>
                    <a:pt x="139" y="32"/>
                  </a:lnTo>
                  <a:lnTo>
                    <a:pt x="146" y="31"/>
                  </a:lnTo>
                  <a:lnTo>
                    <a:pt x="153" y="30"/>
                  </a:lnTo>
                  <a:lnTo>
                    <a:pt x="153" y="56"/>
                  </a:lnTo>
                  <a:lnTo>
                    <a:pt x="149" y="60"/>
                  </a:lnTo>
                  <a:lnTo>
                    <a:pt x="145" y="65"/>
                  </a:lnTo>
                  <a:lnTo>
                    <a:pt x="138" y="69"/>
                  </a:lnTo>
                  <a:lnTo>
                    <a:pt x="132" y="72"/>
                  </a:lnTo>
                  <a:lnTo>
                    <a:pt x="125" y="75"/>
                  </a:lnTo>
                  <a:lnTo>
                    <a:pt x="119" y="78"/>
                  </a:lnTo>
                  <a:lnTo>
                    <a:pt x="112" y="79"/>
                  </a:lnTo>
                  <a:lnTo>
                    <a:pt x="106" y="80"/>
                  </a:lnTo>
                  <a:lnTo>
                    <a:pt x="90" y="74"/>
                  </a:lnTo>
                  <a:lnTo>
                    <a:pt x="76" y="71"/>
                  </a:lnTo>
                  <a:lnTo>
                    <a:pt x="63" y="69"/>
                  </a:lnTo>
                  <a:lnTo>
                    <a:pt x="50" y="69"/>
                  </a:lnTo>
                  <a:lnTo>
                    <a:pt x="39" y="68"/>
                  </a:lnTo>
                  <a:lnTo>
                    <a:pt x="27" y="67"/>
                  </a:lnTo>
                  <a:lnTo>
                    <a:pt x="14" y="65"/>
                  </a:lnTo>
                  <a:lnTo>
                    <a:pt x="0" y="62"/>
                  </a:lnTo>
                  <a:lnTo>
                    <a:pt x="7" y="58"/>
                  </a:lnTo>
                  <a:lnTo>
                    <a:pt x="23" y="45"/>
                  </a:lnTo>
                  <a:lnTo>
                    <a:pt x="34" y="37"/>
                  </a:lnTo>
                  <a:lnTo>
                    <a:pt x="45" y="28"/>
                  </a:lnTo>
                  <a:lnTo>
                    <a:pt x="56" y="17"/>
                  </a:lnTo>
                  <a:lnTo>
                    <a:pt x="67" y="6"/>
                  </a:lnTo>
                  <a:lnTo>
                    <a:pt x="6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51" name="Freeform 221">
              <a:extLst>
                <a:ext uri="{FF2B5EF4-FFF2-40B4-BE49-F238E27FC236}">
                  <a16:creationId xmlns:a16="http://schemas.microsoft.com/office/drawing/2014/main" id="{4150C9E1-499F-D146-ADD8-8BC1F3837ED3}"/>
                </a:ext>
              </a:extLst>
            </p:cNvPr>
            <p:cNvSpPr>
              <a:spLocks/>
            </p:cNvSpPr>
            <p:nvPr>
              <p:custDataLst>
                <p:tags r:id="rId319"/>
              </p:custDataLst>
            </p:nvPr>
          </p:nvSpPr>
          <p:spPr bwMode="auto">
            <a:xfrm>
              <a:off x="2990904" y="4127855"/>
              <a:ext cx="174319" cy="96991"/>
            </a:xfrm>
            <a:custGeom>
              <a:avLst/>
              <a:gdLst>
                <a:gd name="T0" fmla="*/ 0 w 332"/>
                <a:gd name="T1" fmla="*/ 39781 h 169"/>
                <a:gd name="T2" fmla="*/ 18935 w 332"/>
                <a:gd name="T3" fmla="*/ 52181 h 169"/>
                <a:gd name="T4" fmla="*/ 28403 w 332"/>
                <a:gd name="T5" fmla="*/ 55797 h 169"/>
                <a:gd name="T6" fmla="*/ 33997 w 332"/>
                <a:gd name="T7" fmla="*/ 56314 h 169"/>
                <a:gd name="T8" fmla="*/ 40022 w 332"/>
                <a:gd name="T9" fmla="*/ 55280 h 169"/>
                <a:gd name="T10" fmla="*/ 38731 w 332"/>
                <a:gd name="T11" fmla="*/ 74396 h 169"/>
                <a:gd name="T12" fmla="*/ 40883 w 332"/>
                <a:gd name="T13" fmla="*/ 79562 h 169"/>
                <a:gd name="T14" fmla="*/ 42604 w 332"/>
                <a:gd name="T15" fmla="*/ 84212 h 169"/>
                <a:gd name="T16" fmla="*/ 46047 w 332"/>
                <a:gd name="T17" fmla="*/ 86795 h 169"/>
                <a:gd name="T18" fmla="*/ 50351 w 332"/>
                <a:gd name="T19" fmla="*/ 87312 h 169"/>
                <a:gd name="T20" fmla="*/ 52933 w 332"/>
                <a:gd name="T21" fmla="*/ 85762 h 169"/>
                <a:gd name="T22" fmla="*/ 56806 w 332"/>
                <a:gd name="T23" fmla="*/ 81112 h 169"/>
                <a:gd name="T24" fmla="*/ 62831 w 332"/>
                <a:gd name="T25" fmla="*/ 70263 h 169"/>
                <a:gd name="T26" fmla="*/ 74880 w 332"/>
                <a:gd name="T27" fmla="*/ 59413 h 169"/>
                <a:gd name="T28" fmla="*/ 92094 w 332"/>
                <a:gd name="T29" fmla="*/ 49597 h 169"/>
                <a:gd name="T30" fmla="*/ 110169 w 332"/>
                <a:gd name="T31" fmla="*/ 41331 h 169"/>
                <a:gd name="T32" fmla="*/ 130825 w 332"/>
                <a:gd name="T33" fmla="*/ 33582 h 169"/>
                <a:gd name="T34" fmla="*/ 142875 w 332"/>
                <a:gd name="T35" fmla="*/ 23765 h 169"/>
                <a:gd name="T36" fmla="*/ 142875 w 332"/>
                <a:gd name="T37" fmla="*/ 11366 h 169"/>
                <a:gd name="T38" fmla="*/ 137711 w 332"/>
                <a:gd name="T39" fmla="*/ 1033 h 169"/>
                <a:gd name="T40" fmla="*/ 121788 w 332"/>
                <a:gd name="T41" fmla="*/ 517 h 169"/>
                <a:gd name="T42" fmla="*/ 100701 w 332"/>
                <a:gd name="T43" fmla="*/ 0 h 169"/>
                <a:gd name="T44" fmla="*/ 77462 w 332"/>
                <a:gd name="T45" fmla="*/ 517 h 169"/>
                <a:gd name="T46" fmla="*/ 56375 w 332"/>
                <a:gd name="T47" fmla="*/ 2067 h 169"/>
                <a:gd name="T48" fmla="*/ 38731 w 332"/>
                <a:gd name="T49" fmla="*/ 5166 h 169"/>
                <a:gd name="T50" fmla="*/ 25390 w 332"/>
                <a:gd name="T51" fmla="*/ 9816 h 169"/>
                <a:gd name="T52" fmla="*/ 18075 w 332"/>
                <a:gd name="T53" fmla="*/ 11366 h 169"/>
                <a:gd name="T54" fmla="*/ 15062 w 332"/>
                <a:gd name="T55" fmla="*/ 11883 h 169"/>
                <a:gd name="T56" fmla="*/ 14632 w 332"/>
                <a:gd name="T57" fmla="*/ 13433 h 169"/>
                <a:gd name="T58" fmla="*/ 14201 w 332"/>
                <a:gd name="T59" fmla="*/ 19632 h 169"/>
                <a:gd name="T60" fmla="*/ 12480 w 332"/>
                <a:gd name="T61" fmla="*/ 22732 h 169"/>
                <a:gd name="T62" fmla="*/ 9898 w 332"/>
                <a:gd name="T63" fmla="*/ 23765 h 169"/>
                <a:gd name="T64" fmla="*/ 8177 w 332"/>
                <a:gd name="T65" fmla="*/ 28415 h 169"/>
                <a:gd name="T66" fmla="*/ 4734 w 332"/>
                <a:gd name="T67" fmla="*/ 37198 h 169"/>
                <a:gd name="T68" fmla="*/ 3012 w 332"/>
                <a:gd name="T69" fmla="*/ 42881 h 1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32" h="169">
                  <a:moveTo>
                    <a:pt x="7" y="83"/>
                  </a:moveTo>
                  <a:lnTo>
                    <a:pt x="0" y="77"/>
                  </a:lnTo>
                  <a:lnTo>
                    <a:pt x="23" y="91"/>
                  </a:lnTo>
                  <a:lnTo>
                    <a:pt x="44" y="101"/>
                  </a:lnTo>
                  <a:lnTo>
                    <a:pt x="55" y="105"/>
                  </a:lnTo>
                  <a:lnTo>
                    <a:pt x="66" y="108"/>
                  </a:lnTo>
                  <a:lnTo>
                    <a:pt x="73" y="109"/>
                  </a:lnTo>
                  <a:lnTo>
                    <a:pt x="79" y="109"/>
                  </a:lnTo>
                  <a:lnTo>
                    <a:pt x="86" y="108"/>
                  </a:lnTo>
                  <a:lnTo>
                    <a:pt x="93" y="107"/>
                  </a:lnTo>
                  <a:lnTo>
                    <a:pt x="86" y="139"/>
                  </a:lnTo>
                  <a:lnTo>
                    <a:pt x="90" y="144"/>
                  </a:lnTo>
                  <a:lnTo>
                    <a:pt x="94" y="149"/>
                  </a:lnTo>
                  <a:lnTo>
                    <a:pt x="95" y="154"/>
                  </a:lnTo>
                  <a:lnTo>
                    <a:pt x="97" y="158"/>
                  </a:lnTo>
                  <a:lnTo>
                    <a:pt x="99" y="163"/>
                  </a:lnTo>
                  <a:lnTo>
                    <a:pt x="102" y="166"/>
                  </a:lnTo>
                  <a:lnTo>
                    <a:pt x="107" y="168"/>
                  </a:lnTo>
                  <a:lnTo>
                    <a:pt x="113" y="169"/>
                  </a:lnTo>
                  <a:lnTo>
                    <a:pt x="117" y="169"/>
                  </a:lnTo>
                  <a:lnTo>
                    <a:pt x="120" y="167"/>
                  </a:lnTo>
                  <a:lnTo>
                    <a:pt x="123" y="166"/>
                  </a:lnTo>
                  <a:lnTo>
                    <a:pt x="127" y="163"/>
                  </a:lnTo>
                  <a:lnTo>
                    <a:pt x="132" y="157"/>
                  </a:lnTo>
                  <a:lnTo>
                    <a:pt x="138" y="150"/>
                  </a:lnTo>
                  <a:lnTo>
                    <a:pt x="146" y="136"/>
                  </a:lnTo>
                  <a:lnTo>
                    <a:pt x="153" y="127"/>
                  </a:lnTo>
                  <a:lnTo>
                    <a:pt x="174" y="115"/>
                  </a:lnTo>
                  <a:lnTo>
                    <a:pt x="195" y="105"/>
                  </a:lnTo>
                  <a:lnTo>
                    <a:pt x="214" y="96"/>
                  </a:lnTo>
                  <a:lnTo>
                    <a:pt x="235" y="88"/>
                  </a:lnTo>
                  <a:lnTo>
                    <a:pt x="256" y="80"/>
                  </a:lnTo>
                  <a:lnTo>
                    <a:pt x="279" y="73"/>
                  </a:lnTo>
                  <a:lnTo>
                    <a:pt x="304" y="65"/>
                  </a:lnTo>
                  <a:lnTo>
                    <a:pt x="332" y="58"/>
                  </a:lnTo>
                  <a:lnTo>
                    <a:pt x="332" y="46"/>
                  </a:lnTo>
                  <a:lnTo>
                    <a:pt x="332" y="35"/>
                  </a:lnTo>
                  <a:lnTo>
                    <a:pt x="332" y="22"/>
                  </a:lnTo>
                  <a:lnTo>
                    <a:pt x="332" y="3"/>
                  </a:lnTo>
                  <a:lnTo>
                    <a:pt x="320" y="2"/>
                  </a:lnTo>
                  <a:lnTo>
                    <a:pt x="303" y="2"/>
                  </a:lnTo>
                  <a:lnTo>
                    <a:pt x="283" y="1"/>
                  </a:lnTo>
                  <a:lnTo>
                    <a:pt x="259" y="0"/>
                  </a:lnTo>
                  <a:lnTo>
                    <a:pt x="234" y="0"/>
                  </a:lnTo>
                  <a:lnTo>
                    <a:pt x="208" y="0"/>
                  </a:lnTo>
                  <a:lnTo>
                    <a:pt x="180" y="1"/>
                  </a:lnTo>
                  <a:lnTo>
                    <a:pt x="153" y="3"/>
                  </a:lnTo>
                  <a:lnTo>
                    <a:pt x="131" y="4"/>
                  </a:lnTo>
                  <a:lnTo>
                    <a:pt x="110" y="6"/>
                  </a:lnTo>
                  <a:lnTo>
                    <a:pt x="90" y="10"/>
                  </a:lnTo>
                  <a:lnTo>
                    <a:pt x="73" y="15"/>
                  </a:lnTo>
                  <a:lnTo>
                    <a:pt x="59" y="19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38" y="23"/>
                  </a:lnTo>
                  <a:lnTo>
                    <a:pt x="35" y="23"/>
                  </a:lnTo>
                  <a:lnTo>
                    <a:pt x="33" y="22"/>
                  </a:lnTo>
                  <a:lnTo>
                    <a:pt x="34" y="26"/>
                  </a:lnTo>
                  <a:lnTo>
                    <a:pt x="34" y="34"/>
                  </a:lnTo>
                  <a:lnTo>
                    <a:pt x="33" y="38"/>
                  </a:lnTo>
                  <a:lnTo>
                    <a:pt x="30" y="42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3" y="46"/>
                  </a:lnTo>
                  <a:lnTo>
                    <a:pt x="20" y="46"/>
                  </a:lnTo>
                  <a:lnTo>
                    <a:pt x="19" y="55"/>
                  </a:lnTo>
                  <a:lnTo>
                    <a:pt x="16" y="63"/>
                  </a:lnTo>
                  <a:lnTo>
                    <a:pt x="11" y="72"/>
                  </a:lnTo>
                  <a:lnTo>
                    <a:pt x="7" y="77"/>
                  </a:lnTo>
                  <a:lnTo>
                    <a:pt x="7" y="8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52" name="Freeform 224">
              <a:extLst>
                <a:ext uri="{FF2B5EF4-FFF2-40B4-BE49-F238E27FC236}">
                  <a16:creationId xmlns:a16="http://schemas.microsoft.com/office/drawing/2014/main" id="{132B1054-EE8E-C441-BEED-CAE887C979BA}"/>
                </a:ext>
              </a:extLst>
            </p:cNvPr>
            <p:cNvSpPr>
              <a:spLocks/>
            </p:cNvSpPr>
            <p:nvPr>
              <p:custDataLst>
                <p:tags r:id="rId320"/>
              </p:custDataLst>
            </p:nvPr>
          </p:nvSpPr>
          <p:spPr bwMode="auto">
            <a:xfrm>
              <a:off x="3172971" y="4346526"/>
              <a:ext cx="174319" cy="88174"/>
            </a:xfrm>
            <a:custGeom>
              <a:avLst/>
              <a:gdLst>
                <a:gd name="T0" fmla="*/ 1303 w 329"/>
                <a:gd name="T1" fmla="*/ 29894 h 154"/>
                <a:gd name="T2" fmla="*/ 0 w 329"/>
                <a:gd name="T3" fmla="*/ 21648 h 154"/>
                <a:gd name="T4" fmla="*/ 869 w 329"/>
                <a:gd name="T5" fmla="*/ 15978 h 154"/>
                <a:gd name="T6" fmla="*/ 7383 w 329"/>
                <a:gd name="T7" fmla="*/ 17009 h 154"/>
                <a:gd name="T8" fmla="*/ 15634 w 329"/>
                <a:gd name="T9" fmla="*/ 21132 h 154"/>
                <a:gd name="T10" fmla="*/ 21279 w 329"/>
                <a:gd name="T11" fmla="*/ 22163 h 154"/>
                <a:gd name="T12" fmla="*/ 29096 w 329"/>
                <a:gd name="T13" fmla="*/ 22163 h 154"/>
                <a:gd name="T14" fmla="*/ 37347 w 329"/>
                <a:gd name="T15" fmla="*/ 20101 h 154"/>
                <a:gd name="T16" fmla="*/ 47770 w 329"/>
                <a:gd name="T17" fmla="*/ 15463 h 154"/>
                <a:gd name="T18" fmla="*/ 60798 w 329"/>
                <a:gd name="T19" fmla="*/ 6700 h 154"/>
                <a:gd name="T20" fmla="*/ 70352 w 329"/>
                <a:gd name="T21" fmla="*/ 2062 h 154"/>
                <a:gd name="T22" fmla="*/ 77734 w 329"/>
                <a:gd name="T23" fmla="*/ 0 h 154"/>
                <a:gd name="T24" fmla="*/ 88157 w 329"/>
                <a:gd name="T25" fmla="*/ 0 h 154"/>
                <a:gd name="T26" fmla="*/ 97277 w 329"/>
                <a:gd name="T27" fmla="*/ 3093 h 154"/>
                <a:gd name="T28" fmla="*/ 105528 w 329"/>
                <a:gd name="T29" fmla="*/ 7731 h 154"/>
                <a:gd name="T30" fmla="*/ 112476 w 329"/>
                <a:gd name="T31" fmla="*/ 14432 h 154"/>
                <a:gd name="T32" fmla="*/ 121596 w 329"/>
                <a:gd name="T33" fmla="*/ 23709 h 154"/>
                <a:gd name="T34" fmla="*/ 131150 w 329"/>
                <a:gd name="T35" fmla="*/ 31441 h 154"/>
                <a:gd name="T36" fmla="*/ 138532 w 329"/>
                <a:gd name="T37" fmla="*/ 34533 h 154"/>
                <a:gd name="T38" fmla="*/ 135927 w 329"/>
                <a:gd name="T39" fmla="*/ 42265 h 154"/>
                <a:gd name="T40" fmla="*/ 127241 w 329"/>
                <a:gd name="T41" fmla="*/ 54635 h 154"/>
                <a:gd name="T42" fmla="*/ 120293 w 329"/>
                <a:gd name="T43" fmla="*/ 71128 h 154"/>
                <a:gd name="T44" fmla="*/ 115082 w 329"/>
                <a:gd name="T45" fmla="*/ 78860 h 154"/>
                <a:gd name="T46" fmla="*/ 109870 w 329"/>
                <a:gd name="T47" fmla="*/ 75252 h 154"/>
                <a:gd name="T48" fmla="*/ 104225 w 329"/>
                <a:gd name="T49" fmla="*/ 70097 h 154"/>
                <a:gd name="T50" fmla="*/ 99882 w 329"/>
                <a:gd name="T51" fmla="*/ 64943 h 154"/>
                <a:gd name="T52" fmla="*/ 99882 w 329"/>
                <a:gd name="T53" fmla="*/ 58758 h 154"/>
                <a:gd name="T54" fmla="*/ 102054 w 329"/>
                <a:gd name="T55" fmla="*/ 51542 h 154"/>
                <a:gd name="T56" fmla="*/ 108133 w 329"/>
                <a:gd name="T57" fmla="*/ 44326 h 154"/>
                <a:gd name="T58" fmla="*/ 101185 w 329"/>
                <a:gd name="T59" fmla="*/ 35049 h 154"/>
                <a:gd name="T60" fmla="*/ 89894 w 329"/>
                <a:gd name="T61" fmla="*/ 28348 h 154"/>
                <a:gd name="T62" fmla="*/ 84683 w 329"/>
                <a:gd name="T63" fmla="*/ 21132 h 154"/>
                <a:gd name="T64" fmla="*/ 77734 w 329"/>
                <a:gd name="T65" fmla="*/ 17524 h 154"/>
                <a:gd name="T66" fmla="*/ 70786 w 329"/>
                <a:gd name="T67" fmla="*/ 21132 h 154"/>
                <a:gd name="T68" fmla="*/ 65141 w 329"/>
                <a:gd name="T69" fmla="*/ 25771 h 154"/>
                <a:gd name="T70" fmla="*/ 60798 w 329"/>
                <a:gd name="T71" fmla="*/ 31441 h 154"/>
                <a:gd name="T72" fmla="*/ 57324 w 329"/>
                <a:gd name="T73" fmla="*/ 38141 h 154"/>
                <a:gd name="T74" fmla="*/ 55587 w 329"/>
                <a:gd name="T75" fmla="*/ 45357 h 154"/>
                <a:gd name="T76" fmla="*/ 53415 w 329"/>
                <a:gd name="T77" fmla="*/ 56181 h 154"/>
                <a:gd name="T78" fmla="*/ 52981 w 329"/>
                <a:gd name="T79" fmla="*/ 64428 h 154"/>
                <a:gd name="T80" fmla="*/ 51244 w 329"/>
                <a:gd name="T81" fmla="*/ 66489 h 154"/>
                <a:gd name="T82" fmla="*/ 46901 w 329"/>
                <a:gd name="T83" fmla="*/ 69582 h 154"/>
                <a:gd name="T84" fmla="*/ 41690 w 329"/>
                <a:gd name="T85" fmla="*/ 69582 h 154"/>
                <a:gd name="T86" fmla="*/ 36044 w 329"/>
                <a:gd name="T87" fmla="*/ 66489 h 154"/>
                <a:gd name="T88" fmla="*/ 28662 w 329"/>
                <a:gd name="T89" fmla="*/ 59789 h 154"/>
                <a:gd name="T90" fmla="*/ 20845 w 329"/>
                <a:gd name="T91" fmla="*/ 48450 h 154"/>
                <a:gd name="T92" fmla="*/ 14331 w 329"/>
                <a:gd name="T93" fmla="*/ 41234 h 154"/>
                <a:gd name="T94" fmla="*/ 9554 w 329"/>
                <a:gd name="T95" fmla="*/ 38141 h 154"/>
                <a:gd name="T96" fmla="*/ 1303 w 329"/>
                <a:gd name="T97" fmla="*/ 37626 h 15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29" h="154">
                  <a:moveTo>
                    <a:pt x="3" y="73"/>
                  </a:moveTo>
                  <a:lnTo>
                    <a:pt x="3" y="58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2" y="31"/>
                  </a:lnTo>
                  <a:lnTo>
                    <a:pt x="3" y="25"/>
                  </a:lnTo>
                  <a:lnTo>
                    <a:pt x="17" y="33"/>
                  </a:lnTo>
                  <a:lnTo>
                    <a:pt x="30" y="39"/>
                  </a:lnTo>
                  <a:lnTo>
                    <a:pt x="36" y="41"/>
                  </a:lnTo>
                  <a:lnTo>
                    <a:pt x="42" y="42"/>
                  </a:lnTo>
                  <a:lnTo>
                    <a:pt x="49" y="43"/>
                  </a:lnTo>
                  <a:lnTo>
                    <a:pt x="56" y="43"/>
                  </a:lnTo>
                  <a:lnTo>
                    <a:pt x="67" y="43"/>
                  </a:lnTo>
                  <a:lnTo>
                    <a:pt x="77" y="41"/>
                  </a:lnTo>
                  <a:lnTo>
                    <a:pt x="86" y="39"/>
                  </a:lnTo>
                  <a:lnTo>
                    <a:pt x="95" y="36"/>
                  </a:lnTo>
                  <a:lnTo>
                    <a:pt x="110" y="30"/>
                  </a:lnTo>
                  <a:lnTo>
                    <a:pt x="126" y="21"/>
                  </a:lnTo>
                  <a:lnTo>
                    <a:pt x="140" y="13"/>
                  </a:lnTo>
                  <a:lnTo>
                    <a:pt x="154" y="6"/>
                  </a:lnTo>
                  <a:lnTo>
                    <a:pt x="162" y="4"/>
                  </a:lnTo>
                  <a:lnTo>
                    <a:pt x="171" y="2"/>
                  </a:lnTo>
                  <a:lnTo>
                    <a:pt x="179" y="0"/>
                  </a:lnTo>
                  <a:lnTo>
                    <a:pt x="189" y="0"/>
                  </a:lnTo>
                  <a:lnTo>
                    <a:pt x="203" y="0"/>
                  </a:lnTo>
                  <a:lnTo>
                    <a:pt x="214" y="3"/>
                  </a:lnTo>
                  <a:lnTo>
                    <a:pt x="224" y="6"/>
                  </a:lnTo>
                  <a:lnTo>
                    <a:pt x="234" y="10"/>
                  </a:lnTo>
                  <a:lnTo>
                    <a:pt x="243" y="15"/>
                  </a:lnTo>
                  <a:lnTo>
                    <a:pt x="251" y="21"/>
                  </a:lnTo>
                  <a:lnTo>
                    <a:pt x="259" y="28"/>
                  </a:lnTo>
                  <a:lnTo>
                    <a:pt x="266" y="34"/>
                  </a:lnTo>
                  <a:lnTo>
                    <a:pt x="280" y="46"/>
                  </a:lnTo>
                  <a:lnTo>
                    <a:pt x="295" y="57"/>
                  </a:lnTo>
                  <a:lnTo>
                    <a:pt x="302" y="61"/>
                  </a:lnTo>
                  <a:lnTo>
                    <a:pt x="310" y="64"/>
                  </a:lnTo>
                  <a:lnTo>
                    <a:pt x="319" y="67"/>
                  </a:lnTo>
                  <a:lnTo>
                    <a:pt x="329" y="67"/>
                  </a:lnTo>
                  <a:lnTo>
                    <a:pt x="313" y="82"/>
                  </a:lnTo>
                  <a:lnTo>
                    <a:pt x="301" y="94"/>
                  </a:lnTo>
                  <a:lnTo>
                    <a:pt x="293" y="106"/>
                  </a:lnTo>
                  <a:lnTo>
                    <a:pt x="286" y="117"/>
                  </a:lnTo>
                  <a:lnTo>
                    <a:pt x="277" y="138"/>
                  </a:lnTo>
                  <a:lnTo>
                    <a:pt x="268" y="154"/>
                  </a:lnTo>
                  <a:lnTo>
                    <a:pt x="265" y="153"/>
                  </a:lnTo>
                  <a:lnTo>
                    <a:pt x="260" y="150"/>
                  </a:lnTo>
                  <a:lnTo>
                    <a:pt x="253" y="146"/>
                  </a:lnTo>
                  <a:lnTo>
                    <a:pt x="246" y="141"/>
                  </a:lnTo>
                  <a:lnTo>
                    <a:pt x="240" y="136"/>
                  </a:lnTo>
                  <a:lnTo>
                    <a:pt x="234" y="130"/>
                  </a:lnTo>
                  <a:lnTo>
                    <a:pt x="230" y="126"/>
                  </a:lnTo>
                  <a:lnTo>
                    <a:pt x="229" y="123"/>
                  </a:lnTo>
                  <a:lnTo>
                    <a:pt x="230" y="114"/>
                  </a:lnTo>
                  <a:lnTo>
                    <a:pt x="232" y="107"/>
                  </a:lnTo>
                  <a:lnTo>
                    <a:pt x="235" y="100"/>
                  </a:lnTo>
                  <a:lnTo>
                    <a:pt x="240" y="95"/>
                  </a:lnTo>
                  <a:lnTo>
                    <a:pt x="249" y="86"/>
                  </a:lnTo>
                  <a:lnTo>
                    <a:pt x="255" y="80"/>
                  </a:lnTo>
                  <a:lnTo>
                    <a:pt x="233" y="68"/>
                  </a:lnTo>
                  <a:lnTo>
                    <a:pt x="215" y="60"/>
                  </a:lnTo>
                  <a:lnTo>
                    <a:pt x="207" y="55"/>
                  </a:lnTo>
                  <a:lnTo>
                    <a:pt x="200" y="49"/>
                  </a:lnTo>
                  <a:lnTo>
                    <a:pt x="195" y="41"/>
                  </a:lnTo>
                  <a:lnTo>
                    <a:pt x="189" y="31"/>
                  </a:lnTo>
                  <a:lnTo>
                    <a:pt x="179" y="34"/>
                  </a:lnTo>
                  <a:lnTo>
                    <a:pt x="171" y="37"/>
                  </a:lnTo>
                  <a:lnTo>
                    <a:pt x="163" y="41"/>
                  </a:lnTo>
                  <a:lnTo>
                    <a:pt x="156" y="45"/>
                  </a:lnTo>
                  <a:lnTo>
                    <a:pt x="150" y="50"/>
                  </a:lnTo>
                  <a:lnTo>
                    <a:pt x="144" y="55"/>
                  </a:lnTo>
                  <a:lnTo>
                    <a:pt x="140" y="61"/>
                  </a:lnTo>
                  <a:lnTo>
                    <a:pt x="136" y="67"/>
                  </a:lnTo>
                  <a:lnTo>
                    <a:pt x="132" y="74"/>
                  </a:lnTo>
                  <a:lnTo>
                    <a:pt x="130" y="81"/>
                  </a:lnTo>
                  <a:lnTo>
                    <a:pt x="128" y="88"/>
                  </a:lnTo>
                  <a:lnTo>
                    <a:pt x="126" y="95"/>
                  </a:lnTo>
                  <a:lnTo>
                    <a:pt x="123" y="109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0" y="127"/>
                  </a:lnTo>
                  <a:lnTo>
                    <a:pt x="118" y="129"/>
                  </a:lnTo>
                  <a:lnTo>
                    <a:pt x="115" y="131"/>
                  </a:lnTo>
                  <a:lnTo>
                    <a:pt x="108" y="135"/>
                  </a:lnTo>
                  <a:lnTo>
                    <a:pt x="103" y="136"/>
                  </a:lnTo>
                  <a:lnTo>
                    <a:pt x="96" y="135"/>
                  </a:lnTo>
                  <a:lnTo>
                    <a:pt x="89" y="132"/>
                  </a:lnTo>
                  <a:lnTo>
                    <a:pt x="83" y="129"/>
                  </a:lnTo>
                  <a:lnTo>
                    <a:pt x="77" y="125"/>
                  </a:lnTo>
                  <a:lnTo>
                    <a:pt x="66" y="116"/>
                  </a:lnTo>
                  <a:lnTo>
                    <a:pt x="58" y="105"/>
                  </a:lnTo>
                  <a:lnTo>
                    <a:pt x="48" y="94"/>
                  </a:lnTo>
                  <a:lnTo>
                    <a:pt x="38" y="84"/>
                  </a:lnTo>
                  <a:lnTo>
                    <a:pt x="33" y="80"/>
                  </a:lnTo>
                  <a:lnTo>
                    <a:pt x="28" y="76"/>
                  </a:lnTo>
                  <a:lnTo>
                    <a:pt x="22" y="74"/>
                  </a:lnTo>
                  <a:lnTo>
                    <a:pt x="16" y="73"/>
                  </a:lnTo>
                  <a:lnTo>
                    <a:pt x="3" y="7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53" name="Freeform 225">
              <a:extLst>
                <a:ext uri="{FF2B5EF4-FFF2-40B4-BE49-F238E27FC236}">
                  <a16:creationId xmlns:a16="http://schemas.microsoft.com/office/drawing/2014/main" id="{FA79ACD6-787C-3A42-A46F-C63D21BD8FAB}"/>
                </a:ext>
              </a:extLst>
            </p:cNvPr>
            <p:cNvSpPr>
              <a:spLocks/>
            </p:cNvSpPr>
            <p:nvPr>
              <p:custDataLst>
                <p:tags r:id="rId321"/>
              </p:custDataLst>
            </p:nvPr>
          </p:nvSpPr>
          <p:spPr bwMode="auto">
            <a:xfrm>
              <a:off x="4003894" y="5739670"/>
              <a:ext cx="162698" cy="172820"/>
            </a:xfrm>
            <a:custGeom>
              <a:avLst/>
              <a:gdLst>
                <a:gd name="T0" fmla="*/ 129428 w 306"/>
                <a:gd name="T1" fmla="*/ 96106 h 293"/>
                <a:gd name="T2" fmla="*/ 128992 w 306"/>
                <a:gd name="T3" fmla="*/ 98230 h 293"/>
                <a:gd name="T4" fmla="*/ 126813 w 306"/>
                <a:gd name="T5" fmla="*/ 103009 h 293"/>
                <a:gd name="T6" fmla="*/ 122891 w 306"/>
                <a:gd name="T7" fmla="*/ 105664 h 293"/>
                <a:gd name="T8" fmla="*/ 118533 w 306"/>
                <a:gd name="T9" fmla="*/ 106726 h 293"/>
                <a:gd name="T10" fmla="*/ 114611 w 306"/>
                <a:gd name="T11" fmla="*/ 109911 h 293"/>
                <a:gd name="T12" fmla="*/ 110253 w 306"/>
                <a:gd name="T13" fmla="*/ 121593 h 293"/>
                <a:gd name="T14" fmla="*/ 105460 w 306"/>
                <a:gd name="T15" fmla="*/ 134867 h 293"/>
                <a:gd name="T16" fmla="*/ 100666 w 306"/>
                <a:gd name="T17" fmla="*/ 141770 h 293"/>
                <a:gd name="T18" fmla="*/ 96308 w 306"/>
                <a:gd name="T19" fmla="*/ 144956 h 293"/>
                <a:gd name="T20" fmla="*/ 87157 w 306"/>
                <a:gd name="T21" fmla="*/ 149203 h 293"/>
                <a:gd name="T22" fmla="*/ 71469 w 306"/>
                <a:gd name="T23" fmla="*/ 153982 h 293"/>
                <a:gd name="T24" fmla="*/ 60574 w 306"/>
                <a:gd name="T25" fmla="*/ 155575 h 293"/>
                <a:gd name="T26" fmla="*/ 53601 w 306"/>
                <a:gd name="T27" fmla="*/ 155575 h 293"/>
                <a:gd name="T28" fmla="*/ 46193 w 306"/>
                <a:gd name="T29" fmla="*/ 153982 h 293"/>
                <a:gd name="T30" fmla="*/ 40092 w 306"/>
                <a:gd name="T31" fmla="*/ 151858 h 293"/>
                <a:gd name="T32" fmla="*/ 34863 w 306"/>
                <a:gd name="T33" fmla="*/ 147610 h 293"/>
                <a:gd name="T34" fmla="*/ 30941 w 306"/>
                <a:gd name="T35" fmla="*/ 142301 h 293"/>
                <a:gd name="T36" fmla="*/ 436 w 306"/>
                <a:gd name="T37" fmla="*/ 125310 h 293"/>
                <a:gd name="T38" fmla="*/ 0 w 306"/>
                <a:gd name="T39" fmla="*/ 46726 h 293"/>
                <a:gd name="T40" fmla="*/ 436 w 306"/>
                <a:gd name="T41" fmla="*/ 26018 h 293"/>
                <a:gd name="T42" fmla="*/ 1743 w 306"/>
                <a:gd name="T43" fmla="*/ 18584 h 293"/>
                <a:gd name="T44" fmla="*/ 4794 w 306"/>
                <a:gd name="T45" fmla="*/ 11150 h 293"/>
                <a:gd name="T46" fmla="*/ 8716 w 306"/>
                <a:gd name="T47" fmla="*/ 4248 h 293"/>
                <a:gd name="T48" fmla="*/ 17867 w 306"/>
                <a:gd name="T49" fmla="*/ 1062 h 293"/>
                <a:gd name="T50" fmla="*/ 23097 w 306"/>
                <a:gd name="T51" fmla="*/ 0 h 293"/>
                <a:gd name="T52" fmla="*/ 31376 w 306"/>
                <a:gd name="T53" fmla="*/ 3186 h 293"/>
                <a:gd name="T54" fmla="*/ 34863 w 306"/>
                <a:gd name="T55" fmla="*/ 3717 h 293"/>
                <a:gd name="T56" fmla="*/ 36606 w 306"/>
                <a:gd name="T57" fmla="*/ 2124 h 293"/>
                <a:gd name="T58" fmla="*/ 37913 w 306"/>
                <a:gd name="T59" fmla="*/ 2655 h 293"/>
                <a:gd name="T60" fmla="*/ 39221 w 306"/>
                <a:gd name="T61" fmla="*/ 5841 h 293"/>
                <a:gd name="T62" fmla="*/ 43143 w 306"/>
                <a:gd name="T63" fmla="*/ 10088 h 293"/>
                <a:gd name="T64" fmla="*/ 52730 w 306"/>
                <a:gd name="T65" fmla="*/ 16460 h 293"/>
                <a:gd name="T66" fmla="*/ 64496 w 306"/>
                <a:gd name="T67" fmla="*/ 21770 h 293"/>
                <a:gd name="T68" fmla="*/ 79313 w 306"/>
                <a:gd name="T69" fmla="*/ 31327 h 293"/>
                <a:gd name="T70" fmla="*/ 91515 w 306"/>
                <a:gd name="T71" fmla="*/ 41947 h 293"/>
                <a:gd name="T72" fmla="*/ 105024 w 306"/>
                <a:gd name="T73" fmla="*/ 54159 h 293"/>
                <a:gd name="T74" fmla="*/ 113740 w 306"/>
                <a:gd name="T75" fmla="*/ 62124 h 293"/>
                <a:gd name="T76" fmla="*/ 115919 w 306"/>
                <a:gd name="T77" fmla="*/ 65841 h 293"/>
                <a:gd name="T78" fmla="*/ 122020 w 306"/>
                <a:gd name="T79" fmla="*/ 71681 h 293"/>
                <a:gd name="T80" fmla="*/ 130300 w 306"/>
                <a:gd name="T81" fmla="*/ 80177 h 293"/>
                <a:gd name="T82" fmla="*/ 133350 w 306"/>
                <a:gd name="T83" fmla="*/ 85487 h 293"/>
                <a:gd name="T84" fmla="*/ 132478 w 306"/>
                <a:gd name="T85" fmla="*/ 88141 h 2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06" h="293">
                  <a:moveTo>
                    <a:pt x="300" y="169"/>
                  </a:moveTo>
                  <a:lnTo>
                    <a:pt x="297" y="181"/>
                  </a:lnTo>
                  <a:lnTo>
                    <a:pt x="297" y="185"/>
                  </a:lnTo>
                  <a:lnTo>
                    <a:pt x="296" y="185"/>
                  </a:lnTo>
                  <a:lnTo>
                    <a:pt x="294" y="187"/>
                  </a:lnTo>
                  <a:lnTo>
                    <a:pt x="291" y="194"/>
                  </a:lnTo>
                  <a:lnTo>
                    <a:pt x="286" y="197"/>
                  </a:lnTo>
                  <a:lnTo>
                    <a:pt x="282" y="199"/>
                  </a:lnTo>
                  <a:lnTo>
                    <a:pt x="276" y="200"/>
                  </a:lnTo>
                  <a:lnTo>
                    <a:pt x="272" y="201"/>
                  </a:lnTo>
                  <a:lnTo>
                    <a:pt x="267" y="203"/>
                  </a:lnTo>
                  <a:lnTo>
                    <a:pt x="263" y="207"/>
                  </a:lnTo>
                  <a:lnTo>
                    <a:pt x="260" y="212"/>
                  </a:lnTo>
                  <a:lnTo>
                    <a:pt x="253" y="229"/>
                  </a:lnTo>
                  <a:lnTo>
                    <a:pt x="248" y="242"/>
                  </a:lnTo>
                  <a:lnTo>
                    <a:pt x="242" y="254"/>
                  </a:lnTo>
                  <a:lnTo>
                    <a:pt x="236" y="263"/>
                  </a:lnTo>
                  <a:lnTo>
                    <a:pt x="231" y="267"/>
                  </a:lnTo>
                  <a:lnTo>
                    <a:pt x="227" y="270"/>
                  </a:lnTo>
                  <a:lnTo>
                    <a:pt x="221" y="273"/>
                  </a:lnTo>
                  <a:lnTo>
                    <a:pt x="215" y="276"/>
                  </a:lnTo>
                  <a:lnTo>
                    <a:pt x="200" y="281"/>
                  </a:lnTo>
                  <a:lnTo>
                    <a:pt x="181" y="286"/>
                  </a:lnTo>
                  <a:lnTo>
                    <a:pt x="164" y="290"/>
                  </a:lnTo>
                  <a:lnTo>
                    <a:pt x="148" y="292"/>
                  </a:lnTo>
                  <a:lnTo>
                    <a:pt x="139" y="293"/>
                  </a:lnTo>
                  <a:lnTo>
                    <a:pt x="130" y="293"/>
                  </a:lnTo>
                  <a:lnTo>
                    <a:pt x="123" y="293"/>
                  </a:lnTo>
                  <a:lnTo>
                    <a:pt x="114" y="292"/>
                  </a:lnTo>
                  <a:lnTo>
                    <a:pt x="106" y="290"/>
                  </a:lnTo>
                  <a:lnTo>
                    <a:pt x="98" y="288"/>
                  </a:lnTo>
                  <a:lnTo>
                    <a:pt x="92" y="286"/>
                  </a:lnTo>
                  <a:lnTo>
                    <a:pt x="85" y="282"/>
                  </a:lnTo>
                  <a:lnTo>
                    <a:pt x="80" y="278"/>
                  </a:lnTo>
                  <a:lnTo>
                    <a:pt x="74" y="274"/>
                  </a:lnTo>
                  <a:lnTo>
                    <a:pt x="71" y="268"/>
                  </a:lnTo>
                  <a:lnTo>
                    <a:pt x="68" y="262"/>
                  </a:lnTo>
                  <a:lnTo>
                    <a:pt x="1" y="236"/>
                  </a:lnTo>
                  <a:lnTo>
                    <a:pt x="1" y="119"/>
                  </a:lnTo>
                  <a:lnTo>
                    <a:pt x="0" y="88"/>
                  </a:lnTo>
                  <a:lnTo>
                    <a:pt x="0" y="56"/>
                  </a:lnTo>
                  <a:lnTo>
                    <a:pt x="1" y="49"/>
                  </a:lnTo>
                  <a:lnTo>
                    <a:pt x="2" y="42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4"/>
                  </a:lnTo>
                  <a:lnTo>
                    <a:pt x="20" y="8"/>
                  </a:lnTo>
                  <a:lnTo>
                    <a:pt x="28" y="2"/>
                  </a:lnTo>
                  <a:lnTo>
                    <a:pt x="41" y="2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68" y="2"/>
                  </a:lnTo>
                  <a:lnTo>
                    <a:pt x="72" y="6"/>
                  </a:lnTo>
                  <a:lnTo>
                    <a:pt x="76" y="7"/>
                  </a:lnTo>
                  <a:lnTo>
                    <a:pt x="80" y="7"/>
                  </a:lnTo>
                  <a:lnTo>
                    <a:pt x="82" y="6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9"/>
                  </a:lnTo>
                  <a:lnTo>
                    <a:pt x="90" y="11"/>
                  </a:lnTo>
                  <a:lnTo>
                    <a:pt x="94" y="15"/>
                  </a:lnTo>
                  <a:lnTo>
                    <a:pt x="99" y="19"/>
                  </a:lnTo>
                  <a:lnTo>
                    <a:pt x="107" y="23"/>
                  </a:lnTo>
                  <a:lnTo>
                    <a:pt x="121" y="31"/>
                  </a:lnTo>
                  <a:lnTo>
                    <a:pt x="127" y="34"/>
                  </a:lnTo>
                  <a:lnTo>
                    <a:pt x="148" y="41"/>
                  </a:lnTo>
                  <a:lnTo>
                    <a:pt x="165" y="49"/>
                  </a:lnTo>
                  <a:lnTo>
                    <a:pt x="182" y="59"/>
                  </a:lnTo>
                  <a:lnTo>
                    <a:pt x="196" y="69"/>
                  </a:lnTo>
                  <a:lnTo>
                    <a:pt x="210" y="79"/>
                  </a:lnTo>
                  <a:lnTo>
                    <a:pt x="226" y="91"/>
                  </a:lnTo>
                  <a:lnTo>
                    <a:pt x="241" y="102"/>
                  </a:lnTo>
                  <a:lnTo>
                    <a:pt x="260" y="113"/>
                  </a:lnTo>
                  <a:lnTo>
                    <a:pt x="261" y="117"/>
                  </a:lnTo>
                  <a:lnTo>
                    <a:pt x="263" y="120"/>
                  </a:lnTo>
                  <a:lnTo>
                    <a:pt x="266" y="124"/>
                  </a:lnTo>
                  <a:lnTo>
                    <a:pt x="270" y="128"/>
                  </a:lnTo>
                  <a:lnTo>
                    <a:pt x="280" y="135"/>
                  </a:lnTo>
                  <a:lnTo>
                    <a:pt x="291" y="144"/>
                  </a:lnTo>
                  <a:lnTo>
                    <a:pt x="299" y="151"/>
                  </a:lnTo>
                  <a:lnTo>
                    <a:pt x="305" y="158"/>
                  </a:lnTo>
                  <a:lnTo>
                    <a:pt x="306" y="161"/>
                  </a:lnTo>
                  <a:lnTo>
                    <a:pt x="306" y="164"/>
                  </a:lnTo>
                  <a:lnTo>
                    <a:pt x="304" y="166"/>
                  </a:lnTo>
                  <a:lnTo>
                    <a:pt x="300" y="16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54" name="Freeform 239">
              <a:extLst>
                <a:ext uri="{FF2B5EF4-FFF2-40B4-BE49-F238E27FC236}">
                  <a16:creationId xmlns:a16="http://schemas.microsoft.com/office/drawing/2014/main" id="{34A395B8-309E-B64F-8952-B178A6530ADC}"/>
                </a:ext>
              </a:extLst>
            </p:cNvPr>
            <p:cNvSpPr>
              <a:spLocks/>
            </p:cNvSpPr>
            <p:nvPr>
              <p:custDataLst>
                <p:tags r:id="rId322"/>
              </p:custDataLst>
            </p:nvPr>
          </p:nvSpPr>
          <p:spPr bwMode="auto">
            <a:xfrm>
              <a:off x="5915595" y="3350162"/>
              <a:ext cx="114277" cy="262759"/>
            </a:xfrm>
            <a:custGeom>
              <a:avLst/>
              <a:gdLst>
                <a:gd name="T0" fmla="*/ 46832 w 206"/>
                <a:gd name="T1" fmla="*/ 229260 h 455"/>
                <a:gd name="T2" fmla="*/ 56834 w 206"/>
                <a:gd name="T3" fmla="*/ 218343 h 455"/>
                <a:gd name="T4" fmla="*/ 63654 w 206"/>
                <a:gd name="T5" fmla="*/ 210025 h 455"/>
                <a:gd name="T6" fmla="*/ 66837 w 206"/>
                <a:gd name="T7" fmla="*/ 202747 h 455"/>
                <a:gd name="T8" fmla="*/ 69111 w 206"/>
                <a:gd name="T9" fmla="*/ 193909 h 455"/>
                <a:gd name="T10" fmla="*/ 70020 w 206"/>
                <a:gd name="T11" fmla="*/ 182992 h 455"/>
                <a:gd name="T12" fmla="*/ 69565 w 206"/>
                <a:gd name="T13" fmla="*/ 174154 h 455"/>
                <a:gd name="T14" fmla="*/ 70929 w 206"/>
                <a:gd name="T15" fmla="*/ 172075 h 455"/>
                <a:gd name="T16" fmla="*/ 76385 w 206"/>
                <a:gd name="T17" fmla="*/ 171035 h 455"/>
                <a:gd name="T18" fmla="*/ 84115 w 206"/>
                <a:gd name="T19" fmla="*/ 168956 h 455"/>
                <a:gd name="T20" fmla="*/ 89116 w 206"/>
                <a:gd name="T21" fmla="*/ 165317 h 455"/>
                <a:gd name="T22" fmla="*/ 92299 w 206"/>
                <a:gd name="T23" fmla="*/ 158039 h 455"/>
                <a:gd name="T24" fmla="*/ 93663 w 206"/>
                <a:gd name="T25" fmla="*/ 145562 h 455"/>
                <a:gd name="T26" fmla="*/ 91844 w 206"/>
                <a:gd name="T27" fmla="*/ 137764 h 455"/>
                <a:gd name="T28" fmla="*/ 87752 w 206"/>
                <a:gd name="T29" fmla="*/ 137244 h 455"/>
                <a:gd name="T30" fmla="*/ 80477 w 206"/>
                <a:gd name="T31" fmla="*/ 133085 h 455"/>
                <a:gd name="T32" fmla="*/ 70475 w 206"/>
                <a:gd name="T33" fmla="*/ 125807 h 455"/>
                <a:gd name="T34" fmla="*/ 63654 w 206"/>
                <a:gd name="T35" fmla="*/ 120089 h 455"/>
                <a:gd name="T36" fmla="*/ 59108 w 206"/>
                <a:gd name="T37" fmla="*/ 118529 h 455"/>
                <a:gd name="T38" fmla="*/ 54106 w 206"/>
                <a:gd name="T39" fmla="*/ 115410 h 455"/>
                <a:gd name="T40" fmla="*/ 45922 w 206"/>
                <a:gd name="T41" fmla="*/ 110211 h 455"/>
                <a:gd name="T42" fmla="*/ 43194 w 206"/>
                <a:gd name="T43" fmla="*/ 107092 h 455"/>
                <a:gd name="T44" fmla="*/ 43194 w 206"/>
                <a:gd name="T45" fmla="*/ 103453 h 455"/>
                <a:gd name="T46" fmla="*/ 47286 w 206"/>
                <a:gd name="T47" fmla="*/ 94095 h 455"/>
                <a:gd name="T48" fmla="*/ 54106 w 206"/>
                <a:gd name="T49" fmla="*/ 82138 h 455"/>
                <a:gd name="T50" fmla="*/ 60926 w 206"/>
                <a:gd name="T51" fmla="*/ 72781 h 455"/>
                <a:gd name="T52" fmla="*/ 61836 w 206"/>
                <a:gd name="T53" fmla="*/ 67062 h 455"/>
                <a:gd name="T54" fmla="*/ 57289 w 206"/>
                <a:gd name="T55" fmla="*/ 60304 h 455"/>
                <a:gd name="T56" fmla="*/ 52288 w 206"/>
                <a:gd name="T57" fmla="*/ 54586 h 455"/>
                <a:gd name="T58" fmla="*/ 49105 w 206"/>
                <a:gd name="T59" fmla="*/ 48347 h 455"/>
                <a:gd name="T60" fmla="*/ 48650 w 206"/>
                <a:gd name="T61" fmla="*/ 43669 h 455"/>
                <a:gd name="T62" fmla="*/ 50469 w 206"/>
                <a:gd name="T63" fmla="*/ 40549 h 455"/>
                <a:gd name="T64" fmla="*/ 52742 w 206"/>
                <a:gd name="T65" fmla="*/ 37430 h 455"/>
                <a:gd name="T66" fmla="*/ 55925 w 206"/>
                <a:gd name="T67" fmla="*/ 35871 h 455"/>
                <a:gd name="T68" fmla="*/ 57289 w 206"/>
                <a:gd name="T69" fmla="*/ 19235 h 455"/>
                <a:gd name="T70" fmla="*/ 50014 w 206"/>
                <a:gd name="T71" fmla="*/ 16636 h 455"/>
                <a:gd name="T72" fmla="*/ 39557 w 206"/>
                <a:gd name="T73" fmla="*/ 10917 h 455"/>
                <a:gd name="T74" fmla="*/ 24098 w 206"/>
                <a:gd name="T75" fmla="*/ 0 h 455"/>
                <a:gd name="T76" fmla="*/ 21370 w 206"/>
                <a:gd name="T77" fmla="*/ 5719 h 455"/>
                <a:gd name="T78" fmla="*/ 15459 w 206"/>
                <a:gd name="T79" fmla="*/ 22874 h 455"/>
                <a:gd name="T80" fmla="*/ 12731 w 206"/>
                <a:gd name="T81" fmla="*/ 36390 h 455"/>
                <a:gd name="T82" fmla="*/ 10003 w 206"/>
                <a:gd name="T83" fmla="*/ 51467 h 455"/>
                <a:gd name="T84" fmla="*/ 9093 w 206"/>
                <a:gd name="T85" fmla="*/ 69142 h 455"/>
                <a:gd name="T86" fmla="*/ 9093 w 206"/>
                <a:gd name="T87" fmla="*/ 89417 h 455"/>
                <a:gd name="T88" fmla="*/ 5456 w 206"/>
                <a:gd name="T89" fmla="*/ 97734 h 455"/>
                <a:gd name="T90" fmla="*/ 3637 w 206"/>
                <a:gd name="T91" fmla="*/ 107092 h 455"/>
                <a:gd name="T92" fmla="*/ 0 w 206"/>
                <a:gd name="T93" fmla="*/ 122168 h 455"/>
                <a:gd name="T94" fmla="*/ 10003 w 206"/>
                <a:gd name="T95" fmla="*/ 134645 h 455"/>
                <a:gd name="T96" fmla="*/ 18642 w 206"/>
                <a:gd name="T97" fmla="*/ 146082 h 455"/>
                <a:gd name="T98" fmla="*/ 25007 w 206"/>
                <a:gd name="T99" fmla="*/ 158558 h 455"/>
                <a:gd name="T100" fmla="*/ 30009 w 206"/>
                <a:gd name="T101" fmla="*/ 171035 h 455"/>
                <a:gd name="T102" fmla="*/ 34101 w 206"/>
                <a:gd name="T103" fmla="*/ 184552 h 455"/>
                <a:gd name="T104" fmla="*/ 37283 w 206"/>
                <a:gd name="T105" fmla="*/ 199628 h 455"/>
                <a:gd name="T106" fmla="*/ 42285 w 206"/>
                <a:gd name="T107" fmla="*/ 236538 h 45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06" h="455">
                  <a:moveTo>
                    <a:pt x="93" y="455"/>
                  </a:moveTo>
                  <a:lnTo>
                    <a:pt x="103" y="441"/>
                  </a:lnTo>
                  <a:lnTo>
                    <a:pt x="114" y="430"/>
                  </a:lnTo>
                  <a:lnTo>
                    <a:pt x="125" y="420"/>
                  </a:lnTo>
                  <a:lnTo>
                    <a:pt x="135" y="409"/>
                  </a:lnTo>
                  <a:lnTo>
                    <a:pt x="140" y="404"/>
                  </a:lnTo>
                  <a:lnTo>
                    <a:pt x="144" y="397"/>
                  </a:lnTo>
                  <a:lnTo>
                    <a:pt x="147" y="390"/>
                  </a:lnTo>
                  <a:lnTo>
                    <a:pt x="149" y="382"/>
                  </a:lnTo>
                  <a:lnTo>
                    <a:pt x="152" y="373"/>
                  </a:lnTo>
                  <a:lnTo>
                    <a:pt x="153" y="363"/>
                  </a:lnTo>
                  <a:lnTo>
                    <a:pt x="154" y="352"/>
                  </a:lnTo>
                  <a:lnTo>
                    <a:pt x="153" y="338"/>
                  </a:lnTo>
                  <a:lnTo>
                    <a:pt x="153" y="335"/>
                  </a:lnTo>
                  <a:lnTo>
                    <a:pt x="154" y="332"/>
                  </a:lnTo>
                  <a:lnTo>
                    <a:pt x="156" y="331"/>
                  </a:lnTo>
                  <a:lnTo>
                    <a:pt x="159" y="330"/>
                  </a:lnTo>
                  <a:lnTo>
                    <a:pt x="168" y="329"/>
                  </a:lnTo>
                  <a:lnTo>
                    <a:pt x="179" y="327"/>
                  </a:lnTo>
                  <a:lnTo>
                    <a:pt x="185" y="325"/>
                  </a:lnTo>
                  <a:lnTo>
                    <a:pt x="190" y="322"/>
                  </a:lnTo>
                  <a:lnTo>
                    <a:pt x="196" y="318"/>
                  </a:lnTo>
                  <a:lnTo>
                    <a:pt x="200" y="312"/>
                  </a:lnTo>
                  <a:lnTo>
                    <a:pt x="203" y="304"/>
                  </a:lnTo>
                  <a:lnTo>
                    <a:pt x="205" y="294"/>
                  </a:lnTo>
                  <a:lnTo>
                    <a:pt x="206" y="280"/>
                  </a:lnTo>
                  <a:lnTo>
                    <a:pt x="205" y="265"/>
                  </a:lnTo>
                  <a:lnTo>
                    <a:pt x="202" y="265"/>
                  </a:lnTo>
                  <a:lnTo>
                    <a:pt x="198" y="265"/>
                  </a:lnTo>
                  <a:lnTo>
                    <a:pt x="193" y="264"/>
                  </a:lnTo>
                  <a:lnTo>
                    <a:pt x="188" y="262"/>
                  </a:lnTo>
                  <a:lnTo>
                    <a:pt x="177" y="256"/>
                  </a:lnTo>
                  <a:lnTo>
                    <a:pt x="166" y="249"/>
                  </a:lnTo>
                  <a:lnTo>
                    <a:pt x="155" y="242"/>
                  </a:lnTo>
                  <a:lnTo>
                    <a:pt x="144" y="235"/>
                  </a:lnTo>
                  <a:lnTo>
                    <a:pt x="140" y="231"/>
                  </a:lnTo>
                  <a:lnTo>
                    <a:pt x="134" y="229"/>
                  </a:lnTo>
                  <a:lnTo>
                    <a:pt x="130" y="228"/>
                  </a:lnTo>
                  <a:lnTo>
                    <a:pt x="126" y="227"/>
                  </a:lnTo>
                  <a:lnTo>
                    <a:pt x="119" y="222"/>
                  </a:lnTo>
                  <a:lnTo>
                    <a:pt x="107" y="215"/>
                  </a:lnTo>
                  <a:lnTo>
                    <a:pt x="101" y="212"/>
                  </a:lnTo>
                  <a:lnTo>
                    <a:pt x="97" y="209"/>
                  </a:lnTo>
                  <a:lnTo>
                    <a:pt x="95" y="206"/>
                  </a:lnTo>
                  <a:lnTo>
                    <a:pt x="93" y="203"/>
                  </a:lnTo>
                  <a:lnTo>
                    <a:pt x="95" y="199"/>
                  </a:lnTo>
                  <a:lnTo>
                    <a:pt x="98" y="191"/>
                  </a:lnTo>
                  <a:lnTo>
                    <a:pt x="104" y="181"/>
                  </a:lnTo>
                  <a:lnTo>
                    <a:pt x="111" y="169"/>
                  </a:lnTo>
                  <a:lnTo>
                    <a:pt x="119" y="158"/>
                  </a:lnTo>
                  <a:lnTo>
                    <a:pt x="126" y="148"/>
                  </a:lnTo>
                  <a:lnTo>
                    <a:pt x="134" y="140"/>
                  </a:lnTo>
                  <a:lnTo>
                    <a:pt x="140" y="136"/>
                  </a:lnTo>
                  <a:lnTo>
                    <a:pt x="136" y="129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1" y="111"/>
                  </a:lnTo>
                  <a:lnTo>
                    <a:pt x="115" y="105"/>
                  </a:lnTo>
                  <a:lnTo>
                    <a:pt x="111" y="99"/>
                  </a:lnTo>
                  <a:lnTo>
                    <a:pt x="108" y="93"/>
                  </a:lnTo>
                  <a:lnTo>
                    <a:pt x="107" y="86"/>
                  </a:lnTo>
                  <a:lnTo>
                    <a:pt x="107" y="84"/>
                  </a:lnTo>
                  <a:lnTo>
                    <a:pt x="109" y="81"/>
                  </a:lnTo>
                  <a:lnTo>
                    <a:pt x="111" y="78"/>
                  </a:lnTo>
                  <a:lnTo>
                    <a:pt x="113" y="75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3" y="69"/>
                  </a:lnTo>
                  <a:lnTo>
                    <a:pt x="126" y="68"/>
                  </a:lnTo>
                  <a:lnTo>
                    <a:pt x="126" y="37"/>
                  </a:lnTo>
                  <a:lnTo>
                    <a:pt x="120" y="36"/>
                  </a:lnTo>
                  <a:lnTo>
                    <a:pt x="110" y="32"/>
                  </a:lnTo>
                  <a:lnTo>
                    <a:pt x="99" y="27"/>
                  </a:lnTo>
                  <a:lnTo>
                    <a:pt x="87" y="21"/>
                  </a:lnTo>
                  <a:lnTo>
                    <a:pt x="65" y="8"/>
                  </a:lnTo>
                  <a:lnTo>
                    <a:pt x="53" y="0"/>
                  </a:lnTo>
                  <a:lnTo>
                    <a:pt x="52" y="2"/>
                  </a:lnTo>
                  <a:lnTo>
                    <a:pt x="47" y="11"/>
                  </a:lnTo>
                  <a:lnTo>
                    <a:pt x="41" y="26"/>
                  </a:lnTo>
                  <a:lnTo>
                    <a:pt x="34" y="44"/>
                  </a:lnTo>
                  <a:lnTo>
                    <a:pt x="31" y="56"/>
                  </a:lnTo>
                  <a:lnTo>
                    <a:pt x="28" y="70"/>
                  </a:lnTo>
                  <a:lnTo>
                    <a:pt x="24" y="83"/>
                  </a:lnTo>
                  <a:lnTo>
                    <a:pt x="22" y="99"/>
                  </a:lnTo>
                  <a:lnTo>
                    <a:pt x="20" y="115"/>
                  </a:lnTo>
                  <a:lnTo>
                    <a:pt x="20" y="133"/>
                  </a:lnTo>
                  <a:lnTo>
                    <a:pt x="19" y="152"/>
                  </a:lnTo>
                  <a:lnTo>
                    <a:pt x="20" y="172"/>
                  </a:lnTo>
                  <a:lnTo>
                    <a:pt x="15" y="180"/>
                  </a:lnTo>
                  <a:lnTo>
                    <a:pt x="12" y="188"/>
                  </a:lnTo>
                  <a:lnTo>
                    <a:pt x="9" y="197"/>
                  </a:lnTo>
                  <a:lnTo>
                    <a:pt x="8" y="206"/>
                  </a:lnTo>
                  <a:lnTo>
                    <a:pt x="3" y="222"/>
                  </a:lnTo>
                  <a:lnTo>
                    <a:pt x="0" y="235"/>
                  </a:lnTo>
                  <a:lnTo>
                    <a:pt x="12" y="247"/>
                  </a:lnTo>
                  <a:lnTo>
                    <a:pt x="22" y="259"/>
                  </a:lnTo>
                  <a:lnTo>
                    <a:pt x="32" y="270"/>
                  </a:lnTo>
                  <a:lnTo>
                    <a:pt x="41" y="281"/>
                  </a:lnTo>
                  <a:lnTo>
                    <a:pt x="48" y="294"/>
                  </a:lnTo>
                  <a:lnTo>
                    <a:pt x="55" y="305"/>
                  </a:lnTo>
                  <a:lnTo>
                    <a:pt x="60" y="317"/>
                  </a:lnTo>
                  <a:lnTo>
                    <a:pt x="66" y="329"/>
                  </a:lnTo>
                  <a:lnTo>
                    <a:pt x="71" y="341"/>
                  </a:lnTo>
                  <a:lnTo>
                    <a:pt x="75" y="355"/>
                  </a:lnTo>
                  <a:lnTo>
                    <a:pt x="79" y="369"/>
                  </a:lnTo>
                  <a:lnTo>
                    <a:pt x="82" y="384"/>
                  </a:lnTo>
                  <a:lnTo>
                    <a:pt x="88" y="417"/>
                  </a:lnTo>
                  <a:lnTo>
                    <a:pt x="93" y="45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55" name="Freeform 241">
              <a:extLst>
                <a:ext uri="{FF2B5EF4-FFF2-40B4-BE49-F238E27FC236}">
                  <a16:creationId xmlns:a16="http://schemas.microsoft.com/office/drawing/2014/main" id="{58D1F9DD-6A4F-B24A-B25A-AD0E22A321E4}"/>
                </a:ext>
              </a:extLst>
            </p:cNvPr>
            <p:cNvSpPr>
              <a:spLocks/>
            </p:cNvSpPr>
            <p:nvPr>
              <p:custDataLst>
                <p:tags r:id="rId323"/>
              </p:custDataLst>
            </p:nvPr>
          </p:nvSpPr>
          <p:spPr bwMode="auto">
            <a:xfrm>
              <a:off x="5123412" y="2371434"/>
              <a:ext cx="232425" cy="104045"/>
            </a:xfrm>
            <a:custGeom>
              <a:avLst/>
              <a:gdLst>
                <a:gd name="T0" fmla="*/ 14522 w 446"/>
                <a:gd name="T1" fmla="*/ 32098 h 178"/>
                <a:gd name="T2" fmla="*/ 17512 w 446"/>
                <a:gd name="T3" fmla="*/ 22100 h 178"/>
                <a:gd name="T4" fmla="*/ 29045 w 446"/>
                <a:gd name="T5" fmla="*/ 19469 h 178"/>
                <a:gd name="T6" fmla="*/ 34170 w 446"/>
                <a:gd name="T7" fmla="*/ 9471 h 178"/>
                <a:gd name="T8" fmla="*/ 30753 w 446"/>
                <a:gd name="T9" fmla="*/ 7367 h 178"/>
                <a:gd name="T10" fmla="*/ 25628 w 446"/>
                <a:gd name="T11" fmla="*/ 0 h 178"/>
                <a:gd name="T12" fmla="*/ 36306 w 446"/>
                <a:gd name="T13" fmla="*/ 5262 h 178"/>
                <a:gd name="T14" fmla="*/ 46130 w 446"/>
                <a:gd name="T15" fmla="*/ 20521 h 178"/>
                <a:gd name="T16" fmla="*/ 53391 w 446"/>
                <a:gd name="T17" fmla="*/ 32624 h 178"/>
                <a:gd name="T18" fmla="*/ 59371 w 446"/>
                <a:gd name="T19" fmla="*/ 35255 h 178"/>
                <a:gd name="T20" fmla="*/ 67059 w 446"/>
                <a:gd name="T21" fmla="*/ 33150 h 178"/>
                <a:gd name="T22" fmla="*/ 77311 w 446"/>
                <a:gd name="T23" fmla="*/ 23679 h 178"/>
                <a:gd name="T24" fmla="*/ 87562 w 446"/>
                <a:gd name="T25" fmla="*/ 12102 h 178"/>
                <a:gd name="T26" fmla="*/ 93969 w 446"/>
                <a:gd name="T27" fmla="*/ 16312 h 178"/>
                <a:gd name="T28" fmla="*/ 153340 w 446"/>
                <a:gd name="T29" fmla="*/ 5788 h 178"/>
                <a:gd name="T30" fmla="*/ 160601 w 446"/>
                <a:gd name="T31" fmla="*/ 12102 h 178"/>
                <a:gd name="T32" fmla="*/ 169143 w 446"/>
                <a:gd name="T33" fmla="*/ 11576 h 178"/>
                <a:gd name="T34" fmla="*/ 176405 w 446"/>
                <a:gd name="T35" fmla="*/ 19469 h 178"/>
                <a:gd name="T36" fmla="*/ 177259 w 446"/>
                <a:gd name="T37" fmla="*/ 22626 h 178"/>
                <a:gd name="T38" fmla="*/ 183239 w 446"/>
                <a:gd name="T39" fmla="*/ 28414 h 178"/>
                <a:gd name="T40" fmla="*/ 189219 w 446"/>
                <a:gd name="T41" fmla="*/ 35781 h 178"/>
                <a:gd name="T42" fmla="*/ 190500 w 446"/>
                <a:gd name="T43" fmla="*/ 42095 h 178"/>
                <a:gd name="T44" fmla="*/ 187083 w 446"/>
                <a:gd name="T45" fmla="*/ 50514 h 178"/>
                <a:gd name="T46" fmla="*/ 176405 w 446"/>
                <a:gd name="T47" fmla="*/ 58407 h 178"/>
                <a:gd name="T48" fmla="*/ 169571 w 446"/>
                <a:gd name="T49" fmla="*/ 63143 h 178"/>
                <a:gd name="T50" fmla="*/ 156330 w 446"/>
                <a:gd name="T51" fmla="*/ 64721 h 178"/>
                <a:gd name="T52" fmla="*/ 128139 w 446"/>
                <a:gd name="T53" fmla="*/ 76824 h 178"/>
                <a:gd name="T54" fmla="*/ 99948 w 446"/>
                <a:gd name="T55" fmla="*/ 89979 h 178"/>
                <a:gd name="T56" fmla="*/ 84999 w 446"/>
                <a:gd name="T57" fmla="*/ 93662 h 178"/>
                <a:gd name="T58" fmla="*/ 75602 w 446"/>
                <a:gd name="T59" fmla="*/ 91557 h 178"/>
                <a:gd name="T60" fmla="*/ 73466 w 446"/>
                <a:gd name="T61" fmla="*/ 86295 h 178"/>
                <a:gd name="T62" fmla="*/ 72612 w 446"/>
                <a:gd name="T63" fmla="*/ 84717 h 178"/>
                <a:gd name="T64" fmla="*/ 66632 w 446"/>
                <a:gd name="T65" fmla="*/ 84717 h 178"/>
                <a:gd name="T66" fmla="*/ 59371 w 446"/>
                <a:gd name="T67" fmla="*/ 84191 h 178"/>
                <a:gd name="T68" fmla="*/ 42713 w 446"/>
                <a:gd name="T69" fmla="*/ 77350 h 178"/>
                <a:gd name="T70" fmla="*/ 36306 w 446"/>
                <a:gd name="T71" fmla="*/ 72088 h 178"/>
                <a:gd name="T72" fmla="*/ 34598 w 446"/>
                <a:gd name="T73" fmla="*/ 65774 h 178"/>
                <a:gd name="T74" fmla="*/ 37160 w 446"/>
                <a:gd name="T75" fmla="*/ 58407 h 178"/>
                <a:gd name="T76" fmla="*/ 11533 w 446"/>
                <a:gd name="T77" fmla="*/ 54198 h 178"/>
                <a:gd name="T78" fmla="*/ 3844 w 446"/>
                <a:gd name="T79" fmla="*/ 55250 h 178"/>
                <a:gd name="T80" fmla="*/ 0 w 446"/>
                <a:gd name="T81" fmla="*/ 42095 h 178"/>
                <a:gd name="T82" fmla="*/ 25628 w 446"/>
                <a:gd name="T83" fmla="*/ 45252 h 178"/>
                <a:gd name="T84" fmla="*/ 37160 w 446"/>
                <a:gd name="T85" fmla="*/ 42095 h 178"/>
                <a:gd name="T86" fmla="*/ 9824 w 446"/>
                <a:gd name="T87" fmla="*/ 35781 h 178"/>
                <a:gd name="T88" fmla="*/ 6834 w 446"/>
                <a:gd name="T89" fmla="*/ 28941 h 1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46" h="178">
                  <a:moveTo>
                    <a:pt x="27" y="43"/>
                  </a:moveTo>
                  <a:lnTo>
                    <a:pt x="31" y="52"/>
                  </a:lnTo>
                  <a:lnTo>
                    <a:pt x="34" y="61"/>
                  </a:lnTo>
                  <a:lnTo>
                    <a:pt x="37" y="53"/>
                  </a:lnTo>
                  <a:lnTo>
                    <a:pt x="40" y="47"/>
                  </a:lnTo>
                  <a:lnTo>
                    <a:pt x="41" y="42"/>
                  </a:lnTo>
                  <a:lnTo>
                    <a:pt x="41" y="37"/>
                  </a:lnTo>
                  <a:lnTo>
                    <a:pt x="55" y="37"/>
                  </a:lnTo>
                  <a:lnTo>
                    <a:pt x="68" y="37"/>
                  </a:lnTo>
                  <a:lnTo>
                    <a:pt x="77" y="37"/>
                  </a:lnTo>
                  <a:lnTo>
                    <a:pt x="80" y="37"/>
                  </a:lnTo>
                  <a:lnTo>
                    <a:pt x="80" y="18"/>
                  </a:lnTo>
                  <a:lnTo>
                    <a:pt x="78" y="17"/>
                  </a:lnTo>
                  <a:lnTo>
                    <a:pt x="75" y="16"/>
                  </a:lnTo>
                  <a:lnTo>
                    <a:pt x="72" y="14"/>
                  </a:lnTo>
                  <a:lnTo>
                    <a:pt x="70" y="11"/>
                  </a:lnTo>
                  <a:lnTo>
                    <a:pt x="65" y="5"/>
                  </a:lnTo>
                  <a:lnTo>
                    <a:pt x="60" y="0"/>
                  </a:lnTo>
                  <a:lnTo>
                    <a:pt x="69" y="3"/>
                  </a:lnTo>
                  <a:lnTo>
                    <a:pt x="78" y="6"/>
                  </a:lnTo>
                  <a:lnTo>
                    <a:pt x="85" y="10"/>
                  </a:lnTo>
                  <a:lnTo>
                    <a:pt x="90" y="15"/>
                  </a:lnTo>
                  <a:lnTo>
                    <a:pt x="100" y="27"/>
                  </a:lnTo>
                  <a:lnTo>
                    <a:pt x="108" y="39"/>
                  </a:lnTo>
                  <a:lnTo>
                    <a:pt x="114" y="49"/>
                  </a:lnTo>
                  <a:lnTo>
                    <a:pt x="121" y="59"/>
                  </a:lnTo>
                  <a:lnTo>
                    <a:pt x="125" y="62"/>
                  </a:lnTo>
                  <a:lnTo>
                    <a:pt x="130" y="65"/>
                  </a:lnTo>
                  <a:lnTo>
                    <a:pt x="134" y="67"/>
                  </a:lnTo>
                  <a:lnTo>
                    <a:pt x="139" y="67"/>
                  </a:lnTo>
                  <a:lnTo>
                    <a:pt x="146" y="67"/>
                  </a:lnTo>
                  <a:lnTo>
                    <a:pt x="152" y="66"/>
                  </a:lnTo>
                  <a:lnTo>
                    <a:pt x="157" y="63"/>
                  </a:lnTo>
                  <a:lnTo>
                    <a:pt x="163" y="61"/>
                  </a:lnTo>
                  <a:lnTo>
                    <a:pt x="172" y="54"/>
                  </a:lnTo>
                  <a:lnTo>
                    <a:pt x="181" y="45"/>
                  </a:lnTo>
                  <a:lnTo>
                    <a:pt x="190" y="37"/>
                  </a:lnTo>
                  <a:lnTo>
                    <a:pt x="198" y="29"/>
                  </a:lnTo>
                  <a:lnTo>
                    <a:pt x="205" y="23"/>
                  </a:lnTo>
                  <a:lnTo>
                    <a:pt x="213" y="18"/>
                  </a:lnTo>
                  <a:lnTo>
                    <a:pt x="216" y="25"/>
                  </a:lnTo>
                  <a:lnTo>
                    <a:pt x="220" y="31"/>
                  </a:lnTo>
                  <a:lnTo>
                    <a:pt x="293" y="31"/>
                  </a:lnTo>
                  <a:lnTo>
                    <a:pt x="352" y="6"/>
                  </a:lnTo>
                  <a:lnTo>
                    <a:pt x="359" y="11"/>
                  </a:lnTo>
                  <a:lnTo>
                    <a:pt x="367" y="17"/>
                  </a:lnTo>
                  <a:lnTo>
                    <a:pt x="371" y="21"/>
                  </a:lnTo>
                  <a:lnTo>
                    <a:pt x="376" y="23"/>
                  </a:lnTo>
                  <a:lnTo>
                    <a:pt x="381" y="24"/>
                  </a:lnTo>
                  <a:lnTo>
                    <a:pt x="385" y="25"/>
                  </a:lnTo>
                  <a:lnTo>
                    <a:pt x="396" y="22"/>
                  </a:lnTo>
                  <a:lnTo>
                    <a:pt x="413" y="18"/>
                  </a:lnTo>
                  <a:lnTo>
                    <a:pt x="413" y="28"/>
                  </a:lnTo>
                  <a:lnTo>
                    <a:pt x="413" y="37"/>
                  </a:lnTo>
                  <a:lnTo>
                    <a:pt x="413" y="39"/>
                  </a:lnTo>
                  <a:lnTo>
                    <a:pt x="414" y="41"/>
                  </a:lnTo>
                  <a:lnTo>
                    <a:pt x="415" y="43"/>
                  </a:lnTo>
                  <a:lnTo>
                    <a:pt x="417" y="45"/>
                  </a:lnTo>
                  <a:lnTo>
                    <a:pt x="423" y="49"/>
                  </a:lnTo>
                  <a:lnTo>
                    <a:pt x="429" y="54"/>
                  </a:lnTo>
                  <a:lnTo>
                    <a:pt x="435" y="59"/>
                  </a:lnTo>
                  <a:lnTo>
                    <a:pt x="440" y="64"/>
                  </a:lnTo>
                  <a:lnTo>
                    <a:pt x="443" y="68"/>
                  </a:lnTo>
                  <a:lnTo>
                    <a:pt x="444" y="71"/>
                  </a:lnTo>
                  <a:lnTo>
                    <a:pt x="445" y="76"/>
                  </a:lnTo>
                  <a:lnTo>
                    <a:pt x="446" y="80"/>
                  </a:lnTo>
                  <a:lnTo>
                    <a:pt x="445" y="87"/>
                  </a:lnTo>
                  <a:lnTo>
                    <a:pt x="443" y="92"/>
                  </a:lnTo>
                  <a:lnTo>
                    <a:pt x="438" y="96"/>
                  </a:lnTo>
                  <a:lnTo>
                    <a:pt x="434" y="100"/>
                  </a:lnTo>
                  <a:lnTo>
                    <a:pt x="423" y="106"/>
                  </a:lnTo>
                  <a:lnTo>
                    <a:pt x="413" y="111"/>
                  </a:lnTo>
                  <a:lnTo>
                    <a:pt x="407" y="115"/>
                  </a:lnTo>
                  <a:lnTo>
                    <a:pt x="402" y="118"/>
                  </a:lnTo>
                  <a:lnTo>
                    <a:pt x="397" y="120"/>
                  </a:lnTo>
                  <a:lnTo>
                    <a:pt x="392" y="121"/>
                  </a:lnTo>
                  <a:lnTo>
                    <a:pt x="380" y="123"/>
                  </a:lnTo>
                  <a:lnTo>
                    <a:pt x="366" y="123"/>
                  </a:lnTo>
                  <a:lnTo>
                    <a:pt x="344" y="129"/>
                  </a:lnTo>
                  <a:lnTo>
                    <a:pt x="322" y="137"/>
                  </a:lnTo>
                  <a:lnTo>
                    <a:pt x="300" y="146"/>
                  </a:lnTo>
                  <a:lnTo>
                    <a:pt x="279" y="156"/>
                  </a:lnTo>
                  <a:lnTo>
                    <a:pt x="257" y="164"/>
                  </a:lnTo>
                  <a:lnTo>
                    <a:pt x="234" y="171"/>
                  </a:lnTo>
                  <a:lnTo>
                    <a:pt x="223" y="174"/>
                  </a:lnTo>
                  <a:lnTo>
                    <a:pt x="211" y="176"/>
                  </a:lnTo>
                  <a:lnTo>
                    <a:pt x="199" y="178"/>
                  </a:lnTo>
                  <a:lnTo>
                    <a:pt x="187" y="178"/>
                  </a:lnTo>
                  <a:lnTo>
                    <a:pt x="181" y="177"/>
                  </a:lnTo>
                  <a:lnTo>
                    <a:pt x="177" y="174"/>
                  </a:lnTo>
                  <a:lnTo>
                    <a:pt x="175" y="171"/>
                  </a:lnTo>
                  <a:lnTo>
                    <a:pt x="173" y="166"/>
                  </a:lnTo>
                  <a:lnTo>
                    <a:pt x="172" y="164"/>
                  </a:lnTo>
                  <a:lnTo>
                    <a:pt x="172" y="163"/>
                  </a:lnTo>
                  <a:lnTo>
                    <a:pt x="171" y="162"/>
                  </a:lnTo>
                  <a:lnTo>
                    <a:pt x="170" y="161"/>
                  </a:lnTo>
                  <a:lnTo>
                    <a:pt x="166" y="161"/>
                  </a:lnTo>
                  <a:lnTo>
                    <a:pt x="161" y="161"/>
                  </a:lnTo>
                  <a:lnTo>
                    <a:pt x="156" y="161"/>
                  </a:lnTo>
                  <a:lnTo>
                    <a:pt x="150" y="162"/>
                  </a:lnTo>
                  <a:lnTo>
                    <a:pt x="145" y="162"/>
                  </a:lnTo>
                  <a:lnTo>
                    <a:pt x="139" y="160"/>
                  </a:lnTo>
                  <a:lnTo>
                    <a:pt x="125" y="156"/>
                  </a:lnTo>
                  <a:lnTo>
                    <a:pt x="112" y="152"/>
                  </a:lnTo>
                  <a:lnTo>
                    <a:pt x="100" y="147"/>
                  </a:lnTo>
                  <a:lnTo>
                    <a:pt x="91" y="143"/>
                  </a:lnTo>
                  <a:lnTo>
                    <a:pt x="87" y="140"/>
                  </a:lnTo>
                  <a:lnTo>
                    <a:pt x="85" y="137"/>
                  </a:lnTo>
                  <a:lnTo>
                    <a:pt x="82" y="134"/>
                  </a:lnTo>
                  <a:lnTo>
                    <a:pt x="81" y="129"/>
                  </a:lnTo>
                  <a:lnTo>
                    <a:pt x="81" y="125"/>
                  </a:lnTo>
                  <a:lnTo>
                    <a:pt x="81" y="121"/>
                  </a:lnTo>
                  <a:lnTo>
                    <a:pt x="83" y="116"/>
                  </a:lnTo>
                  <a:lnTo>
                    <a:pt x="87" y="111"/>
                  </a:lnTo>
                  <a:lnTo>
                    <a:pt x="63" y="108"/>
                  </a:lnTo>
                  <a:lnTo>
                    <a:pt x="38" y="104"/>
                  </a:lnTo>
                  <a:lnTo>
                    <a:pt x="27" y="103"/>
                  </a:lnTo>
                  <a:lnTo>
                    <a:pt x="18" y="103"/>
                  </a:lnTo>
                  <a:lnTo>
                    <a:pt x="13" y="104"/>
                  </a:lnTo>
                  <a:lnTo>
                    <a:pt x="9" y="105"/>
                  </a:lnTo>
                  <a:lnTo>
                    <a:pt x="4" y="108"/>
                  </a:lnTo>
                  <a:lnTo>
                    <a:pt x="0" y="111"/>
                  </a:lnTo>
                  <a:lnTo>
                    <a:pt x="0" y="80"/>
                  </a:lnTo>
                  <a:lnTo>
                    <a:pt x="30" y="82"/>
                  </a:lnTo>
                  <a:lnTo>
                    <a:pt x="51" y="85"/>
                  </a:lnTo>
                  <a:lnTo>
                    <a:pt x="60" y="86"/>
                  </a:lnTo>
                  <a:lnTo>
                    <a:pt x="68" y="86"/>
                  </a:lnTo>
                  <a:lnTo>
                    <a:pt x="77" y="84"/>
                  </a:lnTo>
                  <a:lnTo>
                    <a:pt x="87" y="80"/>
                  </a:lnTo>
                  <a:lnTo>
                    <a:pt x="64" y="76"/>
                  </a:lnTo>
                  <a:lnTo>
                    <a:pt x="44" y="71"/>
                  </a:lnTo>
                  <a:lnTo>
                    <a:pt x="23" y="68"/>
                  </a:lnTo>
                  <a:lnTo>
                    <a:pt x="0" y="67"/>
                  </a:lnTo>
                  <a:lnTo>
                    <a:pt x="9" y="62"/>
                  </a:lnTo>
                  <a:lnTo>
                    <a:pt x="16" y="55"/>
                  </a:lnTo>
                  <a:lnTo>
                    <a:pt x="22" y="49"/>
                  </a:lnTo>
                  <a:lnTo>
                    <a:pt x="27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56" name="Freeform 262">
              <a:extLst>
                <a:ext uri="{FF2B5EF4-FFF2-40B4-BE49-F238E27FC236}">
                  <a16:creationId xmlns:a16="http://schemas.microsoft.com/office/drawing/2014/main" id="{945C8872-3964-544B-9290-21C3D8B5B4BB}"/>
                </a:ext>
              </a:extLst>
            </p:cNvPr>
            <p:cNvSpPr>
              <a:spLocks/>
            </p:cNvSpPr>
            <p:nvPr>
              <p:custDataLst>
                <p:tags r:id="rId324"/>
              </p:custDataLst>
            </p:nvPr>
          </p:nvSpPr>
          <p:spPr bwMode="auto">
            <a:xfrm>
              <a:off x="8445163" y="3658771"/>
              <a:ext cx="269227" cy="650722"/>
            </a:xfrm>
            <a:custGeom>
              <a:avLst/>
              <a:gdLst>
                <a:gd name="T0" fmla="*/ 191387 w 505"/>
                <a:gd name="T1" fmla="*/ 557569 h 1121"/>
                <a:gd name="T2" fmla="*/ 193572 w 505"/>
                <a:gd name="T3" fmla="*/ 537189 h 1121"/>
                <a:gd name="T4" fmla="*/ 174346 w 505"/>
                <a:gd name="T5" fmla="*/ 534054 h 1121"/>
                <a:gd name="T6" fmla="*/ 176967 w 505"/>
                <a:gd name="T7" fmla="*/ 500088 h 1121"/>
                <a:gd name="T8" fmla="*/ 183085 w 505"/>
                <a:gd name="T9" fmla="*/ 486501 h 1121"/>
                <a:gd name="T10" fmla="*/ 180463 w 505"/>
                <a:gd name="T11" fmla="*/ 469779 h 1121"/>
                <a:gd name="T12" fmla="*/ 173909 w 505"/>
                <a:gd name="T13" fmla="*/ 466644 h 1121"/>
                <a:gd name="T14" fmla="*/ 166917 w 505"/>
                <a:gd name="T15" fmla="*/ 437903 h 1121"/>
                <a:gd name="T16" fmla="*/ 141574 w 505"/>
                <a:gd name="T17" fmla="*/ 375719 h 1121"/>
                <a:gd name="T18" fmla="*/ 129339 w 505"/>
                <a:gd name="T19" fmla="*/ 367358 h 1121"/>
                <a:gd name="T20" fmla="*/ 123222 w 505"/>
                <a:gd name="T21" fmla="*/ 375196 h 1121"/>
                <a:gd name="T22" fmla="*/ 98752 w 505"/>
                <a:gd name="T23" fmla="*/ 387738 h 1121"/>
                <a:gd name="T24" fmla="*/ 73846 w 505"/>
                <a:gd name="T25" fmla="*/ 384602 h 1121"/>
                <a:gd name="T26" fmla="*/ 58115 w 505"/>
                <a:gd name="T27" fmla="*/ 296290 h 1121"/>
                <a:gd name="T28" fmla="*/ 44133 w 505"/>
                <a:gd name="T29" fmla="*/ 271730 h 1121"/>
                <a:gd name="T30" fmla="*/ 22285 w 505"/>
                <a:gd name="T31" fmla="*/ 262324 h 1121"/>
                <a:gd name="T32" fmla="*/ 3496 w 505"/>
                <a:gd name="T33" fmla="*/ 246125 h 1121"/>
                <a:gd name="T34" fmla="*/ 10050 w 505"/>
                <a:gd name="T35" fmla="*/ 232538 h 1121"/>
                <a:gd name="T36" fmla="*/ 25343 w 505"/>
                <a:gd name="T37" fmla="*/ 188643 h 1121"/>
                <a:gd name="T38" fmla="*/ 29276 w 505"/>
                <a:gd name="T39" fmla="*/ 144748 h 1121"/>
                <a:gd name="T40" fmla="*/ 34957 w 505"/>
                <a:gd name="T41" fmla="*/ 138478 h 1121"/>
                <a:gd name="T42" fmla="*/ 49376 w 505"/>
                <a:gd name="T43" fmla="*/ 134820 h 1121"/>
                <a:gd name="T44" fmla="*/ 58552 w 505"/>
                <a:gd name="T45" fmla="*/ 116008 h 1121"/>
                <a:gd name="T46" fmla="*/ 61174 w 505"/>
                <a:gd name="T47" fmla="*/ 61139 h 1121"/>
                <a:gd name="T48" fmla="*/ 69476 w 505"/>
                <a:gd name="T49" fmla="*/ 51211 h 1121"/>
                <a:gd name="T50" fmla="*/ 93072 w 505"/>
                <a:gd name="T51" fmla="*/ 38669 h 1121"/>
                <a:gd name="T52" fmla="*/ 102248 w 505"/>
                <a:gd name="T53" fmla="*/ 10974 h 1121"/>
                <a:gd name="T54" fmla="*/ 121037 w 505"/>
                <a:gd name="T55" fmla="*/ 16199 h 1121"/>
                <a:gd name="T56" fmla="*/ 136330 w 505"/>
                <a:gd name="T57" fmla="*/ 25605 h 1121"/>
                <a:gd name="T58" fmla="*/ 147254 w 505"/>
                <a:gd name="T59" fmla="*/ 63752 h 1121"/>
                <a:gd name="T60" fmla="*/ 146380 w 505"/>
                <a:gd name="T61" fmla="*/ 87267 h 1121"/>
                <a:gd name="T62" fmla="*/ 131087 w 505"/>
                <a:gd name="T63" fmla="*/ 112872 h 1121"/>
                <a:gd name="T64" fmla="*/ 128028 w 505"/>
                <a:gd name="T65" fmla="*/ 128027 h 1121"/>
                <a:gd name="T66" fmla="*/ 135020 w 505"/>
                <a:gd name="T67" fmla="*/ 136388 h 1121"/>
                <a:gd name="T68" fmla="*/ 151187 w 505"/>
                <a:gd name="T69" fmla="*/ 141091 h 1121"/>
                <a:gd name="T70" fmla="*/ 162111 w 505"/>
                <a:gd name="T71" fmla="*/ 152064 h 1121"/>
                <a:gd name="T72" fmla="*/ 173909 w 505"/>
                <a:gd name="T73" fmla="*/ 180282 h 1121"/>
                <a:gd name="T74" fmla="*/ 187891 w 505"/>
                <a:gd name="T75" fmla="*/ 209023 h 1121"/>
                <a:gd name="T76" fmla="*/ 202748 w 505"/>
                <a:gd name="T77" fmla="*/ 218429 h 1121"/>
                <a:gd name="T78" fmla="*/ 220663 w 505"/>
                <a:gd name="T79" fmla="*/ 218429 h 1121"/>
                <a:gd name="T80" fmla="*/ 207991 w 505"/>
                <a:gd name="T81" fmla="*/ 258143 h 1121"/>
                <a:gd name="T82" fmla="*/ 186580 w 505"/>
                <a:gd name="T83" fmla="*/ 266504 h 1121"/>
                <a:gd name="T84" fmla="*/ 167354 w 505"/>
                <a:gd name="T85" fmla="*/ 275910 h 1121"/>
                <a:gd name="T86" fmla="*/ 157304 w 505"/>
                <a:gd name="T87" fmla="*/ 298903 h 1121"/>
                <a:gd name="T88" fmla="*/ 161674 w 505"/>
                <a:gd name="T89" fmla="*/ 332869 h 1121"/>
                <a:gd name="T90" fmla="*/ 175656 w 505"/>
                <a:gd name="T91" fmla="*/ 356907 h 1121"/>
                <a:gd name="T92" fmla="*/ 187891 w 505"/>
                <a:gd name="T93" fmla="*/ 384080 h 1121"/>
                <a:gd name="T94" fmla="*/ 187017 w 505"/>
                <a:gd name="T95" fmla="*/ 405505 h 1121"/>
                <a:gd name="T96" fmla="*/ 183085 w 505"/>
                <a:gd name="T97" fmla="*/ 418569 h 1121"/>
                <a:gd name="T98" fmla="*/ 190076 w 505"/>
                <a:gd name="T99" fmla="*/ 444696 h 1121"/>
                <a:gd name="T100" fmla="*/ 211050 w 505"/>
                <a:gd name="T101" fmla="*/ 504268 h 1121"/>
                <a:gd name="T102" fmla="*/ 200126 w 505"/>
                <a:gd name="T103" fmla="*/ 565407 h 112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05" h="1121">
                  <a:moveTo>
                    <a:pt x="446" y="1121"/>
                  </a:moveTo>
                  <a:lnTo>
                    <a:pt x="445" y="1106"/>
                  </a:lnTo>
                  <a:lnTo>
                    <a:pt x="443" y="1091"/>
                  </a:lnTo>
                  <a:lnTo>
                    <a:pt x="440" y="1079"/>
                  </a:lnTo>
                  <a:lnTo>
                    <a:pt x="438" y="1067"/>
                  </a:lnTo>
                  <a:lnTo>
                    <a:pt x="437" y="1056"/>
                  </a:lnTo>
                  <a:lnTo>
                    <a:pt x="437" y="1045"/>
                  </a:lnTo>
                  <a:lnTo>
                    <a:pt x="438" y="1040"/>
                  </a:lnTo>
                  <a:lnTo>
                    <a:pt x="439" y="1034"/>
                  </a:lnTo>
                  <a:lnTo>
                    <a:pt x="443" y="1028"/>
                  </a:lnTo>
                  <a:lnTo>
                    <a:pt x="446" y="1022"/>
                  </a:lnTo>
                  <a:lnTo>
                    <a:pt x="430" y="1022"/>
                  </a:lnTo>
                  <a:lnTo>
                    <a:pt x="420" y="1022"/>
                  </a:lnTo>
                  <a:lnTo>
                    <a:pt x="411" y="1022"/>
                  </a:lnTo>
                  <a:lnTo>
                    <a:pt x="399" y="1022"/>
                  </a:lnTo>
                  <a:lnTo>
                    <a:pt x="399" y="1001"/>
                  </a:lnTo>
                  <a:lnTo>
                    <a:pt x="399" y="988"/>
                  </a:lnTo>
                  <a:lnTo>
                    <a:pt x="399" y="975"/>
                  </a:lnTo>
                  <a:lnTo>
                    <a:pt x="399" y="961"/>
                  </a:lnTo>
                  <a:lnTo>
                    <a:pt x="405" y="957"/>
                  </a:lnTo>
                  <a:lnTo>
                    <a:pt x="411" y="953"/>
                  </a:lnTo>
                  <a:lnTo>
                    <a:pt x="414" y="949"/>
                  </a:lnTo>
                  <a:lnTo>
                    <a:pt x="416" y="946"/>
                  </a:lnTo>
                  <a:lnTo>
                    <a:pt x="419" y="939"/>
                  </a:lnTo>
                  <a:lnTo>
                    <a:pt x="419" y="931"/>
                  </a:lnTo>
                  <a:lnTo>
                    <a:pt x="419" y="922"/>
                  </a:lnTo>
                  <a:lnTo>
                    <a:pt x="419" y="915"/>
                  </a:lnTo>
                  <a:lnTo>
                    <a:pt x="419" y="908"/>
                  </a:lnTo>
                  <a:lnTo>
                    <a:pt x="419" y="899"/>
                  </a:lnTo>
                  <a:lnTo>
                    <a:pt x="413" y="899"/>
                  </a:lnTo>
                  <a:lnTo>
                    <a:pt x="409" y="899"/>
                  </a:lnTo>
                  <a:lnTo>
                    <a:pt x="404" y="898"/>
                  </a:lnTo>
                  <a:lnTo>
                    <a:pt x="402" y="896"/>
                  </a:lnTo>
                  <a:lnTo>
                    <a:pt x="400" y="895"/>
                  </a:lnTo>
                  <a:lnTo>
                    <a:pt x="398" y="893"/>
                  </a:lnTo>
                  <a:lnTo>
                    <a:pt x="397" y="891"/>
                  </a:lnTo>
                  <a:lnTo>
                    <a:pt x="395" y="889"/>
                  </a:lnTo>
                  <a:lnTo>
                    <a:pt x="394" y="879"/>
                  </a:lnTo>
                  <a:lnTo>
                    <a:pt x="392" y="868"/>
                  </a:lnTo>
                  <a:lnTo>
                    <a:pt x="382" y="838"/>
                  </a:lnTo>
                  <a:lnTo>
                    <a:pt x="371" y="811"/>
                  </a:lnTo>
                  <a:lnTo>
                    <a:pt x="360" y="786"/>
                  </a:lnTo>
                  <a:lnTo>
                    <a:pt x="348" y="764"/>
                  </a:lnTo>
                  <a:lnTo>
                    <a:pt x="336" y="741"/>
                  </a:lnTo>
                  <a:lnTo>
                    <a:pt x="324" y="719"/>
                  </a:lnTo>
                  <a:lnTo>
                    <a:pt x="312" y="695"/>
                  </a:lnTo>
                  <a:lnTo>
                    <a:pt x="300" y="672"/>
                  </a:lnTo>
                  <a:lnTo>
                    <a:pt x="299" y="684"/>
                  </a:lnTo>
                  <a:lnTo>
                    <a:pt x="298" y="694"/>
                  </a:lnTo>
                  <a:lnTo>
                    <a:pt x="296" y="703"/>
                  </a:lnTo>
                  <a:lnTo>
                    <a:pt x="292" y="710"/>
                  </a:lnTo>
                  <a:lnTo>
                    <a:pt x="291" y="713"/>
                  </a:lnTo>
                  <a:lnTo>
                    <a:pt x="288" y="715"/>
                  </a:lnTo>
                  <a:lnTo>
                    <a:pt x="286" y="717"/>
                  </a:lnTo>
                  <a:lnTo>
                    <a:pt x="282" y="718"/>
                  </a:lnTo>
                  <a:lnTo>
                    <a:pt x="276" y="720"/>
                  </a:lnTo>
                  <a:lnTo>
                    <a:pt x="266" y="721"/>
                  </a:lnTo>
                  <a:lnTo>
                    <a:pt x="246" y="751"/>
                  </a:lnTo>
                  <a:lnTo>
                    <a:pt x="238" y="748"/>
                  </a:lnTo>
                  <a:lnTo>
                    <a:pt x="226" y="742"/>
                  </a:lnTo>
                  <a:lnTo>
                    <a:pt x="214" y="736"/>
                  </a:lnTo>
                  <a:lnTo>
                    <a:pt x="207" y="733"/>
                  </a:lnTo>
                  <a:lnTo>
                    <a:pt x="190" y="734"/>
                  </a:lnTo>
                  <a:lnTo>
                    <a:pt x="176" y="735"/>
                  </a:lnTo>
                  <a:lnTo>
                    <a:pt x="169" y="736"/>
                  </a:lnTo>
                  <a:lnTo>
                    <a:pt x="165" y="736"/>
                  </a:lnTo>
                  <a:lnTo>
                    <a:pt x="162" y="735"/>
                  </a:lnTo>
                  <a:lnTo>
                    <a:pt x="159" y="733"/>
                  </a:lnTo>
                  <a:lnTo>
                    <a:pt x="167" y="646"/>
                  </a:lnTo>
                  <a:lnTo>
                    <a:pt x="133" y="567"/>
                  </a:lnTo>
                  <a:lnTo>
                    <a:pt x="122" y="551"/>
                  </a:lnTo>
                  <a:lnTo>
                    <a:pt x="112" y="539"/>
                  </a:lnTo>
                  <a:lnTo>
                    <a:pt x="107" y="533"/>
                  </a:lnTo>
                  <a:lnTo>
                    <a:pt x="103" y="527"/>
                  </a:lnTo>
                  <a:lnTo>
                    <a:pt x="101" y="520"/>
                  </a:lnTo>
                  <a:lnTo>
                    <a:pt x="100" y="511"/>
                  </a:lnTo>
                  <a:lnTo>
                    <a:pt x="85" y="508"/>
                  </a:lnTo>
                  <a:lnTo>
                    <a:pt x="74" y="505"/>
                  </a:lnTo>
                  <a:lnTo>
                    <a:pt x="62" y="504"/>
                  </a:lnTo>
                  <a:lnTo>
                    <a:pt x="51" y="502"/>
                  </a:lnTo>
                  <a:lnTo>
                    <a:pt x="41" y="498"/>
                  </a:lnTo>
                  <a:lnTo>
                    <a:pt x="32" y="493"/>
                  </a:lnTo>
                  <a:lnTo>
                    <a:pt x="23" y="487"/>
                  </a:lnTo>
                  <a:lnTo>
                    <a:pt x="16" y="479"/>
                  </a:lnTo>
                  <a:lnTo>
                    <a:pt x="8" y="471"/>
                  </a:lnTo>
                  <a:lnTo>
                    <a:pt x="0" y="462"/>
                  </a:lnTo>
                  <a:lnTo>
                    <a:pt x="8" y="458"/>
                  </a:lnTo>
                  <a:lnTo>
                    <a:pt x="13" y="454"/>
                  </a:lnTo>
                  <a:lnTo>
                    <a:pt x="19" y="450"/>
                  </a:lnTo>
                  <a:lnTo>
                    <a:pt x="23" y="445"/>
                  </a:lnTo>
                  <a:lnTo>
                    <a:pt x="31" y="435"/>
                  </a:lnTo>
                  <a:lnTo>
                    <a:pt x="38" y="422"/>
                  </a:lnTo>
                  <a:lnTo>
                    <a:pt x="45" y="397"/>
                  </a:lnTo>
                  <a:lnTo>
                    <a:pt x="54" y="369"/>
                  </a:lnTo>
                  <a:lnTo>
                    <a:pt x="58" y="361"/>
                  </a:lnTo>
                  <a:lnTo>
                    <a:pt x="62" y="351"/>
                  </a:lnTo>
                  <a:lnTo>
                    <a:pt x="64" y="340"/>
                  </a:lnTo>
                  <a:lnTo>
                    <a:pt x="65" y="328"/>
                  </a:lnTo>
                  <a:lnTo>
                    <a:pt x="67" y="302"/>
                  </a:lnTo>
                  <a:lnTo>
                    <a:pt x="67" y="277"/>
                  </a:lnTo>
                  <a:lnTo>
                    <a:pt x="67" y="274"/>
                  </a:lnTo>
                  <a:lnTo>
                    <a:pt x="68" y="272"/>
                  </a:lnTo>
                  <a:lnTo>
                    <a:pt x="70" y="269"/>
                  </a:lnTo>
                  <a:lnTo>
                    <a:pt x="73" y="268"/>
                  </a:lnTo>
                  <a:lnTo>
                    <a:pt x="80" y="265"/>
                  </a:lnTo>
                  <a:lnTo>
                    <a:pt x="88" y="264"/>
                  </a:lnTo>
                  <a:lnTo>
                    <a:pt x="96" y="263"/>
                  </a:lnTo>
                  <a:lnTo>
                    <a:pt x="103" y="262"/>
                  </a:lnTo>
                  <a:lnTo>
                    <a:pt x="110" y="261"/>
                  </a:lnTo>
                  <a:lnTo>
                    <a:pt x="113" y="258"/>
                  </a:lnTo>
                  <a:lnTo>
                    <a:pt x="119" y="253"/>
                  </a:lnTo>
                  <a:lnTo>
                    <a:pt x="124" y="247"/>
                  </a:lnTo>
                  <a:lnTo>
                    <a:pt x="129" y="239"/>
                  </a:lnTo>
                  <a:lnTo>
                    <a:pt x="132" y="231"/>
                  </a:lnTo>
                  <a:lnTo>
                    <a:pt x="134" y="222"/>
                  </a:lnTo>
                  <a:lnTo>
                    <a:pt x="136" y="213"/>
                  </a:lnTo>
                  <a:lnTo>
                    <a:pt x="137" y="202"/>
                  </a:lnTo>
                  <a:lnTo>
                    <a:pt x="140" y="192"/>
                  </a:lnTo>
                  <a:lnTo>
                    <a:pt x="141" y="152"/>
                  </a:lnTo>
                  <a:lnTo>
                    <a:pt x="140" y="117"/>
                  </a:lnTo>
                  <a:lnTo>
                    <a:pt x="141" y="114"/>
                  </a:lnTo>
                  <a:lnTo>
                    <a:pt x="143" y="110"/>
                  </a:lnTo>
                  <a:lnTo>
                    <a:pt x="145" y="107"/>
                  </a:lnTo>
                  <a:lnTo>
                    <a:pt x="150" y="104"/>
                  </a:lnTo>
                  <a:lnTo>
                    <a:pt x="159" y="98"/>
                  </a:lnTo>
                  <a:lnTo>
                    <a:pt x="170" y="91"/>
                  </a:lnTo>
                  <a:lnTo>
                    <a:pt x="193" y="83"/>
                  </a:lnTo>
                  <a:lnTo>
                    <a:pt x="207" y="80"/>
                  </a:lnTo>
                  <a:lnTo>
                    <a:pt x="210" y="77"/>
                  </a:lnTo>
                  <a:lnTo>
                    <a:pt x="213" y="74"/>
                  </a:lnTo>
                  <a:lnTo>
                    <a:pt x="217" y="70"/>
                  </a:lnTo>
                  <a:lnTo>
                    <a:pt x="219" y="66"/>
                  </a:lnTo>
                  <a:lnTo>
                    <a:pt x="224" y="56"/>
                  </a:lnTo>
                  <a:lnTo>
                    <a:pt x="227" y="45"/>
                  </a:lnTo>
                  <a:lnTo>
                    <a:pt x="234" y="21"/>
                  </a:lnTo>
                  <a:lnTo>
                    <a:pt x="240" y="0"/>
                  </a:lnTo>
                  <a:lnTo>
                    <a:pt x="251" y="7"/>
                  </a:lnTo>
                  <a:lnTo>
                    <a:pt x="260" y="15"/>
                  </a:lnTo>
                  <a:lnTo>
                    <a:pt x="269" y="23"/>
                  </a:lnTo>
                  <a:lnTo>
                    <a:pt x="277" y="31"/>
                  </a:lnTo>
                  <a:lnTo>
                    <a:pt x="286" y="39"/>
                  </a:lnTo>
                  <a:lnTo>
                    <a:pt x="294" y="44"/>
                  </a:lnTo>
                  <a:lnTo>
                    <a:pt x="300" y="47"/>
                  </a:lnTo>
                  <a:lnTo>
                    <a:pt x="305" y="48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5" y="75"/>
                  </a:lnTo>
                  <a:lnTo>
                    <a:pt x="332" y="99"/>
                  </a:lnTo>
                  <a:lnTo>
                    <a:pt x="335" y="110"/>
                  </a:lnTo>
                  <a:lnTo>
                    <a:pt x="337" y="122"/>
                  </a:lnTo>
                  <a:lnTo>
                    <a:pt x="338" y="134"/>
                  </a:lnTo>
                  <a:lnTo>
                    <a:pt x="339" y="147"/>
                  </a:lnTo>
                  <a:lnTo>
                    <a:pt x="338" y="155"/>
                  </a:lnTo>
                  <a:lnTo>
                    <a:pt x="337" y="161"/>
                  </a:lnTo>
                  <a:lnTo>
                    <a:pt x="335" y="167"/>
                  </a:lnTo>
                  <a:lnTo>
                    <a:pt x="332" y="173"/>
                  </a:lnTo>
                  <a:lnTo>
                    <a:pt x="324" y="183"/>
                  </a:lnTo>
                  <a:lnTo>
                    <a:pt x="316" y="194"/>
                  </a:lnTo>
                  <a:lnTo>
                    <a:pt x="308" y="204"/>
                  </a:lnTo>
                  <a:lnTo>
                    <a:pt x="300" y="216"/>
                  </a:lnTo>
                  <a:lnTo>
                    <a:pt x="297" y="221"/>
                  </a:lnTo>
                  <a:lnTo>
                    <a:pt x="294" y="227"/>
                  </a:lnTo>
                  <a:lnTo>
                    <a:pt x="293" y="233"/>
                  </a:lnTo>
                  <a:lnTo>
                    <a:pt x="292" y="240"/>
                  </a:lnTo>
                  <a:lnTo>
                    <a:pt x="293" y="245"/>
                  </a:lnTo>
                  <a:lnTo>
                    <a:pt x="294" y="250"/>
                  </a:lnTo>
                  <a:lnTo>
                    <a:pt x="297" y="253"/>
                  </a:lnTo>
                  <a:lnTo>
                    <a:pt x="300" y="256"/>
                  </a:lnTo>
                  <a:lnTo>
                    <a:pt x="304" y="258"/>
                  </a:lnTo>
                  <a:lnTo>
                    <a:pt x="309" y="261"/>
                  </a:lnTo>
                  <a:lnTo>
                    <a:pt x="313" y="262"/>
                  </a:lnTo>
                  <a:lnTo>
                    <a:pt x="319" y="264"/>
                  </a:lnTo>
                  <a:lnTo>
                    <a:pt x="330" y="266"/>
                  </a:lnTo>
                  <a:lnTo>
                    <a:pt x="341" y="268"/>
                  </a:lnTo>
                  <a:lnTo>
                    <a:pt x="346" y="270"/>
                  </a:lnTo>
                  <a:lnTo>
                    <a:pt x="350" y="272"/>
                  </a:lnTo>
                  <a:lnTo>
                    <a:pt x="355" y="274"/>
                  </a:lnTo>
                  <a:lnTo>
                    <a:pt x="359" y="277"/>
                  </a:lnTo>
                  <a:lnTo>
                    <a:pt x="366" y="284"/>
                  </a:lnTo>
                  <a:lnTo>
                    <a:pt x="371" y="291"/>
                  </a:lnTo>
                  <a:lnTo>
                    <a:pt x="375" y="298"/>
                  </a:lnTo>
                  <a:lnTo>
                    <a:pt x="378" y="304"/>
                  </a:lnTo>
                  <a:lnTo>
                    <a:pt x="384" y="319"/>
                  </a:lnTo>
                  <a:lnTo>
                    <a:pt x="392" y="333"/>
                  </a:lnTo>
                  <a:lnTo>
                    <a:pt x="398" y="345"/>
                  </a:lnTo>
                  <a:lnTo>
                    <a:pt x="404" y="359"/>
                  </a:lnTo>
                  <a:lnTo>
                    <a:pt x="411" y="374"/>
                  </a:lnTo>
                  <a:lnTo>
                    <a:pt x="420" y="387"/>
                  </a:lnTo>
                  <a:lnTo>
                    <a:pt x="425" y="394"/>
                  </a:lnTo>
                  <a:lnTo>
                    <a:pt x="430" y="400"/>
                  </a:lnTo>
                  <a:lnTo>
                    <a:pt x="436" y="405"/>
                  </a:lnTo>
                  <a:lnTo>
                    <a:pt x="442" y="409"/>
                  </a:lnTo>
                  <a:lnTo>
                    <a:pt x="448" y="413"/>
                  </a:lnTo>
                  <a:lnTo>
                    <a:pt x="456" y="416"/>
                  </a:lnTo>
                  <a:lnTo>
                    <a:pt x="464" y="418"/>
                  </a:lnTo>
                  <a:lnTo>
                    <a:pt x="472" y="418"/>
                  </a:lnTo>
                  <a:lnTo>
                    <a:pt x="477" y="418"/>
                  </a:lnTo>
                  <a:lnTo>
                    <a:pt x="487" y="418"/>
                  </a:lnTo>
                  <a:lnTo>
                    <a:pt x="498" y="418"/>
                  </a:lnTo>
                  <a:lnTo>
                    <a:pt x="505" y="418"/>
                  </a:lnTo>
                  <a:lnTo>
                    <a:pt x="499" y="439"/>
                  </a:lnTo>
                  <a:lnTo>
                    <a:pt x="489" y="460"/>
                  </a:lnTo>
                  <a:lnTo>
                    <a:pt x="483" y="470"/>
                  </a:lnTo>
                  <a:lnTo>
                    <a:pt x="479" y="482"/>
                  </a:lnTo>
                  <a:lnTo>
                    <a:pt x="476" y="494"/>
                  </a:lnTo>
                  <a:lnTo>
                    <a:pt x="472" y="505"/>
                  </a:lnTo>
                  <a:lnTo>
                    <a:pt x="479" y="499"/>
                  </a:lnTo>
                  <a:lnTo>
                    <a:pt x="458" y="503"/>
                  </a:lnTo>
                  <a:lnTo>
                    <a:pt x="437" y="507"/>
                  </a:lnTo>
                  <a:lnTo>
                    <a:pt x="427" y="510"/>
                  </a:lnTo>
                  <a:lnTo>
                    <a:pt x="417" y="512"/>
                  </a:lnTo>
                  <a:lnTo>
                    <a:pt x="408" y="515"/>
                  </a:lnTo>
                  <a:lnTo>
                    <a:pt x="399" y="519"/>
                  </a:lnTo>
                  <a:lnTo>
                    <a:pt x="391" y="523"/>
                  </a:lnTo>
                  <a:lnTo>
                    <a:pt x="383" y="528"/>
                  </a:lnTo>
                  <a:lnTo>
                    <a:pt x="376" y="534"/>
                  </a:lnTo>
                  <a:lnTo>
                    <a:pt x="370" y="543"/>
                  </a:lnTo>
                  <a:lnTo>
                    <a:pt x="366" y="551"/>
                  </a:lnTo>
                  <a:lnTo>
                    <a:pt x="363" y="561"/>
                  </a:lnTo>
                  <a:lnTo>
                    <a:pt x="360" y="572"/>
                  </a:lnTo>
                  <a:lnTo>
                    <a:pt x="359" y="585"/>
                  </a:lnTo>
                  <a:lnTo>
                    <a:pt x="360" y="601"/>
                  </a:lnTo>
                  <a:lnTo>
                    <a:pt x="363" y="614"/>
                  </a:lnTo>
                  <a:lnTo>
                    <a:pt x="366" y="626"/>
                  </a:lnTo>
                  <a:lnTo>
                    <a:pt x="370" y="637"/>
                  </a:lnTo>
                  <a:lnTo>
                    <a:pt x="376" y="647"/>
                  </a:lnTo>
                  <a:lnTo>
                    <a:pt x="382" y="657"/>
                  </a:lnTo>
                  <a:lnTo>
                    <a:pt x="389" y="666"/>
                  </a:lnTo>
                  <a:lnTo>
                    <a:pt x="395" y="675"/>
                  </a:lnTo>
                  <a:lnTo>
                    <a:pt x="402" y="683"/>
                  </a:lnTo>
                  <a:lnTo>
                    <a:pt x="409" y="692"/>
                  </a:lnTo>
                  <a:lnTo>
                    <a:pt x="415" y="701"/>
                  </a:lnTo>
                  <a:lnTo>
                    <a:pt x="421" y="712"/>
                  </a:lnTo>
                  <a:lnTo>
                    <a:pt x="425" y="723"/>
                  </a:lnTo>
                  <a:lnTo>
                    <a:pt x="430" y="735"/>
                  </a:lnTo>
                  <a:lnTo>
                    <a:pt x="432" y="748"/>
                  </a:lnTo>
                  <a:lnTo>
                    <a:pt x="433" y="764"/>
                  </a:lnTo>
                  <a:lnTo>
                    <a:pt x="432" y="769"/>
                  </a:lnTo>
                  <a:lnTo>
                    <a:pt x="431" y="773"/>
                  </a:lnTo>
                  <a:lnTo>
                    <a:pt x="428" y="776"/>
                  </a:lnTo>
                  <a:lnTo>
                    <a:pt x="425" y="780"/>
                  </a:lnTo>
                  <a:lnTo>
                    <a:pt x="423" y="784"/>
                  </a:lnTo>
                  <a:lnTo>
                    <a:pt x="421" y="789"/>
                  </a:lnTo>
                  <a:lnTo>
                    <a:pt x="420" y="794"/>
                  </a:lnTo>
                  <a:lnTo>
                    <a:pt x="419" y="801"/>
                  </a:lnTo>
                  <a:lnTo>
                    <a:pt x="420" y="809"/>
                  </a:lnTo>
                  <a:lnTo>
                    <a:pt x="421" y="818"/>
                  </a:lnTo>
                  <a:lnTo>
                    <a:pt x="423" y="826"/>
                  </a:lnTo>
                  <a:lnTo>
                    <a:pt x="426" y="834"/>
                  </a:lnTo>
                  <a:lnTo>
                    <a:pt x="435" y="851"/>
                  </a:lnTo>
                  <a:lnTo>
                    <a:pt x="445" y="868"/>
                  </a:lnTo>
                  <a:lnTo>
                    <a:pt x="467" y="903"/>
                  </a:lnTo>
                  <a:lnTo>
                    <a:pt x="486" y="937"/>
                  </a:lnTo>
                  <a:lnTo>
                    <a:pt x="486" y="951"/>
                  </a:lnTo>
                  <a:lnTo>
                    <a:pt x="483" y="965"/>
                  </a:lnTo>
                  <a:lnTo>
                    <a:pt x="482" y="980"/>
                  </a:lnTo>
                  <a:lnTo>
                    <a:pt x="479" y="997"/>
                  </a:lnTo>
                  <a:lnTo>
                    <a:pt x="472" y="1027"/>
                  </a:lnTo>
                  <a:lnTo>
                    <a:pt x="466" y="1057"/>
                  </a:lnTo>
                  <a:lnTo>
                    <a:pt x="458" y="1082"/>
                  </a:lnTo>
                  <a:lnTo>
                    <a:pt x="451" y="1103"/>
                  </a:lnTo>
                  <a:lnTo>
                    <a:pt x="447" y="1116"/>
                  </a:lnTo>
                  <a:lnTo>
                    <a:pt x="446" y="112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grpSp>
          <p:nvGrpSpPr>
            <p:cNvPr id="457" name="Group 282">
              <a:extLst>
                <a:ext uri="{FF2B5EF4-FFF2-40B4-BE49-F238E27FC236}">
                  <a16:creationId xmlns:a16="http://schemas.microsoft.com/office/drawing/2014/main" id="{0B357F4B-504B-1F48-B991-8314C6CB68B8}"/>
                </a:ext>
              </a:extLst>
            </p:cNvPr>
            <p:cNvGrpSpPr>
              <a:grpSpLocks/>
            </p:cNvGrpSpPr>
            <p:nvPr>
              <p:custDataLst>
                <p:tags r:id="rId325"/>
              </p:custDataLst>
            </p:nvPr>
          </p:nvGrpSpPr>
          <p:grpSpPr bwMode="auto">
            <a:xfrm>
              <a:off x="9256718" y="3995594"/>
              <a:ext cx="284722" cy="488483"/>
              <a:chOff x="5062" y="2295"/>
              <a:chExt cx="177" cy="279"/>
            </a:xfrm>
            <a:grpFill/>
          </p:grpSpPr>
          <p:sp>
            <p:nvSpPr>
              <p:cNvPr id="522" name="Freeform 283">
                <a:extLst>
                  <a:ext uri="{FF2B5EF4-FFF2-40B4-BE49-F238E27FC236}">
                    <a16:creationId xmlns:a16="http://schemas.microsoft.com/office/drawing/2014/main" id="{FA1C19C1-92EE-7141-A7E8-0D49E4FC6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4" y="2449"/>
                <a:ext cx="19" cy="37"/>
              </a:xfrm>
              <a:custGeom>
                <a:avLst/>
                <a:gdLst>
                  <a:gd name="T0" fmla="*/ 12 w 60"/>
                  <a:gd name="T1" fmla="*/ 37 h 110"/>
                  <a:gd name="T2" fmla="*/ 13 w 60"/>
                  <a:gd name="T3" fmla="*/ 37 h 110"/>
                  <a:gd name="T4" fmla="*/ 15 w 60"/>
                  <a:gd name="T5" fmla="*/ 36 h 110"/>
                  <a:gd name="T6" fmla="*/ 16 w 60"/>
                  <a:gd name="T7" fmla="*/ 34 h 110"/>
                  <a:gd name="T8" fmla="*/ 16 w 60"/>
                  <a:gd name="T9" fmla="*/ 32 h 110"/>
                  <a:gd name="T10" fmla="*/ 17 w 60"/>
                  <a:gd name="T11" fmla="*/ 30 h 110"/>
                  <a:gd name="T12" fmla="*/ 18 w 60"/>
                  <a:gd name="T13" fmla="*/ 28 h 110"/>
                  <a:gd name="T14" fmla="*/ 19 w 60"/>
                  <a:gd name="T15" fmla="*/ 26 h 110"/>
                  <a:gd name="T16" fmla="*/ 19 w 60"/>
                  <a:gd name="T17" fmla="*/ 25 h 110"/>
                  <a:gd name="T18" fmla="*/ 19 w 60"/>
                  <a:gd name="T19" fmla="*/ 20 h 110"/>
                  <a:gd name="T20" fmla="*/ 18 w 60"/>
                  <a:gd name="T21" fmla="*/ 16 h 110"/>
                  <a:gd name="T22" fmla="*/ 18 w 60"/>
                  <a:gd name="T23" fmla="*/ 13 h 110"/>
                  <a:gd name="T24" fmla="*/ 17 w 60"/>
                  <a:gd name="T25" fmla="*/ 10 h 110"/>
                  <a:gd name="T26" fmla="*/ 16 w 60"/>
                  <a:gd name="T27" fmla="*/ 7 h 110"/>
                  <a:gd name="T28" fmla="*/ 15 w 60"/>
                  <a:gd name="T29" fmla="*/ 4 h 110"/>
                  <a:gd name="T30" fmla="*/ 14 w 60"/>
                  <a:gd name="T31" fmla="*/ 2 h 110"/>
                  <a:gd name="T32" fmla="*/ 12 w 60"/>
                  <a:gd name="T33" fmla="*/ 0 h 110"/>
                  <a:gd name="T34" fmla="*/ 11 w 60"/>
                  <a:gd name="T35" fmla="*/ 1 h 110"/>
                  <a:gd name="T36" fmla="*/ 10 w 60"/>
                  <a:gd name="T37" fmla="*/ 3 h 110"/>
                  <a:gd name="T38" fmla="*/ 9 w 60"/>
                  <a:gd name="T39" fmla="*/ 4 h 110"/>
                  <a:gd name="T40" fmla="*/ 8 w 60"/>
                  <a:gd name="T41" fmla="*/ 6 h 110"/>
                  <a:gd name="T42" fmla="*/ 6 w 60"/>
                  <a:gd name="T43" fmla="*/ 10 h 110"/>
                  <a:gd name="T44" fmla="*/ 5 w 60"/>
                  <a:gd name="T45" fmla="*/ 13 h 110"/>
                  <a:gd name="T46" fmla="*/ 3 w 60"/>
                  <a:gd name="T47" fmla="*/ 17 h 110"/>
                  <a:gd name="T48" fmla="*/ 2 w 60"/>
                  <a:gd name="T49" fmla="*/ 21 h 110"/>
                  <a:gd name="T50" fmla="*/ 2 w 60"/>
                  <a:gd name="T51" fmla="*/ 22 h 110"/>
                  <a:gd name="T52" fmla="*/ 1 w 60"/>
                  <a:gd name="T53" fmla="*/ 23 h 110"/>
                  <a:gd name="T54" fmla="*/ 1 w 60"/>
                  <a:gd name="T55" fmla="*/ 24 h 110"/>
                  <a:gd name="T56" fmla="*/ 0 w 60"/>
                  <a:gd name="T57" fmla="*/ 25 h 110"/>
                  <a:gd name="T58" fmla="*/ 0 w 60"/>
                  <a:gd name="T59" fmla="*/ 26 h 110"/>
                  <a:gd name="T60" fmla="*/ 1 w 60"/>
                  <a:gd name="T61" fmla="*/ 28 h 110"/>
                  <a:gd name="T62" fmla="*/ 2 w 60"/>
                  <a:gd name="T63" fmla="*/ 30 h 110"/>
                  <a:gd name="T64" fmla="*/ 4 w 60"/>
                  <a:gd name="T65" fmla="*/ 32 h 110"/>
                  <a:gd name="T66" fmla="*/ 6 w 60"/>
                  <a:gd name="T67" fmla="*/ 34 h 110"/>
                  <a:gd name="T68" fmla="*/ 8 w 60"/>
                  <a:gd name="T69" fmla="*/ 36 h 110"/>
                  <a:gd name="T70" fmla="*/ 10 w 60"/>
                  <a:gd name="T71" fmla="*/ 37 h 110"/>
                  <a:gd name="T72" fmla="*/ 12 w 60"/>
                  <a:gd name="T73" fmla="*/ 37 h 1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0" h="110">
                    <a:moveTo>
                      <a:pt x="39" y="110"/>
                    </a:moveTo>
                    <a:lnTo>
                      <a:pt x="42" y="109"/>
                    </a:lnTo>
                    <a:lnTo>
                      <a:pt x="46" y="106"/>
                    </a:lnTo>
                    <a:lnTo>
                      <a:pt x="49" y="101"/>
                    </a:lnTo>
                    <a:lnTo>
                      <a:pt x="52" y="96"/>
                    </a:lnTo>
                    <a:lnTo>
                      <a:pt x="54" y="90"/>
                    </a:lnTo>
                    <a:lnTo>
                      <a:pt x="57" y="84"/>
                    </a:lnTo>
                    <a:lnTo>
                      <a:pt x="59" y="78"/>
                    </a:lnTo>
                    <a:lnTo>
                      <a:pt x="60" y="73"/>
                    </a:lnTo>
                    <a:lnTo>
                      <a:pt x="59" y="60"/>
                    </a:lnTo>
                    <a:lnTo>
                      <a:pt x="58" y="48"/>
                    </a:lnTo>
                    <a:lnTo>
                      <a:pt x="57" y="38"/>
                    </a:lnTo>
                    <a:lnTo>
                      <a:pt x="54" y="29"/>
                    </a:lnTo>
                    <a:lnTo>
                      <a:pt x="51" y="21"/>
                    </a:lnTo>
                    <a:lnTo>
                      <a:pt x="48" y="13"/>
                    </a:lnTo>
                    <a:lnTo>
                      <a:pt x="45" y="6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30" y="8"/>
                    </a:lnTo>
                    <a:lnTo>
                      <a:pt x="27" y="13"/>
                    </a:lnTo>
                    <a:lnTo>
                      <a:pt x="24" y="18"/>
                    </a:lnTo>
                    <a:lnTo>
                      <a:pt x="18" y="29"/>
                    </a:lnTo>
                    <a:lnTo>
                      <a:pt x="15" y="40"/>
                    </a:lnTo>
                    <a:lnTo>
                      <a:pt x="10" y="51"/>
                    </a:lnTo>
                    <a:lnTo>
                      <a:pt x="7" y="62"/>
                    </a:lnTo>
                    <a:lnTo>
                      <a:pt x="6" y="66"/>
                    </a:lnTo>
                    <a:lnTo>
                      <a:pt x="4" y="69"/>
                    </a:lnTo>
                    <a:lnTo>
                      <a:pt x="2" y="72"/>
                    </a:lnTo>
                    <a:lnTo>
                      <a:pt x="0" y="73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7" y="90"/>
                    </a:lnTo>
                    <a:lnTo>
                      <a:pt x="12" y="96"/>
                    </a:lnTo>
                    <a:lnTo>
                      <a:pt x="18" y="101"/>
                    </a:lnTo>
                    <a:lnTo>
                      <a:pt x="25" y="106"/>
                    </a:lnTo>
                    <a:lnTo>
                      <a:pt x="32" y="109"/>
                    </a:lnTo>
                    <a:lnTo>
                      <a:pt x="39" y="11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3" name="Freeform 284">
                <a:extLst>
                  <a:ext uri="{FF2B5EF4-FFF2-40B4-BE49-F238E27FC236}">
                    <a16:creationId xmlns:a16="http://schemas.microsoft.com/office/drawing/2014/main" id="{422D9632-2592-494E-A9F3-F3A7AE81C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" y="2422"/>
                <a:ext cx="24" cy="25"/>
              </a:xfrm>
              <a:custGeom>
                <a:avLst/>
                <a:gdLst>
                  <a:gd name="T0" fmla="*/ 0 w 72"/>
                  <a:gd name="T1" fmla="*/ 4 h 75"/>
                  <a:gd name="T2" fmla="*/ 3 w 72"/>
                  <a:gd name="T3" fmla="*/ 6 h 75"/>
                  <a:gd name="T4" fmla="*/ 5 w 72"/>
                  <a:gd name="T5" fmla="*/ 8 h 75"/>
                  <a:gd name="T6" fmla="*/ 8 w 72"/>
                  <a:gd name="T7" fmla="*/ 11 h 75"/>
                  <a:gd name="T8" fmla="*/ 10 w 72"/>
                  <a:gd name="T9" fmla="*/ 13 h 75"/>
                  <a:gd name="T10" fmla="*/ 12 w 72"/>
                  <a:gd name="T11" fmla="*/ 16 h 75"/>
                  <a:gd name="T12" fmla="*/ 14 w 72"/>
                  <a:gd name="T13" fmla="*/ 19 h 75"/>
                  <a:gd name="T14" fmla="*/ 15 w 72"/>
                  <a:gd name="T15" fmla="*/ 22 h 75"/>
                  <a:gd name="T16" fmla="*/ 15 w 72"/>
                  <a:gd name="T17" fmla="*/ 25 h 75"/>
                  <a:gd name="T18" fmla="*/ 24 w 72"/>
                  <a:gd name="T19" fmla="*/ 25 h 75"/>
                  <a:gd name="T20" fmla="*/ 22 w 72"/>
                  <a:gd name="T21" fmla="*/ 17 h 75"/>
                  <a:gd name="T22" fmla="*/ 20 w 72"/>
                  <a:gd name="T23" fmla="*/ 11 h 75"/>
                  <a:gd name="T24" fmla="*/ 20 w 72"/>
                  <a:gd name="T25" fmla="*/ 9 h 75"/>
                  <a:gd name="T26" fmla="*/ 21 w 72"/>
                  <a:gd name="T27" fmla="*/ 6 h 75"/>
                  <a:gd name="T28" fmla="*/ 22 w 72"/>
                  <a:gd name="T29" fmla="*/ 4 h 75"/>
                  <a:gd name="T30" fmla="*/ 24 w 72"/>
                  <a:gd name="T31" fmla="*/ 0 h 75"/>
                  <a:gd name="T32" fmla="*/ 17 w 72"/>
                  <a:gd name="T33" fmla="*/ 0 h 75"/>
                  <a:gd name="T34" fmla="*/ 11 w 72"/>
                  <a:gd name="T35" fmla="*/ 0 h 75"/>
                  <a:gd name="T36" fmla="*/ 7 w 72"/>
                  <a:gd name="T37" fmla="*/ 0 h 75"/>
                  <a:gd name="T38" fmla="*/ 4 w 72"/>
                  <a:gd name="T39" fmla="*/ 1 h 75"/>
                  <a:gd name="T40" fmla="*/ 3 w 72"/>
                  <a:gd name="T41" fmla="*/ 2 h 75"/>
                  <a:gd name="T42" fmla="*/ 2 w 72"/>
                  <a:gd name="T43" fmla="*/ 2 h 75"/>
                  <a:gd name="T44" fmla="*/ 1 w 72"/>
                  <a:gd name="T45" fmla="*/ 3 h 75"/>
                  <a:gd name="T46" fmla="*/ 0 w 72"/>
                  <a:gd name="T47" fmla="*/ 4 h 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2" h="75">
                    <a:moveTo>
                      <a:pt x="0" y="13"/>
                    </a:moveTo>
                    <a:lnTo>
                      <a:pt x="8" y="18"/>
                    </a:lnTo>
                    <a:lnTo>
                      <a:pt x="15" y="25"/>
                    </a:lnTo>
                    <a:lnTo>
                      <a:pt x="23" y="32"/>
                    </a:lnTo>
                    <a:lnTo>
                      <a:pt x="31" y="40"/>
                    </a:lnTo>
                    <a:lnTo>
                      <a:pt x="37" y="48"/>
                    </a:lnTo>
                    <a:lnTo>
                      <a:pt x="42" y="57"/>
                    </a:lnTo>
                    <a:lnTo>
                      <a:pt x="45" y="65"/>
                    </a:lnTo>
                    <a:lnTo>
                      <a:pt x="46" y="75"/>
                    </a:lnTo>
                    <a:lnTo>
                      <a:pt x="72" y="75"/>
                    </a:lnTo>
                    <a:lnTo>
                      <a:pt x="65" y="50"/>
                    </a:lnTo>
                    <a:lnTo>
                      <a:pt x="60" y="34"/>
                    </a:lnTo>
                    <a:lnTo>
                      <a:pt x="60" y="27"/>
                    </a:lnTo>
                    <a:lnTo>
                      <a:pt x="63" y="19"/>
                    </a:lnTo>
                    <a:lnTo>
                      <a:pt x="67" y="11"/>
                    </a:lnTo>
                    <a:lnTo>
                      <a:pt x="72" y="1"/>
                    </a:lnTo>
                    <a:lnTo>
                      <a:pt x="52" y="0"/>
                    </a:lnTo>
                    <a:lnTo>
                      <a:pt x="32" y="0"/>
                    </a:lnTo>
                    <a:lnTo>
                      <a:pt x="22" y="1"/>
                    </a:lnTo>
                    <a:lnTo>
                      <a:pt x="13" y="3"/>
                    </a:lnTo>
                    <a:lnTo>
                      <a:pt x="9" y="5"/>
                    </a:lnTo>
                    <a:lnTo>
                      <a:pt x="6" y="7"/>
                    </a:lnTo>
                    <a:lnTo>
                      <a:pt x="2" y="10"/>
                    </a:lnTo>
                    <a:lnTo>
                      <a:pt x="0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4" name="Freeform 285">
                <a:extLst>
                  <a:ext uri="{FF2B5EF4-FFF2-40B4-BE49-F238E27FC236}">
                    <a16:creationId xmlns:a16="http://schemas.microsoft.com/office/drawing/2014/main" id="{7C116469-8331-884A-95D2-C04DBD56D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0" y="2389"/>
                <a:ext cx="5" cy="16"/>
              </a:xfrm>
              <a:custGeom>
                <a:avLst/>
                <a:gdLst>
                  <a:gd name="T0" fmla="*/ 5 w 15"/>
                  <a:gd name="T1" fmla="*/ 16 h 49"/>
                  <a:gd name="T2" fmla="*/ 5 w 15"/>
                  <a:gd name="T3" fmla="*/ 11 h 49"/>
                  <a:gd name="T4" fmla="*/ 5 w 15"/>
                  <a:gd name="T5" fmla="*/ 6 h 49"/>
                  <a:gd name="T6" fmla="*/ 5 w 15"/>
                  <a:gd name="T7" fmla="*/ 4 h 49"/>
                  <a:gd name="T8" fmla="*/ 4 w 15"/>
                  <a:gd name="T9" fmla="*/ 2 h 49"/>
                  <a:gd name="T10" fmla="*/ 4 w 15"/>
                  <a:gd name="T11" fmla="*/ 1 h 49"/>
                  <a:gd name="T12" fmla="*/ 3 w 15"/>
                  <a:gd name="T13" fmla="*/ 0 h 49"/>
                  <a:gd name="T14" fmla="*/ 1 w 15"/>
                  <a:gd name="T15" fmla="*/ 2 h 49"/>
                  <a:gd name="T16" fmla="*/ 1 w 15"/>
                  <a:gd name="T17" fmla="*/ 5 h 49"/>
                  <a:gd name="T18" fmla="*/ 0 w 15"/>
                  <a:gd name="T19" fmla="*/ 8 h 49"/>
                  <a:gd name="T20" fmla="*/ 0 w 15"/>
                  <a:gd name="T21" fmla="*/ 10 h 49"/>
                  <a:gd name="T22" fmla="*/ 0 w 15"/>
                  <a:gd name="T23" fmla="*/ 12 h 49"/>
                  <a:gd name="T24" fmla="*/ 1 w 15"/>
                  <a:gd name="T25" fmla="*/ 14 h 49"/>
                  <a:gd name="T26" fmla="*/ 2 w 15"/>
                  <a:gd name="T27" fmla="*/ 14 h 49"/>
                  <a:gd name="T28" fmla="*/ 3 w 15"/>
                  <a:gd name="T29" fmla="*/ 15 h 49"/>
                  <a:gd name="T30" fmla="*/ 4 w 15"/>
                  <a:gd name="T31" fmla="*/ 16 h 49"/>
                  <a:gd name="T32" fmla="*/ 5 w 15"/>
                  <a:gd name="T33" fmla="*/ 16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49">
                    <a:moveTo>
                      <a:pt x="15" y="49"/>
                    </a:moveTo>
                    <a:lnTo>
                      <a:pt x="15" y="33"/>
                    </a:lnTo>
                    <a:lnTo>
                      <a:pt x="15" y="19"/>
                    </a:lnTo>
                    <a:lnTo>
                      <a:pt x="14" y="13"/>
                    </a:lnTo>
                    <a:lnTo>
                      <a:pt x="13" y="7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7"/>
                    </a:lnTo>
                    <a:lnTo>
                      <a:pt x="2" y="15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4" y="42"/>
                    </a:lnTo>
                    <a:lnTo>
                      <a:pt x="7" y="44"/>
                    </a:lnTo>
                    <a:lnTo>
                      <a:pt x="9" y="46"/>
                    </a:lnTo>
                    <a:lnTo>
                      <a:pt x="12" y="48"/>
                    </a:lnTo>
                    <a:lnTo>
                      <a:pt x="15" y="4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5" name="Freeform 286">
                <a:extLst>
                  <a:ext uri="{FF2B5EF4-FFF2-40B4-BE49-F238E27FC236}">
                    <a16:creationId xmlns:a16="http://schemas.microsoft.com/office/drawing/2014/main" id="{D9BDF04D-0991-E24B-9BDF-FEF6DCB22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" y="2387"/>
                <a:ext cx="15" cy="13"/>
              </a:xfrm>
              <a:custGeom>
                <a:avLst/>
                <a:gdLst>
                  <a:gd name="T0" fmla="*/ 6 w 47"/>
                  <a:gd name="T1" fmla="*/ 2 h 40"/>
                  <a:gd name="T2" fmla="*/ 0 w 47"/>
                  <a:gd name="T3" fmla="*/ 12 h 40"/>
                  <a:gd name="T4" fmla="*/ 2 w 47"/>
                  <a:gd name="T5" fmla="*/ 13 h 40"/>
                  <a:gd name="T6" fmla="*/ 4 w 47"/>
                  <a:gd name="T7" fmla="*/ 13 h 40"/>
                  <a:gd name="T8" fmla="*/ 6 w 47"/>
                  <a:gd name="T9" fmla="*/ 13 h 40"/>
                  <a:gd name="T10" fmla="*/ 8 w 47"/>
                  <a:gd name="T11" fmla="*/ 12 h 40"/>
                  <a:gd name="T12" fmla="*/ 10 w 47"/>
                  <a:gd name="T13" fmla="*/ 12 h 40"/>
                  <a:gd name="T14" fmla="*/ 12 w 47"/>
                  <a:gd name="T15" fmla="*/ 11 h 40"/>
                  <a:gd name="T16" fmla="*/ 14 w 47"/>
                  <a:gd name="T17" fmla="*/ 10 h 40"/>
                  <a:gd name="T18" fmla="*/ 15 w 47"/>
                  <a:gd name="T19" fmla="*/ 8 h 40"/>
                  <a:gd name="T20" fmla="*/ 15 w 47"/>
                  <a:gd name="T21" fmla="*/ 0 h 40"/>
                  <a:gd name="T22" fmla="*/ 13 w 47"/>
                  <a:gd name="T23" fmla="*/ 0 h 40"/>
                  <a:gd name="T24" fmla="*/ 11 w 47"/>
                  <a:gd name="T25" fmla="*/ 0 h 40"/>
                  <a:gd name="T26" fmla="*/ 8 w 47"/>
                  <a:gd name="T27" fmla="*/ 1 h 40"/>
                  <a:gd name="T28" fmla="*/ 6 w 47"/>
                  <a:gd name="T29" fmla="*/ 2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7" h="40">
                    <a:moveTo>
                      <a:pt x="20" y="6"/>
                    </a:moveTo>
                    <a:lnTo>
                      <a:pt x="0" y="37"/>
                    </a:lnTo>
                    <a:lnTo>
                      <a:pt x="6" y="39"/>
                    </a:lnTo>
                    <a:lnTo>
                      <a:pt x="12" y="40"/>
                    </a:lnTo>
                    <a:lnTo>
                      <a:pt x="19" y="39"/>
                    </a:lnTo>
                    <a:lnTo>
                      <a:pt x="26" y="38"/>
                    </a:lnTo>
                    <a:lnTo>
                      <a:pt x="32" y="36"/>
                    </a:lnTo>
                    <a:lnTo>
                      <a:pt x="39" y="33"/>
                    </a:lnTo>
                    <a:lnTo>
                      <a:pt x="43" y="30"/>
                    </a:lnTo>
                    <a:lnTo>
                      <a:pt x="47" y="25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2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6" name="Freeform 287">
                <a:extLst>
                  <a:ext uri="{FF2B5EF4-FFF2-40B4-BE49-F238E27FC236}">
                    <a16:creationId xmlns:a16="http://schemas.microsoft.com/office/drawing/2014/main" id="{FF668192-121D-7F41-A5E1-30888833A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4" y="2465"/>
                <a:ext cx="13" cy="10"/>
              </a:xfrm>
              <a:custGeom>
                <a:avLst/>
                <a:gdLst>
                  <a:gd name="T0" fmla="*/ 0 w 39"/>
                  <a:gd name="T1" fmla="*/ 0 h 31"/>
                  <a:gd name="T2" fmla="*/ 1 w 39"/>
                  <a:gd name="T3" fmla="*/ 3 h 31"/>
                  <a:gd name="T4" fmla="*/ 2 w 39"/>
                  <a:gd name="T5" fmla="*/ 4 h 31"/>
                  <a:gd name="T6" fmla="*/ 4 w 39"/>
                  <a:gd name="T7" fmla="*/ 6 h 31"/>
                  <a:gd name="T8" fmla="*/ 6 w 39"/>
                  <a:gd name="T9" fmla="*/ 7 h 31"/>
                  <a:gd name="T10" fmla="*/ 8 w 39"/>
                  <a:gd name="T11" fmla="*/ 8 h 31"/>
                  <a:gd name="T12" fmla="*/ 9 w 39"/>
                  <a:gd name="T13" fmla="*/ 9 h 31"/>
                  <a:gd name="T14" fmla="*/ 11 w 39"/>
                  <a:gd name="T15" fmla="*/ 10 h 31"/>
                  <a:gd name="T16" fmla="*/ 13 w 39"/>
                  <a:gd name="T17" fmla="*/ 10 h 31"/>
                  <a:gd name="T18" fmla="*/ 11 w 39"/>
                  <a:gd name="T19" fmla="*/ 7 h 31"/>
                  <a:gd name="T20" fmla="*/ 8 w 39"/>
                  <a:gd name="T21" fmla="*/ 5 h 31"/>
                  <a:gd name="T22" fmla="*/ 5 w 39"/>
                  <a:gd name="T23" fmla="*/ 2 h 31"/>
                  <a:gd name="T24" fmla="*/ 2 w 39"/>
                  <a:gd name="T25" fmla="*/ 0 h 3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31">
                    <a:moveTo>
                      <a:pt x="0" y="0"/>
                    </a:moveTo>
                    <a:lnTo>
                      <a:pt x="3" y="8"/>
                    </a:lnTo>
                    <a:lnTo>
                      <a:pt x="6" y="13"/>
                    </a:lnTo>
                    <a:lnTo>
                      <a:pt x="12" y="19"/>
                    </a:lnTo>
                    <a:lnTo>
                      <a:pt x="17" y="23"/>
                    </a:lnTo>
                    <a:lnTo>
                      <a:pt x="23" y="26"/>
                    </a:lnTo>
                    <a:lnTo>
                      <a:pt x="28" y="29"/>
                    </a:lnTo>
                    <a:lnTo>
                      <a:pt x="34" y="31"/>
                    </a:lnTo>
                    <a:lnTo>
                      <a:pt x="39" y="31"/>
                    </a:lnTo>
                    <a:lnTo>
                      <a:pt x="33" y="22"/>
                    </a:lnTo>
                    <a:lnTo>
                      <a:pt x="25" y="14"/>
                    </a:lnTo>
                    <a:lnTo>
                      <a:pt x="16" y="7"/>
                    </a:lnTo>
                    <a:lnTo>
                      <a:pt x="6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7" name="Freeform 288">
                <a:extLst>
                  <a:ext uri="{FF2B5EF4-FFF2-40B4-BE49-F238E27FC236}">
                    <a16:creationId xmlns:a16="http://schemas.microsoft.com/office/drawing/2014/main" id="{4E60D6CB-3295-144B-8DA2-5089C8BC3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2" y="2410"/>
                <a:ext cx="10" cy="6"/>
              </a:xfrm>
              <a:custGeom>
                <a:avLst/>
                <a:gdLst>
                  <a:gd name="T0" fmla="*/ 0 w 34"/>
                  <a:gd name="T1" fmla="*/ 0 h 19"/>
                  <a:gd name="T2" fmla="*/ 10 w 34"/>
                  <a:gd name="T3" fmla="*/ 6 h 19"/>
                  <a:gd name="T4" fmla="*/ 10 w 34"/>
                  <a:gd name="T5" fmla="*/ 0 h 19"/>
                  <a:gd name="T6" fmla="*/ 7 w 34"/>
                  <a:gd name="T7" fmla="*/ 0 h 19"/>
                  <a:gd name="T8" fmla="*/ 4 w 34"/>
                  <a:gd name="T9" fmla="*/ 0 h 19"/>
                  <a:gd name="T10" fmla="*/ 2 w 34"/>
                  <a:gd name="T11" fmla="*/ 0 h 19"/>
                  <a:gd name="T12" fmla="*/ 0 w 34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9">
                    <a:moveTo>
                      <a:pt x="0" y="0"/>
                    </a:moveTo>
                    <a:lnTo>
                      <a:pt x="34" y="19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8" name="Freeform 289">
                <a:extLst>
                  <a:ext uri="{FF2B5EF4-FFF2-40B4-BE49-F238E27FC236}">
                    <a16:creationId xmlns:a16="http://schemas.microsoft.com/office/drawing/2014/main" id="{E70B74A9-5118-3645-89E4-44DA2B6D15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" y="2471"/>
                <a:ext cx="6" cy="4"/>
              </a:xfrm>
              <a:custGeom>
                <a:avLst/>
                <a:gdLst>
                  <a:gd name="T0" fmla="*/ 0 w 19"/>
                  <a:gd name="T1" fmla="*/ 0 h 12"/>
                  <a:gd name="T2" fmla="*/ 6 w 19"/>
                  <a:gd name="T3" fmla="*/ 4 h 12"/>
                  <a:gd name="T4" fmla="*/ 4 w 19"/>
                  <a:gd name="T5" fmla="*/ 2 h 12"/>
                  <a:gd name="T6" fmla="*/ 2 w 19"/>
                  <a:gd name="T7" fmla="*/ 2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19" y="12"/>
                    </a:lnTo>
                    <a:lnTo>
                      <a:pt x="13" y="6"/>
                    </a:lnTo>
                    <a:lnTo>
                      <a:pt x="6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9" name="Freeform 290">
                <a:extLst>
                  <a:ext uri="{FF2B5EF4-FFF2-40B4-BE49-F238E27FC236}">
                    <a16:creationId xmlns:a16="http://schemas.microsoft.com/office/drawing/2014/main" id="{E0AF6A1F-C6B3-BF4E-81B4-32B5EFA0E2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2" y="2447"/>
                <a:ext cx="42" cy="55"/>
              </a:xfrm>
              <a:custGeom>
                <a:avLst/>
                <a:gdLst>
                  <a:gd name="T0" fmla="*/ 38 w 126"/>
                  <a:gd name="T1" fmla="*/ 0 h 166"/>
                  <a:gd name="T2" fmla="*/ 39 w 126"/>
                  <a:gd name="T3" fmla="*/ 2 h 166"/>
                  <a:gd name="T4" fmla="*/ 40 w 126"/>
                  <a:gd name="T5" fmla="*/ 3 h 166"/>
                  <a:gd name="T6" fmla="*/ 41 w 126"/>
                  <a:gd name="T7" fmla="*/ 4 h 166"/>
                  <a:gd name="T8" fmla="*/ 42 w 126"/>
                  <a:gd name="T9" fmla="*/ 6 h 166"/>
                  <a:gd name="T10" fmla="*/ 42 w 126"/>
                  <a:gd name="T11" fmla="*/ 7 h 166"/>
                  <a:gd name="T12" fmla="*/ 42 w 126"/>
                  <a:gd name="T13" fmla="*/ 8 h 166"/>
                  <a:gd name="T14" fmla="*/ 41 w 126"/>
                  <a:gd name="T15" fmla="*/ 11 h 166"/>
                  <a:gd name="T16" fmla="*/ 39 w 126"/>
                  <a:gd name="T17" fmla="*/ 14 h 166"/>
                  <a:gd name="T18" fmla="*/ 38 w 126"/>
                  <a:gd name="T19" fmla="*/ 17 h 166"/>
                  <a:gd name="T20" fmla="*/ 35 w 126"/>
                  <a:gd name="T21" fmla="*/ 20 h 166"/>
                  <a:gd name="T22" fmla="*/ 30 w 126"/>
                  <a:gd name="T23" fmla="*/ 28 h 166"/>
                  <a:gd name="T24" fmla="*/ 24 w 126"/>
                  <a:gd name="T25" fmla="*/ 34 h 166"/>
                  <a:gd name="T26" fmla="*/ 18 w 126"/>
                  <a:gd name="T27" fmla="*/ 42 h 166"/>
                  <a:gd name="T28" fmla="*/ 11 w 126"/>
                  <a:gd name="T29" fmla="*/ 48 h 166"/>
                  <a:gd name="T30" fmla="*/ 8 w 126"/>
                  <a:gd name="T31" fmla="*/ 50 h 166"/>
                  <a:gd name="T32" fmla="*/ 5 w 126"/>
                  <a:gd name="T33" fmla="*/ 52 h 166"/>
                  <a:gd name="T34" fmla="*/ 2 w 126"/>
                  <a:gd name="T35" fmla="*/ 54 h 166"/>
                  <a:gd name="T36" fmla="*/ 0 w 126"/>
                  <a:gd name="T37" fmla="*/ 55 h 166"/>
                  <a:gd name="T38" fmla="*/ 0 w 126"/>
                  <a:gd name="T39" fmla="*/ 53 h 166"/>
                  <a:gd name="T40" fmla="*/ 0 w 126"/>
                  <a:gd name="T41" fmla="*/ 51 h 166"/>
                  <a:gd name="T42" fmla="*/ 0 w 126"/>
                  <a:gd name="T43" fmla="*/ 48 h 166"/>
                  <a:gd name="T44" fmla="*/ 0 w 126"/>
                  <a:gd name="T45" fmla="*/ 45 h 166"/>
                  <a:gd name="T46" fmla="*/ 1 w 126"/>
                  <a:gd name="T47" fmla="*/ 43 h 166"/>
                  <a:gd name="T48" fmla="*/ 2 w 126"/>
                  <a:gd name="T49" fmla="*/ 42 h 166"/>
                  <a:gd name="T50" fmla="*/ 4 w 126"/>
                  <a:gd name="T51" fmla="*/ 41 h 166"/>
                  <a:gd name="T52" fmla="*/ 5 w 126"/>
                  <a:gd name="T53" fmla="*/ 40 h 166"/>
                  <a:gd name="T54" fmla="*/ 9 w 126"/>
                  <a:gd name="T55" fmla="*/ 38 h 166"/>
                  <a:gd name="T56" fmla="*/ 11 w 126"/>
                  <a:gd name="T57" fmla="*/ 36 h 166"/>
                  <a:gd name="T58" fmla="*/ 13 w 126"/>
                  <a:gd name="T59" fmla="*/ 34 h 166"/>
                  <a:gd name="T60" fmla="*/ 16 w 126"/>
                  <a:gd name="T61" fmla="*/ 32 h 166"/>
                  <a:gd name="T62" fmla="*/ 18 w 126"/>
                  <a:gd name="T63" fmla="*/ 29 h 166"/>
                  <a:gd name="T64" fmla="*/ 19 w 126"/>
                  <a:gd name="T65" fmla="*/ 27 h 166"/>
                  <a:gd name="T66" fmla="*/ 22 w 126"/>
                  <a:gd name="T67" fmla="*/ 22 h 166"/>
                  <a:gd name="T68" fmla="*/ 24 w 126"/>
                  <a:gd name="T69" fmla="*/ 17 h 166"/>
                  <a:gd name="T70" fmla="*/ 26 w 126"/>
                  <a:gd name="T71" fmla="*/ 12 h 166"/>
                  <a:gd name="T72" fmla="*/ 29 w 126"/>
                  <a:gd name="T73" fmla="*/ 8 h 166"/>
                  <a:gd name="T74" fmla="*/ 31 w 126"/>
                  <a:gd name="T75" fmla="*/ 5 h 166"/>
                  <a:gd name="T76" fmla="*/ 32 w 126"/>
                  <a:gd name="T77" fmla="*/ 4 h 166"/>
                  <a:gd name="T78" fmla="*/ 35 w 126"/>
                  <a:gd name="T79" fmla="*/ 2 h 166"/>
                  <a:gd name="T80" fmla="*/ 38 w 126"/>
                  <a:gd name="T81" fmla="*/ 0 h 16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26" h="166">
                    <a:moveTo>
                      <a:pt x="113" y="0"/>
                    </a:moveTo>
                    <a:lnTo>
                      <a:pt x="117" y="5"/>
                    </a:lnTo>
                    <a:lnTo>
                      <a:pt x="121" y="10"/>
                    </a:lnTo>
                    <a:lnTo>
                      <a:pt x="124" y="13"/>
                    </a:lnTo>
                    <a:lnTo>
                      <a:pt x="125" y="17"/>
                    </a:lnTo>
                    <a:lnTo>
                      <a:pt x="126" y="20"/>
                    </a:lnTo>
                    <a:lnTo>
                      <a:pt x="126" y="25"/>
                    </a:lnTo>
                    <a:lnTo>
                      <a:pt x="123" y="32"/>
                    </a:lnTo>
                    <a:lnTo>
                      <a:pt x="118" y="41"/>
                    </a:lnTo>
                    <a:lnTo>
                      <a:pt x="113" y="50"/>
                    </a:lnTo>
                    <a:lnTo>
                      <a:pt x="106" y="61"/>
                    </a:lnTo>
                    <a:lnTo>
                      <a:pt x="91" y="83"/>
                    </a:lnTo>
                    <a:lnTo>
                      <a:pt x="72" y="104"/>
                    </a:lnTo>
                    <a:lnTo>
                      <a:pt x="53" y="126"/>
                    </a:lnTo>
                    <a:lnTo>
                      <a:pt x="34" y="144"/>
                    </a:lnTo>
                    <a:lnTo>
                      <a:pt x="25" y="152"/>
                    </a:lnTo>
                    <a:lnTo>
                      <a:pt x="16" y="158"/>
                    </a:lnTo>
                    <a:lnTo>
                      <a:pt x="7" y="163"/>
                    </a:lnTo>
                    <a:lnTo>
                      <a:pt x="0" y="166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0" y="145"/>
                    </a:lnTo>
                    <a:lnTo>
                      <a:pt x="0" y="136"/>
                    </a:lnTo>
                    <a:lnTo>
                      <a:pt x="3" y="131"/>
                    </a:lnTo>
                    <a:lnTo>
                      <a:pt x="6" y="128"/>
                    </a:lnTo>
                    <a:lnTo>
                      <a:pt x="12" y="124"/>
                    </a:lnTo>
                    <a:lnTo>
                      <a:pt x="16" y="121"/>
                    </a:lnTo>
                    <a:lnTo>
                      <a:pt x="26" y="116"/>
                    </a:lnTo>
                    <a:lnTo>
                      <a:pt x="33" y="110"/>
                    </a:lnTo>
                    <a:lnTo>
                      <a:pt x="40" y="104"/>
                    </a:lnTo>
                    <a:lnTo>
                      <a:pt x="48" y="96"/>
                    </a:lnTo>
                    <a:lnTo>
                      <a:pt x="53" y="89"/>
                    </a:lnTo>
                    <a:lnTo>
                      <a:pt x="58" y="82"/>
                    </a:lnTo>
                    <a:lnTo>
                      <a:pt x="67" y="66"/>
                    </a:lnTo>
                    <a:lnTo>
                      <a:pt x="72" y="50"/>
                    </a:lnTo>
                    <a:lnTo>
                      <a:pt x="79" y="36"/>
                    </a:lnTo>
                    <a:lnTo>
                      <a:pt x="87" y="23"/>
                    </a:lnTo>
                    <a:lnTo>
                      <a:pt x="92" y="16"/>
                    </a:lnTo>
                    <a:lnTo>
                      <a:pt x="97" y="11"/>
                    </a:lnTo>
                    <a:lnTo>
                      <a:pt x="104" y="5"/>
                    </a:lnTo>
                    <a:lnTo>
                      <a:pt x="1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0" name="Freeform 291">
                <a:extLst>
                  <a:ext uri="{FF2B5EF4-FFF2-40B4-BE49-F238E27FC236}">
                    <a16:creationId xmlns:a16="http://schemas.microsoft.com/office/drawing/2014/main" id="{845B5B5F-9F8A-2946-94EE-D765398FA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4" y="2465"/>
                <a:ext cx="85" cy="86"/>
              </a:xfrm>
              <a:custGeom>
                <a:avLst/>
                <a:gdLst>
                  <a:gd name="T0" fmla="*/ 3 w 259"/>
                  <a:gd name="T1" fmla="*/ 60 h 259"/>
                  <a:gd name="T2" fmla="*/ 0 w 259"/>
                  <a:gd name="T3" fmla="*/ 54 h 259"/>
                  <a:gd name="T4" fmla="*/ 0 w 259"/>
                  <a:gd name="T5" fmla="*/ 47 h 259"/>
                  <a:gd name="T6" fmla="*/ 2 w 259"/>
                  <a:gd name="T7" fmla="*/ 43 h 259"/>
                  <a:gd name="T8" fmla="*/ 6 w 259"/>
                  <a:gd name="T9" fmla="*/ 42 h 259"/>
                  <a:gd name="T10" fmla="*/ 11 w 259"/>
                  <a:gd name="T11" fmla="*/ 39 h 259"/>
                  <a:gd name="T12" fmla="*/ 16 w 259"/>
                  <a:gd name="T13" fmla="*/ 33 h 259"/>
                  <a:gd name="T14" fmla="*/ 20 w 259"/>
                  <a:gd name="T15" fmla="*/ 30 h 259"/>
                  <a:gd name="T16" fmla="*/ 22 w 259"/>
                  <a:gd name="T17" fmla="*/ 29 h 259"/>
                  <a:gd name="T18" fmla="*/ 27 w 259"/>
                  <a:gd name="T19" fmla="*/ 29 h 259"/>
                  <a:gd name="T20" fmla="*/ 31 w 259"/>
                  <a:gd name="T21" fmla="*/ 31 h 259"/>
                  <a:gd name="T22" fmla="*/ 33 w 259"/>
                  <a:gd name="T23" fmla="*/ 35 h 259"/>
                  <a:gd name="T24" fmla="*/ 35 w 259"/>
                  <a:gd name="T25" fmla="*/ 37 h 259"/>
                  <a:gd name="T26" fmla="*/ 39 w 259"/>
                  <a:gd name="T27" fmla="*/ 37 h 259"/>
                  <a:gd name="T28" fmla="*/ 44 w 259"/>
                  <a:gd name="T29" fmla="*/ 35 h 259"/>
                  <a:gd name="T30" fmla="*/ 49 w 259"/>
                  <a:gd name="T31" fmla="*/ 31 h 259"/>
                  <a:gd name="T32" fmla="*/ 53 w 259"/>
                  <a:gd name="T33" fmla="*/ 26 h 259"/>
                  <a:gd name="T34" fmla="*/ 57 w 259"/>
                  <a:gd name="T35" fmla="*/ 17 h 259"/>
                  <a:gd name="T36" fmla="*/ 62 w 259"/>
                  <a:gd name="T37" fmla="*/ 5 h 259"/>
                  <a:gd name="T38" fmla="*/ 64 w 259"/>
                  <a:gd name="T39" fmla="*/ 1 h 259"/>
                  <a:gd name="T40" fmla="*/ 66 w 259"/>
                  <a:gd name="T41" fmla="*/ 4 h 259"/>
                  <a:gd name="T42" fmla="*/ 70 w 259"/>
                  <a:gd name="T43" fmla="*/ 6 h 259"/>
                  <a:gd name="T44" fmla="*/ 72 w 259"/>
                  <a:gd name="T45" fmla="*/ 11 h 259"/>
                  <a:gd name="T46" fmla="*/ 72 w 259"/>
                  <a:gd name="T47" fmla="*/ 17 h 259"/>
                  <a:gd name="T48" fmla="*/ 74 w 259"/>
                  <a:gd name="T49" fmla="*/ 20 h 259"/>
                  <a:gd name="T50" fmla="*/ 77 w 259"/>
                  <a:gd name="T51" fmla="*/ 23 h 259"/>
                  <a:gd name="T52" fmla="*/ 77 w 259"/>
                  <a:gd name="T53" fmla="*/ 29 h 259"/>
                  <a:gd name="T54" fmla="*/ 77 w 259"/>
                  <a:gd name="T55" fmla="*/ 35 h 259"/>
                  <a:gd name="T56" fmla="*/ 78 w 259"/>
                  <a:gd name="T57" fmla="*/ 37 h 259"/>
                  <a:gd name="T58" fmla="*/ 80 w 259"/>
                  <a:gd name="T59" fmla="*/ 40 h 259"/>
                  <a:gd name="T60" fmla="*/ 82 w 259"/>
                  <a:gd name="T61" fmla="*/ 45 h 259"/>
                  <a:gd name="T62" fmla="*/ 83 w 259"/>
                  <a:gd name="T63" fmla="*/ 53 h 259"/>
                  <a:gd name="T64" fmla="*/ 80 w 259"/>
                  <a:gd name="T65" fmla="*/ 78 h 259"/>
                  <a:gd name="T66" fmla="*/ 78 w 259"/>
                  <a:gd name="T67" fmla="*/ 74 h 259"/>
                  <a:gd name="T68" fmla="*/ 78 w 259"/>
                  <a:gd name="T69" fmla="*/ 69 h 259"/>
                  <a:gd name="T70" fmla="*/ 78 w 259"/>
                  <a:gd name="T71" fmla="*/ 64 h 259"/>
                  <a:gd name="T72" fmla="*/ 73 w 259"/>
                  <a:gd name="T73" fmla="*/ 62 h 259"/>
                  <a:gd name="T74" fmla="*/ 68 w 259"/>
                  <a:gd name="T75" fmla="*/ 59 h 259"/>
                  <a:gd name="T76" fmla="*/ 64 w 259"/>
                  <a:gd name="T77" fmla="*/ 66 h 259"/>
                  <a:gd name="T78" fmla="*/ 62 w 259"/>
                  <a:gd name="T79" fmla="*/ 73 h 259"/>
                  <a:gd name="T80" fmla="*/ 61 w 259"/>
                  <a:gd name="T81" fmla="*/ 86 h 259"/>
                  <a:gd name="T82" fmla="*/ 41 w 259"/>
                  <a:gd name="T83" fmla="*/ 80 h 259"/>
                  <a:gd name="T84" fmla="*/ 36 w 259"/>
                  <a:gd name="T85" fmla="*/ 73 h 259"/>
                  <a:gd name="T86" fmla="*/ 32 w 259"/>
                  <a:gd name="T87" fmla="*/ 69 h 259"/>
                  <a:gd name="T88" fmla="*/ 32 w 259"/>
                  <a:gd name="T89" fmla="*/ 65 h 259"/>
                  <a:gd name="T90" fmla="*/ 34 w 259"/>
                  <a:gd name="T91" fmla="*/ 62 h 259"/>
                  <a:gd name="T92" fmla="*/ 37 w 259"/>
                  <a:gd name="T93" fmla="*/ 60 h 259"/>
                  <a:gd name="T94" fmla="*/ 38 w 259"/>
                  <a:gd name="T95" fmla="*/ 57 h 259"/>
                  <a:gd name="T96" fmla="*/ 31 w 259"/>
                  <a:gd name="T97" fmla="*/ 51 h 259"/>
                  <a:gd name="T98" fmla="*/ 9 w 259"/>
                  <a:gd name="T99" fmla="*/ 51 h 259"/>
                  <a:gd name="T100" fmla="*/ 7 w 259"/>
                  <a:gd name="T101" fmla="*/ 54 h 259"/>
                  <a:gd name="T102" fmla="*/ 5 w 259"/>
                  <a:gd name="T103" fmla="*/ 58 h 259"/>
                  <a:gd name="T104" fmla="*/ 4 w 259"/>
                  <a:gd name="T105" fmla="*/ 62 h 25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59" h="259">
                    <a:moveTo>
                      <a:pt x="13" y="192"/>
                    </a:moveTo>
                    <a:lnTo>
                      <a:pt x="8" y="182"/>
                    </a:lnTo>
                    <a:lnTo>
                      <a:pt x="4" y="173"/>
                    </a:lnTo>
                    <a:lnTo>
                      <a:pt x="1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6" y="130"/>
                    </a:lnTo>
                    <a:lnTo>
                      <a:pt x="13" y="128"/>
                    </a:lnTo>
                    <a:lnTo>
                      <a:pt x="19" y="126"/>
                    </a:lnTo>
                    <a:lnTo>
                      <a:pt x="24" y="123"/>
                    </a:lnTo>
                    <a:lnTo>
                      <a:pt x="34" y="117"/>
                    </a:lnTo>
                    <a:lnTo>
                      <a:pt x="41" y="108"/>
                    </a:lnTo>
                    <a:lnTo>
                      <a:pt x="48" y="100"/>
                    </a:lnTo>
                    <a:lnTo>
                      <a:pt x="56" y="93"/>
                    </a:lnTo>
                    <a:lnTo>
                      <a:pt x="60" y="91"/>
                    </a:lnTo>
                    <a:lnTo>
                      <a:pt x="63" y="89"/>
                    </a:lnTo>
                    <a:lnTo>
                      <a:pt x="68" y="87"/>
                    </a:lnTo>
                    <a:lnTo>
                      <a:pt x="73" y="87"/>
                    </a:lnTo>
                    <a:lnTo>
                      <a:pt x="83" y="87"/>
                    </a:lnTo>
                    <a:lnTo>
                      <a:pt x="93" y="87"/>
                    </a:lnTo>
                    <a:lnTo>
                      <a:pt x="94" y="93"/>
                    </a:lnTo>
                    <a:lnTo>
                      <a:pt x="97" y="101"/>
                    </a:lnTo>
                    <a:lnTo>
                      <a:pt x="101" y="105"/>
                    </a:lnTo>
                    <a:lnTo>
                      <a:pt x="104" y="108"/>
                    </a:lnTo>
                    <a:lnTo>
                      <a:pt x="108" y="110"/>
                    </a:lnTo>
                    <a:lnTo>
                      <a:pt x="113" y="111"/>
                    </a:lnTo>
                    <a:lnTo>
                      <a:pt x="120" y="110"/>
                    </a:lnTo>
                    <a:lnTo>
                      <a:pt x="127" y="108"/>
                    </a:lnTo>
                    <a:lnTo>
                      <a:pt x="135" y="104"/>
                    </a:lnTo>
                    <a:lnTo>
                      <a:pt x="141" y="99"/>
                    </a:lnTo>
                    <a:lnTo>
                      <a:pt x="148" y="93"/>
                    </a:lnTo>
                    <a:lnTo>
                      <a:pt x="153" y="86"/>
                    </a:lnTo>
                    <a:lnTo>
                      <a:pt x="160" y="78"/>
                    </a:lnTo>
                    <a:lnTo>
                      <a:pt x="165" y="70"/>
                    </a:lnTo>
                    <a:lnTo>
                      <a:pt x="174" y="51"/>
                    </a:lnTo>
                    <a:lnTo>
                      <a:pt x="183" y="33"/>
                    </a:lnTo>
                    <a:lnTo>
                      <a:pt x="188" y="16"/>
                    </a:lnTo>
                    <a:lnTo>
                      <a:pt x="193" y="0"/>
                    </a:lnTo>
                    <a:lnTo>
                      <a:pt x="195" y="4"/>
                    </a:lnTo>
                    <a:lnTo>
                      <a:pt x="198" y="9"/>
                    </a:lnTo>
                    <a:lnTo>
                      <a:pt x="202" y="12"/>
                    </a:lnTo>
                    <a:lnTo>
                      <a:pt x="206" y="15"/>
                    </a:lnTo>
                    <a:lnTo>
                      <a:pt x="213" y="18"/>
                    </a:lnTo>
                    <a:lnTo>
                      <a:pt x="219" y="19"/>
                    </a:lnTo>
                    <a:lnTo>
                      <a:pt x="219" y="32"/>
                    </a:lnTo>
                    <a:lnTo>
                      <a:pt x="219" y="44"/>
                    </a:lnTo>
                    <a:lnTo>
                      <a:pt x="219" y="52"/>
                    </a:lnTo>
                    <a:lnTo>
                      <a:pt x="219" y="55"/>
                    </a:lnTo>
                    <a:lnTo>
                      <a:pt x="227" y="61"/>
                    </a:lnTo>
                    <a:lnTo>
                      <a:pt x="231" y="66"/>
                    </a:lnTo>
                    <a:lnTo>
                      <a:pt x="234" y="70"/>
                    </a:lnTo>
                    <a:lnTo>
                      <a:pt x="239" y="75"/>
                    </a:lnTo>
                    <a:lnTo>
                      <a:pt x="234" y="88"/>
                    </a:lnTo>
                    <a:lnTo>
                      <a:pt x="233" y="100"/>
                    </a:lnTo>
                    <a:lnTo>
                      <a:pt x="234" y="104"/>
                    </a:lnTo>
                    <a:lnTo>
                      <a:pt x="234" y="108"/>
                    </a:lnTo>
                    <a:lnTo>
                      <a:pt x="237" y="110"/>
                    </a:lnTo>
                    <a:lnTo>
                      <a:pt x="239" y="111"/>
                    </a:lnTo>
                    <a:lnTo>
                      <a:pt x="243" y="121"/>
                    </a:lnTo>
                    <a:lnTo>
                      <a:pt x="247" y="129"/>
                    </a:lnTo>
                    <a:lnTo>
                      <a:pt x="249" y="137"/>
                    </a:lnTo>
                    <a:lnTo>
                      <a:pt x="251" y="145"/>
                    </a:lnTo>
                    <a:lnTo>
                      <a:pt x="254" y="161"/>
                    </a:lnTo>
                    <a:lnTo>
                      <a:pt x="259" y="179"/>
                    </a:lnTo>
                    <a:lnTo>
                      <a:pt x="245" y="235"/>
                    </a:lnTo>
                    <a:lnTo>
                      <a:pt x="241" y="230"/>
                    </a:lnTo>
                    <a:lnTo>
                      <a:pt x="239" y="222"/>
                    </a:lnTo>
                    <a:lnTo>
                      <a:pt x="238" y="215"/>
                    </a:lnTo>
                    <a:lnTo>
                      <a:pt x="237" y="208"/>
                    </a:lnTo>
                    <a:lnTo>
                      <a:pt x="238" y="196"/>
                    </a:lnTo>
                    <a:lnTo>
                      <a:pt x="239" y="192"/>
                    </a:lnTo>
                    <a:lnTo>
                      <a:pt x="231" y="191"/>
                    </a:lnTo>
                    <a:lnTo>
                      <a:pt x="222" y="188"/>
                    </a:lnTo>
                    <a:lnTo>
                      <a:pt x="213" y="184"/>
                    </a:lnTo>
                    <a:lnTo>
                      <a:pt x="206" y="179"/>
                    </a:lnTo>
                    <a:lnTo>
                      <a:pt x="199" y="189"/>
                    </a:lnTo>
                    <a:lnTo>
                      <a:pt x="194" y="199"/>
                    </a:lnTo>
                    <a:lnTo>
                      <a:pt x="191" y="209"/>
                    </a:lnTo>
                    <a:lnTo>
                      <a:pt x="188" y="219"/>
                    </a:lnTo>
                    <a:lnTo>
                      <a:pt x="186" y="240"/>
                    </a:lnTo>
                    <a:lnTo>
                      <a:pt x="185" y="259"/>
                    </a:lnTo>
                    <a:lnTo>
                      <a:pt x="132" y="259"/>
                    </a:lnTo>
                    <a:lnTo>
                      <a:pt x="124" y="242"/>
                    </a:lnTo>
                    <a:lnTo>
                      <a:pt x="115" y="226"/>
                    </a:lnTo>
                    <a:lnTo>
                      <a:pt x="110" y="220"/>
                    </a:lnTo>
                    <a:lnTo>
                      <a:pt x="105" y="214"/>
                    </a:lnTo>
                    <a:lnTo>
                      <a:pt x="99" y="209"/>
                    </a:lnTo>
                    <a:lnTo>
                      <a:pt x="93" y="204"/>
                    </a:lnTo>
                    <a:lnTo>
                      <a:pt x="97" y="196"/>
                    </a:lnTo>
                    <a:lnTo>
                      <a:pt x="102" y="190"/>
                    </a:lnTo>
                    <a:lnTo>
                      <a:pt x="105" y="186"/>
                    </a:lnTo>
                    <a:lnTo>
                      <a:pt x="108" y="183"/>
                    </a:lnTo>
                    <a:lnTo>
                      <a:pt x="112" y="180"/>
                    </a:lnTo>
                    <a:lnTo>
                      <a:pt x="114" y="177"/>
                    </a:lnTo>
                    <a:lnTo>
                      <a:pt x="117" y="173"/>
                    </a:lnTo>
                    <a:lnTo>
                      <a:pt x="119" y="166"/>
                    </a:lnTo>
                    <a:lnTo>
                      <a:pt x="93" y="154"/>
                    </a:lnTo>
                    <a:lnTo>
                      <a:pt x="32" y="154"/>
                    </a:lnTo>
                    <a:lnTo>
                      <a:pt x="28" y="155"/>
                    </a:lnTo>
                    <a:lnTo>
                      <a:pt x="24" y="158"/>
                    </a:lnTo>
                    <a:lnTo>
                      <a:pt x="20" y="163"/>
                    </a:lnTo>
                    <a:lnTo>
                      <a:pt x="18" y="168"/>
                    </a:lnTo>
                    <a:lnTo>
                      <a:pt x="16" y="175"/>
                    </a:lnTo>
                    <a:lnTo>
                      <a:pt x="14" y="181"/>
                    </a:lnTo>
                    <a:lnTo>
                      <a:pt x="13" y="187"/>
                    </a:lnTo>
                    <a:lnTo>
                      <a:pt x="13" y="19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1" name="Freeform 292">
                <a:extLst>
                  <a:ext uri="{FF2B5EF4-FFF2-40B4-BE49-F238E27FC236}">
                    <a16:creationId xmlns:a16="http://schemas.microsoft.com/office/drawing/2014/main" id="{4314B632-94B6-7B45-A190-211629F81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4" y="2395"/>
                <a:ext cx="23" cy="31"/>
              </a:xfrm>
              <a:custGeom>
                <a:avLst/>
                <a:gdLst>
                  <a:gd name="T0" fmla="*/ 23 w 72"/>
                  <a:gd name="T1" fmla="*/ 14 h 92"/>
                  <a:gd name="T2" fmla="*/ 23 w 72"/>
                  <a:gd name="T3" fmla="*/ 31 h 92"/>
                  <a:gd name="T4" fmla="*/ 21 w 72"/>
                  <a:gd name="T5" fmla="*/ 29 h 92"/>
                  <a:gd name="T6" fmla="*/ 19 w 72"/>
                  <a:gd name="T7" fmla="*/ 27 h 92"/>
                  <a:gd name="T8" fmla="*/ 16 w 72"/>
                  <a:gd name="T9" fmla="*/ 25 h 92"/>
                  <a:gd name="T10" fmla="*/ 15 w 72"/>
                  <a:gd name="T11" fmla="*/ 23 h 92"/>
                  <a:gd name="T12" fmla="*/ 12 w 72"/>
                  <a:gd name="T13" fmla="*/ 20 h 92"/>
                  <a:gd name="T14" fmla="*/ 10 w 72"/>
                  <a:gd name="T15" fmla="*/ 16 h 92"/>
                  <a:gd name="T16" fmla="*/ 8 w 72"/>
                  <a:gd name="T17" fmla="*/ 11 h 92"/>
                  <a:gd name="T18" fmla="*/ 6 w 72"/>
                  <a:gd name="T19" fmla="*/ 8 h 92"/>
                  <a:gd name="T20" fmla="*/ 4 w 72"/>
                  <a:gd name="T21" fmla="*/ 4 h 92"/>
                  <a:gd name="T22" fmla="*/ 0 w 72"/>
                  <a:gd name="T23" fmla="*/ 0 h 92"/>
                  <a:gd name="T24" fmla="*/ 8 w 72"/>
                  <a:gd name="T25" fmla="*/ 4 h 92"/>
                  <a:gd name="T26" fmla="*/ 14 w 72"/>
                  <a:gd name="T27" fmla="*/ 7 h 92"/>
                  <a:gd name="T28" fmla="*/ 16 w 72"/>
                  <a:gd name="T29" fmla="*/ 9 h 92"/>
                  <a:gd name="T30" fmla="*/ 19 w 72"/>
                  <a:gd name="T31" fmla="*/ 10 h 92"/>
                  <a:gd name="T32" fmla="*/ 21 w 72"/>
                  <a:gd name="T33" fmla="*/ 12 h 92"/>
                  <a:gd name="T34" fmla="*/ 23 w 72"/>
                  <a:gd name="T35" fmla="*/ 14 h 9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2" h="92">
                    <a:moveTo>
                      <a:pt x="72" y="43"/>
                    </a:moveTo>
                    <a:lnTo>
                      <a:pt x="72" y="92"/>
                    </a:lnTo>
                    <a:lnTo>
                      <a:pt x="65" y="86"/>
                    </a:lnTo>
                    <a:lnTo>
                      <a:pt x="58" y="81"/>
                    </a:lnTo>
                    <a:lnTo>
                      <a:pt x="51" y="75"/>
                    </a:lnTo>
                    <a:lnTo>
                      <a:pt x="46" y="69"/>
                    </a:lnTo>
                    <a:lnTo>
                      <a:pt x="38" y="58"/>
                    </a:lnTo>
                    <a:lnTo>
                      <a:pt x="32" y="46"/>
                    </a:lnTo>
                    <a:lnTo>
                      <a:pt x="25" y="34"/>
                    </a:lnTo>
                    <a:lnTo>
                      <a:pt x="19" y="23"/>
                    </a:lnTo>
                    <a:lnTo>
                      <a:pt x="11" y="12"/>
                    </a:lnTo>
                    <a:lnTo>
                      <a:pt x="0" y="0"/>
                    </a:lnTo>
                    <a:lnTo>
                      <a:pt x="25" y="12"/>
                    </a:lnTo>
                    <a:lnTo>
                      <a:pt x="44" y="21"/>
                    </a:lnTo>
                    <a:lnTo>
                      <a:pt x="51" y="26"/>
                    </a:lnTo>
                    <a:lnTo>
                      <a:pt x="58" y="31"/>
                    </a:lnTo>
                    <a:lnTo>
                      <a:pt x="66" y="36"/>
                    </a:lnTo>
                    <a:lnTo>
                      <a:pt x="72" y="4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2" name="Freeform 293">
                <a:extLst>
                  <a:ext uri="{FF2B5EF4-FFF2-40B4-BE49-F238E27FC236}">
                    <a16:creationId xmlns:a16="http://schemas.microsoft.com/office/drawing/2014/main" id="{8DB13ED9-CBA8-8F41-AC27-66FBBB650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" y="2436"/>
                <a:ext cx="16" cy="21"/>
              </a:xfrm>
              <a:custGeom>
                <a:avLst/>
                <a:gdLst>
                  <a:gd name="T0" fmla="*/ 2 w 46"/>
                  <a:gd name="T1" fmla="*/ 2 h 62"/>
                  <a:gd name="T2" fmla="*/ 7 w 46"/>
                  <a:gd name="T3" fmla="*/ 2 h 62"/>
                  <a:gd name="T4" fmla="*/ 11 w 46"/>
                  <a:gd name="T5" fmla="*/ 1 h 62"/>
                  <a:gd name="T6" fmla="*/ 14 w 46"/>
                  <a:gd name="T7" fmla="*/ 0 h 62"/>
                  <a:gd name="T8" fmla="*/ 16 w 46"/>
                  <a:gd name="T9" fmla="*/ 0 h 62"/>
                  <a:gd name="T10" fmla="*/ 16 w 46"/>
                  <a:gd name="T11" fmla="*/ 3 h 62"/>
                  <a:gd name="T12" fmla="*/ 16 w 46"/>
                  <a:gd name="T13" fmla="*/ 6 h 62"/>
                  <a:gd name="T14" fmla="*/ 16 w 46"/>
                  <a:gd name="T15" fmla="*/ 9 h 62"/>
                  <a:gd name="T16" fmla="*/ 16 w 46"/>
                  <a:gd name="T17" fmla="*/ 13 h 62"/>
                  <a:gd name="T18" fmla="*/ 16 w 46"/>
                  <a:gd name="T19" fmla="*/ 16 h 62"/>
                  <a:gd name="T20" fmla="*/ 14 w 46"/>
                  <a:gd name="T21" fmla="*/ 18 h 62"/>
                  <a:gd name="T22" fmla="*/ 14 w 46"/>
                  <a:gd name="T23" fmla="*/ 19 h 62"/>
                  <a:gd name="T24" fmla="*/ 13 w 46"/>
                  <a:gd name="T25" fmla="*/ 20 h 62"/>
                  <a:gd name="T26" fmla="*/ 12 w 46"/>
                  <a:gd name="T27" fmla="*/ 21 h 62"/>
                  <a:gd name="T28" fmla="*/ 11 w 46"/>
                  <a:gd name="T29" fmla="*/ 21 h 62"/>
                  <a:gd name="T30" fmla="*/ 9 w 46"/>
                  <a:gd name="T31" fmla="*/ 21 h 62"/>
                  <a:gd name="T32" fmla="*/ 8 w 46"/>
                  <a:gd name="T33" fmla="*/ 20 h 62"/>
                  <a:gd name="T34" fmla="*/ 6 w 46"/>
                  <a:gd name="T35" fmla="*/ 20 h 62"/>
                  <a:gd name="T36" fmla="*/ 5 w 46"/>
                  <a:gd name="T37" fmla="*/ 19 h 62"/>
                  <a:gd name="T38" fmla="*/ 4 w 46"/>
                  <a:gd name="T39" fmla="*/ 18 h 62"/>
                  <a:gd name="T40" fmla="*/ 2 w 46"/>
                  <a:gd name="T41" fmla="*/ 17 h 62"/>
                  <a:gd name="T42" fmla="*/ 2 w 46"/>
                  <a:gd name="T43" fmla="*/ 16 h 62"/>
                  <a:gd name="T44" fmla="*/ 1 w 46"/>
                  <a:gd name="T45" fmla="*/ 15 h 62"/>
                  <a:gd name="T46" fmla="*/ 0 w 46"/>
                  <a:gd name="T47" fmla="*/ 12 h 62"/>
                  <a:gd name="T48" fmla="*/ 0 w 46"/>
                  <a:gd name="T49" fmla="*/ 8 h 62"/>
                  <a:gd name="T50" fmla="*/ 0 w 46"/>
                  <a:gd name="T51" fmla="*/ 5 h 62"/>
                  <a:gd name="T52" fmla="*/ 0 w 46"/>
                  <a:gd name="T53" fmla="*/ 2 h 62"/>
                  <a:gd name="T54" fmla="*/ 2 w 46"/>
                  <a:gd name="T55" fmla="*/ 2 h 6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6" h="62">
                    <a:moveTo>
                      <a:pt x="6" y="6"/>
                    </a:moveTo>
                    <a:lnTo>
                      <a:pt x="19" y="5"/>
                    </a:lnTo>
                    <a:lnTo>
                      <a:pt x="31" y="3"/>
                    </a:lnTo>
                    <a:lnTo>
                      <a:pt x="39" y="1"/>
                    </a:lnTo>
                    <a:lnTo>
                      <a:pt x="46" y="0"/>
                    </a:lnTo>
                    <a:lnTo>
                      <a:pt x="46" y="9"/>
                    </a:lnTo>
                    <a:lnTo>
                      <a:pt x="46" y="18"/>
                    </a:lnTo>
                    <a:lnTo>
                      <a:pt x="46" y="27"/>
                    </a:lnTo>
                    <a:lnTo>
                      <a:pt x="46" y="38"/>
                    </a:lnTo>
                    <a:lnTo>
                      <a:pt x="45" y="46"/>
                    </a:lnTo>
                    <a:lnTo>
                      <a:pt x="41" y="54"/>
                    </a:lnTo>
                    <a:lnTo>
                      <a:pt x="39" y="57"/>
                    </a:lnTo>
                    <a:lnTo>
                      <a:pt x="37" y="60"/>
                    </a:lnTo>
                    <a:lnTo>
                      <a:pt x="35" y="61"/>
                    </a:lnTo>
                    <a:lnTo>
                      <a:pt x="33" y="62"/>
                    </a:lnTo>
                    <a:lnTo>
                      <a:pt x="27" y="61"/>
                    </a:lnTo>
                    <a:lnTo>
                      <a:pt x="22" y="60"/>
                    </a:lnTo>
                    <a:lnTo>
                      <a:pt x="17" y="59"/>
                    </a:lnTo>
                    <a:lnTo>
                      <a:pt x="14" y="57"/>
                    </a:lnTo>
                    <a:lnTo>
                      <a:pt x="11" y="54"/>
                    </a:lnTo>
                    <a:lnTo>
                      <a:pt x="7" y="51"/>
                    </a:lnTo>
                    <a:lnTo>
                      <a:pt x="5" y="47"/>
                    </a:lnTo>
                    <a:lnTo>
                      <a:pt x="4" y="44"/>
                    </a:lnTo>
                    <a:lnTo>
                      <a:pt x="1" y="34"/>
                    </a:lnTo>
                    <a:lnTo>
                      <a:pt x="0" y="25"/>
                    </a:lnTo>
                    <a:lnTo>
                      <a:pt x="0" y="16"/>
                    </a:lnTo>
                    <a:lnTo>
                      <a:pt x="0" y="6"/>
                    </a:lnTo>
                    <a:lnTo>
                      <a:pt x="6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3" name="Freeform 294">
                <a:extLst>
                  <a:ext uri="{FF2B5EF4-FFF2-40B4-BE49-F238E27FC236}">
                    <a16:creationId xmlns:a16="http://schemas.microsoft.com/office/drawing/2014/main" id="{909C53B8-C388-C54B-AAAB-5E9BD3FAE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9" y="2295"/>
                <a:ext cx="50" cy="98"/>
              </a:xfrm>
              <a:custGeom>
                <a:avLst/>
                <a:gdLst>
                  <a:gd name="T0" fmla="*/ 19 w 152"/>
                  <a:gd name="T1" fmla="*/ 0 h 296"/>
                  <a:gd name="T2" fmla="*/ 22 w 152"/>
                  <a:gd name="T3" fmla="*/ 3 h 296"/>
                  <a:gd name="T4" fmla="*/ 25 w 152"/>
                  <a:gd name="T5" fmla="*/ 6 h 296"/>
                  <a:gd name="T6" fmla="*/ 29 w 152"/>
                  <a:gd name="T7" fmla="*/ 8 h 296"/>
                  <a:gd name="T8" fmla="*/ 33 w 152"/>
                  <a:gd name="T9" fmla="*/ 8 h 296"/>
                  <a:gd name="T10" fmla="*/ 36 w 152"/>
                  <a:gd name="T11" fmla="*/ 7 h 296"/>
                  <a:gd name="T12" fmla="*/ 39 w 152"/>
                  <a:gd name="T13" fmla="*/ 4 h 296"/>
                  <a:gd name="T14" fmla="*/ 40 w 152"/>
                  <a:gd name="T15" fmla="*/ 12 h 296"/>
                  <a:gd name="T16" fmla="*/ 43 w 152"/>
                  <a:gd name="T17" fmla="*/ 21 h 296"/>
                  <a:gd name="T18" fmla="*/ 46 w 152"/>
                  <a:gd name="T19" fmla="*/ 28 h 296"/>
                  <a:gd name="T20" fmla="*/ 48 w 152"/>
                  <a:gd name="T21" fmla="*/ 31 h 296"/>
                  <a:gd name="T22" fmla="*/ 50 w 152"/>
                  <a:gd name="T23" fmla="*/ 33 h 296"/>
                  <a:gd name="T24" fmla="*/ 47 w 152"/>
                  <a:gd name="T25" fmla="*/ 40 h 296"/>
                  <a:gd name="T26" fmla="*/ 42 w 152"/>
                  <a:gd name="T27" fmla="*/ 46 h 296"/>
                  <a:gd name="T28" fmla="*/ 38 w 152"/>
                  <a:gd name="T29" fmla="*/ 52 h 296"/>
                  <a:gd name="T30" fmla="*/ 37 w 152"/>
                  <a:gd name="T31" fmla="*/ 57 h 296"/>
                  <a:gd name="T32" fmla="*/ 38 w 152"/>
                  <a:gd name="T33" fmla="*/ 65 h 296"/>
                  <a:gd name="T34" fmla="*/ 38 w 152"/>
                  <a:gd name="T35" fmla="*/ 68 h 296"/>
                  <a:gd name="T36" fmla="*/ 37 w 152"/>
                  <a:gd name="T37" fmla="*/ 72 h 296"/>
                  <a:gd name="T38" fmla="*/ 41 w 152"/>
                  <a:gd name="T39" fmla="*/ 72 h 296"/>
                  <a:gd name="T40" fmla="*/ 48 w 152"/>
                  <a:gd name="T41" fmla="*/ 72 h 296"/>
                  <a:gd name="T42" fmla="*/ 45 w 152"/>
                  <a:gd name="T43" fmla="*/ 83 h 296"/>
                  <a:gd name="T44" fmla="*/ 45 w 152"/>
                  <a:gd name="T45" fmla="*/ 88 h 296"/>
                  <a:gd name="T46" fmla="*/ 48 w 152"/>
                  <a:gd name="T47" fmla="*/ 94 h 296"/>
                  <a:gd name="T48" fmla="*/ 41 w 152"/>
                  <a:gd name="T49" fmla="*/ 96 h 296"/>
                  <a:gd name="T50" fmla="*/ 35 w 152"/>
                  <a:gd name="T51" fmla="*/ 98 h 296"/>
                  <a:gd name="T52" fmla="*/ 28 w 152"/>
                  <a:gd name="T53" fmla="*/ 97 h 296"/>
                  <a:gd name="T54" fmla="*/ 24 w 152"/>
                  <a:gd name="T55" fmla="*/ 95 h 296"/>
                  <a:gd name="T56" fmla="*/ 22 w 152"/>
                  <a:gd name="T57" fmla="*/ 93 h 296"/>
                  <a:gd name="T58" fmla="*/ 22 w 152"/>
                  <a:gd name="T59" fmla="*/ 90 h 296"/>
                  <a:gd name="T60" fmla="*/ 28 w 152"/>
                  <a:gd name="T61" fmla="*/ 84 h 296"/>
                  <a:gd name="T62" fmla="*/ 23 w 152"/>
                  <a:gd name="T63" fmla="*/ 82 h 296"/>
                  <a:gd name="T64" fmla="*/ 17 w 152"/>
                  <a:gd name="T65" fmla="*/ 80 h 296"/>
                  <a:gd name="T66" fmla="*/ 13 w 152"/>
                  <a:gd name="T67" fmla="*/ 76 h 296"/>
                  <a:gd name="T68" fmla="*/ 8 w 152"/>
                  <a:gd name="T69" fmla="*/ 73 h 296"/>
                  <a:gd name="T70" fmla="*/ 5 w 152"/>
                  <a:gd name="T71" fmla="*/ 68 h 296"/>
                  <a:gd name="T72" fmla="*/ 2 w 152"/>
                  <a:gd name="T73" fmla="*/ 63 h 296"/>
                  <a:gd name="T74" fmla="*/ 0 w 152"/>
                  <a:gd name="T75" fmla="*/ 57 h 296"/>
                  <a:gd name="T76" fmla="*/ 0 w 152"/>
                  <a:gd name="T77" fmla="*/ 51 h 296"/>
                  <a:gd name="T78" fmla="*/ 0 w 152"/>
                  <a:gd name="T79" fmla="*/ 43 h 296"/>
                  <a:gd name="T80" fmla="*/ 9 w 152"/>
                  <a:gd name="T81" fmla="*/ 35 h 296"/>
                  <a:gd name="T82" fmla="*/ 11 w 152"/>
                  <a:gd name="T83" fmla="*/ 15 h 296"/>
                  <a:gd name="T84" fmla="*/ 10 w 152"/>
                  <a:gd name="T85" fmla="*/ 6 h 296"/>
                  <a:gd name="T86" fmla="*/ 9 w 152"/>
                  <a:gd name="T87" fmla="*/ 1 h 2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52" h="296">
                    <a:moveTo>
                      <a:pt x="26" y="0"/>
                    </a:moveTo>
                    <a:lnTo>
                      <a:pt x="59" y="0"/>
                    </a:lnTo>
                    <a:lnTo>
                      <a:pt x="62" y="4"/>
                    </a:lnTo>
                    <a:lnTo>
                      <a:pt x="66" y="9"/>
                    </a:lnTo>
                    <a:lnTo>
                      <a:pt x="71" y="13"/>
                    </a:lnTo>
                    <a:lnTo>
                      <a:pt x="77" y="17"/>
                    </a:lnTo>
                    <a:lnTo>
                      <a:pt x="82" y="21"/>
                    </a:lnTo>
                    <a:lnTo>
                      <a:pt x="88" y="23"/>
                    </a:lnTo>
                    <a:lnTo>
                      <a:pt x="93" y="24"/>
                    </a:lnTo>
                    <a:lnTo>
                      <a:pt x="99" y="25"/>
                    </a:lnTo>
                    <a:lnTo>
                      <a:pt x="104" y="24"/>
                    </a:lnTo>
                    <a:lnTo>
                      <a:pt x="108" y="21"/>
                    </a:lnTo>
                    <a:lnTo>
                      <a:pt x="114" y="17"/>
                    </a:lnTo>
                    <a:lnTo>
                      <a:pt x="118" y="12"/>
                    </a:lnTo>
                    <a:lnTo>
                      <a:pt x="119" y="23"/>
                    </a:lnTo>
                    <a:lnTo>
                      <a:pt x="122" y="35"/>
                    </a:lnTo>
                    <a:lnTo>
                      <a:pt x="126" y="49"/>
                    </a:lnTo>
                    <a:lnTo>
                      <a:pt x="130" y="62"/>
                    </a:lnTo>
                    <a:lnTo>
                      <a:pt x="136" y="76"/>
                    </a:lnTo>
                    <a:lnTo>
                      <a:pt x="141" y="86"/>
                    </a:lnTo>
                    <a:lnTo>
                      <a:pt x="144" y="91"/>
                    </a:lnTo>
                    <a:lnTo>
                      <a:pt x="147" y="94"/>
                    </a:lnTo>
                    <a:lnTo>
                      <a:pt x="149" y="97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3" y="120"/>
                    </a:lnTo>
                    <a:lnTo>
                      <a:pt x="137" y="131"/>
                    </a:lnTo>
                    <a:lnTo>
                      <a:pt x="129" y="140"/>
                    </a:lnTo>
                    <a:lnTo>
                      <a:pt x="123" y="149"/>
                    </a:lnTo>
                    <a:lnTo>
                      <a:pt x="117" y="157"/>
                    </a:lnTo>
                    <a:lnTo>
                      <a:pt x="114" y="165"/>
                    </a:lnTo>
                    <a:lnTo>
                      <a:pt x="112" y="172"/>
                    </a:lnTo>
                    <a:lnTo>
                      <a:pt x="113" y="187"/>
                    </a:lnTo>
                    <a:lnTo>
                      <a:pt x="115" y="197"/>
                    </a:lnTo>
                    <a:lnTo>
                      <a:pt x="115" y="201"/>
                    </a:lnTo>
                    <a:lnTo>
                      <a:pt x="115" y="205"/>
                    </a:lnTo>
                    <a:lnTo>
                      <a:pt x="114" y="210"/>
                    </a:lnTo>
                    <a:lnTo>
                      <a:pt x="112" y="216"/>
                    </a:lnTo>
                    <a:lnTo>
                      <a:pt x="118" y="216"/>
                    </a:lnTo>
                    <a:lnTo>
                      <a:pt x="126" y="216"/>
                    </a:lnTo>
                    <a:lnTo>
                      <a:pt x="136" y="216"/>
                    </a:lnTo>
                    <a:lnTo>
                      <a:pt x="146" y="216"/>
                    </a:lnTo>
                    <a:lnTo>
                      <a:pt x="139" y="235"/>
                    </a:lnTo>
                    <a:lnTo>
                      <a:pt x="136" y="252"/>
                    </a:lnTo>
                    <a:lnTo>
                      <a:pt x="135" y="259"/>
                    </a:lnTo>
                    <a:lnTo>
                      <a:pt x="136" y="267"/>
                    </a:lnTo>
                    <a:lnTo>
                      <a:pt x="139" y="275"/>
                    </a:lnTo>
                    <a:lnTo>
                      <a:pt x="146" y="283"/>
                    </a:lnTo>
                    <a:lnTo>
                      <a:pt x="136" y="288"/>
                    </a:lnTo>
                    <a:lnTo>
                      <a:pt x="125" y="291"/>
                    </a:lnTo>
                    <a:lnTo>
                      <a:pt x="115" y="295"/>
                    </a:lnTo>
                    <a:lnTo>
                      <a:pt x="105" y="296"/>
                    </a:lnTo>
                    <a:lnTo>
                      <a:pt x="94" y="296"/>
                    </a:lnTo>
                    <a:lnTo>
                      <a:pt x="85" y="294"/>
                    </a:lnTo>
                    <a:lnTo>
                      <a:pt x="79" y="291"/>
                    </a:lnTo>
                    <a:lnTo>
                      <a:pt x="73" y="288"/>
                    </a:lnTo>
                    <a:lnTo>
                      <a:pt x="70" y="284"/>
                    </a:lnTo>
                    <a:lnTo>
                      <a:pt x="67" y="280"/>
                    </a:lnTo>
                    <a:lnTo>
                      <a:pt x="66" y="276"/>
                    </a:lnTo>
                    <a:lnTo>
                      <a:pt x="66" y="271"/>
                    </a:lnTo>
                    <a:lnTo>
                      <a:pt x="76" y="262"/>
                    </a:lnTo>
                    <a:lnTo>
                      <a:pt x="85" y="253"/>
                    </a:lnTo>
                    <a:lnTo>
                      <a:pt x="77" y="251"/>
                    </a:lnTo>
                    <a:lnTo>
                      <a:pt x="69" y="249"/>
                    </a:lnTo>
                    <a:lnTo>
                      <a:pt x="60" y="246"/>
                    </a:lnTo>
                    <a:lnTo>
                      <a:pt x="52" y="242"/>
                    </a:lnTo>
                    <a:lnTo>
                      <a:pt x="45" y="236"/>
                    </a:lnTo>
                    <a:lnTo>
                      <a:pt x="38" y="231"/>
                    </a:lnTo>
                    <a:lnTo>
                      <a:pt x="32" y="226"/>
                    </a:lnTo>
                    <a:lnTo>
                      <a:pt x="25" y="219"/>
                    </a:lnTo>
                    <a:lnTo>
                      <a:pt x="20" y="213"/>
                    </a:lnTo>
                    <a:lnTo>
                      <a:pt x="14" y="205"/>
                    </a:lnTo>
                    <a:lnTo>
                      <a:pt x="10" y="198"/>
                    </a:lnTo>
                    <a:lnTo>
                      <a:pt x="6" y="190"/>
                    </a:lnTo>
                    <a:lnTo>
                      <a:pt x="3" y="180"/>
                    </a:lnTo>
                    <a:lnTo>
                      <a:pt x="1" y="172"/>
                    </a:lnTo>
                    <a:lnTo>
                      <a:pt x="0" y="163"/>
                    </a:lnTo>
                    <a:lnTo>
                      <a:pt x="0" y="154"/>
                    </a:lnTo>
                    <a:lnTo>
                      <a:pt x="0" y="142"/>
                    </a:lnTo>
                    <a:lnTo>
                      <a:pt x="0" y="130"/>
                    </a:lnTo>
                    <a:lnTo>
                      <a:pt x="26" y="130"/>
                    </a:lnTo>
                    <a:lnTo>
                      <a:pt x="27" y="106"/>
                    </a:lnTo>
                    <a:lnTo>
                      <a:pt x="31" y="67"/>
                    </a:lnTo>
                    <a:lnTo>
                      <a:pt x="32" y="46"/>
                    </a:lnTo>
                    <a:lnTo>
                      <a:pt x="32" y="27"/>
                    </a:lnTo>
                    <a:lnTo>
                      <a:pt x="31" y="18"/>
                    </a:lnTo>
                    <a:lnTo>
                      <a:pt x="29" y="10"/>
                    </a:lnTo>
                    <a:lnTo>
                      <a:pt x="28" y="4"/>
                    </a:lnTo>
                    <a:lnTo>
                      <a:pt x="26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4" name="Freeform 295">
                <a:extLst>
                  <a:ext uri="{FF2B5EF4-FFF2-40B4-BE49-F238E27FC236}">
                    <a16:creationId xmlns:a16="http://schemas.microsoft.com/office/drawing/2014/main" id="{0DCE13FE-1A70-394B-BD68-04D6FB912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" y="2442"/>
                <a:ext cx="8" cy="13"/>
              </a:xfrm>
              <a:custGeom>
                <a:avLst/>
                <a:gdLst>
                  <a:gd name="T0" fmla="*/ 8 w 26"/>
                  <a:gd name="T1" fmla="*/ 13 h 38"/>
                  <a:gd name="T2" fmla="*/ 8 w 26"/>
                  <a:gd name="T3" fmla="*/ 0 h 38"/>
                  <a:gd name="T4" fmla="*/ 6 w 26"/>
                  <a:gd name="T5" fmla="*/ 0 h 38"/>
                  <a:gd name="T6" fmla="*/ 4 w 26"/>
                  <a:gd name="T7" fmla="*/ 1 h 38"/>
                  <a:gd name="T8" fmla="*/ 2 w 26"/>
                  <a:gd name="T9" fmla="*/ 3 h 38"/>
                  <a:gd name="T10" fmla="*/ 0 w 26"/>
                  <a:gd name="T11" fmla="*/ 4 h 38"/>
                  <a:gd name="T12" fmla="*/ 6 w 26"/>
                  <a:gd name="T13" fmla="*/ 10 h 38"/>
                  <a:gd name="T14" fmla="*/ 8 w 26"/>
                  <a:gd name="T15" fmla="*/ 13 h 3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38">
                    <a:moveTo>
                      <a:pt x="26" y="38"/>
                    </a:moveTo>
                    <a:lnTo>
                      <a:pt x="26" y="0"/>
                    </a:lnTo>
                    <a:lnTo>
                      <a:pt x="21" y="1"/>
                    </a:lnTo>
                    <a:lnTo>
                      <a:pt x="13" y="4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8" y="30"/>
                    </a:lnTo>
                    <a:lnTo>
                      <a:pt x="26" y="3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5" name="Freeform 296">
                <a:extLst>
                  <a:ext uri="{FF2B5EF4-FFF2-40B4-BE49-F238E27FC236}">
                    <a16:creationId xmlns:a16="http://schemas.microsoft.com/office/drawing/2014/main" id="{C68795BA-4F26-C64C-8A89-DE0F74762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5" y="2420"/>
                <a:ext cx="10" cy="10"/>
              </a:xfrm>
              <a:custGeom>
                <a:avLst/>
                <a:gdLst>
                  <a:gd name="T0" fmla="*/ 0 w 34"/>
                  <a:gd name="T1" fmla="*/ 6 h 31"/>
                  <a:gd name="T2" fmla="*/ 2 w 34"/>
                  <a:gd name="T3" fmla="*/ 7 h 31"/>
                  <a:gd name="T4" fmla="*/ 5 w 34"/>
                  <a:gd name="T5" fmla="*/ 8 h 31"/>
                  <a:gd name="T6" fmla="*/ 8 w 34"/>
                  <a:gd name="T7" fmla="*/ 10 h 31"/>
                  <a:gd name="T8" fmla="*/ 10 w 34"/>
                  <a:gd name="T9" fmla="*/ 10 h 31"/>
                  <a:gd name="T10" fmla="*/ 10 w 34"/>
                  <a:gd name="T11" fmla="*/ 8 h 31"/>
                  <a:gd name="T12" fmla="*/ 9 w 34"/>
                  <a:gd name="T13" fmla="*/ 5 h 31"/>
                  <a:gd name="T14" fmla="*/ 8 w 34"/>
                  <a:gd name="T15" fmla="*/ 2 h 31"/>
                  <a:gd name="T16" fmla="*/ 6 w 34"/>
                  <a:gd name="T17" fmla="*/ 0 h 31"/>
                  <a:gd name="T18" fmla="*/ 5 w 34"/>
                  <a:gd name="T19" fmla="*/ 2 h 31"/>
                  <a:gd name="T20" fmla="*/ 3 w 34"/>
                  <a:gd name="T21" fmla="*/ 4 h 31"/>
                  <a:gd name="T22" fmla="*/ 2 w 34"/>
                  <a:gd name="T23" fmla="*/ 5 h 31"/>
                  <a:gd name="T24" fmla="*/ 2 w 34"/>
                  <a:gd name="T25" fmla="*/ 5 h 31"/>
                  <a:gd name="T26" fmla="*/ 1 w 34"/>
                  <a:gd name="T27" fmla="*/ 6 h 31"/>
                  <a:gd name="T28" fmla="*/ 0 w 34"/>
                  <a:gd name="T29" fmla="*/ 6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31">
                    <a:moveTo>
                      <a:pt x="0" y="18"/>
                    </a:moveTo>
                    <a:lnTo>
                      <a:pt x="8" y="22"/>
                    </a:lnTo>
                    <a:lnTo>
                      <a:pt x="17" y="26"/>
                    </a:lnTo>
                    <a:lnTo>
                      <a:pt x="27" y="30"/>
                    </a:lnTo>
                    <a:lnTo>
                      <a:pt x="34" y="31"/>
                    </a:lnTo>
                    <a:lnTo>
                      <a:pt x="33" y="24"/>
                    </a:lnTo>
                    <a:lnTo>
                      <a:pt x="30" y="15"/>
                    </a:lnTo>
                    <a:lnTo>
                      <a:pt x="26" y="6"/>
                    </a:lnTo>
                    <a:lnTo>
                      <a:pt x="20" y="0"/>
                    </a:lnTo>
                    <a:lnTo>
                      <a:pt x="16" y="5"/>
                    </a:lnTo>
                    <a:lnTo>
                      <a:pt x="10" y="11"/>
                    </a:lnTo>
                    <a:lnTo>
                      <a:pt x="8" y="14"/>
                    </a:lnTo>
                    <a:lnTo>
                      <a:pt x="6" y="16"/>
                    </a:lnTo>
                    <a:lnTo>
                      <a:pt x="4" y="18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6" name="Freeform 297">
                <a:extLst>
                  <a:ext uri="{FF2B5EF4-FFF2-40B4-BE49-F238E27FC236}">
                    <a16:creationId xmlns:a16="http://schemas.microsoft.com/office/drawing/2014/main" id="{CCAA0F87-1C91-DE4A-9597-A067AA98E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" y="2418"/>
                <a:ext cx="6" cy="12"/>
              </a:xfrm>
              <a:custGeom>
                <a:avLst/>
                <a:gdLst>
                  <a:gd name="T0" fmla="*/ 0 w 20"/>
                  <a:gd name="T1" fmla="*/ 2 h 37"/>
                  <a:gd name="T2" fmla="*/ 0 w 20"/>
                  <a:gd name="T3" fmla="*/ 12 h 37"/>
                  <a:gd name="T4" fmla="*/ 2 w 20"/>
                  <a:gd name="T5" fmla="*/ 11 h 37"/>
                  <a:gd name="T6" fmla="*/ 6 w 20"/>
                  <a:gd name="T7" fmla="*/ 10 h 37"/>
                  <a:gd name="T8" fmla="*/ 6 w 20"/>
                  <a:gd name="T9" fmla="*/ 0 h 37"/>
                  <a:gd name="T10" fmla="*/ 0 w 20"/>
                  <a:gd name="T11" fmla="*/ 2 h 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37">
                    <a:moveTo>
                      <a:pt x="0" y="6"/>
                    </a:moveTo>
                    <a:lnTo>
                      <a:pt x="0" y="37"/>
                    </a:lnTo>
                    <a:lnTo>
                      <a:pt x="7" y="33"/>
                    </a:lnTo>
                    <a:lnTo>
                      <a:pt x="20" y="30"/>
                    </a:lnTo>
                    <a:lnTo>
                      <a:pt x="20" y="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7" name="Line 298">
                <a:extLst>
                  <a:ext uri="{FF2B5EF4-FFF2-40B4-BE49-F238E27FC236}">
                    <a16:creationId xmlns:a16="http://schemas.microsoft.com/office/drawing/2014/main" id="{B4CE8BE6-9E6D-154F-9E50-013884AB02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0" y="2449"/>
                <a:ext cx="1" cy="10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8" name="Freeform 299">
                <a:extLst>
                  <a:ext uri="{FF2B5EF4-FFF2-40B4-BE49-F238E27FC236}">
                    <a16:creationId xmlns:a16="http://schemas.microsoft.com/office/drawing/2014/main" id="{01320F4C-8F84-1444-8372-C21F1382D0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0" y="2453"/>
                <a:ext cx="4" cy="6"/>
              </a:xfrm>
              <a:custGeom>
                <a:avLst/>
                <a:gdLst>
                  <a:gd name="T0" fmla="*/ 0 w 13"/>
                  <a:gd name="T1" fmla="*/ 6 h 18"/>
                  <a:gd name="T2" fmla="*/ 0 w 13"/>
                  <a:gd name="T3" fmla="*/ 4 h 18"/>
                  <a:gd name="T4" fmla="*/ 1 w 13"/>
                  <a:gd name="T5" fmla="*/ 3 h 18"/>
                  <a:gd name="T6" fmla="*/ 2 w 13"/>
                  <a:gd name="T7" fmla="*/ 1 h 18"/>
                  <a:gd name="T8" fmla="*/ 4 w 13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" y="13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39" name="Line 300">
                <a:extLst>
                  <a:ext uri="{FF2B5EF4-FFF2-40B4-BE49-F238E27FC236}">
                    <a16:creationId xmlns:a16="http://schemas.microsoft.com/office/drawing/2014/main" id="{B673C45E-927D-4F40-9D52-3F9B599DAA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5178" y="2447"/>
                <a:ext cx="6" cy="6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0" name="Freeform 301">
                <a:extLst>
                  <a:ext uri="{FF2B5EF4-FFF2-40B4-BE49-F238E27FC236}">
                    <a16:creationId xmlns:a16="http://schemas.microsoft.com/office/drawing/2014/main" id="{1DD1C797-E148-504E-8F1B-33BEE019D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6" y="2564"/>
                <a:ext cx="9" cy="10"/>
              </a:xfrm>
              <a:custGeom>
                <a:avLst/>
                <a:gdLst>
                  <a:gd name="T0" fmla="*/ 0 w 27"/>
                  <a:gd name="T1" fmla="*/ 0 h 31"/>
                  <a:gd name="T2" fmla="*/ 7 w 27"/>
                  <a:gd name="T3" fmla="*/ 10 h 31"/>
                  <a:gd name="T4" fmla="*/ 9 w 27"/>
                  <a:gd name="T5" fmla="*/ 4 h 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" h="31">
                    <a:moveTo>
                      <a:pt x="0" y="0"/>
                    </a:moveTo>
                    <a:lnTo>
                      <a:pt x="20" y="31"/>
                    </a:lnTo>
                    <a:lnTo>
                      <a:pt x="27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1" name="Freeform 302">
                <a:extLst>
                  <a:ext uri="{FF2B5EF4-FFF2-40B4-BE49-F238E27FC236}">
                    <a16:creationId xmlns:a16="http://schemas.microsoft.com/office/drawing/2014/main" id="{71351F47-ABEE-AA4A-B1C5-1FFFA637EF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" y="2568"/>
                <a:ext cx="6" cy="1"/>
              </a:xfrm>
              <a:custGeom>
                <a:avLst/>
                <a:gdLst>
                  <a:gd name="T0" fmla="*/ 6 w 20"/>
                  <a:gd name="T1" fmla="*/ 0 h 1"/>
                  <a:gd name="T2" fmla="*/ 3 w 20"/>
                  <a:gd name="T3" fmla="*/ 0 h 1"/>
                  <a:gd name="T4" fmla="*/ 0 w 2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2" name="Freeform 303">
                <a:extLst>
                  <a:ext uri="{FF2B5EF4-FFF2-40B4-BE49-F238E27FC236}">
                    <a16:creationId xmlns:a16="http://schemas.microsoft.com/office/drawing/2014/main" id="{93EE2D4F-238D-334A-9B6F-B18AD26D5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" y="2557"/>
                <a:ext cx="12" cy="5"/>
              </a:xfrm>
              <a:custGeom>
                <a:avLst/>
                <a:gdLst>
                  <a:gd name="T0" fmla="*/ 0 w 34"/>
                  <a:gd name="T1" fmla="*/ 5 h 13"/>
                  <a:gd name="T2" fmla="*/ 2 w 34"/>
                  <a:gd name="T3" fmla="*/ 5 h 13"/>
                  <a:gd name="T4" fmla="*/ 4 w 34"/>
                  <a:gd name="T5" fmla="*/ 4 h 13"/>
                  <a:gd name="T6" fmla="*/ 6 w 34"/>
                  <a:gd name="T7" fmla="*/ 4 h 13"/>
                  <a:gd name="T8" fmla="*/ 7 w 34"/>
                  <a:gd name="T9" fmla="*/ 3 h 13"/>
                  <a:gd name="T10" fmla="*/ 10 w 34"/>
                  <a:gd name="T11" fmla="*/ 1 h 13"/>
                  <a:gd name="T12" fmla="*/ 12 w 34"/>
                  <a:gd name="T13" fmla="*/ 0 h 13"/>
                  <a:gd name="T14" fmla="*/ 9 w 34"/>
                  <a:gd name="T15" fmla="*/ 0 h 13"/>
                  <a:gd name="T16" fmla="*/ 5 w 34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" h="13">
                    <a:moveTo>
                      <a:pt x="0" y="13"/>
                    </a:moveTo>
                    <a:lnTo>
                      <a:pt x="6" y="13"/>
                    </a:lnTo>
                    <a:lnTo>
                      <a:pt x="10" y="11"/>
                    </a:lnTo>
                    <a:lnTo>
                      <a:pt x="16" y="10"/>
                    </a:lnTo>
                    <a:lnTo>
                      <a:pt x="20" y="7"/>
                    </a:lnTo>
                    <a:lnTo>
                      <a:pt x="28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5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3" name="Freeform 304">
                <a:extLst>
                  <a:ext uri="{FF2B5EF4-FFF2-40B4-BE49-F238E27FC236}">
                    <a16:creationId xmlns:a16="http://schemas.microsoft.com/office/drawing/2014/main" id="{2BFE3F01-D80D-414C-880E-39CD0C9DF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" y="2547"/>
                <a:ext cx="12" cy="6"/>
              </a:xfrm>
              <a:custGeom>
                <a:avLst/>
                <a:gdLst>
                  <a:gd name="T0" fmla="*/ 12 w 34"/>
                  <a:gd name="T1" fmla="*/ 6 h 18"/>
                  <a:gd name="T2" fmla="*/ 12 w 34"/>
                  <a:gd name="T3" fmla="*/ 0 h 18"/>
                  <a:gd name="T4" fmla="*/ 10 w 34"/>
                  <a:gd name="T5" fmla="*/ 0 h 18"/>
                  <a:gd name="T6" fmla="*/ 7 w 34"/>
                  <a:gd name="T7" fmla="*/ 0 h 18"/>
                  <a:gd name="T8" fmla="*/ 4 w 34"/>
                  <a:gd name="T9" fmla="*/ 0 h 18"/>
                  <a:gd name="T10" fmla="*/ 0 w 34"/>
                  <a:gd name="T11" fmla="*/ 0 h 18"/>
                  <a:gd name="T12" fmla="*/ 12 w 34"/>
                  <a:gd name="T13" fmla="*/ 6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4" y="18"/>
                    </a:moveTo>
                    <a:lnTo>
                      <a:pt x="34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34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4" name="Freeform 305">
                <a:extLst>
                  <a:ext uri="{FF2B5EF4-FFF2-40B4-BE49-F238E27FC236}">
                    <a16:creationId xmlns:a16="http://schemas.microsoft.com/office/drawing/2014/main" id="{E5536BCC-CCDA-7447-B2AB-88C912EDF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1" y="2535"/>
                <a:ext cx="20" cy="8"/>
              </a:xfrm>
              <a:custGeom>
                <a:avLst/>
                <a:gdLst>
                  <a:gd name="T0" fmla="*/ 18 w 59"/>
                  <a:gd name="T1" fmla="*/ 8 h 25"/>
                  <a:gd name="T2" fmla="*/ 19 w 59"/>
                  <a:gd name="T3" fmla="*/ 4 h 25"/>
                  <a:gd name="T4" fmla="*/ 20 w 59"/>
                  <a:gd name="T5" fmla="*/ 0 h 25"/>
                  <a:gd name="T6" fmla="*/ 15 w 59"/>
                  <a:gd name="T7" fmla="*/ 0 h 25"/>
                  <a:gd name="T8" fmla="*/ 9 w 59"/>
                  <a:gd name="T9" fmla="*/ 0 h 25"/>
                  <a:gd name="T10" fmla="*/ 6 w 59"/>
                  <a:gd name="T11" fmla="*/ 0 h 25"/>
                  <a:gd name="T12" fmla="*/ 4 w 59"/>
                  <a:gd name="T13" fmla="*/ 1 h 25"/>
                  <a:gd name="T14" fmla="*/ 2 w 59"/>
                  <a:gd name="T15" fmla="*/ 1 h 25"/>
                  <a:gd name="T16" fmla="*/ 0 w 59"/>
                  <a:gd name="T17" fmla="*/ 2 h 25"/>
                  <a:gd name="T18" fmla="*/ 4 w 59"/>
                  <a:gd name="T19" fmla="*/ 4 h 25"/>
                  <a:gd name="T20" fmla="*/ 9 w 59"/>
                  <a:gd name="T21" fmla="*/ 6 h 25"/>
                  <a:gd name="T22" fmla="*/ 11 w 59"/>
                  <a:gd name="T23" fmla="*/ 7 h 25"/>
                  <a:gd name="T24" fmla="*/ 13 w 59"/>
                  <a:gd name="T25" fmla="*/ 8 h 25"/>
                  <a:gd name="T26" fmla="*/ 16 w 59"/>
                  <a:gd name="T27" fmla="*/ 8 h 25"/>
                  <a:gd name="T28" fmla="*/ 18 w 59"/>
                  <a:gd name="T29" fmla="*/ 8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9" h="25">
                    <a:moveTo>
                      <a:pt x="53" y="25"/>
                    </a:moveTo>
                    <a:lnTo>
                      <a:pt x="56" y="12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13" y="14"/>
                    </a:lnTo>
                    <a:lnTo>
                      <a:pt x="26" y="20"/>
                    </a:lnTo>
                    <a:lnTo>
                      <a:pt x="33" y="22"/>
                    </a:lnTo>
                    <a:lnTo>
                      <a:pt x="38" y="24"/>
                    </a:lnTo>
                    <a:lnTo>
                      <a:pt x="46" y="25"/>
                    </a:lnTo>
                    <a:lnTo>
                      <a:pt x="53" y="2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45" name="Line 306">
                <a:extLst>
                  <a:ext uri="{FF2B5EF4-FFF2-40B4-BE49-F238E27FC236}">
                    <a16:creationId xmlns:a16="http://schemas.microsoft.com/office/drawing/2014/main" id="{B076AA06-0B5E-AF44-A6F3-F4121C8358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1" y="2516"/>
                <a:ext cx="6" cy="2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58" name="Freeform 307">
              <a:extLst>
                <a:ext uri="{FF2B5EF4-FFF2-40B4-BE49-F238E27FC236}">
                  <a16:creationId xmlns:a16="http://schemas.microsoft.com/office/drawing/2014/main" id="{674F612C-A6BC-7641-A014-461E003118F9}"/>
                </a:ext>
              </a:extLst>
            </p:cNvPr>
            <p:cNvSpPr>
              <a:spLocks/>
            </p:cNvSpPr>
            <p:nvPr>
              <p:custDataLst>
                <p:tags r:id="rId326"/>
              </p:custDataLst>
            </p:nvPr>
          </p:nvSpPr>
          <p:spPr bwMode="auto">
            <a:xfrm>
              <a:off x="9677020" y="4905546"/>
              <a:ext cx="17432" cy="61722"/>
            </a:xfrm>
            <a:custGeom>
              <a:avLst/>
              <a:gdLst>
                <a:gd name="T0" fmla="*/ 0 w 33"/>
                <a:gd name="T1" fmla="*/ 55563 h 43"/>
                <a:gd name="T2" fmla="*/ 433 w 33"/>
                <a:gd name="T3" fmla="*/ 43934 h 43"/>
                <a:gd name="T4" fmla="*/ 866 w 33"/>
                <a:gd name="T5" fmla="*/ 34888 h 43"/>
                <a:gd name="T6" fmla="*/ 2165 w 33"/>
                <a:gd name="T7" fmla="*/ 27135 h 43"/>
                <a:gd name="T8" fmla="*/ 3897 w 33"/>
                <a:gd name="T9" fmla="*/ 19382 h 43"/>
                <a:gd name="T10" fmla="*/ 6062 w 33"/>
                <a:gd name="T11" fmla="*/ 11629 h 43"/>
                <a:gd name="T12" fmla="*/ 8659 w 33"/>
                <a:gd name="T13" fmla="*/ 6461 h 43"/>
                <a:gd name="T14" fmla="*/ 11257 w 33"/>
                <a:gd name="T15" fmla="*/ 2584 h 43"/>
                <a:gd name="T16" fmla="*/ 14288 w 33"/>
                <a:gd name="T17" fmla="*/ 0 h 43"/>
                <a:gd name="T18" fmla="*/ 14288 w 33"/>
                <a:gd name="T19" fmla="*/ 32304 h 43"/>
                <a:gd name="T20" fmla="*/ 9958 w 33"/>
                <a:gd name="T21" fmla="*/ 34888 h 43"/>
                <a:gd name="T22" fmla="*/ 7793 w 33"/>
                <a:gd name="T23" fmla="*/ 37473 h 43"/>
                <a:gd name="T24" fmla="*/ 6928 w 33"/>
                <a:gd name="T25" fmla="*/ 41349 h 43"/>
                <a:gd name="T26" fmla="*/ 6928 w 33"/>
                <a:gd name="T27" fmla="*/ 43934 h 43"/>
                <a:gd name="T28" fmla="*/ 6928 w 33"/>
                <a:gd name="T29" fmla="*/ 46518 h 43"/>
                <a:gd name="T30" fmla="*/ 6062 w 33"/>
                <a:gd name="T31" fmla="*/ 49102 h 43"/>
                <a:gd name="T32" fmla="*/ 4330 w 33"/>
                <a:gd name="T33" fmla="*/ 52979 h 43"/>
                <a:gd name="T34" fmla="*/ 0 w 33"/>
                <a:gd name="T35" fmla="*/ 55563 h 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" h="43">
                  <a:moveTo>
                    <a:pt x="0" y="43"/>
                  </a:moveTo>
                  <a:lnTo>
                    <a:pt x="1" y="34"/>
                  </a:lnTo>
                  <a:lnTo>
                    <a:pt x="2" y="27"/>
                  </a:lnTo>
                  <a:lnTo>
                    <a:pt x="5" y="21"/>
                  </a:lnTo>
                  <a:lnTo>
                    <a:pt x="9" y="15"/>
                  </a:lnTo>
                  <a:lnTo>
                    <a:pt x="14" y="9"/>
                  </a:lnTo>
                  <a:lnTo>
                    <a:pt x="20" y="5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3" y="25"/>
                  </a:lnTo>
                  <a:lnTo>
                    <a:pt x="23" y="27"/>
                  </a:lnTo>
                  <a:lnTo>
                    <a:pt x="18" y="29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0" y="41"/>
                  </a:lnTo>
                  <a:lnTo>
                    <a:pt x="0" y="4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59" name="Freeform 308">
              <a:extLst>
                <a:ext uri="{FF2B5EF4-FFF2-40B4-BE49-F238E27FC236}">
                  <a16:creationId xmlns:a16="http://schemas.microsoft.com/office/drawing/2014/main" id="{C3C3D3AB-A86F-9044-BDDD-168BEAECBC9C}"/>
                </a:ext>
              </a:extLst>
            </p:cNvPr>
            <p:cNvSpPr>
              <a:spLocks/>
            </p:cNvSpPr>
            <p:nvPr>
              <p:custDataLst>
                <p:tags r:id="rId327"/>
              </p:custDataLst>
            </p:nvPr>
          </p:nvSpPr>
          <p:spPr bwMode="auto">
            <a:xfrm>
              <a:off x="9769991" y="4838534"/>
              <a:ext cx="27116" cy="65249"/>
            </a:xfrm>
            <a:custGeom>
              <a:avLst/>
              <a:gdLst>
                <a:gd name="T0" fmla="*/ 0 w 54"/>
                <a:gd name="T1" fmla="*/ 35115 h 92"/>
                <a:gd name="T2" fmla="*/ 412 w 54"/>
                <a:gd name="T3" fmla="*/ 32561 h 92"/>
                <a:gd name="T4" fmla="*/ 823 w 54"/>
                <a:gd name="T5" fmla="*/ 29369 h 92"/>
                <a:gd name="T6" fmla="*/ 1235 w 54"/>
                <a:gd name="T7" fmla="*/ 26815 h 92"/>
                <a:gd name="T8" fmla="*/ 2469 w 54"/>
                <a:gd name="T9" fmla="*/ 23623 h 92"/>
                <a:gd name="T10" fmla="*/ 4527 w 54"/>
                <a:gd name="T11" fmla="*/ 18515 h 92"/>
                <a:gd name="T12" fmla="*/ 7408 w 54"/>
                <a:gd name="T13" fmla="*/ 13408 h 92"/>
                <a:gd name="T14" fmla="*/ 12759 w 54"/>
                <a:gd name="T15" fmla="*/ 4469 h 92"/>
                <a:gd name="T16" fmla="*/ 16875 w 54"/>
                <a:gd name="T17" fmla="*/ 0 h 92"/>
                <a:gd name="T18" fmla="*/ 22225 w 54"/>
                <a:gd name="T19" fmla="*/ 7661 h 92"/>
                <a:gd name="T20" fmla="*/ 20990 w 54"/>
                <a:gd name="T21" fmla="*/ 13408 h 92"/>
                <a:gd name="T22" fmla="*/ 19344 w 54"/>
                <a:gd name="T23" fmla="*/ 18515 h 92"/>
                <a:gd name="T24" fmla="*/ 18109 w 54"/>
                <a:gd name="T25" fmla="*/ 22346 h 92"/>
                <a:gd name="T26" fmla="*/ 16875 w 54"/>
                <a:gd name="T27" fmla="*/ 26177 h 92"/>
                <a:gd name="T28" fmla="*/ 13582 w 54"/>
                <a:gd name="T29" fmla="*/ 31284 h 92"/>
                <a:gd name="T30" fmla="*/ 11524 w 54"/>
                <a:gd name="T31" fmla="*/ 35115 h 92"/>
                <a:gd name="T32" fmla="*/ 10701 w 54"/>
                <a:gd name="T33" fmla="*/ 40861 h 92"/>
                <a:gd name="T34" fmla="*/ 10701 w 54"/>
                <a:gd name="T35" fmla="*/ 47246 h 92"/>
                <a:gd name="T36" fmla="*/ 9878 w 54"/>
                <a:gd name="T37" fmla="*/ 52992 h 92"/>
                <a:gd name="T38" fmla="*/ 8231 w 54"/>
                <a:gd name="T39" fmla="*/ 58738 h 92"/>
                <a:gd name="T40" fmla="*/ 5762 w 54"/>
                <a:gd name="T41" fmla="*/ 52992 h 92"/>
                <a:gd name="T42" fmla="*/ 3293 w 54"/>
                <a:gd name="T43" fmla="*/ 47246 h 92"/>
                <a:gd name="T44" fmla="*/ 2058 w 54"/>
                <a:gd name="T45" fmla="*/ 44692 h 92"/>
                <a:gd name="T46" fmla="*/ 823 w 54"/>
                <a:gd name="T47" fmla="*/ 40861 h 92"/>
                <a:gd name="T48" fmla="*/ 412 w 54"/>
                <a:gd name="T49" fmla="*/ 38307 h 92"/>
                <a:gd name="T50" fmla="*/ 0 w 54"/>
                <a:gd name="T51" fmla="*/ 35115 h 9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4" h="92">
                  <a:moveTo>
                    <a:pt x="0" y="55"/>
                  </a:moveTo>
                  <a:lnTo>
                    <a:pt x="1" y="51"/>
                  </a:lnTo>
                  <a:lnTo>
                    <a:pt x="2" y="46"/>
                  </a:lnTo>
                  <a:lnTo>
                    <a:pt x="3" y="42"/>
                  </a:lnTo>
                  <a:lnTo>
                    <a:pt x="6" y="37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1" y="7"/>
                  </a:lnTo>
                  <a:lnTo>
                    <a:pt x="41" y="0"/>
                  </a:lnTo>
                  <a:lnTo>
                    <a:pt x="54" y="12"/>
                  </a:lnTo>
                  <a:lnTo>
                    <a:pt x="51" y="21"/>
                  </a:lnTo>
                  <a:lnTo>
                    <a:pt x="47" y="29"/>
                  </a:lnTo>
                  <a:lnTo>
                    <a:pt x="44" y="35"/>
                  </a:lnTo>
                  <a:lnTo>
                    <a:pt x="41" y="41"/>
                  </a:lnTo>
                  <a:lnTo>
                    <a:pt x="33" y="49"/>
                  </a:lnTo>
                  <a:lnTo>
                    <a:pt x="28" y="55"/>
                  </a:lnTo>
                  <a:lnTo>
                    <a:pt x="26" y="64"/>
                  </a:lnTo>
                  <a:lnTo>
                    <a:pt x="26" y="74"/>
                  </a:lnTo>
                  <a:lnTo>
                    <a:pt x="24" y="83"/>
                  </a:lnTo>
                  <a:lnTo>
                    <a:pt x="20" y="92"/>
                  </a:lnTo>
                  <a:lnTo>
                    <a:pt x="14" y="83"/>
                  </a:lnTo>
                  <a:lnTo>
                    <a:pt x="8" y="74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1" y="60"/>
                  </a:lnTo>
                  <a:lnTo>
                    <a:pt x="0" y="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60" name="Freeform 310">
              <a:extLst>
                <a:ext uri="{FF2B5EF4-FFF2-40B4-BE49-F238E27FC236}">
                  <a16:creationId xmlns:a16="http://schemas.microsoft.com/office/drawing/2014/main" id="{FD25C563-4591-024A-ABCC-2CCBADB57BDF}"/>
                </a:ext>
              </a:extLst>
            </p:cNvPr>
            <p:cNvSpPr>
              <a:spLocks/>
            </p:cNvSpPr>
            <p:nvPr>
              <p:custDataLst>
                <p:tags r:id="rId328"/>
              </p:custDataLst>
            </p:nvPr>
          </p:nvSpPr>
          <p:spPr bwMode="auto">
            <a:xfrm>
              <a:off x="9808728" y="4671005"/>
              <a:ext cx="30990" cy="63485"/>
            </a:xfrm>
            <a:custGeom>
              <a:avLst/>
              <a:gdLst>
                <a:gd name="T0" fmla="*/ 0 w 66"/>
                <a:gd name="T1" fmla="*/ 57150 h 18"/>
                <a:gd name="T2" fmla="*/ 25400 w 66"/>
                <a:gd name="T3" fmla="*/ 57150 h 18"/>
                <a:gd name="T4" fmla="*/ 20012 w 66"/>
                <a:gd name="T5" fmla="*/ 41275 h 18"/>
                <a:gd name="T6" fmla="*/ 15394 w 66"/>
                <a:gd name="T7" fmla="*/ 22225 h 18"/>
                <a:gd name="T8" fmla="*/ 13470 w 66"/>
                <a:gd name="T9" fmla="*/ 12700 h 18"/>
                <a:gd name="T10" fmla="*/ 11161 w 66"/>
                <a:gd name="T11" fmla="*/ 6350 h 18"/>
                <a:gd name="T12" fmla="*/ 9621 w 66"/>
                <a:gd name="T13" fmla="*/ 3175 h 18"/>
                <a:gd name="T14" fmla="*/ 7312 w 66"/>
                <a:gd name="T15" fmla="*/ 0 h 18"/>
                <a:gd name="T16" fmla="*/ 0 w 66"/>
                <a:gd name="T17" fmla="*/ 5715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18">
                  <a:moveTo>
                    <a:pt x="0" y="18"/>
                  </a:moveTo>
                  <a:lnTo>
                    <a:pt x="66" y="18"/>
                  </a:lnTo>
                  <a:lnTo>
                    <a:pt x="52" y="13"/>
                  </a:lnTo>
                  <a:lnTo>
                    <a:pt x="40" y="7"/>
                  </a:lnTo>
                  <a:lnTo>
                    <a:pt x="35" y="4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0" y="1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61" name="Freeform 312">
              <a:extLst>
                <a:ext uri="{FF2B5EF4-FFF2-40B4-BE49-F238E27FC236}">
                  <a16:creationId xmlns:a16="http://schemas.microsoft.com/office/drawing/2014/main" id="{132DC79F-FFCC-B749-BC1C-275B9EF5DA66}"/>
                </a:ext>
              </a:extLst>
            </p:cNvPr>
            <p:cNvSpPr>
              <a:spLocks/>
            </p:cNvSpPr>
            <p:nvPr>
              <p:custDataLst>
                <p:tags r:id="rId329"/>
              </p:custDataLst>
            </p:nvPr>
          </p:nvSpPr>
          <p:spPr bwMode="auto">
            <a:xfrm>
              <a:off x="9506574" y="4706275"/>
              <a:ext cx="36801" cy="65248"/>
            </a:xfrm>
            <a:custGeom>
              <a:avLst/>
              <a:gdLst>
                <a:gd name="T0" fmla="*/ 2514 w 72"/>
                <a:gd name="T1" fmla="*/ 58737 h 29"/>
                <a:gd name="T2" fmla="*/ 6284 w 72"/>
                <a:gd name="T3" fmla="*/ 52661 h 29"/>
                <a:gd name="T4" fmla="*/ 10054 w 72"/>
                <a:gd name="T5" fmla="*/ 48610 h 29"/>
                <a:gd name="T6" fmla="*/ 13406 w 72"/>
                <a:gd name="T7" fmla="*/ 48610 h 29"/>
                <a:gd name="T8" fmla="*/ 16338 w 72"/>
                <a:gd name="T9" fmla="*/ 48610 h 29"/>
                <a:gd name="T10" fmla="*/ 23041 w 72"/>
                <a:gd name="T11" fmla="*/ 54686 h 29"/>
                <a:gd name="T12" fmla="*/ 30163 w 72"/>
                <a:gd name="T13" fmla="*/ 58737 h 29"/>
                <a:gd name="T14" fmla="*/ 30163 w 72"/>
                <a:gd name="T15" fmla="*/ 8102 h 29"/>
                <a:gd name="T16" fmla="*/ 24298 w 72"/>
                <a:gd name="T17" fmla="*/ 2025 h 29"/>
                <a:gd name="T18" fmla="*/ 19690 w 72"/>
                <a:gd name="T19" fmla="*/ 0 h 29"/>
                <a:gd name="T20" fmla="*/ 16338 w 72"/>
                <a:gd name="T21" fmla="*/ 0 h 29"/>
                <a:gd name="T22" fmla="*/ 14244 w 72"/>
                <a:gd name="T23" fmla="*/ 4051 h 29"/>
                <a:gd name="T24" fmla="*/ 11311 w 72"/>
                <a:gd name="T25" fmla="*/ 6076 h 29"/>
                <a:gd name="T26" fmla="*/ 8798 w 72"/>
                <a:gd name="T27" fmla="*/ 10127 h 29"/>
                <a:gd name="T28" fmla="*/ 5027 w 72"/>
                <a:gd name="T29" fmla="*/ 10127 h 29"/>
                <a:gd name="T30" fmla="*/ 0 w 72"/>
                <a:gd name="T31" fmla="*/ 8102 h 29"/>
                <a:gd name="T32" fmla="*/ 1257 w 72"/>
                <a:gd name="T33" fmla="*/ 32407 h 29"/>
                <a:gd name="T34" fmla="*/ 2514 w 72"/>
                <a:gd name="T35" fmla="*/ 58737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" h="29">
                  <a:moveTo>
                    <a:pt x="6" y="29"/>
                  </a:moveTo>
                  <a:lnTo>
                    <a:pt x="15" y="26"/>
                  </a:lnTo>
                  <a:lnTo>
                    <a:pt x="24" y="24"/>
                  </a:lnTo>
                  <a:lnTo>
                    <a:pt x="32" y="24"/>
                  </a:lnTo>
                  <a:lnTo>
                    <a:pt x="39" y="24"/>
                  </a:lnTo>
                  <a:lnTo>
                    <a:pt x="55" y="27"/>
                  </a:lnTo>
                  <a:lnTo>
                    <a:pt x="72" y="29"/>
                  </a:lnTo>
                  <a:lnTo>
                    <a:pt x="72" y="4"/>
                  </a:lnTo>
                  <a:lnTo>
                    <a:pt x="58" y="1"/>
                  </a:lnTo>
                  <a:lnTo>
                    <a:pt x="47" y="0"/>
                  </a:lnTo>
                  <a:lnTo>
                    <a:pt x="39" y="0"/>
                  </a:lnTo>
                  <a:lnTo>
                    <a:pt x="34" y="2"/>
                  </a:lnTo>
                  <a:lnTo>
                    <a:pt x="27" y="3"/>
                  </a:lnTo>
                  <a:lnTo>
                    <a:pt x="21" y="5"/>
                  </a:lnTo>
                  <a:lnTo>
                    <a:pt x="12" y="5"/>
                  </a:lnTo>
                  <a:lnTo>
                    <a:pt x="0" y="4"/>
                  </a:lnTo>
                  <a:lnTo>
                    <a:pt x="3" y="16"/>
                  </a:lnTo>
                  <a:lnTo>
                    <a:pt x="6" y="2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62" name="Freeform 313">
              <a:extLst>
                <a:ext uri="{FF2B5EF4-FFF2-40B4-BE49-F238E27FC236}">
                  <a16:creationId xmlns:a16="http://schemas.microsoft.com/office/drawing/2014/main" id="{004D0A28-9BC6-A44D-A959-B0983BC2904E}"/>
                </a:ext>
              </a:extLst>
            </p:cNvPr>
            <p:cNvSpPr>
              <a:spLocks/>
            </p:cNvSpPr>
            <p:nvPr>
              <p:custDataLst>
                <p:tags r:id="rId330"/>
              </p:custDataLst>
            </p:nvPr>
          </p:nvSpPr>
          <p:spPr bwMode="auto">
            <a:xfrm>
              <a:off x="9516258" y="4912600"/>
              <a:ext cx="23242" cy="61722"/>
            </a:xfrm>
            <a:custGeom>
              <a:avLst/>
              <a:gdLst>
                <a:gd name="T0" fmla="*/ 0 w 46"/>
                <a:gd name="T1" fmla="*/ 0 h 37"/>
                <a:gd name="T2" fmla="*/ 3727 w 46"/>
                <a:gd name="T3" fmla="*/ 13515 h 37"/>
                <a:gd name="T4" fmla="*/ 8283 w 46"/>
                <a:gd name="T5" fmla="*/ 22526 h 37"/>
                <a:gd name="T6" fmla="*/ 12838 w 46"/>
                <a:gd name="T7" fmla="*/ 30034 h 37"/>
                <a:gd name="T8" fmla="*/ 19050 w 46"/>
                <a:gd name="T9" fmla="*/ 37543 h 37"/>
                <a:gd name="T10" fmla="*/ 15323 w 46"/>
                <a:gd name="T11" fmla="*/ 43549 h 37"/>
                <a:gd name="T12" fmla="*/ 12010 w 46"/>
                <a:gd name="T13" fmla="*/ 49556 h 37"/>
                <a:gd name="T14" fmla="*/ 8697 w 46"/>
                <a:gd name="T15" fmla="*/ 54061 h 37"/>
                <a:gd name="T16" fmla="*/ 5384 w 46"/>
                <a:gd name="T17" fmla="*/ 55563 h 37"/>
                <a:gd name="T18" fmla="*/ 3727 w 46"/>
                <a:gd name="T19" fmla="*/ 54061 h 37"/>
                <a:gd name="T20" fmla="*/ 2899 w 46"/>
                <a:gd name="T21" fmla="*/ 49556 h 37"/>
                <a:gd name="T22" fmla="*/ 2071 w 46"/>
                <a:gd name="T23" fmla="*/ 43549 h 37"/>
                <a:gd name="T24" fmla="*/ 1242 w 46"/>
                <a:gd name="T25" fmla="*/ 34539 h 37"/>
                <a:gd name="T26" fmla="*/ 414 w 46"/>
                <a:gd name="T27" fmla="*/ 18020 h 37"/>
                <a:gd name="T28" fmla="*/ 0 w 46"/>
                <a:gd name="T29" fmla="*/ 0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37">
                  <a:moveTo>
                    <a:pt x="0" y="0"/>
                  </a:moveTo>
                  <a:lnTo>
                    <a:pt x="9" y="9"/>
                  </a:lnTo>
                  <a:lnTo>
                    <a:pt x="20" y="15"/>
                  </a:lnTo>
                  <a:lnTo>
                    <a:pt x="31" y="20"/>
                  </a:lnTo>
                  <a:lnTo>
                    <a:pt x="46" y="25"/>
                  </a:lnTo>
                  <a:lnTo>
                    <a:pt x="37" y="29"/>
                  </a:lnTo>
                  <a:lnTo>
                    <a:pt x="29" y="33"/>
                  </a:lnTo>
                  <a:lnTo>
                    <a:pt x="21" y="36"/>
                  </a:lnTo>
                  <a:lnTo>
                    <a:pt x="13" y="37"/>
                  </a:lnTo>
                  <a:lnTo>
                    <a:pt x="9" y="36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3"/>
                  </a:lnTo>
                  <a:lnTo>
                    <a:pt x="1" y="12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63" name="Freeform 315">
              <a:extLst>
                <a:ext uri="{FF2B5EF4-FFF2-40B4-BE49-F238E27FC236}">
                  <a16:creationId xmlns:a16="http://schemas.microsoft.com/office/drawing/2014/main" id="{4562373D-DCA4-6246-9724-FB420146EB62}"/>
                </a:ext>
              </a:extLst>
            </p:cNvPr>
            <p:cNvSpPr>
              <a:spLocks/>
            </p:cNvSpPr>
            <p:nvPr>
              <p:custDataLst>
                <p:tags r:id="rId331"/>
              </p:custDataLst>
            </p:nvPr>
          </p:nvSpPr>
          <p:spPr bwMode="auto">
            <a:xfrm>
              <a:off x="9483332" y="4706275"/>
              <a:ext cx="23242" cy="65248"/>
            </a:xfrm>
            <a:custGeom>
              <a:avLst/>
              <a:gdLst>
                <a:gd name="T0" fmla="*/ 886 w 43"/>
                <a:gd name="T1" fmla="*/ 0 h 31"/>
                <a:gd name="T2" fmla="*/ 443 w 43"/>
                <a:gd name="T3" fmla="*/ 22737 h 31"/>
                <a:gd name="T4" fmla="*/ 0 w 43"/>
                <a:gd name="T5" fmla="*/ 43579 h 31"/>
                <a:gd name="T6" fmla="*/ 0 w 43"/>
                <a:gd name="T7" fmla="*/ 49263 h 31"/>
                <a:gd name="T8" fmla="*/ 0 w 43"/>
                <a:gd name="T9" fmla="*/ 54948 h 31"/>
                <a:gd name="T10" fmla="*/ 0 w 43"/>
                <a:gd name="T11" fmla="*/ 58737 h 31"/>
                <a:gd name="T12" fmla="*/ 886 w 43"/>
                <a:gd name="T13" fmla="*/ 58737 h 31"/>
                <a:gd name="T14" fmla="*/ 5759 w 43"/>
                <a:gd name="T15" fmla="*/ 41684 h 31"/>
                <a:gd name="T16" fmla="*/ 11076 w 43"/>
                <a:gd name="T17" fmla="*/ 24632 h 31"/>
                <a:gd name="T18" fmla="*/ 15506 w 43"/>
                <a:gd name="T19" fmla="*/ 9474 h 31"/>
                <a:gd name="T20" fmla="*/ 19050 w 43"/>
                <a:gd name="T21" fmla="*/ 0 h 31"/>
                <a:gd name="T22" fmla="*/ 886 w 43"/>
                <a:gd name="T23" fmla="*/ 0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" h="31">
                  <a:moveTo>
                    <a:pt x="2" y="0"/>
                  </a:moveTo>
                  <a:lnTo>
                    <a:pt x="1" y="12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2" y="31"/>
                  </a:lnTo>
                  <a:lnTo>
                    <a:pt x="13" y="22"/>
                  </a:lnTo>
                  <a:lnTo>
                    <a:pt x="25" y="13"/>
                  </a:lnTo>
                  <a:lnTo>
                    <a:pt x="35" y="5"/>
                  </a:lnTo>
                  <a:lnTo>
                    <a:pt x="43" y="0"/>
                  </a:lnTo>
                  <a:lnTo>
                    <a:pt x="2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64" name="Freeform 316">
              <a:extLst>
                <a:ext uri="{FF2B5EF4-FFF2-40B4-BE49-F238E27FC236}">
                  <a16:creationId xmlns:a16="http://schemas.microsoft.com/office/drawing/2014/main" id="{485CA6FA-BF9B-CF46-9057-EBDFE5003EA7}"/>
                </a:ext>
              </a:extLst>
            </p:cNvPr>
            <p:cNvSpPr>
              <a:spLocks/>
            </p:cNvSpPr>
            <p:nvPr>
              <p:custDataLst>
                <p:tags r:id="rId332"/>
              </p:custDataLst>
            </p:nvPr>
          </p:nvSpPr>
          <p:spPr bwMode="auto">
            <a:xfrm>
              <a:off x="9537563" y="4759179"/>
              <a:ext cx="36801" cy="63485"/>
            </a:xfrm>
            <a:custGeom>
              <a:avLst/>
              <a:gdLst>
                <a:gd name="T0" fmla="*/ 1699 w 71"/>
                <a:gd name="T1" fmla="*/ 13996 h 49"/>
                <a:gd name="T2" fmla="*/ 1699 w 71"/>
                <a:gd name="T3" fmla="*/ 20994 h 49"/>
                <a:gd name="T4" fmla="*/ 2124 w 71"/>
                <a:gd name="T5" fmla="*/ 29158 h 49"/>
                <a:gd name="T6" fmla="*/ 2974 w 71"/>
                <a:gd name="T7" fmla="*/ 36156 h 49"/>
                <a:gd name="T8" fmla="*/ 3823 w 71"/>
                <a:gd name="T9" fmla="*/ 43154 h 49"/>
                <a:gd name="T10" fmla="*/ 5948 w 71"/>
                <a:gd name="T11" fmla="*/ 47819 h 49"/>
                <a:gd name="T12" fmla="*/ 7647 w 71"/>
                <a:gd name="T13" fmla="*/ 53651 h 49"/>
                <a:gd name="T14" fmla="*/ 9771 w 71"/>
                <a:gd name="T15" fmla="*/ 55984 h 49"/>
                <a:gd name="T16" fmla="*/ 12745 w 71"/>
                <a:gd name="T17" fmla="*/ 57150 h 49"/>
                <a:gd name="T18" fmla="*/ 14869 w 71"/>
                <a:gd name="T19" fmla="*/ 55984 h 49"/>
                <a:gd name="T20" fmla="*/ 16993 w 71"/>
                <a:gd name="T21" fmla="*/ 53651 h 49"/>
                <a:gd name="T22" fmla="*/ 19117 w 71"/>
                <a:gd name="T23" fmla="*/ 48986 h 49"/>
                <a:gd name="T24" fmla="*/ 21242 w 71"/>
                <a:gd name="T25" fmla="*/ 43154 h 49"/>
                <a:gd name="T26" fmla="*/ 25490 w 71"/>
                <a:gd name="T27" fmla="*/ 32657 h 49"/>
                <a:gd name="T28" fmla="*/ 30163 w 71"/>
                <a:gd name="T29" fmla="*/ 20994 h 49"/>
                <a:gd name="T30" fmla="*/ 25915 w 71"/>
                <a:gd name="T31" fmla="*/ 13996 h 49"/>
                <a:gd name="T32" fmla="*/ 22091 w 71"/>
                <a:gd name="T33" fmla="*/ 10497 h 49"/>
                <a:gd name="T34" fmla="*/ 18693 w 71"/>
                <a:gd name="T35" fmla="*/ 8164 h 49"/>
                <a:gd name="T36" fmla="*/ 15719 w 71"/>
                <a:gd name="T37" fmla="*/ 6998 h 49"/>
                <a:gd name="T38" fmla="*/ 12320 w 71"/>
                <a:gd name="T39" fmla="*/ 6998 h 49"/>
                <a:gd name="T40" fmla="*/ 8921 w 71"/>
                <a:gd name="T41" fmla="*/ 5832 h 49"/>
                <a:gd name="T42" fmla="*/ 5948 w 71"/>
                <a:gd name="T43" fmla="*/ 3499 h 49"/>
                <a:gd name="T44" fmla="*/ 1699 w 71"/>
                <a:gd name="T45" fmla="*/ 0 h 49"/>
                <a:gd name="T46" fmla="*/ 1274 w 71"/>
                <a:gd name="T47" fmla="*/ 1166 h 49"/>
                <a:gd name="T48" fmla="*/ 425 w 71"/>
                <a:gd name="T49" fmla="*/ 6998 h 49"/>
                <a:gd name="T50" fmla="*/ 0 w 71"/>
                <a:gd name="T51" fmla="*/ 9331 h 49"/>
                <a:gd name="T52" fmla="*/ 0 w 71"/>
                <a:gd name="T53" fmla="*/ 11663 h 49"/>
                <a:gd name="T54" fmla="*/ 425 w 71"/>
                <a:gd name="T55" fmla="*/ 12830 h 49"/>
                <a:gd name="T56" fmla="*/ 1699 w 71"/>
                <a:gd name="T57" fmla="*/ 13996 h 4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49">
                  <a:moveTo>
                    <a:pt x="4" y="12"/>
                  </a:moveTo>
                  <a:lnTo>
                    <a:pt x="4" y="18"/>
                  </a:lnTo>
                  <a:lnTo>
                    <a:pt x="5" y="25"/>
                  </a:lnTo>
                  <a:lnTo>
                    <a:pt x="7" y="31"/>
                  </a:lnTo>
                  <a:lnTo>
                    <a:pt x="9" y="37"/>
                  </a:lnTo>
                  <a:lnTo>
                    <a:pt x="14" y="41"/>
                  </a:lnTo>
                  <a:lnTo>
                    <a:pt x="18" y="46"/>
                  </a:lnTo>
                  <a:lnTo>
                    <a:pt x="23" y="48"/>
                  </a:lnTo>
                  <a:lnTo>
                    <a:pt x="30" y="49"/>
                  </a:lnTo>
                  <a:lnTo>
                    <a:pt x="35" y="48"/>
                  </a:lnTo>
                  <a:lnTo>
                    <a:pt x="40" y="46"/>
                  </a:lnTo>
                  <a:lnTo>
                    <a:pt x="45" y="42"/>
                  </a:lnTo>
                  <a:lnTo>
                    <a:pt x="50" y="37"/>
                  </a:lnTo>
                  <a:lnTo>
                    <a:pt x="60" y="28"/>
                  </a:lnTo>
                  <a:lnTo>
                    <a:pt x="71" y="18"/>
                  </a:lnTo>
                  <a:lnTo>
                    <a:pt x="61" y="12"/>
                  </a:lnTo>
                  <a:lnTo>
                    <a:pt x="52" y="9"/>
                  </a:lnTo>
                  <a:lnTo>
                    <a:pt x="44" y="7"/>
                  </a:lnTo>
                  <a:lnTo>
                    <a:pt x="37" y="6"/>
                  </a:lnTo>
                  <a:lnTo>
                    <a:pt x="29" y="6"/>
                  </a:lnTo>
                  <a:lnTo>
                    <a:pt x="21" y="5"/>
                  </a:lnTo>
                  <a:lnTo>
                    <a:pt x="14" y="3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1" y="11"/>
                  </a:lnTo>
                  <a:lnTo>
                    <a:pt x="4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65" name="Freeform 317">
              <a:extLst>
                <a:ext uri="{FF2B5EF4-FFF2-40B4-BE49-F238E27FC236}">
                  <a16:creationId xmlns:a16="http://schemas.microsoft.com/office/drawing/2014/main" id="{5DB57B89-1000-764E-A5BD-06ED6FE834EC}"/>
                </a:ext>
              </a:extLst>
            </p:cNvPr>
            <p:cNvSpPr>
              <a:spLocks/>
            </p:cNvSpPr>
            <p:nvPr>
              <p:custDataLst>
                <p:tags r:id="rId333"/>
              </p:custDataLst>
            </p:nvPr>
          </p:nvSpPr>
          <p:spPr bwMode="auto">
            <a:xfrm>
              <a:off x="9295455" y="4984903"/>
              <a:ext cx="56169" cy="65248"/>
            </a:xfrm>
            <a:custGeom>
              <a:avLst/>
              <a:gdLst>
                <a:gd name="T0" fmla="*/ 18908 w 112"/>
                <a:gd name="T1" fmla="*/ 4518 h 26"/>
                <a:gd name="T2" fmla="*/ 23019 w 112"/>
                <a:gd name="T3" fmla="*/ 4518 h 26"/>
                <a:gd name="T4" fmla="*/ 27129 w 112"/>
                <a:gd name="T5" fmla="*/ 6777 h 26"/>
                <a:gd name="T6" fmla="*/ 30417 w 112"/>
                <a:gd name="T7" fmla="*/ 9036 h 26"/>
                <a:gd name="T8" fmla="*/ 34528 w 112"/>
                <a:gd name="T9" fmla="*/ 13555 h 26"/>
                <a:gd name="T10" fmla="*/ 37816 w 112"/>
                <a:gd name="T11" fmla="*/ 20332 h 26"/>
                <a:gd name="T12" fmla="*/ 41104 w 112"/>
                <a:gd name="T13" fmla="*/ 27109 h 26"/>
                <a:gd name="T14" fmla="*/ 43571 w 112"/>
                <a:gd name="T15" fmla="*/ 36146 h 26"/>
                <a:gd name="T16" fmla="*/ 46037 w 112"/>
                <a:gd name="T17" fmla="*/ 45182 h 26"/>
                <a:gd name="T18" fmla="*/ 45215 w 112"/>
                <a:gd name="T19" fmla="*/ 49701 h 26"/>
                <a:gd name="T20" fmla="*/ 43160 w 112"/>
                <a:gd name="T21" fmla="*/ 51960 h 26"/>
                <a:gd name="T22" fmla="*/ 41516 w 112"/>
                <a:gd name="T23" fmla="*/ 56478 h 26"/>
                <a:gd name="T24" fmla="*/ 39049 w 112"/>
                <a:gd name="T25" fmla="*/ 56478 h 26"/>
                <a:gd name="T26" fmla="*/ 35761 w 112"/>
                <a:gd name="T27" fmla="*/ 58737 h 26"/>
                <a:gd name="T28" fmla="*/ 32473 w 112"/>
                <a:gd name="T29" fmla="*/ 58737 h 26"/>
                <a:gd name="T30" fmla="*/ 27129 w 112"/>
                <a:gd name="T31" fmla="*/ 54219 h 26"/>
                <a:gd name="T32" fmla="*/ 16853 w 112"/>
                <a:gd name="T33" fmla="*/ 42923 h 26"/>
                <a:gd name="T34" fmla="*/ 6577 w 112"/>
                <a:gd name="T35" fmla="*/ 29369 h 26"/>
                <a:gd name="T36" fmla="*/ 0 w 112"/>
                <a:gd name="T37" fmla="*/ 18073 h 26"/>
                <a:gd name="T38" fmla="*/ 2055 w 112"/>
                <a:gd name="T39" fmla="*/ 9036 h 26"/>
                <a:gd name="T40" fmla="*/ 4521 w 112"/>
                <a:gd name="T41" fmla="*/ 4518 h 26"/>
                <a:gd name="T42" fmla="*/ 7399 w 112"/>
                <a:gd name="T43" fmla="*/ 2259 h 26"/>
                <a:gd name="T44" fmla="*/ 10276 w 112"/>
                <a:gd name="T45" fmla="*/ 0 h 26"/>
                <a:gd name="T46" fmla="*/ 15209 w 112"/>
                <a:gd name="T47" fmla="*/ 2259 h 26"/>
                <a:gd name="T48" fmla="*/ 18908 w 112"/>
                <a:gd name="T49" fmla="*/ 4518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2" h="26">
                  <a:moveTo>
                    <a:pt x="46" y="2"/>
                  </a:moveTo>
                  <a:lnTo>
                    <a:pt x="56" y="2"/>
                  </a:lnTo>
                  <a:lnTo>
                    <a:pt x="66" y="3"/>
                  </a:lnTo>
                  <a:lnTo>
                    <a:pt x="74" y="4"/>
                  </a:lnTo>
                  <a:lnTo>
                    <a:pt x="84" y="6"/>
                  </a:lnTo>
                  <a:lnTo>
                    <a:pt x="92" y="9"/>
                  </a:lnTo>
                  <a:lnTo>
                    <a:pt x="100" y="12"/>
                  </a:lnTo>
                  <a:lnTo>
                    <a:pt x="106" y="16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5" y="23"/>
                  </a:lnTo>
                  <a:lnTo>
                    <a:pt x="101" y="25"/>
                  </a:lnTo>
                  <a:lnTo>
                    <a:pt x="95" y="25"/>
                  </a:lnTo>
                  <a:lnTo>
                    <a:pt x="87" y="26"/>
                  </a:lnTo>
                  <a:lnTo>
                    <a:pt x="79" y="26"/>
                  </a:lnTo>
                  <a:lnTo>
                    <a:pt x="66" y="24"/>
                  </a:lnTo>
                  <a:lnTo>
                    <a:pt x="41" y="19"/>
                  </a:lnTo>
                  <a:lnTo>
                    <a:pt x="16" y="13"/>
                  </a:lnTo>
                  <a:lnTo>
                    <a:pt x="0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8" y="1"/>
                  </a:lnTo>
                  <a:lnTo>
                    <a:pt x="25" y="0"/>
                  </a:lnTo>
                  <a:lnTo>
                    <a:pt x="37" y="1"/>
                  </a:lnTo>
                  <a:lnTo>
                    <a:pt x="46" y="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66" name="Freeform 318">
              <a:extLst>
                <a:ext uri="{FF2B5EF4-FFF2-40B4-BE49-F238E27FC236}">
                  <a16:creationId xmlns:a16="http://schemas.microsoft.com/office/drawing/2014/main" id="{071FFC73-B87C-EB49-9C51-CCDB7AD5B1A2}"/>
                </a:ext>
              </a:extLst>
            </p:cNvPr>
            <p:cNvSpPr>
              <a:spLocks/>
            </p:cNvSpPr>
            <p:nvPr>
              <p:custDataLst>
                <p:tags r:id="rId334"/>
              </p:custDataLst>
            </p:nvPr>
          </p:nvSpPr>
          <p:spPr bwMode="auto">
            <a:xfrm>
              <a:off x="9415542" y="5027228"/>
              <a:ext cx="17431" cy="65248"/>
            </a:xfrm>
            <a:custGeom>
              <a:avLst/>
              <a:gdLst>
                <a:gd name="T0" fmla="*/ 0 w 41"/>
                <a:gd name="T1" fmla="*/ 0 h 25"/>
                <a:gd name="T2" fmla="*/ 14287 w 41"/>
                <a:gd name="T3" fmla="*/ 0 h 25"/>
                <a:gd name="T4" fmla="*/ 9757 w 41"/>
                <a:gd name="T5" fmla="*/ 18796 h 25"/>
                <a:gd name="T6" fmla="*/ 6272 w 41"/>
                <a:gd name="T7" fmla="*/ 35242 h 25"/>
                <a:gd name="T8" fmla="*/ 3136 w 41"/>
                <a:gd name="T9" fmla="*/ 46990 h 25"/>
                <a:gd name="T10" fmla="*/ 0 w 41"/>
                <a:gd name="T11" fmla="*/ 58737 h 25"/>
                <a:gd name="T12" fmla="*/ 0 w 41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" h="25">
                  <a:moveTo>
                    <a:pt x="0" y="0"/>
                  </a:moveTo>
                  <a:lnTo>
                    <a:pt x="41" y="0"/>
                  </a:lnTo>
                  <a:lnTo>
                    <a:pt x="28" y="8"/>
                  </a:lnTo>
                  <a:lnTo>
                    <a:pt x="18" y="15"/>
                  </a:lnTo>
                  <a:lnTo>
                    <a:pt x="9" y="20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67" name="Freeform 319">
              <a:extLst>
                <a:ext uri="{FF2B5EF4-FFF2-40B4-BE49-F238E27FC236}">
                  <a16:creationId xmlns:a16="http://schemas.microsoft.com/office/drawing/2014/main" id="{49474434-1E31-594D-92D3-83184AD53323}"/>
                </a:ext>
              </a:extLst>
            </p:cNvPr>
            <p:cNvSpPr>
              <a:spLocks/>
            </p:cNvSpPr>
            <p:nvPr>
              <p:custDataLst>
                <p:tags r:id="rId335"/>
              </p:custDataLst>
            </p:nvPr>
          </p:nvSpPr>
          <p:spPr bwMode="auto">
            <a:xfrm>
              <a:off x="9212168" y="4951397"/>
              <a:ext cx="44548" cy="61722"/>
            </a:xfrm>
            <a:custGeom>
              <a:avLst/>
              <a:gdLst>
                <a:gd name="T0" fmla="*/ 0 w 81"/>
                <a:gd name="T1" fmla="*/ 55563 h 31"/>
                <a:gd name="T2" fmla="*/ 0 w 81"/>
                <a:gd name="T3" fmla="*/ 39432 h 31"/>
                <a:gd name="T4" fmla="*/ 0 w 81"/>
                <a:gd name="T5" fmla="*/ 23301 h 31"/>
                <a:gd name="T6" fmla="*/ 0 w 81"/>
                <a:gd name="T7" fmla="*/ 17924 h 31"/>
                <a:gd name="T8" fmla="*/ 902 w 81"/>
                <a:gd name="T9" fmla="*/ 14339 h 31"/>
                <a:gd name="T10" fmla="*/ 1352 w 81"/>
                <a:gd name="T11" fmla="*/ 10754 h 31"/>
                <a:gd name="T12" fmla="*/ 1803 w 81"/>
                <a:gd name="T13" fmla="*/ 7169 h 31"/>
                <a:gd name="T14" fmla="*/ 3606 w 81"/>
                <a:gd name="T15" fmla="*/ 3585 h 31"/>
                <a:gd name="T16" fmla="*/ 6311 w 81"/>
                <a:gd name="T17" fmla="*/ 0 h 31"/>
                <a:gd name="T18" fmla="*/ 11720 w 81"/>
                <a:gd name="T19" fmla="*/ 1792 h 31"/>
                <a:gd name="T20" fmla="*/ 18482 w 81"/>
                <a:gd name="T21" fmla="*/ 1792 h 31"/>
                <a:gd name="T22" fmla="*/ 25244 w 81"/>
                <a:gd name="T23" fmla="*/ 1792 h 31"/>
                <a:gd name="T24" fmla="*/ 29301 w 81"/>
                <a:gd name="T25" fmla="*/ 1792 h 31"/>
                <a:gd name="T26" fmla="*/ 32907 w 81"/>
                <a:gd name="T27" fmla="*/ 1792 h 31"/>
                <a:gd name="T28" fmla="*/ 36513 w 81"/>
                <a:gd name="T29" fmla="*/ 1792 h 31"/>
                <a:gd name="T30" fmla="*/ 32907 w 81"/>
                <a:gd name="T31" fmla="*/ 10754 h 31"/>
                <a:gd name="T32" fmla="*/ 30202 w 81"/>
                <a:gd name="T33" fmla="*/ 17924 h 31"/>
                <a:gd name="T34" fmla="*/ 28850 w 81"/>
                <a:gd name="T35" fmla="*/ 25093 h 31"/>
                <a:gd name="T36" fmla="*/ 27948 w 81"/>
                <a:gd name="T37" fmla="*/ 32262 h 31"/>
                <a:gd name="T38" fmla="*/ 26596 w 81"/>
                <a:gd name="T39" fmla="*/ 37639 h 31"/>
                <a:gd name="T40" fmla="*/ 24342 w 81"/>
                <a:gd name="T41" fmla="*/ 41224 h 31"/>
                <a:gd name="T42" fmla="*/ 21187 w 81"/>
                <a:gd name="T43" fmla="*/ 44809 h 31"/>
                <a:gd name="T44" fmla="*/ 15326 w 81"/>
                <a:gd name="T45" fmla="*/ 44809 h 31"/>
                <a:gd name="T46" fmla="*/ 0 w 81"/>
                <a:gd name="T47" fmla="*/ 55563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1" h="31">
                  <a:moveTo>
                    <a:pt x="0" y="31"/>
                  </a:moveTo>
                  <a:lnTo>
                    <a:pt x="0" y="22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6" y="1"/>
                  </a:lnTo>
                  <a:lnTo>
                    <a:pt x="41" y="1"/>
                  </a:lnTo>
                  <a:lnTo>
                    <a:pt x="56" y="1"/>
                  </a:lnTo>
                  <a:lnTo>
                    <a:pt x="65" y="1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73" y="6"/>
                  </a:lnTo>
                  <a:lnTo>
                    <a:pt x="67" y="10"/>
                  </a:lnTo>
                  <a:lnTo>
                    <a:pt x="64" y="14"/>
                  </a:lnTo>
                  <a:lnTo>
                    <a:pt x="62" y="18"/>
                  </a:lnTo>
                  <a:lnTo>
                    <a:pt x="59" y="21"/>
                  </a:lnTo>
                  <a:lnTo>
                    <a:pt x="54" y="23"/>
                  </a:lnTo>
                  <a:lnTo>
                    <a:pt x="47" y="25"/>
                  </a:lnTo>
                  <a:lnTo>
                    <a:pt x="34" y="25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68" name="Freeform 320">
              <a:extLst>
                <a:ext uri="{FF2B5EF4-FFF2-40B4-BE49-F238E27FC236}">
                  <a16:creationId xmlns:a16="http://schemas.microsoft.com/office/drawing/2014/main" id="{A93CF0A0-DE11-624F-BC13-F65B2A2FA002}"/>
                </a:ext>
              </a:extLst>
            </p:cNvPr>
            <p:cNvSpPr>
              <a:spLocks/>
            </p:cNvSpPr>
            <p:nvPr>
              <p:custDataLst>
                <p:tags r:id="rId336"/>
              </p:custDataLst>
            </p:nvPr>
          </p:nvSpPr>
          <p:spPr bwMode="auto">
            <a:xfrm>
              <a:off x="9266401" y="4935526"/>
              <a:ext cx="48422" cy="61721"/>
            </a:xfrm>
            <a:custGeom>
              <a:avLst/>
              <a:gdLst>
                <a:gd name="T0" fmla="*/ 892 w 89"/>
                <a:gd name="T1" fmla="*/ 55562 h 49"/>
                <a:gd name="T2" fmla="*/ 39688 w 89"/>
                <a:gd name="T3" fmla="*/ 55562 h 49"/>
                <a:gd name="T4" fmla="*/ 34783 w 89"/>
                <a:gd name="T5" fmla="*/ 46491 h 49"/>
                <a:gd name="T6" fmla="*/ 30323 w 89"/>
                <a:gd name="T7" fmla="*/ 39687 h 49"/>
                <a:gd name="T8" fmla="*/ 25418 w 89"/>
                <a:gd name="T9" fmla="*/ 34018 h 49"/>
                <a:gd name="T10" fmla="*/ 20513 w 89"/>
                <a:gd name="T11" fmla="*/ 28348 h 49"/>
                <a:gd name="T12" fmla="*/ 16054 w 89"/>
                <a:gd name="T13" fmla="*/ 23812 h 49"/>
                <a:gd name="T14" fmla="*/ 11594 w 89"/>
                <a:gd name="T15" fmla="*/ 15875 h 49"/>
                <a:gd name="T16" fmla="*/ 7135 w 89"/>
                <a:gd name="T17" fmla="*/ 9071 h 49"/>
                <a:gd name="T18" fmla="*/ 4013 w 89"/>
                <a:gd name="T19" fmla="*/ 0 h 49"/>
                <a:gd name="T20" fmla="*/ 1784 w 89"/>
                <a:gd name="T21" fmla="*/ 11339 h 49"/>
                <a:gd name="T22" fmla="*/ 446 w 89"/>
                <a:gd name="T23" fmla="*/ 26080 h 49"/>
                <a:gd name="T24" fmla="*/ 0 w 89"/>
                <a:gd name="T25" fmla="*/ 32884 h 49"/>
                <a:gd name="T26" fmla="*/ 0 w 89"/>
                <a:gd name="T27" fmla="*/ 40821 h 49"/>
                <a:gd name="T28" fmla="*/ 0 w 89"/>
                <a:gd name="T29" fmla="*/ 48758 h 49"/>
                <a:gd name="T30" fmla="*/ 892 w 89"/>
                <a:gd name="T31" fmla="*/ 55562 h 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9" h="49">
                  <a:moveTo>
                    <a:pt x="2" y="49"/>
                  </a:moveTo>
                  <a:lnTo>
                    <a:pt x="89" y="49"/>
                  </a:lnTo>
                  <a:lnTo>
                    <a:pt x="78" y="41"/>
                  </a:lnTo>
                  <a:lnTo>
                    <a:pt x="68" y="35"/>
                  </a:lnTo>
                  <a:lnTo>
                    <a:pt x="57" y="30"/>
                  </a:lnTo>
                  <a:lnTo>
                    <a:pt x="46" y="25"/>
                  </a:lnTo>
                  <a:lnTo>
                    <a:pt x="36" y="21"/>
                  </a:lnTo>
                  <a:lnTo>
                    <a:pt x="26" y="14"/>
                  </a:lnTo>
                  <a:lnTo>
                    <a:pt x="16" y="8"/>
                  </a:lnTo>
                  <a:lnTo>
                    <a:pt x="9" y="0"/>
                  </a:lnTo>
                  <a:lnTo>
                    <a:pt x="4" y="10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2" y="4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69" name="Freeform 321">
              <a:extLst>
                <a:ext uri="{FF2B5EF4-FFF2-40B4-BE49-F238E27FC236}">
                  <a16:creationId xmlns:a16="http://schemas.microsoft.com/office/drawing/2014/main" id="{F5D52EE1-8D67-B042-BF4D-7B60C4D0F76C}"/>
                </a:ext>
              </a:extLst>
            </p:cNvPr>
            <p:cNvSpPr>
              <a:spLocks/>
            </p:cNvSpPr>
            <p:nvPr>
              <p:custDataLst>
                <p:tags r:id="rId337"/>
              </p:custDataLst>
            </p:nvPr>
          </p:nvSpPr>
          <p:spPr bwMode="auto">
            <a:xfrm>
              <a:off x="9330318" y="4946107"/>
              <a:ext cx="44548" cy="65248"/>
            </a:xfrm>
            <a:custGeom>
              <a:avLst/>
              <a:gdLst>
                <a:gd name="T0" fmla="*/ 0 w 86"/>
                <a:gd name="T1" fmla="*/ 26815 h 46"/>
                <a:gd name="T2" fmla="*/ 5944 w 86"/>
                <a:gd name="T3" fmla="*/ 33199 h 46"/>
                <a:gd name="T4" fmla="*/ 10614 w 86"/>
                <a:gd name="T5" fmla="*/ 37030 h 46"/>
                <a:gd name="T6" fmla="*/ 12737 w 86"/>
                <a:gd name="T7" fmla="*/ 38307 h 46"/>
                <a:gd name="T8" fmla="*/ 15284 w 86"/>
                <a:gd name="T9" fmla="*/ 38307 h 46"/>
                <a:gd name="T10" fmla="*/ 17407 w 86"/>
                <a:gd name="T11" fmla="*/ 37030 h 46"/>
                <a:gd name="T12" fmla="*/ 19530 w 86"/>
                <a:gd name="T13" fmla="*/ 34476 h 46"/>
                <a:gd name="T14" fmla="*/ 19530 w 86"/>
                <a:gd name="T15" fmla="*/ 45968 h 46"/>
                <a:gd name="T16" fmla="*/ 19530 w 86"/>
                <a:gd name="T17" fmla="*/ 58737 h 46"/>
                <a:gd name="T18" fmla="*/ 23775 w 86"/>
                <a:gd name="T19" fmla="*/ 57460 h 46"/>
                <a:gd name="T20" fmla="*/ 28445 w 86"/>
                <a:gd name="T21" fmla="*/ 54906 h 46"/>
                <a:gd name="T22" fmla="*/ 32691 w 86"/>
                <a:gd name="T23" fmla="*/ 51076 h 46"/>
                <a:gd name="T24" fmla="*/ 36512 w 86"/>
                <a:gd name="T25" fmla="*/ 51076 h 46"/>
                <a:gd name="T26" fmla="*/ 35238 w 86"/>
                <a:gd name="T27" fmla="*/ 40861 h 46"/>
                <a:gd name="T28" fmla="*/ 33965 w 86"/>
                <a:gd name="T29" fmla="*/ 31922 h 46"/>
                <a:gd name="T30" fmla="*/ 31417 w 86"/>
                <a:gd name="T31" fmla="*/ 24261 h 46"/>
                <a:gd name="T32" fmla="*/ 29719 w 86"/>
                <a:gd name="T33" fmla="*/ 17876 h 46"/>
                <a:gd name="T34" fmla="*/ 27172 w 86"/>
                <a:gd name="T35" fmla="*/ 11492 h 46"/>
                <a:gd name="T36" fmla="*/ 24624 w 86"/>
                <a:gd name="T37" fmla="*/ 7661 h 46"/>
                <a:gd name="T38" fmla="*/ 21652 w 86"/>
                <a:gd name="T39" fmla="*/ 3831 h 46"/>
                <a:gd name="T40" fmla="*/ 19530 w 86"/>
                <a:gd name="T41" fmla="*/ 1277 h 46"/>
                <a:gd name="T42" fmla="*/ 16558 w 86"/>
                <a:gd name="T43" fmla="*/ 0 h 46"/>
                <a:gd name="T44" fmla="*/ 14010 w 86"/>
                <a:gd name="T45" fmla="*/ 0 h 46"/>
                <a:gd name="T46" fmla="*/ 11039 w 86"/>
                <a:gd name="T47" fmla="*/ 1277 h 46"/>
                <a:gd name="T48" fmla="*/ 8067 w 86"/>
                <a:gd name="T49" fmla="*/ 3831 h 46"/>
                <a:gd name="T50" fmla="*/ 5944 w 86"/>
                <a:gd name="T51" fmla="*/ 7661 h 46"/>
                <a:gd name="T52" fmla="*/ 3396 w 86"/>
                <a:gd name="T53" fmla="*/ 12769 h 46"/>
                <a:gd name="T54" fmla="*/ 1698 w 86"/>
                <a:gd name="T55" fmla="*/ 19153 h 46"/>
                <a:gd name="T56" fmla="*/ 0 w 86"/>
                <a:gd name="T57" fmla="*/ 26815 h 4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46">
                  <a:moveTo>
                    <a:pt x="0" y="21"/>
                  </a:moveTo>
                  <a:lnTo>
                    <a:pt x="14" y="26"/>
                  </a:lnTo>
                  <a:lnTo>
                    <a:pt x="25" y="29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6" y="27"/>
                  </a:lnTo>
                  <a:lnTo>
                    <a:pt x="46" y="36"/>
                  </a:lnTo>
                  <a:lnTo>
                    <a:pt x="46" y="46"/>
                  </a:lnTo>
                  <a:lnTo>
                    <a:pt x="56" y="45"/>
                  </a:lnTo>
                  <a:lnTo>
                    <a:pt x="67" y="43"/>
                  </a:lnTo>
                  <a:lnTo>
                    <a:pt x="77" y="40"/>
                  </a:lnTo>
                  <a:lnTo>
                    <a:pt x="86" y="40"/>
                  </a:lnTo>
                  <a:lnTo>
                    <a:pt x="83" y="32"/>
                  </a:lnTo>
                  <a:lnTo>
                    <a:pt x="80" y="25"/>
                  </a:lnTo>
                  <a:lnTo>
                    <a:pt x="74" y="19"/>
                  </a:lnTo>
                  <a:lnTo>
                    <a:pt x="70" y="14"/>
                  </a:lnTo>
                  <a:lnTo>
                    <a:pt x="64" y="9"/>
                  </a:lnTo>
                  <a:lnTo>
                    <a:pt x="58" y="6"/>
                  </a:lnTo>
                  <a:lnTo>
                    <a:pt x="51" y="3"/>
                  </a:lnTo>
                  <a:lnTo>
                    <a:pt x="46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19" y="3"/>
                  </a:lnTo>
                  <a:lnTo>
                    <a:pt x="14" y="6"/>
                  </a:lnTo>
                  <a:lnTo>
                    <a:pt x="8" y="10"/>
                  </a:lnTo>
                  <a:lnTo>
                    <a:pt x="4" y="15"/>
                  </a:lnTo>
                  <a:lnTo>
                    <a:pt x="0" y="2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0" name="Freeform 322">
              <a:extLst>
                <a:ext uri="{FF2B5EF4-FFF2-40B4-BE49-F238E27FC236}">
                  <a16:creationId xmlns:a16="http://schemas.microsoft.com/office/drawing/2014/main" id="{BEBE5F8D-D612-224E-9351-141086B83BBE}"/>
                </a:ext>
              </a:extLst>
            </p:cNvPr>
            <p:cNvSpPr>
              <a:spLocks/>
            </p:cNvSpPr>
            <p:nvPr>
              <p:custDataLst>
                <p:tags r:id="rId338"/>
              </p:custDataLst>
            </p:nvPr>
          </p:nvSpPr>
          <p:spPr bwMode="auto">
            <a:xfrm>
              <a:off x="9394234" y="4951397"/>
              <a:ext cx="30990" cy="61722"/>
            </a:xfrm>
            <a:custGeom>
              <a:avLst/>
              <a:gdLst>
                <a:gd name="T0" fmla="*/ 0 w 59"/>
                <a:gd name="T1" fmla="*/ 0 h 18"/>
                <a:gd name="T2" fmla="*/ 0 w 59"/>
                <a:gd name="T3" fmla="*/ 55563 h 18"/>
                <a:gd name="T4" fmla="*/ 16790 w 59"/>
                <a:gd name="T5" fmla="*/ 55563 h 18"/>
                <a:gd name="T6" fmla="*/ 25400 w 59"/>
                <a:gd name="T7" fmla="*/ 18521 h 18"/>
                <a:gd name="T8" fmla="*/ 21956 w 59"/>
                <a:gd name="T9" fmla="*/ 15434 h 18"/>
                <a:gd name="T10" fmla="*/ 19373 w 59"/>
                <a:gd name="T11" fmla="*/ 12347 h 18"/>
                <a:gd name="T12" fmla="*/ 15929 w 59"/>
                <a:gd name="T13" fmla="*/ 15434 h 18"/>
                <a:gd name="T14" fmla="*/ 12485 w 59"/>
                <a:gd name="T15" fmla="*/ 18521 h 18"/>
                <a:gd name="T16" fmla="*/ 9471 w 59"/>
                <a:gd name="T17" fmla="*/ 18521 h 18"/>
                <a:gd name="T18" fmla="*/ 6027 w 59"/>
                <a:gd name="T19" fmla="*/ 15434 h 18"/>
                <a:gd name="T20" fmla="*/ 3014 w 59"/>
                <a:gd name="T21" fmla="*/ 12347 h 18"/>
                <a:gd name="T22" fmla="*/ 0 w 59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9" h="18">
                  <a:moveTo>
                    <a:pt x="0" y="0"/>
                  </a:moveTo>
                  <a:lnTo>
                    <a:pt x="0" y="18"/>
                  </a:lnTo>
                  <a:lnTo>
                    <a:pt x="39" y="18"/>
                  </a:lnTo>
                  <a:lnTo>
                    <a:pt x="59" y="6"/>
                  </a:lnTo>
                  <a:lnTo>
                    <a:pt x="51" y="5"/>
                  </a:lnTo>
                  <a:lnTo>
                    <a:pt x="45" y="4"/>
                  </a:lnTo>
                  <a:lnTo>
                    <a:pt x="37" y="5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14" y="5"/>
                  </a:lnTo>
                  <a:lnTo>
                    <a:pt x="7" y="4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1" name="Freeform 323">
              <a:extLst>
                <a:ext uri="{FF2B5EF4-FFF2-40B4-BE49-F238E27FC236}">
                  <a16:creationId xmlns:a16="http://schemas.microsoft.com/office/drawing/2014/main" id="{FBF57F60-E39A-1347-94A9-70803B76010C}"/>
                </a:ext>
              </a:extLst>
            </p:cNvPr>
            <p:cNvSpPr>
              <a:spLocks/>
            </p:cNvSpPr>
            <p:nvPr>
              <p:custDataLst>
                <p:tags r:id="rId339"/>
              </p:custDataLst>
            </p:nvPr>
          </p:nvSpPr>
          <p:spPr bwMode="auto">
            <a:xfrm>
              <a:off x="9483332" y="4942580"/>
              <a:ext cx="1937" cy="61721"/>
            </a:xfrm>
            <a:custGeom>
              <a:avLst/>
              <a:gdLst>
                <a:gd name="T0" fmla="*/ 1588 w 4"/>
                <a:gd name="T1" fmla="*/ 55562 h 19"/>
                <a:gd name="T2" fmla="*/ 1588 w 4"/>
                <a:gd name="T3" fmla="*/ 0 h 19"/>
                <a:gd name="T4" fmla="*/ 794 w 4"/>
                <a:gd name="T5" fmla="*/ 2924 h 19"/>
                <a:gd name="T6" fmla="*/ 397 w 4"/>
                <a:gd name="T7" fmla="*/ 8773 h 19"/>
                <a:gd name="T8" fmla="*/ 0 w 4"/>
                <a:gd name="T9" fmla="*/ 17546 h 19"/>
                <a:gd name="T10" fmla="*/ 0 w 4"/>
                <a:gd name="T11" fmla="*/ 29243 h 19"/>
                <a:gd name="T12" fmla="*/ 0 w 4"/>
                <a:gd name="T13" fmla="*/ 40940 h 19"/>
                <a:gd name="T14" fmla="*/ 397 w 4"/>
                <a:gd name="T15" fmla="*/ 46789 h 19"/>
                <a:gd name="T16" fmla="*/ 794 w 4"/>
                <a:gd name="T17" fmla="*/ 55562 h 19"/>
                <a:gd name="T18" fmla="*/ 1588 w 4"/>
                <a:gd name="T19" fmla="*/ 5556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" h="19">
                  <a:moveTo>
                    <a:pt x="4" y="19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2" y="19"/>
                  </a:lnTo>
                  <a:lnTo>
                    <a:pt x="4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2" name="Freeform 324">
              <a:extLst>
                <a:ext uri="{FF2B5EF4-FFF2-40B4-BE49-F238E27FC236}">
                  <a16:creationId xmlns:a16="http://schemas.microsoft.com/office/drawing/2014/main" id="{F160501E-7150-394C-8B7A-08E77D2F7A31}"/>
                </a:ext>
              </a:extLst>
            </p:cNvPr>
            <p:cNvSpPr>
              <a:spLocks/>
            </p:cNvSpPr>
            <p:nvPr>
              <p:custDataLst>
                <p:tags r:id="rId340"/>
              </p:custDataLst>
            </p:nvPr>
          </p:nvSpPr>
          <p:spPr bwMode="auto">
            <a:xfrm>
              <a:off x="8964247" y="4736253"/>
              <a:ext cx="25180" cy="65249"/>
            </a:xfrm>
            <a:custGeom>
              <a:avLst/>
              <a:gdLst>
                <a:gd name="T0" fmla="*/ 0 w 46"/>
                <a:gd name="T1" fmla="*/ 58738 h 50"/>
                <a:gd name="T2" fmla="*/ 3141 w 46"/>
                <a:gd name="T3" fmla="*/ 0 h 50"/>
                <a:gd name="T4" fmla="*/ 10319 w 46"/>
                <a:gd name="T5" fmla="*/ 9398 h 50"/>
                <a:gd name="T6" fmla="*/ 15254 w 46"/>
                <a:gd name="T7" fmla="*/ 16447 h 50"/>
                <a:gd name="T8" fmla="*/ 16600 w 46"/>
                <a:gd name="T9" fmla="*/ 21146 h 50"/>
                <a:gd name="T10" fmla="*/ 18395 w 46"/>
                <a:gd name="T11" fmla="*/ 25845 h 50"/>
                <a:gd name="T12" fmla="*/ 19741 w 46"/>
                <a:gd name="T13" fmla="*/ 35243 h 50"/>
                <a:gd name="T14" fmla="*/ 20638 w 46"/>
                <a:gd name="T15" fmla="*/ 44641 h 50"/>
                <a:gd name="T16" fmla="*/ 15254 w 46"/>
                <a:gd name="T17" fmla="*/ 49340 h 50"/>
                <a:gd name="T18" fmla="*/ 9422 w 46"/>
                <a:gd name="T19" fmla="*/ 54039 h 50"/>
                <a:gd name="T20" fmla="*/ 3589 w 46"/>
                <a:gd name="T21" fmla="*/ 57563 h 50"/>
                <a:gd name="T22" fmla="*/ 0 w 46"/>
                <a:gd name="T23" fmla="*/ 58738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50">
                  <a:moveTo>
                    <a:pt x="0" y="50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34" y="14"/>
                  </a:lnTo>
                  <a:lnTo>
                    <a:pt x="37" y="18"/>
                  </a:lnTo>
                  <a:lnTo>
                    <a:pt x="41" y="22"/>
                  </a:lnTo>
                  <a:lnTo>
                    <a:pt x="44" y="30"/>
                  </a:lnTo>
                  <a:lnTo>
                    <a:pt x="46" y="38"/>
                  </a:lnTo>
                  <a:lnTo>
                    <a:pt x="34" y="42"/>
                  </a:lnTo>
                  <a:lnTo>
                    <a:pt x="21" y="46"/>
                  </a:lnTo>
                  <a:lnTo>
                    <a:pt x="8" y="49"/>
                  </a:lnTo>
                  <a:lnTo>
                    <a:pt x="0" y="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3" name="Freeform 325">
              <a:extLst>
                <a:ext uri="{FF2B5EF4-FFF2-40B4-BE49-F238E27FC236}">
                  <a16:creationId xmlns:a16="http://schemas.microsoft.com/office/drawing/2014/main" id="{B95B77DD-E9BF-954B-9863-FAFC693CBDFA}"/>
                </a:ext>
              </a:extLst>
            </p:cNvPr>
            <p:cNvSpPr>
              <a:spLocks/>
            </p:cNvSpPr>
            <p:nvPr>
              <p:custDataLst>
                <p:tags r:id="rId341"/>
              </p:custDataLst>
            </p:nvPr>
          </p:nvSpPr>
          <p:spPr bwMode="auto">
            <a:xfrm>
              <a:off x="8898393" y="4706275"/>
              <a:ext cx="36801" cy="65248"/>
            </a:xfrm>
            <a:custGeom>
              <a:avLst/>
              <a:gdLst>
                <a:gd name="T0" fmla="*/ 0 w 66"/>
                <a:gd name="T1" fmla="*/ 0 h 80"/>
                <a:gd name="T2" fmla="*/ 4570 w 66"/>
                <a:gd name="T3" fmla="*/ 0 h 80"/>
                <a:gd name="T4" fmla="*/ 8226 w 66"/>
                <a:gd name="T5" fmla="*/ 0 h 80"/>
                <a:gd name="T6" fmla="*/ 11882 w 66"/>
                <a:gd name="T7" fmla="*/ 0 h 80"/>
                <a:gd name="T8" fmla="*/ 15082 w 66"/>
                <a:gd name="T9" fmla="*/ 0 h 80"/>
                <a:gd name="T10" fmla="*/ 15082 w 66"/>
                <a:gd name="T11" fmla="*/ 5139 h 80"/>
                <a:gd name="T12" fmla="*/ 15539 w 66"/>
                <a:gd name="T13" fmla="*/ 10279 h 80"/>
                <a:gd name="T14" fmla="*/ 16453 w 66"/>
                <a:gd name="T15" fmla="*/ 15418 h 80"/>
                <a:gd name="T16" fmla="*/ 17367 w 66"/>
                <a:gd name="T17" fmla="*/ 19824 h 80"/>
                <a:gd name="T18" fmla="*/ 20109 w 66"/>
                <a:gd name="T19" fmla="*/ 26432 h 80"/>
                <a:gd name="T20" fmla="*/ 22394 w 66"/>
                <a:gd name="T21" fmla="*/ 33040 h 80"/>
                <a:gd name="T22" fmla="*/ 25593 w 66"/>
                <a:gd name="T23" fmla="*/ 38179 h 80"/>
                <a:gd name="T24" fmla="*/ 27878 w 66"/>
                <a:gd name="T25" fmla="*/ 44053 h 80"/>
                <a:gd name="T26" fmla="*/ 28335 w 66"/>
                <a:gd name="T27" fmla="*/ 47724 h 80"/>
                <a:gd name="T28" fmla="*/ 29706 w 66"/>
                <a:gd name="T29" fmla="*/ 50661 h 80"/>
                <a:gd name="T30" fmla="*/ 30163 w 66"/>
                <a:gd name="T31" fmla="*/ 55066 h 80"/>
                <a:gd name="T32" fmla="*/ 30163 w 66"/>
                <a:gd name="T33" fmla="*/ 58737 h 80"/>
                <a:gd name="T34" fmla="*/ 0 w 66"/>
                <a:gd name="T35" fmla="*/ 13216 h 80"/>
                <a:gd name="T36" fmla="*/ 0 w 66"/>
                <a:gd name="T37" fmla="*/ 0 h 8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6" h="80">
                  <a:moveTo>
                    <a:pt x="0" y="0"/>
                  </a:moveTo>
                  <a:lnTo>
                    <a:pt x="10" y="0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3" y="7"/>
                  </a:lnTo>
                  <a:lnTo>
                    <a:pt x="34" y="14"/>
                  </a:lnTo>
                  <a:lnTo>
                    <a:pt x="36" y="21"/>
                  </a:lnTo>
                  <a:lnTo>
                    <a:pt x="38" y="27"/>
                  </a:lnTo>
                  <a:lnTo>
                    <a:pt x="44" y="36"/>
                  </a:lnTo>
                  <a:lnTo>
                    <a:pt x="49" y="45"/>
                  </a:lnTo>
                  <a:lnTo>
                    <a:pt x="56" y="52"/>
                  </a:lnTo>
                  <a:lnTo>
                    <a:pt x="61" y="60"/>
                  </a:lnTo>
                  <a:lnTo>
                    <a:pt x="62" y="65"/>
                  </a:lnTo>
                  <a:lnTo>
                    <a:pt x="65" y="69"/>
                  </a:lnTo>
                  <a:lnTo>
                    <a:pt x="66" y="75"/>
                  </a:lnTo>
                  <a:lnTo>
                    <a:pt x="66" y="80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4" name="Freeform 326">
              <a:extLst>
                <a:ext uri="{FF2B5EF4-FFF2-40B4-BE49-F238E27FC236}">
                  <a16:creationId xmlns:a16="http://schemas.microsoft.com/office/drawing/2014/main" id="{B07E7FEA-02E5-8B4F-91B5-0C28DC5109A4}"/>
                </a:ext>
              </a:extLst>
            </p:cNvPr>
            <p:cNvSpPr>
              <a:spLocks/>
            </p:cNvSpPr>
            <p:nvPr>
              <p:custDataLst>
                <p:tags r:id="rId342"/>
              </p:custDataLst>
            </p:nvPr>
          </p:nvSpPr>
          <p:spPr bwMode="auto">
            <a:xfrm>
              <a:off x="8696958" y="4688639"/>
              <a:ext cx="9685" cy="63485"/>
            </a:xfrm>
            <a:custGeom>
              <a:avLst/>
              <a:gdLst>
                <a:gd name="T0" fmla="*/ 7938 w 20"/>
                <a:gd name="T1" fmla="*/ 57150 h 48"/>
                <a:gd name="T2" fmla="*/ 7938 w 20"/>
                <a:gd name="T3" fmla="*/ 46434 h 48"/>
                <a:gd name="T4" fmla="*/ 7541 w 20"/>
                <a:gd name="T5" fmla="*/ 38100 h 48"/>
                <a:gd name="T6" fmla="*/ 6350 w 20"/>
                <a:gd name="T7" fmla="*/ 29766 h 48"/>
                <a:gd name="T8" fmla="*/ 5557 w 20"/>
                <a:gd name="T9" fmla="*/ 22622 h 48"/>
                <a:gd name="T10" fmla="*/ 4763 w 20"/>
                <a:gd name="T11" fmla="*/ 16669 h 48"/>
                <a:gd name="T12" fmla="*/ 3572 w 20"/>
                <a:gd name="T13" fmla="*/ 10716 h 48"/>
                <a:gd name="T14" fmla="*/ 1588 w 20"/>
                <a:gd name="T15" fmla="*/ 4763 h 48"/>
                <a:gd name="T16" fmla="*/ 0 w 20"/>
                <a:gd name="T17" fmla="*/ 0 h 48"/>
                <a:gd name="T18" fmla="*/ 0 w 20"/>
                <a:gd name="T19" fmla="*/ 9525 h 48"/>
                <a:gd name="T20" fmla="*/ 794 w 20"/>
                <a:gd name="T21" fmla="*/ 20241 h 48"/>
                <a:gd name="T22" fmla="*/ 1588 w 20"/>
                <a:gd name="T23" fmla="*/ 28575 h 48"/>
                <a:gd name="T24" fmla="*/ 3175 w 20"/>
                <a:gd name="T25" fmla="*/ 36909 h 48"/>
                <a:gd name="T26" fmla="*/ 5557 w 20"/>
                <a:gd name="T27" fmla="*/ 48816 h 48"/>
                <a:gd name="T28" fmla="*/ 7938 w 20"/>
                <a:gd name="T29" fmla="*/ 57150 h 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" h="48">
                  <a:moveTo>
                    <a:pt x="20" y="48"/>
                  </a:moveTo>
                  <a:lnTo>
                    <a:pt x="20" y="39"/>
                  </a:lnTo>
                  <a:lnTo>
                    <a:pt x="19" y="32"/>
                  </a:lnTo>
                  <a:lnTo>
                    <a:pt x="16" y="25"/>
                  </a:lnTo>
                  <a:lnTo>
                    <a:pt x="14" y="19"/>
                  </a:lnTo>
                  <a:lnTo>
                    <a:pt x="12" y="14"/>
                  </a:lnTo>
                  <a:lnTo>
                    <a:pt x="9" y="9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2" y="17"/>
                  </a:lnTo>
                  <a:lnTo>
                    <a:pt x="4" y="24"/>
                  </a:lnTo>
                  <a:lnTo>
                    <a:pt x="8" y="31"/>
                  </a:lnTo>
                  <a:lnTo>
                    <a:pt x="14" y="41"/>
                  </a:lnTo>
                  <a:lnTo>
                    <a:pt x="20" y="4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5" name="Line 327" descr="Horizontal dunkel">
              <a:extLst>
                <a:ext uri="{FF2B5EF4-FFF2-40B4-BE49-F238E27FC236}">
                  <a16:creationId xmlns:a16="http://schemas.microsoft.com/office/drawing/2014/main" id="{B404EC5D-E188-8E47-ADEF-2EC0AD8C7361}"/>
                </a:ext>
              </a:extLst>
            </p:cNvPr>
            <p:cNvSpPr>
              <a:spLocks noChangeShapeType="1"/>
            </p:cNvSpPr>
            <p:nvPr>
              <p:custDataLst>
                <p:tags r:id="rId343"/>
              </p:custDataLst>
            </p:nvPr>
          </p:nvSpPr>
          <p:spPr bwMode="auto">
            <a:xfrm>
              <a:off x="8727948" y="4729199"/>
              <a:ext cx="5811" cy="7054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6" name="Freeform 328">
              <a:extLst>
                <a:ext uri="{FF2B5EF4-FFF2-40B4-BE49-F238E27FC236}">
                  <a16:creationId xmlns:a16="http://schemas.microsoft.com/office/drawing/2014/main" id="{43616891-7A0A-DB46-8005-BD36ECF147D3}"/>
                </a:ext>
              </a:extLst>
            </p:cNvPr>
            <p:cNvSpPr>
              <a:spLocks/>
            </p:cNvSpPr>
            <p:nvPr>
              <p:custDataLst>
                <p:tags r:id="rId344"/>
              </p:custDataLst>
            </p:nvPr>
          </p:nvSpPr>
          <p:spPr bwMode="auto">
            <a:xfrm>
              <a:off x="8724074" y="4729199"/>
              <a:ext cx="9685" cy="63485"/>
            </a:xfrm>
            <a:custGeom>
              <a:avLst/>
              <a:gdLst>
                <a:gd name="T0" fmla="*/ 7938 w 20"/>
                <a:gd name="T1" fmla="*/ 57150 h 12"/>
                <a:gd name="T2" fmla="*/ 7938 w 20"/>
                <a:gd name="T3" fmla="*/ 38100 h 12"/>
                <a:gd name="T4" fmla="*/ 7144 w 20"/>
                <a:gd name="T5" fmla="*/ 23813 h 12"/>
                <a:gd name="T6" fmla="*/ 5954 w 20"/>
                <a:gd name="T7" fmla="*/ 14288 h 12"/>
                <a:gd name="T8" fmla="*/ 5160 w 20"/>
                <a:gd name="T9" fmla="*/ 9525 h 12"/>
                <a:gd name="T10" fmla="*/ 2778 w 20"/>
                <a:gd name="T11" fmla="*/ 0 h 12"/>
                <a:gd name="T12" fmla="*/ 0 w 2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12">
                  <a:moveTo>
                    <a:pt x="20" y="12"/>
                  </a:moveTo>
                  <a:lnTo>
                    <a:pt x="20" y="8"/>
                  </a:lnTo>
                  <a:lnTo>
                    <a:pt x="18" y="5"/>
                  </a:lnTo>
                  <a:lnTo>
                    <a:pt x="15" y="3"/>
                  </a:lnTo>
                  <a:lnTo>
                    <a:pt x="13" y="2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7" name="Freeform 329">
              <a:extLst>
                <a:ext uri="{FF2B5EF4-FFF2-40B4-BE49-F238E27FC236}">
                  <a16:creationId xmlns:a16="http://schemas.microsoft.com/office/drawing/2014/main" id="{ED79F924-D669-CE43-9B4C-9BE5D0691600}"/>
                </a:ext>
              </a:extLst>
            </p:cNvPr>
            <p:cNvSpPr>
              <a:spLocks/>
            </p:cNvSpPr>
            <p:nvPr>
              <p:custDataLst>
                <p:tags r:id="rId345"/>
              </p:custDataLst>
            </p:nvPr>
          </p:nvSpPr>
          <p:spPr bwMode="auto">
            <a:xfrm>
              <a:off x="8603987" y="4556378"/>
              <a:ext cx="27116" cy="63485"/>
            </a:xfrm>
            <a:custGeom>
              <a:avLst/>
              <a:gdLst>
                <a:gd name="T0" fmla="*/ 2935 w 53"/>
                <a:gd name="T1" fmla="*/ 0 h 30"/>
                <a:gd name="T2" fmla="*/ 4613 w 53"/>
                <a:gd name="T3" fmla="*/ 7620 h 30"/>
                <a:gd name="T4" fmla="*/ 9645 w 53"/>
                <a:gd name="T5" fmla="*/ 24765 h 30"/>
                <a:gd name="T6" fmla="*/ 15516 w 53"/>
                <a:gd name="T7" fmla="*/ 43815 h 30"/>
                <a:gd name="T8" fmla="*/ 19290 w 53"/>
                <a:gd name="T9" fmla="*/ 57150 h 30"/>
                <a:gd name="T10" fmla="*/ 20548 w 53"/>
                <a:gd name="T11" fmla="*/ 34290 h 30"/>
                <a:gd name="T12" fmla="*/ 22225 w 53"/>
                <a:gd name="T13" fmla="*/ 11430 h 30"/>
                <a:gd name="T14" fmla="*/ 15516 w 53"/>
                <a:gd name="T15" fmla="*/ 9525 h 30"/>
                <a:gd name="T16" fmla="*/ 10903 w 53"/>
                <a:gd name="T17" fmla="*/ 5715 h 30"/>
                <a:gd name="T18" fmla="*/ 8806 w 53"/>
                <a:gd name="T19" fmla="*/ 5715 h 30"/>
                <a:gd name="T20" fmla="*/ 6290 w 53"/>
                <a:gd name="T21" fmla="*/ 5715 h 30"/>
                <a:gd name="T22" fmla="*/ 3774 w 53"/>
                <a:gd name="T23" fmla="*/ 7620 h 30"/>
                <a:gd name="T24" fmla="*/ 0 w 53"/>
                <a:gd name="T25" fmla="*/ 11430 h 30"/>
                <a:gd name="T26" fmla="*/ 2935 w 53"/>
                <a:gd name="T27" fmla="*/ 0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3" h="30">
                  <a:moveTo>
                    <a:pt x="7" y="0"/>
                  </a:moveTo>
                  <a:lnTo>
                    <a:pt x="11" y="4"/>
                  </a:lnTo>
                  <a:lnTo>
                    <a:pt x="23" y="13"/>
                  </a:lnTo>
                  <a:lnTo>
                    <a:pt x="37" y="23"/>
                  </a:lnTo>
                  <a:lnTo>
                    <a:pt x="46" y="30"/>
                  </a:lnTo>
                  <a:lnTo>
                    <a:pt x="49" y="18"/>
                  </a:lnTo>
                  <a:lnTo>
                    <a:pt x="53" y="6"/>
                  </a:lnTo>
                  <a:lnTo>
                    <a:pt x="37" y="5"/>
                  </a:lnTo>
                  <a:lnTo>
                    <a:pt x="26" y="3"/>
                  </a:lnTo>
                  <a:lnTo>
                    <a:pt x="21" y="3"/>
                  </a:lnTo>
                  <a:lnTo>
                    <a:pt x="15" y="3"/>
                  </a:lnTo>
                  <a:lnTo>
                    <a:pt x="9" y="4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8" name="Freeform 330">
              <a:extLst>
                <a:ext uri="{FF2B5EF4-FFF2-40B4-BE49-F238E27FC236}">
                  <a16:creationId xmlns:a16="http://schemas.microsoft.com/office/drawing/2014/main" id="{6DA7ACB5-2C3A-8A4A-ABE7-910642C6BC94}"/>
                </a:ext>
              </a:extLst>
            </p:cNvPr>
            <p:cNvSpPr>
              <a:spLocks/>
            </p:cNvSpPr>
            <p:nvPr>
              <p:custDataLst>
                <p:tags r:id="rId346"/>
              </p:custDataLst>
            </p:nvPr>
          </p:nvSpPr>
          <p:spPr bwMode="auto">
            <a:xfrm>
              <a:off x="9248969" y="4960214"/>
              <a:ext cx="13558" cy="63485"/>
            </a:xfrm>
            <a:custGeom>
              <a:avLst/>
              <a:gdLst>
                <a:gd name="T0" fmla="*/ 0 w 33"/>
                <a:gd name="T1" fmla="*/ 11061 h 31"/>
                <a:gd name="T2" fmla="*/ 1347 w 33"/>
                <a:gd name="T3" fmla="*/ 38715 h 31"/>
                <a:gd name="T4" fmla="*/ 2357 w 33"/>
                <a:gd name="T5" fmla="*/ 57150 h 31"/>
                <a:gd name="T6" fmla="*/ 7408 w 33"/>
                <a:gd name="T7" fmla="*/ 57150 h 31"/>
                <a:gd name="T8" fmla="*/ 11112 w 33"/>
                <a:gd name="T9" fmla="*/ 57150 h 31"/>
                <a:gd name="T10" fmla="*/ 11112 w 33"/>
                <a:gd name="T11" fmla="*/ 0 h 31"/>
                <a:gd name="T12" fmla="*/ 9092 w 33"/>
                <a:gd name="T13" fmla="*/ 0 h 31"/>
                <a:gd name="T14" fmla="*/ 6398 w 33"/>
                <a:gd name="T15" fmla="*/ 0 h 31"/>
                <a:gd name="T16" fmla="*/ 3367 w 33"/>
                <a:gd name="T17" fmla="*/ 0 h 31"/>
                <a:gd name="T18" fmla="*/ 0 w 33"/>
                <a:gd name="T19" fmla="*/ 0 h 31"/>
                <a:gd name="T20" fmla="*/ 0 w 33"/>
                <a:gd name="T21" fmla="*/ 11061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0" y="6"/>
                  </a:moveTo>
                  <a:lnTo>
                    <a:pt x="4" y="21"/>
                  </a:lnTo>
                  <a:lnTo>
                    <a:pt x="7" y="31"/>
                  </a:lnTo>
                  <a:lnTo>
                    <a:pt x="22" y="31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79" name="Freeform 331">
              <a:extLst>
                <a:ext uri="{FF2B5EF4-FFF2-40B4-BE49-F238E27FC236}">
                  <a16:creationId xmlns:a16="http://schemas.microsoft.com/office/drawing/2014/main" id="{AECF018A-DFC8-344F-8D41-C675C27FEBDA}"/>
                </a:ext>
              </a:extLst>
            </p:cNvPr>
            <p:cNvSpPr>
              <a:spLocks/>
            </p:cNvSpPr>
            <p:nvPr>
              <p:custDataLst>
                <p:tags r:id="rId347"/>
              </p:custDataLst>
            </p:nvPr>
          </p:nvSpPr>
          <p:spPr bwMode="auto">
            <a:xfrm>
              <a:off x="9878455" y="4912600"/>
              <a:ext cx="34864" cy="61722"/>
            </a:xfrm>
            <a:custGeom>
              <a:avLst/>
              <a:gdLst>
                <a:gd name="T0" fmla="*/ 8353 w 65"/>
                <a:gd name="T1" fmla="*/ 55563 h 68"/>
                <a:gd name="T2" fmla="*/ 7034 w 65"/>
                <a:gd name="T3" fmla="*/ 55563 h 68"/>
                <a:gd name="T4" fmla="*/ 6155 w 65"/>
                <a:gd name="T5" fmla="*/ 53929 h 68"/>
                <a:gd name="T6" fmla="*/ 4836 w 65"/>
                <a:gd name="T7" fmla="*/ 52295 h 68"/>
                <a:gd name="T8" fmla="*/ 3077 w 65"/>
                <a:gd name="T9" fmla="*/ 49843 h 68"/>
                <a:gd name="T10" fmla="*/ 1758 w 65"/>
                <a:gd name="T11" fmla="*/ 48209 h 68"/>
                <a:gd name="T12" fmla="*/ 879 w 65"/>
                <a:gd name="T13" fmla="*/ 44941 h 68"/>
                <a:gd name="T14" fmla="*/ 0 w 65"/>
                <a:gd name="T15" fmla="*/ 42489 h 68"/>
                <a:gd name="T16" fmla="*/ 0 w 65"/>
                <a:gd name="T17" fmla="*/ 40038 h 68"/>
                <a:gd name="T18" fmla="*/ 0 w 65"/>
                <a:gd name="T19" fmla="*/ 31050 h 68"/>
                <a:gd name="T20" fmla="*/ 879 w 65"/>
                <a:gd name="T21" fmla="*/ 23696 h 68"/>
                <a:gd name="T22" fmla="*/ 2198 w 65"/>
                <a:gd name="T23" fmla="*/ 17159 h 68"/>
                <a:gd name="T24" fmla="*/ 3957 w 65"/>
                <a:gd name="T25" fmla="*/ 11439 h 68"/>
                <a:gd name="T26" fmla="*/ 6594 w 65"/>
                <a:gd name="T27" fmla="*/ 6537 h 68"/>
                <a:gd name="T28" fmla="*/ 9672 w 65"/>
                <a:gd name="T29" fmla="*/ 3268 h 68"/>
                <a:gd name="T30" fmla="*/ 13188 w 65"/>
                <a:gd name="T31" fmla="*/ 1634 h 68"/>
                <a:gd name="T32" fmla="*/ 17145 w 65"/>
                <a:gd name="T33" fmla="*/ 0 h 68"/>
                <a:gd name="T34" fmla="*/ 22860 w 65"/>
                <a:gd name="T35" fmla="*/ 0 h 68"/>
                <a:gd name="T36" fmla="*/ 28575 w 65"/>
                <a:gd name="T37" fmla="*/ 0 h 68"/>
                <a:gd name="T38" fmla="*/ 28575 w 65"/>
                <a:gd name="T39" fmla="*/ 35135 h 68"/>
                <a:gd name="T40" fmla="*/ 24618 w 65"/>
                <a:gd name="T41" fmla="*/ 42489 h 68"/>
                <a:gd name="T42" fmla="*/ 19783 w 65"/>
                <a:gd name="T43" fmla="*/ 49843 h 68"/>
                <a:gd name="T44" fmla="*/ 17145 w 65"/>
                <a:gd name="T45" fmla="*/ 52295 h 68"/>
                <a:gd name="T46" fmla="*/ 14947 w 65"/>
                <a:gd name="T47" fmla="*/ 53929 h 68"/>
                <a:gd name="T48" fmla="*/ 11870 w 65"/>
                <a:gd name="T49" fmla="*/ 55563 h 68"/>
                <a:gd name="T50" fmla="*/ 8353 w 65"/>
                <a:gd name="T51" fmla="*/ 55563 h 6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5" h="68">
                  <a:moveTo>
                    <a:pt x="19" y="68"/>
                  </a:moveTo>
                  <a:lnTo>
                    <a:pt x="16" y="68"/>
                  </a:lnTo>
                  <a:lnTo>
                    <a:pt x="14" y="66"/>
                  </a:lnTo>
                  <a:lnTo>
                    <a:pt x="11" y="64"/>
                  </a:lnTo>
                  <a:lnTo>
                    <a:pt x="7" y="61"/>
                  </a:lnTo>
                  <a:lnTo>
                    <a:pt x="4" y="59"/>
                  </a:lnTo>
                  <a:lnTo>
                    <a:pt x="2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9" y="14"/>
                  </a:lnTo>
                  <a:lnTo>
                    <a:pt x="15" y="8"/>
                  </a:lnTo>
                  <a:lnTo>
                    <a:pt x="22" y="4"/>
                  </a:lnTo>
                  <a:lnTo>
                    <a:pt x="30" y="2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5" y="0"/>
                  </a:lnTo>
                  <a:lnTo>
                    <a:pt x="65" y="43"/>
                  </a:lnTo>
                  <a:lnTo>
                    <a:pt x="56" y="52"/>
                  </a:lnTo>
                  <a:lnTo>
                    <a:pt x="45" y="61"/>
                  </a:lnTo>
                  <a:lnTo>
                    <a:pt x="39" y="64"/>
                  </a:lnTo>
                  <a:lnTo>
                    <a:pt x="34" y="66"/>
                  </a:lnTo>
                  <a:lnTo>
                    <a:pt x="27" y="68"/>
                  </a:lnTo>
                  <a:lnTo>
                    <a:pt x="19" y="6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80" name="Freeform 332">
              <a:extLst>
                <a:ext uri="{FF2B5EF4-FFF2-40B4-BE49-F238E27FC236}">
                  <a16:creationId xmlns:a16="http://schemas.microsoft.com/office/drawing/2014/main" id="{280AD77F-DA06-B44B-B6B5-D9B178AE4178}"/>
                </a:ext>
              </a:extLst>
            </p:cNvPr>
            <p:cNvSpPr>
              <a:spLocks/>
            </p:cNvSpPr>
            <p:nvPr>
              <p:custDataLst>
                <p:tags r:id="rId348"/>
              </p:custDataLst>
            </p:nvPr>
          </p:nvSpPr>
          <p:spPr bwMode="auto">
            <a:xfrm>
              <a:off x="8582682" y="4448807"/>
              <a:ext cx="335080" cy="409127"/>
            </a:xfrm>
            <a:custGeom>
              <a:avLst/>
              <a:gdLst>
                <a:gd name="T0" fmla="*/ 220588 w 625"/>
                <a:gd name="T1" fmla="*/ 178843 h 694"/>
                <a:gd name="T2" fmla="*/ 212679 w 625"/>
                <a:gd name="T3" fmla="*/ 180966 h 694"/>
                <a:gd name="T4" fmla="*/ 210482 w 625"/>
                <a:gd name="T5" fmla="*/ 202724 h 694"/>
                <a:gd name="T6" fmla="*/ 226301 w 625"/>
                <a:gd name="T7" fmla="*/ 214399 h 694"/>
                <a:gd name="T8" fmla="*/ 234650 w 625"/>
                <a:gd name="T9" fmla="*/ 214930 h 694"/>
                <a:gd name="T10" fmla="*/ 241681 w 625"/>
                <a:gd name="T11" fmla="*/ 225013 h 694"/>
                <a:gd name="T12" fmla="*/ 246075 w 625"/>
                <a:gd name="T13" fmla="*/ 243587 h 694"/>
                <a:gd name="T14" fmla="*/ 251348 w 625"/>
                <a:gd name="T15" fmla="*/ 251548 h 694"/>
                <a:gd name="T16" fmla="*/ 258378 w 625"/>
                <a:gd name="T17" fmla="*/ 256324 h 694"/>
                <a:gd name="T18" fmla="*/ 269803 w 625"/>
                <a:gd name="T19" fmla="*/ 258447 h 694"/>
                <a:gd name="T20" fmla="*/ 274637 w 625"/>
                <a:gd name="T21" fmla="*/ 267999 h 694"/>
                <a:gd name="T22" fmla="*/ 274637 w 625"/>
                <a:gd name="T23" fmla="*/ 286043 h 694"/>
                <a:gd name="T24" fmla="*/ 271561 w 625"/>
                <a:gd name="T25" fmla="*/ 320007 h 694"/>
                <a:gd name="T26" fmla="*/ 268485 w 625"/>
                <a:gd name="T27" fmla="*/ 356625 h 694"/>
                <a:gd name="T28" fmla="*/ 246954 w 625"/>
                <a:gd name="T29" fmla="*/ 367769 h 694"/>
                <a:gd name="T30" fmla="*/ 236847 w 625"/>
                <a:gd name="T31" fmla="*/ 367769 h 694"/>
                <a:gd name="T32" fmla="*/ 173131 w 625"/>
                <a:gd name="T33" fmla="*/ 299310 h 694"/>
                <a:gd name="T34" fmla="*/ 174449 w 625"/>
                <a:gd name="T35" fmla="*/ 292942 h 694"/>
                <a:gd name="T36" fmla="*/ 173131 w 625"/>
                <a:gd name="T37" fmla="*/ 286043 h 694"/>
                <a:gd name="T38" fmla="*/ 148524 w 625"/>
                <a:gd name="T39" fmla="*/ 258978 h 694"/>
                <a:gd name="T40" fmla="*/ 134023 w 625"/>
                <a:gd name="T41" fmla="*/ 240403 h 694"/>
                <a:gd name="T42" fmla="*/ 128750 w 625"/>
                <a:gd name="T43" fmla="*/ 222360 h 694"/>
                <a:gd name="T44" fmla="*/ 127871 w 625"/>
                <a:gd name="T45" fmla="*/ 202194 h 694"/>
                <a:gd name="T46" fmla="*/ 125234 w 625"/>
                <a:gd name="T47" fmla="*/ 191049 h 694"/>
                <a:gd name="T48" fmla="*/ 117764 w 625"/>
                <a:gd name="T49" fmla="*/ 181497 h 694"/>
                <a:gd name="T50" fmla="*/ 105900 w 625"/>
                <a:gd name="T51" fmla="*/ 164514 h 694"/>
                <a:gd name="T52" fmla="*/ 98430 w 625"/>
                <a:gd name="T53" fmla="*/ 142756 h 694"/>
                <a:gd name="T54" fmla="*/ 93596 w 625"/>
                <a:gd name="T55" fmla="*/ 126305 h 694"/>
                <a:gd name="T56" fmla="*/ 83490 w 625"/>
                <a:gd name="T57" fmla="*/ 112507 h 694"/>
                <a:gd name="T58" fmla="*/ 65913 w 625"/>
                <a:gd name="T59" fmla="*/ 90748 h 694"/>
                <a:gd name="T60" fmla="*/ 59761 w 625"/>
                <a:gd name="T61" fmla="*/ 77481 h 694"/>
                <a:gd name="T62" fmla="*/ 49215 w 625"/>
                <a:gd name="T63" fmla="*/ 70051 h 694"/>
                <a:gd name="T64" fmla="*/ 35154 w 625"/>
                <a:gd name="T65" fmla="*/ 59968 h 694"/>
                <a:gd name="T66" fmla="*/ 21532 w 625"/>
                <a:gd name="T67" fmla="*/ 45109 h 694"/>
                <a:gd name="T68" fmla="*/ 10107 w 625"/>
                <a:gd name="T69" fmla="*/ 27065 h 694"/>
                <a:gd name="T70" fmla="*/ 2197 w 625"/>
                <a:gd name="T71" fmla="*/ 10083 h 694"/>
                <a:gd name="T72" fmla="*/ 4394 w 625"/>
                <a:gd name="T73" fmla="*/ 2123 h 694"/>
                <a:gd name="T74" fmla="*/ 16259 w 625"/>
                <a:gd name="T75" fmla="*/ 6899 h 694"/>
                <a:gd name="T76" fmla="*/ 36911 w 625"/>
                <a:gd name="T77" fmla="*/ 8491 h 694"/>
                <a:gd name="T78" fmla="*/ 50973 w 625"/>
                <a:gd name="T79" fmla="*/ 10614 h 694"/>
                <a:gd name="T80" fmla="*/ 60640 w 625"/>
                <a:gd name="T81" fmla="*/ 14329 h 694"/>
                <a:gd name="T82" fmla="*/ 68549 w 625"/>
                <a:gd name="T83" fmla="*/ 22289 h 694"/>
                <a:gd name="T84" fmla="*/ 89642 w 625"/>
                <a:gd name="T85" fmla="*/ 57845 h 694"/>
                <a:gd name="T86" fmla="*/ 111612 w 625"/>
                <a:gd name="T87" fmla="*/ 86503 h 694"/>
                <a:gd name="T88" fmla="*/ 131386 w 625"/>
                <a:gd name="T89" fmla="*/ 107200 h 694"/>
                <a:gd name="T90" fmla="*/ 144569 w 625"/>
                <a:gd name="T91" fmla="*/ 116221 h 694"/>
                <a:gd name="T92" fmla="*/ 160827 w 625"/>
                <a:gd name="T93" fmla="*/ 120467 h 694"/>
                <a:gd name="T94" fmla="*/ 170495 w 625"/>
                <a:gd name="T95" fmla="*/ 122059 h 694"/>
                <a:gd name="T96" fmla="*/ 176207 w 625"/>
                <a:gd name="T97" fmla="*/ 127897 h 694"/>
                <a:gd name="T98" fmla="*/ 182798 w 625"/>
                <a:gd name="T99" fmla="*/ 137980 h 694"/>
                <a:gd name="T100" fmla="*/ 187632 w 625"/>
                <a:gd name="T101" fmla="*/ 140633 h 6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25" h="694">
                  <a:moveTo>
                    <a:pt x="433" y="265"/>
                  </a:moveTo>
                  <a:lnTo>
                    <a:pt x="512" y="333"/>
                  </a:lnTo>
                  <a:lnTo>
                    <a:pt x="502" y="337"/>
                  </a:lnTo>
                  <a:lnTo>
                    <a:pt x="493" y="341"/>
                  </a:lnTo>
                  <a:lnTo>
                    <a:pt x="489" y="341"/>
                  </a:lnTo>
                  <a:lnTo>
                    <a:pt x="484" y="341"/>
                  </a:lnTo>
                  <a:lnTo>
                    <a:pt x="481" y="341"/>
                  </a:lnTo>
                  <a:lnTo>
                    <a:pt x="479" y="339"/>
                  </a:lnTo>
                  <a:lnTo>
                    <a:pt x="479" y="382"/>
                  </a:lnTo>
                  <a:lnTo>
                    <a:pt x="493" y="392"/>
                  </a:lnTo>
                  <a:lnTo>
                    <a:pt x="507" y="402"/>
                  </a:lnTo>
                  <a:lnTo>
                    <a:pt x="515" y="404"/>
                  </a:lnTo>
                  <a:lnTo>
                    <a:pt x="524" y="406"/>
                  </a:lnTo>
                  <a:lnTo>
                    <a:pt x="528" y="405"/>
                  </a:lnTo>
                  <a:lnTo>
                    <a:pt x="534" y="405"/>
                  </a:lnTo>
                  <a:lnTo>
                    <a:pt x="539" y="403"/>
                  </a:lnTo>
                  <a:lnTo>
                    <a:pt x="545" y="402"/>
                  </a:lnTo>
                  <a:lnTo>
                    <a:pt x="550" y="424"/>
                  </a:lnTo>
                  <a:lnTo>
                    <a:pt x="554" y="443"/>
                  </a:lnTo>
                  <a:lnTo>
                    <a:pt x="558" y="451"/>
                  </a:lnTo>
                  <a:lnTo>
                    <a:pt x="560" y="459"/>
                  </a:lnTo>
                  <a:lnTo>
                    <a:pt x="563" y="465"/>
                  </a:lnTo>
                  <a:lnTo>
                    <a:pt x="568" y="470"/>
                  </a:lnTo>
                  <a:lnTo>
                    <a:pt x="572" y="474"/>
                  </a:lnTo>
                  <a:lnTo>
                    <a:pt x="576" y="478"/>
                  </a:lnTo>
                  <a:lnTo>
                    <a:pt x="582" y="481"/>
                  </a:lnTo>
                  <a:lnTo>
                    <a:pt x="588" y="483"/>
                  </a:lnTo>
                  <a:lnTo>
                    <a:pt x="596" y="485"/>
                  </a:lnTo>
                  <a:lnTo>
                    <a:pt x="605" y="486"/>
                  </a:lnTo>
                  <a:lnTo>
                    <a:pt x="614" y="487"/>
                  </a:lnTo>
                  <a:lnTo>
                    <a:pt x="625" y="487"/>
                  </a:lnTo>
                  <a:lnTo>
                    <a:pt x="625" y="496"/>
                  </a:lnTo>
                  <a:lnTo>
                    <a:pt x="625" y="505"/>
                  </a:lnTo>
                  <a:lnTo>
                    <a:pt x="625" y="515"/>
                  </a:lnTo>
                  <a:lnTo>
                    <a:pt x="625" y="525"/>
                  </a:lnTo>
                  <a:lnTo>
                    <a:pt x="625" y="539"/>
                  </a:lnTo>
                  <a:lnTo>
                    <a:pt x="622" y="557"/>
                  </a:lnTo>
                  <a:lnTo>
                    <a:pt x="620" y="579"/>
                  </a:lnTo>
                  <a:lnTo>
                    <a:pt x="618" y="603"/>
                  </a:lnTo>
                  <a:lnTo>
                    <a:pt x="616" y="628"/>
                  </a:lnTo>
                  <a:lnTo>
                    <a:pt x="614" y="651"/>
                  </a:lnTo>
                  <a:lnTo>
                    <a:pt x="611" y="672"/>
                  </a:lnTo>
                  <a:lnTo>
                    <a:pt x="611" y="691"/>
                  </a:lnTo>
                  <a:lnTo>
                    <a:pt x="582" y="692"/>
                  </a:lnTo>
                  <a:lnTo>
                    <a:pt x="562" y="693"/>
                  </a:lnTo>
                  <a:lnTo>
                    <a:pt x="553" y="694"/>
                  </a:lnTo>
                  <a:lnTo>
                    <a:pt x="546" y="693"/>
                  </a:lnTo>
                  <a:lnTo>
                    <a:pt x="539" y="693"/>
                  </a:lnTo>
                  <a:lnTo>
                    <a:pt x="531" y="691"/>
                  </a:lnTo>
                  <a:lnTo>
                    <a:pt x="392" y="567"/>
                  </a:lnTo>
                  <a:lnTo>
                    <a:pt x="394" y="564"/>
                  </a:lnTo>
                  <a:lnTo>
                    <a:pt x="396" y="560"/>
                  </a:lnTo>
                  <a:lnTo>
                    <a:pt x="397" y="556"/>
                  </a:lnTo>
                  <a:lnTo>
                    <a:pt x="397" y="552"/>
                  </a:lnTo>
                  <a:lnTo>
                    <a:pt x="397" y="547"/>
                  </a:lnTo>
                  <a:lnTo>
                    <a:pt x="396" y="543"/>
                  </a:lnTo>
                  <a:lnTo>
                    <a:pt x="394" y="539"/>
                  </a:lnTo>
                  <a:lnTo>
                    <a:pt x="392" y="537"/>
                  </a:lnTo>
                  <a:lnTo>
                    <a:pt x="366" y="513"/>
                  </a:lnTo>
                  <a:lnTo>
                    <a:pt x="338" y="488"/>
                  </a:lnTo>
                  <a:lnTo>
                    <a:pt x="326" y="476"/>
                  </a:lnTo>
                  <a:lnTo>
                    <a:pt x="315" y="465"/>
                  </a:lnTo>
                  <a:lnTo>
                    <a:pt x="305" y="453"/>
                  </a:lnTo>
                  <a:lnTo>
                    <a:pt x="300" y="444"/>
                  </a:lnTo>
                  <a:lnTo>
                    <a:pt x="295" y="432"/>
                  </a:lnTo>
                  <a:lnTo>
                    <a:pt x="293" y="419"/>
                  </a:lnTo>
                  <a:lnTo>
                    <a:pt x="292" y="407"/>
                  </a:lnTo>
                  <a:lnTo>
                    <a:pt x="292" y="393"/>
                  </a:lnTo>
                  <a:lnTo>
                    <a:pt x="291" y="381"/>
                  </a:lnTo>
                  <a:lnTo>
                    <a:pt x="289" y="370"/>
                  </a:lnTo>
                  <a:lnTo>
                    <a:pt x="288" y="365"/>
                  </a:lnTo>
                  <a:lnTo>
                    <a:pt x="285" y="360"/>
                  </a:lnTo>
                  <a:lnTo>
                    <a:pt x="282" y="356"/>
                  </a:lnTo>
                  <a:lnTo>
                    <a:pt x="279" y="352"/>
                  </a:lnTo>
                  <a:lnTo>
                    <a:pt x="268" y="342"/>
                  </a:lnTo>
                  <a:lnTo>
                    <a:pt x="258" y="332"/>
                  </a:lnTo>
                  <a:lnTo>
                    <a:pt x="249" y="321"/>
                  </a:lnTo>
                  <a:lnTo>
                    <a:pt x="241" y="310"/>
                  </a:lnTo>
                  <a:lnTo>
                    <a:pt x="235" y="297"/>
                  </a:lnTo>
                  <a:lnTo>
                    <a:pt x="229" y="283"/>
                  </a:lnTo>
                  <a:lnTo>
                    <a:pt x="224" y="269"/>
                  </a:lnTo>
                  <a:lnTo>
                    <a:pt x="220" y="253"/>
                  </a:lnTo>
                  <a:lnTo>
                    <a:pt x="216" y="246"/>
                  </a:lnTo>
                  <a:lnTo>
                    <a:pt x="213" y="238"/>
                  </a:lnTo>
                  <a:lnTo>
                    <a:pt x="207" y="231"/>
                  </a:lnTo>
                  <a:lnTo>
                    <a:pt x="202" y="224"/>
                  </a:lnTo>
                  <a:lnTo>
                    <a:pt x="190" y="212"/>
                  </a:lnTo>
                  <a:lnTo>
                    <a:pt x="177" y="199"/>
                  </a:lnTo>
                  <a:lnTo>
                    <a:pt x="162" y="187"/>
                  </a:lnTo>
                  <a:lnTo>
                    <a:pt x="150" y="171"/>
                  </a:lnTo>
                  <a:lnTo>
                    <a:pt x="145" y="164"/>
                  </a:lnTo>
                  <a:lnTo>
                    <a:pt x="140" y="155"/>
                  </a:lnTo>
                  <a:lnTo>
                    <a:pt x="136" y="146"/>
                  </a:lnTo>
                  <a:lnTo>
                    <a:pt x="133" y="136"/>
                  </a:lnTo>
                  <a:lnTo>
                    <a:pt x="123" y="135"/>
                  </a:lnTo>
                  <a:lnTo>
                    <a:pt x="112" y="132"/>
                  </a:lnTo>
                  <a:lnTo>
                    <a:pt x="102" y="128"/>
                  </a:lnTo>
                  <a:lnTo>
                    <a:pt x="91" y="121"/>
                  </a:lnTo>
                  <a:lnTo>
                    <a:pt x="80" y="113"/>
                  </a:lnTo>
                  <a:lnTo>
                    <a:pt x="69" y="104"/>
                  </a:lnTo>
                  <a:lnTo>
                    <a:pt x="59" y="95"/>
                  </a:lnTo>
                  <a:lnTo>
                    <a:pt x="49" y="85"/>
                  </a:lnTo>
                  <a:lnTo>
                    <a:pt x="39" y="74"/>
                  </a:lnTo>
                  <a:lnTo>
                    <a:pt x="31" y="62"/>
                  </a:lnTo>
                  <a:lnTo>
                    <a:pt x="23" y="51"/>
                  </a:lnTo>
                  <a:lnTo>
                    <a:pt x="16" y="40"/>
                  </a:lnTo>
                  <a:lnTo>
                    <a:pt x="10" y="29"/>
                  </a:lnTo>
                  <a:lnTo>
                    <a:pt x="5" y="19"/>
                  </a:lnTo>
                  <a:lnTo>
                    <a:pt x="2" y="9"/>
                  </a:lnTo>
                  <a:lnTo>
                    <a:pt x="0" y="0"/>
                  </a:lnTo>
                  <a:lnTo>
                    <a:pt x="10" y="4"/>
                  </a:lnTo>
                  <a:lnTo>
                    <a:pt x="20" y="7"/>
                  </a:lnTo>
                  <a:lnTo>
                    <a:pt x="28" y="10"/>
                  </a:lnTo>
                  <a:lnTo>
                    <a:pt x="37" y="13"/>
                  </a:lnTo>
                  <a:lnTo>
                    <a:pt x="54" y="15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100" y="17"/>
                  </a:lnTo>
                  <a:lnTo>
                    <a:pt x="108" y="19"/>
                  </a:lnTo>
                  <a:lnTo>
                    <a:pt x="116" y="20"/>
                  </a:lnTo>
                  <a:lnTo>
                    <a:pt x="124" y="22"/>
                  </a:lnTo>
                  <a:lnTo>
                    <a:pt x="133" y="25"/>
                  </a:lnTo>
                  <a:lnTo>
                    <a:pt x="138" y="27"/>
                  </a:lnTo>
                  <a:lnTo>
                    <a:pt x="144" y="31"/>
                  </a:lnTo>
                  <a:lnTo>
                    <a:pt x="149" y="36"/>
                  </a:lnTo>
                  <a:lnTo>
                    <a:pt x="156" y="42"/>
                  </a:lnTo>
                  <a:lnTo>
                    <a:pt x="169" y="57"/>
                  </a:lnTo>
                  <a:lnTo>
                    <a:pt x="181" y="76"/>
                  </a:lnTo>
                  <a:lnTo>
                    <a:pt x="204" y="109"/>
                  </a:lnTo>
                  <a:lnTo>
                    <a:pt x="220" y="130"/>
                  </a:lnTo>
                  <a:lnTo>
                    <a:pt x="237" y="147"/>
                  </a:lnTo>
                  <a:lnTo>
                    <a:pt x="254" y="163"/>
                  </a:lnTo>
                  <a:lnTo>
                    <a:pt x="271" y="181"/>
                  </a:lnTo>
                  <a:lnTo>
                    <a:pt x="289" y="196"/>
                  </a:lnTo>
                  <a:lnTo>
                    <a:pt x="299" y="202"/>
                  </a:lnTo>
                  <a:lnTo>
                    <a:pt x="308" y="209"/>
                  </a:lnTo>
                  <a:lnTo>
                    <a:pt x="318" y="214"/>
                  </a:lnTo>
                  <a:lnTo>
                    <a:pt x="329" y="219"/>
                  </a:lnTo>
                  <a:lnTo>
                    <a:pt x="341" y="223"/>
                  </a:lnTo>
                  <a:lnTo>
                    <a:pt x="353" y="226"/>
                  </a:lnTo>
                  <a:lnTo>
                    <a:pt x="366" y="227"/>
                  </a:lnTo>
                  <a:lnTo>
                    <a:pt x="379" y="228"/>
                  </a:lnTo>
                  <a:lnTo>
                    <a:pt x="383" y="229"/>
                  </a:lnTo>
                  <a:lnTo>
                    <a:pt x="388" y="230"/>
                  </a:lnTo>
                  <a:lnTo>
                    <a:pt x="392" y="231"/>
                  </a:lnTo>
                  <a:lnTo>
                    <a:pt x="395" y="235"/>
                  </a:lnTo>
                  <a:lnTo>
                    <a:pt x="401" y="241"/>
                  </a:lnTo>
                  <a:lnTo>
                    <a:pt x="405" y="247"/>
                  </a:lnTo>
                  <a:lnTo>
                    <a:pt x="411" y="254"/>
                  </a:lnTo>
                  <a:lnTo>
                    <a:pt x="416" y="260"/>
                  </a:lnTo>
                  <a:lnTo>
                    <a:pt x="419" y="262"/>
                  </a:lnTo>
                  <a:lnTo>
                    <a:pt x="423" y="264"/>
                  </a:lnTo>
                  <a:lnTo>
                    <a:pt x="427" y="265"/>
                  </a:lnTo>
                  <a:lnTo>
                    <a:pt x="433" y="26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81" name="Freeform 333">
              <a:extLst>
                <a:ext uri="{FF2B5EF4-FFF2-40B4-BE49-F238E27FC236}">
                  <a16:creationId xmlns:a16="http://schemas.microsoft.com/office/drawing/2014/main" id="{250679CD-E150-7047-88F3-05420BF00AAA}"/>
                </a:ext>
              </a:extLst>
            </p:cNvPr>
            <p:cNvSpPr>
              <a:spLocks/>
            </p:cNvSpPr>
            <p:nvPr>
              <p:custDataLst>
                <p:tags r:id="rId349"/>
              </p:custDataLst>
            </p:nvPr>
          </p:nvSpPr>
          <p:spPr bwMode="auto">
            <a:xfrm>
              <a:off x="8999111" y="4503474"/>
              <a:ext cx="309901" cy="285683"/>
            </a:xfrm>
            <a:custGeom>
              <a:avLst/>
              <a:gdLst>
                <a:gd name="T0" fmla="*/ 224041 w 585"/>
                <a:gd name="T1" fmla="*/ 14606 h 493"/>
                <a:gd name="T2" fmla="*/ 214923 w 585"/>
                <a:gd name="T3" fmla="*/ 28691 h 493"/>
                <a:gd name="T4" fmla="*/ 222304 w 585"/>
                <a:gd name="T5" fmla="*/ 48514 h 493"/>
                <a:gd name="T6" fmla="*/ 231856 w 585"/>
                <a:gd name="T7" fmla="*/ 67815 h 493"/>
                <a:gd name="T8" fmla="*/ 248790 w 585"/>
                <a:gd name="T9" fmla="*/ 92333 h 493"/>
                <a:gd name="T10" fmla="*/ 251829 w 585"/>
                <a:gd name="T11" fmla="*/ 106939 h 493"/>
                <a:gd name="T12" fmla="*/ 237501 w 585"/>
                <a:gd name="T13" fmla="*/ 106417 h 493"/>
                <a:gd name="T14" fmla="*/ 224041 w 585"/>
                <a:gd name="T15" fmla="*/ 121545 h 493"/>
                <a:gd name="T16" fmla="*/ 219699 w 585"/>
                <a:gd name="T17" fmla="*/ 128327 h 493"/>
                <a:gd name="T18" fmla="*/ 224909 w 585"/>
                <a:gd name="T19" fmla="*/ 141368 h 493"/>
                <a:gd name="T20" fmla="*/ 227949 w 585"/>
                <a:gd name="T21" fmla="*/ 153366 h 493"/>
                <a:gd name="T22" fmla="*/ 219265 w 585"/>
                <a:gd name="T23" fmla="*/ 160669 h 493"/>
                <a:gd name="T24" fmla="*/ 199292 w 585"/>
                <a:gd name="T25" fmla="*/ 168494 h 493"/>
                <a:gd name="T26" fmla="*/ 192345 w 585"/>
                <a:gd name="T27" fmla="*/ 184665 h 493"/>
                <a:gd name="T28" fmla="*/ 193214 w 585"/>
                <a:gd name="T29" fmla="*/ 216486 h 493"/>
                <a:gd name="T30" fmla="*/ 186701 w 585"/>
                <a:gd name="T31" fmla="*/ 236831 h 493"/>
                <a:gd name="T32" fmla="*/ 173675 w 585"/>
                <a:gd name="T33" fmla="*/ 246220 h 493"/>
                <a:gd name="T34" fmla="*/ 160650 w 585"/>
                <a:gd name="T35" fmla="*/ 254567 h 493"/>
                <a:gd name="T36" fmla="*/ 148058 w 585"/>
                <a:gd name="T37" fmla="*/ 257175 h 493"/>
                <a:gd name="T38" fmla="*/ 142848 w 585"/>
                <a:gd name="T39" fmla="*/ 254045 h 493"/>
                <a:gd name="T40" fmla="*/ 141979 w 585"/>
                <a:gd name="T41" fmla="*/ 245699 h 493"/>
                <a:gd name="T42" fmla="*/ 131993 w 585"/>
                <a:gd name="T43" fmla="*/ 235266 h 493"/>
                <a:gd name="T44" fmla="*/ 108981 w 585"/>
                <a:gd name="T45" fmla="*/ 236831 h 493"/>
                <a:gd name="T46" fmla="*/ 95087 w 585"/>
                <a:gd name="T47" fmla="*/ 241004 h 493"/>
                <a:gd name="T48" fmla="*/ 76417 w 585"/>
                <a:gd name="T49" fmla="*/ 229527 h 493"/>
                <a:gd name="T50" fmla="*/ 52971 w 585"/>
                <a:gd name="T51" fmla="*/ 227441 h 493"/>
                <a:gd name="T52" fmla="*/ 41248 w 585"/>
                <a:gd name="T53" fmla="*/ 223789 h 493"/>
                <a:gd name="T54" fmla="*/ 35169 w 585"/>
                <a:gd name="T55" fmla="*/ 190925 h 493"/>
                <a:gd name="T56" fmla="*/ 25183 w 585"/>
                <a:gd name="T57" fmla="*/ 161712 h 493"/>
                <a:gd name="T58" fmla="*/ 15197 w 585"/>
                <a:gd name="T59" fmla="*/ 152323 h 493"/>
                <a:gd name="T60" fmla="*/ 5210 w 585"/>
                <a:gd name="T61" fmla="*/ 135630 h 493"/>
                <a:gd name="T62" fmla="*/ 2171 w 585"/>
                <a:gd name="T63" fmla="*/ 106417 h 493"/>
                <a:gd name="T64" fmla="*/ 13460 w 585"/>
                <a:gd name="T65" fmla="*/ 79813 h 493"/>
                <a:gd name="T66" fmla="*/ 23446 w 585"/>
                <a:gd name="T67" fmla="*/ 73553 h 493"/>
                <a:gd name="T68" fmla="*/ 32564 w 585"/>
                <a:gd name="T69" fmla="*/ 79291 h 493"/>
                <a:gd name="T70" fmla="*/ 42116 w 585"/>
                <a:gd name="T71" fmla="*/ 97549 h 493"/>
                <a:gd name="T72" fmla="*/ 56010 w 585"/>
                <a:gd name="T73" fmla="*/ 111634 h 493"/>
                <a:gd name="T74" fmla="*/ 73812 w 585"/>
                <a:gd name="T75" fmla="*/ 111112 h 493"/>
                <a:gd name="T76" fmla="*/ 95956 w 585"/>
                <a:gd name="T77" fmla="*/ 98592 h 493"/>
                <a:gd name="T78" fmla="*/ 101166 w 585"/>
                <a:gd name="T79" fmla="*/ 89724 h 493"/>
                <a:gd name="T80" fmla="*/ 125046 w 585"/>
                <a:gd name="T81" fmla="*/ 92854 h 493"/>
                <a:gd name="T82" fmla="*/ 141545 w 585"/>
                <a:gd name="T83" fmla="*/ 94419 h 493"/>
                <a:gd name="T84" fmla="*/ 146321 w 585"/>
                <a:gd name="T85" fmla="*/ 88681 h 493"/>
                <a:gd name="T86" fmla="*/ 157176 w 585"/>
                <a:gd name="T87" fmla="*/ 82421 h 493"/>
                <a:gd name="T88" fmla="*/ 166294 w 585"/>
                <a:gd name="T89" fmla="*/ 70945 h 493"/>
                <a:gd name="T90" fmla="*/ 180188 w 585"/>
                <a:gd name="T91" fmla="*/ 41211 h 493"/>
                <a:gd name="T92" fmla="*/ 185398 w 585"/>
                <a:gd name="T93" fmla="*/ 13041 h 493"/>
                <a:gd name="T94" fmla="*/ 194082 w 585"/>
                <a:gd name="T95" fmla="*/ 3130 h 493"/>
                <a:gd name="T96" fmla="*/ 207976 w 585"/>
                <a:gd name="T97" fmla="*/ 1043 h 4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5" h="493">
                  <a:moveTo>
                    <a:pt x="525" y="12"/>
                  </a:moveTo>
                  <a:lnTo>
                    <a:pt x="524" y="17"/>
                  </a:lnTo>
                  <a:lnTo>
                    <a:pt x="520" y="22"/>
                  </a:lnTo>
                  <a:lnTo>
                    <a:pt x="516" y="28"/>
                  </a:lnTo>
                  <a:lnTo>
                    <a:pt x="510" y="33"/>
                  </a:lnTo>
                  <a:lnTo>
                    <a:pt x="497" y="45"/>
                  </a:lnTo>
                  <a:lnTo>
                    <a:pt x="485" y="55"/>
                  </a:lnTo>
                  <a:lnTo>
                    <a:pt x="495" y="55"/>
                  </a:lnTo>
                  <a:lnTo>
                    <a:pt x="505" y="55"/>
                  </a:lnTo>
                  <a:lnTo>
                    <a:pt x="506" y="68"/>
                  </a:lnTo>
                  <a:lnTo>
                    <a:pt x="508" y="81"/>
                  </a:lnTo>
                  <a:lnTo>
                    <a:pt x="512" y="93"/>
                  </a:lnTo>
                  <a:lnTo>
                    <a:pt x="516" y="103"/>
                  </a:lnTo>
                  <a:lnTo>
                    <a:pt x="520" y="112"/>
                  </a:lnTo>
                  <a:lnTo>
                    <a:pt x="527" y="121"/>
                  </a:lnTo>
                  <a:lnTo>
                    <a:pt x="534" y="130"/>
                  </a:lnTo>
                  <a:lnTo>
                    <a:pt x="540" y="138"/>
                  </a:lnTo>
                  <a:lnTo>
                    <a:pt x="553" y="155"/>
                  </a:lnTo>
                  <a:lnTo>
                    <a:pt x="566" y="170"/>
                  </a:lnTo>
                  <a:lnTo>
                    <a:pt x="573" y="177"/>
                  </a:lnTo>
                  <a:lnTo>
                    <a:pt x="577" y="185"/>
                  </a:lnTo>
                  <a:lnTo>
                    <a:pt x="582" y="194"/>
                  </a:lnTo>
                  <a:lnTo>
                    <a:pt x="585" y="204"/>
                  </a:lnTo>
                  <a:lnTo>
                    <a:pt x="580" y="205"/>
                  </a:lnTo>
                  <a:lnTo>
                    <a:pt x="574" y="206"/>
                  </a:lnTo>
                  <a:lnTo>
                    <a:pt x="568" y="206"/>
                  </a:lnTo>
                  <a:lnTo>
                    <a:pt x="561" y="206"/>
                  </a:lnTo>
                  <a:lnTo>
                    <a:pt x="547" y="204"/>
                  </a:lnTo>
                  <a:lnTo>
                    <a:pt x="531" y="204"/>
                  </a:lnTo>
                  <a:lnTo>
                    <a:pt x="524" y="217"/>
                  </a:lnTo>
                  <a:lnTo>
                    <a:pt x="518" y="229"/>
                  </a:lnTo>
                  <a:lnTo>
                    <a:pt x="516" y="233"/>
                  </a:lnTo>
                  <a:lnTo>
                    <a:pt x="513" y="237"/>
                  </a:lnTo>
                  <a:lnTo>
                    <a:pt x="509" y="239"/>
                  </a:lnTo>
                  <a:lnTo>
                    <a:pt x="505" y="240"/>
                  </a:lnTo>
                  <a:lnTo>
                    <a:pt x="506" y="246"/>
                  </a:lnTo>
                  <a:lnTo>
                    <a:pt x="508" y="253"/>
                  </a:lnTo>
                  <a:lnTo>
                    <a:pt x="512" y="259"/>
                  </a:lnTo>
                  <a:lnTo>
                    <a:pt x="515" y="265"/>
                  </a:lnTo>
                  <a:lnTo>
                    <a:pt x="518" y="271"/>
                  </a:lnTo>
                  <a:lnTo>
                    <a:pt x="521" y="277"/>
                  </a:lnTo>
                  <a:lnTo>
                    <a:pt x="524" y="283"/>
                  </a:lnTo>
                  <a:lnTo>
                    <a:pt x="525" y="289"/>
                  </a:lnTo>
                  <a:lnTo>
                    <a:pt x="525" y="294"/>
                  </a:lnTo>
                  <a:lnTo>
                    <a:pt x="523" y="297"/>
                  </a:lnTo>
                  <a:lnTo>
                    <a:pt x="519" y="301"/>
                  </a:lnTo>
                  <a:lnTo>
                    <a:pt x="516" y="304"/>
                  </a:lnTo>
                  <a:lnTo>
                    <a:pt x="505" y="308"/>
                  </a:lnTo>
                  <a:lnTo>
                    <a:pt x="494" y="312"/>
                  </a:lnTo>
                  <a:lnTo>
                    <a:pt x="481" y="316"/>
                  </a:lnTo>
                  <a:lnTo>
                    <a:pt x="469" y="319"/>
                  </a:lnTo>
                  <a:lnTo>
                    <a:pt x="459" y="323"/>
                  </a:lnTo>
                  <a:lnTo>
                    <a:pt x="452" y="327"/>
                  </a:lnTo>
                  <a:lnTo>
                    <a:pt x="448" y="334"/>
                  </a:lnTo>
                  <a:lnTo>
                    <a:pt x="446" y="344"/>
                  </a:lnTo>
                  <a:lnTo>
                    <a:pt x="443" y="354"/>
                  </a:lnTo>
                  <a:lnTo>
                    <a:pt x="443" y="365"/>
                  </a:lnTo>
                  <a:lnTo>
                    <a:pt x="445" y="386"/>
                  </a:lnTo>
                  <a:lnTo>
                    <a:pt x="446" y="400"/>
                  </a:lnTo>
                  <a:lnTo>
                    <a:pt x="445" y="415"/>
                  </a:lnTo>
                  <a:lnTo>
                    <a:pt x="442" y="428"/>
                  </a:lnTo>
                  <a:lnTo>
                    <a:pt x="439" y="439"/>
                  </a:lnTo>
                  <a:lnTo>
                    <a:pt x="436" y="447"/>
                  </a:lnTo>
                  <a:lnTo>
                    <a:pt x="430" y="454"/>
                  </a:lnTo>
                  <a:lnTo>
                    <a:pt x="425" y="459"/>
                  </a:lnTo>
                  <a:lnTo>
                    <a:pt x="419" y="464"/>
                  </a:lnTo>
                  <a:lnTo>
                    <a:pt x="413" y="467"/>
                  </a:lnTo>
                  <a:lnTo>
                    <a:pt x="400" y="472"/>
                  </a:lnTo>
                  <a:lnTo>
                    <a:pt x="386" y="477"/>
                  </a:lnTo>
                  <a:lnTo>
                    <a:pt x="380" y="480"/>
                  </a:lnTo>
                  <a:lnTo>
                    <a:pt x="374" y="484"/>
                  </a:lnTo>
                  <a:lnTo>
                    <a:pt x="370" y="488"/>
                  </a:lnTo>
                  <a:lnTo>
                    <a:pt x="366" y="493"/>
                  </a:lnTo>
                  <a:lnTo>
                    <a:pt x="356" y="493"/>
                  </a:lnTo>
                  <a:lnTo>
                    <a:pt x="346" y="493"/>
                  </a:lnTo>
                  <a:lnTo>
                    <a:pt x="341" y="493"/>
                  </a:lnTo>
                  <a:lnTo>
                    <a:pt x="337" y="492"/>
                  </a:lnTo>
                  <a:lnTo>
                    <a:pt x="334" y="491"/>
                  </a:lnTo>
                  <a:lnTo>
                    <a:pt x="331" y="489"/>
                  </a:lnTo>
                  <a:lnTo>
                    <a:pt x="329" y="487"/>
                  </a:lnTo>
                  <a:lnTo>
                    <a:pt x="328" y="484"/>
                  </a:lnTo>
                  <a:lnTo>
                    <a:pt x="327" y="482"/>
                  </a:lnTo>
                  <a:lnTo>
                    <a:pt x="326" y="478"/>
                  </a:lnTo>
                  <a:lnTo>
                    <a:pt x="327" y="471"/>
                  </a:lnTo>
                  <a:lnTo>
                    <a:pt x="328" y="464"/>
                  </a:lnTo>
                  <a:lnTo>
                    <a:pt x="330" y="457"/>
                  </a:lnTo>
                  <a:lnTo>
                    <a:pt x="333" y="450"/>
                  </a:lnTo>
                  <a:lnTo>
                    <a:pt x="304" y="451"/>
                  </a:lnTo>
                  <a:lnTo>
                    <a:pt x="279" y="454"/>
                  </a:lnTo>
                  <a:lnTo>
                    <a:pt x="267" y="455"/>
                  </a:lnTo>
                  <a:lnTo>
                    <a:pt x="257" y="455"/>
                  </a:lnTo>
                  <a:lnTo>
                    <a:pt x="251" y="454"/>
                  </a:lnTo>
                  <a:lnTo>
                    <a:pt x="247" y="453"/>
                  </a:lnTo>
                  <a:lnTo>
                    <a:pt x="244" y="452"/>
                  </a:lnTo>
                  <a:lnTo>
                    <a:pt x="239" y="450"/>
                  </a:lnTo>
                  <a:lnTo>
                    <a:pt x="219" y="462"/>
                  </a:lnTo>
                  <a:lnTo>
                    <a:pt x="207" y="455"/>
                  </a:lnTo>
                  <a:lnTo>
                    <a:pt x="192" y="447"/>
                  </a:lnTo>
                  <a:lnTo>
                    <a:pt x="183" y="444"/>
                  </a:lnTo>
                  <a:lnTo>
                    <a:pt x="176" y="440"/>
                  </a:lnTo>
                  <a:lnTo>
                    <a:pt x="168" y="438"/>
                  </a:lnTo>
                  <a:lnTo>
                    <a:pt x="159" y="438"/>
                  </a:lnTo>
                  <a:lnTo>
                    <a:pt x="144" y="437"/>
                  </a:lnTo>
                  <a:lnTo>
                    <a:pt x="122" y="436"/>
                  </a:lnTo>
                  <a:lnTo>
                    <a:pt x="111" y="435"/>
                  </a:lnTo>
                  <a:lnTo>
                    <a:pt x="102" y="432"/>
                  </a:lnTo>
                  <a:lnTo>
                    <a:pt x="98" y="431"/>
                  </a:lnTo>
                  <a:lnTo>
                    <a:pt x="95" y="429"/>
                  </a:lnTo>
                  <a:lnTo>
                    <a:pt x="93" y="428"/>
                  </a:lnTo>
                  <a:lnTo>
                    <a:pt x="93" y="424"/>
                  </a:lnTo>
                  <a:lnTo>
                    <a:pt x="87" y="393"/>
                  </a:lnTo>
                  <a:lnTo>
                    <a:pt x="81" y="366"/>
                  </a:lnTo>
                  <a:lnTo>
                    <a:pt x="75" y="346"/>
                  </a:lnTo>
                  <a:lnTo>
                    <a:pt x="69" y="331"/>
                  </a:lnTo>
                  <a:lnTo>
                    <a:pt x="64" y="320"/>
                  </a:lnTo>
                  <a:lnTo>
                    <a:pt x="58" y="310"/>
                  </a:lnTo>
                  <a:lnTo>
                    <a:pt x="53" y="304"/>
                  </a:lnTo>
                  <a:lnTo>
                    <a:pt x="47" y="300"/>
                  </a:lnTo>
                  <a:lnTo>
                    <a:pt x="41" y="296"/>
                  </a:lnTo>
                  <a:lnTo>
                    <a:pt x="35" y="292"/>
                  </a:lnTo>
                  <a:lnTo>
                    <a:pt x="30" y="288"/>
                  </a:lnTo>
                  <a:lnTo>
                    <a:pt x="24" y="281"/>
                  </a:lnTo>
                  <a:lnTo>
                    <a:pt x="19" y="272"/>
                  </a:lnTo>
                  <a:lnTo>
                    <a:pt x="12" y="260"/>
                  </a:lnTo>
                  <a:lnTo>
                    <a:pt x="6" y="243"/>
                  </a:lnTo>
                  <a:lnTo>
                    <a:pt x="0" y="222"/>
                  </a:lnTo>
                  <a:lnTo>
                    <a:pt x="2" y="215"/>
                  </a:lnTo>
                  <a:lnTo>
                    <a:pt x="5" y="204"/>
                  </a:lnTo>
                  <a:lnTo>
                    <a:pt x="11" y="191"/>
                  </a:lnTo>
                  <a:lnTo>
                    <a:pt x="17" y="177"/>
                  </a:lnTo>
                  <a:lnTo>
                    <a:pt x="24" y="164"/>
                  </a:lnTo>
                  <a:lnTo>
                    <a:pt x="31" y="153"/>
                  </a:lnTo>
                  <a:lnTo>
                    <a:pt x="36" y="144"/>
                  </a:lnTo>
                  <a:lnTo>
                    <a:pt x="41" y="141"/>
                  </a:lnTo>
                  <a:lnTo>
                    <a:pt x="46" y="141"/>
                  </a:lnTo>
                  <a:lnTo>
                    <a:pt x="54" y="141"/>
                  </a:lnTo>
                  <a:lnTo>
                    <a:pt x="64" y="141"/>
                  </a:lnTo>
                  <a:lnTo>
                    <a:pt x="73" y="141"/>
                  </a:lnTo>
                  <a:lnTo>
                    <a:pt x="73" y="146"/>
                  </a:lnTo>
                  <a:lnTo>
                    <a:pt x="75" y="152"/>
                  </a:lnTo>
                  <a:lnTo>
                    <a:pt x="77" y="158"/>
                  </a:lnTo>
                  <a:lnTo>
                    <a:pt x="80" y="164"/>
                  </a:lnTo>
                  <a:lnTo>
                    <a:pt x="88" y="176"/>
                  </a:lnTo>
                  <a:lnTo>
                    <a:pt x="97" y="187"/>
                  </a:lnTo>
                  <a:lnTo>
                    <a:pt x="107" y="198"/>
                  </a:lnTo>
                  <a:lnTo>
                    <a:pt x="118" y="208"/>
                  </a:lnTo>
                  <a:lnTo>
                    <a:pt x="124" y="211"/>
                  </a:lnTo>
                  <a:lnTo>
                    <a:pt x="129" y="214"/>
                  </a:lnTo>
                  <a:lnTo>
                    <a:pt x="135" y="215"/>
                  </a:lnTo>
                  <a:lnTo>
                    <a:pt x="139" y="216"/>
                  </a:lnTo>
                  <a:lnTo>
                    <a:pt x="155" y="215"/>
                  </a:lnTo>
                  <a:lnTo>
                    <a:pt x="170" y="213"/>
                  </a:lnTo>
                  <a:lnTo>
                    <a:pt x="184" y="209"/>
                  </a:lnTo>
                  <a:lnTo>
                    <a:pt x="199" y="204"/>
                  </a:lnTo>
                  <a:lnTo>
                    <a:pt x="211" y="196"/>
                  </a:lnTo>
                  <a:lnTo>
                    <a:pt x="221" y="189"/>
                  </a:lnTo>
                  <a:lnTo>
                    <a:pt x="225" y="185"/>
                  </a:lnTo>
                  <a:lnTo>
                    <a:pt x="228" y="181"/>
                  </a:lnTo>
                  <a:lnTo>
                    <a:pt x="230" y="177"/>
                  </a:lnTo>
                  <a:lnTo>
                    <a:pt x="233" y="172"/>
                  </a:lnTo>
                  <a:lnTo>
                    <a:pt x="256" y="175"/>
                  </a:lnTo>
                  <a:lnTo>
                    <a:pt x="273" y="176"/>
                  </a:lnTo>
                  <a:lnTo>
                    <a:pt x="281" y="177"/>
                  </a:lnTo>
                  <a:lnTo>
                    <a:pt x="288" y="178"/>
                  </a:lnTo>
                  <a:lnTo>
                    <a:pt x="294" y="181"/>
                  </a:lnTo>
                  <a:lnTo>
                    <a:pt x="300" y="184"/>
                  </a:lnTo>
                  <a:lnTo>
                    <a:pt x="326" y="184"/>
                  </a:lnTo>
                  <a:lnTo>
                    <a:pt x="326" y="181"/>
                  </a:lnTo>
                  <a:lnTo>
                    <a:pt x="327" y="178"/>
                  </a:lnTo>
                  <a:lnTo>
                    <a:pt x="329" y="176"/>
                  </a:lnTo>
                  <a:lnTo>
                    <a:pt x="331" y="174"/>
                  </a:lnTo>
                  <a:lnTo>
                    <a:pt x="337" y="170"/>
                  </a:lnTo>
                  <a:lnTo>
                    <a:pt x="344" y="167"/>
                  </a:lnTo>
                  <a:lnTo>
                    <a:pt x="350" y="164"/>
                  </a:lnTo>
                  <a:lnTo>
                    <a:pt x="357" y="162"/>
                  </a:lnTo>
                  <a:lnTo>
                    <a:pt x="362" y="158"/>
                  </a:lnTo>
                  <a:lnTo>
                    <a:pt x="366" y="154"/>
                  </a:lnTo>
                  <a:lnTo>
                    <a:pt x="372" y="149"/>
                  </a:lnTo>
                  <a:lnTo>
                    <a:pt x="378" y="143"/>
                  </a:lnTo>
                  <a:lnTo>
                    <a:pt x="383" y="136"/>
                  </a:lnTo>
                  <a:lnTo>
                    <a:pt x="389" y="129"/>
                  </a:lnTo>
                  <a:lnTo>
                    <a:pt x="400" y="114"/>
                  </a:lnTo>
                  <a:lnTo>
                    <a:pt x="408" y="97"/>
                  </a:lnTo>
                  <a:lnTo>
                    <a:pt x="415" y="79"/>
                  </a:lnTo>
                  <a:lnTo>
                    <a:pt x="420" y="62"/>
                  </a:lnTo>
                  <a:lnTo>
                    <a:pt x="424" y="46"/>
                  </a:lnTo>
                  <a:lnTo>
                    <a:pt x="426" y="30"/>
                  </a:lnTo>
                  <a:lnTo>
                    <a:pt x="427" y="25"/>
                  </a:lnTo>
                  <a:lnTo>
                    <a:pt x="429" y="20"/>
                  </a:lnTo>
                  <a:lnTo>
                    <a:pt x="435" y="15"/>
                  </a:lnTo>
                  <a:lnTo>
                    <a:pt x="440" y="11"/>
                  </a:lnTo>
                  <a:lnTo>
                    <a:pt x="447" y="6"/>
                  </a:lnTo>
                  <a:lnTo>
                    <a:pt x="453" y="3"/>
                  </a:lnTo>
                  <a:lnTo>
                    <a:pt x="460" y="1"/>
                  </a:lnTo>
                  <a:lnTo>
                    <a:pt x="465" y="0"/>
                  </a:lnTo>
                  <a:lnTo>
                    <a:pt x="479" y="2"/>
                  </a:lnTo>
                  <a:lnTo>
                    <a:pt x="495" y="6"/>
                  </a:lnTo>
                  <a:lnTo>
                    <a:pt x="512" y="10"/>
                  </a:lnTo>
                  <a:lnTo>
                    <a:pt x="525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82" name="Freeform 334">
              <a:extLst>
                <a:ext uri="{FF2B5EF4-FFF2-40B4-BE49-F238E27FC236}">
                  <a16:creationId xmlns:a16="http://schemas.microsoft.com/office/drawing/2014/main" id="{4062692F-1217-7C46-B07E-047C4F62B6F3}"/>
                </a:ext>
              </a:extLst>
            </p:cNvPr>
            <p:cNvSpPr>
              <a:spLocks/>
            </p:cNvSpPr>
            <p:nvPr>
              <p:custDataLst>
                <p:tags r:id="rId350"/>
              </p:custDataLst>
            </p:nvPr>
          </p:nvSpPr>
          <p:spPr bwMode="auto">
            <a:xfrm>
              <a:off x="9432972" y="4954923"/>
              <a:ext cx="112339" cy="63485"/>
            </a:xfrm>
            <a:custGeom>
              <a:avLst/>
              <a:gdLst>
                <a:gd name="T0" fmla="*/ 0 w 212"/>
                <a:gd name="T1" fmla="*/ 57150 h 105"/>
                <a:gd name="T2" fmla="*/ 6949 w 212"/>
                <a:gd name="T3" fmla="*/ 46264 h 105"/>
                <a:gd name="T4" fmla="*/ 15201 w 212"/>
                <a:gd name="T5" fmla="*/ 37011 h 105"/>
                <a:gd name="T6" fmla="*/ 19110 w 212"/>
                <a:gd name="T7" fmla="*/ 32657 h 105"/>
                <a:gd name="T8" fmla="*/ 23453 w 212"/>
                <a:gd name="T9" fmla="*/ 28847 h 105"/>
                <a:gd name="T10" fmla="*/ 27796 w 212"/>
                <a:gd name="T11" fmla="*/ 25037 h 105"/>
                <a:gd name="T12" fmla="*/ 31705 w 212"/>
                <a:gd name="T13" fmla="*/ 20683 h 105"/>
                <a:gd name="T14" fmla="*/ 36048 w 212"/>
                <a:gd name="T15" fmla="*/ 17417 h 105"/>
                <a:gd name="T16" fmla="*/ 40826 w 212"/>
                <a:gd name="T17" fmla="*/ 14696 h 105"/>
                <a:gd name="T18" fmla="*/ 46038 w 212"/>
                <a:gd name="T19" fmla="*/ 11430 h 105"/>
                <a:gd name="T20" fmla="*/ 51249 w 212"/>
                <a:gd name="T21" fmla="*/ 8709 h 105"/>
                <a:gd name="T22" fmla="*/ 62542 w 212"/>
                <a:gd name="T23" fmla="*/ 4354 h 105"/>
                <a:gd name="T24" fmla="*/ 74702 w 212"/>
                <a:gd name="T25" fmla="*/ 0 h 105"/>
                <a:gd name="T26" fmla="*/ 92075 w 212"/>
                <a:gd name="T27" fmla="*/ 0 h 105"/>
                <a:gd name="T28" fmla="*/ 87732 w 212"/>
                <a:gd name="T29" fmla="*/ 4899 h 105"/>
                <a:gd name="T30" fmla="*/ 82520 w 212"/>
                <a:gd name="T31" fmla="*/ 9797 h 105"/>
                <a:gd name="T32" fmla="*/ 77308 w 212"/>
                <a:gd name="T33" fmla="*/ 14696 h 105"/>
                <a:gd name="T34" fmla="*/ 71662 w 212"/>
                <a:gd name="T35" fmla="*/ 19050 h 105"/>
                <a:gd name="T36" fmla="*/ 59501 w 212"/>
                <a:gd name="T37" fmla="*/ 28303 h 105"/>
                <a:gd name="T38" fmla="*/ 47340 w 212"/>
                <a:gd name="T39" fmla="*/ 35923 h 105"/>
                <a:gd name="T40" fmla="*/ 34311 w 212"/>
                <a:gd name="T41" fmla="*/ 42999 h 105"/>
                <a:gd name="T42" fmla="*/ 21716 w 212"/>
                <a:gd name="T43" fmla="*/ 48986 h 105"/>
                <a:gd name="T44" fmla="*/ 9989 w 212"/>
                <a:gd name="T45" fmla="*/ 53884 h 105"/>
                <a:gd name="T46" fmla="*/ 0 w 212"/>
                <a:gd name="T47" fmla="*/ 57150 h 1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2" h="105">
                  <a:moveTo>
                    <a:pt x="0" y="105"/>
                  </a:moveTo>
                  <a:lnTo>
                    <a:pt x="16" y="85"/>
                  </a:lnTo>
                  <a:lnTo>
                    <a:pt x="35" y="68"/>
                  </a:lnTo>
                  <a:lnTo>
                    <a:pt x="44" y="60"/>
                  </a:lnTo>
                  <a:lnTo>
                    <a:pt x="54" y="53"/>
                  </a:lnTo>
                  <a:lnTo>
                    <a:pt x="64" y="46"/>
                  </a:lnTo>
                  <a:lnTo>
                    <a:pt x="73" y="38"/>
                  </a:lnTo>
                  <a:lnTo>
                    <a:pt x="83" y="32"/>
                  </a:lnTo>
                  <a:lnTo>
                    <a:pt x="94" y="27"/>
                  </a:lnTo>
                  <a:lnTo>
                    <a:pt x="106" y="21"/>
                  </a:lnTo>
                  <a:lnTo>
                    <a:pt x="118" y="16"/>
                  </a:lnTo>
                  <a:lnTo>
                    <a:pt x="144" y="8"/>
                  </a:lnTo>
                  <a:lnTo>
                    <a:pt x="172" y="0"/>
                  </a:lnTo>
                  <a:lnTo>
                    <a:pt x="212" y="0"/>
                  </a:lnTo>
                  <a:lnTo>
                    <a:pt x="202" y="9"/>
                  </a:lnTo>
                  <a:lnTo>
                    <a:pt x="190" y="18"/>
                  </a:lnTo>
                  <a:lnTo>
                    <a:pt x="178" y="27"/>
                  </a:lnTo>
                  <a:lnTo>
                    <a:pt x="165" y="35"/>
                  </a:lnTo>
                  <a:lnTo>
                    <a:pt x="137" y="52"/>
                  </a:lnTo>
                  <a:lnTo>
                    <a:pt x="109" y="66"/>
                  </a:lnTo>
                  <a:lnTo>
                    <a:pt x="79" y="79"/>
                  </a:lnTo>
                  <a:lnTo>
                    <a:pt x="50" y="90"/>
                  </a:lnTo>
                  <a:lnTo>
                    <a:pt x="23" y="99"/>
                  </a:lnTo>
                  <a:lnTo>
                    <a:pt x="0" y="10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83" name="Freeform 335">
              <a:extLst>
                <a:ext uri="{FF2B5EF4-FFF2-40B4-BE49-F238E27FC236}">
                  <a16:creationId xmlns:a16="http://schemas.microsoft.com/office/drawing/2014/main" id="{B71EF1A6-B884-0645-BB15-B8DEC207A406}"/>
                </a:ext>
              </a:extLst>
            </p:cNvPr>
            <p:cNvSpPr>
              <a:spLocks/>
            </p:cNvSpPr>
            <p:nvPr>
              <p:custDataLst>
                <p:tags r:id="rId351"/>
              </p:custDataLst>
            </p:nvPr>
          </p:nvSpPr>
          <p:spPr bwMode="auto">
            <a:xfrm>
              <a:off x="9574366" y="4584594"/>
              <a:ext cx="52295" cy="98755"/>
            </a:xfrm>
            <a:custGeom>
              <a:avLst/>
              <a:gdLst>
                <a:gd name="T0" fmla="*/ 0 w 92"/>
                <a:gd name="T1" fmla="*/ 43379 h 166"/>
                <a:gd name="T2" fmla="*/ 0 w 92"/>
                <a:gd name="T3" fmla="*/ 79260 h 166"/>
                <a:gd name="T4" fmla="*/ 2329 w 92"/>
                <a:gd name="T5" fmla="*/ 77118 h 166"/>
                <a:gd name="T6" fmla="*/ 5591 w 92"/>
                <a:gd name="T7" fmla="*/ 74440 h 166"/>
                <a:gd name="T8" fmla="*/ 6522 w 92"/>
                <a:gd name="T9" fmla="*/ 73369 h 166"/>
                <a:gd name="T10" fmla="*/ 7920 w 92"/>
                <a:gd name="T11" fmla="*/ 72298 h 166"/>
                <a:gd name="T12" fmla="*/ 8386 w 92"/>
                <a:gd name="T13" fmla="*/ 70692 h 166"/>
                <a:gd name="T14" fmla="*/ 8852 w 92"/>
                <a:gd name="T15" fmla="*/ 69620 h 166"/>
                <a:gd name="T16" fmla="*/ 9318 w 92"/>
                <a:gd name="T17" fmla="*/ 73905 h 166"/>
                <a:gd name="T18" fmla="*/ 11181 w 92"/>
                <a:gd name="T19" fmla="*/ 79260 h 166"/>
                <a:gd name="T20" fmla="*/ 12579 w 92"/>
                <a:gd name="T21" fmla="*/ 82473 h 166"/>
                <a:gd name="T22" fmla="*/ 13977 w 92"/>
                <a:gd name="T23" fmla="*/ 85151 h 166"/>
                <a:gd name="T24" fmla="*/ 16306 w 92"/>
                <a:gd name="T25" fmla="*/ 87293 h 166"/>
                <a:gd name="T26" fmla="*/ 18170 w 92"/>
                <a:gd name="T27" fmla="*/ 88900 h 166"/>
                <a:gd name="T28" fmla="*/ 19102 w 92"/>
                <a:gd name="T29" fmla="*/ 84616 h 166"/>
                <a:gd name="T30" fmla="*/ 19102 w 92"/>
                <a:gd name="T31" fmla="*/ 79260 h 166"/>
                <a:gd name="T32" fmla="*/ 19102 w 92"/>
                <a:gd name="T33" fmla="*/ 73369 h 166"/>
                <a:gd name="T34" fmla="*/ 19102 w 92"/>
                <a:gd name="T35" fmla="*/ 67478 h 166"/>
                <a:gd name="T36" fmla="*/ 18636 w 92"/>
                <a:gd name="T37" fmla="*/ 57303 h 166"/>
                <a:gd name="T38" fmla="*/ 18170 w 92"/>
                <a:gd name="T39" fmla="*/ 53019 h 166"/>
                <a:gd name="T40" fmla="*/ 22363 w 92"/>
                <a:gd name="T41" fmla="*/ 53554 h 166"/>
                <a:gd name="T42" fmla="*/ 26556 w 92"/>
                <a:gd name="T43" fmla="*/ 54625 h 166"/>
                <a:gd name="T44" fmla="*/ 29817 w 92"/>
                <a:gd name="T45" fmla="*/ 56232 h 166"/>
                <a:gd name="T46" fmla="*/ 33078 w 92"/>
                <a:gd name="T47" fmla="*/ 57839 h 166"/>
                <a:gd name="T48" fmla="*/ 35408 w 92"/>
                <a:gd name="T49" fmla="*/ 59445 h 166"/>
                <a:gd name="T50" fmla="*/ 38203 w 92"/>
                <a:gd name="T51" fmla="*/ 61052 h 166"/>
                <a:gd name="T52" fmla="*/ 40533 w 92"/>
                <a:gd name="T53" fmla="*/ 62123 h 166"/>
                <a:gd name="T54" fmla="*/ 42862 w 92"/>
                <a:gd name="T55" fmla="*/ 63194 h 166"/>
                <a:gd name="T56" fmla="*/ 39601 w 92"/>
                <a:gd name="T57" fmla="*/ 55161 h 166"/>
                <a:gd name="T58" fmla="*/ 37737 w 92"/>
                <a:gd name="T59" fmla="*/ 47663 h 166"/>
                <a:gd name="T60" fmla="*/ 35408 w 92"/>
                <a:gd name="T61" fmla="*/ 40166 h 166"/>
                <a:gd name="T62" fmla="*/ 34010 w 92"/>
                <a:gd name="T63" fmla="*/ 32133 h 166"/>
                <a:gd name="T64" fmla="*/ 32612 w 92"/>
                <a:gd name="T65" fmla="*/ 25170 h 166"/>
                <a:gd name="T66" fmla="*/ 31215 w 92"/>
                <a:gd name="T67" fmla="*/ 18208 h 166"/>
                <a:gd name="T68" fmla="*/ 29351 w 92"/>
                <a:gd name="T69" fmla="*/ 12317 h 166"/>
                <a:gd name="T70" fmla="*/ 27488 w 92"/>
                <a:gd name="T71" fmla="*/ 6962 h 166"/>
                <a:gd name="T72" fmla="*/ 27488 w 92"/>
                <a:gd name="T73" fmla="*/ 10175 h 166"/>
                <a:gd name="T74" fmla="*/ 27488 w 92"/>
                <a:gd name="T75" fmla="*/ 13389 h 166"/>
                <a:gd name="T76" fmla="*/ 23295 w 92"/>
                <a:gd name="T77" fmla="*/ 12317 h 166"/>
                <a:gd name="T78" fmla="*/ 19567 w 92"/>
                <a:gd name="T79" fmla="*/ 10175 h 166"/>
                <a:gd name="T80" fmla="*/ 16306 w 92"/>
                <a:gd name="T81" fmla="*/ 8033 h 166"/>
                <a:gd name="T82" fmla="*/ 13511 w 92"/>
                <a:gd name="T83" fmla="*/ 5891 h 166"/>
                <a:gd name="T84" fmla="*/ 10716 w 92"/>
                <a:gd name="T85" fmla="*/ 3749 h 166"/>
                <a:gd name="T86" fmla="*/ 7454 w 92"/>
                <a:gd name="T87" fmla="*/ 1607 h 166"/>
                <a:gd name="T88" fmla="*/ 3727 w 92"/>
                <a:gd name="T89" fmla="*/ 536 h 166"/>
                <a:gd name="T90" fmla="*/ 0 w 92"/>
                <a:gd name="T91" fmla="*/ 0 h 166"/>
                <a:gd name="T92" fmla="*/ 0 w 92"/>
                <a:gd name="T93" fmla="*/ 5355 h 166"/>
                <a:gd name="T94" fmla="*/ 0 w 92"/>
                <a:gd name="T95" fmla="*/ 10175 h 166"/>
                <a:gd name="T96" fmla="*/ 0 w 92"/>
                <a:gd name="T97" fmla="*/ 17673 h 166"/>
                <a:gd name="T98" fmla="*/ 0 w 92"/>
                <a:gd name="T99" fmla="*/ 27848 h 166"/>
                <a:gd name="T100" fmla="*/ 0 w 92"/>
                <a:gd name="T101" fmla="*/ 37488 h 166"/>
                <a:gd name="T102" fmla="*/ 0 w 92"/>
                <a:gd name="T103" fmla="*/ 43379 h 1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2" h="166">
                  <a:moveTo>
                    <a:pt x="0" y="81"/>
                  </a:moveTo>
                  <a:lnTo>
                    <a:pt x="0" y="148"/>
                  </a:lnTo>
                  <a:lnTo>
                    <a:pt x="5" y="144"/>
                  </a:lnTo>
                  <a:lnTo>
                    <a:pt x="12" y="139"/>
                  </a:lnTo>
                  <a:lnTo>
                    <a:pt x="14" y="137"/>
                  </a:lnTo>
                  <a:lnTo>
                    <a:pt x="17" y="135"/>
                  </a:lnTo>
                  <a:lnTo>
                    <a:pt x="18" y="132"/>
                  </a:lnTo>
                  <a:lnTo>
                    <a:pt x="19" y="130"/>
                  </a:lnTo>
                  <a:lnTo>
                    <a:pt x="20" y="138"/>
                  </a:lnTo>
                  <a:lnTo>
                    <a:pt x="24" y="148"/>
                  </a:lnTo>
                  <a:lnTo>
                    <a:pt x="27" y="154"/>
                  </a:lnTo>
                  <a:lnTo>
                    <a:pt x="30" y="159"/>
                  </a:lnTo>
                  <a:lnTo>
                    <a:pt x="35" y="163"/>
                  </a:lnTo>
                  <a:lnTo>
                    <a:pt x="39" y="166"/>
                  </a:lnTo>
                  <a:lnTo>
                    <a:pt x="41" y="158"/>
                  </a:lnTo>
                  <a:lnTo>
                    <a:pt x="41" y="148"/>
                  </a:lnTo>
                  <a:lnTo>
                    <a:pt x="41" y="137"/>
                  </a:lnTo>
                  <a:lnTo>
                    <a:pt x="41" y="126"/>
                  </a:lnTo>
                  <a:lnTo>
                    <a:pt x="40" y="107"/>
                  </a:lnTo>
                  <a:lnTo>
                    <a:pt x="39" y="99"/>
                  </a:lnTo>
                  <a:lnTo>
                    <a:pt x="48" y="100"/>
                  </a:lnTo>
                  <a:lnTo>
                    <a:pt x="57" y="102"/>
                  </a:lnTo>
                  <a:lnTo>
                    <a:pt x="64" y="105"/>
                  </a:lnTo>
                  <a:lnTo>
                    <a:pt x="71" y="108"/>
                  </a:lnTo>
                  <a:lnTo>
                    <a:pt x="76" y="111"/>
                  </a:lnTo>
                  <a:lnTo>
                    <a:pt x="82" y="114"/>
                  </a:lnTo>
                  <a:lnTo>
                    <a:pt x="87" y="116"/>
                  </a:lnTo>
                  <a:lnTo>
                    <a:pt x="92" y="118"/>
                  </a:lnTo>
                  <a:lnTo>
                    <a:pt x="85" y="103"/>
                  </a:lnTo>
                  <a:lnTo>
                    <a:pt x="81" y="89"/>
                  </a:lnTo>
                  <a:lnTo>
                    <a:pt x="76" y="75"/>
                  </a:lnTo>
                  <a:lnTo>
                    <a:pt x="73" y="60"/>
                  </a:lnTo>
                  <a:lnTo>
                    <a:pt x="70" y="47"/>
                  </a:lnTo>
                  <a:lnTo>
                    <a:pt x="67" y="34"/>
                  </a:lnTo>
                  <a:lnTo>
                    <a:pt x="63" y="23"/>
                  </a:lnTo>
                  <a:lnTo>
                    <a:pt x="59" y="13"/>
                  </a:lnTo>
                  <a:lnTo>
                    <a:pt x="59" y="19"/>
                  </a:lnTo>
                  <a:lnTo>
                    <a:pt x="59" y="25"/>
                  </a:lnTo>
                  <a:lnTo>
                    <a:pt x="50" y="23"/>
                  </a:lnTo>
                  <a:lnTo>
                    <a:pt x="42" y="19"/>
                  </a:lnTo>
                  <a:lnTo>
                    <a:pt x="35" y="15"/>
                  </a:lnTo>
                  <a:lnTo>
                    <a:pt x="29" y="11"/>
                  </a:lnTo>
                  <a:lnTo>
                    <a:pt x="23" y="7"/>
                  </a:lnTo>
                  <a:lnTo>
                    <a:pt x="16" y="3"/>
                  </a:lnTo>
                  <a:lnTo>
                    <a:pt x="8" y="1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0" y="70"/>
                  </a:lnTo>
                  <a:lnTo>
                    <a:pt x="0" y="8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84" name="Freeform 336">
              <a:extLst>
                <a:ext uri="{FF2B5EF4-FFF2-40B4-BE49-F238E27FC236}">
                  <a16:creationId xmlns:a16="http://schemas.microsoft.com/office/drawing/2014/main" id="{B00E0711-4844-5D47-A746-D319DD7AA5FB}"/>
                </a:ext>
              </a:extLst>
            </p:cNvPr>
            <p:cNvSpPr>
              <a:spLocks/>
            </p:cNvSpPr>
            <p:nvPr>
              <p:custDataLst>
                <p:tags r:id="rId352"/>
              </p:custDataLst>
            </p:nvPr>
          </p:nvSpPr>
          <p:spPr bwMode="auto">
            <a:xfrm>
              <a:off x="9589861" y="4745071"/>
              <a:ext cx="87159" cy="61721"/>
            </a:xfrm>
            <a:custGeom>
              <a:avLst/>
              <a:gdLst>
                <a:gd name="T0" fmla="*/ 3012 w 166"/>
                <a:gd name="T1" fmla="*/ 0 h 62"/>
                <a:gd name="T2" fmla="*/ 6025 w 166"/>
                <a:gd name="T3" fmla="*/ 2688 h 62"/>
                <a:gd name="T4" fmla="*/ 9468 w 166"/>
                <a:gd name="T5" fmla="*/ 5377 h 62"/>
                <a:gd name="T6" fmla="*/ 12910 w 166"/>
                <a:gd name="T7" fmla="*/ 6273 h 62"/>
                <a:gd name="T8" fmla="*/ 15492 w 166"/>
                <a:gd name="T9" fmla="*/ 7169 h 62"/>
                <a:gd name="T10" fmla="*/ 20656 w 166"/>
                <a:gd name="T11" fmla="*/ 7169 h 62"/>
                <a:gd name="T12" fmla="*/ 24960 w 166"/>
                <a:gd name="T13" fmla="*/ 6273 h 62"/>
                <a:gd name="T14" fmla="*/ 29694 w 166"/>
                <a:gd name="T15" fmla="*/ 4481 h 62"/>
                <a:gd name="T16" fmla="*/ 34427 w 166"/>
                <a:gd name="T17" fmla="*/ 2688 h 62"/>
                <a:gd name="T18" fmla="*/ 39592 w 166"/>
                <a:gd name="T19" fmla="*/ 896 h 62"/>
                <a:gd name="T20" fmla="*/ 45616 w 166"/>
                <a:gd name="T21" fmla="*/ 0 h 62"/>
                <a:gd name="T22" fmla="*/ 47768 w 166"/>
                <a:gd name="T23" fmla="*/ 896 h 62"/>
                <a:gd name="T24" fmla="*/ 49489 w 166"/>
                <a:gd name="T25" fmla="*/ 1792 h 62"/>
                <a:gd name="T26" fmla="*/ 51641 w 166"/>
                <a:gd name="T27" fmla="*/ 4481 h 62"/>
                <a:gd name="T28" fmla="*/ 53363 w 166"/>
                <a:gd name="T29" fmla="*/ 7169 h 62"/>
                <a:gd name="T30" fmla="*/ 56805 w 166"/>
                <a:gd name="T31" fmla="*/ 15235 h 62"/>
                <a:gd name="T32" fmla="*/ 59387 w 166"/>
                <a:gd name="T33" fmla="*/ 23300 h 62"/>
                <a:gd name="T34" fmla="*/ 62400 w 166"/>
                <a:gd name="T35" fmla="*/ 32262 h 62"/>
                <a:gd name="T36" fmla="*/ 64982 w 166"/>
                <a:gd name="T37" fmla="*/ 40327 h 62"/>
                <a:gd name="T38" fmla="*/ 66703 w 166"/>
                <a:gd name="T39" fmla="*/ 43912 h 62"/>
                <a:gd name="T40" fmla="*/ 67994 w 166"/>
                <a:gd name="T41" fmla="*/ 46600 h 62"/>
                <a:gd name="T42" fmla="*/ 69716 w 166"/>
                <a:gd name="T43" fmla="*/ 48393 h 62"/>
                <a:gd name="T44" fmla="*/ 71437 w 166"/>
                <a:gd name="T45" fmla="*/ 50185 h 62"/>
                <a:gd name="T46" fmla="*/ 68425 w 166"/>
                <a:gd name="T47" fmla="*/ 51081 h 62"/>
                <a:gd name="T48" fmla="*/ 64982 w 166"/>
                <a:gd name="T49" fmla="*/ 52874 h 62"/>
                <a:gd name="T50" fmla="*/ 61539 w 166"/>
                <a:gd name="T51" fmla="*/ 54666 h 62"/>
                <a:gd name="T52" fmla="*/ 57236 w 166"/>
                <a:gd name="T53" fmla="*/ 55562 h 62"/>
                <a:gd name="T54" fmla="*/ 53793 w 166"/>
                <a:gd name="T55" fmla="*/ 54666 h 62"/>
                <a:gd name="T56" fmla="*/ 51211 w 166"/>
                <a:gd name="T57" fmla="*/ 51977 h 62"/>
                <a:gd name="T58" fmla="*/ 48198 w 166"/>
                <a:gd name="T59" fmla="*/ 48393 h 62"/>
                <a:gd name="T60" fmla="*/ 45616 w 166"/>
                <a:gd name="T61" fmla="*/ 44808 h 62"/>
                <a:gd name="T62" fmla="*/ 43034 w 166"/>
                <a:gd name="T63" fmla="*/ 40327 h 62"/>
                <a:gd name="T64" fmla="*/ 40022 w 166"/>
                <a:gd name="T65" fmla="*/ 36743 h 62"/>
                <a:gd name="T66" fmla="*/ 37440 w 166"/>
                <a:gd name="T67" fmla="*/ 34950 h 62"/>
                <a:gd name="T68" fmla="*/ 33997 w 166"/>
                <a:gd name="T69" fmla="*/ 34054 h 62"/>
                <a:gd name="T70" fmla="*/ 24099 w 166"/>
                <a:gd name="T71" fmla="*/ 34054 h 62"/>
                <a:gd name="T72" fmla="*/ 15062 w 166"/>
                <a:gd name="T73" fmla="*/ 34950 h 62"/>
                <a:gd name="T74" fmla="*/ 11189 w 166"/>
                <a:gd name="T75" fmla="*/ 36743 h 62"/>
                <a:gd name="T76" fmla="*/ 8177 w 166"/>
                <a:gd name="T77" fmla="*/ 38535 h 62"/>
                <a:gd name="T78" fmla="*/ 5164 w 166"/>
                <a:gd name="T79" fmla="*/ 41223 h 62"/>
                <a:gd name="T80" fmla="*/ 3012 w 166"/>
                <a:gd name="T81" fmla="*/ 44808 h 62"/>
                <a:gd name="T82" fmla="*/ 861 w 166"/>
                <a:gd name="T83" fmla="*/ 40327 h 62"/>
                <a:gd name="T84" fmla="*/ 430 w 166"/>
                <a:gd name="T85" fmla="*/ 35846 h 62"/>
                <a:gd name="T86" fmla="*/ 0 w 166"/>
                <a:gd name="T87" fmla="*/ 30469 h 62"/>
                <a:gd name="T88" fmla="*/ 430 w 166"/>
                <a:gd name="T89" fmla="*/ 25093 h 62"/>
                <a:gd name="T90" fmla="*/ 1721 w 166"/>
                <a:gd name="T91" fmla="*/ 13442 h 62"/>
                <a:gd name="T92" fmla="*/ 3012 w 166"/>
                <a:gd name="T93" fmla="*/ 0 h 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6" h="62">
                  <a:moveTo>
                    <a:pt x="7" y="0"/>
                  </a:moveTo>
                  <a:lnTo>
                    <a:pt x="14" y="3"/>
                  </a:lnTo>
                  <a:lnTo>
                    <a:pt x="22" y="6"/>
                  </a:lnTo>
                  <a:lnTo>
                    <a:pt x="30" y="7"/>
                  </a:lnTo>
                  <a:lnTo>
                    <a:pt x="36" y="8"/>
                  </a:lnTo>
                  <a:lnTo>
                    <a:pt x="48" y="8"/>
                  </a:lnTo>
                  <a:lnTo>
                    <a:pt x="58" y="7"/>
                  </a:lnTo>
                  <a:lnTo>
                    <a:pt x="69" y="5"/>
                  </a:lnTo>
                  <a:lnTo>
                    <a:pt x="80" y="3"/>
                  </a:lnTo>
                  <a:lnTo>
                    <a:pt x="92" y="1"/>
                  </a:lnTo>
                  <a:lnTo>
                    <a:pt x="106" y="0"/>
                  </a:lnTo>
                  <a:lnTo>
                    <a:pt x="111" y="1"/>
                  </a:lnTo>
                  <a:lnTo>
                    <a:pt x="115" y="2"/>
                  </a:lnTo>
                  <a:lnTo>
                    <a:pt x="120" y="5"/>
                  </a:lnTo>
                  <a:lnTo>
                    <a:pt x="124" y="8"/>
                  </a:lnTo>
                  <a:lnTo>
                    <a:pt x="132" y="17"/>
                  </a:lnTo>
                  <a:lnTo>
                    <a:pt x="138" y="26"/>
                  </a:lnTo>
                  <a:lnTo>
                    <a:pt x="145" y="36"/>
                  </a:lnTo>
                  <a:lnTo>
                    <a:pt x="151" y="45"/>
                  </a:lnTo>
                  <a:lnTo>
                    <a:pt x="155" y="49"/>
                  </a:lnTo>
                  <a:lnTo>
                    <a:pt x="158" y="52"/>
                  </a:lnTo>
                  <a:lnTo>
                    <a:pt x="162" y="54"/>
                  </a:lnTo>
                  <a:lnTo>
                    <a:pt x="166" y="56"/>
                  </a:lnTo>
                  <a:lnTo>
                    <a:pt x="159" y="57"/>
                  </a:lnTo>
                  <a:lnTo>
                    <a:pt x="151" y="59"/>
                  </a:lnTo>
                  <a:lnTo>
                    <a:pt x="143" y="61"/>
                  </a:lnTo>
                  <a:lnTo>
                    <a:pt x="133" y="62"/>
                  </a:lnTo>
                  <a:lnTo>
                    <a:pt x="125" y="61"/>
                  </a:lnTo>
                  <a:lnTo>
                    <a:pt x="119" y="58"/>
                  </a:lnTo>
                  <a:lnTo>
                    <a:pt x="112" y="54"/>
                  </a:lnTo>
                  <a:lnTo>
                    <a:pt x="106" y="50"/>
                  </a:lnTo>
                  <a:lnTo>
                    <a:pt x="100" y="45"/>
                  </a:lnTo>
                  <a:lnTo>
                    <a:pt x="93" y="41"/>
                  </a:lnTo>
                  <a:lnTo>
                    <a:pt x="87" y="39"/>
                  </a:lnTo>
                  <a:lnTo>
                    <a:pt x="79" y="38"/>
                  </a:lnTo>
                  <a:lnTo>
                    <a:pt x="56" y="38"/>
                  </a:lnTo>
                  <a:lnTo>
                    <a:pt x="35" y="39"/>
                  </a:lnTo>
                  <a:lnTo>
                    <a:pt x="26" y="41"/>
                  </a:lnTo>
                  <a:lnTo>
                    <a:pt x="19" y="43"/>
                  </a:lnTo>
                  <a:lnTo>
                    <a:pt x="12" y="46"/>
                  </a:lnTo>
                  <a:lnTo>
                    <a:pt x="7" y="50"/>
                  </a:lnTo>
                  <a:lnTo>
                    <a:pt x="2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1" y="28"/>
                  </a:lnTo>
                  <a:lnTo>
                    <a:pt x="4" y="15"/>
                  </a:lnTo>
                  <a:lnTo>
                    <a:pt x="7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85" name="Freeform 337">
              <a:extLst>
                <a:ext uri="{FF2B5EF4-FFF2-40B4-BE49-F238E27FC236}">
                  <a16:creationId xmlns:a16="http://schemas.microsoft.com/office/drawing/2014/main" id="{DABED6F2-CDE8-EC41-87F1-649E3AD9E1FA}"/>
                </a:ext>
              </a:extLst>
            </p:cNvPr>
            <p:cNvSpPr>
              <a:spLocks/>
            </p:cNvSpPr>
            <p:nvPr>
              <p:custDataLst>
                <p:tags r:id="rId353"/>
              </p:custDataLst>
            </p:nvPr>
          </p:nvSpPr>
          <p:spPr bwMode="auto">
            <a:xfrm>
              <a:off x="9682831" y="4660424"/>
              <a:ext cx="104592" cy="70539"/>
            </a:xfrm>
            <a:custGeom>
              <a:avLst/>
              <a:gdLst>
                <a:gd name="T0" fmla="*/ 14658 w 193"/>
                <a:gd name="T1" fmla="*/ 18368 h 121"/>
                <a:gd name="T2" fmla="*/ 21320 w 193"/>
                <a:gd name="T3" fmla="*/ 13120 h 121"/>
                <a:gd name="T4" fmla="*/ 30204 w 193"/>
                <a:gd name="T5" fmla="*/ 6298 h 121"/>
                <a:gd name="T6" fmla="*/ 37310 w 193"/>
                <a:gd name="T7" fmla="*/ 2099 h 121"/>
                <a:gd name="T8" fmla="*/ 41752 w 193"/>
                <a:gd name="T9" fmla="*/ 525 h 121"/>
                <a:gd name="T10" fmla="*/ 46638 w 193"/>
                <a:gd name="T11" fmla="*/ 525 h 121"/>
                <a:gd name="T12" fmla="*/ 51524 w 193"/>
                <a:gd name="T13" fmla="*/ 1574 h 121"/>
                <a:gd name="T14" fmla="*/ 58186 w 193"/>
                <a:gd name="T15" fmla="*/ 5248 h 121"/>
                <a:gd name="T16" fmla="*/ 65737 w 193"/>
                <a:gd name="T17" fmla="*/ 11021 h 121"/>
                <a:gd name="T18" fmla="*/ 71956 w 193"/>
                <a:gd name="T19" fmla="*/ 14694 h 121"/>
                <a:gd name="T20" fmla="*/ 76842 w 193"/>
                <a:gd name="T21" fmla="*/ 15744 h 121"/>
                <a:gd name="T22" fmla="*/ 79507 w 193"/>
                <a:gd name="T23" fmla="*/ 25190 h 121"/>
                <a:gd name="T24" fmla="*/ 79062 w 193"/>
                <a:gd name="T25" fmla="*/ 34636 h 121"/>
                <a:gd name="T26" fmla="*/ 80839 w 193"/>
                <a:gd name="T27" fmla="*/ 39360 h 121"/>
                <a:gd name="T28" fmla="*/ 83060 w 193"/>
                <a:gd name="T29" fmla="*/ 46707 h 121"/>
                <a:gd name="T30" fmla="*/ 83504 w 193"/>
                <a:gd name="T31" fmla="*/ 53529 h 121"/>
                <a:gd name="T32" fmla="*/ 84837 w 193"/>
                <a:gd name="T33" fmla="*/ 57202 h 121"/>
                <a:gd name="T34" fmla="*/ 83504 w 193"/>
                <a:gd name="T35" fmla="*/ 59826 h 121"/>
                <a:gd name="T36" fmla="*/ 78618 w 193"/>
                <a:gd name="T37" fmla="*/ 61926 h 121"/>
                <a:gd name="T38" fmla="*/ 70623 w 193"/>
                <a:gd name="T39" fmla="*/ 63500 h 121"/>
                <a:gd name="T40" fmla="*/ 51524 w 193"/>
                <a:gd name="T41" fmla="*/ 62450 h 121"/>
                <a:gd name="T42" fmla="*/ 31980 w 193"/>
                <a:gd name="T43" fmla="*/ 60876 h 121"/>
                <a:gd name="T44" fmla="*/ 27983 w 193"/>
                <a:gd name="T45" fmla="*/ 57727 h 121"/>
                <a:gd name="T46" fmla="*/ 24874 w 193"/>
                <a:gd name="T47" fmla="*/ 52479 h 121"/>
                <a:gd name="T48" fmla="*/ 23985 w 193"/>
                <a:gd name="T49" fmla="*/ 45657 h 121"/>
                <a:gd name="T50" fmla="*/ 20876 w 193"/>
                <a:gd name="T51" fmla="*/ 41459 h 121"/>
                <a:gd name="T52" fmla="*/ 13769 w 193"/>
                <a:gd name="T53" fmla="*/ 39360 h 121"/>
                <a:gd name="T54" fmla="*/ 5774 w 193"/>
                <a:gd name="T55" fmla="*/ 36211 h 121"/>
                <a:gd name="T56" fmla="*/ 1333 w 193"/>
                <a:gd name="T57" fmla="*/ 32537 h 121"/>
                <a:gd name="T58" fmla="*/ 0 w 193"/>
                <a:gd name="T59" fmla="*/ 30438 h 121"/>
                <a:gd name="T60" fmla="*/ 444 w 193"/>
                <a:gd name="T61" fmla="*/ 26764 h 121"/>
                <a:gd name="T62" fmla="*/ 3109 w 193"/>
                <a:gd name="T63" fmla="*/ 23616 h 121"/>
                <a:gd name="T64" fmla="*/ 8883 w 193"/>
                <a:gd name="T65" fmla="*/ 19942 h 1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3" h="121">
                  <a:moveTo>
                    <a:pt x="26" y="36"/>
                  </a:moveTo>
                  <a:lnTo>
                    <a:pt x="33" y="35"/>
                  </a:lnTo>
                  <a:lnTo>
                    <a:pt x="39" y="31"/>
                  </a:lnTo>
                  <a:lnTo>
                    <a:pt x="48" y="25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79" y="6"/>
                  </a:lnTo>
                  <a:lnTo>
                    <a:pt x="84" y="4"/>
                  </a:lnTo>
                  <a:lnTo>
                    <a:pt x="90" y="2"/>
                  </a:lnTo>
                  <a:lnTo>
                    <a:pt x="94" y="1"/>
                  </a:lnTo>
                  <a:lnTo>
                    <a:pt x="100" y="0"/>
                  </a:lnTo>
                  <a:lnTo>
                    <a:pt x="105" y="1"/>
                  </a:lnTo>
                  <a:lnTo>
                    <a:pt x="111" y="1"/>
                  </a:lnTo>
                  <a:lnTo>
                    <a:pt x="116" y="3"/>
                  </a:lnTo>
                  <a:lnTo>
                    <a:pt x="122" y="5"/>
                  </a:lnTo>
                  <a:lnTo>
                    <a:pt x="131" y="10"/>
                  </a:lnTo>
                  <a:lnTo>
                    <a:pt x="139" y="15"/>
                  </a:lnTo>
                  <a:lnTo>
                    <a:pt x="148" y="21"/>
                  </a:lnTo>
                  <a:lnTo>
                    <a:pt x="158" y="26"/>
                  </a:lnTo>
                  <a:lnTo>
                    <a:pt x="162" y="28"/>
                  </a:lnTo>
                  <a:lnTo>
                    <a:pt x="168" y="29"/>
                  </a:lnTo>
                  <a:lnTo>
                    <a:pt x="173" y="30"/>
                  </a:lnTo>
                  <a:lnTo>
                    <a:pt x="179" y="30"/>
                  </a:lnTo>
                  <a:lnTo>
                    <a:pt x="179" y="48"/>
                  </a:lnTo>
                  <a:lnTo>
                    <a:pt x="178" y="60"/>
                  </a:lnTo>
                  <a:lnTo>
                    <a:pt x="178" y="66"/>
                  </a:lnTo>
                  <a:lnTo>
                    <a:pt x="179" y="71"/>
                  </a:lnTo>
                  <a:lnTo>
                    <a:pt x="182" y="75"/>
                  </a:lnTo>
                  <a:lnTo>
                    <a:pt x="187" y="80"/>
                  </a:lnTo>
                  <a:lnTo>
                    <a:pt x="187" y="89"/>
                  </a:lnTo>
                  <a:lnTo>
                    <a:pt x="187" y="97"/>
                  </a:lnTo>
                  <a:lnTo>
                    <a:pt x="188" y="102"/>
                  </a:lnTo>
                  <a:lnTo>
                    <a:pt x="189" y="106"/>
                  </a:lnTo>
                  <a:lnTo>
                    <a:pt x="191" y="109"/>
                  </a:lnTo>
                  <a:lnTo>
                    <a:pt x="193" y="111"/>
                  </a:lnTo>
                  <a:lnTo>
                    <a:pt x="188" y="114"/>
                  </a:lnTo>
                  <a:lnTo>
                    <a:pt x="182" y="117"/>
                  </a:lnTo>
                  <a:lnTo>
                    <a:pt x="177" y="118"/>
                  </a:lnTo>
                  <a:lnTo>
                    <a:pt x="171" y="120"/>
                  </a:lnTo>
                  <a:lnTo>
                    <a:pt x="159" y="121"/>
                  </a:lnTo>
                  <a:lnTo>
                    <a:pt x="146" y="121"/>
                  </a:lnTo>
                  <a:lnTo>
                    <a:pt x="116" y="119"/>
                  </a:lnTo>
                  <a:lnTo>
                    <a:pt x="80" y="117"/>
                  </a:lnTo>
                  <a:lnTo>
                    <a:pt x="72" y="116"/>
                  </a:lnTo>
                  <a:lnTo>
                    <a:pt x="67" y="114"/>
                  </a:lnTo>
                  <a:lnTo>
                    <a:pt x="63" y="110"/>
                  </a:lnTo>
                  <a:lnTo>
                    <a:pt x="59" y="106"/>
                  </a:lnTo>
                  <a:lnTo>
                    <a:pt x="56" y="100"/>
                  </a:lnTo>
                  <a:lnTo>
                    <a:pt x="55" y="93"/>
                  </a:lnTo>
                  <a:lnTo>
                    <a:pt x="54" y="87"/>
                  </a:lnTo>
                  <a:lnTo>
                    <a:pt x="54" y="80"/>
                  </a:lnTo>
                  <a:lnTo>
                    <a:pt x="47" y="79"/>
                  </a:lnTo>
                  <a:lnTo>
                    <a:pt x="39" y="78"/>
                  </a:lnTo>
                  <a:lnTo>
                    <a:pt x="31" y="75"/>
                  </a:lnTo>
                  <a:lnTo>
                    <a:pt x="22" y="72"/>
                  </a:lnTo>
                  <a:lnTo>
                    <a:pt x="13" y="69"/>
                  </a:lnTo>
                  <a:lnTo>
                    <a:pt x="7" y="65"/>
                  </a:lnTo>
                  <a:lnTo>
                    <a:pt x="3" y="62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" y="51"/>
                  </a:lnTo>
                  <a:lnTo>
                    <a:pt x="3" y="48"/>
                  </a:lnTo>
                  <a:lnTo>
                    <a:pt x="7" y="45"/>
                  </a:lnTo>
                  <a:lnTo>
                    <a:pt x="11" y="41"/>
                  </a:lnTo>
                  <a:lnTo>
                    <a:pt x="20" y="38"/>
                  </a:lnTo>
                  <a:lnTo>
                    <a:pt x="26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86" name="Freeform 338">
              <a:extLst>
                <a:ext uri="{FF2B5EF4-FFF2-40B4-BE49-F238E27FC236}">
                  <a16:creationId xmlns:a16="http://schemas.microsoft.com/office/drawing/2014/main" id="{2D0EA51B-F824-7840-ABC0-7C406A5A2418}"/>
                </a:ext>
              </a:extLst>
            </p:cNvPr>
            <p:cNvSpPr>
              <a:spLocks/>
            </p:cNvSpPr>
            <p:nvPr>
              <p:custDataLst>
                <p:tags r:id="rId354"/>
              </p:custDataLst>
            </p:nvPr>
          </p:nvSpPr>
          <p:spPr bwMode="auto">
            <a:xfrm>
              <a:off x="9303203" y="4591648"/>
              <a:ext cx="203372" cy="255705"/>
            </a:xfrm>
            <a:custGeom>
              <a:avLst/>
              <a:gdLst>
                <a:gd name="T0" fmla="*/ 16273 w 379"/>
                <a:gd name="T1" fmla="*/ 220707 h 437"/>
                <a:gd name="T2" fmla="*/ 20231 w 379"/>
                <a:gd name="T3" fmla="*/ 214386 h 437"/>
                <a:gd name="T4" fmla="*/ 10555 w 379"/>
                <a:gd name="T5" fmla="*/ 163818 h 437"/>
                <a:gd name="T6" fmla="*/ 880 w 379"/>
                <a:gd name="T7" fmla="*/ 154863 h 437"/>
                <a:gd name="T8" fmla="*/ 6597 w 379"/>
                <a:gd name="T9" fmla="*/ 142221 h 437"/>
                <a:gd name="T10" fmla="*/ 13634 w 379"/>
                <a:gd name="T11" fmla="*/ 116411 h 437"/>
                <a:gd name="T12" fmla="*/ 17152 w 379"/>
                <a:gd name="T13" fmla="*/ 90600 h 437"/>
                <a:gd name="T14" fmla="*/ 25069 w 379"/>
                <a:gd name="T15" fmla="*/ 83753 h 437"/>
                <a:gd name="T16" fmla="*/ 28587 w 379"/>
                <a:gd name="T17" fmla="*/ 68477 h 437"/>
                <a:gd name="T18" fmla="*/ 33425 w 379"/>
                <a:gd name="T19" fmla="*/ 41086 h 437"/>
                <a:gd name="T20" fmla="*/ 39583 w 379"/>
                <a:gd name="T21" fmla="*/ 26864 h 437"/>
                <a:gd name="T22" fmla="*/ 50578 w 379"/>
                <a:gd name="T23" fmla="*/ 16329 h 437"/>
                <a:gd name="T24" fmla="*/ 67291 w 379"/>
                <a:gd name="T25" fmla="*/ 13169 h 437"/>
                <a:gd name="T26" fmla="*/ 95438 w 379"/>
                <a:gd name="T27" fmla="*/ 20016 h 437"/>
                <a:gd name="T28" fmla="*/ 115230 w 379"/>
                <a:gd name="T29" fmla="*/ 25284 h 437"/>
                <a:gd name="T30" fmla="*/ 133262 w 379"/>
                <a:gd name="T31" fmla="*/ 23704 h 437"/>
                <a:gd name="T32" fmla="*/ 144697 w 379"/>
                <a:gd name="T33" fmla="*/ 16329 h 437"/>
                <a:gd name="T34" fmla="*/ 156571 w 379"/>
                <a:gd name="T35" fmla="*/ 3687 h 437"/>
                <a:gd name="T36" fmla="*/ 164488 w 379"/>
                <a:gd name="T37" fmla="*/ 4741 h 437"/>
                <a:gd name="T38" fmla="*/ 163608 w 379"/>
                <a:gd name="T39" fmla="*/ 18436 h 437"/>
                <a:gd name="T40" fmla="*/ 144697 w 379"/>
                <a:gd name="T41" fmla="*/ 42140 h 437"/>
                <a:gd name="T42" fmla="*/ 128424 w 379"/>
                <a:gd name="T43" fmla="*/ 51094 h 437"/>
                <a:gd name="T44" fmla="*/ 119188 w 379"/>
                <a:gd name="T45" fmla="*/ 49514 h 437"/>
                <a:gd name="T46" fmla="*/ 104674 w 379"/>
                <a:gd name="T47" fmla="*/ 36345 h 437"/>
                <a:gd name="T48" fmla="*/ 93239 w 379"/>
                <a:gd name="T49" fmla="*/ 29498 h 437"/>
                <a:gd name="T50" fmla="*/ 77846 w 379"/>
                <a:gd name="T51" fmla="*/ 29498 h 437"/>
                <a:gd name="T52" fmla="*/ 60693 w 379"/>
                <a:gd name="T53" fmla="*/ 32132 h 437"/>
                <a:gd name="T54" fmla="*/ 50138 w 379"/>
                <a:gd name="T55" fmla="*/ 41613 h 437"/>
                <a:gd name="T56" fmla="*/ 34745 w 379"/>
                <a:gd name="T57" fmla="*/ 84806 h 437"/>
                <a:gd name="T58" fmla="*/ 52337 w 379"/>
                <a:gd name="T59" fmla="*/ 89020 h 437"/>
                <a:gd name="T60" fmla="*/ 58494 w 379"/>
                <a:gd name="T61" fmla="*/ 100608 h 437"/>
                <a:gd name="T62" fmla="*/ 68170 w 379"/>
                <a:gd name="T63" fmla="*/ 88493 h 437"/>
                <a:gd name="T64" fmla="*/ 75647 w 379"/>
                <a:gd name="T65" fmla="*/ 80592 h 437"/>
                <a:gd name="T66" fmla="*/ 97197 w 379"/>
                <a:gd name="T67" fmla="*/ 79012 h 437"/>
                <a:gd name="T68" fmla="*/ 109952 w 379"/>
                <a:gd name="T69" fmla="*/ 77432 h 437"/>
                <a:gd name="T70" fmla="*/ 120067 w 379"/>
                <a:gd name="T71" fmla="*/ 91127 h 437"/>
                <a:gd name="T72" fmla="*/ 122706 w 379"/>
                <a:gd name="T73" fmla="*/ 106929 h 437"/>
                <a:gd name="T74" fmla="*/ 108193 w 379"/>
                <a:gd name="T75" fmla="*/ 101135 h 437"/>
                <a:gd name="T76" fmla="*/ 95878 w 379"/>
                <a:gd name="T77" fmla="*/ 97448 h 437"/>
                <a:gd name="T78" fmla="*/ 84443 w 379"/>
                <a:gd name="T79" fmla="*/ 102715 h 437"/>
                <a:gd name="T80" fmla="*/ 81804 w 379"/>
                <a:gd name="T81" fmla="*/ 110090 h 437"/>
                <a:gd name="T82" fmla="*/ 84443 w 379"/>
                <a:gd name="T83" fmla="*/ 122732 h 437"/>
                <a:gd name="T84" fmla="*/ 96758 w 379"/>
                <a:gd name="T85" fmla="*/ 143275 h 437"/>
                <a:gd name="T86" fmla="*/ 98957 w 379"/>
                <a:gd name="T87" fmla="*/ 155917 h 437"/>
                <a:gd name="T88" fmla="*/ 94559 w 379"/>
                <a:gd name="T89" fmla="*/ 169612 h 437"/>
                <a:gd name="T90" fmla="*/ 90161 w 379"/>
                <a:gd name="T91" fmla="*/ 181727 h 437"/>
                <a:gd name="T92" fmla="*/ 92360 w 379"/>
                <a:gd name="T93" fmla="*/ 187522 h 437"/>
                <a:gd name="T94" fmla="*/ 103795 w 379"/>
                <a:gd name="T95" fmla="*/ 193843 h 437"/>
                <a:gd name="T96" fmla="*/ 110831 w 379"/>
                <a:gd name="T97" fmla="*/ 210698 h 437"/>
                <a:gd name="T98" fmla="*/ 105114 w 379"/>
                <a:gd name="T99" fmla="*/ 225974 h 437"/>
                <a:gd name="T100" fmla="*/ 97197 w 379"/>
                <a:gd name="T101" fmla="*/ 221760 h 437"/>
                <a:gd name="T102" fmla="*/ 88841 w 379"/>
                <a:gd name="T103" fmla="*/ 219653 h 437"/>
                <a:gd name="T104" fmla="*/ 77846 w 379"/>
                <a:gd name="T105" fmla="*/ 210698 h 437"/>
                <a:gd name="T106" fmla="*/ 67291 w 379"/>
                <a:gd name="T107" fmla="*/ 187522 h 437"/>
                <a:gd name="T108" fmla="*/ 60254 w 379"/>
                <a:gd name="T109" fmla="*/ 160131 h 437"/>
                <a:gd name="T110" fmla="*/ 50138 w 379"/>
                <a:gd name="T111" fmla="*/ 138534 h 437"/>
                <a:gd name="T112" fmla="*/ 42661 w 379"/>
                <a:gd name="T113" fmla="*/ 136427 h 437"/>
                <a:gd name="T114" fmla="*/ 46180 w 379"/>
                <a:gd name="T115" fmla="*/ 200690 h 437"/>
                <a:gd name="T116" fmla="*/ 40902 w 379"/>
                <a:gd name="T117" fmla="*/ 212805 h 437"/>
                <a:gd name="T118" fmla="*/ 25069 w 379"/>
                <a:gd name="T119" fmla="*/ 224394 h 437"/>
                <a:gd name="T120" fmla="*/ 25949 w 379"/>
                <a:gd name="T121" fmla="*/ 230188 h 4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79" h="437">
                  <a:moveTo>
                    <a:pt x="59" y="437"/>
                  </a:moveTo>
                  <a:lnTo>
                    <a:pt x="33" y="437"/>
                  </a:lnTo>
                  <a:lnTo>
                    <a:pt x="34" y="430"/>
                  </a:lnTo>
                  <a:lnTo>
                    <a:pt x="37" y="419"/>
                  </a:lnTo>
                  <a:lnTo>
                    <a:pt x="38" y="415"/>
                  </a:lnTo>
                  <a:lnTo>
                    <a:pt x="41" y="410"/>
                  </a:lnTo>
                  <a:lnTo>
                    <a:pt x="44" y="408"/>
                  </a:lnTo>
                  <a:lnTo>
                    <a:pt x="46" y="407"/>
                  </a:lnTo>
                  <a:lnTo>
                    <a:pt x="46" y="320"/>
                  </a:lnTo>
                  <a:lnTo>
                    <a:pt x="38" y="317"/>
                  </a:lnTo>
                  <a:lnTo>
                    <a:pt x="32" y="314"/>
                  </a:lnTo>
                  <a:lnTo>
                    <a:pt x="24" y="311"/>
                  </a:lnTo>
                  <a:lnTo>
                    <a:pt x="18" y="307"/>
                  </a:lnTo>
                  <a:lnTo>
                    <a:pt x="12" y="303"/>
                  </a:lnTo>
                  <a:lnTo>
                    <a:pt x="7" y="299"/>
                  </a:lnTo>
                  <a:lnTo>
                    <a:pt x="2" y="294"/>
                  </a:lnTo>
                  <a:lnTo>
                    <a:pt x="0" y="290"/>
                  </a:lnTo>
                  <a:lnTo>
                    <a:pt x="5" y="284"/>
                  </a:lnTo>
                  <a:lnTo>
                    <a:pt x="11" y="278"/>
                  </a:lnTo>
                  <a:lnTo>
                    <a:pt x="15" y="270"/>
                  </a:lnTo>
                  <a:lnTo>
                    <a:pt x="19" y="264"/>
                  </a:lnTo>
                  <a:lnTo>
                    <a:pt x="24" y="250"/>
                  </a:lnTo>
                  <a:lnTo>
                    <a:pt x="28" y="236"/>
                  </a:lnTo>
                  <a:lnTo>
                    <a:pt x="31" y="221"/>
                  </a:lnTo>
                  <a:lnTo>
                    <a:pt x="32" y="204"/>
                  </a:lnTo>
                  <a:lnTo>
                    <a:pt x="33" y="189"/>
                  </a:lnTo>
                  <a:lnTo>
                    <a:pt x="33" y="173"/>
                  </a:lnTo>
                  <a:lnTo>
                    <a:pt x="39" y="172"/>
                  </a:lnTo>
                  <a:lnTo>
                    <a:pt x="45" y="170"/>
                  </a:lnTo>
                  <a:lnTo>
                    <a:pt x="50" y="168"/>
                  </a:lnTo>
                  <a:lnTo>
                    <a:pt x="54" y="164"/>
                  </a:lnTo>
                  <a:lnTo>
                    <a:pt x="57" y="159"/>
                  </a:lnTo>
                  <a:lnTo>
                    <a:pt x="59" y="154"/>
                  </a:lnTo>
                  <a:lnTo>
                    <a:pt x="61" y="149"/>
                  </a:lnTo>
                  <a:lnTo>
                    <a:pt x="63" y="143"/>
                  </a:lnTo>
                  <a:lnTo>
                    <a:pt x="65" y="130"/>
                  </a:lnTo>
                  <a:lnTo>
                    <a:pt x="66" y="115"/>
                  </a:lnTo>
                  <a:lnTo>
                    <a:pt x="69" y="100"/>
                  </a:lnTo>
                  <a:lnTo>
                    <a:pt x="72" y="86"/>
                  </a:lnTo>
                  <a:lnTo>
                    <a:pt x="76" y="78"/>
                  </a:lnTo>
                  <a:lnTo>
                    <a:pt x="78" y="71"/>
                  </a:lnTo>
                  <a:lnTo>
                    <a:pt x="81" y="64"/>
                  </a:lnTo>
                  <a:lnTo>
                    <a:pt x="86" y="57"/>
                  </a:lnTo>
                  <a:lnTo>
                    <a:pt x="90" y="51"/>
                  </a:lnTo>
                  <a:lnTo>
                    <a:pt x="95" y="44"/>
                  </a:lnTo>
                  <a:lnTo>
                    <a:pt x="101" y="39"/>
                  </a:lnTo>
                  <a:lnTo>
                    <a:pt x="108" y="35"/>
                  </a:lnTo>
                  <a:lnTo>
                    <a:pt x="115" y="31"/>
                  </a:lnTo>
                  <a:lnTo>
                    <a:pt x="123" y="29"/>
                  </a:lnTo>
                  <a:lnTo>
                    <a:pt x="132" y="27"/>
                  </a:lnTo>
                  <a:lnTo>
                    <a:pt x="142" y="25"/>
                  </a:lnTo>
                  <a:lnTo>
                    <a:pt x="153" y="25"/>
                  </a:lnTo>
                  <a:lnTo>
                    <a:pt x="165" y="26"/>
                  </a:lnTo>
                  <a:lnTo>
                    <a:pt x="178" y="28"/>
                  </a:lnTo>
                  <a:lnTo>
                    <a:pt x="192" y="30"/>
                  </a:lnTo>
                  <a:lnTo>
                    <a:pt x="217" y="38"/>
                  </a:lnTo>
                  <a:lnTo>
                    <a:pt x="237" y="44"/>
                  </a:lnTo>
                  <a:lnTo>
                    <a:pt x="246" y="46"/>
                  </a:lnTo>
                  <a:lnTo>
                    <a:pt x="254" y="47"/>
                  </a:lnTo>
                  <a:lnTo>
                    <a:pt x="262" y="48"/>
                  </a:lnTo>
                  <a:lnTo>
                    <a:pt x="272" y="50"/>
                  </a:lnTo>
                  <a:lnTo>
                    <a:pt x="283" y="48"/>
                  </a:lnTo>
                  <a:lnTo>
                    <a:pt x="294" y="47"/>
                  </a:lnTo>
                  <a:lnTo>
                    <a:pt x="303" y="45"/>
                  </a:lnTo>
                  <a:lnTo>
                    <a:pt x="311" y="42"/>
                  </a:lnTo>
                  <a:lnTo>
                    <a:pt x="317" y="39"/>
                  </a:lnTo>
                  <a:lnTo>
                    <a:pt x="324" y="35"/>
                  </a:lnTo>
                  <a:lnTo>
                    <a:pt x="329" y="31"/>
                  </a:lnTo>
                  <a:lnTo>
                    <a:pt x="334" y="27"/>
                  </a:lnTo>
                  <a:lnTo>
                    <a:pt x="343" y="18"/>
                  </a:lnTo>
                  <a:lnTo>
                    <a:pt x="351" y="10"/>
                  </a:lnTo>
                  <a:lnTo>
                    <a:pt x="356" y="7"/>
                  </a:lnTo>
                  <a:lnTo>
                    <a:pt x="360" y="4"/>
                  </a:lnTo>
                  <a:lnTo>
                    <a:pt x="366" y="2"/>
                  </a:lnTo>
                  <a:lnTo>
                    <a:pt x="371" y="0"/>
                  </a:lnTo>
                  <a:lnTo>
                    <a:pt x="374" y="9"/>
                  </a:lnTo>
                  <a:lnTo>
                    <a:pt x="379" y="18"/>
                  </a:lnTo>
                  <a:lnTo>
                    <a:pt x="378" y="23"/>
                  </a:lnTo>
                  <a:lnTo>
                    <a:pt x="375" y="29"/>
                  </a:lnTo>
                  <a:lnTo>
                    <a:pt x="372" y="35"/>
                  </a:lnTo>
                  <a:lnTo>
                    <a:pt x="369" y="41"/>
                  </a:lnTo>
                  <a:lnTo>
                    <a:pt x="358" y="55"/>
                  </a:lnTo>
                  <a:lnTo>
                    <a:pt x="344" y="68"/>
                  </a:lnTo>
                  <a:lnTo>
                    <a:pt x="329" y="80"/>
                  </a:lnTo>
                  <a:lnTo>
                    <a:pt x="314" y="89"/>
                  </a:lnTo>
                  <a:lnTo>
                    <a:pt x="306" y="93"/>
                  </a:lnTo>
                  <a:lnTo>
                    <a:pt x="299" y="96"/>
                  </a:lnTo>
                  <a:lnTo>
                    <a:pt x="292" y="97"/>
                  </a:lnTo>
                  <a:lnTo>
                    <a:pt x="285" y="98"/>
                  </a:lnTo>
                  <a:lnTo>
                    <a:pt x="280" y="98"/>
                  </a:lnTo>
                  <a:lnTo>
                    <a:pt x="276" y="96"/>
                  </a:lnTo>
                  <a:lnTo>
                    <a:pt x="271" y="94"/>
                  </a:lnTo>
                  <a:lnTo>
                    <a:pt x="266" y="91"/>
                  </a:lnTo>
                  <a:lnTo>
                    <a:pt x="257" y="85"/>
                  </a:lnTo>
                  <a:lnTo>
                    <a:pt x="248" y="77"/>
                  </a:lnTo>
                  <a:lnTo>
                    <a:pt x="238" y="69"/>
                  </a:lnTo>
                  <a:lnTo>
                    <a:pt x="228" y="62"/>
                  </a:lnTo>
                  <a:lnTo>
                    <a:pt x="223" y="60"/>
                  </a:lnTo>
                  <a:lnTo>
                    <a:pt x="217" y="57"/>
                  </a:lnTo>
                  <a:lnTo>
                    <a:pt x="212" y="56"/>
                  </a:lnTo>
                  <a:lnTo>
                    <a:pt x="205" y="56"/>
                  </a:lnTo>
                  <a:lnTo>
                    <a:pt x="199" y="56"/>
                  </a:lnTo>
                  <a:lnTo>
                    <a:pt x="190" y="56"/>
                  </a:lnTo>
                  <a:lnTo>
                    <a:pt x="177" y="56"/>
                  </a:lnTo>
                  <a:lnTo>
                    <a:pt x="159" y="56"/>
                  </a:lnTo>
                  <a:lnTo>
                    <a:pt x="151" y="56"/>
                  </a:lnTo>
                  <a:lnTo>
                    <a:pt x="145" y="58"/>
                  </a:lnTo>
                  <a:lnTo>
                    <a:pt x="138" y="61"/>
                  </a:lnTo>
                  <a:lnTo>
                    <a:pt x="132" y="64"/>
                  </a:lnTo>
                  <a:lnTo>
                    <a:pt x="125" y="69"/>
                  </a:lnTo>
                  <a:lnTo>
                    <a:pt x="120" y="74"/>
                  </a:lnTo>
                  <a:lnTo>
                    <a:pt x="114" y="79"/>
                  </a:lnTo>
                  <a:lnTo>
                    <a:pt x="109" y="85"/>
                  </a:lnTo>
                  <a:lnTo>
                    <a:pt x="92" y="110"/>
                  </a:lnTo>
                  <a:lnTo>
                    <a:pt x="79" y="129"/>
                  </a:lnTo>
                  <a:lnTo>
                    <a:pt x="79" y="161"/>
                  </a:lnTo>
                  <a:lnTo>
                    <a:pt x="91" y="161"/>
                  </a:lnTo>
                  <a:lnTo>
                    <a:pt x="102" y="163"/>
                  </a:lnTo>
                  <a:lnTo>
                    <a:pt x="111" y="165"/>
                  </a:lnTo>
                  <a:lnTo>
                    <a:pt x="119" y="169"/>
                  </a:lnTo>
                  <a:lnTo>
                    <a:pt x="124" y="173"/>
                  </a:lnTo>
                  <a:lnTo>
                    <a:pt x="128" y="178"/>
                  </a:lnTo>
                  <a:lnTo>
                    <a:pt x="132" y="184"/>
                  </a:lnTo>
                  <a:lnTo>
                    <a:pt x="133" y="191"/>
                  </a:lnTo>
                  <a:lnTo>
                    <a:pt x="139" y="186"/>
                  </a:lnTo>
                  <a:lnTo>
                    <a:pt x="145" y="180"/>
                  </a:lnTo>
                  <a:lnTo>
                    <a:pt x="150" y="174"/>
                  </a:lnTo>
                  <a:lnTo>
                    <a:pt x="155" y="168"/>
                  </a:lnTo>
                  <a:lnTo>
                    <a:pt x="159" y="163"/>
                  </a:lnTo>
                  <a:lnTo>
                    <a:pt x="164" y="157"/>
                  </a:lnTo>
                  <a:lnTo>
                    <a:pt x="168" y="155"/>
                  </a:lnTo>
                  <a:lnTo>
                    <a:pt x="172" y="153"/>
                  </a:lnTo>
                  <a:lnTo>
                    <a:pt x="184" y="150"/>
                  </a:lnTo>
                  <a:lnTo>
                    <a:pt x="196" y="149"/>
                  </a:lnTo>
                  <a:lnTo>
                    <a:pt x="209" y="149"/>
                  </a:lnTo>
                  <a:lnTo>
                    <a:pt x="221" y="150"/>
                  </a:lnTo>
                  <a:lnTo>
                    <a:pt x="232" y="150"/>
                  </a:lnTo>
                  <a:lnTo>
                    <a:pt x="242" y="149"/>
                  </a:lnTo>
                  <a:lnTo>
                    <a:pt x="246" y="148"/>
                  </a:lnTo>
                  <a:lnTo>
                    <a:pt x="250" y="147"/>
                  </a:lnTo>
                  <a:lnTo>
                    <a:pt x="255" y="144"/>
                  </a:lnTo>
                  <a:lnTo>
                    <a:pt x="259" y="141"/>
                  </a:lnTo>
                  <a:lnTo>
                    <a:pt x="268" y="158"/>
                  </a:lnTo>
                  <a:lnTo>
                    <a:pt x="273" y="173"/>
                  </a:lnTo>
                  <a:lnTo>
                    <a:pt x="276" y="179"/>
                  </a:lnTo>
                  <a:lnTo>
                    <a:pt x="278" y="187"/>
                  </a:lnTo>
                  <a:lnTo>
                    <a:pt x="278" y="194"/>
                  </a:lnTo>
                  <a:lnTo>
                    <a:pt x="279" y="203"/>
                  </a:lnTo>
                  <a:lnTo>
                    <a:pt x="268" y="200"/>
                  </a:lnTo>
                  <a:lnTo>
                    <a:pt x="259" y="198"/>
                  </a:lnTo>
                  <a:lnTo>
                    <a:pt x="252" y="195"/>
                  </a:lnTo>
                  <a:lnTo>
                    <a:pt x="246" y="192"/>
                  </a:lnTo>
                  <a:lnTo>
                    <a:pt x="240" y="189"/>
                  </a:lnTo>
                  <a:lnTo>
                    <a:pt x="235" y="187"/>
                  </a:lnTo>
                  <a:lnTo>
                    <a:pt x="227" y="185"/>
                  </a:lnTo>
                  <a:lnTo>
                    <a:pt x="218" y="185"/>
                  </a:lnTo>
                  <a:lnTo>
                    <a:pt x="210" y="186"/>
                  </a:lnTo>
                  <a:lnTo>
                    <a:pt x="202" y="188"/>
                  </a:lnTo>
                  <a:lnTo>
                    <a:pt x="196" y="191"/>
                  </a:lnTo>
                  <a:lnTo>
                    <a:pt x="192" y="195"/>
                  </a:lnTo>
                  <a:lnTo>
                    <a:pt x="189" y="199"/>
                  </a:lnTo>
                  <a:lnTo>
                    <a:pt x="187" y="203"/>
                  </a:lnTo>
                  <a:lnTo>
                    <a:pt x="186" y="206"/>
                  </a:lnTo>
                  <a:lnTo>
                    <a:pt x="186" y="209"/>
                  </a:lnTo>
                  <a:lnTo>
                    <a:pt x="186" y="215"/>
                  </a:lnTo>
                  <a:lnTo>
                    <a:pt x="188" y="223"/>
                  </a:lnTo>
                  <a:lnTo>
                    <a:pt x="189" y="228"/>
                  </a:lnTo>
                  <a:lnTo>
                    <a:pt x="192" y="233"/>
                  </a:lnTo>
                  <a:lnTo>
                    <a:pt x="198" y="243"/>
                  </a:lnTo>
                  <a:lnTo>
                    <a:pt x="205" y="252"/>
                  </a:lnTo>
                  <a:lnTo>
                    <a:pt x="213" y="261"/>
                  </a:lnTo>
                  <a:lnTo>
                    <a:pt x="220" y="272"/>
                  </a:lnTo>
                  <a:lnTo>
                    <a:pt x="222" y="277"/>
                  </a:lnTo>
                  <a:lnTo>
                    <a:pt x="224" y="283"/>
                  </a:lnTo>
                  <a:lnTo>
                    <a:pt x="225" y="289"/>
                  </a:lnTo>
                  <a:lnTo>
                    <a:pt x="225" y="296"/>
                  </a:lnTo>
                  <a:lnTo>
                    <a:pt x="225" y="302"/>
                  </a:lnTo>
                  <a:lnTo>
                    <a:pt x="222" y="309"/>
                  </a:lnTo>
                  <a:lnTo>
                    <a:pt x="220" y="316"/>
                  </a:lnTo>
                  <a:lnTo>
                    <a:pt x="215" y="322"/>
                  </a:lnTo>
                  <a:lnTo>
                    <a:pt x="212" y="329"/>
                  </a:lnTo>
                  <a:lnTo>
                    <a:pt x="209" y="335"/>
                  </a:lnTo>
                  <a:lnTo>
                    <a:pt x="206" y="340"/>
                  </a:lnTo>
                  <a:lnTo>
                    <a:pt x="205" y="345"/>
                  </a:lnTo>
                  <a:lnTo>
                    <a:pt x="205" y="348"/>
                  </a:lnTo>
                  <a:lnTo>
                    <a:pt x="206" y="351"/>
                  </a:lnTo>
                  <a:lnTo>
                    <a:pt x="209" y="354"/>
                  </a:lnTo>
                  <a:lnTo>
                    <a:pt x="210" y="356"/>
                  </a:lnTo>
                  <a:lnTo>
                    <a:pt x="215" y="361"/>
                  </a:lnTo>
                  <a:lnTo>
                    <a:pt x="222" y="364"/>
                  </a:lnTo>
                  <a:lnTo>
                    <a:pt x="228" y="366"/>
                  </a:lnTo>
                  <a:lnTo>
                    <a:pt x="236" y="368"/>
                  </a:lnTo>
                  <a:lnTo>
                    <a:pt x="244" y="369"/>
                  </a:lnTo>
                  <a:lnTo>
                    <a:pt x="252" y="369"/>
                  </a:lnTo>
                  <a:lnTo>
                    <a:pt x="252" y="390"/>
                  </a:lnTo>
                  <a:lnTo>
                    <a:pt x="252" y="400"/>
                  </a:lnTo>
                  <a:lnTo>
                    <a:pt x="252" y="411"/>
                  </a:lnTo>
                  <a:lnTo>
                    <a:pt x="252" y="431"/>
                  </a:lnTo>
                  <a:lnTo>
                    <a:pt x="245" y="430"/>
                  </a:lnTo>
                  <a:lnTo>
                    <a:pt x="239" y="429"/>
                  </a:lnTo>
                  <a:lnTo>
                    <a:pt x="234" y="427"/>
                  </a:lnTo>
                  <a:lnTo>
                    <a:pt x="229" y="425"/>
                  </a:lnTo>
                  <a:lnTo>
                    <a:pt x="225" y="423"/>
                  </a:lnTo>
                  <a:lnTo>
                    <a:pt x="221" y="421"/>
                  </a:lnTo>
                  <a:lnTo>
                    <a:pt x="217" y="419"/>
                  </a:lnTo>
                  <a:lnTo>
                    <a:pt x="212" y="419"/>
                  </a:lnTo>
                  <a:lnTo>
                    <a:pt x="207" y="418"/>
                  </a:lnTo>
                  <a:lnTo>
                    <a:pt x="202" y="417"/>
                  </a:lnTo>
                  <a:lnTo>
                    <a:pt x="198" y="416"/>
                  </a:lnTo>
                  <a:lnTo>
                    <a:pt x="193" y="414"/>
                  </a:lnTo>
                  <a:lnTo>
                    <a:pt x="186" y="408"/>
                  </a:lnTo>
                  <a:lnTo>
                    <a:pt x="177" y="400"/>
                  </a:lnTo>
                  <a:lnTo>
                    <a:pt x="170" y="391"/>
                  </a:lnTo>
                  <a:lnTo>
                    <a:pt x="164" y="379"/>
                  </a:lnTo>
                  <a:lnTo>
                    <a:pt x="158" y="368"/>
                  </a:lnTo>
                  <a:lnTo>
                    <a:pt x="153" y="356"/>
                  </a:lnTo>
                  <a:lnTo>
                    <a:pt x="148" y="343"/>
                  </a:lnTo>
                  <a:lnTo>
                    <a:pt x="144" y="330"/>
                  </a:lnTo>
                  <a:lnTo>
                    <a:pt x="140" y="317"/>
                  </a:lnTo>
                  <a:lnTo>
                    <a:pt x="137" y="304"/>
                  </a:lnTo>
                  <a:lnTo>
                    <a:pt x="134" y="282"/>
                  </a:lnTo>
                  <a:lnTo>
                    <a:pt x="133" y="264"/>
                  </a:lnTo>
                  <a:lnTo>
                    <a:pt x="122" y="264"/>
                  </a:lnTo>
                  <a:lnTo>
                    <a:pt x="114" y="263"/>
                  </a:lnTo>
                  <a:lnTo>
                    <a:pt x="109" y="261"/>
                  </a:lnTo>
                  <a:lnTo>
                    <a:pt x="104" y="260"/>
                  </a:lnTo>
                  <a:lnTo>
                    <a:pt x="101" y="259"/>
                  </a:lnTo>
                  <a:lnTo>
                    <a:pt x="97" y="259"/>
                  </a:lnTo>
                  <a:lnTo>
                    <a:pt x="92" y="261"/>
                  </a:lnTo>
                  <a:lnTo>
                    <a:pt x="86" y="264"/>
                  </a:lnTo>
                  <a:lnTo>
                    <a:pt x="86" y="296"/>
                  </a:lnTo>
                  <a:lnTo>
                    <a:pt x="105" y="381"/>
                  </a:lnTo>
                  <a:lnTo>
                    <a:pt x="104" y="389"/>
                  </a:lnTo>
                  <a:lnTo>
                    <a:pt x="101" y="394"/>
                  </a:lnTo>
                  <a:lnTo>
                    <a:pt x="98" y="399"/>
                  </a:lnTo>
                  <a:lnTo>
                    <a:pt x="93" y="404"/>
                  </a:lnTo>
                  <a:lnTo>
                    <a:pt x="83" y="411"/>
                  </a:lnTo>
                  <a:lnTo>
                    <a:pt x="72" y="416"/>
                  </a:lnTo>
                  <a:lnTo>
                    <a:pt x="64" y="421"/>
                  </a:lnTo>
                  <a:lnTo>
                    <a:pt x="57" y="426"/>
                  </a:lnTo>
                  <a:lnTo>
                    <a:pt x="56" y="428"/>
                  </a:lnTo>
                  <a:lnTo>
                    <a:pt x="55" y="431"/>
                  </a:lnTo>
                  <a:lnTo>
                    <a:pt x="56" y="434"/>
                  </a:lnTo>
                  <a:lnTo>
                    <a:pt x="59" y="4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87" name="Freeform 339">
              <a:extLst>
                <a:ext uri="{FF2B5EF4-FFF2-40B4-BE49-F238E27FC236}">
                  <a16:creationId xmlns:a16="http://schemas.microsoft.com/office/drawing/2014/main" id="{3729AF2A-6614-9743-91E1-93C4F9E7E986}"/>
                </a:ext>
              </a:extLst>
            </p:cNvPr>
            <p:cNvSpPr>
              <a:spLocks/>
            </p:cNvSpPr>
            <p:nvPr>
              <p:custDataLst>
                <p:tags r:id="rId355"/>
              </p:custDataLst>
            </p:nvPr>
          </p:nvSpPr>
          <p:spPr bwMode="auto">
            <a:xfrm>
              <a:off x="8894520" y="4859696"/>
              <a:ext cx="306027" cy="105809"/>
            </a:xfrm>
            <a:custGeom>
              <a:avLst/>
              <a:gdLst>
                <a:gd name="T0" fmla="*/ 4773 w 578"/>
                <a:gd name="T1" fmla="*/ 25883 h 184"/>
                <a:gd name="T2" fmla="*/ 10415 w 578"/>
                <a:gd name="T3" fmla="*/ 16565 h 184"/>
                <a:gd name="T4" fmla="*/ 17792 w 578"/>
                <a:gd name="T5" fmla="*/ 3624 h 184"/>
                <a:gd name="T6" fmla="*/ 23433 w 578"/>
                <a:gd name="T7" fmla="*/ 0 h 184"/>
                <a:gd name="T8" fmla="*/ 34282 w 578"/>
                <a:gd name="T9" fmla="*/ 1035 h 184"/>
                <a:gd name="T10" fmla="*/ 41226 w 578"/>
                <a:gd name="T11" fmla="*/ 1035 h 184"/>
                <a:gd name="T12" fmla="*/ 43829 w 578"/>
                <a:gd name="T13" fmla="*/ 2588 h 184"/>
                <a:gd name="T14" fmla="*/ 49905 w 578"/>
                <a:gd name="T15" fmla="*/ 7765 h 184"/>
                <a:gd name="T16" fmla="*/ 63791 w 578"/>
                <a:gd name="T17" fmla="*/ 13977 h 184"/>
                <a:gd name="T18" fmla="*/ 72904 w 578"/>
                <a:gd name="T19" fmla="*/ 19154 h 184"/>
                <a:gd name="T20" fmla="*/ 77244 w 578"/>
                <a:gd name="T21" fmla="*/ 27436 h 184"/>
                <a:gd name="T22" fmla="*/ 83319 w 578"/>
                <a:gd name="T23" fmla="*/ 31577 h 184"/>
                <a:gd name="T24" fmla="*/ 100243 w 578"/>
                <a:gd name="T25" fmla="*/ 31060 h 184"/>
                <a:gd name="T26" fmla="*/ 120205 w 578"/>
                <a:gd name="T27" fmla="*/ 26401 h 184"/>
                <a:gd name="T28" fmla="*/ 129752 w 578"/>
                <a:gd name="T29" fmla="*/ 20189 h 184"/>
                <a:gd name="T30" fmla="*/ 136261 w 578"/>
                <a:gd name="T31" fmla="*/ 17601 h 184"/>
                <a:gd name="T32" fmla="*/ 141903 w 578"/>
                <a:gd name="T33" fmla="*/ 18118 h 184"/>
                <a:gd name="T34" fmla="*/ 147110 w 578"/>
                <a:gd name="T35" fmla="*/ 16048 h 184"/>
                <a:gd name="T36" fmla="*/ 158827 w 578"/>
                <a:gd name="T37" fmla="*/ 17601 h 184"/>
                <a:gd name="T38" fmla="*/ 173147 w 578"/>
                <a:gd name="T39" fmla="*/ 30542 h 184"/>
                <a:gd name="T40" fmla="*/ 185732 w 578"/>
                <a:gd name="T41" fmla="*/ 46072 h 184"/>
                <a:gd name="T42" fmla="*/ 197883 w 578"/>
                <a:gd name="T43" fmla="*/ 54355 h 184"/>
                <a:gd name="T44" fmla="*/ 207864 w 578"/>
                <a:gd name="T45" fmla="*/ 55390 h 184"/>
                <a:gd name="T46" fmla="*/ 213939 w 578"/>
                <a:gd name="T47" fmla="*/ 55908 h 184"/>
                <a:gd name="T48" fmla="*/ 219146 w 578"/>
                <a:gd name="T49" fmla="*/ 64708 h 184"/>
                <a:gd name="T50" fmla="*/ 226524 w 578"/>
                <a:gd name="T51" fmla="*/ 72473 h 184"/>
                <a:gd name="T52" fmla="*/ 231731 w 578"/>
                <a:gd name="T53" fmla="*/ 71955 h 184"/>
                <a:gd name="T54" fmla="*/ 236938 w 578"/>
                <a:gd name="T55" fmla="*/ 66261 h 184"/>
                <a:gd name="T56" fmla="*/ 242146 w 578"/>
                <a:gd name="T57" fmla="*/ 69367 h 184"/>
                <a:gd name="T58" fmla="*/ 247787 w 578"/>
                <a:gd name="T59" fmla="*/ 75061 h 184"/>
                <a:gd name="T60" fmla="*/ 250825 w 578"/>
                <a:gd name="T61" fmla="*/ 82826 h 184"/>
                <a:gd name="T62" fmla="*/ 249523 w 578"/>
                <a:gd name="T63" fmla="*/ 89556 h 184"/>
                <a:gd name="T64" fmla="*/ 246052 w 578"/>
                <a:gd name="T65" fmla="*/ 94215 h 184"/>
                <a:gd name="T66" fmla="*/ 239108 w 578"/>
                <a:gd name="T67" fmla="*/ 92144 h 184"/>
                <a:gd name="T68" fmla="*/ 228259 w 578"/>
                <a:gd name="T69" fmla="*/ 88003 h 184"/>
                <a:gd name="T70" fmla="*/ 213071 w 578"/>
                <a:gd name="T71" fmla="*/ 89038 h 184"/>
                <a:gd name="T72" fmla="*/ 200486 w 578"/>
                <a:gd name="T73" fmla="*/ 88003 h 184"/>
                <a:gd name="T74" fmla="*/ 195713 w 578"/>
                <a:gd name="T75" fmla="*/ 82826 h 184"/>
                <a:gd name="T76" fmla="*/ 190072 w 578"/>
                <a:gd name="T77" fmla="*/ 79720 h 184"/>
                <a:gd name="T78" fmla="*/ 184864 w 578"/>
                <a:gd name="T79" fmla="*/ 82826 h 184"/>
                <a:gd name="T80" fmla="*/ 180525 w 578"/>
                <a:gd name="T81" fmla="*/ 88003 h 184"/>
                <a:gd name="T82" fmla="*/ 172713 w 578"/>
                <a:gd name="T83" fmla="*/ 88520 h 184"/>
                <a:gd name="T84" fmla="*/ 142337 w 578"/>
                <a:gd name="T85" fmla="*/ 79202 h 184"/>
                <a:gd name="T86" fmla="*/ 120205 w 578"/>
                <a:gd name="T87" fmla="*/ 68332 h 184"/>
                <a:gd name="T88" fmla="*/ 115432 w 578"/>
                <a:gd name="T89" fmla="*/ 63673 h 184"/>
                <a:gd name="T90" fmla="*/ 99809 w 578"/>
                <a:gd name="T91" fmla="*/ 61602 h 184"/>
                <a:gd name="T92" fmla="*/ 87225 w 578"/>
                <a:gd name="T93" fmla="*/ 58496 h 184"/>
                <a:gd name="T94" fmla="*/ 72904 w 578"/>
                <a:gd name="T95" fmla="*/ 57461 h 184"/>
                <a:gd name="T96" fmla="*/ 63357 w 578"/>
                <a:gd name="T97" fmla="*/ 57461 h 184"/>
                <a:gd name="T98" fmla="*/ 53810 w 578"/>
                <a:gd name="T99" fmla="*/ 54355 h 184"/>
                <a:gd name="T100" fmla="*/ 52074 w 578"/>
                <a:gd name="T101" fmla="*/ 51249 h 184"/>
                <a:gd name="T102" fmla="*/ 29943 w 578"/>
                <a:gd name="T103" fmla="*/ 50213 h 184"/>
                <a:gd name="T104" fmla="*/ 19962 w 578"/>
                <a:gd name="T105" fmla="*/ 45554 h 184"/>
                <a:gd name="T106" fmla="*/ 0 w 578"/>
                <a:gd name="T107" fmla="*/ 28471 h 1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78" h="184">
                  <a:moveTo>
                    <a:pt x="0" y="55"/>
                  </a:moveTo>
                  <a:lnTo>
                    <a:pt x="6" y="53"/>
                  </a:lnTo>
                  <a:lnTo>
                    <a:pt x="11" y="50"/>
                  </a:lnTo>
                  <a:lnTo>
                    <a:pt x="14" y="46"/>
                  </a:lnTo>
                  <a:lnTo>
                    <a:pt x="19" y="42"/>
                  </a:lnTo>
                  <a:lnTo>
                    <a:pt x="24" y="32"/>
                  </a:lnTo>
                  <a:lnTo>
                    <a:pt x="30" y="23"/>
                  </a:lnTo>
                  <a:lnTo>
                    <a:pt x="35" y="14"/>
                  </a:lnTo>
                  <a:lnTo>
                    <a:pt x="41" y="7"/>
                  </a:lnTo>
                  <a:lnTo>
                    <a:pt x="44" y="4"/>
                  </a:lnTo>
                  <a:lnTo>
                    <a:pt x="48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9" y="1"/>
                  </a:lnTo>
                  <a:lnTo>
                    <a:pt x="79" y="2"/>
                  </a:lnTo>
                  <a:lnTo>
                    <a:pt x="85" y="3"/>
                  </a:lnTo>
                  <a:lnTo>
                    <a:pt x="89" y="3"/>
                  </a:lnTo>
                  <a:lnTo>
                    <a:pt x="95" y="2"/>
                  </a:lnTo>
                  <a:lnTo>
                    <a:pt x="99" y="0"/>
                  </a:lnTo>
                  <a:lnTo>
                    <a:pt x="100" y="2"/>
                  </a:lnTo>
                  <a:lnTo>
                    <a:pt x="101" y="5"/>
                  </a:lnTo>
                  <a:lnTo>
                    <a:pt x="103" y="7"/>
                  </a:lnTo>
                  <a:lnTo>
                    <a:pt x="107" y="10"/>
                  </a:lnTo>
                  <a:lnTo>
                    <a:pt x="115" y="15"/>
                  </a:lnTo>
                  <a:lnTo>
                    <a:pt x="125" y="20"/>
                  </a:lnTo>
                  <a:lnTo>
                    <a:pt x="136" y="24"/>
                  </a:lnTo>
                  <a:lnTo>
                    <a:pt x="147" y="27"/>
                  </a:lnTo>
                  <a:lnTo>
                    <a:pt x="157" y="29"/>
                  </a:lnTo>
                  <a:lnTo>
                    <a:pt x="166" y="30"/>
                  </a:lnTo>
                  <a:lnTo>
                    <a:pt x="168" y="37"/>
                  </a:lnTo>
                  <a:lnTo>
                    <a:pt x="171" y="44"/>
                  </a:lnTo>
                  <a:lnTo>
                    <a:pt x="174" y="49"/>
                  </a:lnTo>
                  <a:lnTo>
                    <a:pt x="178" y="53"/>
                  </a:lnTo>
                  <a:lnTo>
                    <a:pt x="181" y="57"/>
                  </a:lnTo>
                  <a:lnTo>
                    <a:pt x="187" y="59"/>
                  </a:lnTo>
                  <a:lnTo>
                    <a:pt x="192" y="61"/>
                  </a:lnTo>
                  <a:lnTo>
                    <a:pt x="199" y="61"/>
                  </a:lnTo>
                  <a:lnTo>
                    <a:pt x="214" y="61"/>
                  </a:lnTo>
                  <a:lnTo>
                    <a:pt x="231" y="60"/>
                  </a:lnTo>
                  <a:lnTo>
                    <a:pt x="247" y="58"/>
                  </a:lnTo>
                  <a:lnTo>
                    <a:pt x="263" y="55"/>
                  </a:lnTo>
                  <a:lnTo>
                    <a:pt x="277" y="51"/>
                  </a:lnTo>
                  <a:lnTo>
                    <a:pt x="289" y="46"/>
                  </a:lnTo>
                  <a:lnTo>
                    <a:pt x="294" y="43"/>
                  </a:lnTo>
                  <a:lnTo>
                    <a:pt x="299" y="39"/>
                  </a:lnTo>
                  <a:lnTo>
                    <a:pt x="302" y="35"/>
                  </a:lnTo>
                  <a:lnTo>
                    <a:pt x="305" y="30"/>
                  </a:lnTo>
                  <a:lnTo>
                    <a:pt x="314" y="34"/>
                  </a:lnTo>
                  <a:lnTo>
                    <a:pt x="320" y="35"/>
                  </a:lnTo>
                  <a:lnTo>
                    <a:pt x="324" y="36"/>
                  </a:lnTo>
                  <a:lnTo>
                    <a:pt x="327" y="35"/>
                  </a:lnTo>
                  <a:lnTo>
                    <a:pt x="331" y="33"/>
                  </a:lnTo>
                  <a:lnTo>
                    <a:pt x="334" y="32"/>
                  </a:lnTo>
                  <a:lnTo>
                    <a:pt x="339" y="31"/>
                  </a:lnTo>
                  <a:lnTo>
                    <a:pt x="345" y="30"/>
                  </a:lnTo>
                  <a:lnTo>
                    <a:pt x="356" y="31"/>
                  </a:lnTo>
                  <a:lnTo>
                    <a:pt x="366" y="34"/>
                  </a:lnTo>
                  <a:lnTo>
                    <a:pt x="375" y="39"/>
                  </a:lnTo>
                  <a:lnTo>
                    <a:pt x="383" y="45"/>
                  </a:lnTo>
                  <a:lnTo>
                    <a:pt x="399" y="59"/>
                  </a:lnTo>
                  <a:lnTo>
                    <a:pt x="413" y="74"/>
                  </a:lnTo>
                  <a:lnTo>
                    <a:pt x="421" y="82"/>
                  </a:lnTo>
                  <a:lnTo>
                    <a:pt x="428" y="89"/>
                  </a:lnTo>
                  <a:lnTo>
                    <a:pt x="437" y="96"/>
                  </a:lnTo>
                  <a:lnTo>
                    <a:pt x="446" y="101"/>
                  </a:lnTo>
                  <a:lnTo>
                    <a:pt x="456" y="105"/>
                  </a:lnTo>
                  <a:lnTo>
                    <a:pt x="467" y="107"/>
                  </a:lnTo>
                  <a:lnTo>
                    <a:pt x="472" y="107"/>
                  </a:lnTo>
                  <a:lnTo>
                    <a:pt x="479" y="107"/>
                  </a:lnTo>
                  <a:lnTo>
                    <a:pt x="484" y="106"/>
                  </a:lnTo>
                  <a:lnTo>
                    <a:pt x="491" y="105"/>
                  </a:lnTo>
                  <a:lnTo>
                    <a:pt x="493" y="108"/>
                  </a:lnTo>
                  <a:lnTo>
                    <a:pt x="495" y="113"/>
                  </a:lnTo>
                  <a:lnTo>
                    <a:pt x="500" y="119"/>
                  </a:lnTo>
                  <a:lnTo>
                    <a:pt x="505" y="125"/>
                  </a:lnTo>
                  <a:lnTo>
                    <a:pt x="511" y="131"/>
                  </a:lnTo>
                  <a:lnTo>
                    <a:pt x="516" y="136"/>
                  </a:lnTo>
                  <a:lnTo>
                    <a:pt x="522" y="140"/>
                  </a:lnTo>
                  <a:lnTo>
                    <a:pt x="525" y="141"/>
                  </a:lnTo>
                  <a:lnTo>
                    <a:pt x="529" y="141"/>
                  </a:lnTo>
                  <a:lnTo>
                    <a:pt x="534" y="139"/>
                  </a:lnTo>
                  <a:lnTo>
                    <a:pt x="537" y="137"/>
                  </a:lnTo>
                  <a:lnTo>
                    <a:pt x="540" y="134"/>
                  </a:lnTo>
                  <a:lnTo>
                    <a:pt x="546" y="128"/>
                  </a:lnTo>
                  <a:lnTo>
                    <a:pt x="551" y="123"/>
                  </a:lnTo>
                  <a:lnTo>
                    <a:pt x="555" y="129"/>
                  </a:lnTo>
                  <a:lnTo>
                    <a:pt x="558" y="134"/>
                  </a:lnTo>
                  <a:lnTo>
                    <a:pt x="562" y="138"/>
                  </a:lnTo>
                  <a:lnTo>
                    <a:pt x="567" y="141"/>
                  </a:lnTo>
                  <a:lnTo>
                    <a:pt x="571" y="145"/>
                  </a:lnTo>
                  <a:lnTo>
                    <a:pt x="574" y="150"/>
                  </a:lnTo>
                  <a:lnTo>
                    <a:pt x="577" y="154"/>
                  </a:lnTo>
                  <a:lnTo>
                    <a:pt x="578" y="160"/>
                  </a:lnTo>
                  <a:lnTo>
                    <a:pt x="578" y="165"/>
                  </a:lnTo>
                  <a:lnTo>
                    <a:pt x="577" y="169"/>
                  </a:lnTo>
                  <a:lnTo>
                    <a:pt x="575" y="173"/>
                  </a:lnTo>
                  <a:lnTo>
                    <a:pt x="573" y="177"/>
                  </a:lnTo>
                  <a:lnTo>
                    <a:pt x="570" y="180"/>
                  </a:lnTo>
                  <a:lnTo>
                    <a:pt x="567" y="182"/>
                  </a:lnTo>
                  <a:lnTo>
                    <a:pt x="562" y="184"/>
                  </a:lnTo>
                  <a:lnTo>
                    <a:pt x="558" y="184"/>
                  </a:lnTo>
                  <a:lnTo>
                    <a:pt x="551" y="178"/>
                  </a:lnTo>
                  <a:lnTo>
                    <a:pt x="545" y="172"/>
                  </a:lnTo>
                  <a:lnTo>
                    <a:pt x="535" y="171"/>
                  </a:lnTo>
                  <a:lnTo>
                    <a:pt x="526" y="170"/>
                  </a:lnTo>
                  <a:lnTo>
                    <a:pt x="517" y="170"/>
                  </a:lnTo>
                  <a:lnTo>
                    <a:pt x="509" y="170"/>
                  </a:lnTo>
                  <a:lnTo>
                    <a:pt x="491" y="172"/>
                  </a:lnTo>
                  <a:lnTo>
                    <a:pt x="471" y="172"/>
                  </a:lnTo>
                  <a:lnTo>
                    <a:pt x="467" y="172"/>
                  </a:lnTo>
                  <a:lnTo>
                    <a:pt x="462" y="170"/>
                  </a:lnTo>
                  <a:lnTo>
                    <a:pt x="459" y="167"/>
                  </a:lnTo>
                  <a:lnTo>
                    <a:pt x="455" y="163"/>
                  </a:lnTo>
                  <a:lnTo>
                    <a:pt x="451" y="160"/>
                  </a:lnTo>
                  <a:lnTo>
                    <a:pt x="447" y="157"/>
                  </a:lnTo>
                  <a:lnTo>
                    <a:pt x="443" y="155"/>
                  </a:lnTo>
                  <a:lnTo>
                    <a:pt x="438" y="154"/>
                  </a:lnTo>
                  <a:lnTo>
                    <a:pt x="434" y="155"/>
                  </a:lnTo>
                  <a:lnTo>
                    <a:pt x="429" y="157"/>
                  </a:lnTo>
                  <a:lnTo>
                    <a:pt x="426" y="160"/>
                  </a:lnTo>
                  <a:lnTo>
                    <a:pt x="423" y="163"/>
                  </a:lnTo>
                  <a:lnTo>
                    <a:pt x="420" y="167"/>
                  </a:lnTo>
                  <a:lnTo>
                    <a:pt x="416" y="170"/>
                  </a:lnTo>
                  <a:lnTo>
                    <a:pt x="414" y="172"/>
                  </a:lnTo>
                  <a:lnTo>
                    <a:pt x="412" y="172"/>
                  </a:lnTo>
                  <a:lnTo>
                    <a:pt x="398" y="171"/>
                  </a:lnTo>
                  <a:lnTo>
                    <a:pt x="378" y="167"/>
                  </a:lnTo>
                  <a:lnTo>
                    <a:pt x="354" y="160"/>
                  </a:lnTo>
                  <a:lnTo>
                    <a:pt x="328" y="153"/>
                  </a:lnTo>
                  <a:lnTo>
                    <a:pt x="304" y="144"/>
                  </a:lnTo>
                  <a:lnTo>
                    <a:pt x="285" y="136"/>
                  </a:lnTo>
                  <a:lnTo>
                    <a:pt x="277" y="132"/>
                  </a:lnTo>
                  <a:lnTo>
                    <a:pt x="270" y="129"/>
                  </a:lnTo>
                  <a:lnTo>
                    <a:pt x="267" y="126"/>
                  </a:lnTo>
                  <a:lnTo>
                    <a:pt x="266" y="123"/>
                  </a:lnTo>
                  <a:lnTo>
                    <a:pt x="252" y="122"/>
                  </a:lnTo>
                  <a:lnTo>
                    <a:pt x="240" y="121"/>
                  </a:lnTo>
                  <a:lnTo>
                    <a:pt x="230" y="119"/>
                  </a:lnTo>
                  <a:lnTo>
                    <a:pt x="220" y="117"/>
                  </a:lnTo>
                  <a:lnTo>
                    <a:pt x="211" y="115"/>
                  </a:lnTo>
                  <a:lnTo>
                    <a:pt x="201" y="113"/>
                  </a:lnTo>
                  <a:lnTo>
                    <a:pt x="191" y="111"/>
                  </a:lnTo>
                  <a:lnTo>
                    <a:pt x="179" y="111"/>
                  </a:lnTo>
                  <a:lnTo>
                    <a:pt x="168" y="111"/>
                  </a:lnTo>
                  <a:lnTo>
                    <a:pt x="157" y="111"/>
                  </a:lnTo>
                  <a:lnTo>
                    <a:pt x="149" y="111"/>
                  </a:lnTo>
                  <a:lnTo>
                    <a:pt x="146" y="111"/>
                  </a:lnTo>
                  <a:lnTo>
                    <a:pt x="136" y="110"/>
                  </a:lnTo>
                  <a:lnTo>
                    <a:pt x="128" y="107"/>
                  </a:lnTo>
                  <a:lnTo>
                    <a:pt x="124" y="105"/>
                  </a:lnTo>
                  <a:lnTo>
                    <a:pt x="122" y="103"/>
                  </a:lnTo>
                  <a:lnTo>
                    <a:pt x="120" y="101"/>
                  </a:lnTo>
                  <a:lnTo>
                    <a:pt x="120" y="99"/>
                  </a:lnTo>
                  <a:lnTo>
                    <a:pt x="79" y="99"/>
                  </a:lnTo>
                  <a:lnTo>
                    <a:pt x="75" y="98"/>
                  </a:lnTo>
                  <a:lnTo>
                    <a:pt x="69" y="97"/>
                  </a:lnTo>
                  <a:lnTo>
                    <a:pt x="64" y="96"/>
                  </a:lnTo>
                  <a:lnTo>
                    <a:pt x="57" y="94"/>
                  </a:lnTo>
                  <a:lnTo>
                    <a:pt x="46" y="88"/>
                  </a:lnTo>
                  <a:lnTo>
                    <a:pt x="34" y="81"/>
                  </a:lnTo>
                  <a:lnTo>
                    <a:pt x="14" y="67"/>
                  </a:lnTo>
                  <a:lnTo>
                    <a:pt x="0" y="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88" name="Freeform 340">
              <a:extLst>
                <a:ext uri="{FF2B5EF4-FFF2-40B4-BE49-F238E27FC236}">
                  <a16:creationId xmlns:a16="http://schemas.microsoft.com/office/drawing/2014/main" id="{710F3D18-354D-2242-8F16-D52566948494}"/>
                </a:ext>
              </a:extLst>
            </p:cNvPr>
            <p:cNvSpPr>
              <a:spLocks/>
            </p:cNvSpPr>
            <p:nvPr>
              <p:custDataLst>
                <p:tags r:id="rId356"/>
              </p:custDataLst>
            </p:nvPr>
          </p:nvSpPr>
          <p:spPr bwMode="auto">
            <a:xfrm>
              <a:off x="9725441" y="4700983"/>
              <a:ext cx="261480" cy="280394"/>
            </a:xfrm>
            <a:custGeom>
              <a:avLst/>
              <a:gdLst>
                <a:gd name="T0" fmla="*/ 210384 w 491"/>
                <a:gd name="T1" fmla="*/ 251363 h 481"/>
                <a:gd name="T2" fmla="*/ 199472 w 491"/>
                <a:gd name="T3" fmla="*/ 244017 h 481"/>
                <a:gd name="T4" fmla="*/ 184195 w 491"/>
                <a:gd name="T5" fmla="*/ 227749 h 481"/>
                <a:gd name="T6" fmla="*/ 179830 w 491"/>
                <a:gd name="T7" fmla="*/ 218828 h 481"/>
                <a:gd name="T8" fmla="*/ 164117 w 491"/>
                <a:gd name="T9" fmla="*/ 215155 h 481"/>
                <a:gd name="T10" fmla="*/ 157133 w 491"/>
                <a:gd name="T11" fmla="*/ 213055 h 481"/>
                <a:gd name="T12" fmla="*/ 152768 w 491"/>
                <a:gd name="T13" fmla="*/ 207808 h 481"/>
                <a:gd name="T14" fmla="*/ 151022 w 491"/>
                <a:gd name="T15" fmla="*/ 196263 h 481"/>
                <a:gd name="T16" fmla="*/ 149276 w 491"/>
                <a:gd name="T17" fmla="*/ 174223 h 481"/>
                <a:gd name="T18" fmla="*/ 142729 w 491"/>
                <a:gd name="T19" fmla="*/ 159004 h 481"/>
                <a:gd name="T20" fmla="*/ 139237 w 491"/>
                <a:gd name="T21" fmla="*/ 145361 h 481"/>
                <a:gd name="T22" fmla="*/ 137055 w 491"/>
                <a:gd name="T23" fmla="*/ 128043 h 481"/>
                <a:gd name="T24" fmla="*/ 127452 w 491"/>
                <a:gd name="T25" fmla="*/ 117023 h 481"/>
                <a:gd name="T26" fmla="*/ 113485 w 491"/>
                <a:gd name="T27" fmla="*/ 107577 h 481"/>
                <a:gd name="T28" fmla="*/ 96462 w 491"/>
                <a:gd name="T29" fmla="*/ 99706 h 481"/>
                <a:gd name="T30" fmla="*/ 77694 w 491"/>
                <a:gd name="T31" fmla="*/ 94983 h 481"/>
                <a:gd name="T32" fmla="*/ 58052 w 491"/>
                <a:gd name="T33" fmla="*/ 93409 h 481"/>
                <a:gd name="T34" fmla="*/ 58052 w 491"/>
                <a:gd name="T35" fmla="*/ 81864 h 481"/>
                <a:gd name="T36" fmla="*/ 48013 w 491"/>
                <a:gd name="T37" fmla="*/ 76091 h 481"/>
                <a:gd name="T38" fmla="*/ 37101 w 491"/>
                <a:gd name="T39" fmla="*/ 68220 h 481"/>
                <a:gd name="T40" fmla="*/ 28808 w 491"/>
                <a:gd name="T41" fmla="*/ 58249 h 481"/>
                <a:gd name="T42" fmla="*/ 31863 w 491"/>
                <a:gd name="T43" fmla="*/ 69794 h 481"/>
                <a:gd name="T44" fmla="*/ 23570 w 491"/>
                <a:gd name="T45" fmla="*/ 77141 h 481"/>
                <a:gd name="T46" fmla="*/ 17459 w 491"/>
                <a:gd name="T47" fmla="*/ 93409 h 481"/>
                <a:gd name="T48" fmla="*/ 10476 w 491"/>
                <a:gd name="T49" fmla="*/ 115449 h 481"/>
                <a:gd name="T50" fmla="*/ 5674 w 491"/>
                <a:gd name="T51" fmla="*/ 139063 h 481"/>
                <a:gd name="T52" fmla="*/ 6111 w 491"/>
                <a:gd name="T53" fmla="*/ 124370 h 481"/>
                <a:gd name="T54" fmla="*/ 10039 w 491"/>
                <a:gd name="T55" fmla="*/ 109676 h 481"/>
                <a:gd name="T56" fmla="*/ 13967 w 491"/>
                <a:gd name="T57" fmla="*/ 94983 h 481"/>
                <a:gd name="T58" fmla="*/ 13094 w 491"/>
                <a:gd name="T59" fmla="*/ 75042 h 481"/>
                <a:gd name="T60" fmla="*/ 7420 w 491"/>
                <a:gd name="T61" fmla="*/ 58249 h 481"/>
                <a:gd name="T62" fmla="*/ 0 w 491"/>
                <a:gd name="T63" fmla="*/ 38308 h 481"/>
                <a:gd name="T64" fmla="*/ 14840 w 491"/>
                <a:gd name="T65" fmla="*/ 30961 h 481"/>
                <a:gd name="T66" fmla="*/ 25752 w 491"/>
                <a:gd name="T67" fmla="*/ 28862 h 481"/>
                <a:gd name="T68" fmla="*/ 36664 w 491"/>
                <a:gd name="T69" fmla="*/ 30436 h 481"/>
                <a:gd name="T70" fmla="*/ 44521 w 491"/>
                <a:gd name="T71" fmla="*/ 34635 h 481"/>
                <a:gd name="T72" fmla="*/ 52814 w 491"/>
                <a:gd name="T73" fmla="*/ 43031 h 481"/>
                <a:gd name="T74" fmla="*/ 61107 w 491"/>
                <a:gd name="T75" fmla="*/ 58249 h 481"/>
                <a:gd name="T76" fmla="*/ 79876 w 491"/>
                <a:gd name="T77" fmla="*/ 54051 h 481"/>
                <a:gd name="T78" fmla="*/ 85550 w 491"/>
                <a:gd name="T79" fmla="*/ 50378 h 481"/>
                <a:gd name="T80" fmla="*/ 87296 w 491"/>
                <a:gd name="T81" fmla="*/ 47229 h 481"/>
                <a:gd name="T82" fmla="*/ 90351 w 491"/>
                <a:gd name="T83" fmla="*/ 38308 h 481"/>
                <a:gd name="T84" fmla="*/ 101264 w 491"/>
                <a:gd name="T85" fmla="*/ 28337 h 481"/>
                <a:gd name="T86" fmla="*/ 110866 w 491"/>
                <a:gd name="T87" fmla="*/ 25714 h 481"/>
                <a:gd name="T88" fmla="*/ 114794 w 491"/>
                <a:gd name="T89" fmla="*/ 15743 h 481"/>
                <a:gd name="T90" fmla="*/ 122215 w 491"/>
                <a:gd name="T91" fmla="*/ 4723 h 481"/>
                <a:gd name="T92" fmla="*/ 130944 w 491"/>
                <a:gd name="T93" fmla="*/ 525 h 481"/>
                <a:gd name="T94" fmla="*/ 140983 w 491"/>
                <a:gd name="T95" fmla="*/ 0 h 481"/>
                <a:gd name="T96" fmla="*/ 153205 w 491"/>
                <a:gd name="T97" fmla="*/ 4198 h 481"/>
                <a:gd name="T98" fmla="*/ 174156 w 491"/>
                <a:gd name="T99" fmla="*/ 19941 h 481"/>
                <a:gd name="T100" fmla="*/ 186814 w 491"/>
                <a:gd name="T101" fmla="*/ 27813 h 481"/>
                <a:gd name="T102" fmla="*/ 200345 w 491"/>
                <a:gd name="T103" fmla="*/ 31486 h 481"/>
                <a:gd name="T104" fmla="*/ 214312 w 491"/>
                <a:gd name="T105" fmla="*/ 35159 h 481"/>
                <a:gd name="T106" fmla="*/ 214312 w 491"/>
                <a:gd name="T107" fmla="*/ 171074 h 4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91" h="481">
                  <a:moveTo>
                    <a:pt x="491" y="481"/>
                  </a:moveTo>
                  <a:lnTo>
                    <a:pt x="488" y="480"/>
                  </a:lnTo>
                  <a:lnTo>
                    <a:pt x="482" y="479"/>
                  </a:lnTo>
                  <a:lnTo>
                    <a:pt x="477" y="477"/>
                  </a:lnTo>
                  <a:lnTo>
                    <a:pt x="470" y="473"/>
                  </a:lnTo>
                  <a:lnTo>
                    <a:pt x="457" y="465"/>
                  </a:lnTo>
                  <a:lnTo>
                    <a:pt x="444" y="455"/>
                  </a:lnTo>
                  <a:lnTo>
                    <a:pt x="432" y="445"/>
                  </a:lnTo>
                  <a:lnTo>
                    <a:pt x="422" y="434"/>
                  </a:lnTo>
                  <a:lnTo>
                    <a:pt x="417" y="428"/>
                  </a:lnTo>
                  <a:lnTo>
                    <a:pt x="414" y="423"/>
                  </a:lnTo>
                  <a:lnTo>
                    <a:pt x="412" y="417"/>
                  </a:lnTo>
                  <a:lnTo>
                    <a:pt x="412" y="412"/>
                  </a:lnTo>
                  <a:lnTo>
                    <a:pt x="392" y="412"/>
                  </a:lnTo>
                  <a:lnTo>
                    <a:pt x="376" y="410"/>
                  </a:lnTo>
                  <a:lnTo>
                    <a:pt x="370" y="409"/>
                  </a:lnTo>
                  <a:lnTo>
                    <a:pt x="365" y="408"/>
                  </a:lnTo>
                  <a:lnTo>
                    <a:pt x="360" y="406"/>
                  </a:lnTo>
                  <a:lnTo>
                    <a:pt x="356" y="403"/>
                  </a:lnTo>
                  <a:lnTo>
                    <a:pt x="353" y="400"/>
                  </a:lnTo>
                  <a:lnTo>
                    <a:pt x="350" y="396"/>
                  </a:lnTo>
                  <a:lnTo>
                    <a:pt x="348" y="392"/>
                  </a:lnTo>
                  <a:lnTo>
                    <a:pt x="347" y="387"/>
                  </a:lnTo>
                  <a:lnTo>
                    <a:pt x="346" y="374"/>
                  </a:lnTo>
                  <a:lnTo>
                    <a:pt x="345" y="357"/>
                  </a:lnTo>
                  <a:lnTo>
                    <a:pt x="344" y="344"/>
                  </a:lnTo>
                  <a:lnTo>
                    <a:pt x="342" y="332"/>
                  </a:lnTo>
                  <a:lnTo>
                    <a:pt x="337" y="322"/>
                  </a:lnTo>
                  <a:lnTo>
                    <a:pt x="332" y="313"/>
                  </a:lnTo>
                  <a:lnTo>
                    <a:pt x="327" y="303"/>
                  </a:lnTo>
                  <a:lnTo>
                    <a:pt x="323" y="294"/>
                  </a:lnTo>
                  <a:lnTo>
                    <a:pt x="320" y="286"/>
                  </a:lnTo>
                  <a:lnTo>
                    <a:pt x="319" y="277"/>
                  </a:lnTo>
                  <a:lnTo>
                    <a:pt x="319" y="267"/>
                  </a:lnTo>
                  <a:lnTo>
                    <a:pt x="319" y="252"/>
                  </a:lnTo>
                  <a:lnTo>
                    <a:pt x="314" y="244"/>
                  </a:lnTo>
                  <a:lnTo>
                    <a:pt x="309" y="237"/>
                  </a:lnTo>
                  <a:lnTo>
                    <a:pt x="301" y="229"/>
                  </a:lnTo>
                  <a:lnTo>
                    <a:pt x="292" y="223"/>
                  </a:lnTo>
                  <a:lnTo>
                    <a:pt x="282" y="216"/>
                  </a:lnTo>
                  <a:lnTo>
                    <a:pt x="272" y="210"/>
                  </a:lnTo>
                  <a:lnTo>
                    <a:pt x="260" y="205"/>
                  </a:lnTo>
                  <a:lnTo>
                    <a:pt x="248" y="200"/>
                  </a:lnTo>
                  <a:lnTo>
                    <a:pt x="235" y="194"/>
                  </a:lnTo>
                  <a:lnTo>
                    <a:pt x="221" y="190"/>
                  </a:lnTo>
                  <a:lnTo>
                    <a:pt x="208" y="187"/>
                  </a:lnTo>
                  <a:lnTo>
                    <a:pt x="192" y="184"/>
                  </a:lnTo>
                  <a:lnTo>
                    <a:pt x="178" y="181"/>
                  </a:lnTo>
                  <a:lnTo>
                    <a:pt x="163" y="180"/>
                  </a:lnTo>
                  <a:lnTo>
                    <a:pt x="147" y="179"/>
                  </a:lnTo>
                  <a:lnTo>
                    <a:pt x="133" y="178"/>
                  </a:lnTo>
                  <a:lnTo>
                    <a:pt x="133" y="170"/>
                  </a:lnTo>
                  <a:lnTo>
                    <a:pt x="133" y="163"/>
                  </a:lnTo>
                  <a:lnTo>
                    <a:pt x="133" y="156"/>
                  </a:lnTo>
                  <a:lnTo>
                    <a:pt x="133" y="148"/>
                  </a:lnTo>
                  <a:lnTo>
                    <a:pt x="121" y="147"/>
                  </a:lnTo>
                  <a:lnTo>
                    <a:pt x="110" y="145"/>
                  </a:lnTo>
                  <a:lnTo>
                    <a:pt x="100" y="140"/>
                  </a:lnTo>
                  <a:lnTo>
                    <a:pt x="92" y="136"/>
                  </a:lnTo>
                  <a:lnTo>
                    <a:pt x="85" y="130"/>
                  </a:lnTo>
                  <a:lnTo>
                    <a:pt x="77" y="124"/>
                  </a:lnTo>
                  <a:lnTo>
                    <a:pt x="71" y="117"/>
                  </a:lnTo>
                  <a:lnTo>
                    <a:pt x="66" y="111"/>
                  </a:lnTo>
                  <a:lnTo>
                    <a:pt x="92" y="111"/>
                  </a:lnTo>
                  <a:lnTo>
                    <a:pt x="82" y="121"/>
                  </a:lnTo>
                  <a:lnTo>
                    <a:pt x="73" y="133"/>
                  </a:lnTo>
                  <a:lnTo>
                    <a:pt x="66" y="139"/>
                  </a:lnTo>
                  <a:lnTo>
                    <a:pt x="60" y="144"/>
                  </a:lnTo>
                  <a:lnTo>
                    <a:pt x="54" y="147"/>
                  </a:lnTo>
                  <a:lnTo>
                    <a:pt x="46" y="148"/>
                  </a:lnTo>
                  <a:lnTo>
                    <a:pt x="43" y="163"/>
                  </a:lnTo>
                  <a:lnTo>
                    <a:pt x="40" y="178"/>
                  </a:lnTo>
                  <a:lnTo>
                    <a:pt x="34" y="192"/>
                  </a:lnTo>
                  <a:lnTo>
                    <a:pt x="30" y="206"/>
                  </a:lnTo>
                  <a:lnTo>
                    <a:pt x="24" y="220"/>
                  </a:lnTo>
                  <a:lnTo>
                    <a:pt x="20" y="234"/>
                  </a:lnTo>
                  <a:lnTo>
                    <a:pt x="17" y="249"/>
                  </a:lnTo>
                  <a:lnTo>
                    <a:pt x="13" y="265"/>
                  </a:lnTo>
                  <a:lnTo>
                    <a:pt x="13" y="256"/>
                  </a:lnTo>
                  <a:lnTo>
                    <a:pt x="13" y="246"/>
                  </a:lnTo>
                  <a:lnTo>
                    <a:pt x="14" y="237"/>
                  </a:lnTo>
                  <a:lnTo>
                    <a:pt x="17" y="228"/>
                  </a:lnTo>
                  <a:lnTo>
                    <a:pt x="20" y="219"/>
                  </a:lnTo>
                  <a:lnTo>
                    <a:pt x="23" y="209"/>
                  </a:lnTo>
                  <a:lnTo>
                    <a:pt x="26" y="200"/>
                  </a:lnTo>
                  <a:lnTo>
                    <a:pt x="30" y="190"/>
                  </a:lnTo>
                  <a:lnTo>
                    <a:pt x="32" y="181"/>
                  </a:lnTo>
                  <a:lnTo>
                    <a:pt x="33" y="172"/>
                  </a:lnTo>
                  <a:lnTo>
                    <a:pt x="32" y="156"/>
                  </a:lnTo>
                  <a:lnTo>
                    <a:pt x="30" y="143"/>
                  </a:lnTo>
                  <a:lnTo>
                    <a:pt x="26" y="130"/>
                  </a:lnTo>
                  <a:lnTo>
                    <a:pt x="21" y="120"/>
                  </a:lnTo>
                  <a:lnTo>
                    <a:pt x="17" y="111"/>
                  </a:lnTo>
                  <a:lnTo>
                    <a:pt x="11" y="101"/>
                  </a:lnTo>
                  <a:lnTo>
                    <a:pt x="4" y="89"/>
                  </a:lnTo>
                  <a:lnTo>
                    <a:pt x="0" y="73"/>
                  </a:lnTo>
                  <a:lnTo>
                    <a:pt x="13" y="68"/>
                  </a:lnTo>
                  <a:lnTo>
                    <a:pt x="28" y="62"/>
                  </a:lnTo>
                  <a:lnTo>
                    <a:pt x="34" y="59"/>
                  </a:lnTo>
                  <a:lnTo>
                    <a:pt x="42" y="57"/>
                  </a:lnTo>
                  <a:lnTo>
                    <a:pt x="51" y="56"/>
                  </a:lnTo>
                  <a:lnTo>
                    <a:pt x="59" y="55"/>
                  </a:lnTo>
                  <a:lnTo>
                    <a:pt x="68" y="56"/>
                  </a:lnTo>
                  <a:lnTo>
                    <a:pt x="76" y="57"/>
                  </a:lnTo>
                  <a:lnTo>
                    <a:pt x="84" y="58"/>
                  </a:lnTo>
                  <a:lnTo>
                    <a:pt x="90" y="60"/>
                  </a:lnTo>
                  <a:lnTo>
                    <a:pt x="96" y="63"/>
                  </a:lnTo>
                  <a:lnTo>
                    <a:pt x="102" y="66"/>
                  </a:lnTo>
                  <a:lnTo>
                    <a:pt x="107" y="70"/>
                  </a:lnTo>
                  <a:lnTo>
                    <a:pt x="112" y="73"/>
                  </a:lnTo>
                  <a:lnTo>
                    <a:pt x="121" y="82"/>
                  </a:lnTo>
                  <a:lnTo>
                    <a:pt x="127" y="92"/>
                  </a:lnTo>
                  <a:lnTo>
                    <a:pt x="134" y="101"/>
                  </a:lnTo>
                  <a:lnTo>
                    <a:pt x="140" y="111"/>
                  </a:lnTo>
                  <a:lnTo>
                    <a:pt x="179" y="111"/>
                  </a:lnTo>
                  <a:lnTo>
                    <a:pt x="180" y="107"/>
                  </a:lnTo>
                  <a:lnTo>
                    <a:pt x="183" y="103"/>
                  </a:lnTo>
                  <a:lnTo>
                    <a:pt x="187" y="101"/>
                  </a:lnTo>
                  <a:lnTo>
                    <a:pt x="191" y="99"/>
                  </a:lnTo>
                  <a:lnTo>
                    <a:pt x="196" y="96"/>
                  </a:lnTo>
                  <a:lnTo>
                    <a:pt x="199" y="94"/>
                  </a:lnTo>
                  <a:lnTo>
                    <a:pt x="200" y="92"/>
                  </a:lnTo>
                  <a:lnTo>
                    <a:pt x="200" y="90"/>
                  </a:lnTo>
                  <a:lnTo>
                    <a:pt x="200" y="89"/>
                  </a:lnTo>
                  <a:lnTo>
                    <a:pt x="199" y="85"/>
                  </a:lnTo>
                  <a:lnTo>
                    <a:pt x="207" y="73"/>
                  </a:lnTo>
                  <a:lnTo>
                    <a:pt x="215" y="64"/>
                  </a:lnTo>
                  <a:lnTo>
                    <a:pt x="223" y="58"/>
                  </a:lnTo>
                  <a:lnTo>
                    <a:pt x="232" y="54"/>
                  </a:lnTo>
                  <a:lnTo>
                    <a:pt x="239" y="51"/>
                  </a:lnTo>
                  <a:lnTo>
                    <a:pt x="247" y="50"/>
                  </a:lnTo>
                  <a:lnTo>
                    <a:pt x="254" y="49"/>
                  </a:lnTo>
                  <a:lnTo>
                    <a:pt x="259" y="49"/>
                  </a:lnTo>
                  <a:lnTo>
                    <a:pt x="260" y="40"/>
                  </a:lnTo>
                  <a:lnTo>
                    <a:pt x="263" y="30"/>
                  </a:lnTo>
                  <a:lnTo>
                    <a:pt x="267" y="22"/>
                  </a:lnTo>
                  <a:lnTo>
                    <a:pt x="273" y="15"/>
                  </a:lnTo>
                  <a:lnTo>
                    <a:pt x="280" y="9"/>
                  </a:lnTo>
                  <a:lnTo>
                    <a:pt x="290" y="4"/>
                  </a:lnTo>
                  <a:lnTo>
                    <a:pt x="294" y="2"/>
                  </a:lnTo>
                  <a:lnTo>
                    <a:pt x="300" y="1"/>
                  </a:lnTo>
                  <a:lnTo>
                    <a:pt x="306" y="0"/>
                  </a:lnTo>
                  <a:lnTo>
                    <a:pt x="312" y="0"/>
                  </a:lnTo>
                  <a:lnTo>
                    <a:pt x="323" y="0"/>
                  </a:lnTo>
                  <a:lnTo>
                    <a:pt x="333" y="2"/>
                  </a:lnTo>
                  <a:lnTo>
                    <a:pt x="343" y="5"/>
                  </a:lnTo>
                  <a:lnTo>
                    <a:pt x="351" y="8"/>
                  </a:lnTo>
                  <a:lnTo>
                    <a:pt x="368" y="17"/>
                  </a:lnTo>
                  <a:lnTo>
                    <a:pt x="383" y="27"/>
                  </a:lnTo>
                  <a:lnTo>
                    <a:pt x="399" y="38"/>
                  </a:lnTo>
                  <a:lnTo>
                    <a:pt x="413" y="47"/>
                  </a:lnTo>
                  <a:lnTo>
                    <a:pt x="421" y="50"/>
                  </a:lnTo>
                  <a:lnTo>
                    <a:pt x="428" y="53"/>
                  </a:lnTo>
                  <a:lnTo>
                    <a:pt x="436" y="55"/>
                  </a:lnTo>
                  <a:lnTo>
                    <a:pt x="445" y="55"/>
                  </a:lnTo>
                  <a:lnTo>
                    <a:pt x="459" y="60"/>
                  </a:lnTo>
                  <a:lnTo>
                    <a:pt x="471" y="64"/>
                  </a:lnTo>
                  <a:lnTo>
                    <a:pt x="481" y="66"/>
                  </a:lnTo>
                  <a:lnTo>
                    <a:pt x="491" y="67"/>
                  </a:lnTo>
                  <a:lnTo>
                    <a:pt x="491" y="289"/>
                  </a:lnTo>
                  <a:lnTo>
                    <a:pt x="471" y="301"/>
                  </a:lnTo>
                  <a:lnTo>
                    <a:pt x="491" y="326"/>
                  </a:lnTo>
                  <a:lnTo>
                    <a:pt x="491" y="474"/>
                  </a:lnTo>
                  <a:lnTo>
                    <a:pt x="491" y="48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89" name="Freeform 345">
              <a:extLst>
                <a:ext uri="{FF2B5EF4-FFF2-40B4-BE49-F238E27FC236}">
                  <a16:creationId xmlns:a16="http://schemas.microsoft.com/office/drawing/2014/main" id="{758FF150-700B-4646-BF3E-AD3507C04963}"/>
                </a:ext>
              </a:extLst>
            </p:cNvPr>
            <p:cNvSpPr>
              <a:spLocks/>
            </p:cNvSpPr>
            <p:nvPr>
              <p:custDataLst>
                <p:tags r:id="rId357"/>
              </p:custDataLst>
            </p:nvPr>
          </p:nvSpPr>
          <p:spPr bwMode="auto">
            <a:xfrm>
              <a:off x="6266173" y="2972779"/>
              <a:ext cx="218867" cy="158713"/>
            </a:xfrm>
            <a:custGeom>
              <a:avLst/>
              <a:gdLst>
                <a:gd name="T0" fmla="*/ 176432 w 425"/>
                <a:gd name="T1" fmla="*/ 89297 h 272"/>
                <a:gd name="T2" fmla="*/ 167991 w 425"/>
                <a:gd name="T3" fmla="*/ 98752 h 272"/>
                <a:gd name="T4" fmla="*/ 161659 w 425"/>
                <a:gd name="T5" fmla="*/ 108207 h 272"/>
                <a:gd name="T6" fmla="*/ 162081 w 425"/>
                <a:gd name="T7" fmla="*/ 116086 h 272"/>
                <a:gd name="T8" fmla="*/ 164192 w 425"/>
                <a:gd name="T9" fmla="*/ 124490 h 272"/>
                <a:gd name="T10" fmla="*/ 158283 w 425"/>
                <a:gd name="T11" fmla="*/ 128167 h 272"/>
                <a:gd name="T12" fmla="*/ 146464 w 425"/>
                <a:gd name="T13" fmla="*/ 125016 h 272"/>
                <a:gd name="T14" fmla="*/ 136756 w 425"/>
                <a:gd name="T15" fmla="*/ 123440 h 272"/>
                <a:gd name="T16" fmla="*/ 124516 w 425"/>
                <a:gd name="T17" fmla="*/ 123440 h 272"/>
                <a:gd name="T18" fmla="*/ 111009 w 425"/>
                <a:gd name="T19" fmla="*/ 127642 h 272"/>
                <a:gd name="T20" fmla="*/ 97924 w 425"/>
                <a:gd name="T21" fmla="*/ 133420 h 272"/>
                <a:gd name="T22" fmla="*/ 83151 w 425"/>
                <a:gd name="T23" fmla="*/ 140249 h 272"/>
                <a:gd name="T24" fmla="*/ 42209 w 425"/>
                <a:gd name="T25" fmla="*/ 126066 h 272"/>
                <a:gd name="T26" fmla="*/ 35877 w 425"/>
                <a:gd name="T27" fmla="*/ 118712 h 272"/>
                <a:gd name="T28" fmla="*/ 29546 w 425"/>
                <a:gd name="T29" fmla="*/ 112409 h 272"/>
                <a:gd name="T30" fmla="*/ 15617 w 425"/>
                <a:gd name="T31" fmla="*/ 100853 h 272"/>
                <a:gd name="T32" fmla="*/ 9286 w 425"/>
                <a:gd name="T33" fmla="*/ 94550 h 272"/>
                <a:gd name="T34" fmla="*/ 4643 w 425"/>
                <a:gd name="T35" fmla="*/ 87721 h 272"/>
                <a:gd name="T36" fmla="*/ 844 w 425"/>
                <a:gd name="T37" fmla="*/ 78791 h 272"/>
                <a:gd name="T38" fmla="*/ 0 w 425"/>
                <a:gd name="T39" fmla="*/ 67761 h 272"/>
                <a:gd name="T40" fmla="*/ 21104 w 425"/>
                <a:gd name="T41" fmla="*/ 34668 h 272"/>
                <a:gd name="T42" fmla="*/ 29968 w 425"/>
                <a:gd name="T43" fmla="*/ 18910 h 272"/>
                <a:gd name="T44" fmla="*/ 33767 w 425"/>
                <a:gd name="T45" fmla="*/ 11556 h 272"/>
                <a:gd name="T46" fmla="*/ 35877 w 425"/>
                <a:gd name="T47" fmla="*/ 3152 h 272"/>
                <a:gd name="T48" fmla="*/ 51917 w 425"/>
                <a:gd name="T49" fmla="*/ 5253 h 272"/>
                <a:gd name="T50" fmla="*/ 64579 w 425"/>
                <a:gd name="T51" fmla="*/ 9455 h 272"/>
                <a:gd name="T52" fmla="*/ 75976 w 425"/>
                <a:gd name="T53" fmla="*/ 14182 h 272"/>
                <a:gd name="T54" fmla="*/ 86528 w 425"/>
                <a:gd name="T55" fmla="*/ 16284 h 272"/>
                <a:gd name="T56" fmla="*/ 90327 w 425"/>
                <a:gd name="T57" fmla="*/ 15233 h 272"/>
                <a:gd name="T58" fmla="*/ 93281 w 425"/>
                <a:gd name="T59" fmla="*/ 13657 h 272"/>
                <a:gd name="T60" fmla="*/ 97924 w 425"/>
                <a:gd name="T61" fmla="*/ 7879 h 272"/>
                <a:gd name="T62" fmla="*/ 102145 w 425"/>
                <a:gd name="T63" fmla="*/ 2626 h 272"/>
                <a:gd name="T64" fmla="*/ 105522 w 425"/>
                <a:gd name="T65" fmla="*/ 1051 h 272"/>
                <a:gd name="T66" fmla="*/ 109321 w 425"/>
                <a:gd name="T67" fmla="*/ 0 h 272"/>
                <a:gd name="T68" fmla="*/ 116074 w 425"/>
                <a:gd name="T69" fmla="*/ 1051 h 272"/>
                <a:gd name="T70" fmla="*/ 121983 w 425"/>
                <a:gd name="T71" fmla="*/ 3677 h 272"/>
                <a:gd name="T72" fmla="*/ 127470 w 425"/>
                <a:gd name="T73" fmla="*/ 7879 h 272"/>
                <a:gd name="T74" fmla="*/ 130847 w 425"/>
                <a:gd name="T75" fmla="*/ 13657 h 272"/>
                <a:gd name="T76" fmla="*/ 137178 w 425"/>
                <a:gd name="T77" fmla="*/ 27840 h 272"/>
                <a:gd name="T78" fmla="*/ 142243 w 425"/>
                <a:gd name="T79" fmla="*/ 43073 h 272"/>
                <a:gd name="T80" fmla="*/ 147308 w 425"/>
                <a:gd name="T81" fmla="*/ 59356 h 272"/>
                <a:gd name="T82" fmla="*/ 150263 w 425"/>
                <a:gd name="T83" fmla="*/ 66185 h 272"/>
                <a:gd name="T84" fmla="*/ 154062 w 425"/>
                <a:gd name="T85" fmla="*/ 72488 h 272"/>
                <a:gd name="T86" fmla="*/ 158705 w 425"/>
                <a:gd name="T87" fmla="*/ 77216 h 272"/>
                <a:gd name="T88" fmla="*/ 164192 w 425"/>
                <a:gd name="T89" fmla="*/ 81943 h 272"/>
                <a:gd name="T90" fmla="*/ 170945 w 425"/>
                <a:gd name="T91" fmla="*/ 84044 h 272"/>
                <a:gd name="T92" fmla="*/ 179387 w 425"/>
                <a:gd name="T93" fmla="*/ 84569 h 27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25" h="272">
                  <a:moveTo>
                    <a:pt x="425" y="161"/>
                  </a:moveTo>
                  <a:lnTo>
                    <a:pt x="418" y="170"/>
                  </a:lnTo>
                  <a:lnTo>
                    <a:pt x="409" y="179"/>
                  </a:lnTo>
                  <a:lnTo>
                    <a:pt x="398" y="188"/>
                  </a:lnTo>
                  <a:lnTo>
                    <a:pt x="385" y="197"/>
                  </a:lnTo>
                  <a:lnTo>
                    <a:pt x="383" y="206"/>
                  </a:lnTo>
                  <a:lnTo>
                    <a:pt x="383" y="214"/>
                  </a:lnTo>
                  <a:lnTo>
                    <a:pt x="384" y="221"/>
                  </a:lnTo>
                  <a:lnTo>
                    <a:pt x="385" y="227"/>
                  </a:lnTo>
                  <a:lnTo>
                    <a:pt x="389" y="237"/>
                  </a:lnTo>
                  <a:lnTo>
                    <a:pt x="392" y="246"/>
                  </a:lnTo>
                  <a:lnTo>
                    <a:pt x="375" y="244"/>
                  </a:lnTo>
                  <a:lnTo>
                    <a:pt x="356" y="240"/>
                  </a:lnTo>
                  <a:lnTo>
                    <a:pt x="347" y="238"/>
                  </a:lnTo>
                  <a:lnTo>
                    <a:pt x="336" y="236"/>
                  </a:lnTo>
                  <a:lnTo>
                    <a:pt x="324" y="235"/>
                  </a:lnTo>
                  <a:lnTo>
                    <a:pt x="311" y="234"/>
                  </a:lnTo>
                  <a:lnTo>
                    <a:pt x="295" y="235"/>
                  </a:lnTo>
                  <a:lnTo>
                    <a:pt x="278" y="238"/>
                  </a:lnTo>
                  <a:lnTo>
                    <a:pt x="263" y="243"/>
                  </a:lnTo>
                  <a:lnTo>
                    <a:pt x="248" y="248"/>
                  </a:lnTo>
                  <a:lnTo>
                    <a:pt x="232" y="254"/>
                  </a:lnTo>
                  <a:lnTo>
                    <a:pt x="215" y="260"/>
                  </a:lnTo>
                  <a:lnTo>
                    <a:pt x="197" y="267"/>
                  </a:lnTo>
                  <a:lnTo>
                    <a:pt x="179" y="272"/>
                  </a:lnTo>
                  <a:lnTo>
                    <a:pt x="100" y="240"/>
                  </a:lnTo>
                  <a:lnTo>
                    <a:pt x="92" y="233"/>
                  </a:lnTo>
                  <a:lnTo>
                    <a:pt x="85" y="226"/>
                  </a:lnTo>
                  <a:lnTo>
                    <a:pt x="78" y="220"/>
                  </a:lnTo>
                  <a:lnTo>
                    <a:pt x="70" y="214"/>
                  </a:lnTo>
                  <a:lnTo>
                    <a:pt x="52" y="202"/>
                  </a:lnTo>
                  <a:lnTo>
                    <a:pt x="37" y="192"/>
                  </a:lnTo>
                  <a:lnTo>
                    <a:pt x="29" y="186"/>
                  </a:lnTo>
                  <a:lnTo>
                    <a:pt x="22" y="180"/>
                  </a:lnTo>
                  <a:lnTo>
                    <a:pt x="16" y="174"/>
                  </a:lnTo>
                  <a:lnTo>
                    <a:pt x="11" y="167"/>
                  </a:lnTo>
                  <a:lnTo>
                    <a:pt x="6" y="159"/>
                  </a:lnTo>
                  <a:lnTo>
                    <a:pt x="2" y="150"/>
                  </a:lnTo>
                  <a:lnTo>
                    <a:pt x="0" y="140"/>
                  </a:lnTo>
                  <a:lnTo>
                    <a:pt x="0" y="129"/>
                  </a:lnTo>
                  <a:lnTo>
                    <a:pt x="25" y="95"/>
                  </a:lnTo>
                  <a:lnTo>
                    <a:pt x="50" y="66"/>
                  </a:lnTo>
                  <a:lnTo>
                    <a:pt x="61" y="52"/>
                  </a:lnTo>
                  <a:lnTo>
                    <a:pt x="71" y="36"/>
                  </a:lnTo>
                  <a:lnTo>
                    <a:pt x="75" y="29"/>
                  </a:lnTo>
                  <a:lnTo>
                    <a:pt x="80" y="22"/>
                  </a:lnTo>
                  <a:lnTo>
                    <a:pt x="83" y="14"/>
                  </a:lnTo>
                  <a:lnTo>
                    <a:pt x="85" y="6"/>
                  </a:lnTo>
                  <a:lnTo>
                    <a:pt x="105" y="7"/>
                  </a:lnTo>
                  <a:lnTo>
                    <a:pt x="123" y="10"/>
                  </a:lnTo>
                  <a:lnTo>
                    <a:pt x="138" y="14"/>
                  </a:lnTo>
                  <a:lnTo>
                    <a:pt x="153" y="18"/>
                  </a:lnTo>
                  <a:lnTo>
                    <a:pt x="166" y="23"/>
                  </a:lnTo>
                  <a:lnTo>
                    <a:pt x="180" y="27"/>
                  </a:lnTo>
                  <a:lnTo>
                    <a:pt x="193" y="30"/>
                  </a:lnTo>
                  <a:lnTo>
                    <a:pt x="205" y="31"/>
                  </a:lnTo>
                  <a:lnTo>
                    <a:pt x="210" y="30"/>
                  </a:lnTo>
                  <a:lnTo>
                    <a:pt x="214" y="29"/>
                  </a:lnTo>
                  <a:lnTo>
                    <a:pt x="218" y="28"/>
                  </a:lnTo>
                  <a:lnTo>
                    <a:pt x="221" y="26"/>
                  </a:lnTo>
                  <a:lnTo>
                    <a:pt x="227" y="21"/>
                  </a:lnTo>
                  <a:lnTo>
                    <a:pt x="232" y="15"/>
                  </a:lnTo>
                  <a:lnTo>
                    <a:pt x="237" y="10"/>
                  </a:lnTo>
                  <a:lnTo>
                    <a:pt x="242" y="5"/>
                  </a:lnTo>
                  <a:lnTo>
                    <a:pt x="246" y="3"/>
                  </a:lnTo>
                  <a:lnTo>
                    <a:pt x="250" y="2"/>
                  </a:lnTo>
                  <a:lnTo>
                    <a:pt x="253" y="1"/>
                  </a:lnTo>
                  <a:lnTo>
                    <a:pt x="259" y="0"/>
                  </a:lnTo>
                  <a:lnTo>
                    <a:pt x="268" y="1"/>
                  </a:lnTo>
                  <a:lnTo>
                    <a:pt x="275" y="2"/>
                  </a:lnTo>
                  <a:lnTo>
                    <a:pt x="283" y="4"/>
                  </a:lnTo>
                  <a:lnTo>
                    <a:pt x="289" y="7"/>
                  </a:lnTo>
                  <a:lnTo>
                    <a:pt x="296" y="11"/>
                  </a:lnTo>
                  <a:lnTo>
                    <a:pt x="302" y="15"/>
                  </a:lnTo>
                  <a:lnTo>
                    <a:pt x="306" y="20"/>
                  </a:lnTo>
                  <a:lnTo>
                    <a:pt x="310" y="26"/>
                  </a:lnTo>
                  <a:lnTo>
                    <a:pt x="318" y="38"/>
                  </a:lnTo>
                  <a:lnTo>
                    <a:pt x="325" y="53"/>
                  </a:lnTo>
                  <a:lnTo>
                    <a:pt x="331" y="67"/>
                  </a:lnTo>
                  <a:lnTo>
                    <a:pt x="337" y="82"/>
                  </a:lnTo>
                  <a:lnTo>
                    <a:pt x="342" y="98"/>
                  </a:lnTo>
                  <a:lnTo>
                    <a:pt x="349" y="113"/>
                  </a:lnTo>
                  <a:lnTo>
                    <a:pt x="352" y="119"/>
                  </a:lnTo>
                  <a:lnTo>
                    <a:pt x="356" y="126"/>
                  </a:lnTo>
                  <a:lnTo>
                    <a:pt x="360" y="132"/>
                  </a:lnTo>
                  <a:lnTo>
                    <a:pt x="365" y="138"/>
                  </a:lnTo>
                  <a:lnTo>
                    <a:pt x="370" y="143"/>
                  </a:lnTo>
                  <a:lnTo>
                    <a:pt x="376" y="147"/>
                  </a:lnTo>
                  <a:lnTo>
                    <a:pt x="382" y="151"/>
                  </a:lnTo>
                  <a:lnTo>
                    <a:pt x="389" y="156"/>
                  </a:lnTo>
                  <a:lnTo>
                    <a:pt x="397" y="158"/>
                  </a:lnTo>
                  <a:lnTo>
                    <a:pt x="405" y="160"/>
                  </a:lnTo>
                  <a:lnTo>
                    <a:pt x="415" y="161"/>
                  </a:lnTo>
                  <a:lnTo>
                    <a:pt x="425" y="16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90" name="Freeform 353">
              <a:extLst>
                <a:ext uri="{FF2B5EF4-FFF2-40B4-BE49-F238E27FC236}">
                  <a16:creationId xmlns:a16="http://schemas.microsoft.com/office/drawing/2014/main" id="{1995FEE9-20DB-714E-85BF-120C9DA3D98C}"/>
                </a:ext>
              </a:extLst>
            </p:cNvPr>
            <p:cNvSpPr>
              <a:spLocks/>
            </p:cNvSpPr>
            <p:nvPr>
              <p:custDataLst>
                <p:tags r:id="rId358"/>
              </p:custDataLst>
            </p:nvPr>
          </p:nvSpPr>
          <p:spPr bwMode="auto">
            <a:xfrm>
              <a:off x="6194507" y="3043318"/>
              <a:ext cx="131708" cy="165766"/>
            </a:xfrm>
            <a:custGeom>
              <a:avLst/>
              <a:gdLst>
                <a:gd name="T0" fmla="*/ 13165 w 246"/>
                <a:gd name="T1" fmla="*/ 14187 h 284"/>
                <a:gd name="T2" fmla="*/ 12287 w 246"/>
                <a:gd name="T3" fmla="*/ 12611 h 284"/>
                <a:gd name="T4" fmla="*/ 10532 w 246"/>
                <a:gd name="T5" fmla="*/ 8932 h 284"/>
                <a:gd name="T6" fmla="*/ 15359 w 246"/>
                <a:gd name="T7" fmla="*/ 2627 h 284"/>
                <a:gd name="T8" fmla="*/ 29401 w 246"/>
                <a:gd name="T9" fmla="*/ 525 h 284"/>
                <a:gd name="T10" fmla="*/ 55291 w 246"/>
                <a:gd name="T11" fmla="*/ 6305 h 284"/>
                <a:gd name="T12" fmla="*/ 57486 w 246"/>
                <a:gd name="T13" fmla="*/ 15763 h 284"/>
                <a:gd name="T14" fmla="*/ 60996 w 246"/>
                <a:gd name="T15" fmla="*/ 24170 h 284"/>
                <a:gd name="T16" fmla="*/ 66262 w 246"/>
                <a:gd name="T17" fmla="*/ 29950 h 284"/>
                <a:gd name="T18" fmla="*/ 72405 w 246"/>
                <a:gd name="T19" fmla="*/ 35204 h 284"/>
                <a:gd name="T20" fmla="*/ 83815 w 246"/>
                <a:gd name="T21" fmla="*/ 45713 h 284"/>
                <a:gd name="T22" fmla="*/ 89081 w 246"/>
                <a:gd name="T23" fmla="*/ 53069 h 284"/>
                <a:gd name="T24" fmla="*/ 93030 w 246"/>
                <a:gd name="T25" fmla="*/ 61476 h 284"/>
                <a:gd name="T26" fmla="*/ 99174 w 246"/>
                <a:gd name="T27" fmla="*/ 61476 h 284"/>
                <a:gd name="T28" fmla="*/ 96979 w 246"/>
                <a:gd name="T29" fmla="*/ 65155 h 284"/>
                <a:gd name="T30" fmla="*/ 96979 w 246"/>
                <a:gd name="T31" fmla="*/ 67782 h 284"/>
                <a:gd name="T32" fmla="*/ 100051 w 246"/>
                <a:gd name="T33" fmla="*/ 73562 h 284"/>
                <a:gd name="T34" fmla="*/ 104878 w 246"/>
                <a:gd name="T35" fmla="*/ 80918 h 284"/>
                <a:gd name="T36" fmla="*/ 107072 w 246"/>
                <a:gd name="T37" fmla="*/ 85121 h 284"/>
                <a:gd name="T38" fmla="*/ 107950 w 246"/>
                <a:gd name="T39" fmla="*/ 90901 h 284"/>
                <a:gd name="T40" fmla="*/ 105756 w 246"/>
                <a:gd name="T41" fmla="*/ 96681 h 284"/>
                <a:gd name="T42" fmla="*/ 102245 w 246"/>
                <a:gd name="T43" fmla="*/ 100885 h 284"/>
                <a:gd name="T44" fmla="*/ 97857 w 246"/>
                <a:gd name="T45" fmla="*/ 104037 h 284"/>
                <a:gd name="T46" fmla="*/ 96541 w 246"/>
                <a:gd name="T47" fmla="*/ 107190 h 284"/>
                <a:gd name="T48" fmla="*/ 82937 w 246"/>
                <a:gd name="T49" fmla="*/ 112970 h 284"/>
                <a:gd name="T50" fmla="*/ 71967 w 246"/>
                <a:gd name="T51" fmla="*/ 120851 h 284"/>
                <a:gd name="T52" fmla="*/ 49587 w 246"/>
                <a:gd name="T53" fmla="*/ 139242 h 284"/>
                <a:gd name="T54" fmla="*/ 38616 w 246"/>
                <a:gd name="T55" fmla="*/ 121377 h 284"/>
                <a:gd name="T56" fmla="*/ 34667 w 246"/>
                <a:gd name="T57" fmla="*/ 115597 h 284"/>
                <a:gd name="T58" fmla="*/ 31595 w 246"/>
                <a:gd name="T59" fmla="*/ 113495 h 284"/>
                <a:gd name="T60" fmla="*/ 26329 w 246"/>
                <a:gd name="T61" fmla="*/ 114021 h 284"/>
                <a:gd name="T62" fmla="*/ 23696 w 246"/>
                <a:gd name="T63" fmla="*/ 116122 h 284"/>
                <a:gd name="T64" fmla="*/ 21502 w 246"/>
                <a:gd name="T65" fmla="*/ 119800 h 284"/>
                <a:gd name="T66" fmla="*/ 21063 w 246"/>
                <a:gd name="T67" fmla="*/ 124004 h 284"/>
                <a:gd name="T68" fmla="*/ 19747 w 246"/>
                <a:gd name="T69" fmla="*/ 135038 h 284"/>
                <a:gd name="T70" fmla="*/ 17992 w 246"/>
                <a:gd name="T71" fmla="*/ 141869 h 284"/>
                <a:gd name="T72" fmla="*/ 14481 w 246"/>
                <a:gd name="T73" fmla="*/ 149225 h 284"/>
                <a:gd name="T74" fmla="*/ 11409 w 246"/>
                <a:gd name="T75" fmla="*/ 127682 h 284"/>
                <a:gd name="T76" fmla="*/ 7460 w 246"/>
                <a:gd name="T77" fmla="*/ 119275 h 284"/>
                <a:gd name="T78" fmla="*/ 4827 w 246"/>
                <a:gd name="T79" fmla="*/ 116122 h 284"/>
                <a:gd name="T80" fmla="*/ 0 w 246"/>
                <a:gd name="T81" fmla="*/ 113495 h 284"/>
                <a:gd name="T82" fmla="*/ 439 w 246"/>
                <a:gd name="T83" fmla="*/ 107190 h 284"/>
                <a:gd name="T84" fmla="*/ 1755 w 246"/>
                <a:gd name="T85" fmla="*/ 101410 h 284"/>
                <a:gd name="T86" fmla="*/ 6582 w 246"/>
                <a:gd name="T87" fmla="*/ 92477 h 284"/>
                <a:gd name="T88" fmla="*/ 13603 w 246"/>
                <a:gd name="T89" fmla="*/ 84596 h 284"/>
                <a:gd name="T90" fmla="*/ 20186 w 246"/>
                <a:gd name="T91" fmla="*/ 74087 h 284"/>
                <a:gd name="T92" fmla="*/ 14481 w 246"/>
                <a:gd name="T93" fmla="*/ 23119 h 2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6" h="284">
                  <a:moveTo>
                    <a:pt x="33" y="44"/>
                  </a:moveTo>
                  <a:lnTo>
                    <a:pt x="30" y="27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17"/>
                  </a:lnTo>
                  <a:lnTo>
                    <a:pt x="20" y="6"/>
                  </a:lnTo>
                  <a:lnTo>
                    <a:pt x="35" y="5"/>
                  </a:lnTo>
                  <a:lnTo>
                    <a:pt x="50" y="3"/>
                  </a:lnTo>
                  <a:lnTo>
                    <a:pt x="67" y="1"/>
                  </a:lnTo>
                  <a:lnTo>
                    <a:pt x="87" y="0"/>
                  </a:lnTo>
                  <a:lnTo>
                    <a:pt x="126" y="12"/>
                  </a:lnTo>
                  <a:lnTo>
                    <a:pt x="127" y="22"/>
                  </a:lnTo>
                  <a:lnTo>
                    <a:pt x="131" y="30"/>
                  </a:lnTo>
                  <a:lnTo>
                    <a:pt x="135" y="39"/>
                  </a:lnTo>
                  <a:lnTo>
                    <a:pt x="139" y="46"/>
                  </a:lnTo>
                  <a:lnTo>
                    <a:pt x="145" y="52"/>
                  </a:lnTo>
                  <a:lnTo>
                    <a:pt x="151" y="57"/>
                  </a:lnTo>
                  <a:lnTo>
                    <a:pt x="157" y="62"/>
                  </a:lnTo>
                  <a:lnTo>
                    <a:pt x="165" y="67"/>
                  </a:lnTo>
                  <a:lnTo>
                    <a:pt x="178" y="77"/>
                  </a:lnTo>
                  <a:lnTo>
                    <a:pt x="191" y="87"/>
                  </a:lnTo>
                  <a:lnTo>
                    <a:pt x="198" y="94"/>
                  </a:lnTo>
                  <a:lnTo>
                    <a:pt x="203" y="101"/>
                  </a:lnTo>
                  <a:lnTo>
                    <a:pt x="209" y="109"/>
                  </a:lnTo>
                  <a:lnTo>
                    <a:pt x="212" y="117"/>
                  </a:lnTo>
                  <a:lnTo>
                    <a:pt x="220" y="117"/>
                  </a:lnTo>
                  <a:lnTo>
                    <a:pt x="226" y="117"/>
                  </a:lnTo>
                  <a:lnTo>
                    <a:pt x="223" y="121"/>
                  </a:lnTo>
                  <a:lnTo>
                    <a:pt x="221" y="124"/>
                  </a:lnTo>
                  <a:lnTo>
                    <a:pt x="220" y="126"/>
                  </a:lnTo>
                  <a:lnTo>
                    <a:pt x="221" y="129"/>
                  </a:lnTo>
                  <a:lnTo>
                    <a:pt x="223" y="135"/>
                  </a:lnTo>
                  <a:lnTo>
                    <a:pt x="228" y="140"/>
                  </a:lnTo>
                  <a:lnTo>
                    <a:pt x="234" y="146"/>
                  </a:lnTo>
                  <a:lnTo>
                    <a:pt x="239" y="154"/>
                  </a:lnTo>
                  <a:lnTo>
                    <a:pt x="241" y="158"/>
                  </a:lnTo>
                  <a:lnTo>
                    <a:pt x="244" y="162"/>
                  </a:lnTo>
                  <a:lnTo>
                    <a:pt x="245" y="167"/>
                  </a:lnTo>
                  <a:lnTo>
                    <a:pt x="246" y="173"/>
                  </a:lnTo>
                  <a:lnTo>
                    <a:pt x="245" y="179"/>
                  </a:lnTo>
                  <a:lnTo>
                    <a:pt x="241" y="184"/>
                  </a:lnTo>
                  <a:lnTo>
                    <a:pt x="237" y="189"/>
                  </a:lnTo>
                  <a:lnTo>
                    <a:pt x="233" y="192"/>
                  </a:lnTo>
                  <a:lnTo>
                    <a:pt x="227" y="196"/>
                  </a:lnTo>
                  <a:lnTo>
                    <a:pt x="223" y="198"/>
                  </a:lnTo>
                  <a:lnTo>
                    <a:pt x="221" y="201"/>
                  </a:lnTo>
                  <a:lnTo>
                    <a:pt x="220" y="204"/>
                  </a:lnTo>
                  <a:lnTo>
                    <a:pt x="203" y="209"/>
                  </a:lnTo>
                  <a:lnTo>
                    <a:pt x="189" y="215"/>
                  </a:lnTo>
                  <a:lnTo>
                    <a:pt x="176" y="222"/>
                  </a:lnTo>
                  <a:lnTo>
                    <a:pt x="164" y="230"/>
                  </a:lnTo>
                  <a:lnTo>
                    <a:pt x="139" y="246"/>
                  </a:lnTo>
                  <a:lnTo>
                    <a:pt x="113" y="265"/>
                  </a:lnTo>
                  <a:lnTo>
                    <a:pt x="99" y="247"/>
                  </a:lnTo>
                  <a:lnTo>
                    <a:pt x="88" y="231"/>
                  </a:lnTo>
                  <a:lnTo>
                    <a:pt x="83" y="225"/>
                  </a:lnTo>
                  <a:lnTo>
                    <a:pt x="79" y="220"/>
                  </a:lnTo>
                  <a:lnTo>
                    <a:pt x="76" y="217"/>
                  </a:lnTo>
                  <a:lnTo>
                    <a:pt x="72" y="216"/>
                  </a:lnTo>
                  <a:lnTo>
                    <a:pt x="66" y="216"/>
                  </a:lnTo>
                  <a:lnTo>
                    <a:pt x="60" y="217"/>
                  </a:lnTo>
                  <a:lnTo>
                    <a:pt x="57" y="219"/>
                  </a:lnTo>
                  <a:lnTo>
                    <a:pt x="54" y="221"/>
                  </a:lnTo>
                  <a:lnTo>
                    <a:pt x="52" y="224"/>
                  </a:lnTo>
                  <a:lnTo>
                    <a:pt x="49" y="228"/>
                  </a:lnTo>
                  <a:lnTo>
                    <a:pt x="48" y="231"/>
                  </a:lnTo>
                  <a:lnTo>
                    <a:pt x="48" y="236"/>
                  </a:lnTo>
                  <a:lnTo>
                    <a:pt x="47" y="246"/>
                  </a:lnTo>
                  <a:lnTo>
                    <a:pt x="45" y="257"/>
                  </a:lnTo>
                  <a:lnTo>
                    <a:pt x="43" y="264"/>
                  </a:lnTo>
                  <a:lnTo>
                    <a:pt x="41" y="270"/>
                  </a:lnTo>
                  <a:lnTo>
                    <a:pt x="37" y="277"/>
                  </a:lnTo>
                  <a:lnTo>
                    <a:pt x="33" y="284"/>
                  </a:lnTo>
                  <a:lnTo>
                    <a:pt x="30" y="262"/>
                  </a:lnTo>
                  <a:lnTo>
                    <a:pt x="26" y="243"/>
                  </a:lnTo>
                  <a:lnTo>
                    <a:pt x="23" y="234"/>
                  </a:lnTo>
                  <a:lnTo>
                    <a:pt x="17" y="227"/>
                  </a:lnTo>
                  <a:lnTo>
                    <a:pt x="14" y="224"/>
                  </a:lnTo>
                  <a:lnTo>
                    <a:pt x="11" y="221"/>
                  </a:lnTo>
                  <a:lnTo>
                    <a:pt x="5" y="218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1" y="204"/>
                  </a:lnTo>
                  <a:lnTo>
                    <a:pt x="2" y="197"/>
                  </a:lnTo>
                  <a:lnTo>
                    <a:pt x="4" y="193"/>
                  </a:lnTo>
                  <a:lnTo>
                    <a:pt x="9" y="184"/>
                  </a:lnTo>
                  <a:lnTo>
                    <a:pt x="15" y="176"/>
                  </a:lnTo>
                  <a:lnTo>
                    <a:pt x="23" y="169"/>
                  </a:lnTo>
                  <a:lnTo>
                    <a:pt x="31" y="161"/>
                  </a:lnTo>
                  <a:lnTo>
                    <a:pt x="38" y="153"/>
                  </a:lnTo>
                  <a:lnTo>
                    <a:pt x="46" y="141"/>
                  </a:lnTo>
                  <a:lnTo>
                    <a:pt x="0" y="62"/>
                  </a:lnTo>
                  <a:lnTo>
                    <a:pt x="33" y="4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91" name="Freeform 354">
              <a:extLst>
                <a:ext uri="{FF2B5EF4-FFF2-40B4-BE49-F238E27FC236}">
                  <a16:creationId xmlns:a16="http://schemas.microsoft.com/office/drawing/2014/main" id="{DB55D360-BDAE-8042-BDCA-72672FA74B06}"/>
                </a:ext>
              </a:extLst>
            </p:cNvPr>
            <p:cNvSpPr>
              <a:spLocks/>
            </p:cNvSpPr>
            <p:nvPr>
              <p:custDataLst>
                <p:tags r:id="rId359"/>
              </p:custDataLst>
            </p:nvPr>
          </p:nvSpPr>
          <p:spPr bwMode="auto">
            <a:xfrm>
              <a:off x="6252612" y="3163236"/>
              <a:ext cx="83287" cy="67012"/>
            </a:xfrm>
            <a:custGeom>
              <a:avLst/>
              <a:gdLst>
                <a:gd name="T0" fmla="*/ 48637 w 160"/>
                <a:gd name="T1" fmla="*/ 0 h 117"/>
                <a:gd name="T2" fmla="*/ 48637 w 160"/>
                <a:gd name="T3" fmla="*/ 4640 h 117"/>
                <a:gd name="T4" fmla="*/ 48637 w 160"/>
                <a:gd name="T5" fmla="*/ 9281 h 117"/>
                <a:gd name="T6" fmla="*/ 49064 w 160"/>
                <a:gd name="T7" fmla="*/ 12890 h 117"/>
                <a:gd name="T8" fmla="*/ 49917 w 160"/>
                <a:gd name="T9" fmla="*/ 16499 h 117"/>
                <a:gd name="T10" fmla="*/ 50771 w 160"/>
                <a:gd name="T11" fmla="*/ 17530 h 117"/>
                <a:gd name="T12" fmla="*/ 51624 w 160"/>
                <a:gd name="T13" fmla="*/ 19077 h 117"/>
                <a:gd name="T14" fmla="*/ 52477 w 160"/>
                <a:gd name="T15" fmla="*/ 19593 h 117"/>
                <a:gd name="T16" fmla="*/ 54184 w 160"/>
                <a:gd name="T17" fmla="*/ 20108 h 117"/>
                <a:gd name="T18" fmla="*/ 55890 w 160"/>
                <a:gd name="T19" fmla="*/ 20624 h 117"/>
                <a:gd name="T20" fmla="*/ 57597 w 160"/>
                <a:gd name="T21" fmla="*/ 20108 h 117"/>
                <a:gd name="T22" fmla="*/ 59730 w 160"/>
                <a:gd name="T23" fmla="*/ 19593 h 117"/>
                <a:gd name="T24" fmla="*/ 62290 w 160"/>
                <a:gd name="T25" fmla="*/ 18562 h 117"/>
                <a:gd name="T26" fmla="*/ 63570 w 160"/>
                <a:gd name="T27" fmla="*/ 22171 h 117"/>
                <a:gd name="T28" fmla="*/ 65276 w 160"/>
                <a:gd name="T29" fmla="*/ 26811 h 117"/>
                <a:gd name="T30" fmla="*/ 66983 w 160"/>
                <a:gd name="T31" fmla="*/ 32998 h 117"/>
                <a:gd name="T32" fmla="*/ 68263 w 160"/>
                <a:gd name="T33" fmla="*/ 38154 h 117"/>
                <a:gd name="T34" fmla="*/ 56744 w 160"/>
                <a:gd name="T35" fmla="*/ 45373 h 117"/>
                <a:gd name="T36" fmla="*/ 45224 w 160"/>
                <a:gd name="T37" fmla="*/ 52591 h 117"/>
                <a:gd name="T38" fmla="*/ 39251 w 160"/>
                <a:gd name="T39" fmla="*/ 55169 h 117"/>
                <a:gd name="T40" fmla="*/ 32425 w 160"/>
                <a:gd name="T41" fmla="*/ 58263 h 117"/>
                <a:gd name="T42" fmla="*/ 26452 w 160"/>
                <a:gd name="T43" fmla="*/ 59809 h 117"/>
                <a:gd name="T44" fmla="*/ 20052 w 160"/>
                <a:gd name="T45" fmla="*/ 60325 h 117"/>
                <a:gd name="T46" fmla="*/ 13653 w 160"/>
                <a:gd name="T47" fmla="*/ 51044 h 117"/>
                <a:gd name="T48" fmla="*/ 8960 w 160"/>
                <a:gd name="T49" fmla="*/ 42795 h 117"/>
                <a:gd name="T50" fmla="*/ 4266 w 160"/>
                <a:gd name="T51" fmla="*/ 35576 h 117"/>
                <a:gd name="T52" fmla="*/ 0 w 160"/>
                <a:gd name="T53" fmla="*/ 28358 h 117"/>
                <a:gd name="T54" fmla="*/ 5546 w 160"/>
                <a:gd name="T55" fmla="*/ 24749 h 117"/>
                <a:gd name="T56" fmla="*/ 17492 w 160"/>
                <a:gd name="T57" fmla="*/ 16499 h 117"/>
                <a:gd name="T58" fmla="*/ 25599 w 160"/>
                <a:gd name="T59" fmla="*/ 11859 h 117"/>
                <a:gd name="T60" fmla="*/ 33278 w 160"/>
                <a:gd name="T61" fmla="*/ 7218 h 117"/>
                <a:gd name="T62" fmla="*/ 41384 w 160"/>
                <a:gd name="T63" fmla="*/ 3094 h 117"/>
                <a:gd name="T64" fmla="*/ 48637 w 160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0" h="117">
                  <a:moveTo>
                    <a:pt x="114" y="0"/>
                  </a:moveTo>
                  <a:lnTo>
                    <a:pt x="114" y="9"/>
                  </a:lnTo>
                  <a:lnTo>
                    <a:pt x="114" y="18"/>
                  </a:lnTo>
                  <a:lnTo>
                    <a:pt x="115" y="25"/>
                  </a:lnTo>
                  <a:lnTo>
                    <a:pt x="117" y="32"/>
                  </a:lnTo>
                  <a:lnTo>
                    <a:pt x="119" y="34"/>
                  </a:lnTo>
                  <a:lnTo>
                    <a:pt x="121" y="37"/>
                  </a:lnTo>
                  <a:lnTo>
                    <a:pt x="123" y="38"/>
                  </a:lnTo>
                  <a:lnTo>
                    <a:pt x="127" y="39"/>
                  </a:lnTo>
                  <a:lnTo>
                    <a:pt x="131" y="40"/>
                  </a:lnTo>
                  <a:lnTo>
                    <a:pt x="135" y="39"/>
                  </a:lnTo>
                  <a:lnTo>
                    <a:pt x="140" y="38"/>
                  </a:lnTo>
                  <a:lnTo>
                    <a:pt x="146" y="36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7" y="64"/>
                  </a:lnTo>
                  <a:lnTo>
                    <a:pt x="160" y="74"/>
                  </a:lnTo>
                  <a:lnTo>
                    <a:pt x="133" y="88"/>
                  </a:lnTo>
                  <a:lnTo>
                    <a:pt x="106" y="102"/>
                  </a:lnTo>
                  <a:lnTo>
                    <a:pt x="92" y="107"/>
                  </a:lnTo>
                  <a:lnTo>
                    <a:pt x="76" y="113"/>
                  </a:lnTo>
                  <a:lnTo>
                    <a:pt x="62" y="116"/>
                  </a:lnTo>
                  <a:lnTo>
                    <a:pt x="47" y="117"/>
                  </a:lnTo>
                  <a:lnTo>
                    <a:pt x="32" y="99"/>
                  </a:lnTo>
                  <a:lnTo>
                    <a:pt x="21" y="83"/>
                  </a:lnTo>
                  <a:lnTo>
                    <a:pt x="10" y="69"/>
                  </a:lnTo>
                  <a:lnTo>
                    <a:pt x="0" y="55"/>
                  </a:lnTo>
                  <a:lnTo>
                    <a:pt x="13" y="48"/>
                  </a:lnTo>
                  <a:lnTo>
                    <a:pt x="41" y="32"/>
                  </a:lnTo>
                  <a:lnTo>
                    <a:pt x="60" y="23"/>
                  </a:lnTo>
                  <a:lnTo>
                    <a:pt x="78" y="14"/>
                  </a:lnTo>
                  <a:lnTo>
                    <a:pt x="97" y="6"/>
                  </a:lnTo>
                  <a:lnTo>
                    <a:pt x="114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grpSp>
          <p:nvGrpSpPr>
            <p:cNvPr id="492" name="Group 362">
              <a:extLst>
                <a:ext uri="{FF2B5EF4-FFF2-40B4-BE49-F238E27FC236}">
                  <a16:creationId xmlns:a16="http://schemas.microsoft.com/office/drawing/2014/main" id="{D5C0E08F-1B4E-C24C-8FC5-0C55DD3ABC36}"/>
                </a:ext>
              </a:extLst>
            </p:cNvPr>
            <p:cNvGrpSpPr>
              <a:grpSpLocks/>
            </p:cNvGrpSpPr>
            <p:nvPr>
              <p:custDataLst>
                <p:tags r:id="rId360"/>
              </p:custDataLst>
            </p:nvPr>
          </p:nvGrpSpPr>
          <p:grpSpPr bwMode="auto">
            <a:xfrm>
              <a:off x="2878566" y="4619864"/>
              <a:ext cx="509400" cy="223963"/>
              <a:chOff x="912" y="2626"/>
              <a:chExt cx="311" cy="127"/>
            </a:xfrm>
            <a:grpFill/>
          </p:grpSpPr>
          <p:sp>
            <p:nvSpPr>
              <p:cNvPr id="519" name="Freeform 363">
                <a:extLst>
                  <a:ext uri="{FF2B5EF4-FFF2-40B4-BE49-F238E27FC236}">
                    <a16:creationId xmlns:a16="http://schemas.microsoft.com/office/drawing/2014/main" id="{A2169649-EF0E-4749-B87F-D9E3AD3A5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2626"/>
                <a:ext cx="113" cy="127"/>
              </a:xfrm>
              <a:custGeom>
                <a:avLst/>
                <a:gdLst>
                  <a:gd name="T0" fmla="*/ 100 w 352"/>
                  <a:gd name="T1" fmla="*/ 26 h 387"/>
                  <a:gd name="T2" fmla="*/ 92 w 352"/>
                  <a:gd name="T3" fmla="*/ 26 h 387"/>
                  <a:gd name="T4" fmla="*/ 85 w 352"/>
                  <a:gd name="T5" fmla="*/ 26 h 387"/>
                  <a:gd name="T6" fmla="*/ 80 w 352"/>
                  <a:gd name="T7" fmla="*/ 24 h 387"/>
                  <a:gd name="T8" fmla="*/ 71 w 352"/>
                  <a:gd name="T9" fmla="*/ 19 h 387"/>
                  <a:gd name="T10" fmla="*/ 54 w 352"/>
                  <a:gd name="T11" fmla="*/ 7 h 387"/>
                  <a:gd name="T12" fmla="*/ 44 w 352"/>
                  <a:gd name="T13" fmla="*/ 2 h 387"/>
                  <a:gd name="T14" fmla="*/ 41 w 352"/>
                  <a:gd name="T15" fmla="*/ 6 h 387"/>
                  <a:gd name="T16" fmla="*/ 38 w 352"/>
                  <a:gd name="T17" fmla="*/ 10 h 387"/>
                  <a:gd name="T18" fmla="*/ 34 w 352"/>
                  <a:gd name="T19" fmla="*/ 11 h 387"/>
                  <a:gd name="T20" fmla="*/ 28 w 352"/>
                  <a:gd name="T21" fmla="*/ 18 h 387"/>
                  <a:gd name="T22" fmla="*/ 17 w 352"/>
                  <a:gd name="T23" fmla="*/ 32 h 387"/>
                  <a:gd name="T24" fmla="*/ 10 w 352"/>
                  <a:gd name="T25" fmla="*/ 43 h 387"/>
                  <a:gd name="T26" fmla="*/ 5 w 352"/>
                  <a:gd name="T27" fmla="*/ 51 h 387"/>
                  <a:gd name="T28" fmla="*/ 2 w 352"/>
                  <a:gd name="T29" fmla="*/ 58 h 387"/>
                  <a:gd name="T30" fmla="*/ 0 w 352"/>
                  <a:gd name="T31" fmla="*/ 65 h 387"/>
                  <a:gd name="T32" fmla="*/ 0 w 352"/>
                  <a:gd name="T33" fmla="*/ 70 h 387"/>
                  <a:gd name="T34" fmla="*/ 1 w 352"/>
                  <a:gd name="T35" fmla="*/ 73 h 387"/>
                  <a:gd name="T36" fmla="*/ 3 w 352"/>
                  <a:gd name="T37" fmla="*/ 76 h 387"/>
                  <a:gd name="T38" fmla="*/ 8 w 352"/>
                  <a:gd name="T39" fmla="*/ 79 h 387"/>
                  <a:gd name="T40" fmla="*/ 13 w 352"/>
                  <a:gd name="T41" fmla="*/ 80 h 387"/>
                  <a:gd name="T42" fmla="*/ 17 w 352"/>
                  <a:gd name="T43" fmla="*/ 80 h 387"/>
                  <a:gd name="T44" fmla="*/ 20 w 352"/>
                  <a:gd name="T45" fmla="*/ 79 h 387"/>
                  <a:gd name="T46" fmla="*/ 23 w 352"/>
                  <a:gd name="T47" fmla="*/ 77 h 387"/>
                  <a:gd name="T48" fmla="*/ 25 w 352"/>
                  <a:gd name="T49" fmla="*/ 77 h 387"/>
                  <a:gd name="T50" fmla="*/ 26 w 352"/>
                  <a:gd name="T51" fmla="*/ 78 h 387"/>
                  <a:gd name="T52" fmla="*/ 26 w 352"/>
                  <a:gd name="T53" fmla="*/ 84 h 387"/>
                  <a:gd name="T54" fmla="*/ 24 w 352"/>
                  <a:gd name="T55" fmla="*/ 92 h 387"/>
                  <a:gd name="T56" fmla="*/ 23 w 352"/>
                  <a:gd name="T57" fmla="*/ 95 h 387"/>
                  <a:gd name="T58" fmla="*/ 23 w 352"/>
                  <a:gd name="T59" fmla="*/ 101 h 387"/>
                  <a:gd name="T60" fmla="*/ 26 w 352"/>
                  <a:gd name="T61" fmla="*/ 109 h 387"/>
                  <a:gd name="T62" fmla="*/ 29 w 352"/>
                  <a:gd name="T63" fmla="*/ 115 h 387"/>
                  <a:gd name="T64" fmla="*/ 39 w 352"/>
                  <a:gd name="T65" fmla="*/ 122 h 387"/>
                  <a:gd name="T66" fmla="*/ 46 w 352"/>
                  <a:gd name="T67" fmla="*/ 126 h 387"/>
                  <a:gd name="T68" fmla="*/ 49 w 352"/>
                  <a:gd name="T69" fmla="*/ 127 h 387"/>
                  <a:gd name="T70" fmla="*/ 52 w 352"/>
                  <a:gd name="T71" fmla="*/ 124 h 387"/>
                  <a:gd name="T72" fmla="*/ 56 w 352"/>
                  <a:gd name="T73" fmla="*/ 119 h 387"/>
                  <a:gd name="T74" fmla="*/ 57 w 352"/>
                  <a:gd name="T75" fmla="*/ 115 h 387"/>
                  <a:gd name="T76" fmla="*/ 58 w 352"/>
                  <a:gd name="T77" fmla="*/ 111 h 387"/>
                  <a:gd name="T78" fmla="*/ 59 w 352"/>
                  <a:gd name="T79" fmla="*/ 106 h 387"/>
                  <a:gd name="T80" fmla="*/ 63 w 352"/>
                  <a:gd name="T81" fmla="*/ 100 h 387"/>
                  <a:gd name="T82" fmla="*/ 69 w 352"/>
                  <a:gd name="T83" fmla="*/ 92 h 387"/>
                  <a:gd name="T84" fmla="*/ 76 w 352"/>
                  <a:gd name="T85" fmla="*/ 86 h 387"/>
                  <a:gd name="T86" fmla="*/ 85 w 352"/>
                  <a:gd name="T87" fmla="*/ 82 h 387"/>
                  <a:gd name="T88" fmla="*/ 96 w 352"/>
                  <a:gd name="T89" fmla="*/ 75 h 387"/>
                  <a:gd name="T90" fmla="*/ 104 w 352"/>
                  <a:gd name="T91" fmla="*/ 70 h 387"/>
                  <a:gd name="T92" fmla="*/ 109 w 352"/>
                  <a:gd name="T93" fmla="*/ 65 h 387"/>
                  <a:gd name="T94" fmla="*/ 111 w 352"/>
                  <a:gd name="T95" fmla="*/ 61 h 387"/>
                  <a:gd name="T96" fmla="*/ 113 w 352"/>
                  <a:gd name="T97" fmla="*/ 55 h 387"/>
                  <a:gd name="T98" fmla="*/ 113 w 352"/>
                  <a:gd name="T99" fmla="*/ 49 h 387"/>
                  <a:gd name="T100" fmla="*/ 110 w 352"/>
                  <a:gd name="T101" fmla="*/ 41 h 387"/>
                  <a:gd name="T102" fmla="*/ 106 w 352"/>
                  <a:gd name="T103" fmla="*/ 30 h 38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52" h="387">
                    <a:moveTo>
                      <a:pt x="325" y="79"/>
                    </a:moveTo>
                    <a:lnTo>
                      <a:pt x="312" y="79"/>
                    </a:lnTo>
                    <a:lnTo>
                      <a:pt x="299" y="79"/>
                    </a:lnTo>
                    <a:lnTo>
                      <a:pt x="286" y="79"/>
                    </a:lnTo>
                    <a:lnTo>
                      <a:pt x="273" y="79"/>
                    </a:lnTo>
                    <a:lnTo>
                      <a:pt x="265" y="79"/>
                    </a:lnTo>
                    <a:lnTo>
                      <a:pt x="256" y="77"/>
                    </a:lnTo>
                    <a:lnTo>
                      <a:pt x="249" y="74"/>
                    </a:lnTo>
                    <a:lnTo>
                      <a:pt x="240" y="70"/>
                    </a:lnTo>
                    <a:lnTo>
                      <a:pt x="222" y="59"/>
                    </a:lnTo>
                    <a:lnTo>
                      <a:pt x="204" y="46"/>
                    </a:lnTo>
                    <a:lnTo>
                      <a:pt x="168" y="20"/>
                    </a:lnTo>
                    <a:lnTo>
                      <a:pt x="140" y="0"/>
                    </a:lnTo>
                    <a:lnTo>
                      <a:pt x="137" y="6"/>
                    </a:lnTo>
                    <a:lnTo>
                      <a:pt x="133" y="13"/>
                    </a:lnTo>
                    <a:lnTo>
                      <a:pt x="129" y="19"/>
                    </a:lnTo>
                    <a:lnTo>
                      <a:pt x="125" y="25"/>
                    </a:lnTo>
                    <a:lnTo>
                      <a:pt x="119" y="29"/>
                    </a:lnTo>
                    <a:lnTo>
                      <a:pt x="114" y="33"/>
                    </a:lnTo>
                    <a:lnTo>
                      <a:pt x="107" y="35"/>
                    </a:lnTo>
                    <a:lnTo>
                      <a:pt x="100" y="36"/>
                    </a:lnTo>
                    <a:lnTo>
                      <a:pt x="86" y="56"/>
                    </a:lnTo>
                    <a:lnTo>
                      <a:pt x="71" y="76"/>
                    </a:lnTo>
                    <a:lnTo>
                      <a:pt x="53" y="97"/>
                    </a:lnTo>
                    <a:lnTo>
                      <a:pt x="38" y="120"/>
                    </a:lnTo>
                    <a:lnTo>
                      <a:pt x="30" y="131"/>
                    </a:lnTo>
                    <a:lnTo>
                      <a:pt x="22" y="143"/>
                    </a:lnTo>
                    <a:lnTo>
                      <a:pt x="17" y="154"/>
                    </a:lnTo>
                    <a:lnTo>
                      <a:pt x="11" y="165"/>
                    </a:lnTo>
                    <a:lnTo>
                      <a:pt x="7" y="177"/>
                    </a:lnTo>
                    <a:lnTo>
                      <a:pt x="3" y="187"/>
                    </a:lnTo>
                    <a:lnTo>
                      <a:pt x="0" y="198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2" y="217"/>
                    </a:lnTo>
                    <a:lnTo>
                      <a:pt x="3" y="222"/>
                    </a:lnTo>
                    <a:lnTo>
                      <a:pt x="5" y="225"/>
                    </a:lnTo>
                    <a:lnTo>
                      <a:pt x="9" y="231"/>
                    </a:lnTo>
                    <a:lnTo>
                      <a:pt x="16" y="237"/>
                    </a:lnTo>
                    <a:lnTo>
                      <a:pt x="24" y="241"/>
                    </a:lnTo>
                    <a:lnTo>
                      <a:pt x="31" y="243"/>
                    </a:lnTo>
                    <a:lnTo>
                      <a:pt x="39" y="245"/>
                    </a:lnTo>
                    <a:lnTo>
                      <a:pt x="47" y="246"/>
                    </a:lnTo>
                    <a:lnTo>
                      <a:pt x="52" y="245"/>
                    </a:lnTo>
                    <a:lnTo>
                      <a:pt x="58" y="243"/>
                    </a:lnTo>
                    <a:lnTo>
                      <a:pt x="63" y="241"/>
                    </a:lnTo>
                    <a:lnTo>
                      <a:pt x="69" y="238"/>
                    </a:lnTo>
                    <a:lnTo>
                      <a:pt x="73" y="236"/>
                    </a:lnTo>
                    <a:lnTo>
                      <a:pt x="76" y="235"/>
                    </a:lnTo>
                    <a:lnTo>
                      <a:pt x="78" y="236"/>
                    </a:lnTo>
                    <a:lnTo>
                      <a:pt x="80" y="236"/>
                    </a:lnTo>
                    <a:lnTo>
                      <a:pt x="80" y="238"/>
                    </a:lnTo>
                    <a:lnTo>
                      <a:pt x="80" y="240"/>
                    </a:lnTo>
                    <a:lnTo>
                      <a:pt x="80" y="257"/>
                    </a:lnTo>
                    <a:lnTo>
                      <a:pt x="78" y="271"/>
                    </a:lnTo>
                    <a:lnTo>
                      <a:pt x="76" y="279"/>
                    </a:lnTo>
                    <a:lnTo>
                      <a:pt x="74" y="285"/>
                    </a:lnTo>
                    <a:lnTo>
                      <a:pt x="71" y="290"/>
                    </a:lnTo>
                    <a:lnTo>
                      <a:pt x="66" y="295"/>
                    </a:lnTo>
                    <a:lnTo>
                      <a:pt x="73" y="307"/>
                    </a:lnTo>
                    <a:lnTo>
                      <a:pt x="80" y="319"/>
                    </a:lnTo>
                    <a:lnTo>
                      <a:pt x="80" y="331"/>
                    </a:lnTo>
                    <a:lnTo>
                      <a:pt x="80" y="344"/>
                    </a:lnTo>
                    <a:lnTo>
                      <a:pt x="89" y="351"/>
                    </a:lnTo>
                    <a:lnTo>
                      <a:pt x="110" y="366"/>
                    </a:lnTo>
                    <a:lnTo>
                      <a:pt x="122" y="373"/>
                    </a:lnTo>
                    <a:lnTo>
                      <a:pt x="133" y="380"/>
                    </a:lnTo>
                    <a:lnTo>
                      <a:pt x="142" y="385"/>
                    </a:lnTo>
                    <a:lnTo>
                      <a:pt x="147" y="387"/>
                    </a:lnTo>
                    <a:lnTo>
                      <a:pt x="152" y="386"/>
                    </a:lnTo>
                    <a:lnTo>
                      <a:pt x="158" y="382"/>
                    </a:lnTo>
                    <a:lnTo>
                      <a:pt x="163" y="377"/>
                    </a:lnTo>
                    <a:lnTo>
                      <a:pt x="168" y="370"/>
                    </a:lnTo>
                    <a:lnTo>
                      <a:pt x="173" y="363"/>
                    </a:lnTo>
                    <a:lnTo>
                      <a:pt x="176" y="356"/>
                    </a:lnTo>
                    <a:lnTo>
                      <a:pt x="178" y="350"/>
                    </a:lnTo>
                    <a:lnTo>
                      <a:pt x="179" y="344"/>
                    </a:lnTo>
                    <a:lnTo>
                      <a:pt x="181" y="338"/>
                    </a:lnTo>
                    <a:lnTo>
                      <a:pt x="182" y="330"/>
                    </a:lnTo>
                    <a:lnTo>
                      <a:pt x="184" y="323"/>
                    </a:lnTo>
                    <a:lnTo>
                      <a:pt x="187" y="317"/>
                    </a:lnTo>
                    <a:lnTo>
                      <a:pt x="195" y="304"/>
                    </a:lnTo>
                    <a:lnTo>
                      <a:pt x="206" y="292"/>
                    </a:lnTo>
                    <a:lnTo>
                      <a:pt x="216" y="281"/>
                    </a:lnTo>
                    <a:lnTo>
                      <a:pt x="228" y="271"/>
                    </a:lnTo>
                    <a:lnTo>
                      <a:pt x="238" y="263"/>
                    </a:lnTo>
                    <a:lnTo>
                      <a:pt x="246" y="258"/>
                    </a:lnTo>
                    <a:lnTo>
                      <a:pt x="264" y="249"/>
                    </a:lnTo>
                    <a:lnTo>
                      <a:pt x="283" y="239"/>
                    </a:lnTo>
                    <a:lnTo>
                      <a:pt x="300" y="229"/>
                    </a:lnTo>
                    <a:lnTo>
                      <a:pt x="317" y="217"/>
                    </a:lnTo>
                    <a:lnTo>
                      <a:pt x="324" y="212"/>
                    </a:lnTo>
                    <a:lnTo>
                      <a:pt x="331" y="205"/>
                    </a:lnTo>
                    <a:lnTo>
                      <a:pt x="338" y="199"/>
                    </a:lnTo>
                    <a:lnTo>
                      <a:pt x="342" y="192"/>
                    </a:lnTo>
                    <a:lnTo>
                      <a:pt x="346" y="185"/>
                    </a:lnTo>
                    <a:lnTo>
                      <a:pt x="350" y="177"/>
                    </a:lnTo>
                    <a:lnTo>
                      <a:pt x="352" y="169"/>
                    </a:lnTo>
                    <a:lnTo>
                      <a:pt x="352" y="159"/>
                    </a:lnTo>
                    <a:lnTo>
                      <a:pt x="351" y="149"/>
                    </a:lnTo>
                    <a:lnTo>
                      <a:pt x="349" y="137"/>
                    </a:lnTo>
                    <a:lnTo>
                      <a:pt x="344" y="125"/>
                    </a:lnTo>
                    <a:lnTo>
                      <a:pt x="339" y="113"/>
                    </a:lnTo>
                    <a:lnTo>
                      <a:pt x="330" y="91"/>
                    </a:lnTo>
                    <a:lnTo>
                      <a:pt x="325" y="7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0" name="Freeform 364">
                <a:extLst>
                  <a:ext uri="{FF2B5EF4-FFF2-40B4-BE49-F238E27FC236}">
                    <a16:creationId xmlns:a16="http://schemas.microsoft.com/office/drawing/2014/main" id="{7E725F05-C110-A742-8E24-B9FCEEECF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" y="2662"/>
                <a:ext cx="17" cy="26"/>
              </a:xfrm>
              <a:custGeom>
                <a:avLst/>
                <a:gdLst>
                  <a:gd name="T0" fmla="*/ 5 w 52"/>
                  <a:gd name="T1" fmla="*/ 0 h 78"/>
                  <a:gd name="T2" fmla="*/ 7 w 52"/>
                  <a:gd name="T3" fmla="*/ 0 h 78"/>
                  <a:gd name="T4" fmla="*/ 8 w 52"/>
                  <a:gd name="T5" fmla="*/ 1 h 78"/>
                  <a:gd name="T6" fmla="*/ 10 w 52"/>
                  <a:gd name="T7" fmla="*/ 2 h 78"/>
                  <a:gd name="T8" fmla="*/ 12 w 52"/>
                  <a:gd name="T9" fmla="*/ 3 h 78"/>
                  <a:gd name="T10" fmla="*/ 13 w 52"/>
                  <a:gd name="T11" fmla="*/ 4 h 78"/>
                  <a:gd name="T12" fmla="*/ 15 w 52"/>
                  <a:gd name="T13" fmla="*/ 6 h 78"/>
                  <a:gd name="T14" fmla="*/ 15 w 52"/>
                  <a:gd name="T15" fmla="*/ 7 h 78"/>
                  <a:gd name="T16" fmla="*/ 16 w 52"/>
                  <a:gd name="T17" fmla="*/ 8 h 78"/>
                  <a:gd name="T18" fmla="*/ 17 w 52"/>
                  <a:gd name="T19" fmla="*/ 11 h 78"/>
                  <a:gd name="T20" fmla="*/ 17 w 52"/>
                  <a:gd name="T21" fmla="*/ 14 h 78"/>
                  <a:gd name="T22" fmla="*/ 17 w 52"/>
                  <a:gd name="T23" fmla="*/ 15 h 78"/>
                  <a:gd name="T24" fmla="*/ 16 w 52"/>
                  <a:gd name="T25" fmla="*/ 17 h 78"/>
                  <a:gd name="T26" fmla="*/ 15 w 52"/>
                  <a:gd name="T27" fmla="*/ 18 h 78"/>
                  <a:gd name="T28" fmla="*/ 14 w 52"/>
                  <a:gd name="T29" fmla="*/ 20 h 78"/>
                  <a:gd name="T30" fmla="*/ 13 w 52"/>
                  <a:gd name="T31" fmla="*/ 22 h 78"/>
                  <a:gd name="T32" fmla="*/ 13 w 52"/>
                  <a:gd name="T33" fmla="*/ 24 h 78"/>
                  <a:gd name="T34" fmla="*/ 9 w 52"/>
                  <a:gd name="T35" fmla="*/ 25 h 78"/>
                  <a:gd name="T36" fmla="*/ 5 w 52"/>
                  <a:gd name="T37" fmla="*/ 26 h 78"/>
                  <a:gd name="T38" fmla="*/ 4 w 52"/>
                  <a:gd name="T39" fmla="*/ 26 h 78"/>
                  <a:gd name="T40" fmla="*/ 2 w 52"/>
                  <a:gd name="T41" fmla="*/ 26 h 78"/>
                  <a:gd name="T42" fmla="*/ 1 w 52"/>
                  <a:gd name="T43" fmla="*/ 26 h 78"/>
                  <a:gd name="T44" fmla="*/ 1 w 52"/>
                  <a:gd name="T45" fmla="*/ 26 h 78"/>
                  <a:gd name="T46" fmla="*/ 1 w 52"/>
                  <a:gd name="T47" fmla="*/ 25 h 78"/>
                  <a:gd name="T48" fmla="*/ 0 w 52"/>
                  <a:gd name="T49" fmla="*/ 24 h 78"/>
                  <a:gd name="T50" fmla="*/ 0 w 52"/>
                  <a:gd name="T51" fmla="*/ 23 h 78"/>
                  <a:gd name="T52" fmla="*/ 0 w 52"/>
                  <a:gd name="T53" fmla="*/ 21 h 78"/>
                  <a:gd name="T54" fmla="*/ 1 w 52"/>
                  <a:gd name="T55" fmla="*/ 20 h 78"/>
                  <a:gd name="T56" fmla="*/ 2 w 52"/>
                  <a:gd name="T57" fmla="*/ 19 h 78"/>
                  <a:gd name="T58" fmla="*/ 6 w 52"/>
                  <a:gd name="T59" fmla="*/ 16 h 78"/>
                  <a:gd name="T60" fmla="*/ 9 w 52"/>
                  <a:gd name="T61" fmla="*/ 14 h 78"/>
                  <a:gd name="T62" fmla="*/ 8 w 52"/>
                  <a:gd name="T63" fmla="*/ 11 h 78"/>
                  <a:gd name="T64" fmla="*/ 7 w 52"/>
                  <a:gd name="T65" fmla="*/ 7 h 78"/>
                  <a:gd name="T66" fmla="*/ 6 w 52"/>
                  <a:gd name="T67" fmla="*/ 3 h 78"/>
                  <a:gd name="T68" fmla="*/ 5 w 52"/>
                  <a:gd name="T69" fmla="*/ 0 h 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2" h="78">
                    <a:moveTo>
                      <a:pt x="14" y="0"/>
                    </a:moveTo>
                    <a:lnTo>
                      <a:pt x="20" y="0"/>
                    </a:lnTo>
                    <a:lnTo>
                      <a:pt x="25" y="2"/>
                    </a:lnTo>
                    <a:lnTo>
                      <a:pt x="30" y="6"/>
                    </a:lnTo>
                    <a:lnTo>
                      <a:pt x="36" y="9"/>
                    </a:lnTo>
                    <a:lnTo>
                      <a:pt x="40" y="13"/>
                    </a:lnTo>
                    <a:lnTo>
                      <a:pt x="45" y="17"/>
                    </a:lnTo>
                    <a:lnTo>
                      <a:pt x="47" y="21"/>
                    </a:lnTo>
                    <a:lnTo>
                      <a:pt x="48" y="24"/>
                    </a:lnTo>
                    <a:lnTo>
                      <a:pt x="51" y="34"/>
                    </a:lnTo>
                    <a:lnTo>
                      <a:pt x="52" y="41"/>
                    </a:lnTo>
                    <a:lnTo>
                      <a:pt x="51" y="46"/>
                    </a:lnTo>
                    <a:lnTo>
                      <a:pt x="49" y="50"/>
                    </a:lnTo>
                    <a:lnTo>
                      <a:pt x="47" y="54"/>
                    </a:lnTo>
                    <a:lnTo>
                      <a:pt x="44" y="60"/>
                    </a:lnTo>
                    <a:lnTo>
                      <a:pt x="41" y="65"/>
                    </a:lnTo>
                    <a:lnTo>
                      <a:pt x="41" y="73"/>
                    </a:lnTo>
                    <a:lnTo>
                      <a:pt x="29" y="75"/>
                    </a:lnTo>
                    <a:lnTo>
                      <a:pt x="16" y="78"/>
                    </a:lnTo>
                    <a:lnTo>
                      <a:pt x="11" y="78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2" y="77"/>
                    </a:lnTo>
                    <a:lnTo>
                      <a:pt x="2" y="75"/>
                    </a:lnTo>
                    <a:lnTo>
                      <a:pt x="1" y="73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7" y="56"/>
                    </a:lnTo>
                    <a:lnTo>
                      <a:pt x="17" y="47"/>
                    </a:lnTo>
                    <a:lnTo>
                      <a:pt x="28" y="42"/>
                    </a:lnTo>
                    <a:lnTo>
                      <a:pt x="24" y="32"/>
                    </a:lnTo>
                    <a:lnTo>
                      <a:pt x="21" y="21"/>
                    </a:lnTo>
                    <a:lnTo>
                      <a:pt x="18" y="10"/>
                    </a:lnTo>
                    <a:lnTo>
                      <a:pt x="14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21" name="Freeform 365">
                <a:extLst>
                  <a:ext uri="{FF2B5EF4-FFF2-40B4-BE49-F238E27FC236}">
                    <a16:creationId xmlns:a16="http://schemas.microsoft.com/office/drawing/2014/main" id="{30369014-E545-BE49-B1E3-8FC141240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2" y="2666"/>
                <a:ext cx="9" cy="10"/>
              </a:xfrm>
              <a:custGeom>
                <a:avLst/>
                <a:gdLst>
                  <a:gd name="T0" fmla="*/ 4 w 33"/>
                  <a:gd name="T1" fmla="*/ 2 h 30"/>
                  <a:gd name="T2" fmla="*/ 0 w 33"/>
                  <a:gd name="T3" fmla="*/ 8 h 30"/>
                  <a:gd name="T4" fmla="*/ 2 w 33"/>
                  <a:gd name="T5" fmla="*/ 8 h 30"/>
                  <a:gd name="T6" fmla="*/ 4 w 33"/>
                  <a:gd name="T7" fmla="*/ 9 h 30"/>
                  <a:gd name="T8" fmla="*/ 6 w 33"/>
                  <a:gd name="T9" fmla="*/ 10 h 30"/>
                  <a:gd name="T10" fmla="*/ 9 w 33"/>
                  <a:gd name="T11" fmla="*/ 10 h 30"/>
                  <a:gd name="T12" fmla="*/ 9 w 33"/>
                  <a:gd name="T13" fmla="*/ 0 h 30"/>
                  <a:gd name="T14" fmla="*/ 5 w 33"/>
                  <a:gd name="T15" fmla="*/ 0 h 30"/>
                  <a:gd name="T16" fmla="*/ 4 w 33"/>
                  <a:gd name="T17" fmla="*/ 2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3" h="30">
                    <a:moveTo>
                      <a:pt x="13" y="6"/>
                    </a:moveTo>
                    <a:lnTo>
                      <a:pt x="0" y="24"/>
                    </a:lnTo>
                    <a:lnTo>
                      <a:pt x="7" y="25"/>
                    </a:lnTo>
                    <a:lnTo>
                      <a:pt x="15" y="27"/>
                    </a:lnTo>
                    <a:lnTo>
                      <a:pt x="23" y="29"/>
                    </a:lnTo>
                    <a:lnTo>
                      <a:pt x="33" y="30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3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93" name="Freeform 382">
              <a:extLst>
                <a:ext uri="{FF2B5EF4-FFF2-40B4-BE49-F238E27FC236}">
                  <a16:creationId xmlns:a16="http://schemas.microsoft.com/office/drawing/2014/main" id="{0E6F0DC5-2F0D-1F43-A4A9-3FD83A7E824D}"/>
                </a:ext>
              </a:extLst>
            </p:cNvPr>
            <p:cNvSpPr>
              <a:spLocks/>
            </p:cNvSpPr>
            <p:nvPr>
              <p:custDataLst>
                <p:tags r:id="rId361"/>
              </p:custDataLst>
            </p:nvPr>
          </p:nvSpPr>
          <p:spPr bwMode="auto">
            <a:xfrm>
              <a:off x="6175138" y="5446933"/>
              <a:ext cx="484220" cy="442631"/>
            </a:xfrm>
            <a:custGeom>
              <a:avLst/>
              <a:gdLst>
                <a:gd name="T0" fmla="*/ 395117 w 903"/>
                <a:gd name="T1" fmla="*/ 152770 h 759"/>
                <a:gd name="T2" fmla="*/ 379295 w 903"/>
                <a:gd name="T3" fmla="*/ 203693 h 759"/>
                <a:gd name="T4" fmla="*/ 365670 w 903"/>
                <a:gd name="T5" fmla="*/ 217343 h 759"/>
                <a:gd name="T6" fmla="*/ 334465 w 903"/>
                <a:gd name="T7" fmla="*/ 266166 h 759"/>
                <a:gd name="T8" fmla="*/ 316445 w 903"/>
                <a:gd name="T9" fmla="*/ 294515 h 759"/>
                <a:gd name="T10" fmla="*/ 284361 w 903"/>
                <a:gd name="T11" fmla="*/ 321815 h 759"/>
                <a:gd name="T12" fmla="*/ 256233 w 903"/>
                <a:gd name="T13" fmla="*/ 349639 h 759"/>
                <a:gd name="T14" fmla="*/ 244806 w 903"/>
                <a:gd name="T15" fmla="*/ 366438 h 759"/>
                <a:gd name="T16" fmla="*/ 228544 w 903"/>
                <a:gd name="T17" fmla="*/ 370113 h 759"/>
                <a:gd name="T18" fmla="*/ 217996 w 903"/>
                <a:gd name="T19" fmla="*/ 372738 h 759"/>
                <a:gd name="T20" fmla="*/ 213161 w 903"/>
                <a:gd name="T21" fmla="*/ 381663 h 759"/>
                <a:gd name="T22" fmla="*/ 163497 w 903"/>
                <a:gd name="T23" fmla="*/ 381663 h 759"/>
                <a:gd name="T24" fmla="*/ 148993 w 903"/>
                <a:gd name="T25" fmla="*/ 384287 h 759"/>
                <a:gd name="T26" fmla="*/ 138884 w 903"/>
                <a:gd name="T27" fmla="*/ 384287 h 759"/>
                <a:gd name="T28" fmla="*/ 125699 w 903"/>
                <a:gd name="T29" fmla="*/ 381663 h 759"/>
                <a:gd name="T30" fmla="*/ 115590 w 903"/>
                <a:gd name="T31" fmla="*/ 386912 h 759"/>
                <a:gd name="T32" fmla="*/ 64168 w 903"/>
                <a:gd name="T33" fmla="*/ 398462 h 759"/>
                <a:gd name="T34" fmla="*/ 50983 w 903"/>
                <a:gd name="T35" fmla="*/ 395312 h 759"/>
                <a:gd name="T36" fmla="*/ 39556 w 903"/>
                <a:gd name="T37" fmla="*/ 387962 h 759"/>
                <a:gd name="T38" fmla="*/ 33403 w 903"/>
                <a:gd name="T39" fmla="*/ 377463 h 759"/>
                <a:gd name="T40" fmla="*/ 34721 w 903"/>
                <a:gd name="T41" fmla="*/ 365913 h 759"/>
                <a:gd name="T42" fmla="*/ 32963 w 903"/>
                <a:gd name="T43" fmla="*/ 329689 h 759"/>
                <a:gd name="T44" fmla="*/ 34721 w 903"/>
                <a:gd name="T45" fmla="*/ 319190 h 759"/>
                <a:gd name="T46" fmla="*/ 29886 w 903"/>
                <a:gd name="T47" fmla="*/ 300290 h 759"/>
                <a:gd name="T48" fmla="*/ 9669 w 903"/>
                <a:gd name="T49" fmla="*/ 270891 h 759"/>
                <a:gd name="T50" fmla="*/ 5274 w 903"/>
                <a:gd name="T51" fmla="*/ 254092 h 759"/>
                <a:gd name="T52" fmla="*/ 4395 w 903"/>
                <a:gd name="T53" fmla="*/ 230467 h 759"/>
                <a:gd name="T54" fmla="*/ 0 w 903"/>
                <a:gd name="T55" fmla="*/ 197919 h 759"/>
                <a:gd name="T56" fmla="*/ 17141 w 903"/>
                <a:gd name="T57" fmla="*/ 197919 h 759"/>
                <a:gd name="T58" fmla="*/ 25052 w 903"/>
                <a:gd name="T59" fmla="*/ 207893 h 759"/>
                <a:gd name="T60" fmla="*/ 41314 w 903"/>
                <a:gd name="T61" fmla="*/ 215243 h 759"/>
                <a:gd name="T62" fmla="*/ 59333 w 903"/>
                <a:gd name="T63" fmla="*/ 215768 h 759"/>
                <a:gd name="T64" fmla="*/ 70321 w 903"/>
                <a:gd name="T65" fmla="*/ 209993 h 759"/>
                <a:gd name="T66" fmla="*/ 79990 w 903"/>
                <a:gd name="T67" fmla="*/ 195294 h 759"/>
                <a:gd name="T68" fmla="*/ 86583 w 903"/>
                <a:gd name="T69" fmla="*/ 120221 h 759"/>
                <a:gd name="T70" fmla="*/ 89659 w 903"/>
                <a:gd name="T71" fmla="*/ 96597 h 759"/>
                <a:gd name="T72" fmla="*/ 92297 w 903"/>
                <a:gd name="T73" fmla="*/ 88197 h 759"/>
                <a:gd name="T74" fmla="*/ 105042 w 903"/>
                <a:gd name="T75" fmla="*/ 93447 h 759"/>
                <a:gd name="T76" fmla="*/ 107679 w 903"/>
                <a:gd name="T77" fmla="*/ 124946 h 759"/>
                <a:gd name="T78" fmla="*/ 108558 w 903"/>
                <a:gd name="T79" fmla="*/ 143845 h 759"/>
                <a:gd name="T80" fmla="*/ 112514 w 903"/>
                <a:gd name="T81" fmla="*/ 150670 h 759"/>
                <a:gd name="T82" fmla="*/ 126139 w 903"/>
                <a:gd name="T83" fmla="*/ 154870 h 759"/>
                <a:gd name="T84" fmla="*/ 137126 w 903"/>
                <a:gd name="T85" fmla="*/ 153820 h 759"/>
                <a:gd name="T86" fmla="*/ 146356 w 903"/>
                <a:gd name="T87" fmla="*/ 142795 h 759"/>
                <a:gd name="T88" fmla="*/ 153828 w 903"/>
                <a:gd name="T89" fmla="*/ 122846 h 759"/>
                <a:gd name="T90" fmla="*/ 161739 w 903"/>
                <a:gd name="T91" fmla="*/ 105522 h 759"/>
                <a:gd name="T92" fmla="*/ 170089 w 903"/>
                <a:gd name="T93" fmla="*/ 100272 h 759"/>
                <a:gd name="T94" fmla="*/ 181956 w 903"/>
                <a:gd name="T95" fmla="*/ 101322 h 759"/>
                <a:gd name="T96" fmla="*/ 198218 w 903"/>
                <a:gd name="T97" fmla="*/ 109196 h 759"/>
                <a:gd name="T98" fmla="*/ 210084 w 903"/>
                <a:gd name="T99" fmla="*/ 113396 h 759"/>
                <a:gd name="T100" fmla="*/ 225028 w 903"/>
                <a:gd name="T101" fmla="*/ 111821 h 759"/>
                <a:gd name="T102" fmla="*/ 233378 w 903"/>
                <a:gd name="T103" fmla="*/ 104997 h 759"/>
                <a:gd name="T104" fmla="*/ 247882 w 903"/>
                <a:gd name="T105" fmla="*/ 66673 h 759"/>
                <a:gd name="T106" fmla="*/ 272494 w 903"/>
                <a:gd name="T107" fmla="*/ 41999 h 759"/>
                <a:gd name="T108" fmla="*/ 321719 w 903"/>
                <a:gd name="T109" fmla="*/ 5775 h 759"/>
                <a:gd name="T110" fmla="*/ 354243 w 903"/>
                <a:gd name="T111" fmla="*/ 1575 h 759"/>
                <a:gd name="T112" fmla="*/ 364791 w 903"/>
                <a:gd name="T113" fmla="*/ 3150 h 759"/>
                <a:gd name="T114" fmla="*/ 375339 w 903"/>
                <a:gd name="T115" fmla="*/ 18374 h 759"/>
                <a:gd name="T116" fmla="*/ 383690 w 903"/>
                <a:gd name="T117" fmla="*/ 37274 h 759"/>
                <a:gd name="T118" fmla="*/ 388085 w 903"/>
                <a:gd name="T119" fmla="*/ 56173 h 759"/>
                <a:gd name="T120" fmla="*/ 381492 w 903"/>
                <a:gd name="T121" fmla="*/ 108671 h 759"/>
                <a:gd name="T122" fmla="*/ 364791 w 903"/>
                <a:gd name="T123" fmla="*/ 107097 h 759"/>
                <a:gd name="T124" fmla="*/ 363033 w 903"/>
                <a:gd name="T125" fmla="*/ 147520 h 7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03" h="759">
                  <a:moveTo>
                    <a:pt x="870" y="296"/>
                  </a:moveTo>
                  <a:lnTo>
                    <a:pt x="875" y="295"/>
                  </a:lnTo>
                  <a:lnTo>
                    <a:pt x="886" y="293"/>
                  </a:lnTo>
                  <a:lnTo>
                    <a:pt x="899" y="291"/>
                  </a:lnTo>
                  <a:lnTo>
                    <a:pt x="903" y="290"/>
                  </a:lnTo>
                  <a:lnTo>
                    <a:pt x="863" y="364"/>
                  </a:lnTo>
                  <a:lnTo>
                    <a:pt x="863" y="376"/>
                  </a:lnTo>
                  <a:lnTo>
                    <a:pt x="863" y="388"/>
                  </a:lnTo>
                  <a:lnTo>
                    <a:pt x="857" y="392"/>
                  </a:lnTo>
                  <a:lnTo>
                    <a:pt x="849" y="397"/>
                  </a:lnTo>
                  <a:lnTo>
                    <a:pt x="840" y="405"/>
                  </a:lnTo>
                  <a:lnTo>
                    <a:pt x="832" y="414"/>
                  </a:lnTo>
                  <a:lnTo>
                    <a:pt x="813" y="436"/>
                  </a:lnTo>
                  <a:lnTo>
                    <a:pt x="794" y="460"/>
                  </a:lnTo>
                  <a:lnTo>
                    <a:pt x="776" y="485"/>
                  </a:lnTo>
                  <a:lnTo>
                    <a:pt x="761" y="507"/>
                  </a:lnTo>
                  <a:lnTo>
                    <a:pt x="749" y="525"/>
                  </a:lnTo>
                  <a:lnTo>
                    <a:pt x="744" y="537"/>
                  </a:lnTo>
                  <a:lnTo>
                    <a:pt x="732" y="550"/>
                  </a:lnTo>
                  <a:lnTo>
                    <a:pt x="720" y="561"/>
                  </a:lnTo>
                  <a:lnTo>
                    <a:pt x="706" y="571"/>
                  </a:lnTo>
                  <a:lnTo>
                    <a:pt x="694" y="581"/>
                  </a:lnTo>
                  <a:lnTo>
                    <a:pt x="670" y="598"/>
                  </a:lnTo>
                  <a:lnTo>
                    <a:pt x="647" y="613"/>
                  </a:lnTo>
                  <a:lnTo>
                    <a:pt x="624" y="628"/>
                  </a:lnTo>
                  <a:lnTo>
                    <a:pt x="603" y="646"/>
                  </a:lnTo>
                  <a:lnTo>
                    <a:pt x="592" y="655"/>
                  </a:lnTo>
                  <a:lnTo>
                    <a:pt x="583" y="666"/>
                  </a:lnTo>
                  <a:lnTo>
                    <a:pt x="574" y="677"/>
                  </a:lnTo>
                  <a:lnTo>
                    <a:pt x="565" y="690"/>
                  </a:lnTo>
                  <a:lnTo>
                    <a:pt x="561" y="694"/>
                  </a:lnTo>
                  <a:lnTo>
                    <a:pt x="557" y="698"/>
                  </a:lnTo>
                  <a:lnTo>
                    <a:pt x="553" y="700"/>
                  </a:lnTo>
                  <a:lnTo>
                    <a:pt x="546" y="702"/>
                  </a:lnTo>
                  <a:lnTo>
                    <a:pt x="534" y="704"/>
                  </a:lnTo>
                  <a:lnTo>
                    <a:pt x="520" y="705"/>
                  </a:lnTo>
                  <a:lnTo>
                    <a:pt x="513" y="705"/>
                  </a:lnTo>
                  <a:lnTo>
                    <a:pt x="507" y="706"/>
                  </a:lnTo>
                  <a:lnTo>
                    <a:pt x="501" y="708"/>
                  </a:lnTo>
                  <a:lnTo>
                    <a:pt x="496" y="710"/>
                  </a:lnTo>
                  <a:lnTo>
                    <a:pt x="491" y="713"/>
                  </a:lnTo>
                  <a:lnTo>
                    <a:pt x="488" y="716"/>
                  </a:lnTo>
                  <a:lnTo>
                    <a:pt x="486" y="721"/>
                  </a:lnTo>
                  <a:lnTo>
                    <a:pt x="485" y="727"/>
                  </a:lnTo>
                  <a:lnTo>
                    <a:pt x="444" y="727"/>
                  </a:lnTo>
                  <a:lnTo>
                    <a:pt x="415" y="727"/>
                  </a:lnTo>
                  <a:lnTo>
                    <a:pt x="395" y="727"/>
                  </a:lnTo>
                  <a:lnTo>
                    <a:pt x="372" y="727"/>
                  </a:lnTo>
                  <a:lnTo>
                    <a:pt x="359" y="727"/>
                  </a:lnTo>
                  <a:lnTo>
                    <a:pt x="348" y="729"/>
                  </a:lnTo>
                  <a:lnTo>
                    <a:pt x="344" y="730"/>
                  </a:lnTo>
                  <a:lnTo>
                    <a:pt x="339" y="732"/>
                  </a:lnTo>
                  <a:lnTo>
                    <a:pt x="332" y="735"/>
                  </a:lnTo>
                  <a:lnTo>
                    <a:pt x="325" y="739"/>
                  </a:lnTo>
                  <a:lnTo>
                    <a:pt x="320" y="735"/>
                  </a:lnTo>
                  <a:lnTo>
                    <a:pt x="316" y="732"/>
                  </a:lnTo>
                  <a:lnTo>
                    <a:pt x="310" y="730"/>
                  </a:lnTo>
                  <a:lnTo>
                    <a:pt x="306" y="729"/>
                  </a:lnTo>
                  <a:lnTo>
                    <a:pt x="296" y="727"/>
                  </a:lnTo>
                  <a:lnTo>
                    <a:pt x="286" y="727"/>
                  </a:lnTo>
                  <a:lnTo>
                    <a:pt x="283" y="730"/>
                  </a:lnTo>
                  <a:lnTo>
                    <a:pt x="278" y="732"/>
                  </a:lnTo>
                  <a:lnTo>
                    <a:pt x="272" y="735"/>
                  </a:lnTo>
                  <a:lnTo>
                    <a:pt x="263" y="737"/>
                  </a:lnTo>
                  <a:lnTo>
                    <a:pt x="242" y="742"/>
                  </a:lnTo>
                  <a:lnTo>
                    <a:pt x="218" y="747"/>
                  </a:lnTo>
                  <a:lnTo>
                    <a:pt x="173" y="756"/>
                  </a:lnTo>
                  <a:lnTo>
                    <a:pt x="146" y="759"/>
                  </a:lnTo>
                  <a:lnTo>
                    <a:pt x="139" y="758"/>
                  </a:lnTo>
                  <a:lnTo>
                    <a:pt x="131" y="757"/>
                  </a:lnTo>
                  <a:lnTo>
                    <a:pt x="123" y="756"/>
                  </a:lnTo>
                  <a:lnTo>
                    <a:pt x="116" y="753"/>
                  </a:lnTo>
                  <a:lnTo>
                    <a:pt x="109" y="750"/>
                  </a:lnTo>
                  <a:lnTo>
                    <a:pt x="103" y="746"/>
                  </a:lnTo>
                  <a:lnTo>
                    <a:pt x="96" y="743"/>
                  </a:lnTo>
                  <a:lnTo>
                    <a:pt x="90" y="739"/>
                  </a:lnTo>
                  <a:lnTo>
                    <a:pt x="85" y="734"/>
                  </a:lnTo>
                  <a:lnTo>
                    <a:pt x="82" y="730"/>
                  </a:lnTo>
                  <a:lnTo>
                    <a:pt x="78" y="725"/>
                  </a:lnTo>
                  <a:lnTo>
                    <a:pt x="76" y="719"/>
                  </a:lnTo>
                  <a:lnTo>
                    <a:pt x="75" y="714"/>
                  </a:lnTo>
                  <a:lnTo>
                    <a:pt x="75" y="708"/>
                  </a:lnTo>
                  <a:lnTo>
                    <a:pt x="76" y="703"/>
                  </a:lnTo>
                  <a:lnTo>
                    <a:pt x="79" y="697"/>
                  </a:lnTo>
                  <a:lnTo>
                    <a:pt x="60" y="648"/>
                  </a:lnTo>
                  <a:lnTo>
                    <a:pt x="65" y="639"/>
                  </a:lnTo>
                  <a:lnTo>
                    <a:pt x="72" y="632"/>
                  </a:lnTo>
                  <a:lnTo>
                    <a:pt x="75" y="628"/>
                  </a:lnTo>
                  <a:lnTo>
                    <a:pt x="77" y="625"/>
                  </a:lnTo>
                  <a:lnTo>
                    <a:pt x="79" y="621"/>
                  </a:lnTo>
                  <a:lnTo>
                    <a:pt x="79" y="616"/>
                  </a:lnTo>
                  <a:lnTo>
                    <a:pt x="79" y="608"/>
                  </a:lnTo>
                  <a:lnTo>
                    <a:pt x="78" y="600"/>
                  </a:lnTo>
                  <a:lnTo>
                    <a:pt x="76" y="592"/>
                  </a:lnTo>
                  <a:lnTo>
                    <a:pt x="74" y="584"/>
                  </a:lnTo>
                  <a:lnTo>
                    <a:pt x="68" y="572"/>
                  </a:lnTo>
                  <a:lnTo>
                    <a:pt x="61" y="561"/>
                  </a:lnTo>
                  <a:lnTo>
                    <a:pt x="43" y="542"/>
                  </a:lnTo>
                  <a:lnTo>
                    <a:pt x="27" y="524"/>
                  </a:lnTo>
                  <a:lnTo>
                    <a:pt x="22" y="516"/>
                  </a:lnTo>
                  <a:lnTo>
                    <a:pt x="18" y="509"/>
                  </a:lnTo>
                  <a:lnTo>
                    <a:pt x="16" y="502"/>
                  </a:lnTo>
                  <a:lnTo>
                    <a:pt x="14" y="496"/>
                  </a:lnTo>
                  <a:lnTo>
                    <a:pt x="12" y="484"/>
                  </a:lnTo>
                  <a:lnTo>
                    <a:pt x="11" y="472"/>
                  </a:lnTo>
                  <a:lnTo>
                    <a:pt x="11" y="461"/>
                  </a:lnTo>
                  <a:lnTo>
                    <a:pt x="11" y="450"/>
                  </a:lnTo>
                  <a:lnTo>
                    <a:pt x="10" y="439"/>
                  </a:lnTo>
                  <a:lnTo>
                    <a:pt x="7" y="426"/>
                  </a:lnTo>
                  <a:lnTo>
                    <a:pt x="6" y="412"/>
                  </a:lnTo>
                  <a:lnTo>
                    <a:pt x="4" y="395"/>
                  </a:lnTo>
                  <a:lnTo>
                    <a:pt x="0" y="377"/>
                  </a:lnTo>
                  <a:lnTo>
                    <a:pt x="0" y="364"/>
                  </a:lnTo>
                  <a:lnTo>
                    <a:pt x="33" y="364"/>
                  </a:lnTo>
                  <a:lnTo>
                    <a:pt x="36" y="371"/>
                  </a:lnTo>
                  <a:lnTo>
                    <a:pt x="39" y="377"/>
                  </a:lnTo>
                  <a:lnTo>
                    <a:pt x="43" y="382"/>
                  </a:lnTo>
                  <a:lnTo>
                    <a:pt x="48" y="387"/>
                  </a:lnTo>
                  <a:lnTo>
                    <a:pt x="52" y="392"/>
                  </a:lnTo>
                  <a:lnTo>
                    <a:pt x="57" y="396"/>
                  </a:lnTo>
                  <a:lnTo>
                    <a:pt x="63" y="399"/>
                  </a:lnTo>
                  <a:lnTo>
                    <a:pt x="68" y="402"/>
                  </a:lnTo>
                  <a:lnTo>
                    <a:pt x="81" y="407"/>
                  </a:lnTo>
                  <a:lnTo>
                    <a:pt x="94" y="410"/>
                  </a:lnTo>
                  <a:lnTo>
                    <a:pt x="107" y="412"/>
                  </a:lnTo>
                  <a:lnTo>
                    <a:pt x="119" y="413"/>
                  </a:lnTo>
                  <a:lnTo>
                    <a:pt x="128" y="412"/>
                  </a:lnTo>
                  <a:lnTo>
                    <a:pt x="135" y="411"/>
                  </a:lnTo>
                  <a:lnTo>
                    <a:pt x="142" y="409"/>
                  </a:lnTo>
                  <a:lnTo>
                    <a:pt x="149" y="407"/>
                  </a:lnTo>
                  <a:lnTo>
                    <a:pt x="154" y="404"/>
                  </a:lnTo>
                  <a:lnTo>
                    <a:pt x="160" y="400"/>
                  </a:lnTo>
                  <a:lnTo>
                    <a:pt x="164" y="396"/>
                  </a:lnTo>
                  <a:lnTo>
                    <a:pt x="168" y="392"/>
                  </a:lnTo>
                  <a:lnTo>
                    <a:pt x="176" y="382"/>
                  </a:lnTo>
                  <a:lnTo>
                    <a:pt x="182" y="372"/>
                  </a:lnTo>
                  <a:lnTo>
                    <a:pt x="187" y="361"/>
                  </a:lnTo>
                  <a:lnTo>
                    <a:pt x="193" y="351"/>
                  </a:lnTo>
                  <a:lnTo>
                    <a:pt x="193" y="240"/>
                  </a:lnTo>
                  <a:lnTo>
                    <a:pt x="197" y="229"/>
                  </a:lnTo>
                  <a:lnTo>
                    <a:pt x="199" y="217"/>
                  </a:lnTo>
                  <a:lnTo>
                    <a:pt x="201" y="206"/>
                  </a:lnTo>
                  <a:lnTo>
                    <a:pt x="202" y="194"/>
                  </a:lnTo>
                  <a:lnTo>
                    <a:pt x="204" y="184"/>
                  </a:lnTo>
                  <a:lnTo>
                    <a:pt x="206" y="176"/>
                  </a:lnTo>
                  <a:lnTo>
                    <a:pt x="207" y="173"/>
                  </a:lnTo>
                  <a:lnTo>
                    <a:pt x="208" y="170"/>
                  </a:lnTo>
                  <a:lnTo>
                    <a:pt x="210" y="168"/>
                  </a:lnTo>
                  <a:lnTo>
                    <a:pt x="212" y="167"/>
                  </a:lnTo>
                  <a:lnTo>
                    <a:pt x="220" y="171"/>
                  </a:lnTo>
                  <a:lnTo>
                    <a:pt x="229" y="175"/>
                  </a:lnTo>
                  <a:lnTo>
                    <a:pt x="239" y="178"/>
                  </a:lnTo>
                  <a:lnTo>
                    <a:pt x="245" y="179"/>
                  </a:lnTo>
                  <a:lnTo>
                    <a:pt x="245" y="201"/>
                  </a:lnTo>
                  <a:lnTo>
                    <a:pt x="245" y="219"/>
                  </a:lnTo>
                  <a:lnTo>
                    <a:pt x="245" y="238"/>
                  </a:lnTo>
                  <a:lnTo>
                    <a:pt x="245" y="259"/>
                  </a:lnTo>
                  <a:lnTo>
                    <a:pt x="246" y="265"/>
                  </a:lnTo>
                  <a:lnTo>
                    <a:pt x="246" y="270"/>
                  </a:lnTo>
                  <a:lnTo>
                    <a:pt x="247" y="274"/>
                  </a:lnTo>
                  <a:lnTo>
                    <a:pt x="250" y="278"/>
                  </a:lnTo>
                  <a:lnTo>
                    <a:pt x="252" y="281"/>
                  </a:lnTo>
                  <a:lnTo>
                    <a:pt x="254" y="284"/>
                  </a:lnTo>
                  <a:lnTo>
                    <a:pt x="256" y="287"/>
                  </a:lnTo>
                  <a:lnTo>
                    <a:pt x="260" y="289"/>
                  </a:lnTo>
                  <a:lnTo>
                    <a:pt x="267" y="292"/>
                  </a:lnTo>
                  <a:lnTo>
                    <a:pt x="276" y="294"/>
                  </a:lnTo>
                  <a:lnTo>
                    <a:pt x="287" y="295"/>
                  </a:lnTo>
                  <a:lnTo>
                    <a:pt x="299" y="296"/>
                  </a:lnTo>
                  <a:lnTo>
                    <a:pt x="303" y="295"/>
                  </a:lnTo>
                  <a:lnTo>
                    <a:pt x="308" y="295"/>
                  </a:lnTo>
                  <a:lnTo>
                    <a:pt x="312" y="293"/>
                  </a:lnTo>
                  <a:lnTo>
                    <a:pt x="316" y="291"/>
                  </a:lnTo>
                  <a:lnTo>
                    <a:pt x="322" y="286"/>
                  </a:lnTo>
                  <a:lnTo>
                    <a:pt x="329" y="280"/>
                  </a:lnTo>
                  <a:lnTo>
                    <a:pt x="333" y="272"/>
                  </a:lnTo>
                  <a:lnTo>
                    <a:pt x="337" y="263"/>
                  </a:lnTo>
                  <a:lnTo>
                    <a:pt x="342" y="254"/>
                  </a:lnTo>
                  <a:lnTo>
                    <a:pt x="345" y="243"/>
                  </a:lnTo>
                  <a:lnTo>
                    <a:pt x="350" y="234"/>
                  </a:lnTo>
                  <a:lnTo>
                    <a:pt x="353" y="224"/>
                  </a:lnTo>
                  <a:lnTo>
                    <a:pt x="357" y="216"/>
                  </a:lnTo>
                  <a:lnTo>
                    <a:pt x="363" y="208"/>
                  </a:lnTo>
                  <a:lnTo>
                    <a:pt x="368" y="201"/>
                  </a:lnTo>
                  <a:lnTo>
                    <a:pt x="375" y="195"/>
                  </a:lnTo>
                  <a:lnTo>
                    <a:pt x="378" y="193"/>
                  </a:lnTo>
                  <a:lnTo>
                    <a:pt x="382" y="192"/>
                  </a:lnTo>
                  <a:lnTo>
                    <a:pt x="387" y="191"/>
                  </a:lnTo>
                  <a:lnTo>
                    <a:pt x="392" y="191"/>
                  </a:lnTo>
                  <a:lnTo>
                    <a:pt x="400" y="191"/>
                  </a:lnTo>
                  <a:lnTo>
                    <a:pt x="408" y="192"/>
                  </a:lnTo>
                  <a:lnTo>
                    <a:pt x="414" y="193"/>
                  </a:lnTo>
                  <a:lnTo>
                    <a:pt x="421" y="195"/>
                  </a:lnTo>
                  <a:lnTo>
                    <a:pt x="431" y="200"/>
                  </a:lnTo>
                  <a:lnTo>
                    <a:pt x="441" y="204"/>
                  </a:lnTo>
                  <a:lnTo>
                    <a:pt x="451" y="208"/>
                  </a:lnTo>
                  <a:lnTo>
                    <a:pt x="460" y="212"/>
                  </a:lnTo>
                  <a:lnTo>
                    <a:pt x="466" y="214"/>
                  </a:lnTo>
                  <a:lnTo>
                    <a:pt x="471" y="215"/>
                  </a:lnTo>
                  <a:lnTo>
                    <a:pt x="478" y="216"/>
                  </a:lnTo>
                  <a:lnTo>
                    <a:pt x="485" y="216"/>
                  </a:lnTo>
                  <a:lnTo>
                    <a:pt x="496" y="216"/>
                  </a:lnTo>
                  <a:lnTo>
                    <a:pt x="504" y="215"/>
                  </a:lnTo>
                  <a:lnTo>
                    <a:pt x="512" y="213"/>
                  </a:lnTo>
                  <a:lnTo>
                    <a:pt x="518" y="211"/>
                  </a:lnTo>
                  <a:lnTo>
                    <a:pt x="523" y="208"/>
                  </a:lnTo>
                  <a:lnTo>
                    <a:pt x="527" y="204"/>
                  </a:lnTo>
                  <a:lnTo>
                    <a:pt x="531" y="200"/>
                  </a:lnTo>
                  <a:lnTo>
                    <a:pt x="534" y="194"/>
                  </a:lnTo>
                  <a:lnTo>
                    <a:pt x="544" y="169"/>
                  </a:lnTo>
                  <a:lnTo>
                    <a:pt x="558" y="135"/>
                  </a:lnTo>
                  <a:lnTo>
                    <a:pt x="564" y="127"/>
                  </a:lnTo>
                  <a:lnTo>
                    <a:pt x="572" y="119"/>
                  </a:lnTo>
                  <a:lnTo>
                    <a:pt x="582" y="110"/>
                  </a:lnTo>
                  <a:lnTo>
                    <a:pt x="593" y="100"/>
                  </a:lnTo>
                  <a:lnTo>
                    <a:pt x="620" y="80"/>
                  </a:lnTo>
                  <a:lnTo>
                    <a:pt x="649" y="61"/>
                  </a:lnTo>
                  <a:lnTo>
                    <a:pt x="679" y="43"/>
                  </a:lnTo>
                  <a:lnTo>
                    <a:pt x="708" y="25"/>
                  </a:lnTo>
                  <a:lnTo>
                    <a:pt x="732" y="11"/>
                  </a:lnTo>
                  <a:lnTo>
                    <a:pt x="750" y="0"/>
                  </a:lnTo>
                  <a:lnTo>
                    <a:pt x="777" y="1"/>
                  </a:lnTo>
                  <a:lnTo>
                    <a:pt x="798" y="3"/>
                  </a:lnTo>
                  <a:lnTo>
                    <a:pt x="806" y="3"/>
                  </a:lnTo>
                  <a:lnTo>
                    <a:pt x="815" y="3"/>
                  </a:lnTo>
                  <a:lnTo>
                    <a:pt x="823" y="2"/>
                  </a:lnTo>
                  <a:lnTo>
                    <a:pt x="830" y="0"/>
                  </a:lnTo>
                  <a:lnTo>
                    <a:pt x="830" y="6"/>
                  </a:lnTo>
                  <a:lnTo>
                    <a:pt x="850" y="6"/>
                  </a:lnTo>
                  <a:lnTo>
                    <a:pt x="850" y="17"/>
                  </a:lnTo>
                  <a:lnTo>
                    <a:pt x="851" y="26"/>
                  </a:lnTo>
                  <a:lnTo>
                    <a:pt x="854" y="35"/>
                  </a:lnTo>
                  <a:lnTo>
                    <a:pt x="856" y="41"/>
                  </a:lnTo>
                  <a:lnTo>
                    <a:pt x="861" y="52"/>
                  </a:lnTo>
                  <a:lnTo>
                    <a:pt x="867" y="62"/>
                  </a:lnTo>
                  <a:lnTo>
                    <a:pt x="873" y="71"/>
                  </a:lnTo>
                  <a:lnTo>
                    <a:pt x="879" y="82"/>
                  </a:lnTo>
                  <a:lnTo>
                    <a:pt x="880" y="90"/>
                  </a:lnTo>
                  <a:lnTo>
                    <a:pt x="882" y="98"/>
                  </a:lnTo>
                  <a:lnTo>
                    <a:pt x="883" y="107"/>
                  </a:lnTo>
                  <a:lnTo>
                    <a:pt x="883" y="117"/>
                  </a:lnTo>
                  <a:lnTo>
                    <a:pt x="883" y="204"/>
                  </a:lnTo>
                  <a:lnTo>
                    <a:pt x="875" y="206"/>
                  </a:lnTo>
                  <a:lnTo>
                    <a:pt x="868" y="207"/>
                  </a:lnTo>
                  <a:lnTo>
                    <a:pt x="860" y="207"/>
                  </a:lnTo>
                  <a:lnTo>
                    <a:pt x="852" y="206"/>
                  </a:lnTo>
                  <a:lnTo>
                    <a:pt x="838" y="205"/>
                  </a:lnTo>
                  <a:lnTo>
                    <a:pt x="830" y="204"/>
                  </a:lnTo>
                  <a:lnTo>
                    <a:pt x="826" y="236"/>
                  </a:lnTo>
                  <a:lnTo>
                    <a:pt x="825" y="262"/>
                  </a:lnTo>
                  <a:lnTo>
                    <a:pt x="826" y="272"/>
                  </a:lnTo>
                  <a:lnTo>
                    <a:pt x="826" y="281"/>
                  </a:lnTo>
                  <a:lnTo>
                    <a:pt x="828" y="289"/>
                  </a:lnTo>
                  <a:lnTo>
                    <a:pt x="830" y="296"/>
                  </a:lnTo>
                  <a:lnTo>
                    <a:pt x="870" y="29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grpSp>
          <p:nvGrpSpPr>
            <p:cNvPr id="494" name="Group 438">
              <a:extLst>
                <a:ext uri="{FF2B5EF4-FFF2-40B4-BE49-F238E27FC236}">
                  <a16:creationId xmlns:a16="http://schemas.microsoft.com/office/drawing/2014/main" id="{1E69B088-F01A-AF48-8304-9EF192DC3482}"/>
                </a:ext>
              </a:extLst>
            </p:cNvPr>
            <p:cNvGrpSpPr>
              <a:grpSpLocks/>
            </p:cNvGrpSpPr>
            <p:nvPr>
              <p:custDataLst>
                <p:tags r:id="rId362"/>
              </p:custDataLst>
            </p:nvPr>
          </p:nvGrpSpPr>
          <p:grpSpPr bwMode="auto">
            <a:xfrm>
              <a:off x="3637823" y="5452223"/>
              <a:ext cx="468724" cy="1146258"/>
              <a:chOff x="1589" y="3126"/>
              <a:chExt cx="290" cy="657"/>
            </a:xfrm>
            <a:grpFill/>
          </p:grpSpPr>
          <p:sp>
            <p:nvSpPr>
              <p:cNvPr id="516" name="Freeform 439">
                <a:extLst>
                  <a:ext uri="{FF2B5EF4-FFF2-40B4-BE49-F238E27FC236}">
                    <a16:creationId xmlns:a16="http://schemas.microsoft.com/office/drawing/2014/main" id="{5C2F9BB4-DF61-C547-8293-8F3D261FC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3531"/>
                <a:ext cx="15" cy="17"/>
              </a:xfrm>
              <a:custGeom>
                <a:avLst/>
                <a:gdLst>
                  <a:gd name="T0" fmla="*/ 15 w 46"/>
                  <a:gd name="T1" fmla="*/ 4 h 51"/>
                  <a:gd name="T2" fmla="*/ 6 w 46"/>
                  <a:gd name="T3" fmla="*/ 0 h 51"/>
                  <a:gd name="T4" fmla="*/ 4 w 46"/>
                  <a:gd name="T5" fmla="*/ 2 h 51"/>
                  <a:gd name="T6" fmla="*/ 2 w 46"/>
                  <a:gd name="T7" fmla="*/ 3 h 51"/>
                  <a:gd name="T8" fmla="*/ 1 w 46"/>
                  <a:gd name="T9" fmla="*/ 4 h 51"/>
                  <a:gd name="T10" fmla="*/ 1 w 46"/>
                  <a:gd name="T11" fmla="*/ 5 h 51"/>
                  <a:gd name="T12" fmla="*/ 0 w 46"/>
                  <a:gd name="T13" fmla="*/ 5 h 51"/>
                  <a:gd name="T14" fmla="*/ 0 w 46"/>
                  <a:gd name="T15" fmla="*/ 6 h 51"/>
                  <a:gd name="T16" fmla="*/ 0 w 46"/>
                  <a:gd name="T17" fmla="*/ 8 h 51"/>
                  <a:gd name="T18" fmla="*/ 1 w 46"/>
                  <a:gd name="T19" fmla="*/ 10 h 51"/>
                  <a:gd name="T20" fmla="*/ 1 w 46"/>
                  <a:gd name="T21" fmla="*/ 12 h 51"/>
                  <a:gd name="T22" fmla="*/ 2 w 46"/>
                  <a:gd name="T23" fmla="*/ 14 h 51"/>
                  <a:gd name="T24" fmla="*/ 3 w 46"/>
                  <a:gd name="T25" fmla="*/ 15 h 51"/>
                  <a:gd name="T26" fmla="*/ 4 w 46"/>
                  <a:gd name="T27" fmla="*/ 16 h 51"/>
                  <a:gd name="T28" fmla="*/ 5 w 46"/>
                  <a:gd name="T29" fmla="*/ 17 h 51"/>
                  <a:gd name="T30" fmla="*/ 5 w 46"/>
                  <a:gd name="T31" fmla="*/ 17 h 51"/>
                  <a:gd name="T32" fmla="*/ 6 w 46"/>
                  <a:gd name="T33" fmla="*/ 17 h 51"/>
                  <a:gd name="T34" fmla="*/ 6 w 46"/>
                  <a:gd name="T35" fmla="*/ 17 h 51"/>
                  <a:gd name="T36" fmla="*/ 11 w 46"/>
                  <a:gd name="T37" fmla="*/ 17 h 51"/>
                  <a:gd name="T38" fmla="*/ 15 w 46"/>
                  <a:gd name="T39" fmla="*/ 17 h 51"/>
                  <a:gd name="T40" fmla="*/ 15 w 46"/>
                  <a:gd name="T41" fmla="*/ 12 h 51"/>
                  <a:gd name="T42" fmla="*/ 15 w 46"/>
                  <a:gd name="T43" fmla="*/ 9 h 51"/>
                  <a:gd name="T44" fmla="*/ 15 w 46"/>
                  <a:gd name="T45" fmla="*/ 6 h 51"/>
                  <a:gd name="T46" fmla="*/ 15 w 46"/>
                  <a:gd name="T47" fmla="*/ 4 h 5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46" h="51">
                    <a:moveTo>
                      <a:pt x="46" y="12"/>
                    </a:moveTo>
                    <a:lnTo>
                      <a:pt x="19" y="0"/>
                    </a:lnTo>
                    <a:lnTo>
                      <a:pt x="13" y="5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2" y="29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3" y="49"/>
                    </a:lnTo>
                    <a:lnTo>
                      <a:pt x="15" y="50"/>
                    </a:lnTo>
                    <a:lnTo>
                      <a:pt x="16" y="51"/>
                    </a:lnTo>
                    <a:lnTo>
                      <a:pt x="18" y="51"/>
                    </a:lnTo>
                    <a:lnTo>
                      <a:pt x="19" y="50"/>
                    </a:lnTo>
                    <a:lnTo>
                      <a:pt x="35" y="50"/>
                    </a:lnTo>
                    <a:lnTo>
                      <a:pt x="46" y="50"/>
                    </a:lnTo>
                    <a:lnTo>
                      <a:pt x="46" y="37"/>
                    </a:lnTo>
                    <a:lnTo>
                      <a:pt x="46" y="26"/>
                    </a:lnTo>
                    <a:lnTo>
                      <a:pt x="46" y="18"/>
                    </a:lnTo>
                    <a:lnTo>
                      <a:pt x="46" y="1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7" name="Freeform 440">
                <a:extLst>
                  <a:ext uri="{FF2B5EF4-FFF2-40B4-BE49-F238E27FC236}">
                    <a16:creationId xmlns:a16="http://schemas.microsoft.com/office/drawing/2014/main" id="{8EBE1296-58F9-824B-BD13-60CBFC657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3730"/>
                <a:ext cx="63" cy="53"/>
              </a:xfrm>
              <a:custGeom>
                <a:avLst/>
                <a:gdLst>
                  <a:gd name="T0" fmla="*/ 0 w 192"/>
                  <a:gd name="T1" fmla="*/ 0 h 158"/>
                  <a:gd name="T2" fmla="*/ 0 w 192"/>
                  <a:gd name="T3" fmla="*/ 5 h 158"/>
                  <a:gd name="T4" fmla="*/ 1 w 192"/>
                  <a:gd name="T5" fmla="*/ 9 h 158"/>
                  <a:gd name="T6" fmla="*/ 1 w 192"/>
                  <a:gd name="T7" fmla="*/ 13 h 158"/>
                  <a:gd name="T8" fmla="*/ 2 w 192"/>
                  <a:gd name="T9" fmla="*/ 17 h 158"/>
                  <a:gd name="T10" fmla="*/ 4 w 192"/>
                  <a:gd name="T11" fmla="*/ 20 h 158"/>
                  <a:gd name="T12" fmla="*/ 5 w 192"/>
                  <a:gd name="T13" fmla="*/ 24 h 158"/>
                  <a:gd name="T14" fmla="*/ 7 w 192"/>
                  <a:gd name="T15" fmla="*/ 27 h 158"/>
                  <a:gd name="T16" fmla="*/ 8 w 192"/>
                  <a:gd name="T17" fmla="*/ 30 h 158"/>
                  <a:gd name="T18" fmla="*/ 15 w 192"/>
                  <a:gd name="T19" fmla="*/ 41 h 158"/>
                  <a:gd name="T20" fmla="*/ 22 w 192"/>
                  <a:gd name="T21" fmla="*/ 50 h 158"/>
                  <a:gd name="T22" fmla="*/ 24 w 192"/>
                  <a:gd name="T23" fmla="*/ 51 h 158"/>
                  <a:gd name="T24" fmla="*/ 26 w 192"/>
                  <a:gd name="T25" fmla="*/ 51 h 158"/>
                  <a:gd name="T26" fmla="*/ 28 w 192"/>
                  <a:gd name="T27" fmla="*/ 52 h 158"/>
                  <a:gd name="T28" fmla="*/ 30 w 192"/>
                  <a:gd name="T29" fmla="*/ 52 h 158"/>
                  <a:gd name="T30" fmla="*/ 34 w 192"/>
                  <a:gd name="T31" fmla="*/ 53 h 158"/>
                  <a:gd name="T32" fmla="*/ 39 w 192"/>
                  <a:gd name="T33" fmla="*/ 53 h 158"/>
                  <a:gd name="T34" fmla="*/ 50 w 192"/>
                  <a:gd name="T35" fmla="*/ 52 h 158"/>
                  <a:gd name="T36" fmla="*/ 63 w 192"/>
                  <a:gd name="T37" fmla="*/ 52 h 158"/>
                  <a:gd name="T38" fmla="*/ 60 w 192"/>
                  <a:gd name="T39" fmla="*/ 51 h 158"/>
                  <a:gd name="T40" fmla="*/ 58 w 192"/>
                  <a:gd name="T41" fmla="*/ 51 h 158"/>
                  <a:gd name="T42" fmla="*/ 55 w 192"/>
                  <a:gd name="T43" fmla="*/ 51 h 158"/>
                  <a:gd name="T44" fmla="*/ 53 w 192"/>
                  <a:gd name="T45" fmla="*/ 50 h 158"/>
                  <a:gd name="T46" fmla="*/ 48 w 192"/>
                  <a:gd name="T47" fmla="*/ 48 h 158"/>
                  <a:gd name="T48" fmla="*/ 42 w 192"/>
                  <a:gd name="T49" fmla="*/ 46 h 158"/>
                  <a:gd name="T50" fmla="*/ 38 w 192"/>
                  <a:gd name="T51" fmla="*/ 44 h 158"/>
                  <a:gd name="T52" fmla="*/ 33 w 192"/>
                  <a:gd name="T53" fmla="*/ 40 h 158"/>
                  <a:gd name="T54" fmla="*/ 29 w 192"/>
                  <a:gd name="T55" fmla="*/ 37 h 158"/>
                  <a:gd name="T56" fmla="*/ 25 w 192"/>
                  <a:gd name="T57" fmla="*/ 33 h 158"/>
                  <a:gd name="T58" fmla="*/ 21 w 192"/>
                  <a:gd name="T59" fmla="*/ 29 h 158"/>
                  <a:gd name="T60" fmla="*/ 17 w 192"/>
                  <a:gd name="T61" fmla="*/ 25 h 158"/>
                  <a:gd name="T62" fmla="*/ 14 w 192"/>
                  <a:gd name="T63" fmla="*/ 21 h 158"/>
                  <a:gd name="T64" fmla="*/ 11 w 192"/>
                  <a:gd name="T65" fmla="*/ 17 h 158"/>
                  <a:gd name="T66" fmla="*/ 9 w 192"/>
                  <a:gd name="T67" fmla="*/ 13 h 158"/>
                  <a:gd name="T68" fmla="*/ 7 w 192"/>
                  <a:gd name="T69" fmla="*/ 9 h 158"/>
                  <a:gd name="T70" fmla="*/ 5 w 192"/>
                  <a:gd name="T71" fmla="*/ 5 h 158"/>
                  <a:gd name="T72" fmla="*/ 4 w 192"/>
                  <a:gd name="T73" fmla="*/ 2 h 158"/>
                  <a:gd name="T74" fmla="*/ 0 w 192"/>
                  <a:gd name="T75" fmla="*/ 0 h 15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92" h="158">
                    <a:moveTo>
                      <a:pt x="0" y="0"/>
                    </a:moveTo>
                    <a:lnTo>
                      <a:pt x="0" y="14"/>
                    </a:lnTo>
                    <a:lnTo>
                      <a:pt x="2" y="26"/>
                    </a:lnTo>
                    <a:lnTo>
                      <a:pt x="4" y="38"/>
                    </a:lnTo>
                    <a:lnTo>
                      <a:pt x="7" y="50"/>
                    </a:lnTo>
                    <a:lnTo>
                      <a:pt x="11" y="61"/>
                    </a:lnTo>
                    <a:lnTo>
                      <a:pt x="15" y="71"/>
                    </a:lnTo>
                    <a:lnTo>
                      <a:pt x="21" y="81"/>
                    </a:lnTo>
                    <a:lnTo>
                      <a:pt x="25" y="90"/>
                    </a:lnTo>
                    <a:lnTo>
                      <a:pt x="47" y="122"/>
                    </a:lnTo>
                    <a:lnTo>
                      <a:pt x="66" y="148"/>
                    </a:lnTo>
                    <a:lnTo>
                      <a:pt x="72" y="151"/>
                    </a:lnTo>
                    <a:lnTo>
                      <a:pt x="79" y="153"/>
                    </a:lnTo>
                    <a:lnTo>
                      <a:pt x="85" y="155"/>
                    </a:lnTo>
                    <a:lnTo>
                      <a:pt x="92" y="156"/>
                    </a:lnTo>
                    <a:lnTo>
                      <a:pt x="105" y="158"/>
                    </a:lnTo>
                    <a:lnTo>
                      <a:pt x="119" y="158"/>
                    </a:lnTo>
                    <a:lnTo>
                      <a:pt x="152" y="155"/>
                    </a:lnTo>
                    <a:lnTo>
                      <a:pt x="192" y="154"/>
                    </a:lnTo>
                    <a:lnTo>
                      <a:pt x="184" y="153"/>
                    </a:lnTo>
                    <a:lnTo>
                      <a:pt x="176" y="152"/>
                    </a:lnTo>
                    <a:lnTo>
                      <a:pt x="168" y="151"/>
                    </a:lnTo>
                    <a:lnTo>
                      <a:pt x="160" y="149"/>
                    </a:lnTo>
                    <a:lnTo>
                      <a:pt x="145" y="144"/>
                    </a:lnTo>
                    <a:lnTo>
                      <a:pt x="129" y="138"/>
                    </a:lnTo>
                    <a:lnTo>
                      <a:pt x="115" y="130"/>
                    </a:lnTo>
                    <a:lnTo>
                      <a:pt x="101" y="120"/>
                    </a:lnTo>
                    <a:lnTo>
                      <a:pt x="87" y="110"/>
                    </a:lnTo>
                    <a:lnTo>
                      <a:pt x="75" y="98"/>
                    </a:lnTo>
                    <a:lnTo>
                      <a:pt x="63" y="87"/>
                    </a:lnTo>
                    <a:lnTo>
                      <a:pt x="52" y="75"/>
                    </a:lnTo>
                    <a:lnTo>
                      <a:pt x="42" y="63"/>
                    </a:lnTo>
                    <a:lnTo>
                      <a:pt x="35" y="50"/>
                    </a:lnTo>
                    <a:lnTo>
                      <a:pt x="27" y="38"/>
                    </a:lnTo>
                    <a:lnTo>
                      <a:pt x="21" y="26"/>
                    </a:lnTo>
                    <a:lnTo>
                      <a:pt x="16" y="16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8" name="Freeform 441">
                <a:extLst>
                  <a:ext uri="{FF2B5EF4-FFF2-40B4-BE49-F238E27FC236}">
                    <a16:creationId xmlns:a16="http://schemas.microsoft.com/office/drawing/2014/main" id="{288DCCFA-D85F-6740-AAEB-71939DD5F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3126"/>
                <a:ext cx="290" cy="606"/>
              </a:xfrm>
              <a:custGeom>
                <a:avLst/>
                <a:gdLst>
                  <a:gd name="T0" fmla="*/ 253 w 884"/>
                  <a:gd name="T1" fmla="*/ 138 h 1818"/>
                  <a:gd name="T2" fmla="*/ 286 w 884"/>
                  <a:gd name="T3" fmla="*/ 114 h 1818"/>
                  <a:gd name="T4" fmla="*/ 290 w 884"/>
                  <a:gd name="T5" fmla="*/ 77 h 1818"/>
                  <a:gd name="T6" fmla="*/ 276 w 884"/>
                  <a:gd name="T7" fmla="*/ 64 h 1818"/>
                  <a:gd name="T8" fmla="*/ 276 w 884"/>
                  <a:gd name="T9" fmla="*/ 87 h 1818"/>
                  <a:gd name="T10" fmla="*/ 254 w 884"/>
                  <a:gd name="T11" fmla="*/ 109 h 1818"/>
                  <a:gd name="T12" fmla="*/ 219 w 884"/>
                  <a:gd name="T13" fmla="*/ 110 h 1818"/>
                  <a:gd name="T14" fmla="*/ 205 w 884"/>
                  <a:gd name="T15" fmla="*/ 97 h 1818"/>
                  <a:gd name="T16" fmla="*/ 216 w 884"/>
                  <a:gd name="T17" fmla="*/ 72 h 1818"/>
                  <a:gd name="T18" fmla="*/ 178 w 884"/>
                  <a:gd name="T19" fmla="*/ 49 h 1818"/>
                  <a:gd name="T20" fmla="*/ 139 w 884"/>
                  <a:gd name="T21" fmla="*/ 29 h 1818"/>
                  <a:gd name="T22" fmla="*/ 122 w 884"/>
                  <a:gd name="T23" fmla="*/ 3 h 1818"/>
                  <a:gd name="T24" fmla="*/ 94 w 884"/>
                  <a:gd name="T25" fmla="*/ 7 h 1818"/>
                  <a:gd name="T26" fmla="*/ 77 w 884"/>
                  <a:gd name="T27" fmla="*/ 8 h 1818"/>
                  <a:gd name="T28" fmla="*/ 56 w 884"/>
                  <a:gd name="T29" fmla="*/ 3 h 1818"/>
                  <a:gd name="T30" fmla="*/ 32 w 884"/>
                  <a:gd name="T31" fmla="*/ 18 h 1818"/>
                  <a:gd name="T32" fmla="*/ 22 w 884"/>
                  <a:gd name="T33" fmla="*/ 39 h 1818"/>
                  <a:gd name="T34" fmla="*/ 9 w 884"/>
                  <a:gd name="T35" fmla="*/ 60 h 1818"/>
                  <a:gd name="T36" fmla="*/ 18 w 884"/>
                  <a:gd name="T37" fmla="*/ 84 h 1818"/>
                  <a:gd name="T38" fmla="*/ 17 w 884"/>
                  <a:gd name="T39" fmla="*/ 106 h 1818"/>
                  <a:gd name="T40" fmla="*/ 0 w 884"/>
                  <a:gd name="T41" fmla="*/ 144 h 1818"/>
                  <a:gd name="T42" fmla="*/ 4 w 884"/>
                  <a:gd name="T43" fmla="*/ 203 h 1818"/>
                  <a:gd name="T44" fmla="*/ 25 w 884"/>
                  <a:gd name="T45" fmla="*/ 232 h 1818"/>
                  <a:gd name="T46" fmla="*/ 20 w 884"/>
                  <a:gd name="T47" fmla="*/ 251 h 1818"/>
                  <a:gd name="T48" fmla="*/ 20 w 884"/>
                  <a:gd name="T49" fmla="*/ 269 h 1818"/>
                  <a:gd name="T50" fmla="*/ 27 w 884"/>
                  <a:gd name="T51" fmla="*/ 283 h 1818"/>
                  <a:gd name="T52" fmla="*/ 17 w 884"/>
                  <a:gd name="T53" fmla="*/ 300 h 1818"/>
                  <a:gd name="T54" fmla="*/ 27 w 884"/>
                  <a:gd name="T55" fmla="*/ 328 h 1818"/>
                  <a:gd name="T56" fmla="*/ 27 w 884"/>
                  <a:gd name="T57" fmla="*/ 352 h 1818"/>
                  <a:gd name="T58" fmla="*/ 26 w 884"/>
                  <a:gd name="T59" fmla="*/ 384 h 1818"/>
                  <a:gd name="T60" fmla="*/ 45 w 884"/>
                  <a:gd name="T61" fmla="*/ 422 h 1818"/>
                  <a:gd name="T62" fmla="*/ 65 w 884"/>
                  <a:gd name="T63" fmla="*/ 465 h 1818"/>
                  <a:gd name="T64" fmla="*/ 71 w 884"/>
                  <a:gd name="T65" fmla="*/ 488 h 1818"/>
                  <a:gd name="T66" fmla="*/ 75 w 884"/>
                  <a:gd name="T67" fmla="*/ 509 h 1818"/>
                  <a:gd name="T68" fmla="*/ 70 w 884"/>
                  <a:gd name="T69" fmla="*/ 530 h 1818"/>
                  <a:gd name="T70" fmla="*/ 66 w 884"/>
                  <a:gd name="T71" fmla="*/ 548 h 1818"/>
                  <a:gd name="T72" fmla="*/ 75 w 884"/>
                  <a:gd name="T73" fmla="*/ 573 h 1818"/>
                  <a:gd name="T74" fmla="*/ 102 w 884"/>
                  <a:gd name="T75" fmla="*/ 591 h 1818"/>
                  <a:gd name="T76" fmla="*/ 129 w 884"/>
                  <a:gd name="T77" fmla="*/ 599 h 1818"/>
                  <a:gd name="T78" fmla="*/ 148 w 884"/>
                  <a:gd name="T79" fmla="*/ 595 h 1818"/>
                  <a:gd name="T80" fmla="*/ 149 w 884"/>
                  <a:gd name="T81" fmla="*/ 568 h 1818"/>
                  <a:gd name="T82" fmla="*/ 154 w 884"/>
                  <a:gd name="T83" fmla="*/ 537 h 1818"/>
                  <a:gd name="T84" fmla="*/ 162 w 884"/>
                  <a:gd name="T85" fmla="*/ 503 h 1818"/>
                  <a:gd name="T86" fmla="*/ 138 w 884"/>
                  <a:gd name="T87" fmla="*/ 495 h 1818"/>
                  <a:gd name="T88" fmla="*/ 132 w 884"/>
                  <a:gd name="T89" fmla="*/ 477 h 1818"/>
                  <a:gd name="T90" fmla="*/ 149 w 884"/>
                  <a:gd name="T91" fmla="*/ 465 h 1818"/>
                  <a:gd name="T92" fmla="*/ 159 w 884"/>
                  <a:gd name="T93" fmla="*/ 444 h 1818"/>
                  <a:gd name="T94" fmla="*/ 149 w 884"/>
                  <a:gd name="T95" fmla="*/ 408 h 1818"/>
                  <a:gd name="T96" fmla="*/ 139 w 884"/>
                  <a:gd name="T97" fmla="*/ 380 h 1818"/>
                  <a:gd name="T98" fmla="*/ 170 w 884"/>
                  <a:gd name="T99" fmla="*/ 389 h 1818"/>
                  <a:gd name="T100" fmla="*/ 186 w 884"/>
                  <a:gd name="T101" fmla="*/ 384 h 1818"/>
                  <a:gd name="T102" fmla="*/ 183 w 884"/>
                  <a:gd name="T103" fmla="*/ 359 h 1818"/>
                  <a:gd name="T104" fmla="*/ 185 w 884"/>
                  <a:gd name="T105" fmla="*/ 343 h 1818"/>
                  <a:gd name="T106" fmla="*/ 222 w 884"/>
                  <a:gd name="T107" fmla="*/ 341 h 1818"/>
                  <a:gd name="T108" fmla="*/ 261 w 884"/>
                  <a:gd name="T109" fmla="*/ 324 h 1818"/>
                  <a:gd name="T110" fmla="*/ 268 w 884"/>
                  <a:gd name="T111" fmla="*/ 294 h 1818"/>
                  <a:gd name="T112" fmla="*/ 256 w 884"/>
                  <a:gd name="T113" fmla="*/ 284 h 1818"/>
                  <a:gd name="T114" fmla="*/ 249 w 884"/>
                  <a:gd name="T115" fmla="*/ 270 h 1818"/>
                  <a:gd name="T116" fmla="*/ 227 w 884"/>
                  <a:gd name="T117" fmla="*/ 251 h 1818"/>
                  <a:gd name="T118" fmla="*/ 230 w 884"/>
                  <a:gd name="T119" fmla="*/ 177 h 18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84" h="1818">
                    <a:moveTo>
                      <a:pt x="725" y="493"/>
                    </a:moveTo>
                    <a:lnTo>
                      <a:pt x="726" y="484"/>
                    </a:lnTo>
                    <a:lnTo>
                      <a:pt x="729" y="474"/>
                    </a:lnTo>
                    <a:lnTo>
                      <a:pt x="735" y="462"/>
                    </a:lnTo>
                    <a:lnTo>
                      <a:pt x="742" y="450"/>
                    </a:lnTo>
                    <a:lnTo>
                      <a:pt x="750" y="438"/>
                    </a:lnTo>
                    <a:lnTo>
                      <a:pt x="761" y="427"/>
                    </a:lnTo>
                    <a:lnTo>
                      <a:pt x="772" y="415"/>
                    </a:lnTo>
                    <a:lnTo>
                      <a:pt x="784" y="402"/>
                    </a:lnTo>
                    <a:lnTo>
                      <a:pt x="798" y="391"/>
                    </a:lnTo>
                    <a:lnTo>
                      <a:pt x="811" y="381"/>
                    </a:lnTo>
                    <a:lnTo>
                      <a:pt x="824" y="371"/>
                    </a:lnTo>
                    <a:lnTo>
                      <a:pt x="837" y="362"/>
                    </a:lnTo>
                    <a:lnTo>
                      <a:pt x="849" y="353"/>
                    </a:lnTo>
                    <a:lnTo>
                      <a:pt x="862" y="347"/>
                    </a:lnTo>
                    <a:lnTo>
                      <a:pt x="873" y="342"/>
                    </a:lnTo>
                    <a:lnTo>
                      <a:pt x="884" y="339"/>
                    </a:lnTo>
                    <a:lnTo>
                      <a:pt x="884" y="329"/>
                    </a:lnTo>
                    <a:lnTo>
                      <a:pt x="884" y="310"/>
                    </a:lnTo>
                    <a:lnTo>
                      <a:pt x="884" y="289"/>
                    </a:lnTo>
                    <a:lnTo>
                      <a:pt x="884" y="272"/>
                    </a:lnTo>
                    <a:lnTo>
                      <a:pt x="884" y="259"/>
                    </a:lnTo>
                    <a:lnTo>
                      <a:pt x="884" y="247"/>
                    </a:lnTo>
                    <a:lnTo>
                      <a:pt x="884" y="232"/>
                    </a:lnTo>
                    <a:lnTo>
                      <a:pt x="884" y="216"/>
                    </a:lnTo>
                    <a:lnTo>
                      <a:pt x="874" y="216"/>
                    </a:lnTo>
                    <a:lnTo>
                      <a:pt x="867" y="214"/>
                    </a:lnTo>
                    <a:lnTo>
                      <a:pt x="859" y="211"/>
                    </a:lnTo>
                    <a:lnTo>
                      <a:pt x="854" y="208"/>
                    </a:lnTo>
                    <a:lnTo>
                      <a:pt x="848" y="203"/>
                    </a:lnTo>
                    <a:lnTo>
                      <a:pt x="844" y="198"/>
                    </a:lnTo>
                    <a:lnTo>
                      <a:pt x="840" y="192"/>
                    </a:lnTo>
                    <a:lnTo>
                      <a:pt x="837" y="185"/>
                    </a:lnTo>
                    <a:lnTo>
                      <a:pt x="837" y="222"/>
                    </a:lnTo>
                    <a:lnTo>
                      <a:pt x="840" y="227"/>
                    </a:lnTo>
                    <a:lnTo>
                      <a:pt x="843" y="231"/>
                    </a:lnTo>
                    <a:lnTo>
                      <a:pt x="844" y="236"/>
                    </a:lnTo>
                    <a:lnTo>
                      <a:pt x="845" y="241"/>
                    </a:lnTo>
                    <a:lnTo>
                      <a:pt x="844" y="252"/>
                    </a:lnTo>
                    <a:lnTo>
                      <a:pt x="841" y="262"/>
                    </a:lnTo>
                    <a:lnTo>
                      <a:pt x="837" y="271"/>
                    </a:lnTo>
                    <a:lnTo>
                      <a:pt x="832" y="281"/>
                    </a:lnTo>
                    <a:lnTo>
                      <a:pt x="824" y="290"/>
                    </a:lnTo>
                    <a:lnTo>
                      <a:pt x="815" y="299"/>
                    </a:lnTo>
                    <a:lnTo>
                      <a:pt x="805" y="308"/>
                    </a:lnTo>
                    <a:lnTo>
                      <a:pt x="795" y="316"/>
                    </a:lnTo>
                    <a:lnTo>
                      <a:pt x="785" y="322"/>
                    </a:lnTo>
                    <a:lnTo>
                      <a:pt x="774" y="328"/>
                    </a:lnTo>
                    <a:lnTo>
                      <a:pt x="765" y="333"/>
                    </a:lnTo>
                    <a:lnTo>
                      <a:pt x="755" y="336"/>
                    </a:lnTo>
                    <a:lnTo>
                      <a:pt x="746" y="338"/>
                    </a:lnTo>
                    <a:lnTo>
                      <a:pt x="738" y="339"/>
                    </a:lnTo>
                    <a:lnTo>
                      <a:pt x="722" y="339"/>
                    </a:lnTo>
                    <a:lnTo>
                      <a:pt x="703" y="338"/>
                    </a:lnTo>
                    <a:lnTo>
                      <a:pt x="684" y="335"/>
                    </a:lnTo>
                    <a:lnTo>
                      <a:pt x="667" y="331"/>
                    </a:lnTo>
                    <a:lnTo>
                      <a:pt x="658" y="328"/>
                    </a:lnTo>
                    <a:lnTo>
                      <a:pt x="650" y="325"/>
                    </a:lnTo>
                    <a:lnTo>
                      <a:pt x="643" y="321"/>
                    </a:lnTo>
                    <a:lnTo>
                      <a:pt x="637" y="316"/>
                    </a:lnTo>
                    <a:lnTo>
                      <a:pt x="632" y="311"/>
                    </a:lnTo>
                    <a:lnTo>
                      <a:pt x="628" y="305"/>
                    </a:lnTo>
                    <a:lnTo>
                      <a:pt x="625" y="297"/>
                    </a:lnTo>
                    <a:lnTo>
                      <a:pt x="625" y="290"/>
                    </a:lnTo>
                    <a:lnTo>
                      <a:pt x="625" y="283"/>
                    </a:lnTo>
                    <a:lnTo>
                      <a:pt x="626" y="277"/>
                    </a:lnTo>
                    <a:lnTo>
                      <a:pt x="628" y="270"/>
                    </a:lnTo>
                    <a:lnTo>
                      <a:pt x="631" y="264"/>
                    </a:lnTo>
                    <a:lnTo>
                      <a:pt x="636" y="252"/>
                    </a:lnTo>
                    <a:lnTo>
                      <a:pt x="643" y="240"/>
                    </a:lnTo>
                    <a:lnTo>
                      <a:pt x="650" y="228"/>
                    </a:lnTo>
                    <a:lnTo>
                      <a:pt x="658" y="215"/>
                    </a:lnTo>
                    <a:lnTo>
                      <a:pt x="666" y="201"/>
                    </a:lnTo>
                    <a:lnTo>
                      <a:pt x="671" y="185"/>
                    </a:lnTo>
                    <a:lnTo>
                      <a:pt x="654" y="178"/>
                    </a:lnTo>
                    <a:lnTo>
                      <a:pt x="637" y="172"/>
                    </a:lnTo>
                    <a:lnTo>
                      <a:pt x="621" y="166"/>
                    </a:lnTo>
                    <a:lnTo>
                      <a:pt x="605" y="162"/>
                    </a:lnTo>
                    <a:lnTo>
                      <a:pt x="574" y="155"/>
                    </a:lnTo>
                    <a:lnTo>
                      <a:pt x="544" y="148"/>
                    </a:lnTo>
                    <a:lnTo>
                      <a:pt x="529" y="144"/>
                    </a:lnTo>
                    <a:lnTo>
                      <a:pt x="514" y="139"/>
                    </a:lnTo>
                    <a:lnTo>
                      <a:pt x="499" y="133"/>
                    </a:lnTo>
                    <a:lnTo>
                      <a:pt x="485" y="127"/>
                    </a:lnTo>
                    <a:lnTo>
                      <a:pt x="470" y="119"/>
                    </a:lnTo>
                    <a:lnTo>
                      <a:pt x="455" y="110"/>
                    </a:lnTo>
                    <a:lnTo>
                      <a:pt x="441" y="100"/>
                    </a:lnTo>
                    <a:lnTo>
                      <a:pt x="425" y="87"/>
                    </a:lnTo>
                    <a:lnTo>
                      <a:pt x="417" y="76"/>
                    </a:lnTo>
                    <a:lnTo>
                      <a:pt x="410" y="66"/>
                    </a:lnTo>
                    <a:lnTo>
                      <a:pt x="403" y="55"/>
                    </a:lnTo>
                    <a:lnTo>
                      <a:pt x="398" y="44"/>
                    </a:lnTo>
                    <a:lnTo>
                      <a:pt x="390" y="32"/>
                    </a:lnTo>
                    <a:lnTo>
                      <a:pt x="383" y="20"/>
                    </a:lnTo>
                    <a:lnTo>
                      <a:pt x="378" y="15"/>
                    </a:lnTo>
                    <a:lnTo>
                      <a:pt x="373" y="10"/>
                    </a:lnTo>
                    <a:lnTo>
                      <a:pt x="366" y="5"/>
                    </a:lnTo>
                    <a:lnTo>
                      <a:pt x="359" y="0"/>
                    </a:lnTo>
                    <a:lnTo>
                      <a:pt x="332" y="6"/>
                    </a:lnTo>
                    <a:lnTo>
                      <a:pt x="308" y="11"/>
                    </a:lnTo>
                    <a:lnTo>
                      <a:pt x="302" y="13"/>
                    </a:lnTo>
                    <a:lnTo>
                      <a:pt x="297" y="15"/>
                    </a:lnTo>
                    <a:lnTo>
                      <a:pt x="291" y="19"/>
                    </a:lnTo>
                    <a:lnTo>
                      <a:pt x="286" y="22"/>
                    </a:lnTo>
                    <a:lnTo>
                      <a:pt x="281" y="28"/>
                    </a:lnTo>
                    <a:lnTo>
                      <a:pt x="276" y="34"/>
                    </a:lnTo>
                    <a:lnTo>
                      <a:pt x="272" y="41"/>
                    </a:lnTo>
                    <a:lnTo>
                      <a:pt x="266" y="50"/>
                    </a:lnTo>
                    <a:lnTo>
                      <a:pt x="257" y="44"/>
                    </a:lnTo>
                    <a:lnTo>
                      <a:pt x="249" y="38"/>
                    </a:lnTo>
                    <a:lnTo>
                      <a:pt x="242" y="31"/>
                    </a:lnTo>
                    <a:lnTo>
                      <a:pt x="234" y="24"/>
                    </a:lnTo>
                    <a:lnTo>
                      <a:pt x="225" y="17"/>
                    </a:lnTo>
                    <a:lnTo>
                      <a:pt x="215" y="11"/>
                    </a:lnTo>
                    <a:lnTo>
                      <a:pt x="209" y="9"/>
                    </a:lnTo>
                    <a:lnTo>
                      <a:pt x="202" y="8"/>
                    </a:lnTo>
                    <a:lnTo>
                      <a:pt x="195" y="7"/>
                    </a:lnTo>
                    <a:lnTo>
                      <a:pt x="186" y="6"/>
                    </a:lnTo>
                    <a:lnTo>
                      <a:pt x="178" y="7"/>
                    </a:lnTo>
                    <a:lnTo>
                      <a:pt x="171" y="8"/>
                    </a:lnTo>
                    <a:lnTo>
                      <a:pt x="163" y="11"/>
                    </a:lnTo>
                    <a:lnTo>
                      <a:pt x="156" y="14"/>
                    </a:lnTo>
                    <a:lnTo>
                      <a:pt x="143" y="22"/>
                    </a:lnTo>
                    <a:lnTo>
                      <a:pt x="132" y="32"/>
                    </a:lnTo>
                    <a:lnTo>
                      <a:pt x="120" y="41"/>
                    </a:lnTo>
                    <a:lnTo>
                      <a:pt x="110" y="48"/>
                    </a:lnTo>
                    <a:lnTo>
                      <a:pt x="105" y="51"/>
                    </a:lnTo>
                    <a:lnTo>
                      <a:pt x="98" y="54"/>
                    </a:lnTo>
                    <a:lnTo>
                      <a:pt x="93" y="55"/>
                    </a:lnTo>
                    <a:lnTo>
                      <a:pt x="87" y="56"/>
                    </a:lnTo>
                    <a:lnTo>
                      <a:pt x="86" y="69"/>
                    </a:lnTo>
                    <a:lnTo>
                      <a:pt x="84" y="81"/>
                    </a:lnTo>
                    <a:lnTo>
                      <a:pt x="82" y="91"/>
                    </a:lnTo>
                    <a:lnTo>
                      <a:pt x="77" y="100"/>
                    </a:lnTo>
                    <a:lnTo>
                      <a:pt x="73" y="109"/>
                    </a:lnTo>
                    <a:lnTo>
                      <a:pt x="67" y="116"/>
                    </a:lnTo>
                    <a:lnTo>
                      <a:pt x="62" y="123"/>
                    </a:lnTo>
                    <a:lnTo>
                      <a:pt x="56" y="129"/>
                    </a:lnTo>
                    <a:lnTo>
                      <a:pt x="45" y="141"/>
                    </a:lnTo>
                    <a:lnTo>
                      <a:pt x="37" y="152"/>
                    </a:lnTo>
                    <a:lnTo>
                      <a:pt x="32" y="158"/>
                    </a:lnTo>
                    <a:lnTo>
                      <a:pt x="30" y="164"/>
                    </a:lnTo>
                    <a:lnTo>
                      <a:pt x="28" y="171"/>
                    </a:lnTo>
                    <a:lnTo>
                      <a:pt x="27" y="179"/>
                    </a:lnTo>
                    <a:lnTo>
                      <a:pt x="28" y="186"/>
                    </a:lnTo>
                    <a:lnTo>
                      <a:pt x="28" y="194"/>
                    </a:lnTo>
                    <a:lnTo>
                      <a:pt x="30" y="201"/>
                    </a:lnTo>
                    <a:lnTo>
                      <a:pt x="32" y="207"/>
                    </a:lnTo>
                    <a:lnTo>
                      <a:pt x="38" y="218"/>
                    </a:lnTo>
                    <a:lnTo>
                      <a:pt x="43" y="228"/>
                    </a:lnTo>
                    <a:lnTo>
                      <a:pt x="50" y="239"/>
                    </a:lnTo>
                    <a:lnTo>
                      <a:pt x="55" y="251"/>
                    </a:lnTo>
                    <a:lnTo>
                      <a:pt x="57" y="257"/>
                    </a:lnTo>
                    <a:lnTo>
                      <a:pt x="59" y="263"/>
                    </a:lnTo>
                    <a:lnTo>
                      <a:pt x="60" y="270"/>
                    </a:lnTo>
                    <a:lnTo>
                      <a:pt x="60" y="278"/>
                    </a:lnTo>
                    <a:lnTo>
                      <a:pt x="60" y="289"/>
                    </a:lnTo>
                    <a:lnTo>
                      <a:pt x="57" y="299"/>
                    </a:lnTo>
                    <a:lnTo>
                      <a:pt x="54" y="310"/>
                    </a:lnTo>
                    <a:lnTo>
                      <a:pt x="51" y="319"/>
                    </a:lnTo>
                    <a:lnTo>
                      <a:pt x="41" y="337"/>
                    </a:lnTo>
                    <a:lnTo>
                      <a:pt x="30" y="354"/>
                    </a:lnTo>
                    <a:lnTo>
                      <a:pt x="19" y="372"/>
                    </a:lnTo>
                    <a:lnTo>
                      <a:pt x="9" y="390"/>
                    </a:lnTo>
                    <a:lnTo>
                      <a:pt x="6" y="400"/>
                    </a:lnTo>
                    <a:lnTo>
                      <a:pt x="3" y="410"/>
                    </a:lnTo>
                    <a:lnTo>
                      <a:pt x="2" y="421"/>
                    </a:lnTo>
                    <a:lnTo>
                      <a:pt x="0" y="432"/>
                    </a:lnTo>
                    <a:lnTo>
                      <a:pt x="0" y="471"/>
                    </a:lnTo>
                    <a:lnTo>
                      <a:pt x="0" y="501"/>
                    </a:lnTo>
                    <a:lnTo>
                      <a:pt x="0" y="529"/>
                    </a:lnTo>
                    <a:lnTo>
                      <a:pt x="0" y="561"/>
                    </a:lnTo>
                    <a:lnTo>
                      <a:pt x="2" y="574"/>
                    </a:lnTo>
                    <a:lnTo>
                      <a:pt x="4" y="587"/>
                    </a:lnTo>
                    <a:lnTo>
                      <a:pt x="8" y="598"/>
                    </a:lnTo>
                    <a:lnTo>
                      <a:pt x="12" y="609"/>
                    </a:lnTo>
                    <a:lnTo>
                      <a:pt x="19" y="618"/>
                    </a:lnTo>
                    <a:lnTo>
                      <a:pt x="26" y="627"/>
                    </a:lnTo>
                    <a:lnTo>
                      <a:pt x="33" y="637"/>
                    </a:lnTo>
                    <a:lnTo>
                      <a:pt x="40" y="645"/>
                    </a:lnTo>
                    <a:lnTo>
                      <a:pt x="55" y="662"/>
                    </a:lnTo>
                    <a:lnTo>
                      <a:pt x="67" y="678"/>
                    </a:lnTo>
                    <a:lnTo>
                      <a:pt x="73" y="686"/>
                    </a:lnTo>
                    <a:lnTo>
                      <a:pt x="76" y="696"/>
                    </a:lnTo>
                    <a:lnTo>
                      <a:pt x="79" y="705"/>
                    </a:lnTo>
                    <a:lnTo>
                      <a:pt x="81" y="715"/>
                    </a:lnTo>
                    <a:lnTo>
                      <a:pt x="79" y="722"/>
                    </a:lnTo>
                    <a:lnTo>
                      <a:pt x="78" y="728"/>
                    </a:lnTo>
                    <a:lnTo>
                      <a:pt x="75" y="733"/>
                    </a:lnTo>
                    <a:lnTo>
                      <a:pt x="73" y="738"/>
                    </a:lnTo>
                    <a:lnTo>
                      <a:pt x="66" y="747"/>
                    </a:lnTo>
                    <a:lnTo>
                      <a:pt x="60" y="753"/>
                    </a:lnTo>
                    <a:lnTo>
                      <a:pt x="71" y="753"/>
                    </a:lnTo>
                    <a:lnTo>
                      <a:pt x="81" y="753"/>
                    </a:lnTo>
                    <a:lnTo>
                      <a:pt x="79" y="760"/>
                    </a:lnTo>
                    <a:lnTo>
                      <a:pt x="77" y="768"/>
                    </a:lnTo>
                    <a:lnTo>
                      <a:pt x="74" y="776"/>
                    </a:lnTo>
                    <a:lnTo>
                      <a:pt x="71" y="784"/>
                    </a:lnTo>
                    <a:lnTo>
                      <a:pt x="63" y="799"/>
                    </a:lnTo>
                    <a:lnTo>
                      <a:pt x="60" y="808"/>
                    </a:lnTo>
                    <a:lnTo>
                      <a:pt x="61" y="813"/>
                    </a:lnTo>
                    <a:lnTo>
                      <a:pt x="63" y="817"/>
                    </a:lnTo>
                    <a:lnTo>
                      <a:pt x="66" y="822"/>
                    </a:lnTo>
                    <a:lnTo>
                      <a:pt x="71" y="827"/>
                    </a:lnTo>
                    <a:lnTo>
                      <a:pt x="74" y="832"/>
                    </a:lnTo>
                    <a:lnTo>
                      <a:pt x="77" y="838"/>
                    </a:lnTo>
                    <a:lnTo>
                      <a:pt x="79" y="844"/>
                    </a:lnTo>
                    <a:lnTo>
                      <a:pt x="81" y="850"/>
                    </a:lnTo>
                    <a:lnTo>
                      <a:pt x="79" y="858"/>
                    </a:lnTo>
                    <a:lnTo>
                      <a:pt x="76" y="864"/>
                    </a:lnTo>
                    <a:lnTo>
                      <a:pt x="72" y="870"/>
                    </a:lnTo>
                    <a:lnTo>
                      <a:pt x="67" y="876"/>
                    </a:lnTo>
                    <a:lnTo>
                      <a:pt x="62" y="881"/>
                    </a:lnTo>
                    <a:lnTo>
                      <a:pt x="57" y="887"/>
                    </a:lnTo>
                    <a:lnTo>
                      <a:pt x="54" y="893"/>
                    </a:lnTo>
                    <a:lnTo>
                      <a:pt x="53" y="900"/>
                    </a:lnTo>
                    <a:lnTo>
                      <a:pt x="54" y="909"/>
                    </a:lnTo>
                    <a:lnTo>
                      <a:pt x="55" y="918"/>
                    </a:lnTo>
                    <a:lnTo>
                      <a:pt x="56" y="925"/>
                    </a:lnTo>
                    <a:lnTo>
                      <a:pt x="59" y="932"/>
                    </a:lnTo>
                    <a:lnTo>
                      <a:pt x="64" y="945"/>
                    </a:lnTo>
                    <a:lnTo>
                      <a:pt x="71" y="958"/>
                    </a:lnTo>
                    <a:lnTo>
                      <a:pt x="76" y="970"/>
                    </a:lnTo>
                    <a:lnTo>
                      <a:pt x="82" y="983"/>
                    </a:lnTo>
                    <a:lnTo>
                      <a:pt x="84" y="989"/>
                    </a:lnTo>
                    <a:lnTo>
                      <a:pt x="85" y="996"/>
                    </a:lnTo>
                    <a:lnTo>
                      <a:pt x="86" y="1003"/>
                    </a:lnTo>
                    <a:lnTo>
                      <a:pt x="87" y="1011"/>
                    </a:lnTo>
                    <a:lnTo>
                      <a:pt x="86" y="1022"/>
                    </a:lnTo>
                    <a:lnTo>
                      <a:pt x="85" y="1034"/>
                    </a:lnTo>
                    <a:lnTo>
                      <a:pt x="83" y="1044"/>
                    </a:lnTo>
                    <a:lnTo>
                      <a:pt x="81" y="1055"/>
                    </a:lnTo>
                    <a:lnTo>
                      <a:pt x="77" y="1066"/>
                    </a:lnTo>
                    <a:lnTo>
                      <a:pt x="75" y="1077"/>
                    </a:lnTo>
                    <a:lnTo>
                      <a:pt x="74" y="1090"/>
                    </a:lnTo>
                    <a:lnTo>
                      <a:pt x="74" y="1103"/>
                    </a:lnTo>
                    <a:lnTo>
                      <a:pt x="74" y="1116"/>
                    </a:lnTo>
                    <a:lnTo>
                      <a:pt x="75" y="1128"/>
                    </a:lnTo>
                    <a:lnTo>
                      <a:pt x="76" y="1141"/>
                    </a:lnTo>
                    <a:lnTo>
                      <a:pt x="78" y="1152"/>
                    </a:lnTo>
                    <a:lnTo>
                      <a:pt x="82" y="1163"/>
                    </a:lnTo>
                    <a:lnTo>
                      <a:pt x="85" y="1174"/>
                    </a:lnTo>
                    <a:lnTo>
                      <a:pt x="89" y="1184"/>
                    </a:lnTo>
                    <a:lnTo>
                      <a:pt x="94" y="1195"/>
                    </a:lnTo>
                    <a:lnTo>
                      <a:pt x="103" y="1213"/>
                    </a:lnTo>
                    <a:lnTo>
                      <a:pt x="113" y="1231"/>
                    </a:lnTo>
                    <a:lnTo>
                      <a:pt x="124" y="1249"/>
                    </a:lnTo>
                    <a:lnTo>
                      <a:pt x="137" y="1265"/>
                    </a:lnTo>
                    <a:lnTo>
                      <a:pt x="149" y="1282"/>
                    </a:lnTo>
                    <a:lnTo>
                      <a:pt x="160" y="1298"/>
                    </a:lnTo>
                    <a:lnTo>
                      <a:pt x="171" y="1316"/>
                    </a:lnTo>
                    <a:lnTo>
                      <a:pt x="180" y="1334"/>
                    </a:lnTo>
                    <a:lnTo>
                      <a:pt x="188" y="1352"/>
                    </a:lnTo>
                    <a:lnTo>
                      <a:pt x="195" y="1373"/>
                    </a:lnTo>
                    <a:lnTo>
                      <a:pt x="197" y="1383"/>
                    </a:lnTo>
                    <a:lnTo>
                      <a:pt x="198" y="1394"/>
                    </a:lnTo>
                    <a:lnTo>
                      <a:pt x="199" y="1405"/>
                    </a:lnTo>
                    <a:lnTo>
                      <a:pt x="200" y="1418"/>
                    </a:lnTo>
                    <a:lnTo>
                      <a:pt x="200" y="1425"/>
                    </a:lnTo>
                    <a:lnTo>
                      <a:pt x="201" y="1431"/>
                    </a:lnTo>
                    <a:lnTo>
                      <a:pt x="202" y="1437"/>
                    </a:lnTo>
                    <a:lnTo>
                      <a:pt x="205" y="1442"/>
                    </a:lnTo>
                    <a:lnTo>
                      <a:pt x="210" y="1453"/>
                    </a:lnTo>
                    <a:lnTo>
                      <a:pt x="217" y="1463"/>
                    </a:lnTo>
                    <a:lnTo>
                      <a:pt x="222" y="1475"/>
                    </a:lnTo>
                    <a:lnTo>
                      <a:pt x="228" y="1485"/>
                    </a:lnTo>
                    <a:lnTo>
                      <a:pt x="230" y="1491"/>
                    </a:lnTo>
                    <a:lnTo>
                      <a:pt x="231" y="1497"/>
                    </a:lnTo>
                    <a:lnTo>
                      <a:pt x="232" y="1503"/>
                    </a:lnTo>
                    <a:lnTo>
                      <a:pt x="233" y="1510"/>
                    </a:lnTo>
                    <a:lnTo>
                      <a:pt x="232" y="1518"/>
                    </a:lnTo>
                    <a:lnTo>
                      <a:pt x="230" y="1526"/>
                    </a:lnTo>
                    <a:lnTo>
                      <a:pt x="227" y="1532"/>
                    </a:lnTo>
                    <a:lnTo>
                      <a:pt x="223" y="1537"/>
                    </a:lnTo>
                    <a:lnTo>
                      <a:pt x="219" y="1542"/>
                    </a:lnTo>
                    <a:lnTo>
                      <a:pt x="216" y="1547"/>
                    </a:lnTo>
                    <a:lnTo>
                      <a:pt x="213" y="1553"/>
                    </a:lnTo>
                    <a:lnTo>
                      <a:pt x="213" y="1559"/>
                    </a:lnTo>
                    <a:lnTo>
                      <a:pt x="213" y="1578"/>
                    </a:lnTo>
                    <a:lnTo>
                      <a:pt x="213" y="1590"/>
                    </a:lnTo>
                    <a:lnTo>
                      <a:pt x="213" y="1598"/>
                    </a:lnTo>
                    <a:lnTo>
                      <a:pt x="213" y="1603"/>
                    </a:lnTo>
                    <a:lnTo>
                      <a:pt x="212" y="1609"/>
                    </a:lnTo>
                    <a:lnTo>
                      <a:pt x="211" y="1615"/>
                    </a:lnTo>
                    <a:lnTo>
                      <a:pt x="209" y="1622"/>
                    </a:lnTo>
                    <a:lnTo>
                      <a:pt x="207" y="1628"/>
                    </a:lnTo>
                    <a:lnTo>
                      <a:pt x="204" y="1635"/>
                    </a:lnTo>
                    <a:lnTo>
                      <a:pt x="201" y="1644"/>
                    </a:lnTo>
                    <a:lnTo>
                      <a:pt x="200" y="1654"/>
                    </a:lnTo>
                    <a:lnTo>
                      <a:pt x="200" y="1664"/>
                    </a:lnTo>
                    <a:lnTo>
                      <a:pt x="200" y="1672"/>
                    </a:lnTo>
                    <a:lnTo>
                      <a:pt x="204" y="1681"/>
                    </a:lnTo>
                    <a:lnTo>
                      <a:pt x="207" y="1690"/>
                    </a:lnTo>
                    <a:lnTo>
                      <a:pt x="213" y="1700"/>
                    </a:lnTo>
                    <a:lnTo>
                      <a:pt x="220" y="1709"/>
                    </a:lnTo>
                    <a:lnTo>
                      <a:pt x="228" y="1718"/>
                    </a:lnTo>
                    <a:lnTo>
                      <a:pt x="236" y="1727"/>
                    </a:lnTo>
                    <a:lnTo>
                      <a:pt x="246" y="1735"/>
                    </a:lnTo>
                    <a:lnTo>
                      <a:pt x="256" y="1743"/>
                    </a:lnTo>
                    <a:lnTo>
                      <a:pt x="267" y="1752"/>
                    </a:lnTo>
                    <a:lnTo>
                      <a:pt x="278" y="1758"/>
                    </a:lnTo>
                    <a:lnTo>
                      <a:pt x="289" y="1764"/>
                    </a:lnTo>
                    <a:lnTo>
                      <a:pt x="300" y="1769"/>
                    </a:lnTo>
                    <a:lnTo>
                      <a:pt x="311" y="1772"/>
                    </a:lnTo>
                    <a:lnTo>
                      <a:pt x="322" y="1774"/>
                    </a:lnTo>
                    <a:lnTo>
                      <a:pt x="333" y="1775"/>
                    </a:lnTo>
                    <a:lnTo>
                      <a:pt x="342" y="1776"/>
                    </a:lnTo>
                    <a:lnTo>
                      <a:pt x="351" y="1779"/>
                    </a:lnTo>
                    <a:lnTo>
                      <a:pt x="358" y="1781"/>
                    </a:lnTo>
                    <a:lnTo>
                      <a:pt x="366" y="1784"/>
                    </a:lnTo>
                    <a:lnTo>
                      <a:pt x="380" y="1791"/>
                    </a:lnTo>
                    <a:lnTo>
                      <a:pt x="392" y="1798"/>
                    </a:lnTo>
                    <a:lnTo>
                      <a:pt x="404" y="1807"/>
                    </a:lnTo>
                    <a:lnTo>
                      <a:pt x="419" y="1813"/>
                    </a:lnTo>
                    <a:lnTo>
                      <a:pt x="426" y="1815"/>
                    </a:lnTo>
                    <a:lnTo>
                      <a:pt x="434" y="1817"/>
                    </a:lnTo>
                    <a:lnTo>
                      <a:pt x="443" y="1818"/>
                    </a:lnTo>
                    <a:lnTo>
                      <a:pt x="452" y="1818"/>
                    </a:lnTo>
                    <a:lnTo>
                      <a:pt x="452" y="1803"/>
                    </a:lnTo>
                    <a:lnTo>
                      <a:pt x="451" y="1786"/>
                    </a:lnTo>
                    <a:lnTo>
                      <a:pt x="448" y="1772"/>
                    </a:lnTo>
                    <a:lnTo>
                      <a:pt x="445" y="1758"/>
                    </a:lnTo>
                    <a:lnTo>
                      <a:pt x="441" y="1736"/>
                    </a:lnTo>
                    <a:lnTo>
                      <a:pt x="439" y="1726"/>
                    </a:lnTo>
                    <a:lnTo>
                      <a:pt x="440" y="1721"/>
                    </a:lnTo>
                    <a:lnTo>
                      <a:pt x="443" y="1715"/>
                    </a:lnTo>
                    <a:lnTo>
                      <a:pt x="448" y="1709"/>
                    </a:lnTo>
                    <a:lnTo>
                      <a:pt x="454" y="1703"/>
                    </a:lnTo>
                    <a:lnTo>
                      <a:pt x="460" y="1698"/>
                    </a:lnTo>
                    <a:lnTo>
                      <a:pt x="467" y="1693"/>
                    </a:lnTo>
                    <a:lnTo>
                      <a:pt x="474" y="1689"/>
                    </a:lnTo>
                    <a:lnTo>
                      <a:pt x="479" y="1688"/>
                    </a:lnTo>
                    <a:lnTo>
                      <a:pt x="466" y="1633"/>
                    </a:lnTo>
                    <a:lnTo>
                      <a:pt x="459" y="1633"/>
                    </a:lnTo>
                    <a:lnTo>
                      <a:pt x="459" y="1615"/>
                    </a:lnTo>
                    <a:lnTo>
                      <a:pt x="470" y="1612"/>
                    </a:lnTo>
                    <a:lnTo>
                      <a:pt x="479" y="1610"/>
                    </a:lnTo>
                    <a:lnTo>
                      <a:pt x="487" y="1608"/>
                    </a:lnTo>
                    <a:lnTo>
                      <a:pt x="493" y="1605"/>
                    </a:lnTo>
                    <a:lnTo>
                      <a:pt x="505" y="1599"/>
                    </a:lnTo>
                    <a:lnTo>
                      <a:pt x="519" y="1590"/>
                    </a:lnTo>
                    <a:lnTo>
                      <a:pt x="519" y="1510"/>
                    </a:lnTo>
                    <a:lnTo>
                      <a:pt x="507" y="1510"/>
                    </a:lnTo>
                    <a:lnTo>
                      <a:pt x="495" y="1509"/>
                    </a:lnTo>
                    <a:lnTo>
                      <a:pt x="482" y="1508"/>
                    </a:lnTo>
                    <a:lnTo>
                      <a:pt x="471" y="1506"/>
                    </a:lnTo>
                    <a:lnTo>
                      <a:pt x="462" y="1504"/>
                    </a:lnTo>
                    <a:lnTo>
                      <a:pt x="452" y="1502"/>
                    </a:lnTo>
                    <a:lnTo>
                      <a:pt x="443" y="1498"/>
                    </a:lnTo>
                    <a:lnTo>
                      <a:pt x="434" y="1495"/>
                    </a:lnTo>
                    <a:lnTo>
                      <a:pt x="426" y="1490"/>
                    </a:lnTo>
                    <a:lnTo>
                      <a:pt x="420" y="1486"/>
                    </a:lnTo>
                    <a:lnTo>
                      <a:pt x="413" y="1480"/>
                    </a:lnTo>
                    <a:lnTo>
                      <a:pt x="409" y="1474"/>
                    </a:lnTo>
                    <a:lnTo>
                      <a:pt x="404" y="1466"/>
                    </a:lnTo>
                    <a:lnTo>
                      <a:pt x="401" y="1459"/>
                    </a:lnTo>
                    <a:lnTo>
                      <a:pt x="400" y="1451"/>
                    </a:lnTo>
                    <a:lnTo>
                      <a:pt x="399" y="1442"/>
                    </a:lnTo>
                    <a:lnTo>
                      <a:pt x="400" y="1436"/>
                    </a:lnTo>
                    <a:lnTo>
                      <a:pt x="401" y="1430"/>
                    </a:lnTo>
                    <a:lnTo>
                      <a:pt x="404" y="1424"/>
                    </a:lnTo>
                    <a:lnTo>
                      <a:pt x="408" y="1419"/>
                    </a:lnTo>
                    <a:lnTo>
                      <a:pt x="412" y="1415"/>
                    </a:lnTo>
                    <a:lnTo>
                      <a:pt x="417" y="1410"/>
                    </a:lnTo>
                    <a:lnTo>
                      <a:pt x="422" y="1407"/>
                    </a:lnTo>
                    <a:lnTo>
                      <a:pt x="429" y="1403"/>
                    </a:lnTo>
                    <a:lnTo>
                      <a:pt x="441" y="1399"/>
                    </a:lnTo>
                    <a:lnTo>
                      <a:pt x="453" y="1395"/>
                    </a:lnTo>
                    <a:lnTo>
                      <a:pt x="464" y="1393"/>
                    </a:lnTo>
                    <a:lnTo>
                      <a:pt x="473" y="1393"/>
                    </a:lnTo>
                    <a:lnTo>
                      <a:pt x="473" y="1384"/>
                    </a:lnTo>
                    <a:lnTo>
                      <a:pt x="474" y="1374"/>
                    </a:lnTo>
                    <a:lnTo>
                      <a:pt x="476" y="1364"/>
                    </a:lnTo>
                    <a:lnTo>
                      <a:pt x="479" y="1353"/>
                    </a:lnTo>
                    <a:lnTo>
                      <a:pt x="481" y="1342"/>
                    </a:lnTo>
                    <a:lnTo>
                      <a:pt x="484" y="1332"/>
                    </a:lnTo>
                    <a:lnTo>
                      <a:pt x="485" y="1323"/>
                    </a:lnTo>
                    <a:lnTo>
                      <a:pt x="486" y="1313"/>
                    </a:lnTo>
                    <a:lnTo>
                      <a:pt x="485" y="1301"/>
                    </a:lnTo>
                    <a:lnTo>
                      <a:pt x="482" y="1290"/>
                    </a:lnTo>
                    <a:lnTo>
                      <a:pt x="480" y="1278"/>
                    </a:lnTo>
                    <a:lnTo>
                      <a:pt x="476" y="1267"/>
                    </a:lnTo>
                    <a:lnTo>
                      <a:pt x="466" y="1245"/>
                    </a:lnTo>
                    <a:lnTo>
                      <a:pt x="455" y="1224"/>
                    </a:lnTo>
                    <a:lnTo>
                      <a:pt x="444" y="1205"/>
                    </a:lnTo>
                    <a:lnTo>
                      <a:pt x="435" y="1187"/>
                    </a:lnTo>
                    <a:lnTo>
                      <a:pt x="431" y="1179"/>
                    </a:lnTo>
                    <a:lnTo>
                      <a:pt x="429" y="1172"/>
                    </a:lnTo>
                    <a:lnTo>
                      <a:pt x="426" y="1165"/>
                    </a:lnTo>
                    <a:lnTo>
                      <a:pt x="425" y="1159"/>
                    </a:lnTo>
                    <a:lnTo>
                      <a:pt x="425" y="1148"/>
                    </a:lnTo>
                    <a:lnTo>
                      <a:pt x="425" y="1141"/>
                    </a:lnTo>
                    <a:lnTo>
                      <a:pt x="433" y="1141"/>
                    </a:lnTo>
                    <a:lnTo>
                      <a:pt x="441" y="1142"/>
                    </a:lnTo>
                    <a:lnTo>
                      <a:pt x="448" y="1144"/>
                    </a:lnTo>
                    <a:lnTo>
                      <a:pt x="456" y="1145"/>
                    </a:lnTo>
                    <a:lnTo>
                      <a:pt x="473" y="1150"/>
                    </a:lnTo>
                    <a:lnTo>
                      <a:pt x="488" y="1156"/>
                    </a:lnTo>
                    <a:lnTo>
                      <a:pt x="503" y="1161"/>
                    </a:lnTo>
                    <a:lnTo>
                      <a:pt x="518" y="1166"/>
                    </a:lnTo>
                    <a:lnTo>
                      <a:pt x="532" y="1170"/>
                    </a:lnTo>
                    <a:lnTo>
                      <a:pt x="545" y="1171"/>
                    </a:lnTo>
                    <a:lnTo>
                      <a:pt x="549" y="1171"/>
                    </a:lnTo>
                    <a:lnTo>
                      <a:pt x="554" y="1169"/>
                    </a:lnTo>
                    <a:lnTo>
                      <a:pt x="557" y="1168"/>
                    </a:lnTo>
                    <a:lnTo>
                      <a:pt x="560" y="1165"/>
                    </a:lnTo>
                    <a:lnTo>
                      <a:pt x="565" y="1159"/>
                    </a:lnTo>
                    <a:lnTo>
                      <a:pt x="568" y="1151"/>
                    </a:lnTo>
                    <a:lnTo>
                      <a:pt x="570" y="1142"/>
                    </a:lnTo>
                    <a:lnTo>
                      <a:pt x="571" y="1132"/>
                    </a:lnTo>
                    <a:lnTo>
                      <a:pt x="571" y="1123"/>
                    </a:lnTo>
                    <a:lnTo>
                      <a:pt x="571" y="1116"/>
                    </a:lnTo>
                    <a:lnTo>
                      <a:pt x="569" y="1112"/>
                    </a:lnTo>
                    <a:lnTo>
                      <a:pt x="565" y="1102"/>
                    </a:lnTo>
                    <a:lnTo>
                      <a:pt x="560" y="1090"/>
                    </a:lnTo>
                    <a:lnTo>
                      <a:pt x="558" y="1078"/>
                    </a:lnTo>
                    <a:lnTo>
                      <a:pt x="552" y="1066"/>
                    </a:lnTo>
                    <a:lnTo>
                      <a:pt x="545" y="1054"/>
                    </a:lnTo>
                    <a:lnTo>
                      <a:pt x="546" y="1049"/>
                    </a:lnTo>
                    <a:lnTo>
                      <a:pt x="548" y="1044"/>
                    </a:lnTo>
                    <a:lnTo>
                      <a:pt x="551" y="1040"/>
                    </a:lnTo>
                    <a:lnTo>
                      <a:pt x="555" y="1036"/>
                    </a:lnTo>
                    <a:lnTo>
                      <a:pt x="559" y="1032"/>
                    </a:lnTo>
                    <a:lnTo>
                      <a:pt x="565" y="1030"/>
                    </a:lnTo>
                    <a:lnTo>
                      <a:pt x="571" y="1027"/>
                    </a:lnTo>
                    <a:lnTo>
                      <a:pt x="578" y="1025"/>
                    </a:lnTo>
                    <a:lnTo>
                      <a:pt x="591" y="1022"/>
                    </a:lnTo>
                    <a:lnTo>
                      <a:pt x="604" y="1021"/>
                    </a:lnTo>
                    <a:lnTo>
                      <a:pt x="615" y="1021"/>
                    </a:lnTo>
                    <a:lnTo>
                      <a:pt x="625" y="1023"/>
                    </a:lnTo>
                    <a:lnTo>
                      <a:pt x="652" y="1023"/>
                    </a:lnTo>
                    <a:lnTo>
                      <a:pt x="676" y="1023"/>
                    </a:lnTo>
                    <a:lnTo>
                      <a:pt x="697" y="1021"/>
                    </a:lnTo>
                    <a:lnTo>
                      <a:pt x="716" y="1017"/>
                    </a:lnTo>
                    <a:lnTo>
                      <a:pt x="734" y="1013"/>
                    </a:lnTo>
                    <a:lnTo>
                      <a:pt x="750" y="1007"/>
                    </a:lnTo>
                    <a:lnTo>
                      <a:pt x="764" y="1001"/>
                    </a:lnTo>
                    <a:lnTo>
                      <a:pt x="776" y="993"/>
                    </a:lnTo>
                    <a:lnTo>
                      <a:pt x="787" y="984"/>
                    </a:lnTo>
                    <a:lnTo>
                      <a:pt x="795" y="973"/>
                    </a:lnTo>
                    <a:lnTo>
                      <a:pt x="802" y="961"/>
                    </a:lnTo>
                    <a:lnTo>
                      <a:pt x="809" y="949"/>
                    </a:lnTo>
                    <a:lnTo>
                      <a:pt x="812" y="935"/>
                    </a:lnTo>
                    <a:lnTo>
                      <a:pt x="815" y="921"/>
                    </a:lnTo>
                    <a:lnTo>
                      <a:pt x="817" y="904"/>
                    </a:lnTo>
                    <a:lnTo>
                      <a:pt x="817" y="888"/>
                    </a:lnTo>
                    <a:lnTo>
                      <a:pt x="817" y="884"/>
                    </a:lnTo>
                    <a:lnTo>
                      <a:pt x="816" y="882"/>
                    </a:lnTo>
                    <a:lnTo>
                      <a:pt x="815" y="879"/>
                    </a:lnTo>
                    <a:lnTo>
                      <a:pt x="813" y="877"/>
                    </a:lnTo>
                    <a:lnTo>
                      <a:pt x="809" y="874"/>
                    </a:lnTo>
                    <a:lnTo>
                      <a:pt x="803" y="871"/>
                    </a:lnTo>
                    <a:lnTo>
                      <a:pt x="792" y="867"/>
                    </a:lnTo>
                    <a:lnTo>
                      <a:pt x="784" y="863"/>
                    </a:lnTo>
                    <a:lnTo>
                      <a:pt x="782" y="859"/>
                    </a:lnTo>
                    <a:lnTo>
                      <a:pt x="781" y="852"/>
                    </a:lnTo>
                    <a:lnTo>
                      <a:pt x="780" y="847"/>
                    </a:lnTo>
                    <a:lnTo>
                      <a:pt x="779" y="841"/>
                    </a:lnTo>
                    <a:lnTo>
                      <a:pt x="780" y="836"/>
                    </a:lnTo>
                    <a:lnTo>
                      <a:pt x="781" y="830"/>
                    </a:lnTo>
                    <a:lnTo>
                      <a:pt x="782" y="825"/>
                    </a:lnTo>
                    <a:lnTo>
                      <a:pt x="784" y="820"/>
                    </a:lnTo>
                    <a:lnTo>
                      <a:pt x="772" y="816"/>
                    </a:lnTo>
                    <a:lnTo>
                      <a:pt x="758" y="810"/>
                    </a:lnTo>
                    <a:lnTo>
                      <a:pt x="742" y="800"/>
                    </a:lnTo>
                    <a:lnTo>
                      <a:pt x="725" y="789"/>
                    </a:lnTo>
                    <a:lnTo>
                      <a:pt x="717" y="783"/>
                    </a:lnTo>
                    <a:lnTo>
                      <a:pt x="711" y="777"/>
                    </a:lnTo>
                    <a:lnTo>
                      <a:pt x="704" y="771"/>
                    </a:lnTo>
                    <a:lnTo>
                      <a:pt x="700" y="765"/>
                    </a:lnTo>
                    <a:lnTo>
                      <a:pt x="695" y="758"/>
                    </a:lnTo>
                    <a:lnTo>
                      <a:pt x="692" y="752"/>
                    </a:lnTo>
                    <a:lnTo>
                      <a:pt x="691" y="745"/>
                    </a:lnTo>
                    <a:lnTo>
                      <a:pt x="691" y="739"/>
                    </a:lnTo>
                    <a:lnTo>
                      <a:pt x="698" y="616"/>
                    </a:lnTo>
                    <a:lnTo>
                      <a:pt x="697" y="585"/>
                    </a:lnTo>
                    <a:lnTo>
                      <a:pt x="697" y="553"/>
                    </a:lnTo>
                    <a:lnTo>
                      <a:pt x="698" y="546"/>
                    </a:lnTo>
                    <a:lnTo>
                      <a:pt x="699" y="539"/>
                    </a:lnTo>
                    <a:lnTo>
                      <a:pt x="701" y="532"/>
                    </a:lnTo>
                    <a:lnTo>
                      <a:pt x="703" y="525"/>
                    </a:lnTo>
                    <a:lnTo>
                      <a:pt x="708" y="518"/>
                    </a:lnTo>
                    <a:lnTo>
                      <a:pt x="712" y="511"/>
                    </a:lnTo>
                    <a:lnTo>
                      <a:pt x="717" y="505"/>
                    </a:lnTo>
                    <a:lnTo>
                      <a:pt x="725" y="499"/>
                    </a:lnTo>
                    <a:lnTo>
                      <a:pt x="725" y="49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95" name="Freeform 444">
              <a:extLst>
                <a:ext uri="{FF2B5EF4-FFF2-40B4-BE49-F238E27FC236}">
                  <a16:creationId xmlns:a16="http://schemas.microsoft.com/office/drawing/2014/main" id="{3B896825-8771-F54D-B26E-90673B69E22C}"/>
                </a:ext>
              </a:extLst>
            </p:cNvPr>
            <p:cNvSpPr>
              <a:spLocks/>
            </p:cNvSpPr>
            <p:nvPr>
              <p:custDataLst>
                <p:tags r:id="rId363"/>
              </p:custDataLst>
            </p:nvPr>
          </p:nvSpPr>
          <p:spPr bwMode="auto">
            <a:xfrm>
              <a:off x="6118969" y="3071534"/>
              <a:ext cx="100718" cy="96992"/>
            </a:xfrm>
            <a:custGeom>
              <a:avLst/>
              <a:gdLst>
                <a:gd name="T0" fmla="*/ 38168 w 186"/>
                <a:gd name="T1" fmla="*/ 77319 h 166"/>
                <a:gd name="T2" fmla="*/ 36837 w 186"/>
                <a:gd name="T3" fmla="*/ 71534 h 166"/>
                <a:gd name="T4" fmla="*/ 34618 w 186"/>
                <a:gd name="T5" fmla="*/ 66800 h 166"/>
                <a:gd name="T6" fmla="*/ 32842 w 186"/>
                <a:gd name="T7" fmla="*/ 62066 h 166"/>
                <a:gd name="T8" fmla="*/ 31067 w 186"/>
                <a:gd name="T9" fmla="*/ 57858 h 166"/>
                <a:gd name="T10" fmla="*/ 26629 w 186"/>
                <a:gd name="T11" fmla="*/ 49968 h 166"/>
                <a:gd name="T12" fmla="*/ 21747 w 186"/>
                <a:gd name="T13" fmla="*/ 43131 h 166"/>
                <a:gd name="T14" fmla="*/ 16421 w 186"/>
                <a:gd name="T15" fmla="*/ 36819 h 166"/>
                <a:gd name="T16" fmla="*/ 11095 w 186"/>
                <a:gd name="T17" fmla="*/ 29455 h 166"/>
                <a:gd name="T18" fmla="*/ 5770 w 186"/>
                <a:gd name="T19" fmla="*/ 19987 h 166"/>
                <a:gd name="T20" fmla="*/ 0 w 186"/>
                <a:gd name="T21" fmla="*/ 9468 h 166"/>
                <a:gd name="T22" fmla="*/ 0 w 186"/>
                <a:gd name="T23" fmla="*/ 0 h 166"/>
                <a:gd name="T24" fmla="*/ 3107 w 186"/>
                <a:gd name="T25" fmla="*/ 1052 h 166"/>
                <a:gd name="T26" fmla="*/ 6213 w 186"/>
                <a:gd name="T27" fmla="*/ 1578 h 166"/>
                <a:gd name="T28" fmla="*/ 8876 w 186"/>
                <a:gd name="T29" fmla="*/ 2104 h 166"/>
                <a:gd name="T30" fmla="*/ 11983 w 186"/>
                <a:gd name="T31" fmla="*/ 2104 h 166"/>
                <a:gd name="T32" fmla="*/ 14646 w 186"/>
                <a:gd name="T33" fmla="*/ 2104 h 166"/>
                <a:gd name="T34" fmla="*/ 17753 w 186"/>
                <a:gd name="T35" fmla="*/ 1578 h 166"/>
                <a:gd name="T36" fmla="*/ 20859 w 186"/>
                <a:gd name="T37" fmla="*/ 1052 h 166"/>
                <a:gd name="T38" fmla="*/ 23522 w 186"/>
                <a:gd name="T39" fmla="*/ 0 h 166"/>
                <a:gd name="T40" fmla="*/ 62134 w 186"/>
                <a:gd name="T41" fmla="*/ 6312 h 166"/>
                <a:gd name="T42" fmla="*/ 82550 w 186"/>
                <a:gd name="T43" fmla="*/ 47864 h 166"/>
                <a:gd name="T44" fmla="*/ 75893 w 186"/>
                <a:gd name="T45" fmla="*/ 58910 h 166"/>
                <a:gd name="T46" fmla="*/ 68792 w 186"/>
                <a:gd name="T47" fmla="*/ 67852 h 166"/>
                <a:gd name="T48" fmla="*/ 66129 w 186"/>
                <a:gd name="T49" fmla="*/ 72060 h 166"/>
                <a:gd name="T50" fmla="*/ 63910 w 186"/>
                <a:gd name="T51" fmla="*/ 76267 h 166"/>
                <a:gd name="T52" fmla="*/ 63022 w 186"/>
                <a:gd name="T53" fmla="*/ 78897 h 166"/>
                <a:gd name="T54" fmla="*/ 62578 w 186"/>
                <a:gd name="T55" fmla="*/ 82053 h 166"/>
                <a:gd name="T56" fmla="*/ 62134 w 186"/>
                <a:gd name="T57" fmla="*/ 84683 h 166"/>
                <a:gd name="T58" fmla="*/ 62134 w 186"/>
                <a:gd name="T59" fmla="*/ 87313 h 166"/>
                <a:gd name="T60" fmla="*/ 38168 w 186"/>
                <a:gd name="T61" fmla="*/ 77319 h 1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86" h="166">
                  <a:moveTo>
                    <a:pt x="86" y="147"/>
                  </a:moveTo>
                  <a:lnTo>
                    <a:pt x="83" y="136"/>
                  </a:lnTo>
                  <a:lnTo>
                    <a:pt x="78" y="127"/>
                  </a:lnTo>
                  <a:lnTo>
                    <a:pt x="74" y="118"/>
                  </a:lnTo>
                  <a:lnTo>
                    <a:pt x="70" y="110"/>
                  </a:lnTo>
                  <a:lnTo>
                    <a:pt x="60" y="95"/>
                  </a:lnTo>
                  <a:lnTo>
                    <a:pt x="49" y="82"/>
                  </a:lnTo>
                  <a:lnTo>
                    <a:pt x="37" y="70"/>
                  </a:lnTo>
                  <a:lnTo>
                    <a:pt x="25" y="56"/>
                  </a:lnTo>
                  <a:lnTo>
                    <a:pt x="13" y="3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2"/>
                  </a:lnTo>
                  <a:lnTo>
                    <a:pt x="14" y="3"/>
                  </a:lnTo>
                  <a:lnTo>
                    <a:pt x="20" y="4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140" y="12"/>
                  </a:lnTo>
                  <a:lnTo>
                    <a:pt x="186" y="91"/>
                  </a:lnTo>
                  <a:lnTo>
                    <a:pt x="171" y="112"/>
                  </a:lnTo>
                  <a:lnTo>
                    <a:pt x="155" y="129"/>
                  </a:lnTo>
                  <a:lnTo>
                    <a:pt x="149" y="137"/>
                  </a:lnTo>
                  <a:lnTo>
                    <a:pt x="144" y="145"/>
                  </a:lnTo>
                  <a:lnTo>
                    <a:pt x="142" y="150"/>
                  </a:lnTo>
                  <a:lnTo>
                    <a:pt x="141" y="156"/>
                  </a:lnTo>
                  <a:lnTo>
                    <a:pt x="140" y="161"/>
                  </a:lnTo>
                  <a:lnTo>
                    <a:pt x="140" y="166"/>
                  </a:lnTo>
                  <a:lnTo>
                    <a:pt x="86" y="14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96" name="Freeform 446">
              <a:extLst>
                <a:ext uri="{FF2B5EF4-FFF2-40B4-BE49-F238E27FC236}">
                  <a16:creationId xmlns:a16="http://schemas.microsoft.com/office/drawing/2014/main" id="{626D7C9D-9E8B-4A4C-8E60-D33DE8BED4DA}"/>
                </a:ext>
              </a:extLst>
            </p:cNvPr>
            <p:cNvSpPr>
              <a:spLocks/>
            </p:cNvSpPr>
            <p:nvPr>
              <p:custDataLst>
                <p:tags r:id="rId364"/>
              </p:custDataLst>
            </p:nvPr>
          </p:nvSpPr>
          <p:spPr bwMode="auto">
            <a:xfrm>
              <a:off x="6312657" y="3110330"/>
              <a:ext cx="162698" cy="107573"/>
            </a:xfrm>
            <a:custGeom>
              <a:avLst/>
              <a:gdLst>
                <a:gd name="T0" fmla="*/ 33873 w 311"/>
                <a:gd name="T1" fmla="*/ 20558 h 179"/>
                <a:gd name="T2" fmla="*/ 49309 w 311"/>
                <a:gd name="T3" fmla="*/ 14066 h 179"/>
                <a:gd name="T4" fmla="*/ 63459 w 311"/>
                <a:gd name="T5" fmla="*/ 7574 h 179"/>
                <a:gd name="T6" fmla="*/ 76323 w 311"/>
                <a:gd name="T7" fmla="*/ 2164 h 179"/>
                <a:gd name="T8" fmla="*/ 90472 w 311"/>
                <a:gd name="T9" fmla="*/ 0 h 179"/>
                <a:gd name="T10" fmla="*/ 101192 w 311"/>
                <a:gd name="T11" fmla="*/ 1082 h 179"/>
                <a:gd name="T12" fmla="*/ 109767 w 311"/>
                <a:gd name="T13" fmla="*/ 3246 h 179"/>
                <a:gd name="T14" fmla="*/ 125203 w 311"/>
                <a:gd name="T15" fmla="*/ 6492 h 179"/>
                <a:gd name="T16" fmla="*/ 123059 w 311"/>
                <a:gd name="T17" fmla="*/ 15148 h 179"/>
                <a:gd name="T18" fmla="*/ 119200 w 311"/>
                <a:gd name="T19" fmla="*/ 22722 h 179"/>
                <a:gd name="T20" fmla="*/ 115341 w 311"/>
                <a:gd name="T21" fmla="*/ 28673 h 179"/>
                <a:gd name="T22" fmla="*/ 113626 w 311"/>
                <a:gd name="T23" fmla="*/ 33542 h 179"/>
                <a:gd name="T24" fmla="*/ 114055 w 311"/>
                <a:gd name="T25" fmla="*/ 35706 h 179"/>
                <a:gd name="T26" fmla="*/ 116199 w 311"/>
                <a:gd name="T27" fmla="*/ 38411 h 179"/>
                <a:gd name="T28" fmla="*/ 122202 w 311"/>
                <a:gd name="T29" fmla="*/ 42739 h 179"/>
                <a:gd name="T30" fmla="*/ 133350 w 311"/>
                <a:gd name="T31" fmla="*/ 50312 h 179"/>
                <a:gd name="T32" fmla="*/ 123059 w 311"/>
                <a:gd name="T33" fmla="*/ 57886 h 179"/>
                <a:gd name="T34" fmla="*/ 120487 w 311"/>
                <a:gd name="T35" fmla="*/ 62214 h 179"/>
                <a:gd name="T36" fmla="*/ 119200 w 311"/>
                <a:gd name="T37" fmla="*/ 69788 h 179"/>
                <a:gd name="T38" fmla="*/ 108052 w 311"/>
                <a:gd name="T39" fmla="*/ 73575 h 179"/>
                <a:gd name="T40" fmla="*/ 90472 w 311"/>
                <a:gd name="T41" fmla="*/ 80067 h 179"/>
                <a:gd name="T42" fmla="*/ 81897 w 311"/>
                <a:gd name="T43" fmla="*/ 90887 h 179"/>
                <a:gd name="T44" fmla="*/ 76323 w 311"/>
                <a:gd name="T45" fmla="*/ 95215 h 179"/>
                <a:gd name="T46" fmla="*/ 70748 w 311"/>
                <a:gd name="T47" fmla="*/ 96838 h 179"/>
                <a:gd name="T48" fmla="*/ 64745 w 311"/>
                <a:gd name="T49" fmla="*/ 94674 h 179"/>
                <a:gd name="T50" fmla="*/ 58743 w 311"/>
                <a:gd name="T51" fmla="*/ 90346 h 179"/>
                <a:gd name="T52" fmla="*/ 51453 w 311"/>
                <a:gd name="T53" fmla="*/ 85477 h 179"/>
                <a:gd name="T54" fmla="*/ 42020 w 311"/>
                <a:gd name="T55" fmla="*/ 83854 h 179"/>
                <a:gd name="T56" fmla="*/ 28299 w 311"/>
                <a:gd name="T57" fmla="*/ 83854 h 179"/>
                <a:gd name="T58" fmla="*/ 21868 w 311"/>
                <a:gd name="T59" fmla="*/ 84936 h 179"/>
                <a:gd name="T60" fmla="*/ 16722 w 311"/>
                <a:gd name="T61" fmla="*/ 87100 h 179"/>
                <a:gd name="T62" fmla="*/ 15436 w 311"/>
                <a:gd name="T63" fmla="*/ 76821 h 179"/>
                <a:gd name="T64" fmla="*/ 13721 w 311"/>
                <a:gd name="T65" fmla="*/ 66542 h 179"/>
                <a:gd name="T66" fmla="*/ 9004 w 311"/>
                <a:gd name="T67" fmla="*/ 69247 h 179"/>
                <a:gd name="T68" fmla="*/ 5574 w 311"/>
                <a:gd name="T69" fmla="*/ 69788 h 179"/>
                <a:gd name="T70" fmla="*/ 3001 w 311"/>
                <a:gd name="T71" fmla="*/ 68165 h 179"/>
                <a:gd name="T72" fmla="*/ 1286 w 311"/>
                <a:gd name="T73" fmla="*/ 65460 h 179"/>
                <a:gd name="T74" fmla="*/ 0 w 311"/>
                <a:gd name="T75" fmla="*/ 56804 h 179"/>
                <a:gd name="T76" fmla="*/ 0 w 311"/>
                <a:gd name="T77" fmla="*/ 47067 h 179"/>
                <a:gd name="T78" fmla="*/ 1286 w 311"/>
                <a:gd name="T79" fmla="*/ 44362 h 179"/>
                <a:gd name="T80" fmla="*/ 5574 w 311"/>
                <a:gd name="T81" fmla="*/ 42198 h 179"/>
                <a:gd name="T82" fmla="*/ 9004 w 311"/>
                <a:gd name="T83" fmla="*/ 38952 h 179"/>
                <a:gd name="T84" fmla="*/ 10719 w 311"/>
                <a:gd name="T85" fmla="*/ 36788 h 179"/>
                <a:gd name="T86" fmla="*/ 11148 w 311"/>
                <a:gd name="T87" fmla="*/ 33542 h 179"/>
                <a:gd name="T88" fmla="*/ 10291 w 311"/>
                <a:gd name="T89" fmla="*/ 27591 h 179"/>
                <a:gd name="T90" fmla="*/ 8147 w 311"/>
                <a:gd name="T91" fmla="*/ 23263 h 179"/>
                <a:gd name="T92" fmla="*/ 3430 w 311"/>
                <a:gd name="T93" fmla="*/ 15689 h 179"/>
                <a:gd name="T94" fmla="*/ 429 w 311"/>
                <a:gd name="T95" fmla="*/ 9738 h 179"/>
                <a:gd name="T96" fmla="*/ 429 w 311"/>
                <a:gd name="T97" fmla="*/ 7033 h 179"/>
                <a:gd name="T98" fmla="*/ 2573 w 311"/>
                <a:gd name="T99" fmla="*/ 3246 h 179"/>
                <a:gd name="T100" fmla="*/ 0 w 311"/>
                <a:gd name="T101" fmla="*/ 3246 h 1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11" h="179">
                  <a:moveTo>
                    <a:pt x="0" y="6"/>
                  </a:moveTo>
                  <a:lnTo>
                    <a:pt x="79" y="38"/>
                  </a:lnTo>
                  <a:lnTo>
                    <a:pt x="97" y="33"/>
                  </a:lnTo>
                  <a:lnTo>
                    <a:pt x="115" y="26"/>
                  </a:lnTo>
                  <a:lnTo>
                    <a:pt x="132" y="20"/>
                  </a:lnTo>
                  <a:lnTo>
                    <a:pt x="148" y="14"/>
                  </a:lnTo>
                  <a:lnTo>
                    <a:pt x="163" y="9"/>
                  </a:lnTo>
                  <a:lnTo>
                    <a:pt x="178" y="4"/>
                  </a:lnTo>
                  <a:lnTo>
                    <a:pt x="195" y="1"/>
                  </a:lnTo>
                  <a:lnTo>
                    <a:pt x="211" y="0"/>
                  </a:lnTo>
                  <a:lnTo>
                    <a:pt x="224" y="1"/>
                  </a:lnTo>
                  <a:lnTo>
                    <a:pt x="236" y="2"/>
                  </a:lnTo>
                  <a:lnTo>
                    <a:pt x="247" y="4"/>
                  </a:lnTo>
                  <a:lnTo>
                    <a:pt x="256" y="6"/>
                  </a:lnTo>
                  <a:lnTo>
                    <a:pt x="275" y="10"/>
                  </a:lnTo>
                  <a:lnTo>
                    <a:pt x="292" y="12"/>
                  </a:lnTo>
                  <a:lnTo>
                    <a:pt x="290" y="21"/>
                  </a:lnTo>
                  <a:lnTo>
                    <a:pt x="287" y="28"/>
                  </a:lnTo>
                  <a:lnTo>
                    <a:pt x="283" y="36"/>
                  </a:lnTo>
                  <a:lnTo>
                    <a:pt x="278" y="42"/>
                  </a:lnTo>
                  <a:lnTo>
                    <a:pt x="273" y="48"/>
                  </a:lnTo>
                  <a:lnTo>
                    <a:pt x="269" y="53"/>
                  </a:lnTo>
                  <a:lnTo>
                    <a:pt x="266" y="57"/>
                  </a:lnTo>
                  <a:lnTo>
                    <a:pt x="265" y="62"/>
                  </a:lnTo>
                  <a:lnTo>
                    <a:pt x="265" y="64"/>
                  </a:lnTo>
                  <a:lnTo>
                    <a:pt x="266" y="66"/>
                  </a:lnTo>
                  <a:lnTo>
                    <a:pt x="269" y="69"/>
                  </a:lnTo>
                  <a:lnTo>
                    <a:pt x="271" y="71"/>
                  </a:lnTo>
                  <a:lnTo>
                    <a:pt x="277" y="75"/>
                  </a:lnTo>
                  <a:lnTo>
                    <a:pt x="285" y="79"/>
                  </a:lnTo>
                  <a:lnTo>
                    <a:pt x="301" y="87"/>
                  </a:lnTo>
                  <a:lnTo>
                    <a:pt x="311" y="93"/>
                  </a:lnTo>
                  <a:lnTo>
                    <a:pt x="298" y="100"/>
                  </a:lnTo>
                  <a:lnTo>
                    <a:pt x="287" y="107"/>
                  </a:lnTo>
                  <a:lnTo>
                    <a:pt x="283" y="110"/>
                  </a:lnTo>
                  <a:lnTo>
                    <a:pt x="281" y="115"/>
                  </a:lnTo>
                  <a:lnTo>
                    <a:pt x="278" y="121"/>
                  </a:lnTo>
                  <a:lnTo>
                    <a:pt x="278" y="129"/>
                  </a:lnTo>
                  <a:lnTo>
                    <a:pt x="271" y="131"/>
                  </a:lnTo>
                  <a:lnTo>
                    <a:pt x="252" y="136"/>
                  </a:lnTo>
                  <a:lnTo>
                    <a:pt x="230" y="143"/>
                  </a:lnTo>
                  <a:lnTo>
                    <a:pt x="211" y="148"/>
                  </a:lnTo>
                  <a:lnTo>
                    <a:pt x="202" y="158"/>
                  </a:lnTo>
                  <a:lnTo>
                    <a:pt x="191" y="168"/>
                  </a:lnTo>
                  <a:lnTo>
                    <a:pt x="185" y="172"/>
                  </a:lnTo>
                  <a:lnTo>
                    <a:pt x="178" y="176"/>
                  </a:lnTo>
                  <a:lnTo>
                    <a:pt x="172" y="178"/>
                  </a:lnTo>
                  <a:lnTo>
                    <a:pt x="165" y="179"/>
                  </a:lnTo>
                  <a:lnTo>
                    <a:pt x="158" y="178"/>
                  </a:lnTo>
                  <a:lnTo>
                    <a:pt x="151" y="175"/>
                  </a:lnTo>
                  <a:lnTo>
                    <a:pt x="144" y="171"/>
                  </a:lnTo>
                  <a:lnTo>
                    <a:pt x="137" y="167"/>
                  </a:lnTo>
                  <a:lnTo>
                    <a:pt x="129" y="162"/>
                  </a:lnTo>
                  <a:lnTo>
                    <a:pt x="120" y="158"/>
                  </a:lnTo>
                  <a:lnTo>
                    <a:pt x="110" y="156"/>
                  </a:lnTo>
                  <a:lnTo>
                    <a:pt x="98" y="155"/>
                  </a:lnTo>
                  <a:lnTo>
                    <a:pt x="83" y="155"/>
                  </a:lnTo>
                  <a:lnTo>
                    <a:pt x="66" y="155"/>
                  </a:lnTo>
                  <a:lnTo>
                    <a:pt x="59" y="156"/>
                  </a:lnTo>
                  <a:lnTo>
                    <a:pt x="51" y="157"/>
                  </a:lnTo>
                  <a:lnTo>
                    <a:pt x="45" y="159"/>
                  </a:lnTo>
                  <a:lnTo>
                    <a:pt x="39" y="161"/>
                  </a:lnTo>
                  <a:lnTo>
                    <a:pt x="38" y="151"/>
                  </a:lnTo>
                  <a:lnTo>
                    <a:pt x="36" y="142"/>
                  </a:lnTo>
                  <a:lnTo>
                    <a:pt x="34" y="132"/>
                  </a:lnTo>
                  <a:lnTo>
                    <a:pt x="32" y="123"/>
                  </a:lnTo>
                  <a:lnTo>
                    <a:pt x="26" y="126"/>
                  </a:lnTo>
                  <a:lnTo>
                    <a:pt x="21" y="128"/>
                  </a:lnTo>
                  <a:lnTo>
                    <a:pt x="17" y="129"/>
                  </a:lnTo>
                  <a:lnTo>
                    <a:pt x="13" y="129"/>
                  </a:lnTo>
                  <a:lnTo>
                    <a:pt x="9" y="128"/>
                  </a:lnTo>
                  <a:lnTo>
                    <a:pt x="7" y="126"/>
                  </a:lnTo>
                  <a:lnTo>
                    <a:pt x="5" y="124"/>
                  </a:lnTo>
                  <a:lnTo>
                    <a:pt x="3" y="121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3" y="82"/>
                  </a:lnTo>
                  <a:lnTo>
                    <a:pt x="7" y="80"/>
                  </a:lnTo>
                  <a:lnTo>
                    <a:pt x="13" y="78"/>
                  </a:lnTo>
                  <a:lnTo>
                    <a:pt x="17" y="76"/>
                  </a:lnTo>
                  <a:lnTo>
                    <a:pt x="21" y="72"/>
                  </a:lnTo>
                  <a:lnTo>
                    <a:pt x="23" y="70"/>
                  </a:lnTo>
                  <a:lnTo>
                    <a:pt x="25" y="68"/>
                  </a:lnTo>
                  <a:lnTo>
                    <a:pt x="25" y="65"/>
                  </a:lnTo>
                  <a:lnTo>
                    <a:pt x="26" y="62"/>
                  </a:lnTo>
                  <a:lnTo>
                    <a:pt x="25" y="56"/>
                  </a:lnTo>
                  <a:lnTo>
                    <a:pt x="24" y="51"/>
                  </a:lnTo>
                  <a:lnTo>
                    <a:pt x="21" y="47"/>
                  </a:lnTo>
                  <a:lnTo>
                    <a:pt x="19" y="43"/>
                  </a:lnTo>
                  <a:lnTo>
                    <a:pt x="14" y="36"/>
                  </a:lnTo>
                  <a:lnTo>
                    <a:pt x="8" y="29"/>
                  </a:lnTo>
                  <a:lnTo>
                    <a:pt x="3" y="24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97" name="Freeform 452">
              <a:extLst>
                <a:ext uri="{FF2B5EF4-FFF2-40B4-BE49-F238E27FC236}">
                  <a16:creationId xmlns:a16="http://schemas.microsoft.com/office/drawing/2014/main" id="{047DDDA8-AF55-EA48-A81B-CB17C9ED340A}"/>
                </a:ext>
              </a:extLst>
            </p:cNvPr>
            <p:cNvSpPr>
              <a:spLocks/>
            </p:cNvSpPr>
            <p:nvPr>
              <p:custDataLst>
                <p:tags r:id="rId365"/>
              </p:custDataLst>
            </p:nvPr>
          </p:nvSpPr>
          <p:spPr bwMode="auto">
            <a:xfrm>
              <a:off x="6060861" y="3030975"/>
              <a:ext cx="154951" cy="126970"/>
            </a:xfrm>
            <a:custGeom>
              <a:avLst/>
              <a:gdLst>
                <a:gd name="T0" fmla="*/ 112647 w 292"/>
                <a:gd name="T1" fmla="*/ 47668 h 223"/>
                <a:gd name="T2" fmla="*/ 72199 w 292"/>
                <a:gd name="T3" fmla="*/ 39467 h 223"/>
                <a:gd name="T4" fmla="*/ 66110 w 292"/>
                <a:gd name="T5" fmla="*/ 40492 h 223"/>
                <a:gd name="T6" fmla="*/ 60455 w 292"/>
                <a:gd name="T7" fmla="*/ 40492 h 223"/>
                <a:gd name="T8" fmla="*/ 54801 w 292"/>
                <a:gd name="T9" fmla="*/ 39467 h 223"/>
                <a:gd name="T10" fmla="*/ 51757 w 292"/>
                <a:gd name="T11" fmla="*/ 47668 h 223"/>
                <a:gd name="T12" fmla="*/ 62630 w 292"/>
                <a:gd name="T13" fmla="*/ 67145 h 223"/>
                <a:gd name="T14" fmla="*/ 73068 w 292"/>
                <a:gd name="T15" fmla="*/ 80471 h 223"/>
                <a:gd name="T16" fmla="*/ 82202 w 292"/>
                <a:gd name="T17" fmla="*/ 94823 h 223"/>
                <a:gd name="T18" fmla="*/ 85682 w 292"/>
                <a:gd name="T19" fmla="*/ 103536 h 223"/>
                <a:gd name="T20" fmla="*/ 89161 w 292"/>
                <a:gd name="T21" fmla="*/ 113787 h 223"/>
                <a:gd name="T22" fmla="*/ 76113 w 292"/>
                <a:gd name="T23" fmla="*/ 114300 h 223"/>
                <a:gd name="T24" fmla="*/ 70024 w 292"/>
                <a:gd name="T25" fmla="*/ 113787 h 223"/>
                <a:gd name="T26" fmla="*/ 63500 w 292"/>
                <a:gd name="T27" fmla="*/ 110712 h 223"/>
                <a:gd name="T28" fmla="*/ 58281 w 292"/>
                <a:gd name="T29" fmla="*/ 107124 h 223"/>
                <a:gd name="T30" fmla="*/ 55236 w 292"/>
                <a:gd name="T31" fmla="*/ 101486 h 223"/>
                <a:gd name="T32" fmla="*/ 52627 w 292"/>
                <a:gd name="T33" fmla="*/ 95848 h 223"/>
                <a:gd name="T34" fmla="*/ 49147 w 292"/>
                <a:gd name="T35" fmla="*/ 92260 h 223"/>
                <a:gd name="T36" fmla="*/ 39579 w 292"/>
                <a:gd name="T37" fmla="*/ 74321 h 223"/>
                <a:gd name="T38" fmla="*/ 29575 w 292"/>
                <a:gd name="T39" fmla="*/ 57919 h 223"/>
                <a:gd name="T40" fmla="*/ 23921 w 292"/>
                <a:gd name="T41" fmla="*/ 50743 h 223"/>
                <a:gd name="T42" fmla="*/ 18267 w 292"/>
                <a:gd name="T43" fmla="*/ 44592 h 223"/>
                <a:gd name="T44" fmla="*/ 11743 w 292"/>
                <a:gd name="T45" fmla="*/ 40492 h 223"/>
                <a:gd name="T46" fmla="*/ 5654 w 292"/>
                <a:gd name="T47" fmla="*/ 38442 h 223"/>
                <a:gd name="T48" fmla="*/ 1740 w 292"/>
                <a:gd name="T49" fmla="*/ 33316 h 223"/>
                <a:gd name="T50" fmla="*/ 435 w 292"/>
                <a:gd name="T51" fmla="*/ 29728 h 223"/>
                <a:gd name="T52" fmla="*/ 0 w 292"/>
                <a:gd name="T53" fmla="*/ 25115 h 223"/>
                <a:gd name="T54" fmla="*/ 17397 w 292"/>
                <a:gd name="T55" fmla="*/ 28191 h 223"/>
                <a:gd name="T56" fmla="*/ 30445 w 292"/>
                <a:gd name="T57" fmla="*/ 28191 h 223"/>
                <a:gd name="T58" fmla="*/ 39579 w 292"/>
                <a:gd name="T59" fmla="*/ 25628 h 223"/>
                <a:gd name="T60" fmla="*/ 46103 w 292"/>
                <a:gd name="T61" fmla="*/ 21015 h 223"/>
                <a:gd name="T62" fmla="*/ 55236 w 292"/>
                <a:gd name="T63" fmla="*/ 10251 h 223"/>
                <a:gd name="T64" fmla="*/ 60021 w 292"/>
                <a:gd name="T65" fmla="*/ 4613 h 223"/>
                <a:gd name="T66" fmla="*/ 66110 w 292"/>
                <a:gd name="T67" fmla="*/ 0 h 223"/>
                <a:gd name="T68" fmla="*/ 74808 w 292"/>
                <a:gd name="T69" fmla="*/ 7176 h 223"/>
                <a:gd name="T70" fmla="*/ 84377 w 292"/>
                <a:gd name="T71" fmla="*/ 13326 h 223"/>
                <a:gd name="T72" fmla="*/ 94815 w 292"/>
                <a:gd name="T73" fmla="*/ 17427 h 223"/>
                <a:gd name="T74" fmla="*/ 106993 w 292"/>
                <a:gd name="T75" fmla="*/ 18965 h 223"/>
                <a:gd name="T76" fmla="*/ 113952 w 292"/>
                <a:gd name="T77" fmla="*/ 17427 h 223"/>
                <a:gd name="T78" fmla="*/ 121346 w 292"/>
                <a:gd name="T79" fmla="*/ 15889 h 223"/>
                <a:gd name="T80" fmla="*/ 123955 w 292"/>
                <a:gd name="T81" fmla="*/ 24090 h 223"/>
                <a:gd name="T82" fmla="*/ 124825 w 292"/>
                <a:gd name="T83" fmla="*/ 25115 h 223"/>
                <a:gd name="T84" fmla="*/ 127000 w 292"/>
                <a:gd name="T85" fmla="*/ 35366 h 2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92" h="223">
                  <a:moveTo>
                    <a:pt x="292" y="69"/>
                  </a:moveTo>
                  <a:lnTo>
                    <a:pt x="259" y="93"/>
                  </a:lnTo>
                  <a:lnTo>
                    <a:pt x="172" y="75"/>
                  </a:lnTo>
                  <a:lnTo>
                    <a:pt x="166" y="77"/>
                  </a:lnTo>
                  <a:lnTo>
                    <a:pt x="159" y="78"/>
                  </a:lnTo>
                  <a:lnTo>
                    <a:pt x="152" y="79"/>
                  </a:lnTo>
                  <a:lnTo>
                    <a:pt x="146" y="79"/>
                  </a:lnTo>
                  <a:lnTo>
                    <a:pt x="139" y="79"/>
                  </a:lnTo>
                  <a:lnTo>
                    <a:pt x="133" y="78"/>
                  </a:lnTo>
                  <a:lnTo>
                    <a:pt x="126" y="77"/>
                  </a:lnTo>
                  <a:lnTo>
                    <a:pt x="119" y="75"/>
                  </a:lnTo>
                  <a:lnTo>
                    <a:pt x="119" y="93"/>
                  </a:lnTo>
                  <a:lnTo>
                    <a:pt x="132" y="113"/>
                  </a:lnTo>
                  <a:lnTo>
                    <a:pt x="144" y="131"/>
                  </a:lnTo>
                  <a:lnTo>
                    <a:pt x="156" y="145"/>
                  </a:lnTo>
                  <a:lnTo>
                    <a:pt x="168" y="157"/>
                  </a:lnTo>
                  <a:lnTo>
                    <a:pt x="179" y="170"/>
                  </a:lnTo>
                  <a:lnTo>
                    <a:pt x="189" y="185"/>
                  </a:lnTo>
                  <a:lnTo>
                    <a:pt x="193" y="193"/>
                  </a:lnTo>
                  <a:lnTo>
                    <a:pt x="197" y="202"/>
                  </a:lnTo>
                  <a:lnTo>
                    <a:pt x="202" y="211"/>
                  </a:lnTo>
                  <a:lnTo>
                    <a:pt x="205" y="222"/>
                  </a:lnTo>
                  <a:lnTo>
                    <a:pt x="191" y="223"/>
                  </a:lnTo>
                  <a:lnTo>
                    <a:pt x="175" y="223"/>
                  </a:lnTo>
                  <a:lnTo>
                    <a:pt x="168" y="223"/>
                  </a:lnTo>
                  <a:lnTo>
                    <a:pt x="161" y="222"/>
                  </a:lnTo>
                  <a:lnTo>
                    <a:pt x="154" y="220"/>
                  </a:lnTo>
                  <a:lnTo>
                    <a:pt x="146" y="216"/>
                  </a:lnTo>
                  <a:lnTo>
                    <a:pt x="139" y="213"/>
                  </a:lnTo>
                  <a:lnTo>
                    <a:pt x="134" y="209"/>
                  </a:lnTo>
                  <a:lnTo>
                    <a:pt x="130" y="203"/>
                  </a:lnTo>
                  <a:lnTo>
                    <a:pt x="127" y="198"/>
                  </a:lnTo>
                  <a:lnTo>
                    <a:pt x="124" y="192"/>
                  </a:lnTo>
                  <a:lnTo>
                    <a:pt x="121" y="187"/>
                  </a:lnTo>
                  <a:lnTo>
                    <a:pt x="117" y="183"/>
                  </a:lnTo>
                  <a:lnTo>
                    <a:pt x="113" y="180"/>
                  </a:lnTo>
                  <a:lnTo>
                    <a:pt x="102" y="162"/>
                  </a:lnTo>
                  <a:lnTo>
                    <a:pt x="91" y="145"/>
                  </a:lnTo>
                  <a:lnTo>
                    <a:pt x="80" y="129"/>
                  </a:lnTo>
                  <a:lnTo>
                    <a:pt x="68" y="113"/>
                  </a:lnTo>
                  <a:lnTo>
                    <a:pt x="61" y="105"/>
                  </a:lnTo>
                  <a:lnTo>
                    <a:pt x="55" y="99"/>
                  </a:lnTo>
                  <a:lnTo>
                    <a:pt x="48" y="93"/>
                  </a:lnTo>
                  <a:lnTo>
                    <a:pt x="42" y="87"/>
                  </a:lnTo>
                  <a:lnTo>
                    <a:pt x="35" y="83"/>
                  </a:lnTo>
                  <a:lnTo>
                    <a:pt x="27" y="79"/>
                  </a:lnTo>
                  <a:lnTo>
                    <a:pt x="21" y="76"/>
                  </a:lnTo>
                  <a:lnTo>
                    <a:pt x="13" y="75"/>
                  </a:lnTo>
                  <a:lnTo>
                    <a:pt x="9" y="70"/>
                  </a:lnTo>
                  <a:lnTo>
                    <a:pt x="4" y="65"/>
                  </a:lnTo>
                  <a:lnTo>
                    <a:pt x="2" y="62"/>
                  </a:lnTo>
                  <a:lnTo>
                    <a:pt x="1" y="58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2" y="53"/>
                  </a:lnTo>
                  <a:lnTo>
                    <a:pt x="40" y="55"/>
                  </a:lnTo>
                  <a:lnTo>
                    <a:pt x="57" y="56"/>
                  </a:lnTo>
                  <a:lnTo>
                    <a:pt x="70" y="55"/>
                  </a:lnTo>
                  <a:lnTo>
                    <a:pt x="82" y="53"/>
                  </a:lnTo>
                  <a:lnTo>
                    <a:pt x="91" y="50"/>
                  </a:lnTo>
                  <a:lnTo>
                    <a:pt x="99" y="46"/>
                  </a:lnTo>
                  <a:lnTo>
                    <a:pt x="106" y="41"/>
                  </a:lnTo>
                  <a:lnTo>
                    <a:pt x="117" y="31"/>
                  </a:lnTo>
                  <a:lnTo>
                    <a:pt x="127" y="20"/>
                  </a:lnTo>
                  <a:lnTo>
                    <a:pt x="132" y="14"/>
                  </a:lnTo>
                  <a:lnTo>
                    <a:pt x="138" y="9"/>
                  </a:lnTo>
                  <a:lnTo>
                    <a:pt x="145" y="4"/>
                  </a:lnTo>
                  <a:lnTo>
                    <a:pt x="152" y="0"/>
                  </a:lnTo>
                  <a:lnTo>
                    <a:pt x="162" y="8"/>
                  </a:lnTo>
                  <a:lnTo>
                    <a:pt x="172" y="14"/>
                  </a:lnTo>
                  <a:lnTo>
                    <a:pt x="183" y="21"/>
                  </a:lnTo>
                  <a:lnTo>
                    <a:pt x="194" y="26"/>
                  </a:lnTo>
                  <a:lnTo>
                    <a:pt x="205" y="31"/>
                  </a:lnTo>
                  <a:lnTo>
                    <a:pt x="218" y="34"/>
                  </a:lnTo>
                  <a:lnTo>
                    <a:pt x="231" y="37"/>
                  </a:lnTo>
                  <a:lnTo>
                    <a:pt x="246" y="37"/>
                  </a:lnTo>
                  <a:lnTo>
                    <a:pt x="255" y="36"/>
                  </a:lnTo>
                  <a:lnTo>
                    <a:pt x="262" y="34"/>
                  </a:lnTo>
                  <a:lnTo>
                    <a:pt x="270" y="32"/>
                  </a:lnTo>
                  <a:lnTo>
                    <a:pt x="279" y="31"/>
                  </a:lnTo>
                  <a:lnTo>
                    <a:pt x="283" y="42"/>
                  </a:lnTo>
                  <a:lnTo>
                    <a:pt x="285" y="47"/>
                  </a:lnTo>
                  <a:lnTo>
                    <a:pt x="287" y="49"/>
                  </a:lnTo>
                  <a:lnTo>
                    <a:pt x="289" y="52"/>
                  </a:lnTo>
                  <a:lnTo>
                    <a:pt x="292" y="6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98" name="Freeform 457">
              <a:extLst>
                <a:ext uri="{FF2B5EF4-FFF2-40B4-BE49-F238E27FC236}">
                  <a16:creationId xmlns:a16="http://schemas.microsoft.com/office/drawing/2014/main" id="{625B1421-FCD5-004E-8B1C-ED52145BF2CF}"/>
                </a:ext>
              </a:extLst>
            </p:cNvPr>
            <p:cNvSpPr>
              <a:spLocks/>
            </p:cNvSpPr>
            <p:nvPr>
              <p:custDataLst>
                <p:tags r:id="rId366"/>
              </p:custDataLst>
            </p:nvPr>
          </p:nvSpPr>
          <p:spPr bwMode="auto">
            <a:xfrm>
              <a:off x="6411437" y="3552963"/>
              <a:ext cx="333144" cy="342114"/>
            </a:xfrm>
            <a:custGeom>
              <a:avLst/>
              <a:gdLst>
                <a:gd name="T0" fmla="*/ 9087 w 631"/>
                <a:gd name="T1" fmla="*/ 1040 h 592"/>
                <a:gd name="T2" fmla="*/ 13847 w 631"/>
                <a:gd name="T3" fmla="*/ 2081 h 592"/>
                <a:gd name="T4" fmla="*/ 23367 w 631"/>
                <a:gd name="T5" fmla="*/ 4162 h 592"/>
                <a:gd name="T6" fmla="*/ 33753 w 631"/>
                <a:gd name="T7" fmla="*/ 5723 h 592"/>
                <a:gd name="T8" fmla="*/ 45003 w 631"/>
                <a:gd name="T9" fmla="*/ 9884 h 592"/>
                <a:gd name="T10" fmla="*/ 56254 w 631"/>
                <a:gd name="T11" fmla="*/ 16647 h 592"/>
                <a:gd name="T12" fmla="*/ 63178 w 631"/>
                <a:gd name="T13" fmla="*/ 20809 h 592"/>
                <a:gd name="T14" fmla="*/ 68803 w 631"/>
                <a:gd name="T15" fmla="*/ 22370 h 592"/>
                <a:gd name="T16" fmla="*/ 81785 w 631"/>
                <a:gd name="T17" fmla="*/ 22370 h 592"/>
                <a:gd name="T18" fmla="*/ 98229 w 631"/>
                <a:gd name="T19" fmla="*/ 19248 h 592"/>
                <a:gd name="T20" fmla="*/ 119865 w 631"/>
                <a:gd name="T21" fmla="*/ 11965 h 592"/>
                <a:gd name="T22" fmla="*/ 172658 w 631"/>
                <a:gd name="T23" fmla="*/ 19769 h 592"/>
                <a:gd name="T24" fmla="*/ 174389 w 631"/>
                <a:gd name="T25" fmla="*/ 35896 h 592"/>
                <a:gd name="T26" fmla="*/ 177418 w 631"/>
                <a:gd name="T27" fmla="*/ 49422 h 592"/>
                <a:gd name="T28" fmla="*/ 180447 w 631"/>
                <a:gd name="T29" fmla="*/ 61907 h 592"/>
                <a:gd name="T30" fmla="*/ 184774 w 631"/>
                <a:gd name="T31" fmla="*/ 72832 h 592"/>
                <a:gd name="T32" fmla="*/ 194727 w 631"/>
                <a:gd name="T33" fmla="*/ 91040 h 592"/>
                <a:gd name="T34" fmla="*/ 204247 w 631"/>
                <a:gd name="T35" fmla="*/ 106127 h 592"/>
                <a:gd name="T36" fmla="*/ 208574 w 631"/>
                <a:gd name="T37" fmla="*/ 115491 h 592"/>
                <a:gd name="T38" fmla="*/ 209872 w 631"/>
                <a:gd name="T39" fmla="*/ 124855 h 592"/>
                <a:gd name="T40" fmla="*/ 212468 w 631"/>
                <a:gd name="T41" fmla="*/ 132658 h 592"/>
                <a:gd name="T42" fmla="*/ 214632 w 631"/>
                <a:gd name="T43" fmla="*/ 135780 h 592"/>
                <a:gd name="T44" fmla="*/ 218527 w 631"/>
                <a:gd name="T45" fmla="*/ 138381 h 592"/>
                <a:gd name="T46" fmla="*/ 221988 w 631"/>
                <a:gd name="T47" fmla="*/ 140462 h 592"/>
                <a:gd name="T48" fmla="*/ 224585 w 631"/>
                <a:gd name="T49" fmla="*/ 144623 h 592"/>
                <a:gd name="T50" fmla="*/ 230643 w 631"/>
                <a:gd name="T51" fmla="*/ 157629 h 592"/>
                <a:gd name="T52" fmla="*/ 234105 w 631"/>
                <a:gd name="T53" fmla="*/ 172195 h 592"/>
                <a:gd name="T54" fmla="*/ 235836 w 631"/>
                <a:gd name="T55" fmla="*/ 186242 h 592"/>
                <a:gd name="T56" fmla="*/ 237134 w 631"/>
                <a:gd name="T57" fmla="*/ 191444 h 592"/>
                <a:gd name="T58" fmla="*/ 241028 w 631"/>
                <a:gd name="T59" fmla="*/ 198207 h 592"/>
                <a:gd name="T60" fmla="*/ 252279 w 631"/>
                <a:gd name="T61" fmla="*/ 215895 h 592"/>
                <a:gd name="T62" fmla="*/ 264828 w 631"/>
                <a:gd name="T63" fmla="*/ 232542 h 592"/>
                <a:gd name="T64" fmla="*/ 273050 w 631"/>
                <a:gd name="T65" fmla="*/ 240866 h 592"/>
                <a:gd name="T66" fmla="*/ 264828 w 631"/>
                <a:gd name="T67" fmla="*/ 250230 h 592"/>
                <a:gd name="T68" fmla="*/ 270021 w 631"/>
                <a:gd name="T69" fmla="*/ 258033 h 592"/>
                <a:gd name="T70" fmla="*/ 270886 w 631"/>
                <a:gd name="T71" fmla="*/ 263756 h 592"/>
                <a:gd name="T72" fmla="*/ 270886 w 631"/>
                <a:gd name="T73" fmla="*/ 268438 h 592"/>
                <a:gd name="T74" fmla="*/ 273050 w 631"/>
                <a:gd name="T75" fmla="*/ 276241 h 592"/>
                <a:gd name="T76" fmla="*/ 270886 w 631"/>
                <a:gd name="T77" fmla="*/ 280403 h 592"/>
                <a:gd name="T78" fmla="*/ 266992 w 631"/>
                <a:gd name="T79" fmla="*/ 285085 h 592"/>
                <a:gd name="T80" fmla="*/ 256174 w 631"/>
                <a:gd name="T81" fmla="*/ 296010 h 592"/>
                <a:gd name="T82" fmla="*/ 241461 w 631"/>
                <a:gd name="T83" fmla="*/ 307975 h 592"/>
                <a:gd name="T84" fmla="*/ 19905 w 631"/>
                <a:gd name="T85" fmla="*/ 90520 h 592"/>
                <a:gd name="T86" fmla="*/ 10818 w 631"/>
                <a:gd name="T87" fmla="*/ 81676 h 592"/>
                <a:gd name="T88" fmla="*/ 4760 w 631"/>
                <a:gd name="T89" fmla="*/ 71791 h 592"/>
                <a:gd name="T90" fmla="*/ 865 w 631"/>
                <a:gd name="T91" fmla="*/ 60867 h 592"/>
                <a:gd name="T92" fmla="*/ 0 w 631"/>
                <a:gd name="T93" fmla="*/ 48381 h 592"/>
                <a:gd name="T94" fmla="*/ 1298 w 631"/>
                <a:gd name="T95" fmla="*/ 46300 h 592"/>
                <a:gd name="T96" fmla="*/ 4327 w 631"/>
                <a:gd name="T97" fmla="*/ 43179 h 592"/>
                <a:gd name="T98" fmla="*/ 7356 w 631"/>
                <a:gd name="T99" fmla="*/ 40058 h 592"/>
                <a:gd name="T100" fmla="*/ 8655 w 631"/>
                <a:gd name="T101" fmla="*/ 35896 h 592"/>
                <a:gd name="T102" fmla="*/ 7789 w 631"/>
                <a:gd name="T103" fmla="*/ 27572 h 592"/>
                <a:gd name="T104" fmla="*/ 5625 w 631"/>
                <a:gd name="T105" fmla="*/ 21850 h 592"/>
                <a:gd name="T106" fmla="*/ 3895 w 631"/>
                <a:gd name="T107" fmla="*/ 17688 h 592"/>
                <a:gd name="T108" fmla="*/ 3029 w 631"/>
                <a:gd name="T109" fmla="*/ 13526 h 592"/>
                <a:gd name="T110" fmla="*/ 5625 w 631"/>
                <a:gd name="T111" fmla="*/ 0 h 5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31" h="592">
                  <a:moveTo>
                    <a:pt x="13" y="0"/>
                  </a:moveTo>
                  <a:lnTo>
                    <a:pt x="21" y="2"/>
                  </a:lnTo>
                  <a:lnTo>
                    <a:pt x="26" y="2"/>
                  </a:lnTo>
                  <a:lnTo>
                    <a:pt x="32" y="4"/>
                  </a:lnTo>
                  <a:lnTo>
                    <a:pt x="40" y="7"/>
                  </a:lnTo>
                  <a:lnTo>
                    <a:pt x="54" y="8"/>
                  </a:lnTo>
                  <a:lnTo>
                    <a:pt x="67" y="9"/>
                  </a:lnTo>
                  <a:lnTo>
                    <a:pt x="78" y="11"/>
                  </a:lnTo>
                  <a:lnTo>
                    <a:pt x="88" y="13"/>
                  </a:lnTo>
                  <a:lnTo>
                    <a:pt x="104" y="19"/>
                  </a:lnTo>
                  <a:lnTo>
                    <a:pt x="118" y="26"/>
                  </a:lnTo>
                  <a:lnTo>
                    <a:pt x="130" y="32"/>
                  </a:lnTo>
                  <a:lnTo>
                    <a:pt x="141" y="38"/>
                  </a:lnTo>
                  <a:lnTo>
                    <a:pt x="146" y="40"/>
                  </a:lnTo>
                  <a:lnTo>
                    <a:pt x="153" y="42"/>
                  </a:lnTo>
                  <a:lnTo>
                    <a:pt x="159" y="43"/>
                  </a:lnTo>
                  <a:lnTo>
                    <a:pt x="166" y="44"/>
                  </a:lnTo>
                  <a:lnTo>
                    <a:pt x="189" y="43"/>
                  </a:lnTo>
                  <a:lnTo>
                    <a:pt x="210" y="41"/>
                  </a:lnTo>
                  <a:lnTo>
                    <a:pt x="227" y="37"/>
                  </a:lnTo>
                  <a:lnTo>
                    <a:pt x="244" y="33"/>
                  </a:lnTo>
                  <a:lnTo>
                    <a:pt x="277" y="23"/>
                  </a:lnTo>
                  <a:lnTo>
                    <a:pt x="312" y="14"/>
                  </a:lnTo>
                  <a:lnTo>
                    <a:pt x="399" y="38"/>
                  </a:lnTo>
                  <a:lnTo>
                    <a:pt x="400" y="53"/>
                  </a:lnTo>
                  <a:lnTo>
                    <a:pt x="403" y="69"/>
                  </a:lnTo>
                  <a:lnTo>
                    <a:pt x="405" y="82"/>
                  </a:lnTo>
                  <a:lnTo>
                    <a:pt x="410" y="95"/>
                  </a:lnTo>
                  <a:lnTo>
                    <a:pt x="413" y="107"/>
                  </a:lnTo>
                  <a:lnTo>
                    <a:pt x="417" y="119"/>
                  </a:lnTo>
                  <a:lnTo>
                    <a:pt x="423" y="130"/>
                  </a:lnTo>
                  <a:lnTo>
                    <a:pt x="427" y="140"/>
                  </a:lnTo>
                  <a:lnTo>
                    <a:pt x="438" y="158"/>
                  </a:lnTo>
                  <a:lnTo>
                    <a:pt x="450" y="175"/>
                  </a:lnTo>
                  <a:lnTo>
                    <a:pt x="461" y="190"/>
                  </a:lnTo>
                  <a:lnTo>
                    <a:pt x="472" y="204"/>
                  </a:lnTo>
                  <a:lnTo>
                    <a:pt x="478" y="213"/>
                  </a:lnTo>
                  <a:lnTo>
                    <a:pt x="482" y="222"/>
                  </a:lnTo>
                  <a:lnTo>
                    <a:pt x="484" y="232"/>
                  </a:lnTo>
                  <a:lnTo>
                    <a:pt x="485" y="240"/>
                  </a:lnTo>
                  <a:lnTo>
                    <a:pt x="488" y="248"/>
                  </a:lnTo>
                  <a:lnTo>
                    <a:pt x="491" y="255"/>
                  </a:lnTo>
                  <a:lnTo>
                    <a:pt x="494" y="258"/>
                  </a:lnTo>
                  <a:lnTo>
                    <a:pt x="496" y="261"/>
                  </a:lnTo>
                  <a:lnTo>
                    <a:pt x="501" y="263"/>
                  </a:lnTo>
                  <a:lnTo>
                    <a:pt x="505" y="266"/>
                  </a:lnTo>
                  <a:lnTo>
                    <a:pt x="508" y="267"/>
                  </a:lnTo>
                  <a:lnTo>
                    <a:pt x="513" y="270"/>
                  </a:lnTo>
                  <a:lnTo>
                    <a:pt x="516" y="274"/>
                  </a:lnTo>
                  <a:lnTo>
                    <a:pt x="519" y="278"/>
                  </a:lnTo>
                  <a:lnTo>
                    <a:pt x="526" y="290"/>
                  </a:lnTo>
                  <a:lnTo>
                    <a:pt x="533" y="303"/>
                  </a:lnTo>
                  <a:lnTo>
                    <a:pt x="537" y="317"/>
                  </a:lnTo>
                  <a:lnTo>
                    <a:pt x="541" y="331"/>
                  </a:lnTo>
                  <a:lnTo>
                    <a:pt x="544" y="346"/>
                  </a:lnTo>
                  <a:lnTo>
                    <a:pt x="545" y="358"/>
                  </a:lnTo>
                  <a:lnTo>
                    <a:pt x="546" y="363"/>
                  </a:lnTo>
                  <a:lnTo>
                    <a:pt x="548" y="368"/>
                  </a:lnTo>
                  <a:lnTo>
                    <a:pt x="551" y="374"/>
                  </a:lnTo>
                  <a:lnTo>
                    <a:pt x="557" y="381"/>
                  </a:lnTo>
                  <a:lnTo>
                    <a:pt x="569" y="398"/>
                  </a:lnTo>
                  <a:lnTo>
                    <a:pt x="583" y="415"/>
                  </a:lnTo>
                  <a:lnTo>
                    <a:pt x="598" y="432"/>
                  </a:lnTo>
                  <a:lnTo>
                    <a:pt x="612" y="447"/>
                  </a:lnTo>
                  <a:lnTo>
                    <a:pt x="624" y="458"/>
                  </a:lnTo>
                  <a:lnTo>
                    <a:pt x="631" y="463"/>
                  </a:lnTo>
                  <a:lnTo>
                    <a:pt x="622" y="472"/>
                  </a:lnTo>
                  <a:lnTo>
                    <a:pt x="612" y="481"/>
                  </a:lnTo>
                  <a:lnTo>
                    <a:pt x="619" y="489"/>
                  </a:lnTo>
                  <a:lnTo>
                    <a:pt x="624" y="496"/>
                  </a:lnTo>
                  <a:lnTo>
                    <a:pt x="626" y="501"/>
                  </a:lnTo>
                  <a:lnTo>
                    <a:pt x="626" y="507"/>
                  </a:lnTo>
                  <a:lnTo>
                    <a:pt x="626" y="511"/>
                  </a:lnTo>
                  <a:lnTo>
                    <a:pt x="626" y="516"/>
                  </a:lnTo>
                  <a:lnTo>
                    <a:pt x="627" y="523"/>
                  </a:lnTo>
                  <a:lnTo>
                    <a:pt x="631" y="531"/>
                  </a:lnTo>
                  <a:lnTo>
                    <a:pt x="629" y="535"/>
                  </a:lnTo>
                  <a:lnTo>
                    <a:pt x="626" y="539"/>
                  </a:lnTo>
                  <a:lnTo>
                    <a:pt x="622" y="543"/>
                  </a:lnTo>
                  <a:lnTo>
                    <a:pt x="617" y="548"/>
                  </a:lnTo>
                  <a:lnTo>
                    <a:pt x="605" y="559"/>
                  </a:lnTo>
                  <a:lnTo>
                    <a:pt x="592" y="569"/>
                  </a:lnTo>
                  <a:lnTo>
                    <a:pt x="569" y="585"/>
                  </a:lnTo>
                  <a:lnTo>
                    <a:pt x="558" y="592"/>
                  </a:lnTo>
                  <a:lnTo>
                    <a:pt x="53" y="592"/>
                  </a:lnTo>
                  <a:lnTo>
                    <a:pt x="46" y="174"/>
                  </a:lnTo>
                  <a:lnTo>
                    <a:pt x="35" y="166"/>
                  </a:lnTo>
                  <a:lnTo>
                    <a:pt x="25" y="157"/>
                  </a:lnTo>
                  <a:lnTo>
                    <a:pt x="18" y="148"/>
                  </a:lnTo>
                  <a:lnTo>
                    <a:pt x="11" y="138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1" y="105"/>
                  </a:lnTo>
                  <a:lnTo>
                    <a:pt x="0" y="93"/>
                  </a:lnTo>
                  <a:lnTo>
                    <a:pt x="1" y="91"/>
                  </a:lnTo>
                  <a:lnTo>
                    <a:pt x="3" y="89"/>
                  </a:lnTo>
                  <a:lnTo>
                    <a:pt x="7" y="86"/>
                  </a:lnTo>
                  <a:lnTo>
                    <a:pt x="10" y="83"/>
                  </a:lnTo>
                  <a:lnTo>
                    <a:pt x="13" y="80"/>
                  </a:lnTo>
                  <a:lnTo>
                    <a:pt x="17" y="77"/>
                  </a:lnTo>
                  <a:lnTo>
                    <a:pt x="19" y="73"/>
                  </a:lnTo>
                  <a:lnTo>
                    <a:pt x="20" y="69"/>
                  </a:lnTo>
                  <a:lnTo>
                    <a:pt x="20" y="61"/>
                  </a:lnTo>
                  <a:lnTo>
                    <a:pt x="18" y="53"/>
                  </a:lnTo>
                  <a:lnTo>
                    <a:pt x="15" y="47"/>
                  </a:lnTo>
                  <a:lnTo>
                    <a:pt x="13" y="42"/>
                  </a:lnTo>
                  <a:lnTo>
                    <a:pt x="11" y="38"/>
                  </a:lnTo>
                  <a:lnTo>
                    <a:pt x="9" y="34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10" y="11"/>
                  </a:lnTo>
                  <a:lnTo>
                    <a:pt x="1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499" name="Freeform 461">
              <a:extLst>
                <a:ext uri="{FF2B5EF4-FFF2-40B4-BE49-F238E27FC236}">
                  <a16:creationId xmlns:a16="http://schemas.microsoft.com/office/drawing/2014/main" id="{96AE0065-3B63-274B-AE99-4074D938EB3D}"/>
                </a:ext>
              </a:extLst>
            </p:cNvPr>
            <p:cNvSpPr>
              <a:spLocks/>
            </p:cNvSpPr>
            <p:nvPr>
              <p:custDataLst>
                <p:tags r:id="rId367"/>
              </p:custDataLst>
            </p:nvPr>
          </p:nvSpPr>
          <p:spPr bwMode="auto">
            <a:xfrm>
              <a:off x="6246802" y="3198504"/>
              <a:ext cx="180129" cy="192219"/>
            </a:xfrm>
            <a:custGeom>
              <a:avLst/>
              <a:gdLst>
                <a:gd name="T0" fmla="*/ 102588 w 331"/>
                <a:gd name="T1" fmla="*/ 21167 h 327"/>
                <a:gd name="T2" fmla="*/ 86084 w 331"/>
                <a:gd name="T3" fmla="*/ 29633 h 327"/>
                <a:gd name="T4" fmla="*/ 81178 w 331"/>
                <a:gd name="T5" fmla="*/ 35454 h 327"/>
                <a:gd name="T6" fmla="*/ 80732 w 331"/>
                <a:gd name="T7" fmla="*/ 42863 h 327"/>
                <a:gd name="T8" fmla="*/ 82070 w 331"/>
                <a:gd name="T9" fmla="*/ 49742 h 327"/>
                <a:gd name="T10" fmla="*/ 78948 w 331"/>
                <a:gd name="T11" fmla="*/ 53975 h 327"/>
                <a:gd name="T12" fmla="*/ 74934 w 331"/>
                <a:gd name="T13" fmla="*/ 55563 h 327"/>
                <a:gd name="T14" fmla="*/ 71365 w 331"/>
                <a:gd name="T15" fmla="*/ 51858 h 327"/>
                <a:gd name="T16" fmla="*/ 66459 w 331"/>
                <a:gd name="T17" fmla="*/ 44979 h 327"/>
                <a:gd name="T18" fmla="*/ 56200 w 331"/>
                <a:gd name="T19" fmla="*/ 39158 h 327"/>
                <a:gd name="T20" fmla="*/ 56646 w 331"/>
                <a:gd name="T21" fmla="*/ 50800 h 327"/>
                <a:gd name="T22" fmla="*/ 61999 w 331"/>
                <a:gd name="T23" fmla="*/ 61384 h 327"/>
                <a:gd name="T24" fmla="*/ 68689 w 331"/>
                <a:gd name="T25" fmla="*/ 68263 h 327"/>
                <a:gd name="T26" fmla="*/ 70919 w 331"/>
                <a:gd name="T27" fmla="*/ 68792 h 327"/>
                <a:gd name="T28" fmla="*/ 70919 w 331"/>
                <a:gd name="T29" fmla="*/ 93663 h 327"/>
                <a:gd name="T30" fmla="*/ 70919 w 331"/>
                <a:gd name="T31" fmla="*/ 125413 h 327"/>
                <a:gd name="T32" fmla="*/ 69581 w 331"/>
                <a:gd name="T33" fmla="*/ 132821 h 327"/>
                <a:gd name="T34" fmla="*/ 65567 w 331"/>
                <a:gd name="T35" fmla="*/ 137055 h 327"/>
                <a:gd name="T36" fmla="*/ 64675 w 331"/>
                <a:gd name="T37" fmla="*/ 139700 h 327"/>
                <a:gd name="T38" fmla="*/ 72257 w 331"/>
                <a:gd name="T39" fmla="*/ 146050 h 327"/>
                <a:gd name="T40" fmla="*/ 74488 w 331"/>
                <a:gd name="T41" fmla="*/ 151342 h 327"/>
                <a:gd name="T42" fmla="*/ 69135 w 331"/>
                <a:gd name="T43" fmla="*/ 156105 h 327"/>
                <a:gd name="T44" fmla="*/ 62445 w 331"/>
                <a:gd name="T45" fmla="*/ 157163 h 327"/>
                <a:gd name="T46" fmla="*/ 57984 w 331"/>
                <a:gd name="T47" fmla="*/ 162455 h 327"/>
                <a:gd name="T48" fmla="*/ 56200 w 331"/>
                <a:gd name="T49" fmla="*/ 169863 h 327"/>
                <a:gd name="T50" fmla="*/ 53970 w 331"/>
                <a:gd name="T51" fmla="*/ 158750 h 327"/>
                <a:gd name="T52" fmla="*/ 55308 w 331"/>
                <a:gd name="T53" fmla="*/ 152400 h 327"/>
                <a:gd name="T54" fmla="*/ 48618 w 331"/>
                <a:gd name="T55" fmla="*/ 151342 h 327"/>
                <a:gd name="T56" fmla="*/ 41481 w 331"/>
                <a:gd name="T57" fmla="*/ 154517 h 327"/>
                <a:gd name="T58" fmla="*/ 35237 w 331"/>
                <a:gd name="T59" fmla="*/ 156634 h 327"/>
                <a:gd name="T60" fmla="*/ 32560 w 331"/>
                <a:gd name="T61" fmla="*/ 128059 h 327"/>
                <a:gd name="T62" fmla="*/ 35237 w 331"/>
                <a:gd name="T63" fmla="*/ 114300 h 327"/>
                <a:gd name="T64" fmla="*/ 21410 w 331"/>
                <a:gd name="T65" fmla="*/ 111654 h 327"/>
                <a:gd name="T66" fmla="*/ 12489 w 331"/>
                <a:gd name="T67" fmla="*/ 104775 h 327"/>
                <a:gd name="T68" fmla="*/ 5798 w 331"/>
                <a:gd name="T69" fmla="*/ 91546 h 327"/>
                <a:gd name="T70" fmla="*/ 0 w 331"/>
                <a:gd name="T71" fmla="*/ 68792 h 327"/>
                <a:gd name="T72" fmla="*/ 12489 w 331"/>
                <a:gd name="T73" fmla="*/ 58738 h 327"/>
                <a:gd name="T74" fmla="*/ 22302 w 331"/>
                <a:gd name="T75" fmla="*/ 42863 h 327"/>
                <a:gd name="T76" fmla="*/ 32560 w 331"/>
                <a:gd name="T77" fmla="*/ 29104 h 327"/>
                <a:gd name="T78" fmla="*/ 51294 w 331"/>
                <a:gd name="T79" fmla="*/ 21696 h 327"/>
                <a:gd name="T80" fmla="*/ 80286 w 331"/>
                <a:gd name="T81" fmla="*/ 7408 h 327"/>
                <a:gd name="T82" fmla="*/ 97235 w 331"/>
                <a:gd name="T83" fmla="*/ 3704 h 327"/>
                <a:gd name="T84" fmla="*/ 111062 w 331"/>
                <a:gd name="T85" fmla="*/ 7408 h 327"/>
                <a:gd name="T86" fmla="*/ 120875 w 331"/>
                <a:gd name="T87" fmla="*/ 14288 h 327"/>
                <a:gd name="T88" fmla="*/ 130242 w 331"/>
                <a:gd name="T89" fmla="*/ 15875 h 327"/>
                <a:gd name="T90" fmla="*/ 136932 w 331"/>
                <a:gd name="T91" fmla="*/ 10583 h 327"/>
                <a:gd name="T92" fmla="*/ 145853 w 331"/>
                <a:gd name="T93" fmla="*/ 3175 h 327"/>
                <a:gd name="T94" fmla="*/ 147191 w 331"/>
                <a:gd name="T95" fmla="*/ 16933 h 3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31" h="327">
                  <a:moveTo>
                    <a:pt x="331" y="56"/>
                  </a:moveTo>
                  <a:lnTo>
                    <a:pt x="245" y="37"/>
                  </a:lnTo>
                  <a:lnTo>
                    <a:pt x="230" y="40"/>
                  </a:lnTo>
                  <a:lnTo>
                    <a:pt x="216" y="44"/>
                  </a:lnTo>
                  <a:lnTo>
                    <a:pt x="204" y="50"/>
                  </a:lnTo>
                  <a:lnTo>
                    <a:pt x="193" y="56"/>
                  </a:lnTo>
                  <a:lnTo>
                    <a:pt x="189" y="59"/>
                  </a:lnTo>
                  <a:lnTo>
                    <a:pt x="185" y="63"/>
                  </a:lnTo>
                  <a:lnTo>
                    <a:pt x="182" y="67"/>
                  </a:lnTo>
                  <a:lnTo>
                    <a:pt x="181" y="72"/>
                  </a:lnTo>
                  <a:lnTo>
                    <a:pt x="180" y="77"/>
                  </a:lnTo>
                  <a:lnTo>
                    <a:pt x="181" y="81"/>
                  </a:lnTo>
                  <a:lnTo>
                    <a:pt x="182" y="87"/>
                  </a:lnTo>
                  <a:lnTo>
                    <a:pt x="185" y="92"/>
                  </a:lnTo>
                  <a:lnTo>
                    <a:pt x="184" y="94"/>
                  </a:lnTo>
                  <a:lnTo>
                    <a:pt x="181" y="98"/>
                  </a:lnTo>
                  <a:lnTo>
                    <a:pt x="179" y="101"/>
                  </a:lnTo>
                  <a:lnTo>
                    <a:pt x="177" y="102"/>
                  </a:lnTo>
                  <a:lnTo>
                    <a:pt x="174" y="105"/>
                  </a:lnTo>
                  <a:lnTo>
                    <a:pt x="172" y="105"/>
                  </a:lnTo>
                  <a:lnTo>
                    <a:pt x="168" y="105"/>
                  </a:lnTo>
                  <a:lnTo>
                    <a:pt x="165" y="102"/>
                  </a:lnTo>
                  <a:lnTo>
                    <a:pt x="162" y="100"/>
                  </a:lnTo>
                  <a:lnTo>
                    <a:pt x="160" y="98"/>
                  </a:lnTo>
                  <a:lnTo>
                    <a:pt x="159" y="92"/>
                  </a:lnTo>
                  <a:lnTo>
                    <a:pt x="159" y="86"/>
                  </a:lnTo>
                  <a:lnTo>
                    <a:pt x="149" y="85"/>
                  </a:lnTo>
                  <a:lnTo>
                    <a:pt x="139" y="82"/>
                  </a:lnTo>
                  <a:lnTo>
                    <a:pt x="132" y="79"/>
                  </a:lnTo>
                  <a:lnTo>
                    <a:pt x="126" y="74"/>
                  </a:lnTo>
                  <a:lnTo>
                    <a:pt x="126" y="83"/>
                  </a:lnTo>
                  <a:lnTo>
                    <a:pt x="126" y="92"/>
                  </a:lnTo>
                  <a:lnTo>
                    <a:pt x="127" y="96"/>
                  </a:lnTo>
                  <a:lnTo>
                    <a:pt x="129" y="101"/>
                  </a:lnTo>
                  <a:lnTo>
                    <a:pt x="135" y="109"/>
                  </a:lnTo>
                  <a:lnTo>
                    <a:pt x="139" y="116"/>
                  </a:lnTo>
                  <a:lnTo>
                    <a:pt x="146" y="122"/>
                  </a:lnTo>
                  <a:lnTo>
                    <a:pt x="151" y="127"/>
                  </a:lnTo>
                  <a:lnTo>
                    <a:pt x="154" y="129"/>
                  </a:lnTo>
                  <a:lnTo>
                    <a:pt x="156" y="130"/>
                  </a:lnTo>
                  <a:lnTo>
                    <a:pt x="157" y="130"/>
                  </a:lnTo>
                  <a:lnTo>
                    <a:pt x="159" y="130"/>
                  </a:lnTo>
                  <a:lnTo>
                    <a:pt x="159" y="147"/>
                  </a:lnTo>
                  <a:lnTo>
                    <a:pt x="159" y="163"/>
                  </a:lnTo>
                  <a:lnTo>
                    <a:pt x="159" y="177"/>
                  </a:lnTo>
                  <a:lnTo>
                    <a:pt x="159" y="191"/>
                  </a:lnTo>
                  <a:lnTo>
                    <a:pt x="159" y="213"/>
                  </a:lnTo>
                  <a:lnTo>
                    <a:pt x="159" y="237"/>
                  </a:lnTo>
                  <a:lnTo>
                    <a:pt x="158" y="242"/>
                  </a:lnTo>
                  <a:lnTo>
                    <a:pt x="157" y="247"/>
                  </a:lnTo>
                  <a:lnTo>
                    <a:pt x="156" y="251"/>
                  </a:lnTo>
                  <a:lnTo>
                    <a:pt x="154" y="254"/>
                  </a:lnTo>
                  <a:lnTo>
                    <a:pt x="150" y="257"/>
                  </a:lnTo>
                  <a:lnTo>
                    <a:pt x="147" y="259"/>
                  </a:lnTo>
                  <a:lnTo>
                    <a:pt x="144" y="259"/>
                  </a:lnTo>
                  <a:lnTo>
                    <a:pt x="139" y="259"/>
                  </a:lnTo>
                  <a:lnTo>
                    <a:pt x="145" y="264"/>
                  </a:lnTo>
                  <a:lnTo>
                    <a:pt x="154" y="270"/>
                  </a:lnTo>
                  <a:lnTo>
                    <a:pt x="158" y="274"/>
                  </a:lnTo>
                  <a:lnTo>
                    <a:pt x="162" y="276"/>
                  </a:lnTo>
                  <a:lnTo>
                    <a:pt x="167" y="277"/>
                  </a:lnTo>
                  <a:lnTo>
                    <a:pt x="172" y="278"/>
                  </a:lnTo>
                  <a:lnTo>
                    <a:pt x="167" y="286"/>
                  </a:lnTo>
                  <a:lnTo>
                    <a:pt x="161" y="291"/>
                  </a:lnTo>
                  <a:lnTo>
                    <a:pt x="158" y="293"/>
                  </a:lnTo>
                  <a:lnTo>
                    <a:pt x="155" y="295"/>
                  </a:lnTo>
                  <a:lnTo>
                    <a:pt x="150" y="296"/>
                  </a:lnTo>
                  <a:lnTo>
                    <a:pt x="146" y="296"/>
                  </a:lnTo>
                  <a:lnTo>
                    <a:pt x="140" y="297"/>
                  </a:lnTo>
                  <a:lnTo>
                    <a:pt x="137" y="299"/>
                  </a:lnTo>
                  <a:lnTo>
                    <a:pt x="134" y="302"/>
                  </a:lnTo>
                  <a:lnTo>
                    <a:pt x="130" y="307"/>
                  </a:lnTo>
                  <a:lnTo>
                    <a:pt x="128" y="311"/>
                  </a:lnTo>
                  <a:lnTo>
                    <a:pt x="127" y="316"/>
                  </a:lnTo>
                  <a:lnTo>
                    <a:pt x="126" y="321"/>
                  </a:lnTo>
                  <a:lnTo>
                    <a:pt x="126" y="327"/>
                  </a:lnTo>
                  <a:lnTo>
                    <a:pt x="122" y="311"/>
                  </a:lnTo>
                  <a:lnTo>
                    <a:pt x="121" y="300"/>
                  </a:lnTo>
                  <a:lnTo>
                    <a:pt x="121" y="296"/>
                  </a:lnTo>
                  <a:lnTo>
                    <a:pt x="122" y="292"/>
                  </a:lnTo>
                  <a:lnTo>
                    <a:pt x="124" y="288"/>
                  </a:lnTo>
                  <a:lnTo>
                    <a:pt x="126" y="284"/>
                  </a:lnTo>
                  <a:lnTo>
                    <a:pt x="116" y="284"/>
                  </a:lnTo>
                  <a:lnTo>
                    <a:pt x="109" y="286"/>
                  </a:lnTo>
                  <a:lnTo>
                    <a:pt x="103" y="288"/>
                  </a:lnTo>
                  <a:lnTo>
                    <a:pt x="98" y="290"/>
                  </a:lnTo>
                  <a:lnTo>
                    <a:pt x="93" y="292"/>
                  </a:lnTo>
                  <a:lnTo>
                    <a:pt x="89" y="294"/>
                  </a:lnTo>
                  <a:lnTo>
                    <a:pt x="83" y="295"/>
                  </a:lnTo>
                  <a:lnTo>
                    <a:pt x="79" y="296"/>
                  </a:lnTo>
                  <a:lnTo>
                    <a:pt x="78" y="272"/>
                  </a:lnTo>
                  <a:lnTo>
                    <a:pt x="74" y="251"/>
                  </a:lnTo>
                  <a:lnTo>
                    <a:pt x="73" y="242"/>
                  </a:lnTo>
                  <a:lnTo>
                    <a:pt x="73" y="234"/>
                  </a:lnTo>
                  <a:lnTo>
                    <a:pt x="76" y="225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57" y="213"/>
                  </a:lnTo>
                  <a:lnTo>
                    <a:pt x="48" y="211"/>
                  </a:lnTo>
                  <a:lnTo>
                    <a:pt x="40" y="207"/>
                  </a:lnTo>
                  <a:lnTo>
                    <a:pt x="34" y="203"/>
                  </a:lnTo>
                  <a:lnTo>
                    <a:pt x="28" y="198"/>
                  </a:lnTo>
                  <a:lnTo>
                    <a:pt x="23" y="193"/>
                  </a:lnTo>
                  <a:lnTo>
                    <a:pt x="20" y="187"/>
                  </a:lnTo>
                  <a:lnTo>
                    <a:pt x="13" y="173"/>
                  </a:lnTo>
                  <a:lnTo>
                    <a:pt x="9" y="158"/>
                  </a:lnTo>
                  <a:lnTo>
                    <a:pt x="4" y="144"/>
                  </a:lnTo>
                  <a:lnTo>
                    <a:pt x="0" y="130"/>
                  </a:lnTo>
                  <a:lnTo>
                    <a:pt x="10" y="124"/>
                  </a:lnTo>
                  <a:lnTo>
                    <a:pt x="19" y="118"/>
                  </a:lnTo>
                  <a:lnTo>
                    <a:pt x="28" y="111"/>
                  </a:lnTo>
                  <a:lnTo>
                    <a:pt x="37" y="101"/>
                  </a:lnTo>
                  <a:lnTo>
                    <a:pt x="45" y="92"/>
                  </a:lnTo>
                  <a:lnTo>
                    <a:pt x="50" y="81"/>
                  </a:lnTo>
                  <a:lnTo>
                    <a:pt x="56" y="69"/>
                  </a:lnTo>
                  <a:lnTo>
                    <a:pt x="59" y="56"/>
                  </a:lnTo>
                  <a:lnTo>
                    <a:pt x="73" y="55"/>
                  </a:lnTo>
                  <a:lnTo>
                    <a:pt x="88" y="52"/>
                  </a:lnTo>
                  <a:lnTo>
                    <a:pt x="102" y="47"/>
                  </a:lnTo>
                  <a:lnTo>
                    <a:pt x="115" y="41"/>
                  </a:lnTo>
                  <a:lnTo>
                    <a:pt x="140" y="29"/>
                  </a:lnTo>
                  <a:lnTo>
                    <a:pt x="166" y="19"/>
                  </a:lnTo>
                  <a:lnTo>
                    <a:pt x="180" y="14"/>
                  </a:lnTo>
                  <a:lnTo>
                    <a:pt x="192" y="10"/>
                  </a:lnTo>
                  <a:lnTo>
                    <a:pt x="205" y="8"/>
                  </a:lnTo>
                  <a:lnTo>
                    <a:pt x="218" y="7"/>
                  </a:lnTo>
                  <a:lnTo>
                    <a:pt x="230" y="8"/>
                  </a:lnTo>
                  <a:lnTo>
                    <a:pt x="240" y="10"/>
                  </a:lnTo>
                  <a:lnTo>
                    <a:pt x="249" y="14"/>
                  </a:lnTo>
                  <a:lnTo>
                    <a:pt x="257" y="19"/>
                  </a:lnTo>
                  <a:lnTo>
                    <a:pt x="264" y="23"/>
                  </a:lnTo>
                  <a:lnTo>
                    <a:pt x="271" y="27"/>
                  </a:lnTo>
                  <a:lnTo>
                    <a:pt x="278" y="30"/>
                  </a:lnTo>
                  <a:lnTo>
                    <a:pt x="285" y="31"/>
                  </a:lnTo>
                  <a:lnTo>
                    <a:pt x="292" y="30"/>
                  </a:lnTo>
                  <a:lnTo>
                    <a:pt x="297" y="28"/>
                  </a:lnTo>
                  <a:lnTo>
                    <a:pt x="303" y="24"/>
                  </a:lnTo>
                  <a:lnTo>
                    <a:pt x="307" y="20"/>
                  </a:lnTo>
                  <a:lnTo>
                    <a:pt x="316" y="10"/>
                  </a:lnTo>
                  <a:lnTo>
                    <a:pt x="325" y="0"/>
                  </a:lnTo>
                  <a:lnTo>
                    <a:pt x="327" y="6"/>
                  </a:lnTo>
                  <a:lnTo>
                    <a:pt x="329" y="14"/>
                  </a:lnTo>
                  <a:lnTo>
                    <a:pt x="330" y="23"/>
                  </a:lnTo>
                  <a:lnTo>
                    <a:pt x="330" y="32"/>
                  </a:lnTo>
                  <a:lnTo>
                    <a:pt x="331" y="49"/>
                  </a:lnTo>
                  <a:lnTo>
                    <a:pt x="331" y="5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00" name="Freeform 462">
              <a:extLst>
                <a:ext uri="{FF2B5EF4-FFF2-40B4-BE49-F238E27FC236}">
                  <a16:creationId xmlns:a16="http://schemas.microsoft.com/office/drawing/2014/main" id="{B703FF56-8A06-A34A-8E73-56FD60FC4A3A}"/>
                </a:ext>
              </a:extLst>
            </p:cNvPr>
            <p:cNvSpPr>
              <a:spLocks/>
            </p:cNvSpPr>
            <p:nvPr>
              <p:custDataLst>
                <p:tags r:id="rId368"/>
              </p:custDataLst>
            </p:nvPr>
          </p:nvSpPr>
          <p:spPr bwMode="auto">
            <a:xfrm>
              <a:off x="6349457" y="3411885"/>
              <a:ext cx="125898" cy="38902"/>
            </a:xfrm>
            <a:custGeom>
              <a:avLst/>
              <a:gdLst>
                <a:gd name="T0" fmla="*/ 0 w 153"/>
                <a:gd name="T1" fmla="*/ 0 h 49"/>
                <a:gd name="T2" fmla="*/ 20088 w 153"/>
                <a:gd name="T3" fmla="*/ 2333 h 49"/>
                <a:gd name="T4" fmla="*/ 37892 w 153"/>
                <a:gd name="T5" fmla="*/ 6998 h 49"/>
                <a:gd name="T6" fmla="*/ 47023 w 153"/>
                <a:gd name="T7" fmla="*/ 9331 h 49"/>
                <a:gd name="T8" fmla="*/ 55241 w 153"/>
                <a:gd name="T9" fmla="*/ 8164 h 49"/>
                <a:gd name="T10" fmla="*/ 59350 w 153"/>
                <a:gd name="T11" fmla="*/ 6998 h 49"/>
                <a:gd name="T12" fmla="*/ 62545 w 153"/>
                <a:gd name="T13" fmla="*/ 5832 h 49"/>
                <a:gd name="T14" fmla="*/ 66198 w 153"/>
                <a:gd name="T15" fmla="*/ 3499 h 49"/>
                <a:gd name="T16" fmla="*/ 69850 w 153"/>
                <a:gd name="T17" fmla="*/ 0 h 49"/>
                <a:gd name="T18" fmla="*/ 69850 w 153"/>
                <a:gd name="T19" fmla="*/ 10497 h 49"/>
                <a:gd name="T20" fmla="*/ 69850 w 153"/>
                <a:gd name="T21" fmla="*/ 29158 h 49"/>
                <a:gd name="T22" fmla="*/ 65285 w 153"/>
                <a:gd name="T23" fmla="*/ 36156 h 49"/>
                <a:gd name="T24" fmla="*/ 60719 w 153"/>
                <a:gd name="T25" fmla="*/ 41988 h 49"/>
                <a:gd name="T26" fmla="*/ 56610 w 153"/>
                <a:gd name="T27" fmla="*/ 46653 h 49"/>
                <a:gd name="T28" fmla="*/ 52045 w 153"/>
                <a:gd name="T29" fmla="*/ 51318 h 49"/>
                <a:gd name="T30" fmla="*/ 48393 w 153"/>
                <a:gd name="T31" fmla="*/ 53651 h 49"/>
                <a:gd name="T32" fmla="*/ 45197 w 153"/>
                <a:gd name="T33" fmla="*/ 55984 h 49"/>
                <a:gd name="T34" fmla="*/ 42001 w 153"/>
                <a:gd name="T35" fmla="*/ 57150 h 49"/>
                <a:gd name="T36" fmla="*/ 39719 w 153"/>
                <a:gd name="T37" fmla="*/ 57150 h 49"/>
                <a:gd name="T38" fmla="*/ 32871 w 153"/>
                <a:gd name="T39" fmla="*/ 55984 h 49"/>
                <a:gd name="T40" fmla="*/ 27392 w 153"/>
                <a:gd name="T41" fmla="*/ 53651 h 49"/>
                <a:gd name="T42" fmla="*/ 22827 w 153"/>
                <a:gd name="T43" fmla="*/ 50152 h 49"/>
                <a:gd name="T44" fmla="*/ 18718 w 153"/>
                <a:gd name="T45" fmla="*/ 44320 h 49"/>
                <a:gd name="T46" fmla="*/ 10044 w 153"/>
                <a:gd name="T47" fmla="*/ 33823 h 49"/>
                <a:gd name="T48" fmla="*/ 0 w 153"/>
                <a:gd name="T49" fmla="*/ 22160 h 49"/>
                <a:gd name="T50" fmla="*/ 0 w 153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3" h="49">
                  <a:moveTo>
                    <a:pt x="0" y="0"/>
                  </a:moveTo>
                  <a:lnTo>
                    <a:pt x="44" y="2"/>
                  </a:lnTo>
                  <a:lnTo>
                    <a:pt x="83" y="6"/>
                  </a:lnTo>
                  <a:lnTo>
                    <a:pt x="103" y="8"/>
                  </a:lnTo>
                  <a:lnTo>
                    <a:pt x="121" y="7"/>
                  </a:lnTo>
                  <a:lnTo>
                    <a:pt x="130" y="6"/>
                  </a:lnTo>
                  <a:lnTo>
                    <a:pt x="137" y="5"/>
                  </a:lnTo>
                  <a:lnTo>
                    <a:pt x="145" y="3"/>
                  </a:lnTo>
                  <a:lnTo>
                    <a:pt x="153" y="0"/>
                  </a:lnTo>
                  <a:lnTo>
                    <a:pt x="153" y="9"/>
                  </a:lnTo>
                  <a:lnTo>
                    <a:pt x="153" y="25"/>
                  </a:lnTo>
                  <a:lnTo>
                    <a:pt x="143" y="31"/>
                  </a:lnTo>
                  <a:lnTo>
                    <a:pt x="133" y="36"/>
                  </a:lnTo>
                  <a:lnTo>
                    <a:pt x="124" y="40"/>
                  </a:lnTo>
                  <a:lnTo>
                    <a:pt x="114" y="44"/>
                  </a:lnTo>
                  <a:lnTo>
                    <a:pt x="106" y="46"/>
                  </a:lnTo>
                  <a:lnTo>
                    <a:pt x="99" y="48"/>
                  </a:lnTo>
                  <a:lnTo>
                    <a:pt x="92" y="49"/>
                  </a:lnTo>
                  <a:lnTo>
                    <a:pt x="87" y="49"/>
                  </a:lnTo>
                  <a:lnTo>
                    <a:pt x="72" y="48"/>
                  </a:lnTo>
                  <a:lnTo>
                    <a:pt x="60" y="46"/>
                  </a:lnTo>
                  <a:lnTo>
                    <a:pt x="50" y="43"/>
                  </a:lnTo>
                  <a:lnTo>
                    <a:pt x="41" y="38"/>
                  </a:lnTo>
                  <a:lnTo>
                    <a:pt x="22" y="2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01" name="Freeform 481">
              <a:extLst>
                <a:ext uri="{FF2B5EF4-FFF2-40B4-BE49-F238E27FC236}">
                  <a16:creationId xmlns:a16="http://schemas.microsoft.com/office/drawing/2014/main" id="{8348B153-F554-FC47-B889-FB3DA9EE718F}"/>
                </a:ext>
              </a:extLst>
            </p:cNvPr>
            <p:cNvSpPr>
              <a:spLocks/>
            </p:cNvSpPr>
            <p:nvPr>
              <p:custDataLst>
                <p:tags r:id="rId369"/>
              </p:custDataLst>
            </p:nvPr>
          </p:nvSpPr>
          <p:spPr bwMode="auto">
            <a:xfrm>
              <a:off x="9717694" y="3050372"/>
              <a:ext cx="23242" cy="63485"/>
            </a:xfrm>
            <a:custGeom>
              <a:avLst/>
              <a:gdLst>
                <a:gd name="T0" fmla="*/ 4763 w 52"/>
                <a:gd name="T1" fmla="*/ 57150 h 50"/>
                <a:gd name="T2" fmla="*/ 0 w 52"/>
                <a:gd name="T3" fmla="*/ 36576 h 50"/>
                <a:gd name="T4" fmla="*/ 733 w 52"/>
                <a:gd name="T5" fmla="*/ 28575 h 50"/>
                <a:gd name="T6" fmla="*/ 2198 w 52"/>
                <a:gd name="T7" fmla="*/ 20574 h 50"/>
                <a:gd name="T8" fmla="*/ 4396 w 52"/>
                <a:gd name="T9" fmla="*/ 14859 h 50"/>
                <a:gd name="T10" fmla="*/ 6594 w 52"/>
                <a:gd name="T11" fmla="*/ 10287 h 50"/>
                <a:gd name="T12" fmla="*/ 9525 w 52"/>
                <a:gd name="T13" fmla="*/ 5715 h 50"/>
                <a:gd name="T14" fmla="*/ 12456 w 52"/>
                <a:gd name="T15" fmla="*/ 3429 h 50"/>
                <a:gd name="T16" fmla="*/ 15753 w 52"/>
                <a:gd name="T17" fmla="*/ 1143 h 50"/>
                <a:gd name="T18" fmla="*/ 19050 w 52"/>
                <a:gd name="T19" fmla="*/ 0 h 50"/>
                <a:gd name="T20" fmla="*/ 14654 w 52"/>
                <a:gd name="T21" fmla="*/ 12573 h 50"/>
                <a:gd name="T22" fmla="*/ 9891 w 52"/>
                <a:gd name="T23" fmla="*/ 25146 h 50"/>
                <a:gd name="T24" fmla="*/ 8060 w 52"/>
                <a:gd name="T25" fmla="*/ 34290 h 50"/>
                <a:gd name="T26" fmla="*/ 6228 w 52"/>
                <a:gd name="T27" fmla="*/ 41148 h 50"/>
                <a:gd name="T28" fmla="*/ 5129 w 52"/>
                <a:gd name="T29" fmla="*/ 49149 h 50"/>
                <a:gd name="T30" fmla="*/ 4763 w 52"/>
                <a:gd name="T31" fmla="*/ 57150 h 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" h="50">
                  <a:moveTo>
                    <a:pt x="13" y="50"/>
                  </a:moveTo>
                  <a:lnTo>
                    <a:pt x="0" y="32"/>
                  </a:lnTo>
                  <a:lnTo>
                    <a:pt x="2" y="25"/>
                  </a:lnTo>
                  <a:lnTo>
                    <a:pt x="6" y="18"/>
                  </a:lnTo>
                  <a:lnTo>
                    <a:pt x="12" y="13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4" y="3"/>
                  </a:lnTo>
                  <a:lnTo>
                    <a:pt x="43" y="1"/>
                  </a:lnTo>
                  <a:lnTo>
                    <a:pt x="52" y="0"/>
                  </a:lnTo>
                  <a:lnTo>
                    <a:pt x="40" y="11"/>
                  </a:lnTo>
                  <a:lnTo>
                    <a:pt x="27" y="22"/>
                  </a:lnTo>
                  <a:lnTo>
                    <a:pt x="22" y="30"/>
                  </a:lnTo>
                  <a:lnTo>
                    <a:pt x="17" y="36"/>
                  </a:lnTo>
                  <a:lnTo>
                    <a:pt x="14" y="43"/>
                  </a:lnTo>
                  <a:lnTo>
                    <a:pt x="13" y="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02" name="Freeform 482">
              <a:extLst>
                <a:ext uri="{FF2B5EF4-FFF2-40B4-BE49-F238E27FC236}">
                  <a16:creationId xmlns:a16="http://schemas.microsoft.com/office/drawing/2014/main" id="{55B78001-1C25-0B4B-B772-15BC906BDAF1}"/>
                </a:ext>
              </a:extLst>
            </p:cNvPr>
            <p:cNvSpPr>
              <a:spLocks/>
            </p:cNvSpPr>
            <p:nvPr>
              <p:custDataLst>
                <p:tags r:id="rId370"/>
              </p:custDataLst>
            </p:nvPr>
          </p:nvSpPr>
          <p:spPr bwMode="auto">
            <a:xfrm>
              <a:off x="9545311" y="3052136"/>
              <a:ext cx="172383" cy="139314"/>
            </a:xfrm>
            <a:custGeom>
              <a:avLst/>
              <a:gdLst>
                <a:gd name="T0" fmla="*/ 33556 w 320"/>
                <a:gd name="T1" fmla="*/ 123804 h 234"/>
                <a:gd name="T2" fmla="*/ 26933 w 320"/>
                <a:gd name="T3" fmla="*/ 121124 h 234"/>
                <a:gd name="T4" fmla="*/ 29141 w 320"/>
                <a:gd name="T5" fmla="*/ 118981 h 234"/>
                <a:gd name="T6" fmla="*/ 33997 w 320"/>
                <a:gd name="T7" fmla="*/ 116301 h 234"/>
                <a:gd name="T8" fmla="*/ 28258 w 320"/>
                <a:gd name="T9" fmla="*/ 109334 h 234"/>
                <a:gd name="T10" fmla="*/ 18986 w 320"/>
                <a:gd name="T11" fmla="*/ 101294 h 234"/>
                <a:gd name="T12" fmla="*/ 15895 w 320"/>
                <a:gd name="T13" fmla="*/ 95935 h 234"/>
                <a:gd name="T14" fmla="*/ 15012 w 320"/>
                <a:gd name="T15" fmla="*/ 91647 h 234"/>
                <a:gd name="T16" fmla="*/ 15012 w 320"/>
                <a:gd name="T17" fmla="*/ 87896 h 234"/>
                <a:gd name="T18" fmla="*/ 15895 w 320"/>
                <a:gd name="T19" fmla="*/ 84144 h 234"/>
                <a:gd name="T20" fmla="*/ 18986 w 320"/>
                <a:gd name="T21" fmla="*/ 79856 h 234"/>
                <a:gd name="T22" fmla="*/ 24725 w 320"/>
                <a:gd name="T23" fmla="*/ 75569 h 234"/>
                <a:gd name="T24" fmla="*/ 32231 w 320"/>
                <a:gd name="T25" fmla="*/ 73425 h 234"/>
                <a:gd name="T26" fmla="*/ 35322 w 320"/>
                <a:gd name="T27" fmla="*/ 67530 h 234"/>
                <a:gd name="T28" fmla="*/ 29582 w 320"/>
                <a:gd name="T29" fmla="*/ 59490 h 234"/>
                <a:gd name="T30" fmla="*/ 26933 w 320"/>
                <a:gd name="T31" fmla="*/ 54667 h 234"/>
                <a:gd name="T32" fmla="*/ 26492 w 320"/>
                <a:gd name="T33" fmla="*/ 46092 h 234"/>
                <a:gd name="T34" fmla="*/ 24284 w 320"/>
                <a:gd name="T35" fmla="*/ 37516 h 234"/>
                <a:gd name="T36" fmla="*/ 20310 w 320"/>
                <a:gd name="T37" fmla="*/ 24654 h 234"/>
                <a:gd name="T38" fmla="*/ 14570 w 320"/>
                <a:gd name="T39" fmla="*/ 16614 h 234"/>
                <a:gd name="T40" fmla="*/ 8831 w 320"/>
                <a:gd name="T41" fmla="*/ 13399 h 234"/>
                <a:gd name="T42" fmla="*/ 3091 w 320"/>
                <a:gd name="T43" fmla="*/ 5359 h 234"/>
                <a:gd name="T44" fmla="*/ 3974 w 320"/>
                <a:gd name="T45" fmla="*/ 0 h 234"/>
                <a:gd name="T46" fmla="*/ 10597 w 320"/>
                <a:gd name="T47" fmla="*/ 0 h 234"/>
                <a:gd name="T48" fmla="*/ 16778 w 320"/>
                <a:gd name="T49" fmla="*/ 1608 h 234"/>
                <a:gd name="T50" fmla="*/ 24725 w 320"/>
                <a:gd name="T51" fmla="*/ 8575 h 234"/>
                <a:gd name="T52" fmla="*/ 34439 w 320"/>
                <a:gd name="T53" fmla="*/ 18758 h 234"/>
                <a:gd name="T54" fmla="*/ 42386 w 320"/>
                <a:gd name="T55" fmla="*/ 25726 h 234"/>
                <a:gd name="T56" fmla="*/ 52541 w 320"/>
                <a:gd name="T57" fmla="*/ 31085 h 234"/>
                <a:gd name="T58" fmla="*/ 67112 w 320"/>
                <a:gd name="T59" fmla="*/ 37516 h 234"/>
                <a:gd name="T60" fmla="*/ 79916 w 320"/>
                <a:gd name="T61" fmla="*/ 42340 h 234"/>
                <a:gd name="T62" fmla="*/ 94486 w 320"/>
                <a:gd name="T63" fmla="*/ 45556 h 234"/>
                <a:gd name="T64" fmla="*/ 104200 w 320"/>
                <a:gd name="T65" fmla="*/ 41268 h 234"/>
                <a:gd name="T66" fmla="*/ 113472 w 320"/>
                <a:gd name="T67" fmla="*/ 44484 h 234"/>
                <a:gd name="T68" fmla="*/ 125393 w 320"/>
                <a:gd name="T69" fmla="*/ 57347 h 234"/>
                <a:gd name="T70" fmla="*/ 134665 w 320"/>
                <a:gd name="T71" fmla="*/ 63778 h 234"/>
                <a:gd name="T72" fmla="*/ 131133 w 320"/>
                <a:gd name="T73" fmla="*/ 71281 h 234"/>
                <a:gd name="T74" fmla="*/ 118329 w 320"/>
                <a:gd name="T75" fmla="*/ 77177 h 234"/>
                <a:gd name="T76" fmla="*/ 109940 w 320"/>
                <a:gd name="T77" fmla="*/ 79320 h 234"/>
                <a:gd name="T78" fmla="*/ 104641 w 320"/>
                <a:gd name="T79" fmla="*/ 85216 h 234"/>
                <a:gd name="T80" fmla="*/ 102434 w 320"/>
                <a:gd name="T81" fmla="*/ 94327 h 234"/>
                <a:gd name="T82" fmla="*/ 101992 w 320"/>
                <a:gd name="T83" fmla="*/ 100222 h 234"/>
                <a:gd name="T84" fmla="*/ 98019 w 320"/>
                <a:gd name="T85" fmla="*/ 102902 h 234"/>
                <a:gd name="T86" fmla="*/ 90071 w 320"/>
                <a:gd name="T87" fmla="*/ 101294 h 234"/>
                <a:gd name="T88" fmla="*/ 82124 w 320"/>
                <a:gd name="T89" fmla="*/ 97007 h 234"/>
                <a:gd name="T90" fmla="*/ 74176 w 320"/>
                <a:gd name="T91" fmla="*/ 91111 h 234"/>
                <a:gd name="T92" fmla="*/ 68436 w 320"/>
                <a:gd name="T93" fmla="*/ 87896 h 234"/>
                <a:gd name="T94" fmla="*/ 64021 w 320"/>
                <a:gd name="T95" fmla="*/ 86288 h 234"/>
                <a:gd name="T96" fmla="*/ 57840 w 320"/>
                <a:gd name="T97" fmla="*/ 86824 h 234"/>
                <a:gd name="T98" fmla="*/ 50334 w 320"/>
                <a:gd name="T99" fmla="*/ 89503 h 234"/>
                <a:gd name="T100" fmla="*/ 44153 w 320"/>
                <a:gd name="T101" fmla="*/ 92719 h 234"/>
                <a:gd name="T102" fmla="*/ 38413 w 320"/>
                <a:gd name="T103" fmla="*/ 95399 h 234"/>
                <a:gd name="T104" fmla="*/ 37530 w 320"/>
                <a:gd name="T105" fmla="*/ 98079 h 234"/>
                <a:gd name="T106" fmla="*/ 42386 w 320"/>
                <a:gd name="T107" fmla="*/ 102366 h 234"/>
                <a:gd name="T108" fmla="*/ 51217 w 320"/>
                <a:gd name="T109" fmla="*/ 107190 h 234"/>
                <a:gd name="T110" fmla="*/ 55632 w 320"/>
                <a:gd name="T111" fmla="*/ 113621 h 234"/>
                <a:gd name="T112" fmla="*/ 49892 w 320"/>
                <a:gd name="T113" fmla="*/ 120053 h 234"/>
                <a:gd name="T114" fmla="*/ 45036 w 320"/>
                <a:gd name="T115" fmla="*/ 123804 h 234"/>
                <a:gd name="T116" fmla="*/ 40179 w 320"/>
                <a:gd name="T117" fmla="*/ 125412 h 23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20" h="234">
                  <a:moveTo>
                    <a:pt x="87" y="234"/>
                  </a:moveTo>
                  <a:lnTo>
                    <a:pt x="76" y="231"/>
                  </a:lnTo>
                  <a:lnTo>
                    <a:pt x="61" y="228"/>
                  </a:lnTo>
                  <a:lnTo>
                    <a:pt x="61" y="226"/>
                  </a:lnTo>
                  <a:lnTo>
                    <a:pt x="63" y="224"/>
                  </a:lnTo>
                  <a:lnTo>
                    <a:pt x="66" y="222"/>
                  </a:lnTo>
                  <a:lnTo>
                    <a:pt x="70" y="220"/>
                  </a:lnTo>
                  <a:lnTo>
                    <a:pt x="77" y="217"/>
                  </a:lnTo>
                  <a:lnTo>
                    <a:pt x="80" y="216"/>
                  </a:lnTo>
                  <a:lnTo>
                    <a:pt x="64" y="204"/>
                  </a:lnTo>
                  <a:lnTo>
                    <a:pt x="50" y="194"/>
                  </a:lnTo>
                  <a:lnTo>
                    <a:pt x="43" y="189"/>
                  </a:lnTo>
                  <a:lnTo>
                    <a:pt x="38" y="182"/>
                  </a:lnTo>
                  <a:lnTo>
                    <a:pt x="36" y="179"/>
                  </a:lnTo>
                  <a:lnTo>
                    <a:pt x="34" y="175"/>
                  </a:lnTo>
                  <a:lnTo>
                    <a:pt x="34" y="171"/>
                  </a:lnTo>
                  <a:lnTo>
                    <a:pt x="33" y="167"/>
                  </a:lnTo>
                  <a:lnTo>
                    <a:pt x="34" y="164"/>
                  </a:lnTo>
                  <a:lnTo>
                    <a:pt x="34" y="160"/>
                  </a:lnTo>
                  <a:lnTo>
                    <a:pt x="36" y="157"/>
                  </a:lnTo>
                  <a:lnTo>
                    <a:pt x="38" y="154"/>
                  </a:lnTo>
                  <a:lnTo>
                    <a:pt x="43" y="149"/>
                  </a:lnTo>
                  <a:lnTo>
                    <a:pt x="50" y="145"/>
                  </a:lnTo>
                  <a:lnTo>
                    <a:pt x="56" y="141"/>
                  </a:lnTo>
                  <a:lnTo>
                    <a:pt x="64" y="139"/>
                  </a:lnTo>
                  <a:lnTo>
                    <a:pt x="73" y="137"/>
                  </a:lnTo>
                  <a:lnTo>
                    <a:pt x="80" y="137"/>
                  </a:lnTo>
                  <a:lnTo>
                    <a:pt x="80" y="126"/>
                  </a:lnTo>
                  <a:lnTo>
                    <a:pt x="80" y="111"/>
                  </a:lnTo>
                  <a:lnTo>
                    <a:pt x="67" y="111"/>
                  </a:lnTo>
                  <a:lnTo>
                    <a:pt x="61" y="111"/>
                  </a:lnTo>
                  <a:lnTo>
                    <a:pt x="61" y="102"/>
                  </a:lnTo>
                  <a:lnTo>
                    <a:pt x="61" y="93"/>
                  </a:lnTo>
                  <a:lnTo>
                    <a:pt x="60" y="86"/>
                  </a:lnTo>
                  <a:lnTo>
                    <a:pt x="58" y="79"/>
                  </a:lnTo>
                  <a:lnTo>
                    <a:pt x="55" y="70"/>
                  </a:lnTo>
                  <a:lnTo>
                    <a:pt x="53" y="62"/>
                  </a:lnTo>
                  <a:lnTo>
                    <a:pt x="46" y="46"/>
                  </a:lnTo>
                  <a:lnTo>
                    <a:pt x="40" y="32"/>
                  </a:lnTo>
                  <a:lnTo>
                    <a:pt x="33" y="31"/>
                  </a:lnTo>
                  <a:lnTo>
                    <a:pt x="27" y="29"/>
                  </a:lnTo>
                  <a:lnTo>
                    <a:pt x="20" y="25"/>
                  </a:lnTo>
                  <a:lnTo>
                    <a:pt x="16" y="21"/>
                  </a:lnTo>
                  <a:lnTo>
                    <a:pt x="7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8" y="3"/>
                  </a:lnTo>
                  <a:lnTo>
                    <a:pt x="45" y="8"/>
                  </a:lnTo>
                  <a:lnTo>
                    <a:pt x="56" y="16"/>
                  </a:lnTo>
                  <a:lnTo>
                    <a:pt x="67" y="26"/>
                  </a:lnTo>
                  <a:lnTo>
                    <a:pt x="78" y="35"/>
                  </a:lnTo>
                  <a:lnTo>
                    <a:pt x="88" y="42"/>
                  </a:lnTo>
                  <a:lnTo>
                    <a:pt x="96" y="48"/>
                  </a:lnTo>
                  <a:lnTo>
                    <a:pt x="100" y="50"/>
                  </a:lnTo>
                  <a:lnTo>
                    <a:pt x="119" y="58"/>
                  </a:lnTo>
                  <a:lnTo>
                    <a:pt x="135" y="65"/>
                  </a:lnTo>
                  <a:lnTo>
                    <a:pt x="152" y="70"/>
                  </a:lnTo>
                  <a:lnTo>
                    <a:pt x="166" y="76"/>
                  </a:lnTo>
                  <a:lnTo>
                    <a:pt x="181" y="79"/>
                  </a:lnTo>
                  <a:lnTo>
                    <a:pt x="197" y="82"/>
                  </a:lnTo>
                  <a:lnTo>
                    <a:pt x="214" y="85"/>
                  </a:lnTo>
                  <a:lnTo>
                    <a:pt x="233" y="87"/>
                  </a:lnTo>
                  <a:lnTo>
                    <a:pt x="236" y="77"/>
                  </a:lnTo>
                  <a:lnTo>
                    <a:pt x="240" y="62"/>
                  </a:lnTo>
                  <a:lnTo>
                    <a:pt x="257" y="83"/>
                  </a:lnTo>
                  <a:lnTo>
                    <a:pt x="275" y="100"/>
                  </a:lnTo>
                  <a:lnTo>
                    <a:pt x="284" y="107"/>
                  </a:lnTo>
                  <a:lnTo>
                    <a:pt x="293" y="113"/>
                  </a:lnTo>
                  <a:lnTo>
                    <a:pt x="305" y="119"/>
                  </a:lnTo>
                  <a:lnTo>
                    <a:pt x="320" y="123"/>
                  </a:lnTo>
                  <a:lnTo>
                    <a:pt x="297" y="133"/>
                  </a:lnTo>
                  <a:lnTo>
                    <a:pt x="277" y="141"/>
                  </a:lnTo>
                  <a:lnTo>
                    <a:pt x="268" y="144"/>
                  </a:lnTo>
                  <a:lnTo>
                    <a:pt x="258" y="147"/>
                  </a:lnTo>
                  <a:lnTo>
                    <a:pt x="249" y="148"/>
                  </a:lnTo>
                  <a:lnTo>
                    <a:pt x="240" y="149"/>
                  </a:lnTo>
                  <a:lnTo>
                    <a:pt x="237" y="159"/>
                  </a:lnTo>
                  <a:lnTo>
                    <a:pt x="234" y="170"/>
                  </a:lnTo>
                  <a:lnTo>
                    <a:pt x="232" y="176"/>
                  </a:lnTo>
                  <a:lnTo>
                    <a:pt x="231" y="181"/>
                  </a:lnTo>
                  <a:lnTo>
                    <a:pt x="231" y="187"/>
                  </a:lnTo>
                  <a:lnTo>
                    <a:pt x="233" y="192"/>
                  </a:lnTo>
                  <a:lnTo>
                    <a:pt x="222" y="192"/>
                  </a:lnTo>
                  <a:lnTo>
                    <a:pt x="213" y="191"/>
                  </a:lnTo>
                  <a:lnTo>
                    <a:pt x="204" y="189"/>
                  </a:lnTo>
                  <a:lnTo>
                    <a:pt x="198" y="187"/>
                  </a:lnTo>
                  <a:lnTo>
                    <a:pt x="186" y="181"/>
                  </a:lnTo>
                  <a:lnTo>
                    <a:pt x="176" y="176"/>
                  </a:lnTo>
                  <a:lnTo>
                    <a:pt x="168" y="170"/>
                  </a:lnTo>
                  <a:lnTo>
                    <a:pt x="159" y="165"/>
                  </a:lnTo>
                  <a:lnTo>
                    <a:pt x="155" y="164"/>
                  </a:lnTo>
                  <a:lnTo>
                    <a:pt x="151" y="162"/>
                  </a:lnTo>
                  <a:lnTo>
                    <a:pt x="145" y="161"/>
                  </a:lnTo>
                  <a:lnTo>
                    <a:pt x="140" y="161"/>
                  </a:lnTo>
                  <a:lnTo>
                    <a:pt x="131" y="162"/>
                  </a:lnTo>
                  <a:lnTo>
                    <a:pt x="122" y="164"/>
                  </a:lnTo>
                  <a:lnTo>
                    <a:pt x="114" y="167"/>
                  </a:lnTo>
                  <a:lnTo>
                    <a:pt x="108" y="170"/>
                  </a:lnTo>
                  <a:lnTo>
                    <a:pt x="100" y="173"/>
                  </a:lnTo>
                  <a:lnTo>
                    <a:pt x="94" y="176"/>
                  </a:lnTo>
                  <a:lnTo>
                    <a:pt x="87" y="178"/>
                  </a:lnTo>
                  <a:lnTo>
                    <a:pt x="80" y="179"/>
                  </a:lnTo>
                  <a:lnTo>
                    <a:pt x="85" y="183"/>
                  </a:lnTo>
                  <a:lnTo>
                    <a:pt x="90" y="188"/>
                  </a:lnTo>
                  <a:lnTo>
                    <a:pt x="96" y="191"/>
                  </a:lnTo>
                  <a:lnTo>
                    <a:pt x="101" y="194"/>
                  </a:lnTo>
                  <a:lnTo>
                    <a:pt x="116" y="200"/>
                  </a:lnTo>
                  <a:lnTo>
                    <a:pt x="133" y="204"/>
                  </a:lnTo>
                  <a:lnTo>
                    <a:pt x="126" y="212"/>
                  </a:lnTo>
                  <a:lnTo>
                    <a:pt x="119" y="219"/>
                  </a:lnTo>
                  <a:lnTo>
                    <a:pt x="113" y="224"/>
                  </a:lnTo>
                  <a:lnTo>
                    <a:pt x="108" y="228"/>
                  </a:lnTo>
                  <a:lnTo>
                    <a:pt x="102" y="231"/>
                  </a:lnTo>
                  <a:lnTo>
                    <a:pt x="97" y="233"/>
                  </a:lnTo>
                  <a:lnTo>
                    <a:pt x="91" y="234"/>
                  </a:lnTo>
                  <a:lnTo>
                    <a:pt x="87" y="23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03" name="Freeform 483">
              <a:extLst>
                <a:ext uri="{FF2B5EF4-FFF2-40B4-BE49-F238E27FC236}">
                  <a16:creationId xmlns:a16="http://schemas.microsoft.com/office/drawing/2014/main" id="{34E1B015-72C4-B349-86A0-10954F2ADF66}"/>
                </a:ext>
              </a:extLst>
            </p:cNvPr>
            <p:cNvSpPr>
              <a:spLocks/>
            </p:cNvSpPr>
            <p:nvPr>
              <p:custDataLst>
                <p:tags r:id="rId371"/>
              </p:custDataLst>
            </p:nvPr>
          </p:nvSpPr>
          <p:spPr bwMode="auto">
            <a:xfrm>
              <a:off x="9508511" y="3445391"/>
              <a:ext cx="63916" cy="63485"/>
            </a:xfrm>
            <a:custGeom>
              <a:avLst/>
              <a:gdLst>
                <a:gd name="T0" fmla="*/ 13830 w 125"/>
                <a:gd name="T1" fmla="*/ 11676 h 93"/>
                <a:gd name="T2" fmla="*/ 18021 w 125"/>
                <a:gd name="T3" fmla="*/ 11676 h 93"/>
                <a:gd name="T4" fmla="*/ 21793 w 125"/>
                <a:gd name="T5" fmla="*/ 11676 h 93"/>
                <a:gd name="T6" fmla="*/ 23050 w 125"/>
                <a:gd name="T7" fmla="*/ 11676 h 93"/>
                <a:gd name="T8" fmla="*/ 24308 w 125"/>
                <a:gd name="T9" fmla="*/ 10447 h 93"/>
                <a:gd name="T10" fmla="*/ 25565 w 125"/>
                <a:gd name="T11" fmla="*/ 9218 h 93"/>
                <a:gd name="T12" fmla="*/ 27241 w 125"/>
                <a:gd name="T13" fmla="*/ 6760 h 93"/>
                <a:gd name="T14" fmla="*/ 28499 w 125"/>
                <a:gd name="T15" fmla="*/ 4916 h 93"/>
                <a:gd name="T16" fmla="*/ 29337 w 125"/>
                <a:gd name="T17" fmla="*/ 3073 h 93"/>
                <a:gd name="T18" fmla="*/ 30175 w 125"/>
                <a:gd name="T19" fmla="*/ 1844 h 93"/>
                <a:gd name="T20" fmla="*/ 30175 w 125"/>
                <a:gd name="T21" fmla="*/ 0 h 93"/>
                <a:gd name="T22" fmla="*/ 49453 w 125"/>
                <a:gd name="T23" fmla="*/ 0 h 93"/>
                <a:gd name="T24" fmla="*/ 51130 w 125"/>
                <a:gd name="T25" fmla="*/ 9218 h 93"/>
                <a:gd name="T26" fmla="*/ 52387 w 125"/>
                <a:gd name="T27" fmla="*/ 15363 h 93"/>
                <a:gd name="T28" fmla="*/ 51968 w 125"/>
                <a:gd name="T29" fmla="*/ 17821 h 93"/>
                <a:gd name="T30" fmla="*/ 51130 w 125"/>
                <a:gd name="T31" fmla="*/ 20279 h 93"/>
                <a:gd name="T32" fmla="*/ 49872 w 125"/>
                <a:gd name="T33" fmla="*/ 21508 h 93"/>
                <a:gd name="T34" fmla="*/ 49034 w 125"/>
                <a:gd name="T35" fmla="*/ 22737 h 93"/>
                <a:gd name="T36" fmla="*/ 46520 w 125"/>
                <a:gd name="T37" fmla="*/ 24581 h 93"/>
                <a:gd name="T38" fmla="*/ 43586 w 125"/>
                <a:gd name="T39" fmla="*/ 25195 h 93"/>
                <a:gd name="T40" fmla="*/ 36880 w 125"/>
                <a:gd name="T41" fmla="*/ 25195 h 93"/>
                <a:gd name="T42" fmla="*/ 30175 w 125"/>
                <a:gd name="T43" fmla="*/ 26424 h 93"/>
                <a:gd name="T44" fmla="*/ 29337 w 125"/>
                <a:gd name="T45" fmla="*/ 28882 h 93"/>
                <a:gd name="T46" fmla="*/ 28918 w 125"/>
                <a:gd name="T47" fmla="*/ 32569 h 93"/>
                <a:gd name="T48" fmla="*/ 28079 w 125"/>
                <a:gd name="T49" fmla="*/ 37485 h 93"/>
                <a:gd name="T50" fmla="*/ 28079 w 125"/>
                <a:gd name="T51" fmla="*/ 43631 h 93"/>
                <a:gd name="T52" fmla="*/ 27660 w 125"/>
                <a:gd name="T53" fmla="*/ 52848 h 93"/>
                <a:gd name="T54" fmla="*/ 27660 w 125"/>
                <a:gd name="T55" fmla="*/ 57150 h 93"/>
                <a:gd name="T56" fmla="*/ 20536 w 125"/>
                <a:gd name="T57" fmla="*/ 52234 h 93"/>
                <a:gd name="T58" fmla="*/ 11316 w 125"/>
                <a:gd name="T59" fmla="*/ 44860 h 93"/>
                <a:gd name="T60" fmla="*/ 6706 w 125"/>
                <a:gd name="T61" fmla="*/ 39944 h 93"/>
                <a:gd name="T62" fmla="*/ 2934 w 125"/>
                <a:gd name="T63" fmla="*/ 35642 h 93"/>
                <a:gd name="T64" fmla="*/ 1676 w 125"/>
                <a:gd name="T65" fmla="*/ 33184 h 93"/>
                <a:gd name="T66" fmla="*/ 838 w 125"/>
                <a:gd name="T67" fmla="*/ 30726 h 93"/>
                <a:gd name="T68" fmla="*/ 0 w 125"/>
                <a:gd name="T69" fmla="*/ 28882 h 93"/>
                <a:gd name="T70" fmla="*/ 0 w 125"/>
                <a:gd name="T71" fmla="*/ 26424 h 93"/>
                <a:gd name="T72" fmla="*/ 2934 w 125"/>
                <a:gd name="T73" fmla="*/ 26424 h 93"/>
                <a:gd name="T74" fmla="*/ 6286 w 125"/>
                <a:gd name="T75" fmla="*/ 25195 h 93"/>
                <a:gd name="T76" fmla="*/ 8382 w 125"/>
                <a:gd name="T77" fmla="*/ 23966 h 93"/>
                <a:gd name="T78" fmla="*/ 9639 w 125"/>
                <a:gd name="T79" fmla="*/ 22123 h 93"/>
                <a:gd name="T80" fmla="*/ 11735 w 125"/>
                <a:gd name="T81" fmla="*/ 17206 h 93"/>
                <a:gd name="T82" fmla="*/ 13830 w 125"/>
                <a:gd name="T83" fmla="*/ 11676 h 9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25" h="93">
                  <a:moveTo>
                    <a:pt x="33" y="19"/>
                  </a:moveTo>
                  <a:lnTo>
                    <a:pt x="43" y="19"/>
                  </a:lnTo>
                  <a:lnTo>
                    <a:pt x="52" y="19"/>
                  </a:lnTo>
                  <a:lnTo>
                    <a:pt x="55" y="19"/>
                  </a:lnTo>
                  <a:lnTo>
                    <a:pt x="58" y="17"/>
                  </a:lnTo>
                  <a:lnTo>
                    <a:pt x="61" y="15"/>
                  </a:lnTo>
                  <a:lnTo>
                    <a:pt x="65" y="11"/>
                  </a:lnTo>
                  <a:lnTo>
                    <a:pt x="68" y="8"/>
                  </a:lnTo>
                  <a:lnTo>
                    <a:pt x="70" y="5"/>
                  </a:lnTo>
                  <a:lnTo>
                    <a:pt x="72" y="3"/>
                  </a:lnTo>
                  <a:lnTo>
                    <a:pt x="72" y="0"/>
                  </a:lnTo>
                  <a:lnTo>
                    <a:pt x="118" y="0"/>
                  </a:lnTo>
                  <a:lnTo>
                    <a:pt x="122" y="15"/>
                  </a:lnTo>
                  <a:lnTo>
                    <a:pt x="125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19" y="35"/>
                  </a:lnTo>
                  <a:lnTo>
                    <a:pt x="117" y="37"/>
                  </a:lnTo>
                  <a:lnTo>
                    <a:pt x="111" y="40"/>
                  </a:lnTo>
                  <a:lnTo>
                    <a:pt x="104" y="41"/>
                  </a:lnTo>
                  <a:lnTo>
                    <a:pt x="88" y="41"/>
                  </a:lnTo>
                  <a:lnTo>
                    <a:pt x="72" y="43"/>
                  </a:lnTo>
                  <a:lnTo>
                    <a:pt x="70" y="47"/>
                  </a:lnTo>
                  <a:lnTo>
                    <a:pt x="69" y="53"/>
                  </a:lnTo>
                  <a:lnTo>
                    <a:pt x="67" y="61"/>
                  </a:lnTo>
                  <a:lnTo>
                    <a:pt x="67" y="71"/>
                  </a:lnTo>
                  <a:lnTo>
                    <a:pt x="66" y="86"/>
                  </a:lnTo>
                  <a:lnTo>
                    <a:pt x="66" y="93"/>
                  </a:lnTo>
                  <a:lnTo>
                    <a:pt x="49" y="85"/>
                  </a:lnTo>
                  <a:lnTo>
                    <a:pt x="27" y="73"/>
                  </a:lnTo>
                  <a:lnTo>
                    <a:pt x="16" y="65"/>
                  </a:lnTo>
                  <a:lnTo>
                    <a:pt x="7" y="58"/>
                  </a:lnTo>
                  <a:lnTo>
                    <a:pt x="4" y="54"/>
                  </a:lnTo>
                  <a:lnTo>
                    <a:pt x="2" y="50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15" y="41"/>
                  </a:lnTo>
                  <a:lnTo>
                    <a:pt x="20" y="39"/>
                  </a:lnTo>
                  <a:lnTo>
                    <a:pt x="23" y="36"/>
                  </a:lnTo>
                  <a:lnTo>
                    <a:pt x="28" y="28"/>
                  </a:lnTo>
                  <a:lnTo>
                    <a:pt x="33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04" name="Freeform 484">
              <a:extLst>
                <a:ext uri="{FF2B5EF4-FFF2-40B4-BE49-F238E27FC236}">
                  <a16:creationId xmlns:a16="http://schemas.microsoft.com/office/drawing/2014/main" id="{025076CC-EAC9-0146-8122-315E6F47AC0F}"/>
                </a:ext>
              </a:extLst>
            </p:cNvPr>
            <p:cNvSpPr>
              <a:spLocks/>
            </p:cNvSpPr>
            <p:nvPr>
              <p:custDataLst>
                <p:tags r:id="rId372"/>
              </p:custDataLst>
            </p:nvPr>
          </p:nvSpPr>
          <p:spPr bwMode="auto">
            <a:xfrm>
              <a:off x="9442658" y="3461262"/>
              <a:ext cx="73601" cy="93463"/>
            </a:xfrm>
            <a:custGeom>
              <a:avLst/>
              <a:gdLst>
                <a:gd name="T0" fmla="*/ 9071 w 133"/>
                <a:gd name="T1" fmla="*/ 6556 h 154"/>
                <a:gd name="T2" fmla="*/ 10886 w 133"/>
                <a:gd name="T3" fmla="*/ 5463 h 154"/>
                <a:gd name="T4" fmla="*/ 14061 w 133"/>
                <a:gd name="T5" fmla="*/ 3278 h 154"/>
                <a:gd name="T6" fmla="*/ 15421 w 133"/>
                <a:gd name="T7" fmla="*/ 2185 h 154"/>
                <a:gd name="T8" fmla="*/ 16782 w 133"/>
                <a:gd name="T9" fmla="*/ 1093 h 154"/>
                <a:gd name="T10" fmla="*/ 19050 w 133"/>
                <a:gd name="T11" fmla="*/ 546 h 154"/>
                <a:gd name="T12" fmla="*/ 20864 w 133"/>
                <a:gd name="T13" fmla="*/ 0 h 154"/>
                <a:gd name="T14" fmla="*/ 26761 w 133"/>
                <a:gd name="T15" fmla="*/ 546 h 154"/>
                <a:gd name="T16" fmla="*/ 31750 w 133"/>
                <a:gd name="T17" fmla="*/ 2185 h 154"/>
                <a:gd name="T18" fmla="*/ 36739 w 133"/>
                <a:gd name="T19" fmla="*/ 4371 h 154"/>
                <a:gd name="T20" fmla="*/ 40821 w 133"/>
                <a:gd name="T21" fmla="*/ 7649 h 154"/>
                <a:gd name="T22" fmla="*/ 44904 w 133"/>
                <a:gd name="T23" fmla="*/ 11473 h 154"/>
                <a:gd name="T24" fmla="*/ 47625 w 133"/>
                <a:gd name="T25" fmla="*/ 16390 h 154"/>
                <a:gd name="T26" fmla="*/ 50800 w 133"/>
                <a:gd name="T27" fmla="*/ 21854 h 154"/>
                <a:gd name="T28" fmla="*/ 52614 w 133"/>
                <a:gd name="T29" fmla="*/ 27317 h 154"/>
                <a:gd name="T30" fmla="*/ 54882 w 133"/>
                <a:gd name="T31" fmla="*/ 32781 h 154"/>
                <a:gd name="T32" fmla="*/ 56243 w 133"/>
                <a:gd name="T33" fmla="*/ 38790 h 154"/>
                <a:gd name="T34" fmla="*/ 57604 w 133"/>
                <a:gd name="T35" fmla="*/ 44800 h 154"/>
                <a:gd name="T36" fmla="*/ 58964 w 133"/>
                <a:gd name="T37" fmla="*/ 51356 h 154"/>
                <a:gd name="T38" fmla="*/ 59871 w 133"/>
                <a:gd name="T39" fmla="*/ 63376 h 154"/>
                <a:gd name="T40" fmla="*/ 60325 w 133"/>
                <a:gd name="T41" fmla="*/ 73756 h 154"/>
                <a:gd name="T42" fmla="*/ 59871 w 133"/>
                <a:gd name="T43" fmla="*/ 75395 h 154"/>
                <a:gd name="T44" fmla="*/ 58964 w 133"/>
                <a:gd name="T45" fmla="*/ 77035 h 154"/>
                <a:gd name="T46" fmla="*/ 56696 w 133"/>
                <a:gd name="T47" fmla="*/ 78674 h 154"/>
                <a:gd name="T48" fmla="*/ 54882 w 133"/>
                <a:gd name="T49" fmla="*/ 80313 h 154"/>
                <a:gd name="T50" fmla="*/ 52161 w 133"/>
                <a:gd name="T51" fmla="*/ 81952 h 154"/>
                <a:gd name="T52" fmla="*/ 49893 w 133"/>
                <a:gd name="T53" fmla="*/ 83591 h 154"/>
                <a:gd name="T54" fmla="*/ 47171 w 133"/>
                <a:gd name="T55" fmla="*/ 84137 h 154"/>
                <a:gd name="T56" fmla="*/ 44904 w 133"/>
                <a:gd name="T57" fmla="*/ 84137 h 154"/>
                <a:gd name="T58" fmla="*/ 42182 w 133"/>
                <a:gd name="T59" fmla="*/ 83591 h 154"/>
                <a:gd name="T60" fmla="*/ 39461 w 133"/>
                <a:gd name="T61" fmla="*/ 81405 h 154"/>
                <a:gd name="T62" fmla="*/ 35832 w 133"/>
                <a:gd name="T63" fmla="*/ 77035 h 154"/>
                <a:gd name="T64" fmla="*/ 32204 w 133"/>
                <a:gd name="T65" fmla="*/ 73210 h 154"/>
                <a:gd name="T66" fmla="*/ 29029 w 133"/>
                <a:gd name="T67" fmla="*/ 68839 h 154"/>
                <a:gd name="T68" fmla="*/ 26307 w 133"/>
                <a:gd name="T69" fmla="*/ 64469 h 154"/>
                <a:gd name="T70" fmla="*/ 24493 w 133"/>
                <a:gd name="T71" fmla="*/ 60644 h 154"/>
                <a:gd name="T72" fmla="*/ 24039 w 133"/>
                <a:gd name="T73" fmla="*/ 57366 h 154"/>
                <a:gd name="T74" fmla="*/ 24493 w 133"/>
                <a:gd name="T75" fmla="*/ 53542 h 154"/>
                <a:gd name="T76" fmla="*/ 25400 w 133"/>
                <a:gd name="T77" fmla="*/ 45347 h 154"/>
                <a:gd name="T78" fmla="*/ 26307 w 133"/>
                <a:gd name="T79" fmla="*/ 37151 h 154"/>
                <a:gd name="T80" fmla="*/ 26761 w 133"/>
                <a:gd name="T81" fmla="*/ 33873 h 154"/>
                <a:gd name="T82" fmla="*/ 21318 w 133"/>
                <a:gd name="T83" fmla="*/ 33327 h 154"/>
                <a:gd name="T84" fmla="*/ 16329 w 133"/>
                <a:gd name="T85" fmla="*/ 32234 h 154"/>
                <a:gd name="T86" fmla="*/ 11339 w 133"/>
                <a:gd name="T87" fmla="*/ 30595 h 154"/>
                <a:gd name="T88" fmla="*/ 7711 w 133"/>
                <a:gd name="T89" fmla="*/ 28410 h 154"/>
                <a:gd name="T90" fmla="*/ 5896 w 133"/>
                <a:gd name="T91" fmla="*/ 26771 h 154"/>
                <a:gd name="T92" fmla="*/ 4536 w 133"/>
                <a:gd name="T93" fmla="*/ 25132 h 154"/>
                <a:gd name="T94" fmla="*/ 3175 w 133"/>
                <a:gd name="T95" fmla="*/ 23493 h 154"/>
                <a:gd name="T96" fmla="*/ 1814 w 133"/>
                <a:gd name="T97" fmla="*/ 21307 h 154"/>
                <a:gd name="T98" fmla="*/ 907 w 133"/>
                <a:gd name="T99" fmla="*/ 18576 h 154"/>
                <a:gd name="T100" fmla="*/ 454 w 133"/>
                <a:gd name="T101" fmla="*/ 15844 h 154"/>
                <a:gd name="T102" fmla="*/ 0 w 133"/>
                <a:gd name="T103" fmla="*/ 13112 h 154"/>
                <a:gd name="T104" fmla="*/ 0 w 133"/>
                <a:gd name="T105" fmla="*/ 9834 h 154"/>
                <a:gd name="T106" fmla="*/ 3175 w 133"/>
                <a:gd name="T107" fmla="*/ 8195 h 154"/>
                <a:gd name="T108" fmla="*/ 9071 w 133"/>
                <a:gd name="T109" fmla="*/ 6556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33" h="154">
                  <a:moveTo>
                    <a:pt x="20" y="12"/>
                  </a:moveTo>
                  <a:lnTo>
                    <a:pt x="24" y="10"/>
                  </a:lnTo>
                  <a:lnTo>
                    <a:pt x="31" y="6"/>
                  </a:lnTo>
                  <a:lnTo>
                    <a:pt x="34" y="4"/>
                  </a:lnTo>
                  <a:lnTo>
                    <a:pt x="37" y="2"/>
                  </a:lnTo>
                  <a:lnTo>
                    <a:pt x="42" y="1"/>
                  </a:lnTo>
                  <a:lnTo>
                    <a:pt x="46" y="0"/>
                  </a:lnTo>
                  <a:lnTo>
                    <a:pt x="59" y="1"/>
                  </a:lnTo>
                  <a:lnTo>
                    <a:pt x="70" y="4"/>
                  </a:lnTo>
                  <a:lnTo>
                    <a:pt x="81" y="8"/>
                  </a:lnTo>
                  <a:lnTo>
                    <a:pt x="90" y="14"/>
                  </a:lnTo>
                  <a:lnTo>
                    <a:pt x="99" y="21"/>
                  </a:lnTo>
                  <a:lnTo>
                    <a:pt x="105" y="30"/>
                  </a:lnTo>
                  <a:lnTo>
                    <a:pt x="112" y="40"/>
                  </a:lnTo>
                  <a:lnTo>
                    <a:pt x="116" y="50"/>
                  </a:lnTo>
                  <a:lnTo>
                    <a:pt x="121" y="60"/>
                  </a:lnTo>
                  <a:lnTo>
                    <a:pt x="124" y="71"/>
                  </a:lnTo>
                  <a:lnTo>
                    <a:pt x="127" y="82"/>
                  </a:lnTo>
                  <a:lnTo>
                    <a:pt x="130" y="94"/>
                  </a:lnTo>
                  <a:lnTo>
                    <a:pt x="132" y="116"/>
                  </a:lnTo>
                  <a:lnTo>
                    <a:pt x="133" y="135"/>
                  </a:lnTo>
                  <a:lnTo>
                    <a:pt x="132" y="138"/>
                  </a:lnTo>
                  <a:lnTo>
                    <a:pt x="130" y="141"/>
                  </a:lnTo>
                  <a:lnTo>
                    <a:pt x="125" y="144"/>
                  </a:lnTo>
                  <a:lnTo>
                    <a:pt x="121" y="147"/>
                  </a:lnTo>
                  <a:lnTo>
                    <a:pt x="115" y="150"/>
                  </a:lnTo>
                  <a:lnTo>
                    <a:pt x="110" y="153"/>
                  </a:lnTo>
                  <a:lnTo>
                    <a:pt x="104" y="154"/>
                  </a:lnTo>
                  <a:lnTo>
                    <a:pt x="99" y="154"/>
                  </a:lnTo>
                  <a:lnTo>
                    <a:pt x="93" y="153"/>
                  </a:lnTo>
                  <a:lnTo>
                    <a:pt x="87" y="149"/>
                  </a:lnTo>
                  <a:lnTo>
                    <a:pt x="79" y="141"/>
                  </a:lnTo>
                  <a:lnTo>
                    <a:pt x="71" y="134"/>
                  </a:lnTo>
                  <a:lnTo>
                    <a:pt x="64" y="126"/>
                  </a:lnTo>
                  <a:lnTo>
                    <a:pt x="58" y="118"/>
                  </a:lnTo>
                  <a:lnTo>
                    <a:pt x="54" y="111"/>
                  </a:lnTo>
                  <a:lnTo>
                    <a:pt x="53" y="105"/>
                  </a:lnTo>
                  <a:lnTo>
                    <a:pt x="54" y="98"/>
                  </a:lnTo>
                  <a:lnTo>
                    <a:pt x="56" y="83"/>
                  </a:lnTo>
                  <a:lnTo>
                    <a:pt x="58" y="68"/>
                  </a:lnTo>
                  <a:lnTo>
                    <a:pt x="59" y="62"/>
                  </a:lnTo>
                  <a:lnTo>
                    <a:pt x="47" y="61"/>
                  </a:lnTo>
                  <a:lnTo>
                    <a:pt x="36" y="59"/>
                  </a:lnTo>
                  <a:lnTo>
                    <a:pt x="25" y="56"/>
                  </a:lnTo>
                  <a:lnTo>
                    <a:pt x="17" y="52"/>
                  </a:lnTo>
                  <a:lnTo>
                    <a:pt x="13" y="49"/>
                  </a:lnTo>
                  <a:lnTo>
                    <a:pt x="10" y="46"/>
                  </a:lnTo>
                  <a:lnTo>
                    <a:pt x="7" y="43"/>
                  </a:lnTo>
                  <a:lnTo>
                    <a:pt x="4" y="39"/>
                  </a:lnTo>
                  <a:lnTo>
                    <a:pt x="2" y="34"/>
                  </a:lnTo>
                  <a:lnTo>
                    <a:pt x="1" y="29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7" y="15"/>
                  </a:lnTo>
                  <a:lnTo>
                    <a:pt x="20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05" name="Freeform 485">
              <a:extLst>
                <a:ext uri="{FF2B5EF4-FFF2-40B4-BE49-F238E27FC236}">
                  <a16:creationId xmlns:a16="http://schemas.microsoft.com/office/drawing/2014/main" id="{6B61BBBC-51CC-674C-8B98-4C4E97730346}"/>
                </a:ext>
              </a:extLst>
            </p:cNvPr>
            <p:cNvSpPr>
              <a:spLocks/>
            </p:cNvSpPr>
            <p:nvPr>
              <p:custDataLst>
                <p:tags r:id="rId373"/>
              </p:custDataLst>
            </p:nvPr>
          </p:nvSpPr>
          <p:spPr bwMode="auto">
            <a:xfrm>
              <a:off x="9462027" y="3196742"/>
              <a:ext cx="255670" cy="271575"/>
            </a:xfrm>
            <a:custGeom>
              <a:avLst/>
              <a:gdLst>
                <a:gd name="T0" fmla="*/ 57896 w 485"/>
                <a:gd name="T1" fmla="*/ 183356 h 468"/>
                <a:gd name="T2" fmla="*/ 72154 w 485"/>
                <a:gd name="T3" fmla="*/ 177088 h 468"/>
                <a:gd name="T4" fmla="*/ 86412 w 485"/>
                <a:gd name="T5" fmla="*/ 177088 h 468"/>
                <a:gd name="T6" fmla="*/ 97646 w 485"/>
                <a:gd name="T7" fmla="*/ 181789 h 468"/>
                <a:gd name="T8" fmla="*/ 96782 w 485"/>
                <a:gd name="T9" fmla="*/ 170819 h 468"/>
                <a:gd name="T10" fmla="*/ 95054 w 485"/>
                <a:gd name="T11" fmla="*/ 165073 h 468"/>
                <a:gd name="T12" fmla="*/ 100670 w 485"/>
                <a:gd name="T13" fmla="*/ 158282 h 468"/>
                <a:gd name="T14" fmla="*/ 103263 w 485"/>
                <a:gd name="T15" fmla="*/ 144178 h 468"/>
                <a:gd name="T16" fmla="*/ 104559 w 485"/>
                <a:gd name="T17" fmla="*/ 128506 h 468"/>
                <a:gd name="T18" fmla="*/ 115793 w 485"/>
                <a:gd name="T19" fmla="*/ 133208 h 468"/>
                <a:gd name="T20" fmla="*/ 129619 w 485"/>
                <a:gd name="T21" fmla="*/ 124327 h 468"/>
                <a:gd name="T22" fmla="*/ 136532 w 485"/>
                <a:gd name="T23" fmla="*/ 113357 h 468"/>
                <a:gd name="T24" fmla="*/ 126594 w 485"/>
                <a:gd name="T25" fmla="*/ 101342 h 468"/>
                <a:gd name="T26" fmla="*/ 137396 w 485"/>
                <a:gd name="T27" fmla="*/ 103954 h 468"/>
                <a:gd name="T28" fmla="*/ 148197 w 485"/>
                <a:gd name="T29" fmla="*/ 105521 h 468"/>
                <a:gd name="T30" fmla="*/ 149493 w 485"/>
                <a:gd name="T31" fmla="*/ 96641 h 468"/>
                <a:gd name="T32" fmla="*/ 127458 w 485"/>
                <a:gd name="T33" fmla="*/ 50149 h 468"/>
                <a:gd name="T34" fmla="*/ 123138 w 485"/>
                <a:gd name="T35" fmla="*/ 27686 h 468"/>
                <a:gd name="T36" fmla="*/ 125730 w 485"/>
                <a:gd name="T37" fmla="*/ 9925 h 468"/>
                <a:gd name="T38" fmla="*/ 136532 w 485"/>
                <a:gd name="T39" fmla="*/ 522 h 468"/>
                <a:gd name="T40" fmla="*/ 145173 w 485"/>
                <a:gd name="T41" fmla="*/ 9403 h 468"/>
                <a:gd name="T42" fmla="*/ 162887 w 485"/>
                <a:gd name="T43" fmla="*/ 23507 h 468"/>
                <a:gd name="T44" fmla="*/ 179306 w 485"/>
                <a:gd name="T45" fmla="*/ 37612 h 468"/>
                <a:gd name="T46" fmla="*/ 184058 w 485"/>
                <a:gd name="T47" fmla="*/ 51193 h 468"/>
                <a:gd name="T48" fmla="*/ 188379 w 485"/>
                <a:gd name="T49" fmla="*/ 71566 h 468"/>
                <a:gd name="T50" fmla="*/ 192268 w 485"/>
                <a:gd name="T51" fmla="*/ 90372 h 468"/>
                <a:gd name="T52" fmla="*/ 184922 w 485"/>
                <a:gd name="T53" fmla="*/ 93506 h 468"/>
                <a:gd name="T54" fmla="*/ 178009 w 485"/>
                <a:gd name="T55" fmla="*/ 96641 h 468"/>
                <a:gd name="T56" fmla="*/ 184058 w 485"/>
                <a:gd name="T57" fmla="*/ 103954 h 468"/>
                <a:gd name="T58" fmla="*/ 192268 w 485"/>
                <a:gd name="T59" fmla="*/ 106044 h 468"/>
                <a:gd name="T60" fmla="*/ 196588 w 485"/>
                <a:gd name="T61" fmla="*/ 136864 h 468"/>
                <a:gd name="T62" fmla="*/ 205229 w 485"/>
                <a:gd name="T63" fmla="*/ 162983 h 468"/>
                <a:gd name="T64" fmla="*/ 207390 w 485"/>
                <a:gd name="T65" fmla="*/ 199028 h 468"/>
                <a:gd name="T66" fmla="*/ 200045 w 485"/>
                <a:gd name="T67" fmla="*/ 190147 h 468"/>
                <a:gd name="T68" fmla="*/ 195724 w 485"/>
                <a:gd name="T69" fmla="*/ 185968 h 468"/>
                <a:gd name="T70" fmla="*/ 188379 w 485"/>
                <a:gd name="T71" fmla="*/ 189625 h 468"/>
                <a:gd name="T72" fmla="*/ 185355 w 485"/>
                <a:gd name="T73" fmla="*/ 208431 h 468"/>
                <a:gd name="T74" fmla="*/ 176281 w 485"/>
                <a:gd name="T75" fmla="*/ 203207 h 468"/>
                <a:gd name="T76" fmla="*/ 168072 w 485"/>
                <a:gd name="T77" fmla="*/ 199550 h 468"/>
                <a:gd name="T78" fmla="*/ 162455 w 485"/>
                <a:gd name="T79" fmla="*/ 209998 h 468"/>
                <a:gd name="T80" fmla="*/ 149061 w 485"/>
                <a:gd name="T81" fmla="*/ 215744 h 468"/>
                <a:gd name="T82" fmla="*/ 144309 w 485"/>
                <a:gd name="T83" fmla="*/ 208953 h 468"/>
                <a:gd name="T84" fmla="*/ 134803 w 485"/>
                <a:gd name="T85" fmla="*/ 206341 h 468"/>
                <a:gd name="T86" fmla="*/ 130915 w 485"/>
                <a:gd name="T87" fmla="*/ 222535 h 468"/>
                <a:gd name="T88" fmla="*/ 129186 w 485"/>
                <a:gd name="T89" fmla="*/ 235072 h 468"/>
                <a:gd name="T90" fmla="*/ 132643 w 485"/>
                <a:gd name="T91" fmla="*/ 243430 h 468"/>
                <a:gd name="T92" fmla="*/ 117521 w 485"/>
                <a:gd name="T93" fmla="*/ 244475 h 468"/>
                <a:gd name="T94" fmla="*/ 111472 w 485"/>
                <a:gd name="T95" fmla="*/ 242908 h 468"/>
                <a:gd name="T96" fmla="*/ 105423 w 485"/>
                <a:gd name="T97" fmla="*/ 229848 h 468"/>
                <a:gd name="T98" fmla="*/ 98942 w 485"/>
                <a:gd name="T99" fmla="*/ 218356 h 468"/>
                <a:gd name="T100" fmla="*/ 88141 w 485"/>
                <a:gd name="T101" fmla="*/ 212087 h 468"/>
                <a:gd name="T102" fmla="*/ 82092 w 485"/>
                <a:gd name="T103" fmla="*/ 205819 h 468"/>
                <a:gd name="T104" fmla="*/ 58760 w 485"/>
                <a:gd name="T105" fmla="*/ 217833 h 468"/>
                <a:gd name="T106" fmla="*/ 38886 w 485"/>
                <a:gd name="T107" fmla="*/ 227236 h 468"/>
                <a:gd name="T108" fmla="*/ 28084 w 485"/>
                <a:gd name="T109" fmla="*/ 239774 h 468"/>
                <a:gd name="T110" fmla="*/ 11666 w 485"/>
                <a:gd name="T111" fmla="*/ 240818 h 468"/>
                <a:gd name="T112" fmla="*/ 3024 w 485"/>
                <a:gd name="T113" fmla="*/ 228804 h 468"/>
                <a:gd name="T114" fmla="*/ 0 w 485"/>
                <a:gd name="T115" fmla="*/ 217833 h 468"/>
                <a:gd name="T116" fmla="*/ 3024 w 485"/>
                <a:gd name="T117" fmla="*/ 215744 h 468"/>
                <a:gd name="T118" fmla="*/ 11666 w 485"/>
                <a:gd name="T119" fmla="*/ 216266 h 468"/>
                <a:gd name="T120" fmla="*/ 20739 w 485"/>
                <a:gd name="T121" fmla="*/ 211565 h 468"/>
                <a:gd name="T122" fmla="*/ 31108 w 485"/>
                <a:gd name="T123" fmla="*/ 192759 h 468"/>
                <a:gd name="T124" fmla="*/ 40182 w 485"/>
                <a:gd name="T125" fmla="*/ 183879 h 4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85" h="468">
                  <a:moveTo>
                    <a:pt x="100" y="351"/>
                  </a:moveTo>
                  <a:lnTo>
                    <a:pt x="113" y="351"/>
                  </a:lnTo>
                  <a:lnTo>
                    <a:pt x="126" y="351"/>
                  </a:lnTo>
                  <a:lnTo>
                    <a:pt x="134" y="351"/>
                  </a:lnTo>
                  <a:lnTo>
                    <a:pt x="142" y="348"/>
                  </a:lnTo>
                  <a:lnTo>
                    <a:pt x="149" y="346"/>
                  </a:lnTo>
                  <a:lnTo>
                    <a:pt x="158" y="342"/>
                  </a:lnTo>
                  <a:lnTo>
                    <a:pt x="167" y="339"/>
                  </a:lnTo>
                  <a:lnTo>
                    <a:pt x="177" y="336"/>
                  </a:lnTo>
                  <a:lnTo>
                    <a:pt x="188" y="334"/>
                  </a:lnTo>
                  <a:lnTo>
                    <a:pt x="199" y="333"/>
                  </a:lnTo>
                  <a:lnTo>
                    <a:pt x="200" y="339"/>
                  </a:lnTo>
                  <a:lnTo>
                    <a:pt x="203" y="345"/>
                  </a:lnTo>
                  <a:lnTo>
                    <a:pt x="208" y="352"/>
                  </a:lnTo>
                  <a:lnTo>
                    <a:pt x="212" y="357"/>
                  </a:lnTo>
                  <a:lnTo>
                    <a:pt x="226" y="348"/>
                  </a:lnTo>
                  <a:lnTo>
                    <a:pt x="239" y="339"/>
                  </a:lnTo>
                  <a:lnTo>
                    <a:pt x="233" y="335"/>
                  </a:lnTo>
                  <a:lnTo>
                    <a:pt x="226" y="329"/>
                  </a:lnTo>
                  <a:lnTo>
                    <a:pt x="224" y="327"/>
                  </a:lnTo>
                  <a:lnTo>
                    <a:pt x="221" y="325"/>
                  </a:lnTo>
                  <a:lnTo>
                    <a:pt x="220" y="322"/>
                  </a:lnTo>
                  <a:lnTo>
                    <a:pt x="220" y="320"/>
                  </a:lnTo>
                  <a:lnTo>
                    <a:pt x="220" y="316"/>
                  </a:lnTo>
                  <a:lnTo>
                    <a:pt x="222" y="312"/>
                  </a:lnTo>
                  <a:lnTo>
                    <a:pt x="225" y="309"/>
                  </a:lnTo>
                  <a:lnTo>
                    <a:pt x="229" y="306"/>
                  </a:lnTo>
                  <a:lnTo>
                    <a:pt x="233" y="303"/>
                  </a:lnTo>
                  <a:lnTo>
                    <a:pt x="236" y="301"/>
                  </a:lnTo>
                  <a:lnTo>
                    <a:pt x="238" y="298"/>
                  </a:lnTo>
                  <a:lnTo>
                    <a:pt x="239" y="296"/>
                  </a:lnTo>
                  <a:lnTo>
                    <a:pt x="239" y="276"/>
                  </a:lnTo>
                  <a:lnTo>
                    <a:pt x="239" y="268"/>
                  </a:lnTo>
                  <a:lnTo>
                    <a:pt x="239" y="259"/>
                  </a:lnTo>
                  <a:lnTo>
                    <a:pt x="239" y="240"/>
                  </a:lnTo>
                  <a:lnTo>
                    <a:pt x="242" y="246"/>
                  </a:lnTo>
                  <a:lnTo>
                    <a:pt x="246" y="253"/>
                  </a:lnTo>
                  <a:lnTo>
                    <a:pt x="253" y="259"/>
                  </a:lnTo>
                  <a:lnTo>
                    <a:pt x="259" y="265"/>
                  </a:lnTo>
                  <a:lnTo>
                    <a:pt x="268" y="255"/>
                  </a:lnTo>
                  <a:lnTo>
                    <a:pt x="277" y="249"/>
                  </a:lnTo>
                  <a:lnTo>
                    <a:pt x="284" y="244"/>
                  </a:lnTo>
                  <a:lnTo>
                    <a:pt x="292" y="241"/>
                  </a:lnTo>
                  <a:lnTo>
                    <a:pt x="300" y="238"/>
                  </a:lnTo>
                  <a:lnTo>
                    <a:pt x="307" y="235"/>
                  </a:lnTo>
                  <a:lnTo>
                    <a:pt x="316" y="230"/>
                  </a:lnTo>
                  <a:lnTo>
                    <a:pt x="325" y="222"/>
                  </a:lnTo>
                  <a:lnTo>
                    <a:pt x="316" y="217"/>
                  </a:lnTo>
                  <a:lnTo>
                    <a:pt x="310" y="212"/>
                  </a:lnTo>
                  <a:lnTo>
                    <a:pt x="304" y="208"/>
                  </a:lnTo>
                  <a:lnTo>
                    <a:pt x="301" y="203"/>
                  </a:lnTo>
                  <a:lnTo>
                    <a:pt x="293" y="194"/>
                  </a:lnTo>
                  <a:lnTo>
                    <a:pt x="285" y="185"/>
                  </a:lnTo>
                  <a:lnTo>
                    <a:pt x="300" y="190"/>
                  </a:lnTo>
                  <a:lnTo>
                    <a:pt x="312" y="196"/>
                  </a:lnTo>
                  <a:lnTo>
                    <a:pt x="318" y="199"/>
                  </a:lnTo>
                  <a:lnTo>
                    <a:pt x="325" y="201"/>
                  </a:lnTo>
                  <a:lnTo>
                    <a:pt x="332" y="203"/>
                  </a:lnTo>
                  <a:lnTo>
                    <a:pt x="338" y="203"/>
                  </a:lnTo>
                  <a:lnTo>
                    <a:pt x="343" y="202"/>
                  </a:lnTo>
                  <a:lnTo>
                    <a:pt x="345" y="200"/>
                  </a:lnTo>
                  <a:lnTo>
                    <a:pt x="347" y="197"/>
                  </a:lnTo>
                  <a:lnTo>
                    <a:pt x="347" y="193"/>
                  </a:lnTo>
                  <a:lnTo>
                    <a:pt x="346" y="185"/>
                  </a:lnTo>
                  <a:lnTo>
                    <a:pt x="345" y="179"/>
                  </a:lnTo>
                  <a:lnTo>
                    <a:pt x="322" y="142"/>
                  </a:lnTo>
                  <a:lnTo>
                    <a:pt x="303" y="111"/>
                  </a:lnTo>
                  <a:lnTo>
                    <a:pt x="295" y="96"/>
                  </a:lnTo>
                  <a:lnTo>
                    <a:pt x="290" y="80"/>
                  </a:lnTo>
                  <a:lnTo>
                    <a:pt x="288" y="72"/>
                  </a:lnTo>
                  <a:lnTo>
                    <a:pt x="287" y="63"/>
                  </a:lnTo>
                  <a:lnTo>
                    <a:pt x="285" y="53"/>
                  </a:lnTo>
                  <a:lnTo>
                    <a:pt x="285" y="43"/>
                  </a:lnTo>
                  <a:lnTo>
                    <a:pt x="287" y="34"/>
                  </a:lnTo>
                  <a:lnTo>
                    <a:pt x="288" y="26"/>
                  </a:lnTo>
                  <a:lnTo>
                    <a:pt x="291" y="19"/>
                  </a:lnTo>
                  <a:lnTo>
                    <a:pt x="295" y="13"/>
                  </a:lnTo>
                  <a:lnTo>
                    <a:pt x="301" y="7"/>
                  </a:lnTo>
                  <a:lnTo>
                    <a:pt x="307" y="4"/>
                  </a:lnTo>
                  <a:lnTo>
                    <a:pt x="316" y="1"/>
                  </a:lnTo>
                  <a:lnTo>
                    <a:pt x="325" y="0"/>
                  </a:lnTo>
                  <a:lnTo>
                    <a:pt x="328" y="7"/>
                  </a:lnTo>
                  <a:lnTo>
                    <a:pt x="332" y="13"/>
                  </a:lnTo>
                  <a:lnTo>
                    <a:pt x="336" y="18"/>
                  </a:lnTo>
                  <a:lnTo>
                    <a:pt x="340" y="23"/>
                  </a:lnTo>
                  <a:lnTo>
                    <a:pt x="351" y="31"/>
                  </a:lnTo>
                  <a:lnTo>
                    <a:pt x="363" y="38"/>
                  </a:lnTo>
                  <a:lnTo>
                    <a:pt x="377" y="45"/>
                  </a:lnTo>
                  <a:lnTo>
                    <a:pt x="389" y="51"/>
                  </a:lnTo>
                  <a:lnTo>
                    <a:pt x="401" y="60"/>
                  </a:lnTo>
                  <a:lnTo>
                    <a:pt x="412" y="68"/>
                  </a:lnTo>
                  <a:lnTo>
                    <a:pt x="415" y="72"/>
                  </a:lnTo>
                  <a:lnTo>
                    <a:pt x="418" y="76"/>
                  </a:lnTo>
                  <a:lnTo>
                    <a:pt x="421" y="81"/>
                  </a:lnTo>
                  <a:lnTo>
                    <a:pt x="423" y="86"/>
                  </a:lnTo>
                  <a:lnTo>
                    <a:pt x="426" y="98"/>
                  </a:lnTo>
                  <a:lnTo>
                    <a:pt x="428" y="111"/>
                  </a:lnTo>
                  <a:lnTo>
                    <a:pt x="430" y="122"/>
                  </a:lnTo>
                  <a:lnTo>
                    <a:pt x="434" y="133"/>
                  </a:lnTo>
                  <a:lnTo>
                    <a:pt x="436" y="137"/>
                  </a:lnTo>
                  <a:lnTo>
                    <a:pt x="438" y="142"/>
                  </a:lnTo>
                  <a:lnTo>
                    <a:pt x="441" y="145"/>
                  </a:lnTo>
                  <a:lnTo>
                    <a:pt x="445" y="148"/>
                  </a:lnTo>
                  <a:lnTo>
                    <a:pt x="445" y="173"/>
                  </a:lnTo>
                  <a:lnTo>
                    <a:pt x="440" y="173"/>
                  </a:lnTo>
                  <a:lnTo>
                    <a:pt x="436" y="175"/>
                  </a:lnTo>
                  <a:lnTo>
                    <a:pt x="432" y="177"/>
                  </a:lnTo>
                  <a:lnTo>
                    <a:pt x="428" y="179"/>
                  </a:lnTo>
                  <a:lnTo>
                    <a:pt x="425" y="181"/>
                  </a:lnTo>
                  <a:lnTo>
                    <a:pt x="421" y="183"/>
                  </a:lnTo>
                  <a:lnTo>
                    <a:pt x="416" y="184"/>
                  </a:lnTo>
                  <a:lnTo>
                    <a:pt x="412" y="185"/>
                  </a:lnTo>
                  <a:lnTo>
                    <a:pt x="415" y="189"/>
                  </a:lnTo>
                  <a:lnTo>
                    <a:pt x="418" y="193"/>
                  </a:lnTo>
                  <a:lnTo>
                    <a:pt x="422" y="196"/>
                  </a:lnTo>
                  <a:lnTo>
                    <a:pt x="426" y="199"/>
                  </a:lnTo>
                  <a:lnTo>
                    <a:pt x="430" y="201"/>
                  </a:lnTo>
                  <a:lnTo>
                    <a:pt x="435" y="202"/>
                  </a:lnTo>
                  <a:lnTo>
                    <a:pt x="440" y="203"/>
                  </a:lnTo>
                  <a:lnTo>
                    <a:pt x="445" y="203"/>
                  </a:lnTo>
                  <a:lnTo>
                    <a:pt x="446" y="211"/>
                  </a:lnTo>
                  <a:lnTo>
                    <a:pt x="447" y="225"/>
                  </a:lnTo>
                  <a:lnTo>
                    <a:pt x="450" y="243"/>
                  </a:lnTo>
                  <a:lnTo>
                    <a:pt x="455" y="262"/>
                  </a:lnTo>
                  <a:lnTo>
                    <a:pt x="460" y="282"/>
                  </a:lnTo>
                  <a:lnTo>
                    <a:pt x="468" y="299"/>
                  </a:lnTo>
                  <a:lnTo>
                    <a:pt x="471" y="306"/>
                  </a:lnTo>
                  <a:lnTo>
                    <a:pt x="475" y="312"/>
                  </a:lnTo>
                  <a:lnTo>
                    <a:pt x="480" y="317"/>
                  </a:lnTo>
                  <a:lnTo>
                    <a:pt x="485" y="320"/>
                  </a:lnTo>
                  <a:lnTo>
                    <a:pt x="485" y="382"/>
                  </a:lnTo>
                  <a:lnTo>
                    <a:pt x="480" y="381"/>
                  </a:lnTo>
                  <a:lnTo>
                    <a:pt x="475" y="378"/>
                  </a:lnTo>
                  <a:lnTo>
                    <a:pt x="471" y="374"/>
                  </a:lnTo>
                  <a:lnTo>
                    <a:pt x="467" y="369"/>
                  </a:lnTo>
                  <a:lnTo>
                    <a:pt x="463" y="364"/>
                  </a:lnTo>
                  <a:lnTo>
                    <a:pt x="460" y="359"/>
                  </a:lnTo>
                  <a:lnTo>
                    <a:pt x="459" y="354"/>
                  </a:lnTo>
                  <a:lnTo>
                    <a:pt x="458" y="351"/>
                  </a:lnTo>
                  <a:lnTo>
                    <a:pt x="453" y="356"/>
                  </a:lnTo>
                  <a:lnTo>
                    <a:pt x="448" y="360"/>
                  </a:lnTo>
                  <a:lnTo>
                    <a:pt x="444" y="361"/>
                  </a:lnTo>
                  <a:lnTo>
                    <a:pt x="440" y="362"/>
                  </a:lnTo>
                  <a:lnTo>
                    <a:pt x="436" y="363"/>
                  </a:lnTo>
                  <a:lnTo>
                    <a:pt x="432" y="363"/>
                  </a:lnTo>
                  <a:lnTo>
                    <a:pt x="432" y="380"/>
                  </a:lnTo>
                  <a:lnTo>
                    <a:pt x="430" y="391"/>
                  </a:lnTo>
                  <a:lnTo>
                    <a:pt x="429" y="399"/>
                  </a:lnTo>
                  <a:lnTo>
                    <a:pt x="425" y="413"/>
                  </a:lnTo>
                  <a:lnTo>
                    <a:pt x="419" y="403"/>
                  </a:lnTo>
                  <a:lnTo>
                    <a:pt x="412" y="393"/>
                  </a:lnTo>
                  <a:lnTo>
                    <a:pt x="408" y="389"/>
                  </a:lnTo>
                  <a:lnTo>
                    <a:pt x="404" y="385"/>
                  </a:lnTo>
                  <a:lnTo>
                    <a:pt x="401" y="382"/>
                  </a:lnTo>
                  <a:lnTo>
                    <a:pt x="399" y="382"/>
                  </a:lnTo>
                  <a:lnTo>
                    <a:pt x="389" y="382"/>
                  </a:lnTo>
                  <a:lnTo>
                    <a:pt x="379" y="382"/>
                  </a:lnTo>
                  <a:lnTo>
                    <a:pt x="378" y="389"/>
                  </a:lnTo>
                  <a:lnTo>
                    <a:pt x="376" y="398"/>
                  </a:lnTo>
                  <a:lnTo>
                    <a:pt x="376" y="402"/>
                  </a:lnTo>
                  <a:lnTo>
                    <a:pt x="376" y="406"/>
                  </a:lnTo>
                  <a:lnTo>
                    <a:pt x="377" y="410"/>
                  </a:lnTo>
                  <a:lnTo>
                    <a:pt x="379" y="413"/>
                  </a:lnTo>
                  <a:lnTo>
                    <a:pt x="345" y="413"/>
                  </a:lnTo>
                  <a:lnTo>
                    <a:pt x="340" y="410"/>
                  </a:lnTo>
                  <a:lnTo>
                    <a:pt x="337" y="407"/>
                  </a:lnTo>
                  <a:lnTo>
                    <a:pt x="335" y="404"/>
                  </a:lnTo>
                  <a:lnTo>
                    <a:pt x="334" y="400"/>
                  </a:lnTo>
                  <a:lnTo>
                    <a:pt x="333" y="392"/>
                  </a:lnTo>
                  <a:lnTo>
                    <a:pt x="332" y="382"/>
                  </a:lnTo>
                  <a:lnTo>
                    <a:pt x="312" y="382"/>
                  </a:lnTo>
                  <a:lnTo>
                    <a:pt x="312" y="395"/>
                  </a:lnTo>
                  <a:lnTo>
                    <a:pt x="310" y="405"/>
                  </a:lnTo>
                  <a:lnTo>
                    <a:pt x="307" y="413"/>
                  </a:lnTo>
                  <a:lnTo>
                    <a:pt x="305" y="420"/>
                  </a:lnTo>
                  <a:lnTo>
                    <a:pt x="303" y="426"/>
                  </a:lnTo>
                  <a:lnTo>
                    <a:pt x="301" y="431"/>
                  </a:lnTo>
                  <a:lnTo>
                    <a:pt x="300" y="437"/>
                  </a:lnTo>
                  <a:lnTo>
                    <a:pt x="299" y="443"/>
                  </a:lnTo>
                  <a:lnTo>
                    <a:pt x="299" y="450"/>
                  </a:lnTo>
                  <a:lnTo>
                    <a:pt x="301" y="456"/>
                  </a:lnTo>
                  <a:lnTo>
                    <a:pt x="302" y="460"/>
                  </a:lnTo>
                  <a:lnTo>
                    <a:pt x="304" y="463"/>
                  </a:lnTo>
                  <a:lnTo>
                    <a:pt x="307" y="466"/>
                  </a:lnTo>
                  <a:lnTo>
                    <a:pt x="312" y="468"/>
                  </a:lnTo>
                  <a:lnTo>
                    <a:pt x="298" y="468"/>
                  </a:lnTo>
                  <a:lnTo>
                    <a:pt x="284" y="468"/>
                  </a:lnTo>
                  <a:lnTo>
                    <a:pt x="272" y="468"/>
                  </a:lnTo>
                  <a:lnTo>
                    <a:pt x="266" y="468"/>
                  </a:lnTo>
                  <a:lnTo>
                    <a:pt x="264" y="468"/>
                  </a:lnTo>
                  <a:lnTo>
                    <a:pt x="260" y="467"/>
                  </a:lnTo>
                  <a:lnTo>
                    <a:pt x="258" y="465"/>
                  </a:lnTo>
                  <a:lnTo>
                    <a:pt x="256" y="462"/>
                  </a:lnTo>
                  <a:lnTo>
                    <a:pt x="251" y="456"/>
                  </a:lnTo>
                  <a:lnTo>
                    <a:pt x="247" y="449"/>
                  </a:lnTo>
                  <a:lnTo>
                    <a:pt x="244" y="440"/>
                  </a:lnTo>
                  <a:lnTo>
                    <a:pt x="242" y="432"/>
                  </a:lnTo>
                  <a:lnTo>
                    <a:pt x="239" y="424"/>
                  </a:lnTo>
                  <a:lnTo>
                    <a:pt x="239" y="419"/>
                  </a:lnTo>
                  <a:lnTo>
                    <a:pt x="229" y="418"/>
                  </a:lnTo>
                  <a:lnTo>
                    <a:pt x="222" y="417"/>
                  </a:lnTo>
                  <a:lnTo>
                    <a:pt x="215" y="414"/>
                  </a:lnTo>
                  <a:lnTo>
                    <a:pt x="209" y="411"/>
                  </a:lnTo>
                  <a:lnTo>
                    <a:pt x="204" y="406"/>
                  </a:lnTo>
                  <a:lnTo>
                    <a:pt x="202" y="401"/>
                  </a:lnTo>
                  <a:lnTo>
                    <a:pt x="200" y="395"/>
                  </a:lnTo>
                  <a:lnTo>
                    <a:pt x="199" y="389"/>
                  </a:lnTo>
                  <a:lnTo>
                    <a:pt x="190" y="394"/>
                  </a:lnTo>
                  <a:lnTo>
                    <a:pt x="179" y="399"/>
                  </a:lnTo>
                  <a:lnTo>
                    <a:pt x="166" y="405"/>
                  </a:lnTo>
                  <a:lnTo>
                    <a:pt x="150" y="411"/>
                  </a:lnTo>
                  <a:lnTo>
                    <a:pt x="136" y="417"/>
                  </a:lnTo>
                  <a:lnTo>
                    <a:pt x="121" y="421"/>
                  </a:lnTo>
                  <a:lnTo>
                    <a:pt x="107" y="424"/>
                  </a:lnTo>
                  <a:lnTo>
                    <a:pt x="93" y="425"/>
                  </a:lnTo>
                  <a:lnTo>
                    <a:pt x="90" y="435"/>
                  </a:lnTo>
                  <a:lnTo>
                    <a:pt x="86" y="443"/>
                  </a:lnTo>
                  <a:lnTo>
                    <a:pt x="80" y="451"/>
                  </a:lnTo>
                  <a:lnTo>
                    <a:pt x="72" y="455"/>
                  </a:lnTo>
                  <a:lnTo>
                    <a:pt x="65" y="459"/>
                  </a:lnTo>
                  <a:lnTo>
                    <a:pt x="56" y="461"/>
                  </a:lnTo>
                  <a:lnTo>
                    <a:pt x="45" y="462"/>
                  </a:lnTo>
                  <a:lnTo>
                    <a:pt x="33" y="462"/>
                  </a:lnTo>
                  <a:lnTo>
                    <a:pt x="27" y="461"/>
                  </a:lnTo>
                  <a:lnTo>
                    <a:pt x="22" y="457"/>
                  </a:lnTo>
                  <a:lnTo>
                    <a:pt x="16" y="452"/>
                  </a:lnTo>
                  <a:lnTo>
                    <a:pt x="11" y="446"/>
                  </a:lnTo>
                  <a:lnTo>
                    <a:pt x="7" y="438"/>
                  </a:lnTo>
                  <a:lnTo>
                    <a:pt x="3" y="431"/>
                  </a:lnTo>
                  <a:lnTo>
                    <a:pt x="1" y="424"/>
                  </a:lnTo>
                  <a:lnTo>
                    <a:pt x="0" y="419"/>
                  </a:lnTo>
                  <a:lnTo>
                    <a:pt x="0" y="417"/>
                  </a:lnTo>
                  <a:lnTo>
                    <a:pt x="1" y="415"/>
                  </a:lnTo>
                  <a:lnTo>
                    <a:pt x="2" y="414"/>
                  </a:lnTo>
                  <a:lnTo>
                    <a:pt x="3" y="414"/>
                  </a:lnTo>
                  <a:lnTo>
                    <a:pt x="7" y="413"/>
                  </a:lnTo>
                  <a:lnTo>
                    <a:pt x="11" y="414"/>
                  </a:lnTo>
                  <a:lnTo>
                    <a:pt x="16" y="414"/>
                  </a:lnTo>
                  <a:lnTo>
                    <a:pt x="22" y="415"/>
                  </a:lnTo>
                  <a:lnTo>
                    <a:pt x="27" y="414"/>
                  </a:lnTo>
                  <a:lnTo>
                    <a:pt x="33" y="413"/>
                  </a:lnTo>
                  <a:lnTo>
                    <a:pt x="38" y="411"/>
                  </a:lnTo>
                  <a:lnTo>
                    <a:pt x="44" y="409"/>
                  </a:lnTo>
                  <a:lnTo>
                    <a:pt x="48" y="405"/>
                  </a:lnTo>
                  <a:lnTo>
                    <a:pt x="53" y="401"/>
                  </a:lnTo>
                  <a:lnTo>
                    <a:pt x="60" y="391"/>
                  </a:lnTo>
                  <a:lnTo>
                    <a:pt x="66" y="379"/>
                  </a:lnTo>
                  <a:lnTo>
                    <a:pt x="72" y="369"/>
                  </a:lnTo>
                  <a:lnTo>
                    <a:pt x="80" y="360"/>
                  </a:lnTo>
                  <a:lnTo>
                    <a:pt x="83" y="356"/>
                  </a:lnTo>
                  <a:lnTo>
                    <a:pt x="89" y="354"/>
                  </a:lnTo>
                  <a:lnTo>
                    <a:pt x="93" y="352"/>
                  </a:lnTo>
                  <a:lnTo>
                    <a:pt x="100" y="35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06" name="Freeform 527">
              <a:extLst>
                <a:ext uri="{FF2B5EF4-FFF2-40B4-BE49-F238E27FC236}">
                  <a16:creationId xmlns:a16="http://schemas.microsoft.com/office/drawing/2014/main" id="{118C6ED3-2F49-6149-B0FA-4A229CD5DEA2}"/>
                </a:ext>
              </a:extLst>
            </p:cNvPr>
            <p:cNvSpPr>
              <a:spLocks/>
            </p:cNvSpPr>
            <p:nvPr>
              <p:custDataLst>
                <p:tags r:id="rId374"/>
              </p:custDataLst>
            </p:nvPr>
          </p:nvSpPr>
          <p:spPr bwMode="auto">
            <a:xfrm>
              <a:off x="6709717" y="3526510"/>
              <a:ext cx="646919" cy="567838"/>
            </a:xfrm>
            <a:custGeom>
              <a:avLst/>
              <a:gdLst>
                <a:gd name="T0" fmla="*/ 402746 w 1227"/>
                <a:gd name="T1" fmla="*/ 243317 h 979"/>
                <a:gd name="T2" fmla="*/ 402746 w 1227"/>
                <a:gd name="T3" fmla="*/ 230786 h 979"/>
                <a:gd name="T4" fmla="*/ 401882 w 1227"/>
                <a:gd name="T5" fmla="*/ 215122 h 979"/>
                <a:gd name="T6" fmla="*/ 392375 w 1227"/>
                <a:gd name="T7" fmla="*/ 201024 h 979"/>
                <a:gd name="T8" fmla="*/ 388486 w 1227"/>
                <a:gd name="T9" fmla="*/ 191625 h 979"/>
                <a:gd name="T10" fmla="*/ 353051 w 1227"/>
                <a:gd name="T11" fmla="*/ 162908 h 979"/>
                <a:gd name="T12" fmla="*/ 327988 w 1227"/>
                <a:gd name="T13" fmla="*/ 137323 h 979"/>
                <a:gd name="T14" fmla="*/ 324963 w 1227"/>
                <a:gd name="T15" fmla="*/ 119570 h 979"/>
                <a:gd name="T16" fmla="*/ 313727 w 1227"/>
                <a:gd name="T17" fmla="*/ 113827 h 979"/>
                <a:gd name="T18" fmla="*/ 300331 w 1227"/>
                <a:gd name="T19" fmla="*/ 108083 h 979"/>
                <a:gd name="T20" fmla="*/ 275700 w 1227"/>
                <a:gd name="T21" fmla="*/ 102339 h 979"/>
                <a:gd name="T22" fmla="*/ 257550 w 1227"/>
                <a:gd name="T23" fmla="*/ 104950 h 979"/>
                <a:gd name="T24" fmla="*/ 246315 w 1227"/>
                <a:gd name="T25" fmla="*/ 106517 h 979"/>
                <a:gd name="T26" fmla="*/ 229030 w 1227"/>
                <a:gd name="T27" fmla="*/ 101817 h 979"/>
                <a:gd name="T28" fmla="*/ 218226 w 1227"/>
                <a:gd name="T29" fmla="*/ 93463 h 979"/>
                <a:gd name="T30" fmla="*/ 208719 w 1227"/>
                <a:gd name="T31" fmla="*/ 66834 h 979"/>
                <a:gd name="T32" fmla="*/ 200941 w 1227"/>
                <a:gd name="T33" fmla="*/ 53780 h 979"/>
                <a:gd name="T34" fmla="*/ 186681 w 1227"/>
                <a:gd name="T35" fmla="*/ 42293 h 979"/>
                <a:gd name="T36" fmla="*/ 157728 w 1227"/>
                <a:gd name="T37" fmla="*/ 31851 h 979"/>
                <a:gd name="T38" fmla="*/ 130936 w 1227"/>
                <a:gd name="T39" fmla="*/ 16708 h 979"/>
                <a:gd name="T40" fmla="*/ 92476 w 1227"/>
                <a:gd name="T41" fmla="*/ 5221 h 979"/>
                <a:gd name="T42" fmla="*/ 71734 w 1227"/>
                <a:gd name="T43" fmla="*/ 19841 h 979"/>
                <a:gd name="T44" fmla="*/ 65252 w 1227"/>
                <a:gd name="T45" fmla="*/ 31851 h 979"/>
                <a:gd name="T46" fmla="*/ 66116 w 1227"/>
                <a:gd name="T47" fmla="*/ 46993 h 979"/>
                <a:gd name="T48" fmla="*/ 73030 w 1227"/>
                <a:gd name="T49" fmla="*/ 61613 h 979"/>
                <a:gd name="T50" fmla="*/ 65252 w 1227"/>
                <a:gd name="T51" fmla="*/ 78321 h 979"/>
                <a:gd name="T52" fmla="*/ 41052 w 1227"/>
                <a:gd name="T53" fmla="*/ 97118 h 979"/>
                <a:gd name="T54" fmla="*/ 23335 w 1227"/>
                <a:gd name="T55" fmla="*/ 99207 h 979"/>
                <a:gd name="T56" fmla="*/ 3889 w 1227"/>
                <a:gd name="T57" fmla="*/ 95552 h 979"/>
                <a:gd name="T58" fmla="*/ 0 w 1227"/>
                <a:gd name="T59" fmla="*/ 123225 h 979"/>
                <a:gd name="T60" fmla="*/ 3889 w 1227"/>
                <a:gd name="T61" fmla="*/ 140456 h 979"/>
                <a:gd name="T62" fmla="*/ 10803 w 1227"/>
                <a:gd name="T63" fmla="*/ 147243 h 979"/>
                <a:gd name="T64" fmla="*/ 17285 w 1227"/>
                <a:gd name="T65" fmla="*/ 160297 h 979"/>
                <a:gd name="T66" fmla="*/ 35867 w 1227"/>
                <a:gd name="T67" fmla="*/ 190059 h 979"/>
                <a:gd name="T68" fmla="*/ 44077 w 1227"/>
                <a:gd name="T69" fmla="*/ 216166 h 979"/>
                <a:gd name="T70" fmla="*/ 52288 w 1227"/>
                <a:gd name="T71" fmla="*/ 222954 h 979"/>
                <a:gd name="T72" fmla="*/ 57473 w 1227"/>
                <a:gd name="T73" fmla="*/ 228697 h 979"/>
                <a:gd name="T74" fmla="*/ 63955 w 1227"/>
                <a:gd name="T75" fmla="*/ 244884 h 979"/>
                <a:gd name="T76" fmla="*/ 96797 w 1227"/>
                <a:gd name="T77" fmla="*/ 285088 h 979"/>
                <a:gd name="T78" fmla="*/ 107601 w 1227"/>
                <a:gd name="T79" fmla="*/ 305452 h 979"/>
                <a:gd name="T80" fmla="*/ 110626 w 1227"/>
                <a:gd name="T81" fmla="*/ 325815 h 979"/>
                <a:gd name="T82" fmla="*/ 114947 w 1227"/>
                <a:gd name="T83" fmla="*/ 344090 h 979"/>
                <a:gd name="T84" fmla="*/ 129207 w 1227"/>
                <a:gd name="T85" fmla="*/ 366020 h 979"/>
                <a:gd name="T86" fmla="*/ 155999 w 1227"/>
                <a:gd name="T87" fmla="*/ 397348 h 979"/>
                <a:gd name="T88" fmla="*/ 167667 w 1227"/>
                <a:gd name="T89" fmla="*/ 425022 h 979"/>
                <a:gd name="T90" fmla="*/ 183656 w 1227"/>
                <a:gd name="T91" fmla="*/ 452695 h 979"/>
                <a:gd name="T92" fmla="*/ 208719 w 1227"/>
                <a:gd name="T93" fmla="*/ 489767 h 979"/>
                <a:gd name="T94" fmla="*/ 228165 w 1227"/>
                <a:gd name="T95" fmla="*/ 511175 h 979"/>
                <a:gd name="T96" fmla="*/ 234647 w 1227"/>
                <a:gd name="T97" fmla="*/ 497599 h 979"/>
                <a:gd name="T98" fmla="*/ 235944 w 1227"/>
                <a:gd name="T99" fmla="*/ 474625 h 979"/>
                <a:gd name="T100" fmla="*/ 246315 w 1227"/>
                <a:gd name="T101" fmla="*/ 467837 h 979"/>
                <a:gd name="T102" fmla="*/ 261439 w 1227"/>
                <a:gd name="T103" fmla="*/ 467315 h 979"/>
                <a:gd name="T104" fmla="*/ 285207 w 1227"/>
                <a:gd name="T105" fmla="*/ 474625 h 979"/>
                <a:gd name="T106" fmla="*/ 305949 w 1227"/>
                <a:gd name="T107" fmla="*/ 492378 h 979"/>
                <a:gd name="T108" fmla="*/ 340087 w 1227"/>
                <a:gd name="T109" fmla="*/ 437553 h 979"/>
                <a:gd name="T110" fmla="*/ 518125 w 1227"/>
                <a:gd name="T111" fmla="*/ 296053 h 979"/>
                <a:gd name="T112" fmla="*/ 406203 w 1227"/>
                <a:gd name="T113" fmla="*/ 244361 h 9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7" h="979">
                  <a:moveTo>
                    <a:pt x="940" y="468"/>
                  </a:moveTo>
                  <a:lnTo>
                    <a:pt x="937" y="468"/>
                  </a:lnTo>
                  <a:lnTo>
                    <a:pt x="935" y="467"/>
                  </a:lnTo>
                  <a:lnTo>
                    <a:pt x="932" y="466"/>
                  </a:lnTo>
                  <a:lnTo>
                    <a:pt x="931" y="465"/>
                  </a:lnTo>
                  <a:lnTo>
                    <a:pt x="930" y="461"/>
                  </a:lnTo>
                  <a:lnTo>
                    <a:pt x="930" y="456"/>
                  </a:lnTo>
                  <a:lnTo>
                    <a:pt x="932" y="442"/>
                  </a:lnTo>
                  <a:lnTo>
                    <a:pt x="933" y="425"/>
                  </a:lnTo>
                  <a:lnTo>
                    <a:pt x="933" y="420"/>
                  </a:lnTo>
                  <a:lnTo>
                    <a:pt x="932" y="416"/>
                  </a:lnTo>
                  <a:lnTo>
                    <a:pt x="930" y="412"/>
                  </a:lnTo>
                  <a:lnTo>
                    <a:pt x="928" y="407"/>
                  </a:lnTo>
                  <a:lnTo>
                    <a:pt x="921" y="400"/>
                  </a:lnTo>
                  <a:lnTo>
                    <a:pt x="915" y="392"/>
                  </a:lnTo>
                  <a:lnTo>
                    <a:pt x="908" y="385"/>
                  </a:lnTo>
                  <a:lnTo>
                    <a:pt x="903" y="378"/>
                  </a:lnTo>
                  <a:lnTo>
                    <a:pt x="902" y="373"/>
                  </a:lnTo>
                  <a:lnTo>
                    <a:pt x="901" y="370"/>
                  </a:lnTo>
                  <a:lnTo>
                    <a:pt x="899" y="367"/>
                  </a:lnTo>
                  <a:lnTo>
                    <a:pt x="901" y="363"/>
                  </a:lnTo>
                  <a:lnTo>
                    <a:pt x="865" y="344"/>
                  </a:lnTo>
                  <a:lnTo>
                    <a:pt x="838" y="328"/>
                  </a:lnTo>
                  <a:lnTo>
                    <a:pt x="817" y="312"/>
                  </a:lnTo>
                  <a:lnTo>
                    <a:pt x="801" y="300"/>
                  </a:lnTo>
                  <a:lnTo>
                    <a:pt x="779" y="280"/>
                  </a:lnTo>
                  <a:lnTo>
                    <a:pt x="761" y="264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6" y="252"/>
                  </a:lnTo>
                  <a:lnTo>
                    <a:pt x="754" y="245"/>
                  </a:lnTo>
                  <a:lnTo>
                    <a:pt x="752" y="229"/>
                  </a:lnTo>
                  <a:lnTo>
                    <a:pt x="748" y="216"/>
                  </a:lnTo>
                  <a:lnTo>
                    <a:pt x="740" y="218"/>
                  </a:lnTo>
                  <a:lnTo>
                    <a:pt x="733" y="218"/>
                  </a:lnTo>
                  <a:lnTo>
                    <a:pt x="726" y="218"/>
                  </a:lnTo>
                  <a:lnTo>
                    <a:pt x="718" y="217"/>
                  </a:lnTo>
                  <a:lnTo>
                    <a:pt x="711" y="215"/>
                  </a:lnTo>
                  <a:lnTo>
                    <a:pt x="703" y="212"/>
                  </a:lnTo>
                  <a:lnTo>
                    <a:pt x="695" y="207"/>
                  </a:lnTo>
                  <a:lnTo>
                    <a:pt x="688" y="203"/>
                  </a:lnTo>
                  <a:lnTo>
                    <a:pt x="667" y="199"/>
                  </a:lnTo>
                  <a:lnTo>
                    <a:pt x="650" y="197"/>
                  </a:lnTo>
                  <a:lnTo>
                    <a:pt x="638" y="196"/>
                  </a:lnTo>
                  <a:lnTo>
                    <a:pt x="630" y="196"/>
                  </a:lnTo>
                  <a:lnTo>
                    <a:pt x="617" y="199"/>
                  </a:lnTo>
                  <a:lnTo>
                    <a:pt x="602" y="203"/>
                  </a:lnTo>
                  <a:lnTo>
                    <a:pt x="596" y="201"/>
                  </a:lnTo>
                  <a:lnTo>
                    <a:pt x="591" y="201"/>
                  </a:lnTo>
                  <a:lnTo>
                    <a:pt x="584" y="202"/>
                  </a:lnTo>
                  <a:lnTo>
                    <a:pt x="578" y="203"/>
                  </a:lnTo>
                  <a:lnTo>
                    <a:pt x="570" y="204"/>
                  </a:lnTo>
                  <a:lnTo>
                    <a:pt x="563" y="205"/>
                  </a:lnTo>
                  <a:lnTo>
                    <a:pt x="556" y="204"/>
                  </a:lnTo>
                  <a:lnTo>
                    <a:pt x="548" y="203"/>
                  </a:lnTo>
                  <a:lnTo>
                    <a:pt x="530" y="195"/>
                  </a:lnTo>
                  <a:lnTo>
                    <a:pt x="517" y="190"/>
                  </a:lnTo>
                  <a:lnTo>
                    <a:pt x="513" y="187"/>
                  </a:lnTo>
                  <a:lnTo>
                    <a:pt x="509" y="183"/>
                  </a:lnTo>
                  <a:lnTo>
                    <a:pt x="505" y="179"/>
                  </a:lnTo>
                  <a:lnTo>
                    <a:pt x="502" y="173"/>
                  </a:lnTo>
                  <a:lnTo>
                    <a:pt x="493" y="152"/>
                  </a:lnTo>
                  <a:lnTo>
                    <a:pt x="487" y="136"/>
                  </a:lnTo>
                  <a:lnTo>
                    <a:pt x="483" y="128"/>
                  </a:lnTo>
                  <a:lnTo>
                    <a:pt x="479" y="121"/>
                  </a:lnTo>
                  <a:lnTo>
                    <a:pt x="476" y="115"/>
                  </a:lnTo>
                  <a:lnTo>
                    <a:pt x="470" y="109"/>
                  </a:lnTo>
                  <a:lnTo>
                    <a:pt x="465" y="103"/>
                  </a:lnTo>
                  <a:lnTo>
                    <a:pt x="459" y="96"/>
                  </a:lnTo>
                  <a:lnTo>
                    <a:pt x="451" y="91"/>
                  </a:lnTo>
                  <a:lnTo>
                    <a:pt x="443" y="86"/>
                  </a:lnTo>
                  <a:lnTo>
                    <a:pt x="432" y="81"/>
                  </a:lnTo>
                  <a:lnTo>
                    <a:pt x="420" y="77"/>
                  </a:lnTo>
                  <a:lnTo>
                    <a:pt x="405" y="72"/>
                  </a:lnTo>
                  <a:lnTo>
                    <a:pt x="389" y="68"/>
                  </a:lnTo>
                  <a:lnTo>
                    <a:pt x="365" y="61"/>
                  </a:lnTo>
                  <a:lnTo>
                    <a:pt x="346" y="55"/>
                  </a:lnTo>
                  <a:lnTo>
                    <a:pt x="332" y="48"/>
                  </a:lnTo>
                  <a:lnTo>
                    <a:pt x="317" y="40"/>
                  </a:lnTo>
                  <a:lnTo>
                    <a:pt x="303" y="32"/>
                  </a:lnTo>
                  <a:lnTo>
                    <a:pt x="287" y="23"/>
                  </a:lnTo>
                  <a:lnTo>
                    <a:pt x="265" y="13"/>
                  </a:lnTo>
                  <a:lnTo>
                    <a:pt x="236" y="0"/>
                  </a:lnTo>
                  <a:lnTo>
                    <a:pt x="214" y="10"/>
                  </a:lnTo>
                  <a:lnTo>
                    <a:pt x="186" y="24"/>
                  </a:lnTo>
                  <a:lnTo>
                    <a:pt x="178" y="28"/>
                  </a:lnTo>
                  <a:lnTo>
                    <a:pt x="171" y="33"/>
                  </a:lnTo>
                  <a:lnTo>
                    <a:pt x="166" y="38"/>
                  </a:lnTo>
                  <a:lnTo>
                    <a:pt x="160" y="44"/>
                  </a:lnTo>
                  <a:lnTo>
                    <a:pt x="156" y="49"/>
                  </a:lnTo>
                  <a:lnTo>
                    <a:pt x="153" y="55"/>
                  </a:lnTo>
                  <a:lnTo>
                    <a:pt x="151" y="61"/>
                  </a:lnTo>
                  <a:lnTo>
                    <a:pt x="149" y="68"/>
                  </a:lnTo>
                  <a:lnTo>
                    <a:pt x="151" y="75"/>
                  </a:lnTo>
                  <a:lnTo>
                    <a:pt x="152" y="82"/>
                  </a:lnTo>
                  <a:lnTo>
                    <a:pt x="153" y="90"/>
                  </a:lnTo>
                  <a:lnTo>
                    <a:pt x="156" y="97"/>
                  </a:lnTo>
                  <a:lnTo>
                    <a:pt x="159" y="105"/>
                  </a:lnTo>
                  <a:lnTo>
                    <a:pt x="164" y="112"/>
                  </a:lnTo>
                  <a:lnTo>
                    <a:pt x="169" y="118"/>
                  </a:lnTo>
                  <a:lnTo>
                    <a:pt x="177" y="123"/>
                  </a:lnTo>
                  <a:lnTo>
                    <a:pt x="171" y="129"/>
                  </a:lnTo>
                  <a:lnTo>
                    <a:pt x="163" y="139"/>
                  </a:lnTo>
                  <a:lnTo>
                    <a:pt x="151" y="150"/>
                  </a:lnTo>
                  <a:lnTo>
                    <a:pt x="136" y="162"/>
                  </a:lnTo>
                  <a:lnTo>
                    <a:pt x="120" y="173"/>
                  </a:lnTo>
                  <a:lnTo>
                    <a:pt x="102" y="182"/>
                  </a:lnTo>
                  <a:lnTo>
                    <a:pt x="95" y="186"/>
                  </a:lnTo>
                  <a:lnTo>
                    <a:pt x="86" y="188"/>
                  </a:lnTo>
                  <a:lnTo>
                    <a:pt x="78" y="190"/>
                  </a:lnTo>
                  <a:lnTo>
                    <a:pt x="70" y="191"/>
                  </a:lnTo>
                  <a:lnTo>
                    <a:pt x="54" y="190"/>
                  </a:lnTo>
                  <a:lnTo>
                    <a:pt x="37" y="187"/>
                  </a:lnTo>
                  <a:lnTo>
                    <a:pt x="22" y="183"/>
                  </a:lnTo>
                  <a:lnTo>
                    <a:pt x="10" y="179"/>
                  </a:lnTo>
                  <a:lnTo>
                    <a:pt x="9" y="183"/>
                  </a:lnTo>
                  <a:lnTo>
                    <a:pt x="6" y="193"/>
                  </a:lnTo>
                  <a:lnTo>
                    <a:pt x="2" y="208"/>
                  </a:lnTo>
                  <a:lnTo>
                    <a:pt x="0" y="226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2" y="253"/>
                  </a:lnTo>
                  <a:lnTo>
                    <a:pt x="5" y="261"/>
                  </a:lnTo>
                  <a:lnTo>
                    <a:pt x="9" y="269"/>
                  </a:lnTo>
                  <a:lnTo>
                    <a:pt x="14" y="276"/>
                  </a:lnTo>
                  <a:lnTo>
                    <a:pt x="18" y="278"/>
                  </a:lnTo>
                  <a:lnTo>
                    <a:pt x="21" y="280"/>
                  </a:lnTo>
                  <a:lnTo>
                    <a:pt x="25" y="282"/>
                  </a:lnTo>
                  <a:lnTo>
                    <a:pt x="30" y="283"/>
                  </a:lnTo>
                  <a:lnTo>
                    <a:pt x="32" y="291"/>
                  </a:lnTo>
                  <a:lnTo>
                    <a:pt x="35" y="299"/>
                  </a:lnTo>
                  <a:lnTo>
                    <a:pt x="40" y="307"/>
                  </a:lnTo>
                  <a:lnTo>
                    <a:pt x="44" y="315"/>
                  </a:lnTo>
                  <a:lnTo>
                    <a:pt x="56" y="331"/>
                  </a:lnTo>
                  <a:lnTo>
                    <a:pt x="69" y="347"/>
                  </a:lnTo>
                  <a:lnTo>
                    <a:pt x="83" y="364"/>
                  </a:lnTo>
                  <a:lnTo>
                    <a:pt x="92" y="383"/>
                  </a:lnTo>
                  <a:lnTo>
                    <a:pt x="97" y="393"/>
                  </a:lnTo>
                  <a:lnTo>
                    <a:pt x="100" y="403"/>
                  </a:lnTo>
                  <a:lnTo>
                    <a:pt x="102" y="414"/>
                  </a:lnTo>
                  <a:lnTo>
                    <a:pt x="103" y="425"/>
                  </a:lnTo>
                  <a:lnTo>
                    <a:pt x="110" y="425"/>
                  </a:lnTo>
                  <a:lnTo>
                    <a:pt x="117" y="426"/>
                  </a:lnTo>
                  <a:lnTo>
                    <a:pt x="121" y="427"/>
                  </a:lnTo>
                  <a:lnTo>
                    <a:pt x="124" y="429"/>
                  </a:lnTo>
                  <a:lnTo>
                    <a:pt x="128" y="431"/>
                  </a:lnTo>
                  <a:lnTo>
                    <a:pt x="131" y="435"/>
                  </a:lnTo>
                  <a:lnTo>
                    <a:pt x="133" y="438"/>
                  </a:lnTo>
                  <a:lnTo>
                    <a:pt x="135" y="441"/>
                  </a:lnTo>
                  <a:lnTo>
                    <a:pt x="139" y="450"/>
                  </a:lnTo>
                  <a:lnTo>
                    <a:pt x="143" y="459"/>
                  </a:lnTo>
                  <a:lnTo>
                    <a:pt x="148" y="469"/>
                  </a:lnTo>
                  <a:lnTo>
                    <a:pt x="156" y="480"/>
                  </a:lnTo>
                  <a:lnTo>
                    <a:pt x="184" y="504"/>
                  </a:lnTo>
                  <a:lnTo>
                    <a:pt x="216" y="536"/>
                  </a:lnTo>
                  <a:lnTo>
                    <a:pt x="224" y="546"/>
                  </a:lnTo>
                  <a:lnTo>
                    <a:pt x="232" y="556"/>
                  </a:lnTo>
                  <a:lnTo>
                    <a:pt x="238" y="565"/>
                  </a:lnTo>
                  <a:lnTo>
                    <a:pt x="244" y="575"/>
                  </a:lnTo>
                  <a:lnTo>
                    <a:pt x="249" y="585"/>
                  </a:lnTo>
                  <a:lnTo>
                    <a:pt x="253" y="595"/>
                  </a:lnTo>
                  <a:lnTo>
                    <a:pt x="255" y="606"/>
                  </a:lnTo>
                  <a:lnTo>
                    <a:pt x="256" y="616"/>
                  </a:lnTo>
                  <a:lnTo>
                    <a:pt x="256" y="624"/>
                  </a:lnTo>
                  <a:lnTo>
                    <a:pt x="257" y="631"/>
                  </a:lnTo>
                  <a:lnTo>
                    <a:pt x="258" y="638"/>
                  </a:lnTo>
                  <a:lnTo>
                    <a:pt x="260" y="645"/>
                  </a:lnTo>
                  <a:lnTo>
                    <a:pt x="266" y="659"/>
                  </a:lnTo>
                  <a:lnTo>
                    <a:pt x="272" y="670"/>
                  </a:lnTo>
                  <a:lnTo>
                    <a:pt x="280" y="681"/>
                  </a:lnTo>
                  <a:lnTo>
                    <a:pt x="289" y="691"/>
                  </a:lnTo>
                  <a:lnTo>
                    <a:pt x="299" y="701"/>
                  </a:lnTo>
                  <a:lnTo>
                    <a:pt x="310" y="710"/>
                  </a:lnTo>
                  <a:lnTo>
                    <a:pt x="331" y="730"/>
                  </a:lnTo>
                  <a:lnTo>
                    <a:pt x="352" y="750"/>
                  </a:lnTo>
                  <a:lnTo>
                    <a:pt x="361" y="761"/>
                  </a:lnTo>
                  <a:lnTo>
                    <a:pt x="369" y="774"/>
                  </a:lnTo>
                  <a:lnTo>
                    <a:pt x="377" y="787"/>
                  </a:lnTo>
                  <a:lnTo>
                    <a:pt x="382" y="801"/>
                  </a:lnTo>
                  <a:lnTo>
                    <a:pt x="388" y="814"/>
                  </a:lnTo>
                  <a:lnTo>
                    <a:pt x="394" y="827"/>
                  </a:lnTo>
                  <a:lnTo>
                    <a:pt x="401" y="838"/>
                  </a:lnTo>
                  <a:lnTo>
                    <a:pt x="409" y="848"/>
                  </a:lnTo>
                  <a:lnTo>
                    <a:pt x="425" y="867"/>
                  </a:lnTo>
                  <a:lnTo>
                    <a:pt x="443" y="886"/>
                  </a:lnTo>
                  <a:lnTo>
                    <a:pt x="459" y="905"/>
                  </a:lnTo>
                  <a:lnTo>
                    <a:pt x="476" y="925"/>
                  </a:lnTo>
                  <a:lnTo>
                    <a:pt x="483" y="938"/>
                  </a:lnTo>
                  <a:lnTo>
                    <a:pt x="490" y="950"/>
                  </a:lnTo>
                  <a:lnTo>
                    <a:pt x="496" y="964"/>
                  </a:lnTo>
                  <a:lnTo>
                    <a:pt x="502" y="979"/>
                  </a:lnTo>
                  <a:lnTo>
                    <a:pt x="528" y="979"/>
                  </a:lnTo>
                  <a:lnTo>
                    <a:pt x="535" y="973"/>
                  </a:lnTo>
                  <a:lnTo>
                    <a:pt x="539" y="966"/>
                  </a:lnTo>
                  <a:lnTo>
                    <a:pt x="541" y="960"/>
                  </a:lnTo>
                  <a:lnTo>
                    <a:pt x="543" y="953"/>
                  </a:lnTo>
                  <a:lnTo>
                    <a:pt x="543" y="938"/>
                  </a:lnTo>
                  <a:lnTo>
                    <a:pt x="541" y="918"/>
                  </a:lnTo>
                  <a:lnTo>
                    <a:pt x="543" y="913"/>
                  </a:lnTo>
                  <a:lnTo>
                    <a:pt x="546" y="909"/>
                  </a:lnTo>
                  <a:lnTo>
                    <a:pt x="551" y="905"/>
                  </a:lnTo>
                  <a:lnTo>
                    <a:pt x="557" y="901"/>
                  </a:lnTo>
                  <a:lnTo>
                    <a:pt x="563" y="898"/>
                  </a:lnTo>
                  <a:lnTo>
                    <a:pt x="570" y="896"/>
                  </a:lnTo>
                  <a:lnTo>
                    <a:pt x="577" y="894"/>
                  </a:lnTo>
                  <a:lnTo>
                    <a:pt x="582" y="893"/>
                  </a:lnTo>
                  <a:lnTo>
                    <a:pt x="594" y="894"/>
                  </a:lnTo>
                  <a:lnTo>
                    <a:pt x="605" y="895"/>
                  </a:lnTo>
                  <a:lnTo>
                    <a:pt x="616" y="896"/>
                  </a:lnTo>
                  <a:lnTo>
                    <a:pt x="626" y="898"/>
                  </a:lnTo>
                  <a:lnTo>
                    <a:pt x="644" y="902"/>
                  </a:lnTo>
                  <a:lnTo>
                    <a:pt x="660" y="909"/>
                  </a:lnTo>
                  <a:lnTo>
                    <a:pt x="674" y="916"/>
                  </a:lnTo>
                  <a:lnTo>
                    <a:pt x="686" y="924"/>
                  </a:lnTo>
                  <a:lnTo>
                    <a:pt x="697" y="934"/>
                  </a:lnTo>
                  <a:lnTo>
                    <a:pt x="708" y="943"/>
                  </a:lnTo>
                  <a:lnTo>
                    <a:pt x="729" y="916"/>
                  </a:lnTo>
                  <a:lnTo>
                    <a:pt x="756" y="881"/>
                  </a:lnTo>
                  <a:lnTo>
                    <a:pt x="778" y="851"/>
                  </a:lnTo>
                  <a:lnTo>
                    <a:pt x="787" y="838"/>
                  </a:lnTo>
                  <a:lnTo>
                    <a:pt x="1033" y="789"/>
                  </a:lnTo>
                  <a:lnTo>
                    <a:pt x="1146" y="763"/>
                  </a:lnTo>
                  <a:lnTo>
                    <a:pt x="1227" y="616"/>
                  </a:lnTo>
                  <a:lnTo>
                    <a:pt x="1199" y="567"/>
                  </a:lnTo>
                  <a:lnTo>
                    <a:pt x="1173" y="591"/>
                  </a:lnTo>
                  <a:lnTo>
                    <a:pt x="1000" y="573"/>
                  </a:lnTo>
                  <a:lnTo>
                    <a:pt x="940" y="480"/>
                  </a:lnTo>
                  <a:lnTo>
                    <a:pt x="940" y="46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07" name="Freeform 528">
              <a:extLst>
                <a:ext uri="{FF2B5EF4-FFF2-40B4-BE49-F238E27FC236}">
                  <a16:creationId xmlns:a16="http://schemas.microsoft.com/office/drawing/2014/main" id="{56E34387-2EDD-8941-9409-2F085CAF5610}"/>
                </a:ext>
              </a:extLst>
            </p:cNvPr>
            <p:cNvSpPr>
              <a:spLocks/>
            </p:cNvSpPr>
            <p:nvPr>
              <p:custDataLst>
                <p:tags r:id="rId375"/>
              </p:custDataLst>
            </p:nvPr>
          </p:nvSpPr>
          <p:spPr bwMode="auto">
            <a:xfrm>
              <a:off x="6068609" y="3020394"/>
              <a:ext cx="69727" cy="63485"/>
            </a:xfrm>
            <a:custGeom>
              <a:avLst/>
              <a:gdLst>
                <a:gd name="T0" fmla="*/ 57150 w 146"/>
                <a:gd name="T1" fmla="*/ 12700 h 81"/>
                <a:gd name="T2" fmla="*/ 54018 w 146"/>
                <a:gd name="T3" fmla="*/ 16933 h 81"/>
                <a:gd name="T4" fmla="*/ 50887 w 146"/>
                <a:gd name="T5" fmla="*/ 20461 h 81"/>
                <a:gd name="T6" fmla="*/ 48147 w 146"/>
                <a:gd name="T7" fmla="*/ 24694 h 81"/>
                <a:gd name="T8" fmla="*/ 46190 w 146"/>
                <a:gd name="T9" fmla="*/ 28928 h 81"/>
                <a:gd name="T10" fmla="*/ 42275 w 146"/>
                <a:gd name="T11" fmla="*/ 37394 h 81"/>
                <a:gd name="T12" fmla="*/ 38361 w 146"/>
                <a:gd name="T13" fmla="*/ 45156 h 81"/>
                <a:gd name="T14" fmla="*/ 36404 w 146"/>
                <a:gd name="T15" fmla="*/ 48683 h 81"/>
                <a:gd name="T16" fmla="*/ 33272 w 146"/>
                <a:gd name="T17" fmla="*/ 51506 h 81"/>
                <a:gd name="T18" fmla="*/ 29749 w 146"/>
                <a:gd name="T19" fmla="*/ 54328 h 81"/>
                <a:gd name="T20" fmla="*/ 25835 w 146"/>
                <a:gd name="T21" fmla="*/ 56444 h 81"/>
                <a:gd name="T22" fmla="*/ 20746 w 146"/>
                <a:gd name="T23" fmla="*/ 57150 h 81"/>
                <a:gd name="T24" fmla="*/ 15266 w 146"/>
                <a:gd name="T25" fmla="*/ 56444 h 81"/>
                <a:gd name="T26" fmla="*/ 8220 w 146"/>
                <a:gd name="T27" fmla="*/ 54328 h 81"/>
                <a:gd name="T28" fmla="*/ 0 w 146"/>
                <a:gd name="T29" fmla="*/ 52211 h 81"/>
                <a:gd name="T30" fmla="*/ 0 w 146"/>
                <a:gd name="T31" fmla="*/ 43744 h 81"/>
                <a:gd name="T32" fmla="*/ 0 w 146"/>
                <a:gd name="T33" fmla="*/ 34572 h 81"/>
                <a:gd name="T34" fmla="*/ 0 w 146"/>
                <a:gd name="T35" fmla="*/ 23989 h 81"/>
                <a:gd name="T36" fmla="*/ 0 w 146"/>
                <a:gd name="T37" fmla="*/ 12700 h 81"/>
                <a:gd name="T38" fmla="*/ 5480 w 146"/>
                <a:gd name="T39" fmla="*/ 12700 h 81"/>
                <a:gd name="T40" fmla="*/ 8612 w 146"/>
                <a:gd name="T41" fmla="*/ 12700 h 81"/>
                <a:gd name="T42" fmla="*/ 12135 w 146"/>
                <a:gd name="T43" fmla="*/ 12700 h 81"/>
                <a:gd name="T44" fmla="*/ 15658 w 146"/>
                <a:gd name="T45" fmla="*/ 12700 h 81"/>
                <a:gd name="T46" fmla="*/ 20355 w 146"/>
                <a:gd name="T47" fmla="*/ 12700 h 81"/>
                <a:gd name="T48" fmla="*/ 24661 w 146"/>
                <a:gd name="T49" fmla="*/ 11289 h 81"/>
                <a:gd name="T50" fmla="*/ 28575 w 146"/>
                <a:gd name="T51" fmla="*/ 9878 h 81"/>
                <a:gd name="T52" fmla="*/ 32489 w 146"/>
                <a:gd name="T53" fmla="*/ 7761 h 81"/>
                <a:gd name="T54" fmla="*/ 39535 w 146"/>
                <a:gd name="T55" fmla="*/ 3528 h 81"/>
                <a:gd name="T56" fmla="*/ 46973 w 146"/>
                <a:gd name="T57" fmla="*/ 0 h 81"/>
                <a:gd name="T58" fmla="*/ 50496 w 146"/>
                <a:gd name="T59" fmla="*/ 2822 h 81"/>
                <a:gd name="T60" fmla="*/ 52844 w 146"/>
                <a:gd name="T61" fmla="*/ 6350 h 81"/>
                <a:gd name="T62" fmla="*/ 55193 w 146"/>
                <a:gd name="T63" fmla="*/ 9878 h 81"/>
                <a:gd name="T64" fmla="*/ 57150 w 146"/>
                <a:gd name="T65" fmla="*/ 12700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6" h="81">
                  <a:moveTo>
                    <a:pt x="146" y="18"/>
                  </a:moveTo>
                  <a:lnTo>
                    <a:pt x="138" y="24"/>
                  </a:lnTo>
                  <a:lnTo>
                    <a:pt x="130" y="29"/>
                  </a:lnTo>
                  <a:lnTo>
                    <a:pt x="123" y="35"/>
                  </a:lnTo>
                  <a:lnTo>
                    <a:pt x="118" y="41"/>
                  </a:lnTo>
                  <a:lnTo>
                    <a:pt x="108" y="53"/>
                  </a:lnTo>
                  <a:lnTo>
                    <a:pt x="98" y="64"/>
                  </a:lnTo>
                  <a:lnTo>
                    <a:pt x="93" y="69"/>
                  </a:lnTo>
                  <a:lnTo>
                    <a:pt x="85" y="73"/>
                  </a:lnTo>
                  <a:lnTo>
                    <a:pt x="76" y="77"/>
                  </a:lnTo>
                  <a:lnTo>
                    <a:pt x="66" y="80"/>
                  </a:lnTo>
                  <a:lnTo>
                    <a:pt x="53" y="81"/>
                  </a:lnTo>
                  <a:lnTo>
                    <a:pt x="39" y="80"/>
                  </a:lnTo>
                  <a:lnTo>
                    <a:pt x="21" y="77"/>
                  </a:lnTo>
                  <a:lnTo>
                    <a:pt x="0" y="74"/>
                  </a:lnTo>
                  <a:lnTo>
                    <a:pt x="0" y="62"/>
                  </a:lnTo>
                  <a:lnTo>
                    <a:pt x="0" y="49"/>
                  </a:lnTo>
                  <a:lnTo>
                    <a:pt x="0" y="34"/>
                  </a:lnTo>
                  <a:lnTo>
                    <a:pt x="0" y="18"/>
                  </a:lnTo>
                  <a:lnTo>
                    <a:pt x="14" y="18"/>
                  </a:lnTo>
                  <a:lnTo>
                    <a:pt x="22" y="18"/>
                  </a:lnTo>
                  <a:lnTo>
                    <a:pt x="31" y="18"/>
                  </a:lnTo>
                  <a:lnTo>
                    <a:pt x="40" y="18"/>
                  </a:lnTo>
                  <a:lnTo>
                    <a:pt x="52" y="18"/>
                  </a:lnTo>
                  <a:lnTo>
                    <a:pt x="63" y="16"/>
                  </a:lnTo>
                  <a:lnTo>
                    <a:pt x="73" y="14"/>
                  </a:lnTo>
                  <a:lnTo>
                    <a:pt x="83" y="11"/>
                  </a:lnTo>
                  <a:lnTo>
                    <a:pt x="101" y="5"/>
                  </a:lnTo>
                  <a:lnTo>
                    <a:pt x="120" y="0"/>
                  </a:lnTo>
                  <a:lnTo>
                    <a:pt x="129" y="4"/>
                  </a:lnTo>
                  <a:lnTo>
                    <a:pt x="135" y="9"/>
                  </a:lnTo>
                  <a:lnTo>
                    <a:pt x="141" y="14"/>
                  </a:lnTo>
                  <a:lnTo>
                    <a:pt x="146" y="1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08" name="Freeform 534">
              <a:extLst>
                <a:ext uri="{FF2B5EF4-FFF2-40B4-BE49-F238E27FC236}">
                  <a16:creationId xmlns:a16="http://schemas.microsoft.com/office/drawing/2014/main" id="{A0D9582F-F691-014F-9547-39ECC9A9C479}"/>
                </a:ext>
              </a:extLst>
            </p:cNvPr>
            <p:cNvSpPr>
              <a:spLocks/>
            </p:cNvSpPr>
            <p:nvPr>
              <p:custDataLst>
                <p:tags r:id="rId376"/>
              </p:custDataLst>
            </p:nvPr>
          </p:nvSpPr>
          <p:spPr bwMode="auto">
            <a:xfrm>
              <a:off x="9256718" y="3773396"/>
              <a:ext cx="52295" cy="88174"/>
            </a:xfrm>
            <a:custGeom>
              <a:avLst/>
              <a:gdLst>
                <a:gd name="T0" fmla="*/ 42862 w 100"/>
                <a:gd name="T1" fmla="*/ 512 h 155"/>
                <a:gd name="T2" fmla="*/ 42862 w 100"/>
                <a:gd name="T3" fmla="*/ 15363 h 155"/>
                <a:gd name="T4" fmla="*/ 42862 w 100"/>
                <a:gd name="T5" fmla="*/ 28165 h 155"/>
                <a:gd name="T6" fmla="*/ 42862 w 100"/>
                <a:gd name="T7" fmla="*/ 39944 h 155"/>
                <a:gd name="T8" fmla="*/ 42862 w 100"/>
                <a:gd name="T9" fmla="*/ 50698 h 155"/>
                <a:gd name="T10" fmla="*/ 42005 w 100"/>
                <a:gd name="T11" fmla="*/ 55819 h 155"/>
                <a:gd name="T12" fmla="*/ 40290 w 100"/>
                <a:gd name="T13" fmla="*/ 60427 h 155"/>
                <a:gd name="T14" fmla="*/ 38147 w 100"/>
                <a:gd name="T15" fmla="*/ 65548 h 155"/>
                <a:gd name="T16" fmla="*/ 35147 w 100"/>
                <a:gd name="T17" fmla="*/ 70157 h 155"/>
                <a:gd name="T18" fmla="*/ 31289 w 100"/>
                <a:gd name="T19" fmla="*/ 73742 h 155"/>
                <a:gd name="T20" fmla="*/ 26574 w 100"/>
                <a:gd name="T21" fmla="*/ 76815 h 155"/>
                <a:gd name="T22" fmla="*/ 24431 w 100"/>
                <a:gd name="T23" fmla="*/ 77839 h 155"/>
                <a:gd name="T24" fmla="*/ 21860 w 100"/>
                <a:gd name="T25" fmla="*/ 78863 h 155"/>
                <a:gd name="T26" fmla="*/ 19717 w 100"/>
                <a:gd name="T27" fmla="*/ 79375 h 155"/>
                <a:gd name="T28" fmla="*/ 16716 w 100"/>
                <a:gd name="T29" fmla="*/ 79375 h 155"/>
                <a:gd name="T30" fmla="*/ 15002 w 100"/>
                <a:gd name="T31" fmla="*/ 78863 h 155"/>
                <a:gd name="T32" fmla="*/ 12859 w 100"/>
                <a:gd name="T33" fmla="*/ 78351 h 155"/>
                <a:gd name="T34" fmla="*/ 11144 w 100"/>
                <a:gd name="T35" fmla="*/ 77327 h 155"/>
                <a:gd name="T36" fmla="*/ 9430 w 100"/>
                <a:gd name="T37" fmla="*/ 76302 h 155"/>
                <a:gd name="T38" fmla="*/ 6429 w 100"/>
                <a:gd name="T39" fmla="*/ 72718 h 155"/>
                <a:gd name="T40" fmla="*/ 3858 w 100"/>
                <a:gd name="T41" fmla="*/ 68621 h 155"/>
                <a:gd name="T42" fmla="*/ 2143 w 100"/>
                <a:gd name="T43" fmla="*/ 63500 h 155"/>
                <a:gd name="T44" fmla="*/ 857 w 100"/>
                <a:gd name="T45" fmla="*/ 57867 h 155"/>
                <a:gd name="T46" fmla="*/ 0 w 100"/>
                <a:gd name="T47" fmla="*/ 52746 h 155"/>
                <a:gd name="T48" fmla="*/ 0 w 100"/>
                <a:gd name="T49" fmla="*/ 47625 h 155"/>
                <a:gd name="T50" fmla="*/ 0 w 100"/>
                <a:gd name="T51" fmla="*/ 39431 h 155"/>
                <a:gd name="T52" fmla="*/ 0 w 100"/>
                <a:gd name="T53" fmla="*/ 33286 h 155"/>
                <a:gd name="T54" fmla="*/ 0 w 100"/>
                <a:gd name="T55" fmla="*/ 28677 h 155"/>
                <a:gd name="T56" fmla="*/ 0 w 100"/>
                <a:gd name="T57" fmla="*/ 25605 h 155"/>
                <a:gd name="T58" fmla="*/ 6429 w 100"/>
                <a:gd name="T59" fmla="*/ 25605 h 155"/>
                <a:gd name="T60" fmla="*/ 11144 w 100"/>
                <a:gd name="T61" fmla="*/ 25605 h 155"/>
                <a:gd name="T62" fmla="*/ 11144 w 100"/>
                <a:gd name="T63" fmla="*/ 20484 h 155"/>
                <a:gd name="T64" fmla="*/ 11573 w 100"/>
                <a:gd name="T65" fmla="*/ 15875 h 155"/>
                <a:gd name="T66" fmla="*/ 12430 w 100"/>
                <a:gd name="T67" fmla="*/ 11778 h 155"/>
                <a:gd name="T68" fmla="*/ 13287 w 100"/>
                <a:gd name="T69" fmla="*/ 8706 h 155"/>
                <a:gd name="T70" fmla="*/ 15002 w 100"/>
                <a:gd name="T71" fmla="*/ 6145 h 155"/>
                <a:gd name="T72" fmla="*/ 16716 w 100"/>
                <a:gd name="T73" fmla="*/ 3585 h 155"/>
                <a:gd name="T74" fmla="*/ 18002 w 100"/>
                <a:gd name="T75" fmla="*/ 2048 h 155"/>
                <a:gd name="T76" fmla="*/ 20574 w 100"/>
                <a:gd name="T77" fmla="*/ 1024 h 155"/>
                <a:gd name="T78" fmla="*/ 25289 w 100"/>
                <a:gd name="T79" fmla="*/ 0 h 155"/>
                <a:gd name="T80" fmla="*/ 30432 w 100"/>
                <a:gd name="T81" fmla="*/ 0 h 155"/>
                <a:gd name="T82" fmla="*/ 36004 w 100"/>
                <a:gd name="T83" fmla="*/ 0 h 155"/>
                <a:gd name="T84" fmla="*/ 42862 w 100"/>
                <a:gd name="T85" fmla="*/ 512 h 1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0" h="155">
                  <a:moveTo>
                    <a:pt x="100" y="1"/>
                  </a:moveTo>
                  <a:lnTo>
                    <a:pt x="100" y="30"/>
                  </a:lnTo>
                  <a:lnTo>
                    <a:pt x="100" y="55"/>
                  </a:lnTo>
                  <a:lnTo>
                    <a:pt x="100" y="78"/>
                  </a:lnTo>
                  <a:lnTo>
                    <a:pt x="100" y="99"/>
                  </a:lnTo>
                  <a:lnTo>
                    <a:pt x="98" y="109"/>
                  </a:lnTo>
                  <a:lnTo>
                    <a:pt x="94" y="118"/>
                  </a:lnTo>
                  <a:lnTo>
                    <a:pt x="89" y="128"/>
                  </a:lnTo>
                  <a:lnTo>
                    <a:pt x="82" y="137"/>
                  </a:lnTo>
                  <a:lnTo>
                    <a:pt x="73" y="144"/>
                  </a:lnTo>
                  <a:lnTo>
                    <a:pt x="62" y="150"/>
                  </a:lnTo>
                  <a:lnTo>
                    <a:pt x="57" y="152"/>
                  </a:lnTo>
                  <a:lnTo>
                    <a:pt x="51" y="154"/>
                  </a:lnTo>
                  <a:lnTo>
                    <a:pt x="46" y="155"/>
                  </a:lnTo>
                  <a:lnTo>
                    <a:pt x="39" y="155"/>
                  </a:lnTo>
                  <a:lnTo>
                    <a:pt x="35" y="154"/>
                  </a:lnTo>
                  <a:lnTo>
                    <a:pt x="30" y="153"/>
                  </a:lnTo>
                  <a:lnTo>
                    <a:pt x="26" y="151"/>
                  </a:lnTo>
                  <a:lnTo>
                    <a:pt x="22" y="149"/>
                  </a:lnTo>
                  <a:lnTo>
                    <a:pt x="15" y="142"/>
                  </a:lnTo>
                  <a:lnTo>
                    <a:pt x="9" y="134"/>
                  </a:lnTo>
                  <a:lnTo>
                    <a:pt x="5" y="124"/>
                  </a:lnTo>
                  <a:lnTo>
                    <a:pt x="2" y="113"/>
                  </a:lnTo>
                  <a:lnTo>
                    <a:pt x="0" y="103"/>
                  </a:lnTo>
                  <a:lnTo>
                    <a:pt x="0" y="93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5" y="50"/>
                  </a:lnTo>
                  <a:lnTo>
                    <a:pt x="26" y="50"/>
                  </a:lnTo>
                  <a:lnTo>
                    <a:pt x="26" y="40"/>
                  </a:lnTo>
                  <a:lnTo>
                    <a:pt x="27" y="31"/>
                  </a:lnTo>
                  <a:lnTo>
                    <a:pt x="29" y="23"/>
                  </a:lnTo>
                  <a:lnTo>
                    <a:pt x="31" y="17"/>
                  </a:lnTo>
                  <a:lnTo>
                    <a:pt x="35" y="12"/>
                  </a:lnTo>
                  <a:lnTo>
                    <a:pt x="39" y="7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9" y="0"/>
                  </a:lnTo>
                  <a:lnTo>
                    <a:pt x="71" y="0"/>
                  </a:lnTo>
                  <a:lnTo>
                    <a:pt x="84" y="0"/>
                  </a:lnTo>
                  <a:lnTo>
                    <a:pt x="100" y="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509" name="Group 535">
              <a:extLst>
                <a:ext uri="{FF2B5EF4-FFF2-40B4-BE49-F238E27FC236}">
                  <a16:creationId xmlns:a16="http://schemas.microsoft.com/office/drawing/2014/main" id="{F4C6D40E-6721-7146-B3FF-391F0917C53D}"/>
                </a:ext>
              </a:extLst>
            </p:cNvPr>
            <p:cNvGrpSpPr>
              <a:grpSpLocks/>
            </p:cNvGrpSpPr>
            <p:nvPr>
              <p:custDataLst>
                <p:tags r:id="rId377"/>
              </p:custDataLst>
            </p:nvPr>
          </p:nvGrpSpPr>
          <p:grpSpPr bwMode="auto">
            <a:xfrm>
              <a:off x="6386258" y="3182634"/>
              <a:ext cx="588812" cy="223960"/>
              <a:chOff x="3289" y="1830"/>
              <a:chExt cx="363" cy="128"/>
            </a:xfrm>
            <a:grpFill/>
          </p:grpSpPr>
          <p:sp>
            <p:nvSpPr>
              <p:cNvPr id="511" name="Freeform 536">
                <a:extLst>
                  <a:ext uri="{FF2B5EF4-FFF2-40B4-BE49-F238E27FC236}">
                    <a16:creationId xmlns:a16="http://schemas.microsoft.com/office/drawing/2014/main" id="{9891B6D1-666C-5A47-A207-311A1C84B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" y="1871"/>
                <a:ext cx="4" cy="3"/>
              </a:xfrm>
              <a:custGeom>
                <a:avLst/>
                <a:gdLst>
                  <a:gd name="T0" fmla="*/ 4 w 13"/>
                  <a:gd name="T1" fmla="*/ 0 h 7"/>
                  <a:gd name="T2" fmla="*/ 4 w 13"/>
                  <a:gd name="T3" fmla="*/ 0 h 7"/>
                  <a:gd name="T4" fmla="*/ 3 w 13"/>
                  <a:gd name="T5" fmla="*/ 1 h 7"/>
                  <a:gd name="T6" fmla="*/ 1 w 13"/>
                  <a:gd name="T7" fmla="*/ 2 h 7"/>
                  <a:gd name="T8" fmla="*/ 0 w 13"/>
                  <a:gd name="T9" fmla="*/ 3 h 7"/>
                  <a:gd name="T10" fmla="*/ 2 w 13"/>
                  <a:gd name="T11" fmla="*/ 1 h 7"/>
                  <a:gd name="T12" fmla="*/ 4 w 13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3" y="0"/>
                    </a:moveTo>
                    <a:lnTo>
                      <a:pt x="12" y="1"/>
                    </a:lnTo>
                    <a:lnTo>
                      <a:pt x="9" y="3"/>
                    </a:lnTo>
                    <a:lnTo>
                      <a:pt x="4" y="5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2" name="Freeform 537">
                <a:extLst>
                  <a:ext uri="{FF2B5EF4-FFF2-40B4-BE49-F238E27FC236}">
                    <a16:creationId xmlns:a16="http://schemas.microsoft.com/office/drawing/2014/main" id="{176EB1CF-493B-3546-8205-8BD513055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" y="1937"/>
                <a:ext cx="10" cy="3"/>
              </a:xfrm>
              <a:custGeom>
                <a:avLst/>
                <a:gdLst>
                  <a:gd name="T0" fmla="*/ 0 w 34"/>
                  <a:gd name="T1" fmla="*/ 2 h 8"/>
                  <a:gd name="T2" fmla="*/ 2 w 34"/>
                  <a:gd name="T3" fmla="*/ 2 h 8"/>
                  <a:gd name="T4" fmla="*/ 4 w 34"/>
                  <a:gd name="T5" fmla="*/ 1 h 8"/>
                  <a:gd name="T6" fmla="*/ 7 w 34"/>
                  <a:gd name="T7" fmla="*/ 0 h 8"/>
                  <a:gd name="T8" fmla="*/ 10 w 34"/>
                  <a:gd name="T9" fmla="*/ 0 h 8"/>
                  <a:gd name="T10" fmla="*/ 9 w 34"/>
                  <a:gd name="T11" fmla="*/ 1 h 8"/>
                  <a:gd name="T12" fmla="*/ 8 w 34"/>
                  <a:gd name="T13" fmla="*/ 2 h 8"/>
                  <a:gd name="T14" fmla="*/ 6 w 34"/>
                  <a:gd name="T15" fmla="*/ 2 h 8"/>
                  <a:gd name="T16" fmla="*/ 5 w 34"/>
                  <a:gd name="T17" fmla="*/ 3 h 8"/>
                  <a:gd name="T18" fmla="*/ 4 w 34"/>
                  <a:gd name="T19" fmla="*/ 3 h 8"/>
                  <a:gd name="T20" fmla="*/ 2 w 34"/>
                  <a:gd name="T21" fmla="*/ 3 h 8"/>
                  <a:gd name="T22" fmla="*/ 1 w 34"/>
                  <a:gd name="T23" fmla="*/ 3 h 8"/>
                  <a:gd name="T24" fmla="*/ 0 w 34"/>
                  <a:gd name="T25" fmla="*/ 2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4" h="8">
                    <a:moveTo>
                      <a:pt x="0" y="6"/>
                    </a:moveTo>
                    <a:lnTo>
                      <a:pt x="7" y="5"/>
                    </a:lnTo>
                    <a:lnTo>
                      <a:pt x="15" y="3"/>
                    </a:lnTo>
                    <a:lnTo>
                      <a:pt x="25" y="1"/>
                    </a:lnTo>
                    <a:lnTo>
                      <a:pt x="34" y="0"/>
                    </a:lnTo>
                    <a:lnTo>
                      <a:pt x="31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8" y="7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0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3" name="Freeform 538">
                <a:extLst>
                  <a:ext uri="{FF2B5EF4-FFF2-40B4-BE49-F238E27FC236}">
                    <a16:creationId xmlns:a16="http://schemas.microsoft.com/office/drawing/2014/main" id="{EDC07E0F-6AD2-6B4B-B4A7-6DE5C04DBB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3" y="1948"/>
                <a:ext cx="4" cy="8"/>
              </a:xfrm>
              <a:custGeom>
                <a:avLst/>
                <a:gdLst>
                  <a:gd name="T0" fmla="*/ 0 w 13"/>
                  <a:gd name="T1" fmla="*/ 8 h 24"/>
                  <a:gd name="T2" fmla="*/ 0 w 13"/>
                  <a:gd name="T3" fmla="*/ 0 h 24"/>
                  <a:gd name="T4" fmla="*/ 4 w 13"/>
                  <a:gd name="T5" fmla="*/ 4 h 24"/>
                  <a:gd name="T6" fmla="*/ 0 w 13"/>
                  <a:gd name="T7" fmla="*/ 8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24">
                    <a:moveTo>
                      <a:pt x="0" y="24"/>
                    </a:moveTo>
                    <a:lnTo>
                      <a:pt x="0" y="0"/>
                    </a:lnTo>
                    <a:lnTo>
                      <a:pt x="13" y="12"/>
                    </a:lnTo>
                    <a:lnTo>
                      <a:pt x="0" y="24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4" name="Freeform 539">
                <a:extLst>
                  <a:ext uri="{FF2B5EF4-FFF2-40B4-BE49-F238E27FC236}">
                    <a16:creationId xmlns:a16="http://schemas.microsoft.com/office/drawing/2014/main" id="{54EB2DFD-1AE7-0E4F-9B02-97C973028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3" y="1834"/>
                <a:ext cx="34" cy="23"/>
              </a:xfrm>
              <a:custGeom>
                <a:avLst/>
                <a:gdLst>
                  <a:gd name="T0" fmla="*/ 0 w 107"/>
                  <a:gd name="T1" fmla="*/ 4 h 69"/>
                  <a:gd name="T2" fmla="*/ 0 w 107"/>
                  <a:gd name="T3" fmla="*/ 9 h 69"/>
                  <a:gd name="T4" fmla="*/ 0 w 107"/>
                  <a:gd name="T5" fmla="*/ 15 h 69"/>
                  <a:gd name="T6" fmla="*/ 0 w 107"/>
                  <a:gd name="T7" fmla="*/ 21 h 69"/>
                  <a:gd name="T8" fmla="*/ 0 w 107"/>
                  <a:gd name="T9" fmla="*/ 23 h 69"/>
                  <a:gd name="T10" fmla="*/ 5 w 107"/>
                  <a:gd name="T11" fmla="*/ 22 h 69"/>
                  <a:gd name="T12" fmla="*/ 16 w 107"/>
                  <a:gd name="T13" fmla="*/ 19 h 69"/>
                  <a:gd name="T14" fmla="*/ 27 w 107"/>
                  <a:gd name="T15" fmla="*/ 17 h 69"/>
                  <a:gd name="T16" fmla="*/ 34 w 107"/>
                  <a:gd name="T17" fmla="*/ 15 h 69"/>
                  <a:gd name="T18" fmla="*/ 32 w 107"/>
                  <a:gd name="T19" fmla="*/ 13 h 69"/>
                  <a:gd name="T20" fmla="*/ 30 w 107"/>
                  <a:gd name="T21" fmla="*/ 11 h 69"/>
                  <a:gd name="T22" fmla="*/ 27 w 107"/>
                  <a:gd name="T23" fmla="*/ 10 h 69"/>
                  <a:gd name="T24" fmla="*/ 25 w 107"/>
                  <a:gd name="T25" fmla="*/ 9 h 69"/>
                  <a:gd name="T26" fmla="*/ 23 w 107"/>
                  <a:gd name="T27" fmla="*/ 8 h 69"/>
                  <a:gd name="T28" fmla="*/ 21 w 107"/>
                  <a:gd name="T29" fmla="*/ 6 h 69"/>
                  <a:gd name="T30" fmla="*/ 20 w 107"/>
                  <a:gd name="T31" fmla="*/ 5 h 69"/>
                  <a:gd name="T32" fmla="*/ 20 w 107"/>
                  <a:gd name="T33" fmla="*/ 4 h 69"/>
                  <a:gd name="T34" fmla="*/ 19 w 107"/>
                  <a:gd name="T35" fmla="*/ 2 h 69"/>
                  <a:gd name="T36" fmla="*/ 19 w 107"/>
                  <a:gd name="T37" fmla="*/ 0 h 69"/>
                  <a:gd name="T38" fmla="*/ 17 w 107"/>
                  <a:gd name="T39" fmla="*/ 0 h 69"/>
                  <a:gd name="T40" fmla="*/ 12 w 107"/>
                  <a:gd name="T41" fmla="*/ 1 h 69"/>
                  <a:gd name="T42" fmla="*/ 6 w 107"/>
                  <a:gd name="T43" fmla="*/ 3 h 69"/>
                  <a:gd name="T44" fmla="*/ 0 w 107"/>
                  <a:gd name="T45" fmla="*/ 4 h 6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7" h="69">
                    <a:moveTo>
                      <a:pt x="0" y="13"/>
                    </a:moveTo>
                    <a:lnTo>
                      <a:pt x="0" y="27"/>
                    </a:lnTo>
                    <a:lnTo>
                      <a:pt x="0" y="4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16" y="66"/>
                    </a:lnTo>
                    <a:lnTo>
                      <a:pt x="49" y="58"/>
                    </a:lnTo>
                    <a:lnTo>
                      <a:pt x="85" y="50"/>
                    </a:lnTo>
                    <a:lnTo>
                      <a:pt x="107" y="44"/>
                    </a:lnTo>
                    <a:lnTo>
                      <a:pt x="101" y="38"/>
                    </a:lnTo>
                    <a:lnTo>
                      <a:pt x="94" y="34"/>
                    </a:lnTo>
                    <a:lnTo>
                      <a:pt x="86" y="30"/>
                    </a:lnTo>
                    <a:lnTo>
                      <a:pt x="78" y="27"/>
                    </a:lnTo>
                    <a:lnTo>
                      <a:pt x="72" y="23"/>
                    </a:lnTo>
                    <a:lnTo>
                      <a:pt x="65" y="18"/>
                    </a:lnTo>
                    <a:lnTo>
                      <a:pt x="63" y="15"/>
                    </a:lnTo>
                    <a:lnTo>
                      <a:pt x="62" y="11"/>
                    </a:lnTo>
                    <a:lnTo>
                      <a:pt x="61" y="7"/>
                    </a:lnTo>
                    <a:lnTo>
                      <a:pt x="61" y="0"/>
                    </a:lnTo>
                    <a:lnTo>
                      <a:pt x="54" y="1"/>
                    </a:lnTo>
                    <a:lnTo>
                      <a:pt x="38" y="4"/>
                    </a:lnTo>
                    <a:lnTo>
                      <a:pt x="18" y="9"/>
                    </a:lnTo>
                    <a:lnTo>
                      <a:pt x="0" y="1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15" name="Freeform 540">
                <a:extLst>
                  <a:ext uri="{FF2B5EF4-FFF2-40B4-BE49-F238E27FC236}">
                    <a16:creationId xmlns:a16="http://schemas.microsoft.com/office/drawing/2014/main" id="{D7A64D30-AF84-BA4B-9D54-5C2118045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2" y="1830"/>
                <a:ext cx="350" cy="128"/>
              </a:xfrm>
              <a:custGeom>
                <a:avLst/>
                <a:gdLst>
                  <a:gd name="T0" fmla="*/ 324 w 1070"/>
                  <a:gd name="T1" fmla="*/ 42 h 382"/>
                  <a:gd name="T2" fmla="*/ 317 w 1070"/>
                  <a:gd name="T3" fmla="*/ 35 h 382"/>
                  <a:gd name="T4" fmla="*/ 315 w 1070"/>
                  <a:gd name="T5" fmla="*/ 19 h 382"/>
                  <a:gd name="T6" fmla="*/ 306 w 1070"/>
                  <a:gd name="T7" fmla="*/ 12 h 382"/>
                  <a:gd name="T8" fmla="*/ 267 w 1070"/>
                  <a:gd name="T9" fmla="*/ 6 h 382"/>
                  <a:gd name="T10" fmla="*/ 237 w 1070"/>
                  <a:gd name="T11" fmla="*/ 19 h 382"/>
                  <a:gd name="T12" fmla="*/ 222 w 1070"/>
                  <a:gd name="T13" fmla="*/ 22 h 382"/>
                  <a:gd name="T14" fmla="*/ 207 w 1070"/>
                  <a:gd name="T15" fmla="*/ 22 h 382"/>
                  <a:gd name="T16" fmla="*/ 200 w 1070"/>
                  <a:gd name="T17" fmla="*/ 15 h 382"/>
                  <a:gd name="T18" fmla="*/ 183 w 1070"/>
                  <a:gd name="T19" fmla="*/ 12 h 382"/>
                  <a:gd name="T20" fmla="*/ 172 w 1070"/>
                  <a:gd name="T21" fmla="*/ 6 h 382"/>
                  <a:gd name="T22" fmla="*/ 158 w 1070"/>
                  <a:gd name="T23" fmla="*/ 7 h 382"/>
                  <a:gd name="T24" fmla="*/ 152 w 1070"/>
                  <a:gd name="T25" fmla="*/ 0 h 382"/>
                  <a:gd name="T26" fmla="*/ 128 w 1070"/>
                  <a:gd name="T27" fmla="*/ 5 h 382"/>
                  <a:gd name="T28" fmla="*/ 98 w 1070"/>
                  <a:gd name="T29" fmla="*/ 9 h 382"/>
                  <a:gd name="T30" fmla="*/ 84 w 1070"/>
                  <a:gd name="T31" fmla="*/ 15 h 382"/>
                  <a:gd name="T32" fmla="*/ 45 w 1070"/>
                  <a:gd name="T33" fmla="*/ 20 h 382"/>
                  <a:gd name="T34" fmla="*/ 57 w 1070"/>
                  <a:gd name="T35" fmla="*/ 25 h 382"/>
                  <a:gd name="T36" fmla="*/ 54 w 1070"/>
                  <a:gd name="T37" fmla="*/ 30 h 382"/>
                  <a:gd name="T38" fmla="*/ 37 w 1070"/>
                  <a:gd name="T39" fmla="*/ 31 h 382"/>
                  <a:gd name="T40" fmla="*/ 14 w 1070"/>
                  <a:gd name="T41" fmla="*/ 31 h 382"/>
                  <a:gd name="T42" fmla="*/ 3 w 1070"/>
                  <a:gd name="T43" fmla="*/ 37 h 382"/>
                  <a:gd name="T44" fmla="*/ 0 w 1070"/>
                  <a:gd name="T45" fmla="*/ 49 h 382"/>
                  <a:gd name="T46" fmla="*/ 5 w 1070"/>
                  <a:gd name="T47" fmla="*/ 56 h 382"/>
                  <a:gd name="T48" fmla="*/ 7 w 1070"/>
                  <a:gd name="T49" fmla="*/ 65 h 382"/>
                  <a:gd name="T50" fmla="*/ 7 w 1070"/>
                  <a:gd name="T51" fmla="*/ 70 h 382"/>
                  <a:gd name="T52" fmla="*/ 16 w 1070"/>
                  <a:gd name="T53" fmla="*/ 79 h 382"/>
                  <a:gd name="T54" fmla="*/ 18 w 1070"/>
                  <a:gd name="T55" fmla="*/ 87 h 382"/>
                  <a:gd name="T56" fmla="*/ 24 w 1070"/>
                  <a:gd name="T57" fmla="*/ 91 h 382"/>
                  <a:gd name="T58" fmla="*/ 31 w 1070"/>
                  <a:gd name="T59" fmla="*/ 97 h 382"/>
                  <a:gd name="T60" fmla="*/ 67 w 1070"/>
                  <a:gd name="T61" fmla="*/ 118 h 382"/>
                  <a:gd name="T62" fmla="*/ 83 w 1070"/>
                  <a:gd name="T63" fmla="*/ 124 h 382"/>
                  <a:gd name="T64" fmla="*/ 87 w 1070"/>
                  <a:gd name="T65" fmla="*/ 120 h 382"/>
                  <a:gd name="T66" fmla="*/ 91 w 1070"/>
                  <a:gd name="T67" fmla="*/ 113 h 382"/>
                  <a:gd name="T68" fmla="*/ 97 w 1070"/>
                  <a:gd name="T69" fmla="*/ 106 h 382"/>
                  <a:gd name="T70" fmla="*/ 109 w 1070"/>
                  <a:gd name="T71" fmla="*/ 108 h 382"/>
                  <a:gd name="T72" fmla="*/ 118 w 1070"/>
                  <a:gd name="T73" fmla="*/ 120 h 382"/>
                  <a:gd name="T74" fmla="*/ 131 w 1070"/>
                  <a:gd name="T75" fmla="*/ 124 h 382"/>
                  <a:gd name="T76" fmla="*/ 146 w 1070"/>
                  <a:gd name="T77" fmla="*/ 120 h 382"/>
                  <a:gd name="T78" fmla="*/ 161 w 1070"/>
                  <a:gd name="T79" fmla="*/ 112 h 382"/>
                  <a:gd name="T80" fmla="*/ 172 w 1070"/>
                  <a:gd name="T81" fmla="*/ 110 h 382"/>
                  <a:gd name="T82" fmla="*/ 184 w 1070"/>
                  <a:gd name="T83" fmla="*/ 109 h 382"/>
                  <a:gd name="T84" fmla="*/ 185 w 1070"/>
                  <a:gd name="T85" fmla="*/ 123 h 382"/>
                  <a:gd name="T86" fmla="*/ 193 w 1070"/>
                  <a:gd name="T87" fmla="*/ 126 h 382"/>
                  <a:gd name="T88" fmla="*/ 201 w 1070"/>
                  <a:gd name="T89" fmla="*/ 121 h 382"/>
                  <a:gd name="T90" fmla="*/ 212 w 1070"/>
                  <a:gd name="T91" fmla="*/ 113 h 382"/>
                  <a:gd name="T92" fmla="*/ 246 w 1070"/>
                  <a:gd name="T93" fmla="*/ 110 h 382"/>
                  <a:gd name="T94" fmla="*/ 272 w 1070"/>
                  <a:gd name="T95" fmla="*/ 106 h 382"/>
                  <a:gd name="T96" fmla="*/ 300 w 1070"/>
                  <a:gd name="T97" fmla="*/ 95 h 382"/>
                  <a:gd name="T98" fmla="*/ 316 w 1070"/>
                  <a:gd name="T99" fmla="*/ 96 h 382"/>
                  <a:gd name="T100" fmla="*/ 329 w 1070"/>
                  <a:gd name="T101" fmla="*/ 98 h 382"/>
                  <a:gd name="T102" fmla="*/ 345 w 1070"/>
                  <a:gd name="T103" fmla="*/ 103 h 382"/>
                  <a:gd name="T104" fmla="*/ 345 w 1070"/>
                  <a:gd name="T105" fmla="*/ 90 h 382"/>
                  <a:gd name="T106" fmla="*/ 336 w 1070"/>
                  <a:gd name="T107" fmla="*/ 73 h 382"/>
                  <a:gd name="T108" fmla="*/ 333 w 1070"/>
                  <a:gd name="T109" fmla="*/ 56 h 3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070" h="382">
                    <a:moveTo>
                      <a:pt x="1011" y="142"/>
                    </a:moveTo>
                    <a:lnTo>
                      <a:pt x="1011" y="136"/>
                    </a:lnTo>
                    <a:lnTo>
                      <a:pt x="1011" y="123"/>
                    </a:lnTo>
                    <a:lnTo>
                      <a:pt x="1000" y="125"/>
                    </a:lnTo>
                    <a:lnTo>
                      <a:pt x="992" y="124"/>
                    </a:lnTo>
                    <a:lnTo>
                      <a:pt x="984" y="122"/>
                    </a:lnTo>
                    <a:lnTo>
                      <a:pt x="980" y="119"/>
                    </a:lnTo>
                    <a:lnTo>
                      <a:pt x="976" y="114"/>
                    </a:lnTo>
                    <a:lnTo>
                      <a:pt x="972" y="109"/>
                    </a:lnTo>
                    <a:lnTo>
                      <a:pt x="970" y="103"/>
                    </a:lnTo>
                    <a:lnTo>
                      <a:pt x="969" y="96"/>
                    </a:lnTo>
                    <a:lnTo>
                      <a:pt x="967" y="82"/>
                    </a:lnTo>
                    <a:lnTo>
                      <a:pt x="966" y="68"/>
                    </a:lnTo>
                    <a:lnTo>
                      <a:pt x="965" y="62"/>
                    </a:lnTo>
                    <a:lnTo>
                      <a:pt x="962" y="57"/>
                    </a:lnTo>
                    <a:lnTo>
                      <a:pt x="960" y="53"/>
                    </a:lnTo>
                    <a:lnTo>
                      <a:pt x="957" y="50"/>
                    </a:lnTo>
                    <a:lnTo>
                      <a:pt x="950" y="44"/>
                    </a:lnTo>
                    <a:lnTo>
                      <a:pt x="944" y="40"/>
                    </a:lnTo>
                    <a:lnTo>
                      <a:pt x="936" y="36"/>
                    </a:lnTo>
                    <a:lnTo>
                      <a:pt x="928" y="33"/>
                    </a:lnTo>
                    <a:lnTo>
                      <a:pt x="912" y="28"/>
                    </a:lnTo>
                    <a:lnTo>
                      <a:pt x="894" y="25"/>
                    </a:lnTo>
                    <a:lnTo>
                      <a:pt x="857" y="22"/>
                    </a:lnTo>
                    <a:lnTo>
                      <a:pt x="817" y="19"/>
                    </a:lnTo>
                    <a:lnTo>
                      <a:pt x="799" y="29"/>
                    </a:lnTo>
                    <a:lnTo>
                      <a:pt x="769" y="43"/>
                    </a:lnTo>
                    <a:lnTo>
                      <a:pt x="752" y="50"/>
                    </a:lnTo>
                    <a:lnTo>
                      <a:pt x="734" y="56"/>
                    </a:lnTo>
                    <a:lnTo>
                      <a:pt x="726" y="58"/>
                    </a:lnTo>
                    <a:lnTo>
                      <a:pt x="719" y="60"/>
                    </a:lnTo>
                    <a:lnTo>
                      <a:pt x="711" y="61"/>
                    </a:lnTo>
                    <a:lnTo>
                      <a:pt x="704" y="62"/>
                    </a:lnTo>
                    <a:lnTo>
                      <a:pt x="692" y="63"/>
                    </a:lnTo>
                    <a:lnTo>
                      <a:pt x="678" y="65"/>
                    </a:lnTo>
                    <a:lnTo>
                      <a:pt x="664" y="67"/>
                    </a:lnTo>
                    <a:lnTo>
                      <a:pt x="652" y="68"/>
                    </a:lnTo>
                    <a:lnTo>
                      <a:pt x="644" y="68"/>
                    </a:lnTo>
                    <a:lnTo>
                      <a:pt x="637" y="67"/>
                    </a:lnTo>
                    <a:lnTo>
                      <a:pt x="632" y="65"/>
                    </a:lnTo>
                    <a:lnTo>
                      <a:pt x="626" y="63"/>
                    </a:lnTo>
                    <a:lnTo>
                      <a:pt x="622" y="59"/>
                    </a:lnTo>
                    <a:lnTo>
                      <a:pt x="618" y="55"/>
                    </a:lnTo>
                    <a:lnTo>
                      <a:pt x="614" y="50"/>
                    </a:lnTo>
                    <a:lnTo>
                      <a:pt x="612" y="44"/>
                    </a:lnTo>
                    <a:lnTo>
                      <a:pt x="601" y="45"/>
                    </a:lnTo>
                    <a:lnTo>
                      <a:pt x="591" y="44"/>
                    </a:lnTo>
                    <a:lnTo>
                      <a:pt x="581" y="42"/>
                    </a:lnTo>
                    <a:lnTo>
                      <a:pt x="571" y="40"/>
                    </a:lnTo>
                    <a:lnTo>
                      <a:pt x="560" y="37"/>
                    </a:lnTo>
                    <a:lnTo>
                      <a:pt x="549" y="34"/>
                    </a:lnTo>
                    <a:lnTo>
                      <a:pt x="537" y="32"/>
                    </a:lnTo>
                    <a:lnTo>
                      <a:pt x="525" y="32"/>
                    </a:lnTo>
                    <a:lnTo>
                      <a:pt x="525" y="25"/>
                    </a:lnTo>
                    <a:lnTo>
                      <a:pt x="525" y="19"/>
                    </a:lnTo>
                    <a:lnTo>
                      <a:pt x="512" y="22"/>
                    </a:lnTo>
                    <a:lnTo>
                      <a:pt x="499" y="25"/>
                    </a:lnTo>
                    <a:lnTo>
                      <a:pt x="493" y="25"/>
                    </a:lnTo>
                    <a:lnTo>
                      <a:pt x="488" y="23"/>
                    </a:lnTo>
                    <a:lnTo>
                      <a:pt x="483" y="21"/>
                    </a:lnTo>
                    <a:lnTo>
                      <a:pt x="477" y="17"/>
                    </a:lnTo>
                    <a:lnTo>
                      <a:pt x="473" y="13"/>
                    </a:lnTo>
                    <a:lnTo>
                      <a:pt x="468" y="9"/>
                    </a:lnTo>
                    <a:lnTo>
                      <a:pt x="466" y="5"/>
                    </a:lnTo>
                    <a:lnTo>
                      <a:pt x="465" y="0"/>
                    </a:lnTo>
                    <a:lnTo>
                      <a:pt x="456" y="5"/>
                    </a:lnTo>
                    <a:lnTo>
                      <a:pt x="445" y="9"/>
                    </a:lnTo>
                    <a:lnTo>
                      <a:pt x="432" y="12"/>
                    </a:lnTo>
                    <a:lnTo>
                      <a:pt x="419" y="14"/>
                    </a:lnTo>
                    <a:lnTo>
                      <a:pt x="390" y="16"/>
                    </a:lnTo>
                    <a:lnTo>
                      <a:pt x="360" y="19"/>
                    </a:lnTo>
                    <a:lnTo>
                      <a:pt x="343" y="20"/>
                    </a:lnTo>
                    <a:lnTo>
                      <a:pt x="329" y="21"/>
                    </a:lnTo>
                    <a:lnTo>
                      <a:pt x="313" y="23"/>
                    </a:lnTo>
                    <a:lnTo>
                      <a:pt x="299" y="26"/>
                    </a:lnTo>
                    <a:lnTo>
                      <a:pt x="286" y="30"/>
                    </a:lnTo>
                    <a:lnTo>
                      <a:pt x="274" y="35"/>
                    </a:lnTo>
                    <a:lnTo>
                      <a:pt x="267" y="38"/>
                    </a:lnTo>
                    <a:lnTo>
                      <a:pt x="262" y="41"/>
                    </a:lnTo>
                    <a:lnTo>
                      <a:pt x="257" y="45"/>
                    </a:lnTo>
                    <a:lnTo>
                      <a:pt x="253" y="50"/>
                    </a:lnTo>
                    <a:lnTo>
                      <a:pt x="147" y="50"/>
                    </a:lnTo>
                    <a:lnTo>
                      <a:pt x="145" y="54"/>
                    </a:lnTo>
                    <a:lnTo>
                      <a:pt x="142" y="58"/>
                    </a:lnTo>
                    <a:lnTo>
                      <a:pt x="138" y="61"/>
                    </a:lnTo>
                    <a:lnTo>
                      <a:pt x="133" y="62"/>
                    </a:lnTo>
                    <a:lnTo>
                      <a:pt x="143" y="65"/>
                    </a:lnTo>
                    <a:lnTo>
                      <a:pt x="153" y="68"/>
                    </a:lnTo>
                    <a:lnTo>
                      <a:pt x="163" y="70"/>
                    </a:lnTo>
                    <a:lnTo>
                      <a:pt x="173" y="75"/>
                    </a:lnTo>
                    <a:lnTo>
                      <a:pt x="173" y="79"/>
                    </a:lnTo>
                    <a:lnTo>
                      <a:pt x="172" y="83"/>
                    </a:lnTo>
                    <a:lnTo>
                      <a:pt x="170" y="86"/>
                    </a:lnTo>
                    <a:lnTo>
                      <a:pt x="167" y="88"/>
                    </a:lnTo>
                    <a:lnTo>
                      <a:pt x="164" y="90"/>
                    </a:lnTo>
                    <a:lnTo>
                      <a:pt x="161" y="91"/>
                    </a:lnTo>
                    <a:lnTo>
                      <a:pt x="158" y="92"/>
                    </a:lnTo>
                    <a:lnTo>
                      <a:pt x="153" y="93"/>
                    </a:lnTo>
                    <a:lnTo>
                      <a:pt x="133" y="94"/>
                    </a:lnTo>
                    <a:lnTo>
                      <a:pt x="114" y="93"/>
                    </a:lnTo>
                    <a:lnTo>
                      <a:pt x="108" y="93"/>
                    </a:lnTo>
                    <a:lnTo>
                      <a:pt x="94" y="93"/>
                    </a:lnTo>
                    <a:lnTo>
                      <a:pt x="74" y="93"/>
                    </a:lnTo>
                    <a:lnTo>
                      <a:pt x="53" y="93"/>
                    </a:lnTo>
                    <a:lnTo>
                      <a:pt x="42" y="94"/>
                    </a:lnTo>
                    <a:lnTo>
                      <a:pt x="31" y="95"/>
                    </a:lnTo>
                    <a:lnTo>
                      <a:pt x="22" y="99"/>
                    </a:lnTo>
                    <a:lnTo>
                      <a:pt x="15" y="104"/>
                    </a:lnTo>
                    <a:lnTo>
                      <a:pt x="11" y="107"/>
                    </a:lnTo>
                    <a:lnTo>
                      <a:pt x="8" y="110"/>
                    </a:lnTo>
                    <a:lnTo>
                      <a:pt x="6" y="114"/>
                    </a:lnTo>
                    <a:lnTo>
                      <a:pt x="4" y="119"/>
                    </a:lnTo>
                    <a:lnTo>
                      <a:pt x="2" y="130"/>
                    </a:lnTo>
                    <a:lnTo>
                      <a:pt x="0" y="142"/>
                    </a:lnTo>
                    <a:lnTo>
                      <a:pt x="0" y="147"/>
                    </a:lnTo>
                    <a:lnTo>
                      <a:pt x="2" y="151"/>
                    </a:lnTo>
                    <a:lnTo>
                      <a:pt x="4" y="154"/>
                    </a:lnTo>
                    <a:lnTo>
                      <a:pt x="5" y="157"/>
                    </a:lnTo>
                    <a:lnTo>
                      <a:pt x="10" y="162"/>
                    </a:lnTo>
                    <a:lnTo>
                      <a:pt x="16" y="167"/>
                    </a:lnTo>
                    <a:lnTo>
                      <a:pt x="20" y="173"/>
                    </a:lnTo>
                    <a:lnTo>
                      <a:pt x="22" y="179"/>
                    </a:lnTo>
                    <a:lnTo>
                      <a:pt x="24" y="183"/>
                    </a:lnTo>
                    <a:lnTo>
                      <a:pt x="24" y="188"/>
                    </a:lnTo>
                    <a:lnTo>
                      <a:pt x="22" y="193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3"/>
                    </a:lnTo>
                    <a:lnTo>
                      <a:pt x="20" y="206"/>
                    </a:lnTo>
                    <a:lnTo>
                      <a:pt x="21" y="210"/>
                    </a:lnTo>
                    <a:lnTo>
                      <a:pt x="25" y="217"/>
                    </a:lnTo>
                    <a:lnTo>
                      <a:pt x="30" y="224"/>
                    </a:lnTo>
                    <a:lnTo>
                      <a:pt x="37" y="230"/>
                    </a:lnTo>
                    <a:lnTo>
                      <a:pt x="44" y="235"/>
                    </a:lnTo>
                    <a:lnTo>
                      <a:pt x="49" y="237"/>
                    </a:lnTo>
                    <a:lnTo>
                      <a:pt x="52" y="239"/>
                    </a:lnTo>
                    <a:lnTo>
                      <a:pt x="56" y="241"/>
                    </a:lnTo>
                    <a:lnTo>
                      <a:pt x="60" y="241"/>
                    </a:lnTo>
                    <a:lnTo>
                      <a:pt x="59" y="250"/>
                    </a:lnTo>
                    <a:lnTo>
                      <a:pt x="56" y="259"/>
                    </a:lnTo>
                    <a:lnTo>
                      <a:pt x="52" y="266"/>
                    </a:lnTo>
                    <a:lnTo>
                      <a:pt x="47" y="271"/>
                    </a:lnTo>
                    <a:lnTo>
                      <a:pt x="56" y="271"/>
                    </a:lnTo>
                    <a:lnTo>
                      <a:pt x="66" y="271"/>
                    </a:lnTo>
                    <a:lnTo>
                      <a:pt x="74" y="271"/>
                    </a:lnTo>
                    <a:lnTo>
                      <a:pt x="81" y="271"/>
                    </a:lnTo>
                    <a:lnTo>
                      <a:pt x="82" y="275"/>
                    </a:lnTo>
                    <a:lnTo>
                      <a:pt x="84" y="280"/>
                    </a:lnTo>
                    <a:lnTo>
                      <a:pt x="89" y="284"/>
                    </a:lnTo>
                    <a:lnTo>
                      <a:pt x="96" y="290"/>
                    </a:lnTo>
                    <a:lnTo>
                      <a:pt x="112" y="302"/>
                    </a:lnTo>
                    <a:lnTo>
                      <a:pt x="131" y="313"/>
                    </a:lnTo>
                    <a:lnTo>
                      <a:pt x="170" y="334"/>
                    </a:lnTo>
                    <a:lnTo>
                      <a:pt x="193" y="345"/>
                    </a:lnTo>
                    <a:lnTo>
                      <a:pt x="205" y="352"/>
                    </a:lnTo>
                    <a:lnTo>
                      <a:pt x="218" y="360"/>
                    </a:lnTo>
                    <a:lnTo>
                      <a:pt x="226" y="364"/>
                    </a:lnTo>
                    <a:lnTo>
                      <a:pt x="234" y="367"/>
                    </a:lnTo>
                    <a:lnTo>
                      <a:pt x="243" y="370"/>
                    </a:lnTo>
                    <a:lnTo>
                      <a:pt x="253" y="370"/>
                    </a:lnTo>
                    <a:lnTo>
                      <a:pt x="255" y="370"/>
                    </a:lnTo>
                    <a:lnTo>
                      <a:pt x="257" y="367"/>
                    </a:lnTo>
                    <a:lnTo>
                      <a:pt x="261" y="365"/>
                    </a:lnTo>
                    <a:lnTo>
                      <a:pt x="264" y="361"/>
                    </a:lnTo>
                    <a:lnTo>
                      <a:pt x="267" y="358"/>
                    </a:lnTo>
                    <a:lnTo>
                      <a:pt x="271" y="355"/>
                    </a:lnTo>
                    <a:lnTo>
                      <a:pt x="275" y="353"/>
                    </a:lnTo>
                    <a:lnTo>
                      <a:pt x="279" y="352"/>
                    </a:lnTo>
                    <a:lnTo>
                      <a:pt x="277" y="344"/>
                    </a:lnTo>
                    <a:lnTo>
                      <a:pt x="277" y="338"/>
                    </a:lnTo>
                    <a:lnTo>
                      <a:pt x="278" y="332"/>
                    </a:lnTo>
                    <a:lnTo>
                      <a:pt x="280" y="326"/>
                    </a:lnTo>
                    <a:lnTo>
                      <a:pt x="284" y="322"/>
                    </a:lnTo>
                    <a:lnTo>
                      <a:pt x="289" y="318"/>
                    </a:lnTo>
                    <a:lnTo>
                      <a:pt x="297" y="316"/>
                    </a:lnTo>
                    <a:lnTo>
                      <a:pt x="306" y="315"/>
                    </a:lnTo>
                    <a:lnTo>
                      <a:pt x="316" y="315"/>
                    </a:lnTo>
                    <a:lnTo>
                      <a:pt x="323" y="317"/>
                    </a:lnTo>
                    <a:lnTo>
                      <a:pt x="329" y="320"/>
                    </a:lnTo>
                    <a:lnTo>
                      <a:pt x="334" y="323"/>
                    </a:lnTo>
                    <a:lnTo>
                      <a:pt x="343" y="332"/>
                    </a:lnTo>
                    <a:lnTo>
                      <a:pt x="350" y="342"/>
                    </a:lnTo>
                    <a:lnTo>
                      <a:pt x="353" y="347"/>
                    </a:lnTo>
                    <a:lnTo>
                      <a:pt x="357" y="353"/>
                    </a:lnTo>
                    <a:lnTo>
                      <a:pt x="362" y="358"/>
                    </a:lnTo>
                    <a:lnTo>
                      <a:pt x="367" y="362"/>
                    </a:lnTo>
                    <a:lnTo>
                      <a:pt x="373" y="365"/>
                    </a:lnTo>
                    <a:lnTo>
                      <a:pt x="380" y="368"/>
                    </a:lnTo>
                    <a:lnTo>
                      <a:pt x="389" y="370"/>
                    </a:lnTo>
                    <a:lnTo>
                      <a:pt x="399" y="370"/>
                    </a:lnTo>
                    <a:lnTo>
                      <a:pt x="409" y="370"/>
                    </a:lnTo>
                    <a:lnTo>
                      <a:pt x="418" y="369"/>
                    </a:lnTo>
                    <a:lnTo>
                      <a:pt x="425" y="367"/>
                    </a:lnTo>
                    <a:lnTo>
                      <a:pt x="433" y="365"/>
                    </a:lnTo>
                    <a:lnTo>
                      <a:pt x="447" y="359"/>
                    </a:lnTo>
                    <a:lnTo>
                      <a:pt x="459" y="352"/>
                    </a:lnTo>
                    <a:lnTo>
                      <a:pt x="472" y="345"/>
                    </a:lnTo>
                    <a:lnTo>
                      <a:pt x="483" y="339"/>
                    </a:lnTo>
                    <a:lnTo>
                      <a:pt x="488" y="336"/>
                    </a:lnTo>
                    <a:lnTo>
                      <a:pt x="493" y="335"/>
                    </a:lnTo>
                    <a:lnTo>
                      <a:pt x="499" y="333"/>
                    </a:lnTo>
                    <a:lnTo>
                      <a:pt x="506" y="333"/>
                    </a:lnTo>
                    <a:lnTo>
                      <a:pt x="512" y="332"/>
                    </a:lnTo>
                    <a:lnTo>
                      <a:pt x="521" y="329"/>
                    </a:lnTo>
                    <a:lnTo>
                      <a:pt x="525" y="327"/>
                    </a:lnTo>
                    <a:lnTo>
                      <a:pt x="529" y="325"/>
                    </a:lnTo>
                    <a:lnTo>
                      <a:pt x="531" y="323"/>
                    </a:lnTo>
                    <a:lnTo>
                      <a:pt x="532" y="321"/>
                    </a:lnTo>
                    <a:lnTo>
                      <a:pt x="565" y="321"/>
                    </a:lnTo>
                    <a:lnTo>
                      <a:pt x="564" y="326"/>
                    </a:lnTo>
                    <a:lnTo>
                      <a:pt x="563" y="333"/>
                    </a:lnTo>
                    <a:lnTo>
                      <a:pt x="564" y="341"/>
                    </a:lnTo>
                    <a:lnTo>
                      <a:pt x="565" y="349"/>
                    </a:lnTo>
                    <a:lnTo>
                      <a:pt x="566" y="358"/>
                    </a:lnTo>
                    <a:lnTo>
                      <a:pt x="567" y="367"/>
                    </a:lnTo>
                    <a:lnTo>
                      <a:pt x="567" y="375"/>
                    </a:lnTo>
                    <a:lnTo>
                      <a:pt x="565" y="382"/>
                    </a:lnTo>
                    <a:lnTo>
                      <a:pt x="575" y="381"/>
                    </a:lnTo>
                    <a:lnTo>
                      <a:pt x="582" y="379"/>
                    </a:lnTo>
                    <a:lnTo>
                      <a:pt x="590" y="377"/>
                    </a:lnTo>
                    <a:lnTo>
                      <a:pt x="596" y="375"/>
                    </a:lnTo>
                    <a:lnTo>
                      <a:pt x="601" y="372"/>
                    </a:lnTo>
                    <a:lnTo>
                      <a:pt x="605" y="369"/>
                    </a:lnTo>
                    <a:lnTo>
                      <a:pt x="610" y="366"/>
                    </a:lnTo>
                    <a:lnTo>
                      <a:pt x="613" y="362"/>
                    </a:lnTo>
                    <a:lnTo>
                      <a:pt x="623" y="345"/>
                    </a:lnTo>
                    <a:lnTo>
                      <a:pt x="632" y="327"/>
                    </a:lnTo>
                    <a:lnTo>
                      <a:pt x="636" y="331"/>
                    </a:lnTo>
                    <a:lnTo>
                      <a:pt x="641" y="334"/>
                    </a:lnTo>
                    <a:lnTo>
                      <a:pt x="647" y="336"/>
                    </a:lnTo>
                    <a:lnTo>
                      <a:pt x="654" y="337"/>
                    </a:lnTo>
                    <a:lnTo>
                      <a:pt x="669" y="338"/>
                    </a:lnTo>
                    <a:lnTo>
                      <a:pt x="687" y="336"/>
                    </a:lnTo>
                    <a:lnTo>
                      <a:pt x="721" y="330"/>
                    </a:lnTo>
                    <a:lnTo>
                      <a:pt x="752" y="327"/>
                    </a:lnTo>
                    <a:lnTo>
                      <a:pt x="767" y="327"/>
                    </a:lnTo>
                    <a:lnTo>
                      <a:pt x="781" y="325"/>
                    </a:lnTo>
                    <a:lnTo>
                      <a:pt x="794" y="324"/>
                    </a:lnTo>
                    <a:lnTo>
                      <a:pt x="808" y="321"/>
                    </a:lnTo>
                    <a:lnTo>
                      <a:pt x="831" y="315"/>
                    </a:lnTo>
                    <a:lnTo>
                      <a:pt x="853" y="307"/>
                    </a:lnTo>
                    <a:lnTo>
                      <a:pt x="873" y="299"/>
                    </a:lnTo>
                    <a:lnTo>
                      <a:pt x="895" y="290"/>
                    </a:lnTo>
                    <a:lnTo>
                      <a:pt x="906" y="287"/>
                    </a:lnTo>
                    <a:lnTo>
                      <a:pt x="918" y="283"/>
                    </a:lnTo>
                    <a:lnTo>
                      <a:pt x="930" y="280"/>
                    </a:lnTo>
                    <a:lnTo>
                      <a:pt x="944" y="278"/>
                    </a:lnTo>
                    <a:lnTo>
                      <a:pt x="951" y="279"/>
                    </a:lnTo>
                    <a:lnTo>
                      <a:pt x="961" y="284"/>
                    </a:lnTo>
                    <a:lnTo>
                      <a:pt x="967" y="286"/>
                    </a:lnTo>
                    <a:lnTo>
                      <a:pt x="972" y="288"/>
                    </a:lnTo>
                    <a:lnTo>
                      <a:pt x="979" y="289"/>
                    </a:lnTo>
                    <a:lnTo>
                      <a:pt x="983" y="290"/>
                    </a:lnTo>
                    <a:lnTo>
                      <a:pt x="995" y="290"/>
                    </a:lnTo>
                    <a:lnTo>
                      <a:pt x="1005" y="293"/>
                    </a:lnTo>
                    <a:lnTo>
                      <a:pt x="1015" y="295"/>
                    </a:lnTo>
                    <a:lnTo>
                      <a:pt x="1024" y="300"/>
                    </a:lnTo>
                    <a:lnTo>
                      <a:pt x="1034" y="303"/>
                    </a:lnTo>
                    <a:lnTo>
                      <a:pt x="1045" y="306"/>
                    </a:lnTo>
                    <a:lnTo>
                      <a:pt x="1056" y="308"/>
                    </a:lnTo>
                    <a:lnTo>
                      <a:pt x="1070" y="309"/>
                    </a:lnTo>
                    <a:lnTo>
                      <a:pt x="1068" y="297"/>
                    </a:lnTo>
                    <a:lnTo>
                      <a:pt x="1063" y="286"/>
                    </a:lnTo>
                    <a:lnTo>
                      <a:pt x="1060" y="276"/>
                    </a:lnTo>
                    <a:lnTo>
                      <a:pt x="1056" y="268"/>
                    </a:lnTo>
                    <a:lnTo>
                      <a:pt x="1047" y="254"/>
                    </a:lnTo>
                    <a:lnTo>
                      <a:pt x="1038" y="241"/>
                    </a:lnTo>
                    <a:lnTo>
                      <a:pt x="1034" y="233"/>
                    </a:lnTo>
                    <a:lnTo>
                      <a:pt x="1030" y="226"/>
                    </a:lnTo>
                    <a:lnTo>
                      <a:pt x="1026" y="219"/>
                    </a:lnTo>
                    <a:lnTo>
                      <a:pt x="1024" y="211"/>
                    </a:lnTo>
                    <a:lnTo>
                      <a:pt x="1021" y="202"/>
                    </a:lnTo>
                    <a:lnTo>
                      <a:pt x="1018" y="192"/>
                    </a:lnTo>
                    <a:lnTo>
                      <a:pt x="1017" y="179"/>
                    </a:lnTo>
                    <a:lnTo>
                      <a:pt x="1017" y="167"/>
                    </a:lnTo>
                    <a:lnTo>
                      <a:pt x="1014" y="152"/>
                    </a:lnTo>
                    <a:lnTo>
                      <a:pt x="1011" y="14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10" name="Freeform 543">
              <a:extLst>
                <a:ext uri="{FF2B5EF4-FFF2-40B4-BE49-F238E27FC236}">
                  <a16:creationId xmlns:a16="http://schemas.microsoft.com/office/drawing/2014/main" id="{4D5E631C-8672-2F4A-A388-EFF2C8A192D6}"/>
                </a:ext>
              </a:extLst>
            </p:cNvPr>
            <p:cNvSpPr>
              <a:spLocks/>
            </p:cNvSpPr>
            <p:nvPr>
              <p:custDataLst>
                <p:tags r:id="rId378"/>
              </p:custDataLst>
            </p:nvPr>
          </p:nvSpPr>
          <p:spPr bwMode="auto">
            <a:xfrm>
              <a:off x="8851910" y="4598703"/>
              <a:ext cx="30990" cy="63485"/>
            </a:xfrm>
            <a:custGeom>
              <a:avLst/>
              <a:gdLst>
                <a:gd name="T0" fmla="*/ 25400 w 59"/>
                <a:gd name="T1" fmla="*/ 11061 h 31"/>
                <a:gd name="T2" fmla="*/ 24539 w 59"/>
                <a:gd name="T3" fmla="*/ 20279 h 31"/>
                <a:gd name="T4" fmla="*/ 22817 w 59"/>
                <a:gd name="T5" fmla="*/ 27653 h 31"/>
                <a:gd name="T6" fmla="*/ 21095 w 59"/>
                <a:gd name="T7" fmla="*/ 35027 h 31"/>
                <a:gd name="T8" fmla="*/ 19373 w 59"/>
                <a:gd name="T9" fmla="*/ 44245 h 31"/>
                <a:gd name="T10" fmla="*/ 17220 w 59"/>
                <a:gd name="T11" fmla="*/ 49776 h 31"/>
                <a:gd name="T12" fmla="*/ 15498 w 59"/>
                <a:gd name="T13" fmla="*/ 53463 h 31"/>
                <a:gd name="T14" fmla="*/ 12915 w 59"/>
                <a:gd name="T15" fmla="*/ 57150 h 31"/>
                <a:gd name="T16" fmla="*/ 11193 w 59"/>
                <a:gd name="T17" fmla="*/ 57150 h 31"/>
                <a:gd name="T18" fmla="*/ 9041 w 59"/>
                <a:gd name="T19" fmla="*/ 57150 h 31"/>
                <a:gd name="T20" fmla="*/ 7319 w 59"/>
                <a:gd name="T21" fmla="*/ 55306 h 31"/>
                <a:gd name="T22" fmla="*/ 6027 w 59"/>
                <a:gd name="T23" fmla="*/ 53463 h 31"/>
                <a:gd name="T24" fmla="*/ 4736 w 59"/>
                <a:gd name="T25" fmla="*/ 49776 h 31"/>
                <a:gd name="T26" fmla="*/ 1722 w 59"/>
                <a:gd name="T27" fmla="*/ 36871 h 31"/>
                <a:gd name="T28" fmla="*/ 0 w 59"/>
                <a:gd name="T29" fmla="*/ 22123 h 31"/>
                <a:gd name="T30" fmla="*/ 431 w 59"/>
                <a:gd name="T31" fmla="*/ 16592 h 31"/>
                <a:gd name="T32" fmla="*/ 1292 w 59"/>
                <a:gd name="T33" fmla="*/ 11061 h 31"/>
                <a:gd name="T34" fmla="*/ 2153 w 59"/>
                <a:gd name="T35" fmla="*/ 7374 h 31"/>
                <a:gd name="T36" fmla="*/ 3444 w 59"/>
                <a:gd name="T37" fmla="*/ 5531 h 31"/>
                <a:gd name="T38" fmla="*/ 6888 w 59"/>
                <a:gd name="T39" fmla="*/ 1844 h 31"/>
                <a:gd name="T40" fmla="*/ 10332 w 59"/>
                <a:gd name="T41" fmla="*/ 0 h 31"/>
                <a:gd name="T42" fmla="*/ 14637 w 59"/>
                <a:gd name="T43" fmla="*/ 0 h 31"/>
                <a:gd name="T44" fmla="*/ 18081 w 59"/>
                <a:gd name="T45" fmla="*/ 3687 h 31"/>
                <a:gd name="T46" fmla="*/ 21956 w 59"/>
                <a:gd name="T47" fmla="*/ 7374 h 31"/>
                <a:gd name="T48" fmla="*/ 25400 w 59"/>
                <a:gd name="T49" fmla="*/ 11061 h 3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31">
                  <a:moveTo>
                    <a:pt x="59" y="6"/>
                  </a:moveTo>
                  <a:lnTo>
                    <a:pt x="57" y="11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4"/>
                  </a:lnTo>
                  <a:lnTo>
                    <a:pt x="40" y="27"/>
                  </a:lnTo>
                  <a:lnTo>
                    <a:pt x="36" y="29"/>
                  </a:lnTo>
                  <a:lnTo>
                    <a:pt x="30" y="31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17" y="30"/>
                  </a:lnTo>
                  <a:lnTo>
                    <a:pt x="14" y="29"/>
                  </a:lnTo>
                  <a:lnTo>
                    <a:pt x="11" y="27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8" y="3"/>
                  </a:lnTo>
                  <a:lnTo>
                    <a:pt x="16" y="1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42" y="2"/>
                  </a:lnTo>
                  <a:lnTo>
                    <a:pt x="51" y="4"/>
                  </a:lnTo>
                  <a:lnTo>
                    <a:pt x="59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57" name="Gruppieren 556">
            <a:extLst>
              <a:ext uri="{FF2B5EF4-FFF2-40B4-BE49-F238E27FC236}">
                <a16:creationId xmlns:a16="http://schemas.microsoft.com/office/drawing/2014/main" id="{764DB760-9629-3A42-AED2-9DCBFC7CEFB6}"/>
              </a:ext>
            </a:extLst>
          </p:cNvPr>
          <p:cNvGrpSpPr/>
          <p:nvPr userDrawn="1"/>
        </p:nvGrpSpPr>
        <p:grpSpPr>
          <a:xfrm>
            <a:off x="3323939" y="2417828"/>
            <a:ext cx="7673925" cy="3791468"/>
            <a:chOff x="3012211" y="2833465"/>
            <a:chExt cx="7673925" cy="379146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58" name="Freeform 9">
              <a:extLst>
                <a:ext uri="{FF2B5EF4-FFF2-40B4-BE49-F238E27FC236}">
                  <a16:creationId xmlns:a16="http://schemas.microsoft.com/office/drawing/2014/main" id="{4AC5B204-0B70-4A41-945E-5DEF819C9DF0}"/>
                </a:ext>
              </a:extLst>
            </p:cNvPr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3449947" y="4492894"/>
              <a:ext cx="1179560" cy="1336713"/>
            </a:xfrm>
            <a:custGeom>
              <a:avLst/>
              <a:gdLst>
                <a:gd name="T0" fmla="*/ 191099 w 2226"/>
                <a:gd name="T1" fmla="*/ 470410 h 2292"/>
                <a:gd name="T2" fmla="*/ 219329 w 2226"/>
                <a:gd name="T3" fmla="*/ 517136 h 2292"/>
                <a:gd name="T4" fmla="*/ 248429 w 2226"/>
                <a:gd name="T5" fmla="*/ 553361 h 2292"/>
                <a:gd name="T6" fmla="*/ 310970 w 2226"/>
                <a:gd name="T7" fmla="*/ 576462 h 2292"/>
                <a:gd name="T8" fmla="*/ 346584 w 2226"/>
                <a:gd name="T9" fmla="*/ 632113 h 2292"/>
                <a:gd name="T10" fmla="*/ 367431 w 2226"/>
                <a:gd name="T11" fmla="*/ 678314 h 2292"/>
                <a:gd name="T12" fmla="*/ 407823 w 2226"/>
                <a:gd name="T13" fmla="*/ 711390 h 2292"/>
                <a:gd name="T14" fmla="*/ 415640 w 2226"/>
                <a:gd name="T15" fmla="*/ 769666 h 2292"/>
                <a:gd name="T16" fmla="*/ 423892 w 2226"/>
                <a:gd name="T17" fmla="*/ 809042 h 2292"/>
                <a:gd name="T18" fmla="*/ 430841 w 2226"/>
                <a:gd name="T19" fmla="*/ 856818 h 2292"/>
                <a:gd name="T20" fmla="*/ 491211 w 2226"/>
                <a:gd name="T21" fmla="*/ 891469 h 2292"/>
                <a:gd name="T22" fmla="*/ 518139 w 2226"/>
                <a:gd name="T23" fmla="*/ 947645 h 2292"/>
                <a:gd name="T24" fmla="*/ 539855 w 2226"/>
                <a:gd name="T25" fmla="*/ 978620 h 2292"/>
                <a:gd name="T26" fmla="*/ 513796 w 2226"/>
                <a:gd name="T27" fmla="*/ 1051597 h 2292"/>
                <a:gd name="T28" fmla="*/ 470798 w 2226"/>
                <a:gd name="T29" fmla="*/ 1117223 h 2292"/>
                <a:gd name="T30" fmla="*/ 512493 w 2226"/>
                <a:gd name="T31" fmla="*/ 1134549 h 2292"/>
                <a:gd name="T32" fmla="*/ 562873 w 2226"/>
                <a:gd name="T33" fmla="*/ 1172874 h 2292"/>
                <a:gd name="T34" fmla="*/ 616294 w 2226"/>
                <a:gd name="T35" fmla="*/ 1153974 h 2292"/>
                <a:gd name="T36" fmla="*/ 659291 w 2226"/>
                <a:gd name="T37" fmla="*/ 1068922 h 2292"/>
                <a:gd name="T38" fmla="*/ 656686 w 2226"/>
                <a:gd name="T39" fmla="*/ 1006971 h 2292"/>
                <a:gd name="T40" fmla="*/ 677967 w 2226"/>
                <a:gd name="T41" fmla="*/ 941345 h 2292"/>
                <a:gd name="T42" fmla="*/ 740943 w 2226"/>
                <a:gd name="T43" fmla="*/ 906694 h 2292"/>
                <a:gd name="T44" fmla="*/ 780900 w 2226"/>
                <a:gd name="T45" fmla="*/ 882543 h 2292"/>
                <a:gd name="T46" fmla="*/ 823897 w 2226"/>
                <a:gd name="T47" fmla="*/ 861543 h 2292"/>
                <a:gd name="T48" fmla="*/ 860814 w 2226"/>
                <a:gd name="T49" fmla="*/ 735015 h 2292"/>
                <a:gd name="T50" fmla="*/ 874712 w 2226"/>
                <a:gd name="T51" fmla="*/ 676214 h 2292"/>
                <a:gd name="T52" fmla="*/ 869500 w 2226"/>
                <a:gd name="T53" fmla="*/ 572262 h 2292"/>
                <a:gd name="T54" fmla="*/ 900337 w 2226"/>
                <a:gd name="T55" fmla="*/ 529736 h 2292"/>
                <a:gd name="T56" fmla="*/ 951152 w 2226"/>
                <a:gd name="T57" fmla="*/ 460435 h 2292"/>
                <a:gd name="T58" fmla="*/ 965050 w 2226"/>
                <a:gd name="T59" fmla="*/ 384308 h 2292"/>
                <a:gd name="T60" fmla="*/ 936819 w 2226"/>
                <a:gd name="T61" fmla="*/ 314482 h 2292"/>
                <a:gd name="T62" fmla="*/ 894256 w 2226"/>
                <a:gd name="T63" fmla="*/ 295581 h 2292"/>
                <a:gd name="T64" fmla="*/ 834321 w 2226"/>
                <a:gd name="T65" fmla="*/ 242555 h 2292"/>
                <a:gd name="T66" fmla="*/ 756578 w 2226"/>
                <a:gd name="T67" fmla="*/ 236255 h 2292"/>
                <a:gd name="T68" fmla="*/ 725307 w 2226"/>
                <a:gd name="T69" fmla="*/ 234680 h 2292"/>
                <a:gd name="T70" fmla="*/ 710541 w 2226"/>
                <a:gd name="T71" fmla="*/ 206854 h 2292"/>
                <a:gd name="T72" fmla="*/ 656686 w 2226"/>
                <a:gd name="T73" fmla="*/ 182704 h 2292"/>
                <a:gd name="T74" fmla="*/ 612820 w 2226"/>
                <a:gd name="T75" fmla="*/ 214729 h 2292"/>
                <a:gd name="T76" fmla="*/ 581115 w 2226"/>
                <a:gd name="T77" fmla="*/ 212629 h 2292"/>
                <a:gd name="T78" fmla="*/ 541592 w 2226"/>
                <a:gd name="T79" fmla="*/ 201604 h 2292"/>
                <a:gd name="T80" fmla="*/ 571994 w 2226"/>
                <a:gd name="T81" fmla="*/ 140703 h 2292"/>
                <a:gd name="T82" fmla="*/ 581115 w 2226"/>
                <a:gd name="T83" fmla="*/ 96602 h 2292"/>
                <a:gd name="T84" fmla="*/ 560702 w 2226"/>
                <a:gd name="T85" fmla="*/ 35701 h 2292"/>
                <a:gd name="T86" fmla="*/ 488171 w 2226"/>
                <a:gd name="T87" fmla="*/ 70876 h 2292"/>
                <a:gd name="T88" fmla="*/ 435619 w 2226"/>
                <a:gd name="T89" fmla="*/ 89252 h 2292"/>
                <a:gd name="T90" fmla="*/ 416943 w 2226"/>
                <a:gd name="T91" fmla="*/ 98177 h 2292"/>
                <a:gd name="T92" fmla="*/ 352664 w 2226"/>
                <a:gd name="T93" fmla="*/ 92402 h 2292"/>
                <a:gd name="T94" fmla="*/ 352230 w 2226"/>
                <a:gd name="T95" fmla="*/ 35176 h 2292"/>
                <a:gd name="T96" fmla="*/ 323565 w 2226"/>
                <a:gd name="T97" fmla="*/ 0 h 2292"/>
                <a:gd name="T98" fmla="*/ 304021 w 2226"/>
                <a:gd name="T99" fmla="*/ 16275 h 2292"/>
                <a:gd name="T100" fmla="*/ 255812 w 2226"/>
                <a:gd name="T101" fmla="*/ 36751 h 2292"/>
                <a:gd name="T102" fmla="*/ 243217 w 2226"/>
                <a:gd name="T103" fmla="*/ 103952 h 2292"/>
                <a:gd name="T104" fmla="*/ 196745 w 2226"/>
                <a:gd name="T105" fmla="*/ 135453 h 2292"/>
                <a:gd name="T106" fmla="*/ 124214 w 2226"/>
                <a:gd name="T107" fmla="*/ 103427 h 2292"/>
                <a:gd name="T108" fmla="*/ 109882 w 2226"/>
                <a:gd name="T109" fmla="*/ 126003 h 2292"/>
                <a:gd name="T110" fmla="*/ 85995 w 2226"/>
                <a:gd name="T111" fmla="*/ 163278 h 2292"/>
                <a:gd name="T112" fmla="*/ 106842 w 2226"/>
                <a:gd name="T113" fmla="*/ 203704 h 2292"/>
                <a:gd name="T114" fmla="*/ 84257 w 2226"/>
                <a:gd name="T115" fmla="*/ 294006 h 2292"/>
                <a:gd name="T116" fmla="*/ 43432 w 2226"/>
                <a:gd name="T117" fmla="*/ 297681 h 2292"/>
                <a:gd name="T118" fmla="*/ 6949 w 2226"/>
                <a:gd name="T119" fmla="*/ 360682 h 2292"/>
                <a:gd name="T120" fmla="*/ 9555 w 2226"/>
                <a:gd name="T121" fmla="*/ 432609 h 2292"/>
                <a:gd name="T122" fmla="*/ 52118 w 2226"/>
                <a:gd name="T123" fmla="*/ 475135 h 2292"/>
                <a:gd name="T124" fmla="*/ 82954 w 2226"/>
                <a:gd name="T125" fmla="*/ 498235 h 229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26" h="2292">
                  <a:moveTo>
                    <a:pt x="233" y="973"/>
                  </a:moveTo>
                  <a:lnTo>
                    <a:pt x="313" y="967"/>
                  </a:lnTo>
                  <a:lnTo>
                    <a:pt x="323" y="963"/>
                  </a:lnTo>
                  <a:lnTo>
                    <a:pt x="332" y="959"/>
                  </a:lnTo>
                  <a:lnTo>
                    <a:pt x="342" y="953"/>
                  </a:lnTo>
                  <a:lnTo>
                    <a:pt x="351" y="948"/>
                  </a:lnTo>
                  <a:lnTo>
                    <a:pt x="368" y="936"/>
                  </a:lnTo>
                  <a:lnTo>
                    <a:pt x="386" y="923"/>
                  </a:lnTo>
                  <a:lnTo>
                    <a:pt x="403" y="911"/>
                  </a:lnTo>
                  <a:lnTo>
                    <a:pt x="421" y="902"/>
                  </a:lnTo>
                  <a:lnTo>
                    <a:pt x="431" y="898"/>
                  </a:lnTo>
                  <a:lnTo>
                    <a:pt x="440" y="896"/>
                  </a:lnTo>
                  <a:lnTo>
                    <a:pt x="449" y="894"/>
                  </a:lnTo>
                  <a:lnTo>
                    <a:pt x="459" y="893"/>
                  </a:lnTo>
                  <a:lnTo>
                    <a:pt x="467" y="894"/>
                  </a:lnTo>
                  <a:lnTo>
                    <a:pt x="474" y="896"/>
                  </a:lnTo>
                  <a:lnTo>
                    <a:pt x="480" y="899"/>
                  </a:lnTo>
                  <a:lnTo>
                    <a:pt x="485" y="902"/>
                  </a:lnTo>
                  <a:lnTo>
                    <a:pt x="489" y="907"/>
                  </a:lnTo>
                  <a:lnTo>
                    <a:pt x="492" y="912"/>
                  </a:lnTo>
                  <a:lnTo>
                    <a:pt x="496" y="918"/>
                  </a:lnTo>
                  <a:lnTo>
                    <a:pt x="498" y="925"/>
                  </a:lnTo>
                  <a:lnTo>
                    <a:pt x="502" y="956"/>
                  </a:lnTo>
                  <a:lnTo>
                    <a:pt x="505" y="985"/>
                  </a:lnTo>
                  <a:lnTo>
                    <a:pt x="509" y="994"/>
                  </a:lnTo>
                  <a:lnTo>
                    <a:pt x="512" y="1001"/>
                  </a:lnTo>
                  <a:lnTo>
                    <a:pt x="515" y="1008"/>
                  </a:lnTo>
                  <a:lnTo>
                    <a:pt x="520" y="1015"/>
                  </a:lnTo>
                  <a:lnTo>
                    <a:pt x="525" y="1022"/>
                  </a:lnTo>
                  <a:lnTo>
                    <a:pt x="531" y="1028"/>
                  </a:lnTo>
                  <a:lnTo>
                    <a:pt x="536" y="1033"/>
                  </a:lnTo>
                  <a:lnTo>
                    <a:pt x="543" y="1038"/>
                  </a:lnTo>
                  <a:lnTo>
                    <a:pt x="549" y="1044"/>
                  </a:lnTo>
                  <a:lnTo>
                    <a:pt x="557" y="1048"/>
                  </a:lnTo>
                  <a:lnTo>
                    <a:pt x="564" y="1051"/>
                  </a:lnTo>
                  <a:lnTo>
                    <a:pt x="572" y="1054"/>
                  </a:lnTo>
                  <a:lnTo>
                    <a:pt x="580" y="1057"/>
                  </a:lnTo>
                  <a:lnTo>
                    <a:pt x="588" y="1058"/>
                  </a:lnTo>
                  <a:lnTo>
                    <a:pt x="597" y="1059"/>
                  </a:lnTo>
                  <a:lnTo>
                    <a:pt x="605" y="1060"/>
                  </a:lnTo>
                  <a:lnTo>
                    <a:pt x="614" y="1060"/>
                  </a:lnTo>
                  <a:lnTo>
                    <a:pt x="625" y="1063"/>
                  </a:lnTo>
                  <a:lnTo>
                    <a:pt x="638" y="1066"/>
                  </a:lnTo>
                  <a:lnTo>
                    <a:pt x="653" y="1071"/>
                  </a:lnTo>
                  <a:lnTo>
                    <a:pt x="668" y="1076"/>
                  </a:lnTo>
                  <a:lnTo>
                    <a:pt x="683" y="1083"/>
                  </a:lnTo>
                  <a:lnTo>
                    <a:pt x="700" y="1090"/>
                  </a:lnTo>
                  <a:lnTo>
                    <a:pt x="716" y="1098"/>
                  </a:lnTo>
                  <a:lnTo>
                    <a:pt x="733" y="1108"/>
                  </a:lnTo>
                  <a:lnTo>
                    <a:pt x="747" y="1116"/>
                  </a:lnTo>
                  <a:lnTo>
                    <a:pt x="761" y="1126"/>
                  </a:lnTo>
                  <a:lnTo>
                    <a:pt x="773" y="1135"/>
                  </a:lnTo>
                  <a:lnTo>
                    <a:pt x="783" y="1144"/>
                  </a:lnTo>
                  <a:lnTo>
                    <a:pt x="791" y="1153"/>
                  </a:lnTo>
                  <a:lnTo>
                    <a:pt x="794" y="1158"/>
                  </a:lnTo>
                  <a:lnTo>
                    <a:pt x="796" y="1162"/>
                  </a:lnTo>
                  <a:lnTo>
                    <a:pt x="798" y="1167"/>
                  </a:lnTo>
                  <a:lnTo>
                    <a:pt x="798" y="1171"/>
                  </a:lnTo>
                  <a:lnTo>
                    <a:pt x="798" y="1190"/>
                  </a:lnTo>
                  <a:lnTo>
                    <a:pt x="798" y="1204"/>
                  </a:lnTo>
                  <a:lnTo>
                    <a:pt x="798" y="1214"/>
                  </a:lnTo>
                  <a:lnTo>
                    <a:pt x="798" y="1220"/>
                  </a:lnTo>
                  <a:lnTo>
                    <a:pt x="799" y="1229"/>
                  </a:lnTo>
                  <a:lnTo>
                    <a:pt x="803" y="1242"/>
                  </a:lnTo>
                  <a:lnTo>
                    <a:pt x="806" y="1249"/>
                  </a:lnTo>
                  <a:lnTo>
                    <a:pt x="810" y="1256"/>
                  </a:lnTo>
                  <a:lnTo>
                    <a:pt x="814" y="1263"/>
                  </a:lnTo>
                  <a:lnTo>
                    <a:pt x="818" y="1271"/>
                  </a:lnTo>
                  <a:lnTo>
                    <a:pt x="824" y="1277"/>
                  </a:lnTo>
                  <a:lnTo>
                    <a:pt x="830" y="1283"/>
                  </a:lnTo>
                  <a:lnTo>
                    <a:pt x="838" y="1288"/>
                  </a:lnTo>
                  <a:lnTo>
                    <a:pt x="846" y="1292"/>
                  </a:lnTo>
                  <a:lnTo>
                    <a:pt x="854" y="1295"/>
                  </a:lnTo>
                  <a:lnTo>
                    <a:pt x="863" y="1296"/>
                  </a:lnTo>
                  <a:lnTo>
                    <a:pt x="873" y="1296"/>
                  </a:lnTo>
                  <a:lnTo>
                    <a:pt x="884" y="1294"/>
                  </a:lnTo>
                  <a:lnTo>
                    <a:pt x="917" y="1294"/>
                  </a:lnTo>
                  <a:lnTo>
                    <a:pt x="918" y="1306"/>
                  </a:lnTo>
                  <a:lnTo>
                    <a:pt x="919" y="1317"/>
                  </a:lnTo>
                  <a:lnTo>
                    <a:pt x="923" y="1328"/>
                  </a:lnTo>
                  <a:lnTo>
                    <a:pt x="926" y="1336"/>
                  </a:lnTo>
                  <a:lnTo>
                    <a:pt x="929" y="1343"/>
                  </a:lnTo>
                  <a:lnTo>
                    <a:pt x="935" y="1349"/>
                  </a:lnTo>
                  <a:lnTo>
                    <a:pt x="939" y="1355"/>
                  </a:lnTo>
                  <a:lnTo>
                    <a:pt x="944" y="1360"/>
                  </a:lnTo>
                  <a:lnTo>
                    <a:pt x="953" y="1371"/>
                  </a:lnTo>
                  <a:lnTo>
                    <a:pt x="962" y="1385"/>
                  </a:lnTo>
                  <a:lnTo>
                    <a:pt x="965" y="1392"/>
                  </a:lnTo>
                  <a:lnTo>
                    <a:pt x="969" y="1401"/>
                  </a:lnTo>
                  <a:lnTo>
                    <a:pt x="970" y="1411"/>
                  </a:lnTo>
                  <a:lnTo>
                    <a:pt x="971" y="1423"/>
                  </a:lnTo>
                  <a:lnTo>
                    <a:pt x="970" y="1434"/>
                  </a:lnTo>
                  <a:lnTo>
                    <a:pt x="968" y="1443"/>
                  </a:lnTo>
                  <a:lnTo>
                    <a:pt x="964" y="1452"/>
                  </a:lnTo>
                  <a:lnTo>
                    <a:pt x="961" y="1459"/>
                  </a:lnTo>
                  <a:lnTo>
                    <a:pt x="957" y="1466"/>
                  </a:lnTo>
                  <a:lnTo>
                    <a:pt x="953" y="1474"/>
                  </a:lnTo>
                  <a:lnTo>
                    <a:pt x="951" y="1482"/>
                  </a:lnTo>
                  <a:lnTo>
                    <a:pt x="951" y="1491"/>
                  </a:lnTo>
                  <a:lnTo>
                    <a:pt x="951" y="1498"/>
                  </a:lnTo>
                  <a:lnTo>
                    <a:pt x="952" y="1503"/>
                  </a:lnTo>
                  <a:lnTo>
                    <a:pt x="953" y="1509"/>
                  </a:lnTo>
                  <a:lnTo>
                    <a:pt x="955" y="1513"/>
                  </a:lnTo>
                  <a:lnTo>
                    <a:pt x="959" y="1521"/>
                  </a:lnTo>
                  <a:lnTo>
                    <a:pt x="964" y="1527"/>
                  </a:lnTo>
                  <a:lnTo>
                    <a:pt x="969" y="1533"/>
                  </a:lnTo>
                  <a:lnTo>
                    <a:pt x="973" y="1537"/>
                  </a:lnTo>
                  <a:lnTo>
                    <a:pt x="976" y="1541"/>
                  </a:lnTo>
                  <a:lnTo>
                    <a:pt x="978" y="1547"/>
                  </a:lnTo>
                  <a:lnTo>
                    <a:pt x="979" y="1555"/>
                  </a:lnTo>
                  <a:lnTo>
                    <a:pt x="979" y="1564"/>
                  </a:lnTo>
                  <a:lnTo>
                    <a:pt x="979" y="1572"/>
                  </a:lnTo>
                  <a:lnTo>
                    <a:pt x="978" y="1580"/>
                  </a:lnTo>
                  <a:lnTo>
                    <a:pt x="976" y="1588"/>
                  </a:lnTo>
                  <a:lnTo>
                    <a:pt x="975" y="1596"/>
                  </a:lnTo>
                  <a:lnTo>
                    <a:pt x="975" y="1605"/>
                  </a:lnTo>
                  <a:lnTo>
                    <a:pt x="978" y="1614"/>
                  </a:lnTo>
                  <a:lnTo>
                    <a:pt x="981" y="1621"/>
                  </a:lnTo>
                  <a:lnTo>
                    <a:pt x="985" y="1627"/>
                  </a:lnTo>
                  <a:lnTo>
                    <a:pt x="992" y="1632"/>
                  </a:lnTo>
                  <a:lnTo>
                    <a:pt x="998" y="1637"/>
                  </a:lnTo>
                  <a:lnTo>
                    <a:pt x="1016" y="1645"/>
                  </a:lnTo>
                  <a:lnTo>
                    <a:pt x="1036" y="1653"/>
                  </a:lnTo>
                  <a:lnTo>
                    <a:pt x="1057" y="1661"/>
                  </a:lnTo>
                  <a:lnTo>
                    <a:pt x="1077" y="1669"/>
                  </a:lnTo>
                  <a:lnTo>
                    <a:pt x="1086" y="1673"/>
                  </a:lnTo>
                  <a:lnTo>
                    <a:pt x="1095" y="1678"/>
                  </a:lnTo>
                  <a:lnTo>
                    <a:pt x="1104" y="1682"/>
                  </a:lnTo>
                  <a:lnTo>
                    <a:pt x="1110" y="1688"/>
                  </a:lnTo>
                  <a:lnTo>
                    <a:pt x="1116" y="1692"/>
                  </a:lnTo>
                  <a:lnTo>
                    <a:pt x="1124" y="1695"/>
                  </a:lnTo>
                  <a:lnTo>
                    <a:pt x="1131" y="1698"/>
                  </a:lnTo>
                  <a:lnTo>
                    <a:pt x="1140" y="1700"/>
                  </a:lnTo>
                  <a:lnTo>
                    <a:pt x="1149" y="1702"/>
                  </a:lnTo>
                  <a:lnTo>
                    <a:pt x="1157" y="1705"/>
                  </a:lnTo>
                  <a:lnTo>
                    <a:pt x="1164" y="1708"/>
                  </a:lnTo>
                  <a:lnTo>
                    <a:pt x="1170" y="1713"/>
                  </a:lnTo>
                  <a:lnTo>
                    <a:pt x="1176" y="1721"/>
                  </a:lnTo>
                  <a:lnTo>
                    <a:pt x="1181" y="1729"/>
                  </a:lnTo>
                  <a:lnTo>
                    <a:pt x="1185" y="1739"/>
                  </a:lnTo>
                  <a:lnTo>
                    <a:pt x="1187" y="1749"/>
                  </a:lnTo>
                  <a:lnTo>
                    <a:pt x="1189" y="1772"/>
                  </a:lnTo>
                  <a:lnTo>
                    <a:pt x="1192" y="1794"/>
                  </a:lnTo>
                  <a:lnTo>
                    <a:pt x="1193" y="1805"/>
                  </a:lnTo>
                  <a:lnTo>
                    <a:pt x="1195" y="1815"/>
                  </a:lnTo>
                  <a:lnTo>
                    <a:pt x="1198" y="1825"/>
                  </a:lnTo>
                  <a:lnTo>
                    <a:pt x="1204" y="1832"/>
                  </a:lnTo>
                  <a:lnTo>
                    <a:pt x="1207" y="1836"/>
                  </a:lnTo>
                  <a:lnTo>
                    <a:pt x="1210" y="1839"/>
                  </a:lnTo>
                  <a:lnTo>
                    <a:pt x="1214" y="1842"/>
                  </a:lnTo>
                  <a:lnTo>
                    <a:pt x="1219" y="1844"/>
                  </a:lnTo>
                  <a:lnTo>
                    <a:pt x="1224" y="1846"/>
                  </a:lnTo>
                  <a:lnTo>
                    <a:pt x="1229" y="1847"/>
                  </a:lnTo>
                  <a:lnTo>
                    <a:pt x="1236" y="1848"/>
                  </a:lnTo>
                  <a:lnTo>
                    <a:pt x="1243" y="1848"/>
                  </a:lnTo>
                  <a:lnTo>
                    <a:pt x="1243" y="1864"/>
                  </a:lnTo>
                  <a:lnTo>
                    <a:pt x="1243" y="1879"/>
                  </a:lnTo>
                  <a:lnTo>
                    <a:pt x="1243" y="1891"/>
                  </a:lnTo>
                  <a:lnTo>
                    <a:pt x="1243" y="1904"/>
                  </a:lnTo>
                  <a:lnTo>
                    <a:pt x="1243" y="1921"/>
                  </a:lnTo>
                  <a:lnTo>
                    <a:pt x="1243" y="1942"/>
                  </a:lnTo>
                  <a:lnTo>
                    <a:pt x="1243" y="1961"/>
                  </a:lnTo>
                  <a:lnTo>
                    <a:pt x="1243" y="1971"/>
                  </a:lnTo>
                  <a:lnTo>
                    <a:pt x="1232" y="1974"/>
                  </a:lnTo>
                  <a:lnTo>
                    <a:pt x="1221" y="1979"/>
                  </a:lnTo>
                  <a:lnTo>
                    <a:pt x="1208" y="1985"/>
                  </a:lnTo>
                  <a:lnTo>
                    <a:pt x="1196" y="1994"/>
                  </a:lnTo>
                  <a:lnTo>
                    <a:pt x="1183" y="2003"/>
                  </a:lnTo>
                  <a:lnTo>
                    <a:pt x="1170" y="2013"/>
                  </a:lnTo>
                  <a:lnTo>
                    <a:pt x="1157" y="2023"/>
                  </a:lnTo>
                  <a:lnTo>
                    <a:pt x="1143" y="2034"/>
                  </a:lnTo>
                  <a:lnTo>
                    <a:pt x="1131" y="2047"/>
                  </a:lnTo>
                  <a:lnTo>
                    <a:pt x="1120" y="2059"/>
                  </a:lnTo>
                  <a:lnTo>
                    <a:pt x="1109" y="2070"/>
                  </a:lnTo>
                  <a:lnTo>
                    <a:pt x="1101" y="2082"/>
                  </a:lnTo>
                  <a:lnTo>
                    <a:pt x="1094" y="2094"/>
                  </a:lnTo>
                  <a:lnTo>
                    <a:pt x="1088" y="2106"/>
                  </a:lnTo>
                  <a:lnTo>
                    <a:pt x="1085" y="2116"/>
                  </a:lnTo>
                  <a:lnTo>
                    <a:pt x="1084" y="2125"/>
                  </a:lnTo>
                  <a:lnTo>
                    <a:pt x="1084" y="2128"/>
                  </a:lnTo>
                  <a:lnTo>
                    <a:pt x="1086" y="2130"/>
                  </a:lnTo>
                  <a:lnTo>
                    <a:pt x="1088" y="2132"/>
                  </a:lnTo>
                  <a:lnTo>
                    <a:pt x="1092" y="2133"/>
                  </a:lnTo>
                  <a:lnTo>
                    <a:pt x="1101" y="2137"/>
                  </a:lnTo>
                  <a:lnTo>
                    <a:pt x="1110" y="2139"/>
                  </a:lnTo>
                  <a:lnTo>
                    <a:pt x="1131" y="2142"/>
                  </a:lnTo>
                  <a:lnTo>
                    <a:pt x="1143" y="2144"/>
                  </a:lnTo>
                  <a:lnTo>
                    <a:pt x="1151" y="2145"/>
                  </a:lnTo>
                  <a:lnTo>
                    <a:pt x="1158" y="2147"/>
                  </a:lnTo>
                  <a:lnTo>
                    <a:pt x="1163" y="2150"/>
                  </a:lnTo>
                  <a:lnTo>
                    <a:pt x="1169" y="2153"/>
                  </a:lnTo>
                  <a:lnTo>
                    <a:pt x="1180" y="2161"/>
                  </a:lnTo>
                  <a:lnTo>
                    <a:pt x="1189" y="2170"/>
                  </a:lnTo>
                  <a:lnTo>
                    <a:pt x="1200" y="2178"/>
                  </a:lnTo>
                  <a:lnTo>
                    <a:pt x="1210" y="2186"/>
                  </a:lnTo>
                  <a:lnTo>
                    <a:pt x="1216" y="2190"/>
                  </a:lnTo>
                  <a:lnTo>
                    <a:pt x="1222" y="2193"/>
                  </a:lnTo>
                  <a:lnTo>
                    <a:pt x="1229" y="2197"/>
                  </a:lnTo>
                  <a:lnTo>
                    <a:pt x="1237" y="2199"/>
                  </a:lnTo>
                  <a:lnTo>
                    <a:pt x="1248" y="2203"/>
                  </a:lnTo>
                  <a:lnTo>
                    <a:pt x="1258" y="2208"/>
                  </a:lnTo>
                  <a:lnTo>
                    <a:pt x="1267" y="2214"/>
                  </a:lnTo>
                  <a:lnTo>
                    <a:pt x="1277" y="2220"/>
                  </a:lnTo>
                  <a:lnTo>
                    <a:pt x="1296" y="2234"/>
                  </a:lnTo>
                  <a:lnTo>
                    <a:pt x="1312" y="2248"/>
                  </a:lnTo>
                  <a:lnTo>
                    <a:pt x="1327" y="2262"/>
                  </a:lnTo>
                  <a:lnTo>
                    <a:pt x="1340" y="2275"/>
                  </a:lnTo>
                  <a:lnTo>
                    <a:pt x="1352" y="2285"/>
                  </a:lnTo>
                  <a:lnTo>
                    <a:pt x="1363" y="2292"/>
                  </a:lnTo>
                  <a:lnTo>
                    <a:pt x="1370" y="2276"/>
                  </a:lnTo>
                  <a:lnTo>
                    <a:pt x="1377" y="2261"/>
                  </a:lnTo>
                  <a:lnTo>
                    <a:pt x="1385" y="2248"/>
                  </a:lnTo>
                  <a:lnTo>
                    <a:pt x="1394" y="2235"/>
                  </a:lnTo>
                  <a:lnTo>
                    <a:pt x="1401" y="2223"/>
                  </a:lnTo>
                  <a:lnTo>
                    <a:pt x="1410" y="2210"/>
                  </a:lnTo>
                  <a:lnTo>
                    <a:pt x="1419" y="2198"/>
                  </a:lnTo>
                  <a:lnTo>
                    <a:pt x="1429" y="2187"/>
                  </a:lnTo>
                  <a:lnTo>
                    <a:pt x="1439" y="2160"/>
                  </a:lnTo>
                  <a:lnTo>
                    <a:pt x="1449" y="2138"/>
                  </a:lnTo>
                  <a:lnTo>
                    <a:pt x="1459" y="2116"/>
                  </a:lnTo>
                  <a:lnTo>
                    <a:pt x="1468" y="2088"/>
                  </a:lnTo>
                  <a:lnTo>
                    <a:pt x="1472" y="2082"/>
                  </a:lnTo>
                  <a:lnTo>
                    <a:pt x="1476" y="2076"/>
                  </a:lnTo>
                  <a:lnTo>
                    <a:pt x="1480" y="2070"/>
                  </a:lnTo>
                  <a:lnTo>
                    <a:pt x="1485" y="2065"/>
                  </a:lnTo>
                  <a:lnTo>
                    <a:pt x="1496" y="2055"/>
                  </a:lnTo>
                  <a:lnTo>
                    <a:pt x="1507" y="2046"/>
                  </a:lnTo>
                  <a:lnTo>
                    <a:pt x="1518" y="2036"/>
                  </a:lnTo>
                  <a:lnTo>
                    <a:pt x="1527" y="2026"/>
                  </a:lnTo>
                  <a:lnTo>
                    <a:pt x="1530" y="2021"/>
                  </a:lnTo>
                  <a:lnTo>
                    <a:pt x="1533" y="2015"/>
                  </a:lnTo>
                  <a:lnTo>
                    <a:pt x="1534" y="2009"/>
                  </a:lnTo>
                  <a:lnTo>
                    <a:pt x="1535" y="2002"/>
                  </a:lnTo>
                  <a:lnTo>
                    <a:pt x="1535" y="1993"/>
                  </a:lnTo>
                  <a:lnTo>
                    <a:pt x="1534" y="1984"/>
                  </a:lnTo>
                  <a:lnTo>
                    <a:pt x="1532" y="1975"/>
                  </a:lnTo>
                  <a:lnTo>
                    <a:pt x="1530" y="1966"/>
                  </a:lnTo>
                  <a:lnTo>
                    <a:pt x="1524" y="1950"/>
                  </a:lnTo>
                  <a:lnTo>
                    <a:pt x="1519" y="1934"/>
                  </a:lnTo>
                  <a:lnTo>
                    <a:pt x="1512" y="1918"/>
                  </a:lnTo>
                  <a:lnTo>
                    <a:pt x="1507" y="1904"/>
                  </a:lnTo>
                  <a:lnTo>
                    <a:pt x="1504" y="1891"/>
                  </a:lnTo>
                  <a:lnTo>
                    <a:pt x="1502" y="1879"/>
                  </a:lnTo>
                  <a:lnTo>
                    <a:pt x="1502" y="1873"/>
                  </a:lnTo>
                  <a:lnTo>
                    <a:pt x="1504" y="1867"/>
                  </a:lnTo>
                  <a:lnTo>
                    <a:pt x="1506" y="1861"/>
                  </a:lnTo>
                  <a:lnTo>
                    <a:pt x="1508" y="1855"/>
                  </a:lnTo>
                  <a:lnTo>
                    <a:pt x="1514" y="1843"/>
                  </a:lnTo>
                  <a:lnTo>
                    <a:pt x="1523" y="1830"/>
                  </a:lnTo>
                  <a:lnTo>
                    <a:pt x="1534" y="1817"/>
                  </a:lnTo>
                  <a:lnTo>
                    <a:pt x="1547" y="1805"/>
                  </a:lnTo>
                  <a:lnTo>
                    <a:pt x="1561" y="1793"/>
                  </a:lnTo>
                  <a:lnTo>
                    <a:pt x="1576" y="1782"/>
                  </a:lnTo>
                  <a:lnTo>
                    <a:pt x="1591" y="1772"/>
                  </a:lnTo>
                  <a:lnTo>
                    <a:pt x="1608" y="1761"/>
                  </a:lnTo>
                  <a:lnTo>
                    <a:pt x="1623" y="1753"/>
                  </a:lnTo>
                  <a:lnTo>
                    <a:pt x="1640" y="1745"/>
                  </a:lnTo>
                  <a:lnTo>
                    <a:pt x="1655" y="1739"/>
                  </a:lnTo>
                  <a:lnTo>
                    <a:pt x="1669" y="1735"/>
                  </a:lnTo>
                  <a:lnTo>
                    <a:pt x="1682" y="1732"/>
                  </a:lnTo>
                  <a:lnTo>
                    <a:pt x="1695" y="1731"/>
                  </a:lnTo>
                  <a:lnTo>
                    <a:pt x="1699" y="1731"/>
                  </a:lnTo>
                  <a:lnTo>
                    <a:pt x="1702" y="1729"/>
                  </a:lnTo>
                  <a:lnTo>
                    <a:pt x="1706" y="1727"/>
                  </a:lnTo>
                  <a:lnTo>
                    <a:pt x="1709" y="1725"/>
                  </a:lnTo>
                  <a:lnTo>
                    <a:pt x="1717" y="1718"/>
                  </a:lnTo>
                  <a:lnTo>
                    <a:pt x="1724" y="1709"/>
                  </a:lnTo>
                  <a:lnTo>
                    <a:pt x="1733" y="1701"/>
                  </a:lnTo>
                  <a:lnTo>
                    <a:pt x="1743" y="1694"/>
                  </a:lnTo>
                  <a:lnTo>
                    <a:pt x="1748" y="1692"/>
                  </a:lnTo>
                  <a:lnTo>
                    <a:pt x="1754" y="1690"/>
                  </a:lnTo>
                  <a:lnTo>
                    <a:pt x="1760" y="1688"/>
                  </a:lnTo>
                  <a:lnTo>
                    <a:pt x="1768" y="1688"/>
                  </a:lnTo>
                  <a:lnTo>
                    <a:pt x="1779" y="1684"/>
                  </a:lnTo>
                  <a:lnTo>
                    <a:pt x="1789" y="1682"/>
                  </a:lnTo>
                  <a:lnTo>
                    <a:pt x="1798" y="1681"/>
                  </a:lnTo>
                  <a:lnTo>
                    <a:pt x="1807" y="1680"/>
                  </a:lnTo>
                  <a:lnTo>
                    <a:pt x="1820" y="1681"/>
                  </a:lnTo>
                  <a:lnTo>
                    <a:pt x="1834" y="1682"/>
                  </a:lnTo>
                  <a:lnTo>
                    <a:pt x="1854" y="1681"/>
                  </a:lnTo>
                  <a:lnTo>
                    <a:pt x="1868" y="1679"/>
                  </a:lnTo>
                  <a:lnTo>
                    <a:pt x="1874" y="1678"/>
                  </a:lnTo>
                  <a:lnTo>
                    <a:pt x="1878" y="1676"/>
                  </a:lnTo>
                  <a:lnTo>
                    <a:pt x="1882" y="1673"/>
                  </a:lnTo>
                  <a:lnTo>
                    <a:pt x="1885" y="1670"/>
                  </a:lnTo>
                  <a:lnTo>
                    <a:pt x="1890" y="1663"/>
                  </a:lnTo>
                  <a:lnTo>
                    <a:pt x="1893" y="1653"/>
                  </a:lnTo>
                  <a:lnTo>
                    <a:pt x="1897" y="1641"/>
                  </a:lnTo>
                  <a:lnTo>
                    <a:pt x="1901" y="1626"/>
                  </a:lnTo>
                  <a:lnTo>
                    <a:pt x="1927" y="1571"/>
                  </a:lnTo>
                  <a:lnTo>
                    <a:pt x="1939" y="1553"/>
                  </a:lnTo>
                  <a:lnTo>
                    <a:pt x="1949" y="1535"/>
                  </a:lnTo>
                  <a:lnTo>
                    <a:pt x="1959" y="1518"/>
                  </a:lnTo>
                  <a:lnTo>
                    <a:pt x="1967" y="1500"/>
                  </a:lnTo>
                  <a:lnTo>
                    <a:pt x="1972" y="1480"/>
                  </a:lnTo>
                  <a:lnTo>
                    <a:pt x="1977" y="1460"/>
                  </a:lnTo>
                  <a:lnTo>
                    <a:pt x="1980" y="1437"/>
                  </a:lnTo>
                  <a:lnTo>
                    <a:pt x="1980" y="1411"/>
                  </a:lnTo>
                  <a:lnTo>
                    <a:pt x="1981" y="1405"/>
                  </a:lnTo>
                  <a:lnTo>
                    <a:pt x="1982" y="1400"/>
                  </a:lnTo>
                  <a:lnTo>
                    <a:pt x="1983" y="1395"/>
                  </a:lnTo>
                  <a:lnTo>
                    <a:pt x="1986" y="1391"/>
                  </a:lnTo>
                  <a:lnTo>
                    <a:pt x="1991" y="1382"/>
                  </a:lnTo>
                  <a:lnTo>
                    <a:pt x="1997" y="1372"/>
                  </a:lnTo>
                  <a:lnTo>
                    <a:pt x="2003" y="1364"/>
                  </a:lnTo>
                  <a:lnTo>
                    <a:pt x="2009" y="1354"/>
                  </a:lnTo>
                  <a:lnTo>
                    <a:pt x="2011" y="1349"/>
                  </a:lnTo>
                  <a:lnTo>
                    <a:pt x="2012" y="1343"/>
                  </a:lnTo>
                  <a:lnTo>
                    <a:pt x="2013" y="1337"/>
                  </a:lnTo>
                  <a:lnTo>
                    <a:pt x="2014" y="1331"/>
                  </a:lnTo>
                  <a:lnTo>
                    <a:pt x="2014" y="1307"/>
                  </a:lnTo>
                  <a:lnTo>
                    <a:pt x="2014" y="1288"/>
                  </a:lnTo>
                  <a:lnTo>
                    <a:pt x="2014" y="1271"/>
                  </a:lnTo>
                  <a:lnTo>
                    <a:pt x="2014" y="1250"/>
                  </a:lnTo>
                  <a:lnTo>
                    <a:pt x="2011" y="1223"/>
                  </a:lnTo>
                  <a:lnTo>
                    <a:pt x="2004" y="1185"/>
                  </a:lnTo>
                  <a:lnTo>
                    <a:pt x="2000" y="1165"/>
                  </a:lnTo>
                  <a:lnTo>
                    <a:pt x="1997" y="1145"/>
                  </a:lnTo>
                  <a:lnTo>
                    <a:pt x="1994" y="1129"/>
                  </a:lnTo>
                  <a:lnTo>
                    <a:pt x="1993" y="1115"/>
                  </a:lnTo>
                  <a:lnTo>
                    <a:pt x="1994" y="1108"/>
                  </a:lnTo>
                  <a:lnTo>
                    <a:pt x="1997" y="1102"/>
                  </a:lnTo>
                  <a:lnTo>
                    <a:pt x="1999" y="1096"/>
                  </a:lnTo>
                  <a:lnTo>
                    <a:pt x="2002" y="1090"/>
                  </a:lnTo>
                  <a:lnTo>
                    <a:pt x="2006" y="1085"/>
                  </a:lnTo>
                  <a:lnTo>
                    <a:pt x="2012" y="1081"/>
                  </a:lnTo>
                  <a:lnTo>
                    <a:pt x="2017" y="1077"/>
                  </a:lnTo>
                  <a:lnTo>
                    <a:pt x="2023" y="1073"/>
                  </a:lnTo>
                  <a:lnTo>
                    <a:pt x="2035" y="1067"/>
                  </a:lnTo>
                  <a:lnTo>
                    <a:pt x="2047" y="1063"/>
                  </a:lnTo>
                  <a:lnTo>
                    <a:pt x="2058" y="1060"/>
                  </a:lnTo>
                  <a:lnTo>
                    <a:pt x="2067" y="1060"/>
                  </a:lnTo>
                  <a:lnTo>
                    <a:pt x="2067" y="1046"/>
                  </a:lnTo>
                  <a:lnTo>
                    <a:pt x="2069" y="1032"/>
                  </a:lnTo>
                  <a:lnTo>
                    <a:pt x="2071" y="1020"/>
                  </a:lnTo>
                  <a:lnTo>
                    <a:pt x="2073" y="1009"/>
                  </a:lnTo>
                  <a:lnTo>
                    <a:pt x="2078" y="999"/>
                  </a:lnTo>
                  <a:lnTo>
                    <a:pt x="2081" y="990"/>
                  </a:lnTo>
                  <a:lnTo>
                    <a:pt x="2087" y="980"/>
                  </a:lnTo>
                  <a:lnTo>
                    <a:pt x="2092" y="972"/>
                  </a:lnTo>
                  <a:lnTo>
                    <a:pt x="2104" y="956"/>
                  </a:lnTo>
                  <a:lnTo>
                    <a:pt x="2117" y="943"/>
                  </a:lnTo>
                  <a:lnTo>
                    <a:pt x="2132" y="929"/>
                  </a:lnTo>
                  <a:lnTo>
                    <a:pt x="2147" y="917"/>
                  </a:lnTo>
                  <a:lnTo>
                    <a:pt x="2161" y="904"/>
                  </a:lnTo>
                  <a:lnTo>
                    <a:pt x="2175" y="891"/>
                  </a:lnTo>
                  <a:lnTo>
                    <a:pt x="2183" y="885"/>
                  </a:lnTo>
                  <a:lnTo>
                    <a:pt x="2190" y="877"/>
                  </a:lnTo>
                  <a:lnTo>
                    <a:pt x="2195" y="869"/>
                  </a:lnTo>
                  <a:lnTo>
                    <a:pt x="2202" y="861"/>
                  </a:lnTo>
                  <a:lnTo>
                    <a:pt x="2206" y="852"/>
                  </a:lnTo>
                  <a:lnTo>
                    <a:pt x="2212" y="843"/>
                  </a:lnTo>
                  <a:lnTo>
                    <a:pt x="2216" y="833"/>
                  </a:lnTo>
                  <a:lnTo>
                    <a:pt x="2219" y="822"/>
                  </a:lnTo>
                  <a:lnTo>
                    <a:pt x="2223" y="810"/>
                  </a:lnTo>
                  <a:lnTo>
                    <a:pt x="2225" y="798"/>
                  </a:lnTo>
                  <a:lnTo>
                    <a:pt x="2226" y="784"/>
                  </a:lnTo>
                  <a:lnTo>
                    <a:pt x="2226" y="770"/>
                  </a:lnTo>
                  <a:lnTo>
                    <a:pt x="2225" y="752"/>
                  </a:lnTo>
                  <a:lnTo>
                    <a:pt x="2222" y="732"/>
                  </a:lnTo>
                  <a:lnTo>
                    <a:pt x="2217" y="711"/>
                  </a:lnTo>
                  <a:lnTo>
                    <a:pt x="2212" y="689"/>
                  </a:lnTo>
                  <a:lnTo>
                    <a:pt x="2205" y="668"/>
                  </a:lnTo>
                  <a:lnTo>
                    <a:pt x="2199" y="649"/>
                  </a:lnTo>
                  <a:lnTo>
                    <a:pt x="2192" y="633"/>
                  </a:lnTo>
                  <a:lnTo>
                    <a:pt x="2186" y="622"/>
                  </a:lnTo>
                  <a:lnTo>
                    <a:pt x="2182" y="614"/>
                  </a:lnTo>
                  <a:lnTo>
                    <a:pt x="2178" y="608"/>
                  </a:lnTo>
                  <a:lnTo>
                    <a:pt x="2173" y="604"/>
                  </a:lnTo>
                  <a:lnTo>
                    <a:pt x="2168" y="601"/>
                  </a:lnTo>
                  <a:lnTo>
                    <a:pt x="2163" y="600"/>
                  </a:lnTo>
                  <a:lnTo>
                    <a:pt x="2157" y="599"/>
                  </a:lnTo>
                  <a:lnTo>
                    <a:pt x="2151" y="600"/>
                  </a:lnTo>
                  <a:lnTo>
                    <a:pt x="2146" y="601"/>
                  </a:lnTo>
                  <a:lnTo>
                    <a:pt x="2134" y="603"/>
                  </a:lnTo>
                  <a:lnTo>
                    <a:pt x="2122" y="605"/>
                  </a:lnTo>
                  <a:lnTo>
                    <a:pt x="2116" y="605"/>
                  </a:lnTo>
                  <a:lnTo>
                    <a:pt x="2111" y="604"/>
                  </a:lnTo>
                  <a:lnTo>
                    <a:pt x="2105" y="602"/>
                  </a:lnTo>
                  <a:lnTo>
                    <a:pt x="2100" y="597"/>
                  </a:lnTo>
                  <a:lnTo>
                    <a:pt x="2089" y="590"/>
                  </a:lnTo>
                  <a:lnTo>
                    <a:pt x="2079" y="582"/>
                  </a:lnTo>
                  <a:lnTo>
                    <a:pt x="2069" y="573"/>
                  </a:lnTo>
                  <a:lnTo>
                    <a:pt x="2059" y="563"/>
                  </a:lnTo>
                  <a:lnTo>
                    <a:pt x="2039" y="540"/>
                  </a:lnTo>
                  <a:lnTo>
                    <a:pt x="2021" y="518"/>
                  </a:lnTo>
                  <a:lnTo>
                    <a:pt x="2010" y="507"/>
                  </a:lnTo>
                  <a:lnTo>
                    <a:pt x="2000" y="497"/>
                  </a:lnTo>
                  <a:lnTo>
                    <a:pt x="1989" y="488"/>
                  </a:lnTo>
                  <a:lnTo>
                    <a:pt x="1977" y="478"/>
                  </a:lnTo>
                  <a:lnTo>
                    <a:pt x="1965" y="471"/>
                  </a:lnTo>
                  <a:lnTo>
                    <a:pt x="1950" y="466"/>
                  </a:lnTo>
                  <a:lnTo>
                    <a:pt x="1944" y="464"/>
                  </a:lnTo>
                  <a:lnTo>
                    <a:pt x="1936" y="463"/>
                  </a:lnTo>
                  <a:lnTo>
                    <a:pt x="1928" y="462"/>
                  </a:lnTo>
                  <a:lnTo>
                    <a:pt x="1921" y="462"/>
                  </a:lnTo>
                  <a:lnTo>
                    <a:pt x="1898" y="462"/>
                  </a:lnTo>
                  <a:lnTo>
                    <a:pt x="1878" y="462"/>
                  </a:lnTo>
                  <a:lnTo>
                    <a:pt x="1860" y="462"/>
                  </a:lnTo>
                  <a:lnTo>
                    <a:pt x="1841" y="462"/>
                  </a:lnTo>
                  <a:lnTo>
                    <a:pt x="1826" y="461"/>
                  </a:lnTo>
                  <a:lnTo>
                    <a:pt x="1814" y="460"/>
                  </a:lnTo>
                  <a:lnTo>
                    <a:pt x="1802" y="458"/>
                  </a:lnTo>
                  <a:lnTo>
                    <a:pt x="1791" y="456"/>
                  </a:lnTo>
                  <a:lnTo>
                    <a:pt x="1780" y="453"/>
                  </a:lnTo>
                  <a:lnTo>
                    <a:pt x="1768" y="451"/>
                  </a:lnTo>
                  <a:lnTo>
                    <a:pt x="1755" y="450"/>
                  </a:lnTo>
                  <a:lnTo>
                    <a:pt x="1742" y="450"/>
                  </a:lnTo>
                  <a:lnTo>
                    <a:pt x="1725" y="450"/>
                  </a:lnTo>
                  <a:lnTo>
                    <a:pt x="1713" y="452"/>
                  </a:lnTo>
                  <a:lnTo>
                    <a:pt x="1703" y="454"/>
                  </a:lnTo>
                  <a:lnTo>
                    <a:pt x="1696" y="458"/>
                  </a:lnTo>
                  <a:lnTo>
                    <a:pt x="1689" y="462"/>
                  </a:lnTo>
                  <a:lnTo>
                    <a:pt x="1685" y="467"/>
                  </a:lnTo>
                  <a:lnTo>
                    <a:pt x="1679" y="473"/>
                  </a:lnTo>
                  <a:lnTo>
                    <a:pt x="1675" y="480"/>
                  </a:lnTo>
                  <a:lnTo>
                    <a:pt x="1672" y="471"/>
                  </a:lnTo>
                  <a:lnTo>
                    <a:pt x="1669" y="462"/>
                  </a:lnTo>
                  <a:lnTo>
                    <a:pt x="1669" y="454"/>
                  </a:lnTo>
                  <a:lnTo>
                    <a:pt x="1670" y="447"/>
                  </a:lnTo>
                  <a:lnTo>
                    <a:pt x="1673" y="436"/>
                  </a:lnTo>
                  <a:lnTo>
                    <a:pt x="1675" y="430"/>
                  </a:lnTo>
                  <a:lnTo>
                    <a:pt x="1675" y="426"/>
                  </a:lnTo>
                  <a:lnTo>
                    <a:pt x="1673" y="421"/>
                  </a:lnTo>
                  <a:lnTo>
                    <a:pt x="1670" y="417"/>
                  </a:lnTo>
                  <a:lnTo>
                    <a:pt x="1668" y="413"/>
                  </a:lnTo>
                  <a:lnTo>
                    <a:pt x="1664" y="406"/>
                  </a:lnTo>
                  <a:lnTo>
                    <a:pt x="1662" y="400"/>
                  </a:lnTo>
                  <a:lnTo>
                    <a:pt x="1655" y="400"/>
                  </a:lnTo>
                  <a:lnTo>
                    <a:pt x="1648" y="398"/>
                  </a:lnTo>
                  <a:lnTo>
                    <a:pt x="1643" y="396"/>
                  </a:lnTo>
                  <a:lnTo>
                    <a:pt x="1636" y="394"/>
                  </a:lnTo>
                  <a:lnTo>
                    <a:pt x="1624" y="387"/>
                  </a:lnTo>
                  <a:lnTo>
                    <a:pt x="1612" y="379"/>
                  </a:lnTo>
                  <a:lnTo>
                    <a:pt x="1596" y="363"/>
                  </a:lnTo>
                  <a:lnTo>
                    <a:pt x="1588" y="357"/>
                  </a:lnTo>
                  <a:lnTo>
                    <a:pt x="1581" y="359"/>
                  </a:lnTo>
                  <a:lnTo>
                    <a:pt x="1574" y="360"/>
                  </a:lnTo>
                  <a:lnTo>
                    <a:pt x="1567" y="361"/>
                  </a:lnTo>
                  <a:lnTo>
                    <a:pt x="1560" y="362"/>
                  </a:lnTo>
                  <a:lnTo>
                    <a:pt x="1546" y="361"/>
                  </a:lnTo>
                  <a:lnTo>
                    <a:pt x="1534" y="358"/>
                  </a:lnTo>
                  <a:lnTo>
                    <a:pt x="1523" y="354"/>
                  </a:lnTo>
                  <a:lnTo>
                    <a:pt x="1512" y="348"/>
                  </a:lnTo>
                  <a:lnTo>
                    <a:pt x="1504" y="341"/>
                  </a:lnTo>
                  <a:lnTo>
                    <a:pt x="1496" y="333"/>
                  </a:lnTo>
                  <a:lnTo>
                    <a:pt x="1468" y="333"/>
                  </a:lnTo>
                  <a:lnTo>
                    <a:pt x="1468" y="337"/>
                  </a:lnTo>
                  <a:lnTo>
                    <a:pt x="1466" y="342"/>
                  </a:lnTo>
                  <a:lnTo>
                    <a:pt x="1463" y="349"/>
                  </a:lnTo>
                  <a:lnTo>
                    <a:pt x="1459" y="357"/>
                  </a:lnTo>
                  <a:lnTo>
                    <a:pt x="1446" y="373"/>
                  </a:lnTo>
                  <a:lnTo>
                    <a:pt x="1433" y="390"/>
                  </a:lnTo>
                  <a:lnTo>
                    <a:pt x="1426" y="398"/>
                  </a:lnTo>
                  <a:lnTo>
                    <a:pt x="1419" y="404"/>
                  </a:lnTo>
                  <a:lnTo>
                    <a:pt x="1411" y="409"/>
                  </a:lnTo>
                  <a:lnTo>
                    <a:pt x="1405" y="413"/>
                  </a:lnTo>
                  <a:lnTo>
                    <a:pt x="1401" y="414"/>
                  </a:lnTo>
                  <a:lnTo>
                    <a:pt x="1398" y="415"/>
                  </a:lnTo>
                  <a:lnTo>
                    <a:pt x="1395" y="415"/>
                  </a:lnTo>
                  <a:lnTo>
                    <a:pt x="1392" y="414"/>
                  </a:lnTo>
                  <a:lnTo>
                    <a:pt x="1389" y="413"/>
                  </a:lnTo>
                  <a:lnTo>
                    <a:pt x="1387" y="412"/>
                  </a:lnTo>
                  <a:lnTo>
                    <a:pt x="1385" y="409"/>
                  </a:lnTo>
                  <a:lnTo>
                    <a:pt x="1383" y="406"/>
                  </a:lnTo>
                  <a:lnTo>
                    <a:pt x="1367" y="406"/>
                  </a:lnTo>
                  <a:lnTo>
                    <a:pt x="1352" y="406"/>
                  </a:lnTo>
                  <a:lnTo>
                    <a:pt x="1338" y="405"/>
                  </a:lnTo>
                  <a:lnTo>
                    <a:pt x="1325" y="402"/>
                  </a:lnTo>
                  <a:lnTo>
                    <a:pt x="1318" y="401"/>
                  </a:lnTo>
                  <a:lnTo>
                    <a:pt x="1312" y="399"/>
                  </a:lnTo>
                  <a:lnTo>
                    <a:pt x="1308" y="396"/>
                  </a:lnTo>
                  <a:lnTo>
                    <a:pt x="1304" y="393"/>
                  </a:lnTo>
                  <a:lnTo>
                    <a:pt x="1300" y="390"/>
                  </a:lnTo>
                  <a:lnTo>
                    <a:pt x="1298" y="386"/>
                  </a:lnTo>
                  <a:lnTo>
                    <a:pt x="1297" y="381"/>
                  </a:lnTo>
                  <a:lnTo>
                    <a:pt x="1296" y="375"/>
                  </a:lnTo>
                  <a:lnTo>
                    <a:pt x="1270" y="375"/>
                  </a:lnTo>
                  <a:lnTo>
                    <a:pt x="1259" y="380"/>
                  </a:lnTo>
                  <a:lnTo>
                    <a:pt x="1247" y="384"/>
                  </a:lnTo>
                  <a:lnTo>
                    <a:pt x="1240" y="384"/>
                  </a:lnTo>
                  <a:lnTo>
                    <a:pt x="1235" y="384"/>
                  </a:lnTo>
                  <a:lnTo>
                    <a:pt x="1228" y="384"/>
                  </a:lnTo>
                  <a:lnTo>
                    <a:pt x="1224" y="382"/>
                  </a:lnTo>
                  <a:lnTo>
                    <a:pt x="1283" y="333"/>
                  </a:lnTo>
                  <a:lnTo>
                    <a:pt x="1286" y="321"/>
                  </a:lnTo>
                  <a:lnTo>
                    <a:pt x="1289" y="309"/>
                  </a:lnTo>
                  <a:lnTo>
                    <a:pt x="1294" y="299"/>
                  </a:lnTo>
                  <a:lnTo>
                    <a:pt x="1299" y="290"/>
                  </a:lnTo>
                  <a:lnTo>
                    <a:pt x="1305" y="282"/>
                  </a:lnTo>
                  <a:lnTo>
                    <a:pt x="1310" y="274"/>
                  </a:lnTo>
                  <a:lnTo>
                    <a:pt x="1317" y="268"/>
                  </a:lnTo>
                  <a:lnTo>
                    <a:pt x="1323" y="260"/>
                  </a:lnTo>
                  <a:lnTo>
                    <a:pt x="1349" y="240"/>
                  </a:lnTo>
                  <a:lnTo>
                    <a:pt x="1370" y="222"/>
                  </a:lnTo>
                  <a:lnTo>
                    <a:pt x="1362" y="217"/>
                  </a:lnTo>
                  <a:lnTo>
                    <a:pt x="1356" y="213"/>
                  </a:lnTo>
                  <a:lnTo>
                    <a:pt x="1352" y="210"/>
                  </a:lnTo>
                  <a:lnTo>
                    <a:pt x="1349" y="205"/>
                  </a:lnTo>
                  <a:lnTo>
                    <a:pt x="1345" y="201"/>
                  </a:lnTo>
                  <a:lnTo>
                    <a:pt x="1344" y="196"/>
                  </a:lnTo>
                  <a:lnTo>
                    <a:pt x="1343" y="191"/>
                  </a:lnTo>
                  <a:lnTo>
                    <a:pt x="1343" y="184"/>
                  </a:lnTo>
                  <a:lnTo>
                    <a:pt x="1338" y="184"/>
                  </a:lnTo>
                  <a:lnTo>
                    <a:pt x="1333" y="183"/>
                  </a:lnTo>
                  <a:lnTo>
                    <a:pt x="1330" y="182"/>
                  </a:lnTo>
                  <a:lnTo>
                    <a:pt x="1326" y="179"/>
                  </a:lnTo>
                  <a:lnTo>
                    <a:pt x="1320" y="174"/>
                  </a:lnTo>
                  <a:lnTo>
                    <a:pt x="1315" y="166"/>
                  </a:lnTo>
                  <a:lnTo>
                    <a:pt x="1310" y="157"/>
                  </a:lnTo>
                  <a:lnTo>
                    <a:pt x="1307" y="146"/>
                  </a:lnTo>
                  <a:lnTo>
                    <a:pt x="1305" y="135"/>
                  </a:lnTo>
                  <a:lnTo>
                    <a:pt x="1301" y="124"/>
                  </a:lnTo>
                  <a:lnTo>
                    <a:pt x="1298" y="100"/>
                  </a:lnTo>
                  <a:lnTo>
                    <a:pt x="1293" y="78"/>
                  </a:lnTo>
                  <a:lnTo>
                    <a:pt x="1291" y="68"/>
                  </a:lnTo>
                  <a:lnTo>
                    <a:pt x="1286" y="60"/>
                  </a:lnTo>
                  <a:lnTo>
                    <a:pt x="1282" y="54"/>
                  </a:lnTo>
                  <a:lnTo>
                    <a:pt x="1276" y="49"/>
                  </a:lnTo>
                  <a:lnTo>
                    <a:pt x="1264" y="71"/>
                  </a:lnTo>
                  <a:lnTo>
                    <a:pt x="1240" y="109"/>
                  </a:lnTo>
                  <a:lnTo>
                    <a:pt x="1227" y="128"/>
                  </a:lnTo>
                  <a:lnTo>
                    <a:pt x="1214" y="144"/>
                  </a:lnTo>
                  <a:lnTo>
                    <a:pt x="1207" y="150"/>
                  </a:lnTo>
                  <a:lnTo>
                    <a:pt x="1200" y="156"/>
                  </a:lnTo>
                  <a:lnTo>
                    <a:pt x="1195" y="159"/>
                  </a:lnTo>
                  <a:lnTo>
                    <a:pt x="1189" y="160"/>
                  </a:lnTo>
                  <a:lnTo>
                    <a:pt x="1124" y="135"/>
                  </a:lnTo>
                  <a:lnTo>
                    <a:pt x="1113" y="139"/>
                  </a:lnTo>
                  <a:lnTo>
                    <a:pt x="1102" y="142"/>
                  </a:lnTo>
                  <a:lnTo>
                    <a:pt x="1088" y="144"/>
                  </a:lnTo>
                  <a:lnTo>
                    <a:pt x="1075" y="146"/>
                  </a:lnTo>
                  <a:lnTo>
                    <a:pt x="1047" y="147"/>
                  </a:lnTo>
                  <a:lnTo>
                    <a:pt x="1017" y="147"/>
                  </a:lnTo>
                  <a:lnTo>
                    <a:pt x="1016" y="152"/>
                  </a:lnTo>
                  <a:lnTo>
                    <a:pt x="1015" y="157"/>
                  </a:lnTo>
                  <a:lnTo>
                    <a:pt x="1013" y="161"/>
                  </a:lnTo>
                  <a:lnTo>
                    <a:pt x="1009" y="165"/>
                  </a:lnTo>
                  <a:lnTo>
                    <a:pt x="1006" y="168"/>
                  </a:lnTo>
                  <a:lnTo>
                    <a:pt x="1003" y="170"/>
                  </a:lnTo>
                  <a:lnTo>
                    <a:pt x="1000" y="172"/>
                  </a:lnTo>
                  <a:lnTo>
                    <a:pt x="997" y="172"/>
                  </a:lnTo>
                  <a:lnTo>
                    <a:pt x="992" y="173"/>
                  </a:lnTo>
                  <a:lnTo>
                    <a:pt x="987" y="175"/>
                  </a:lnTo>
                  <a:lnTo>
                    <a:pt x="985" y="175"/>
                  </a:lnTo>
                  <a:lnTo>
                    <a:pt x="982" y="175"/>
                  </a:lnTo>
                  <a:lnTo>
                    <a:pt x="980" y="174"/>
                  </a:lnTo>
                  <a:lnTo>
                    <a:pt x="978" y="172"/>
                  </a:lnTo>
                  <a:lnTo>
                    <a:pt x="976" y="176"/>
                  </a:lnTo>
                  <a:lnTo>
                    <a:pt x="972" y="179"/>
                  </a:lnTo>
                  <a:lnTo>
                    <a:pt x="967" y="183"/>
                  </a:lnTo>
                  <a:lnTo>
                    <a:pt x="960" y="187"/>
                  </a:lnTo>
                  <a:lnTo>
                    <a:pt x="941" y="194"/>
                  </a:lnTo>
                  <a:lnTo>
                    <a:pt x="920" y="200"/>
                  </a:lnTo>
                  <a:lnTo>
                    <a:pt x="879" y="212"/>
                  </a:lnTo>
                  <a:lnTo>
                    <a:pt x="858" y="216"/>
                  </a:lnTo>
                  <a:lnTo>
                    <a:pt x="851" y="215"/>
                  </a:lnTo>
                  <a:lnTo>
                    <a:pt x="846" y="213"/>
                  </a:lnTo>
                  <a:lnTo>
                    <a:pt x="839" y="208"/>
                  </a:lnTo>
                  <a:lnTo>
                    <a:pt x="834" y="203"/>
                  </a:lnTo>
                  <a:lnTo>
                    <a:pt x="827" y="197"/>
                  </a:lnTo>
                  <a:lnTo>
                    <a:pt x="822" y="191"/>
                  </a:lnTo>
                  <a:lnTo>
                    <a:pt x="817" y="184"/>
                  </a:lnTo>
                  <a:lnTo>
                    <a:pt x="812" y="176"/>
                  </a:lnTo>
                  <a:lnTo>
                    <a:pt x="803" y="161"/>
                  </a:lnTo>
                  <a:lnTo>
                    <a:pt x="796" y="145"/>
                  </a:lnTo>
                  <a:lnTo>
                    <a:pt x="793" y="132"/>
                  </a:lnTo>
                  <a:lnTo>
                    <a:pt x="791" y="123"/>
                  </a:lnTo>
                  <a:lnTo>
                    <a:pt x="792" y="116"/>
                  </a:lnTo>
                  <a:lnTo>
                    <a:pt x="794" y="109"/>
                  </a:lnTo>
                  <a:lnTo>
                    <a:pt x="798" y="103"/>
                  </a:lnTo>
                  <a:lnTo>
                    <a:pt x="801" y="95"/>
                  </a:lnTo>
                  <a:lnTo>
                    <a:pt x="805" y="88"/>
                  </a:lnTo>
                  <a:lnTo>
                    <a:pt x="808" y="81"/>
                  </a:lnTo>
                  <a:lnTo>
                    <a:pt x="811" y="74"/>
                  </a:lnTo>
                  <a:lnTo>
                    <a:pt x="811" y="67"/>
                  </a:lnTo>
                  <a:lnTo>
                    <a:pt x="811" y="53"/>
                  </a:lnTo>
                  <a:lnTo>
                    <a:pt x="808" y="39"/>
                  </a:lnTo>
                  <a:lnTo>
                    <a:pt x="806" y="33"/>
                  </a:lnTo>
                  <a:lnTo>
                    <a:pt x="804" y="28"/>
                  </a:lnTo>
                  <a:lnTo>
                    <a:pt x="801" y="24"/>
                  </a:lnTo>
                  <a:lnTo>
                    <a:pt x="798" y="20"/>
                  </a:lnTo>
                  <a:lnTo>
                    <a:pt x="794" y="16"/>
                  </a:lnTo>
                  <a:lnTo>
                    <a:pt x="789" y="12"/>
                  </a:lnTo>
                  <a:lnTo>
                    <a:pt x="783" y="9"/>
                  </a:lnTo>
                  <a:lnTo>
                    <a:pt x="778" y="7"/>
                  </a:lnTo>
                  <a:lnTo>
                    <a:pt x="762" y="3"/>
                  </a:lnTo>
                  <a:lnTo>
                    <a:pt x="745" y="0"/>
                  </a:lnTo>
                  <a:lnTo>
                    <a:pt x="739" y="10"/>
                  </a:lnTo>
                  <a:lnTo>
                    <a:pt x="733" y="21"/>
                  </a:lnTo>
                  <a:lnTo>
                    <a:pt x="729" y="23"/>
                  </a:lnTo>
                  <a:lnTo>
                    <a:pt x="727" y="25"/>
                  </a:lnTo>
                  <a:lnTo>
                    <a:pt x="725" y="26"/>
                  </a:lnTo>
                  <a:lnTo>
                    <a:pt x="722" y="27"/>
                  </a:lnTo>
                  <a:lnTo>
                    <a:pt x="717" y="27"/>
                  </a:lnTo>
                  <a:lnTo>
                    <a:pt x="714" y="27"/>
                  </a:lnTo>
                  <a:lnTo>
                    <a:pt x="710" y="26"/>
                  </a:lnTo>
                  <a:lnTo>
                    <a:pt x="705" y="24"/>
                  </a:lnTo>
                  <a:lnTo>
                    <a:pt x="703" y="28"/>
                  </a:lnTo>
                  <a:lnTo>
                    <a:pt x="700" y="31"/>
                  </a:lnTo>
                  <a:lnTo>
                    <a:pt x="695" y="35"/>
                  </a:lnTo>
                  <a:lnTo>
                    <a:pt x="690" y="39"/>
                  </a:lnTo>
                  <a:lnTo>
                    <a:pt x="677" y="47"/>
                  </a:lnTo>
                  <a:lnTo>
                    <a:pt x="662" y="55"/>
                  </a:lnTo>
                  <a:lnTo>
                    <a:pt x="648" y="63"/>
                  </a:lnTo>
                  <a:lnTo>
                    <a:pt x="637" y="71"/>
                  </a:lnTo>
                  <a:lnTo>
                    <a:pt x="632" y="75"/>
                  </a:lnTo>
                  <a:lnTo>
                    <a:pt x="628" y="79"/>
                  </a:lnTo>
                  <a:lnTo>
                    <a:pt x="626" y="82"/>
                  </a:lnTo>
                  <a:lnTo>
                    <a:pt x="625" y="86"/>
                  </a:lnTo>
                  <a:lnTo>
                    <a:pt x="612" y="79"/>
                  </a:lnTo>
                  <a:lnTo>
                    <a:pt x="589" y="70"/>
                  </a:lnTo>
                  <a:lnTo>
                    <a:pt x="566" y="62"/>
                  </a:lnTo>
                  <a:lnTo>
                    <a:pt x="552" y="55"/>
                  </a:lnTo>
                  <a:lnTo>
                    <a:pt x="525" y="55"/>
                  </a:lnTo>
                  <a:lnTo>
                    <a:pt x="525" y="99"/>
                  </a:lnTo>
                  <a:lnTo>
                    <a:pt x="535" y="114"/>
                  </a:lnTo>
                  <a:lnTo>
                    <a:pt x="552" y="137"/>
                  </a:lnTo>
                  <a:lnTo>
                    <a:pt x="566" y="160"/>
                  </a:lnTo>
                  <a:lnTo>
                    <a:pt x="572" y="172"/>
                  </a:lnTo>
                  <a:lnTo>
                    <a:pt x="571" y="178"/>
                  </a:lnTo>
                  <a:lnTo>
                    <a:pt x="569" y="185"/>
                  </a:lnTo>
                  <a:lnTo>
                    <a:pt x="566" y="191"/>
                  </a:lnTo>
                  <a:lnTo>
                    <a:pt x="560" y="198"/>
                  </a:lnTo>
                  <a:lnTo>
                    <a:pt x="555" y="205"/>
                  </a:lnTo>
                  <a:lnTo>
                    <a:pt x="548" y="213"/>
                  </a:lnTo>
                  <a:lnTo>
                    <a:pt x="541" y="220"/>
                  </a:lnTo>
                  <a:lnTo>
                    <a:pt x="532" y="227"/>
                  </a:lnTo>
                  <a:lnTo>
                    <a:pt x="523" y="233"/>
                  </a:lnTo>
                  <a:lnTo>
                    <a:pt x="513" y="239"/>
                  </a:lnTo>
                  <a:lnTo>
                    <a:pt x="503" y="244"/>
                  </a:lnTo>
                  <a:lnTo>
                    <a:pt x="493" y="249"/>
                  </a:lnTo>
                  <a:lnTo>
                    <a:pt x="483" y="253"/>
                  </a:lnTo>
                  <a:lnTo>
                    <a:pt x="472" y="256"/>
                  </a:lnTo>
                  <a:lnTo>
                    <a:pt x="463" y="257"/>
                  </a:lnTo>
                  <a:lnTo>
                    <a:pt x="453" y="258"/>
                  </a:lnTo>
                  <a:lnTo>
                    <a:pt x="446" y="258"/>
                  </a:lnTo>
                  <a:lnTo>
                    <a:pt x="440" y="256"/>
                  </a:lnTo>
                  <a:lnTo>
                    <a:pt x="433" y="254"/>
                  </a:lnTo>
                  <a:lnTo>
                    <a:pt x="426" y="252"/>
                  </a:lnTo>
                  <a:lnTo>
                    <a:pt x="413" y="245"/>
                  </a:lnTo>
                  <a:lnTo>
                    <a:pt x="401" y="235"/>
                  </a:lnTo>
                  <a:lnTo>
                    <a:pt x="389" y="224"/>
                  </a:lnTo>
                  <a:lnTo>
                    <a:pt x="378" y="212"/>
                  </a:lnTo>
                  <a:lnTo>
                    <a:pt x="368" y="198"/>
                  </a:lnTo>
                  <a:lnTo>
                    <a:pt x="359" y="184"/>
                  </a:lnTo>
                  <a:lnTo>
                    <a:pt x="330" y="190"/>
                  </a:lnTo>
                  <a:lnTo>
                    <a:pt x="286" y="197"/>
                  </a:lnTo>
                  <a:lnTo>
                    <a:pt x="263" y="201"/>
                  </a:lnTo>
                  <a:lnTo>
                    <a:pt x="244" y="206"/>
                  </a:lnTo>
                  <a:lnTo>
                    <a:pt x="238" y="208"/>
                  </a:lnTo>
                  <a:lnTo>
                    <a:pt x="231" y="211"/>
                  </a:lnTo>
                  <a:lnTo>
                    <a:pt x="228" y="213"/>
                  </a:lnTo>
                  <a:lnTo>
                    <a:pt x="227" y="216"/>
                  </a:lnTo>
                  <a:lnTo>
                    <a:pt x="227" y="220"/>
                  </a:lnTo>
                  <a:lnTo>
                    <a:pt x="229" y="224"/>
                  </a:lnTo>
                  <a:lnTo>
                    <a:pt x="231" y="227"/>
                  </a:lnTo>
                  <a:lnTo>
                    <a:pt x="235" y="230"/>
                  </a:lnTo>
                  <a:lnTo>
                    <a:pt x="243" y="235"/>
                  </a:lnTo>
                  <a:lnTo>
                    <a:pt x="253" y="240"/>
                  </a:lnTo>
                  <a:lnTo>
                    <a:pt x="253" y="258"/>
                  </a:lnTo>
                  <a:lnTo>
                    <a:pt x="241" y="262"/>
                  </a:lnTo>
                  <a:lnTo>
                    <a:pt x="221" y="268"/>
                  </a:lnTo>
                  <a:lnTo>
                    <a:pt x="210" y="272"/>
                  </a:lnTo>
                  <a:lnTo>
                    <a:pt x="201" y="278"/>
                  </a:lnTo>
                  <a:lnTo>
                    <a:pt x="198" y="281"/>
                  </a:lnTo>
                  <a:lnTo>
                    <a:pt x="196" y="285"/>
                  </a:lnTo>
                  <a:lnTo>
                    <a:pt x="194" y="290"/>
                  </a:lnTo>
                  <a:lnTo>
                    <a:pt x="194" y="295"/>
                  </a:lnTo>
                  <a:lnTo>
                    <a:pt x="194" y="302"/>
                  </a:lnTo>
                  <a:lnTo>
                    <a:pt x="196" y="307"/>
                  </a:lnTo>
                  <a:lnTo>
                    <a:pt x="198" y="311"/>
                  </a:lnTo>
                  <a:lnTo>
                    <a:pt x="201" y="314"/>
                  </a:lnTo>
                  <a:lnTo>
                    <a:pt x="210" y="321"/>
                  </a:lnTo>
                  <a:lnTo>
                    <a:pt x="220" y="327"/>
                  </a:lnTo>
                  <a:lnTo>
                    <a:pt x="224" y="330"/>
                  </a:lnTo>
                  <a:lnTo>
                    <a:pt x="230" y="333"/>
                  </a:lnTo>
                  <a:lnTo>
                    <a:pt x="234" y="337"/>
                  </a:lnTo>
                  <a:lnTo>
                    <a:pt x="239" y="342"/>
                  </a:lnTo>
                  <a:lnTo>
                    <a:pt x="242" y="348"/>
                  </a:lnTo>
                  <a:lnTo>
                    <a:pt x="244" y="356"/>
                  </a:lnTo>
                  <a:lnTo>
                    <a:pt x="246" y="365"/>
                  </a:lnTo>
                  <a:lnTo>
                    <a:pt x="246" y="375"/>
                  </a:lnTo>
                  <a:lnTo>
                    <a:pt x="246" y="388"/>
                  </a:lnTo>
                  <a:lnTo>
                    <a:pt x="245" y="400"/>
                  </a:lnTo>
                  <a:lnTo>
                    <a:pt x="243" y="412"/>
                  </a:lnTo>
                  <a:lnTo>
                    <a:pt x="241" y="423"/>
                  </a:lnTo>
                  <a:lnTo>
                    <a:pt x="236" y="446"/>
                  </a:lnTo>
                  <a:lnTo>
                    <a:pt x="230" y="468"/>
                  </a:lnTo>
                  <a:lnTo>
                    <a:pt x="223" y="490"/>
                  </a:lnTo>
                  <a:lnTo>
                    <a:pt x="219" y="512"/>
                  </a:lnTo>
                  <a:lnTo>
                    <a:pt x="217" y="524"/>
                  </a:lnTo>
                  <a:lnTo>
                    <a:pt x="214" y="535"/>
                  </a:lnTo>
                  <a:lnTo>
                    <a:pt x="213" y="548"/>
                  </a:lnTo>
                  <a:lnTo>
                    <a:pt x="213" y="560"/>
                  </a:lnTo>
                  <a:lnTo>
                    <a:pt x="194" y="560"/>
                  </a:lnTo>
                  <a:lnTo>
                    <a:pt x="188" y="557"/>
                  </a:lnTo>
                  <a:lnTo>
                    <a:pt x="184" y="554"/>
                  </a:lnTo>
                  <a:lnTo>
                    <a:pt x="183" y="553"/>
                  </a:lnTo>
                  <a:lnTo>
                    <a:pt x="182" y="552"/>
                  </a:lnTo>
                  <a:lnTo>
                    <a:pt x="180" y="550"/>
                  </a:lnTo>
                  <a:lnTo>
                    <a:pt x="180" y="548"/>
                  </a:lnTo>
                  <a:lnTo>
                    <a:pt x="168" y="554"/>
                  </a:lnTo>
                  <a:lnTo>
                    <a:pt x="157" y="559"/>
                  </a:lnTo>
                  <a:lnTo>
                    <a:pt x="147" y="562"/>
                  </a:lnTo>
                  <a:lnTo>
                    <a:pt x="138" y="564"/>
                  </a:lnTo>
                  <a:lnTo>
                    <a:pt x="119" y="566"/>
                  </a:lnTo>
                  <a:lnTo>
                    <a:pt x="100" y="567"/>
                  </a:lnTo>
                  <a:lnTo>
                    <a:pt x="96" y="567"/>
                  </a:lnTo>
                  <a:lnTo>
                    <a:pt x="93" y="569"/>
                  </a:lnTo>
                  <a:lnTo>
                    <a:pt x="90" y="573"/>
                  </a:lnTo>
                  <a:lnTo>
                    <a:pt x="88" y="576"/>
                  </a:lnTo>
                  <a:lnTo>
                    <a:pt x="85" y="584"/>
                  </a:lnTo>
                  <a:lnTo>
                    <a:pt x="81" y="591"/>
                  </a:lnTo>
                  <a:lnTo>
                    <a:pt x="65" y="607"/>
                  </a:lnTo>
                  <a:lnTo>
                    <a:pt x="51" y="624"/>
                  </a:lnTo>
                  <a:lnTo>
                    <a:pt x="38" y="643"/>
                  </a:lnTo>
                  <a:lnTo>
                    <a:pt x="26" y="665"/>
                  </a:lnTo>
                  <a:lnTo>
                    <a:pt x="20" y="676"/>
                  </a:lnTo>
                  <a:lnTo>
                    <a:pt x="16" y="687"/>
                  </a:lnTo>
                  <a:lnTo>
                    <a:pt x="11" y="699"/>
                  </a:lnTo>
                  <a:lnTo>
                    <a:pt x="7" y="711"/>
                  </a:lnTo>
                  <a:lnTo>
                    <a:pt x="5" y="723"/>
                  </a:lnTo>
                  <a:lnTo>
                    <a:pt x="3" y="734"/>
                  </a:lnTo>
                  <a:lnTo>
                    <a:pt x="1" y="746"/>
                  </a:lnTo>
                  <a:lnTo>
                    <a:pt x="0" y="757"/>
                  </a:lnTo>
                  <a:lnTo>
                    <a:pt x="1" y="767"/>
                  </a:lnTo>
                  <a:lnTo>
                    <a:pt x="4" y="777"/>
                  </a:lnTo>
                  <a:lnTo>
                    <a:pt x="7" y="787"/>
                  </a:lnTo>
                  <a:lnTo>
                    <a:pt x="11" y="799"/>
                  </a:lnTo>
                  <a:lnTo>
                    <a:pt x="17" y="811"/>
                  </a:lnTo>
                  <a:lnTo>
                    <a:pt x="22" y="824"/>
                  </a:lnTo>
                  <a:lnTo>
                    <a:pt x="30" y="836"/>
                  </a:lnTo>
                  <a:lnTo>
                    <a:pt x="38" y="848"/>
                  </a:lnTo>
                  <a:lnTo>
                    <a:pt x="46" y="859"/>
                  </a:lnTo>
                  <a:lnTo>
                    <a:pt x="56" y="870"/>
                  </a:lnTo>
                  <a:lnTo>
                    <a:pt x="66" y="880"/>
                  </a:lnTo>
                  <a:lnTo>
                    <a:pt x="76" y="889"/>
                  </a:lnTo>
                  <a:lnTo>
                    <a:pt x="87" y="896"/>
                  </a:lnTo>
                  <a:lnTo>
                    <a:pt x="98" y="901"/>
                  </a:lnTo>
                  <a:lnTo>
                    <a:pt x="104" y="903"/>
                  </a:lnTo>
                  <a:lnTo>
                    <a:pt x="109" y="904"/>
                  </a:lnTo>
                  <a:lnTo>
                    <a:pt x="115" y="905"/>
                  </a:lnTo>
                  <a:lnTo>
                    <a:pt x="120" y="905"/>
                  </a:lnTo>
                  <a:lnTo>
                    <a:pt x="130" y="904"/>
                  </a:lnTo>
                  <a:lnTo>
                    <a:pt x="138" y="902"/>
                  </a:lnTo>
                  <a:lnTo>
                    <a:pt x="146" y="898"/>
                  </a:lnTo>
                  <a:lnTo>
                    <a:pt x="153" y="893"/>
                  </a:lnTo>
                  <a:lnTo>
                    <a:pt x="161" y="889"/>
                  </a:lnTo>
                  <a:lnTo>
                    <a:pt x="168" y="885"/>
                  </a:lnTo>
                  <a:lnTo>
                    <a:pt x="177" y="882"/>
                  </a:lnTo>
                  <a:lnTo>
                    <a:pt x="187" y="881"/>
                  </a:lnTo>
                  <a:lnTo>
                    <a:pt x="189" y="903"/>
                  </a:lnTo>
                  <a:lnTo>
                    <a:pt x="190" y="934"/>
                  </a:lnTo>
                  <a:lnTo>
                    <a:pt x="190" y="942"/>
                  </a:lnTo>
                  <a:lnTo>
                    <a:pt x="191" y="949"/>
                  </a:lnTo>
                  <a:lnTo>
                    <a:pt x="194" y="956"/>
                  </a:lnTo>
                  <a:lnTo>
                    <a:pt x="196" y="961"/>
                  </a:lnTo>
                  <a:lnTo>
                    <a:pt x="199" y="966"/>
                  </a:lnTo>
                  <a:lnTo>
                    <a:pt x="202" y="970"/>
                  </a:lnTo>
                  <a:lnTo>
                    <a:pt x="208" y="972"/>
                  </a:lnTo>
                  <a:lnTo>
                    <a:pt x="213" y="973"/>
                  </a:lnTo>
                  <a:lnTo>
                    <a:pt x="233" y="97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59" name="Freeform 32">
              <a:extLst>
                <a:ext uri="{FF2B5EF4-FFF2-40B4-BE49-F238E27FC236}">
                  <a16:creationId xmlns:a16="http://schemas.microsoft.com/office/drawing/2014/main" id="{4D2DF230-8377-8845-AFF5-1010156B7055}"/>
                </a:ext>
              </a:extLst>
            </p:cNvPr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5772266" y="4186050"/>
              <a:ext cx="362197" cy="320952"/>
            </a:xfrm>
            <a:custGeom>
              <a:avLst/>
              <a:gdLst>
                <a:gd name="T0" fmla="*/ 2655 w 671"/>
                <a:gd name="T1" fmla="*/ 201563 h 549"/>
                <a:gd name="T2" fmla="*/ 3539 w 671"/>
                <a:gd name="T3" fmla="*/ 166303 h 549"/>
                <a:gd name="T4" fmla="*/ 7521 w 671"/>
                <a:gd name="T5" fmla="*/ 151041 h 549"/>
                <a:gd name="T6" fmla="*/ 23006 w 671"/>
                <a:gd name="T7" fmla="*/ 125253 h 549"/>
                <a:gd name="T8" fmla="*/ 31412 w 671"/>
                <a:gd name="T9" fmla="*/ 107886 h 549"/>
                <a:gd name="T10" fmla="*/ 32297 w 671"/>
                <a:gd name="T11" fmla="*/ 87888 h 549"/>
                <a:gd name="T12" fmla="*/ 32297 w 671"/>
                <a:gd name="T13" fmla="*/ 72100 h 549"/>
                <a:gd name="T14" fmla="*/ 23891 w 671"/>
                <a:gd name="T15" fmla="*/ 56838 h 549"/>
                <a:gd name="T16" fmla="*/ 26988 w 671"/>
                <a:gd name="T17" fmla="*/ 41576 h 549"/>
                <a:gd name="T18" fmla="*/ 33624 w 671"/>
                <a:gd name="T19" fmla="*/ 26314 h 549"/>
                <a:gd name="T20" fmla="*/ 42472 w 671"/>
                <a:gd name="T21" fmla="*/ 13157 h 549"/>
                <a:gd name="T22" fmla="*/ 53090 w 671"/>
                <a:gd name="T23" fmla="*/ 3684 h 549"/>
                <a:gd name="T24" fmla="*/ 64593 w 671"/>
                <a:gd name="T25" fmla="*/ 0 h 549"/>
                <a:gd name="T26" fmla="*/ 76538 w 671"/>
                <a:gd name="T27" fmla="*/ 2631 h 549"/>
                <a:gd name="T28" fmla="*/ 91138 w 671"/>
                <a:gd name="T29" fmla="*/ 13683 h 549"/>
                <a:gd name="T30" fmla="*/ 104411 w 671"/>
                <a:gd name="T31" fmla="*/ 23682 h 549"/>
                <a:gd name="T32" fmla="*/ 114586 w 671"/>
                <a:gd name="T33" fmla="*/ 26314 h 549"/>
                <a:gd name="T34" fmla="*/ 120338 w 671"/>
                <a:gd name="T35" fmla="*/ 23156 h 549"/>
                <a:gd name="T36" fmla="*/ 125647 w 671"/>
                <a:gd name="T37" fmla="*/ 18420 h 549"/>
                <a:gd name="T38" fmla="*/ 132726 w 671"/>
                <a:gd name="T39" fmla="*/ 16841 h 549"/>
                <a:gd name="T40" fmla="*/ 140689 w 671"/>
                <a:gd name="T41" fmla="*/ 20525 h 549"/>
                <a:gd name="T42" fmla="*/ 149095 w 671"/>
                <a:gd name="T43" fmla="*/ 34208 h 549"/>
                <a:gd name="T44" fmla="*/ 156174 w 671"/>
                <a:gd name="T45" fmla="*/ 41576 h 549"/>
                <a:gd name="T46" fmla="*/ 163695 w 671"/>
                <a:gd name="T47" fmla="*/ 42628 h 549"/>
                <a:gd name="T48" fmla="*/ 168562 w 671"/>
                <a:gd name="T49" fmla="*/ 39471 h 549"/>
                <a:gd name="T50" fmla="*/ 175640 w 671"/>
                <a:gd name="T51" fmla="*/ 29471 h 549"/>
                <a:gd name="T52" fmla="*/ 185373 w 671"/>
                <a:gd name="T53" fmla="*/ 19998 h 549"/>
                <a:gd name="T54" fmla="*/ 202628 w 671"/>
                <a:gd name="T55" fmla="*/ 11578 h 549"/>
                <a:gd name="T56" fmla="*/ 215458 w 671"/>
                <a:gd name="T57" fmla="*/ 13157 h 549"/>
                <a:gd name="T58" fmla="*/ 226076 w 671"/>
                <a:gd name="T59" fmla="*/ 18420 h 549"/>
                <a:gd name="T60" fmla="*/ 237579 w 671"/>
                <a:gd name="T61" fmla="*/ 22630 h 549"/>
                <a:gd name="T62" fmla="*/ 252621 w 671"/>
                <a:gd name="T63" fmla="*/ 20525 h 549"/>
                <a:gd name="T64" fmla="*/ 285803 w 671"/>
                <a:gd name="T65" fmla="*/ 35260 h 549"/>
                <a:gd name="T66" fmla="*/ 294208 w 671"/>
                <a:gd name="T67" fmla="*/ 55259 h 549"/>
                <a:gd name="T68" fmla="*/ 275627 w 671"/>
                <a:gd name="T69" fmla="*/ 96308 h 549"/>
                <a:gd name="T70" fmla="*/ 262354 w 671"/>
                <a:gd name="T71" fmla="*/ 122622 h 549"/>
                <a:gd name="T72" fmla="*/ 252179 w 671"/>
                <a:gd name="T73" fmla="*/ 153146 h 549"/>
                <a:gd name="T74" fmla="*/ 243330 w 671"/>
                <a:gd name="T75" fmla="*/ 180512 h 549"/>
                <a:gd name="T76" fmla="*/ 232270 w 671"/>
                <a:gd name="T77" fmla="*/ 214194 h 549"/>
                <a:gd name="T78" fmla="*/ 228288 w 671"/>
                <a:gd name="T79" fmla="*/ 222088 h 549"/>
                <a:gd name="T80" fmla="*/ 221209 w 671"/>
                <a:gd name="T81" fmla="*/ 231035 h 549"/>
                <a:gd name="T82" fmla="*/ 213246 w 671"/>
                <a:gd name="T83" fmla="*/ 233140 h 549"/>
                <a:gd name="T84" fmla="*/ 203070 w 671"/>
                <a:gd name="T85" fmla="*/ 227351 h 549"/>
                <a:gd name="T86" fmla="*/ 194664 w 671"/>
                <a:gd name="T87" fmla="*/ 221562 h 549"/>
                <a:gd name="T88" fmla="*/ 180507 w 671"/>
                <a:gd name="T89" fmla="*/ 223141 h 549"/>
                <a:gd name="T90" fmla="*/ 168562 w 671"/>
                <a:gd name="T91" fmla="*/ 232087 h 549"/>
                <a:gd name="T92" fmla="*/ 161040 w 671"/>
                <a:gd name="T93" fmla="*/ 246823 h 549"/>
                <a:gd name="T94" fmla="*/ 151307 w 671"/>
                <a:gd name="T95" fmla="*/ 274189 h 549"/>
                <a:gd name="T96" fmla="*/ 143786 w 671"/>
                <a:gd name="T97" fmla="*/ 288925 h 549"/>
                <a:gd name="T98" fmla="*/ 101314 w 671"/>
                <a:gd name="T99" fmla="*/ 287346 h 549"/>
                <a:gd name="T100" fmla="*/ 96005 w 671"/>
                <a:gd name="T101" fmla="*/ 288399 h 549"/>
                <a:gd name="T102" fmla="*/ 79193 w 671"/>
                <a:gd name="T103" fmla="*/ 285767 h 549"/>
                <a:gd name="T104" fmla="*/ 71229 w 671"/>
                <a:gd name="T105" fmla="*/ 284189 h 549"/>
                <a:gd name="T106" fmla="*/ 63708 w 671"/>
                <a:gd name="T107" fmla="*/ 279452 h 549"/>
                <a:gd name="T108" fmla="*/ 57072 w 671"/>
                <a:gd name="T109" fmla="*/ 271032 h 549"/>
                <a:gd name="T110" fmla="*/ 52648 w 671"/>
                <a:gd name="T111" fmla="*/ 261032 h 549"/>
                <a:gd name="T112" fmla="*/ 49993 w 671"/>
                <a:gd name="T113" fmla="*/ 248402 h 549"/>
                <a:gd name="T114" fmla="*/ 44242 w 671"/>
                <a:gd name="T115" fmla="*/ 242087 h 549"/>
                <a:gd name="T116" fmla="*/ 36721 w 671"/>
                <a:gd name="T117" fmla="*/ 235245 h 549"/>
                <a:gd name="T118" fmla="*/ 27872 w 671"/>
                <a:gd name="T119" fmla="*/ 227351 h 549"/>
                <a:gd name="T120" fmla="*/ 17254 w 671"/>
                <a:gd name="T121" fmla="*/ 225772 h 549"/>
                <a:gd name="T122" fmla="*/ 0 w 671"/>
                <a:gd name="T123" fmla="*/ 230508 h 5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71" h="549">
                  <a:moveTo>
                    <a:pt x="0" y="438"/>
                  </a:moveTo>
                  <a:lnTo>
                    <a:pt x="4" y="405"/>
                  </a:lnTo>
                  <a:lnTo>
                    <a:pt x="6" y="383"/>
                  </a:lnTo>
                  <a:lnTo>
                    <a:pt x="7" y="360"/>
                  </a:lnTo>
                  <a:lnTo>
                    <a:pt x="7" y="327"/>
                  </a:lnTo>
                  <a:lnTo>
                    <a:pt x="8" y="316"/>
                  </a:lnTo>
                  <a:lnTo>
                    <a:pt x="9" y="306"/>
                  </a:lnTo>
                  <a:lnTo>
                    <a:pt x="12" y="296"/>
                  </a:lnTo>
                  <a:lnTo>
                    <a:pt x="17" y="287"/>
                  </a:lnTo>
                  <a:lnTo>
                    <a:pt x="28" y="270"/>
                  </a:lnTo>
                  <a:lnTo>
                    <a:pt x="40" y="254"/>
                  </a:lnTo>
                  <a:lnTo>
                    <a:pt x="52" y="238"/>
                  </a:lnTo>
                  <a:lnTo>
                    <a:pt x="63" y="222"/>
                  </a:lnTo>
                  <a:lnTo>
                    <a:pt x="67" y="214"/>
                  </a:lnTo>
                  <a:lnTo>
                    <a:pt x="71" y="205"/>
                  </a:lnTo>
                  <a:lnTo>
                    <a:pt x="73" y="196"/>
                  </a:lnTo>
                  <a:lnTo>
                    <a:pt x="73" y="185"/>
                  </a:lnTo>
                  <a:lnTo>
                    <a:pt x="73" y="167"/>
                  </a:lnTo>
                  <a:lnTo>
                    <a:pt x="73" y="156"/>
                  </a:lnTo>
                  <a:lnTo>
                    <a:pt x="73" y="148"/>
                  </a:lnTo>
                  <a:lnTo>
                    <a:pt x="73" y="137"/>
                  </a:lnTo>
                  <a:lnTo>
                    <a:pt x="63" y="126"/>
                  </a:lnTo>
                  <a:lnTo>
                    <a:pt x="53" y="117"/>
                  </a:lnTo>
                  <a:lnTo>
                    <a:pt x="54" y="108"/>
                  </a:lnTo>
                  <a:lnTo>
                    <a:pt x="55" y="99"/>
                  </a:lnTo>
                  <a:lnTo>
                    <a:pt x="57" y="89"/>
                  </a:lnTo>
                  <a:lnTo>
                    <a:pt x="61" y="79"/>
                  </a:lnTo>
                  <a:lnTo>
                    <a:pt x="65" y="68"/>
                  </a:lnTo>
                  <a:lnTo>
                    <a:pt x="71" y="59"/>
                  </a:lnTo>
                  <a:lnTo>
                    <a:pt x="76" y="50"/>
                  </a:lnTo>
                  <a:lnTo>
                    <a:pt x="83" y="41"/>
                  </a:lnTo>
                  <a:lnTo>
                    <a:pt x="89" y="33"/>
                  </a:lnTo>
                  <a:lnTo>
                    <a:pt x="96" y="25"/>
                  </a:lnTo>
                  <a:lnTo>
                    <a:pt x="104" y="17"/>
                  </a:lnTo>
                  <a:lnTo>
                    <a:pt x="112" y="12"/>
                  </a:lnTo>
                  <a:lnTo>
                    <a:pt x="120" y="7"/>
                  </a:lnTo>
                  <a:lnTo>
                    <a:pt x="129" y="3"/>
                  </a:lnTo>
                  <a:lnTo>
                    <a:pt x="138" y="1"/>
                  </a:lnTo>
                  <a:lnTo>
                    <a:pt x="146" y="0"/>
                  </a:lnTo>
                  <a:lnTo>
                    <a:pt x="156" y="1"/>
                  </a:lnTo>
                  <a:lnTo>
                    <a:pt x="164" y="3"/>
                  </a:lnTo>
                  <a:lnTo>
                    <a:pt x="173" y="5"/>
                  </a:lnTo>
                  <a:lnTo>
                    <a:pt x="179" y="8"/>
                  </a:lnTo>
                  <a:lnTo>
                    <a:pt x="194" y="16"/>
                  </a:lnTo>
                  <a:lnTo>
                    <a:pt x="206" y="26"/>
                  </a:lnTo>
                  <a:lnTo>
                    <a:pt x="217" y="35"/>
                  </a:lnTo>
                  <a:lnTo>
                    <a:pt x="230" y="42"/>
                  </a:lnTo>
                  <a:lnTo>
                    <a:pt x="236" y="45"/>
                  </a:lnTo>
                  <a:lnTo>
                    <a:pt x="243" y="48"/>
                  </a:lnTo>
                  <a:lnTo>
                    <a:pt x="251" y="49"/>
                  </a:lnTo>
                  <a:lnTo>
                    <a:pt x="259" y="50"/>
                  </a:lnTo>
                  <a:lnTo>
                    <a:pt x="264" y="49"/>
                  </a:lnTo>
                  <a:lnTo>
                    <a:pt x="268" y="47"/>
                  </a:lnTo>
                  <a:lnTo>
                    <a:pt x="272" y="44"/>
                  </a:lnTo>
                  <a:lnTo>
                    <a:pt x="276" y="41"/>
                  </a:lnTo>
                  <a:lnTo>
                    <a:pt x="279" y="37"/>
                  </a:lnTo>
                  <a:lnTo>
                    <a:pt x="284" y="35"/>
                  </a:lnTo>
                  <a:lnTo>
                    <a:pt x="288" y="32"/>
                  </a:lnTo>
                  <a:lnTo>
                    <a:pt x="292" y="32"/>
                  </a:lnTo>
                  <a:lnTo>
                    <a:pt x="300" y="32"/>
                  </a:lnTo>
                  <a:lnTo>
                    <a:pt x="308" y="34"/>
                  </a:lnTo>
                  <a:lnTo>
                    <a:pt x="313" y="36"/>
                  </a:lnTo>
                  <a:lnTo>
                    <a:pt x="318" y="39"/>
                  </a:lnTo>
                  <a:lnTo>
                    <a:pt x="325" y="47"/>
                  </a:lnTo>
                  <a:lnTo>
                    <a:pt x="332" y="56"/>
                  </a:lnTo>
                  <a:lnTo>
                    <a:pt x="337" y="65"/>
                  </a:lnTo>
                  <a:lnTo>
                    <a:pt x="344" y="73"/>
                  </a:lnTo>
                  <a:lnTo>
                    <a:pt x="348" y="76"/>
                  </a:lnTo>
                  <a:lnTo>
                    <a:pt x="353" y="79"/>
                  </a:lnTo>
                  <a:lnTo>
                    <a:pt x="358" y="81"/>
                  </a:lnTo>
                  <a:lnTo>
                    <a:pt x="366" y="81"/>
                  </a:lnTo>
                  <a:lnTo>
                    <a:pt x="370" y="81"/>
                  </a:lnTo>
                  <a:lnTo>
                    <a:pt x="375" y="80"/>
                  </a:lnTo>
                  <a:lnTo>
                    <a:pt x="378" y="77"/>
                  </a:lnTo>
                  <a:lnTo>
                    <a:pt x="381" y="75"/>
                  </a:lnTo>
                  <a:lnTo>
                    <a:pt x="387" y="70"/>
                  </a:lnTo>
                  <a:lnTo>
                    <a:pt x="392" y="63"/>
                  </a:lnTo>
                  <a:lnTo>
                    <a:pt x="397" y="56"/>
                  </a:lnTo>
                  <a:lnTo>
                    <a:pt x="403" y="49"/>
                  </a:lnTo>
                  <a:lnTo>
                    <a:pt x="410" y="43"/>
                  </a:lnTo>
                  <a:lnTo>
                    <a:pt x="419" y="38"/>
                  </a:lnTo>
                  <a:lnTo>
                    <a:pt x="433" y="30"/>
                  </a:lnTo>
                  <a:lnTo>
                    <a:pt x="446" y="25"/>
                  </a:lnTo>
                  <a:lnTo>
                    <a:pt x="458" y="22"/>
                  </a:lnTo>
                  <a:lnTo>
                    <a:pt x="468" y="21"/>
                  </a:lnTo>
                  <a:lnTo>
                    <a:pt x="478" y="22"/>
                  </a:lnTo>
                  <a:lnTo>
                    <a:pt x="487" y="25"/>
                  </a:lnTo>
                  <a:lnTo>
                    <a:pt x="496" y="28"/>
                  </a:lnTo>
                  <a:lnTo>
                    <a:pt x="503" y="31"/>
                  </a:lnTo>
                  <a:lnTo>
                    <a:pt x="511" y="35"/>
                  </a:lnTo>
                  <a:lnTo>
                    <a:pt x="520" y="38"/>
                  </a:lnTo>
                  <a:lnTo>
                    <a:pt x="528" y="41"/>
                  </a:lnTo>
                  <a:lnTo>
                    <a:pt x="537" y="43"/>
                  </a:lnTo>
                  <a:lnTo>
                    <a:pt x="547" y="43"/>
                  </a:lnTo>
                  <a:lnTo>
                    <a:pt x="559" y="42"/>
                  </a:lnTo>
                  <a:lnTo>
                    <a:pt x="571" y="39"/>
                  </a:lnTo>
                  <a:lnTo>
                    <a:pt x="586" y="33"/>
                  </a:lnTo>
                  <a:lnTo>
                    <a:pt x="632" y="74"/>
                  </a:lnTo>
                  <a:lnTo>
                    <a:pt x="646" y="67"/>
                  </a:lnTo>
                  <a:lnTo>
                    <a:pt x="651" y="81"/>
                  </a:lnTo>
                  <a:lnTo>
                    <a:pt x="658" y="93"/>
                  </a:lnTo>
                  <a:lnTo>
                    <a:pt x="665" y="105"/>
                  </a:lnTo>
                  <a:lnTo>
                    <a:pt x="671" y="117"/>
                  </a:lnTo>
                  <a:lnTo>
                    <a:pt x="646" y="152"/>
                  </a:lnTo>
                  <a:lnTo>
                    <a:pt x="623" y="183"/>
                  </a:lnTo>
                  <a:lnTo>
                    <a:pt x="612" y="199"/>
                  </a:lnTo>
                  <a:lnTo>
                    <a:pt x="602" y="216"/>
                  </a:lnTo>
                  <a:lnTo>
                    <a:pt x="593" y="233"/>
                  </a:lnTo>
                  <a:lnTo>
                    <a:pt x="584" y="254"/>
                  </a:lnTo>
                  <a:lnTo>
                    <a:pt x="578" y="273"/>
                  </a:lnTo>
                  <a:lnTo>
                    <a:pt x="570" y="291"/>
                  </a:lnTo>
                  <a:lnTo>
                    <a:pt x="564" y="309"/>
                  </a:lnTo>
                  <a:lnTo>
                    <a:pt x="557" y="326"/>
                  </a:lnTo>
                  <a:lnTo>
                    <a:pt x="550" y="343"/>
                  </a:lnTo>
                  <a:lnTo>
                    <a:pt x="543" y="363"/>
                  </a:lnTo>
                  <a:lnTo>
                    <a:pt x="534" y="383"/>
                  </a:lnTo>
                  <a:lnTo>
                    <a:pt x="525" y="407"/>
                  </a:lnTo>
                  <a:lnTo>
                    <a:pt x="524" y="410"/>
                  </a:lnTo>
                  <a:lnTo>
                    <a:pt x="521" y="416"/>
                  </a:lnTo>
                  <a:lnTo>
                    <a:pt x="516" y="422"/>
                  </a:lnTo>
                  <a:lnTo>
                    <a:pt x="511" y="428"/>
                  </a:lnTo>
                  <a:lnTo>
                    <a:pt x="505" y="434"/>
                  </a:lnTo>
                  <a:lnTo>
                    <a:pt x="500" y="439"/>
                  </a:lnTo>
                  <a:lnTo>
                    <a:pt x="496" y="443"/>
                  </a:lnTo>
                  <a:lnTo>
                    <a:pt x="492" y="444"/>
                  </a:lnTo>
                  <a:lnTo>
                    <a:pt x="482" y="443"/>
                  </a:lnTo>
                  <a:lnTo>
                    <a:pt x="474" y="440"/>
                  </a:lnTo>
                  <a:lnTo>
                    <a:pt x="466" y="436"/>
                  </a:lnTo>
                  <a:lnTo>
                    <a:pt x="459" y="432"/>
                  </a:lnTo>
                  <a:lnTo>
                    <a:pt x="453" y="428"/>
                  </a:lnTo>
                  <a:lnTo>
                    <a:pt x="446" y="424"/>
                  </a:lnTo>
                  <a:lnTo>
                    <a:pt x="440" y="421"/>
                  </a:lnTo>
                  <a:lnTo>
                    <a:pt x="432" y="420"/>
                  </a:lnTo>
                  <a:lnTo>
                    <a:pt x="419" y="421"/>
                  </a:lnTo>
                  <a:lnTo>
                    <a:pt x="408" y="424"/>
                  </a:lnTo>
                  <a:lnTo>
                    <a:pt x="398" y="428"/>
                  </a:lnTo>
                  <a:lnTo>
                    <a:pt x="389" y="434"/>
                  </a:lnTo>
                  <a:lnTo>
                    <a:pt x="381" y="441"/>
                  </a:lnTo>
                  <a:lnTo>
                    <a:pt x="375" y="449"/>
                  </a:lnTo>
                  <a:lnTo>
                    <a:pt x="369" y="458"/>
                  </a:lnTo>
                  <a:lnTo>
                    <a:pt x="364" y="469"/>
                  </a:lnTo>
                  <a:lnTo>
                    <a:pt x="355" y="489"/>
                  </a:lnTo>
                  <a:lnTo>
                    <a:pt x="346" y="510"/>
                  </a:lnTo>
                  <a:lnTo>
                    <a:pt x="342" y="521"/>
                  </a:lnTo>
                  <a:lnTo>
                    <a:pt x="336" y="531"/>
                  </a:lnTo>
                  <a:lnTo>
                    <a:pt x="332" y="541"/>
                  </a:lnTo>
                  <a:lnTo>
                    <a:pt x="325" y="549"/>
                  </a:lnTo>
                  <a:lnTo>
                    <a:pt x="233" y="543"/>
                  </a:lnTo>
                  <a:lnTo>
                    <a:pt x="231" y="545"/>
                  </a:lnTo>
                  <a:lnTo>
                    <a:pt x="229" y="546"/>
                  </a:lnTo>
                  <a:lnTo>
                    <a:pt x="227" y="547"/>
                  </a:lnTo>
                  <a:lnTo>
                    <a:pt x="223" y="548"/>
                  </a:lnTo>
                  <a:lnTo>
                    <a:pt x="217" y="548"/>
                  </a:lnTo>
                  <a:lnTo>
                    <a:pt x="209" y="547"/>
                  </a:lnTo>
                  <a:lnTo>
                    <a:pt x="193" y="545"/>
                  </a:lnTo>
                  <a:lnTo>
                    <a:pt x="179" y="543"/>
                  </a:lnTo>
                  <a:lnTo>
                    <a:pt x="173" y="543"/>
                  </a:lnTo>
                  <a:lnTo>
                    <a:pt x="167" y="542"/>
                  </a:lnTo>
                  <a:lnTo>
                    <a:pt x="161" y="540"/>
                  </a:lnTo>
                  <a:lnTo>
                    <a:pt x="155" y="537"/>
                  </a:lnTo>
                  <a:lnTo>
                    <a:pt x="150" y="534"/>
                  </a:lnTo>
                  <a:lnTo>
                    <a:pt x="144" y="531"/>
                  </a:lnTo>
                  <a:lnTo>
                    <a:pt x="139" y="527"/>
                  </a:lnTo>
                  <a:lnTo>
                    <a:pt x="134" y="521"/>
                  </a:lnTo>
                  <a:lnTo>
                    <a:pt x="129" y="515"/>
                  </a:lnTo>
                  <a:lnTo>
                    <a:pt x="126" y="509"/>
                  </a:lnTo>
                  <a:lnTo>
                    <a:pt x="122" y="503"/>
                  </a:lnTo>
                  <a:lnTo>
                    <a:pt x="119" y="496"/>
                  </a:lnTo>
                  <a:lnTo>
                    <a:pt x="117" y="489"/>
                  </a:lnTo>
                  <a:lnTo>
                    <a:pt x="115" y="481"/>
                  </a:lnTo>
                  <a:lnTo>
                    <a:pt x="113" y="472"/>
                  </a:lnTo>
                  <a:lnTo>
                    <a:pt x="113" y="462"/>
                  </a:lnTo>
                  <a:lnTo>
                    <a:pt x="106" y="462"/>
                  </a:lnTo>
                  <a:lnTo>
                    <a:pt x="100" y="460"/>
                  </a:lnTo>
                  <a:lnTo>
                    <a:pt x="95" y="457"/>
                  </a:lnTo>
                  <a:lnTo>
                    <a:pt x="90" y="454"/>
                  </a:lnTo>
                  <a:lnTo>
                    <a:pt x="83" y="447"/>
                  </a:lnTo>
                  <a:lnTo>
                    <a:pt x="74" y="439"/>
                  </a:lnTo>
                  <a:lnTo>
                    <a:pt x="70" y="435"/>
                  </a:lnTo>
                  <a:lnTo>
                    <a:pt x="63" y="432"/>
                  </a:lnTo>
                  <a:lnTo>
                    <a:pt x="56" y="430"/>
                  </a:lnTo>
                  <a:lnTo>
                    <a:pt x="49" y="429"/>
                  </a:lnTo>
                  <a:lnTo>
                    <a:pt x="39" y="429"/>
                  </a:lnTo>
                  <a:lnTo>
                    <a:pt x="28" y="430"/>
                  </a:lnTo>
                  <a:lnTo>
                    <a:pt x="15" y="433"/>
                  </a:lnTo>
                  <a:lnTo>
                    <a:pt x="0" y="43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0" name="Freeform 33">
              <a:extLst>
                <a:ext uri="{FF2B5EF4-FFF2-40B4-BE49-F238E27FC236}">
                  <a16:creationId xmlns:a16="http://schemas.microsoft.com/office/drawing/2014/main" id="{CA33EA2F-0434-1049-B6AF-2D6AD0AA705C}"/>
                </a:ext>
              </a:extLst>
            </p:cNvPr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6800751" y="4036155"/>
              <a:ext cx="185940" cy="188691"/>
            </a:xfrm>
            <a:custGeom>
              <a:avLst/>
              <a:gdLst>
                <a:gd name="T0" fmla="*/ 138778 w 358"/>
                <a:gd name="T1" fmla="*/ 168304 h 327"/>
                <a:gd name="T2" fmla="*/ 140906 w 358"/>
                <a:gd name="T3" fmla="*/ 166745 h 327"/>
                <a:gd name="T4" fmla="*/ 143460 w 358"/>
                <a:gd name="T5" fmla="*/ 165187 h 327"/>
                <a:gd name="T6" fmla="*/ 147292 w 358"/>
                <a:gd name="T7" fmla="*/ 165187 h 327"/>
                <a:gd name="T8" fmla="*/ 151549 w 358"/>
                <a:gd name="T9" fmla="*/ 168304 h 327"/>
                <a:gd name="T10" fmla="*/ 135798 w 358"/>
                <a:gd name="T11" fmla="*/ 148045 h 327"/>
                <a:gd name="T12" fmla="*/ 118344 w 358"/>
                <a:gd name="T13" fmla="*/ 122072 h 327"/>
                <a:gd name="T14" fmla="*/ 107702 w 358"/>
                <a:gd name="T15" fmla="*/ 105969 h 327"/>
                <a:gd name="T16" fmla="*/ 98762 w 358"/>
                <a:gd name="T17" fmla="*/ 96619 h 327"/>
                <a:gd name="T18" fmla="*/ 93228 w 358"/>
                <a:gd name="T19" fmla="*/ 94021 h 327"/>
                <a:gd name="T20" fmla="*/ 88545 w 358"/>
                <a:gd name="T21" fmla="*/ 93502 h 327"/>
                <a:gd name="T22" fmla="*/ 85565 w 358"/>
                <a:gd name="T23" fmla="*/ 92983 h 327"/>
                <a:gd name="T24" fmla="*/ 84714 w 358"/>
                <a:gd name="T25" fmla="*/ 90385 h 327"/>
                <a:gd name="T26" fmla="*/ 84288 w 358"/>
                <a:gd name="T27" fmla="*/ 88307 h 327"/>
                <a:gd name="T28" fmla="*/ 83011 w 358"/>
                <a:gd name="T29" fmla="*/ 87788 h 327"/>
                <a:gd name="T30" fmla="*/ 78328 w 358"/>
                <a:gd name="T31" fmla="*/ 89346 h 327"/>
                <a:gd name="T32" fmla="*/ 72794 w 358"/>
                <a:gd name="T33" fmla="*/ 89346 h 327"/>
                <a:gd name="T34" fmla="*/ 70240 w 358"/>
                <a:gd name="T35" fmla="*/ 87269 h 327"/>
                <a:gd name="T36" fmla="*/ 68112 w 358"/>
                <a:gd name="T37" fmla="*/ 83632 h 327"/>
                <a:gd name="T38" fmla="*/ 64706 w 358"/>
                <a:gd name="T39" fmla="*/ 74802 h 327"/>
                <a:gd name="T40" fmla="*/ 60875 w 358"/>
                <a:gd name="T41" fmla="*/ 68049 h 327"/>
                <a:gd name="T42" fmla="*/ 56618 w 358"/>
                <a:gd name="T43" fmla="*/ 61815 h 327"/>
                <a:gd name="T44" fmla="*/ 54064 w 358"/>
                <a:gd name="T45" fmla="*/ 54543 h 327"/>
                <a:gd name="T46" fmla="*/ 51935 w 358"/>
                <a:gd name="T47" fmla="*/ 43634 h 327"/>
                <a:gd name="T48" fmla="*/ 50658 w 358"/>
                <a:gd name="T49" fmla="*/ 27531 h 327"/>
                <a:gd name="T50" fmla="*/ 49807 w 358"/>
                <a:gd name="T51" fmla="*/ 11947 h 327"/>
                <a:gd name="T52" fmla="*/ 47678 w 358"/>
                <a:gd name="T53" fmla="*/ 0 h 327"/>
                <a:gd name="T54" fmla="*/ 31076 w 358"/>
                <a:gd name="T55" fmla="*/ 13506 h 327"/>
                <a:gd name="T56" fmla="*/ 25968 w 358"/>
                <a:gd name="T57" fmla="*/ 17142 h 327"/>
                <a:gd name="T58" fmla="*/ 14048 w 358"/>
                <a:gd name="T59" fmla="*/ 25973 h 327"/>
                <a:gd name="T60" fmla="*/ 8940 w 358"/>
                <a:gd name="T61" fmla="*/ 31687 h 327"/>
                <a:gd name="T62" fmla="*/ 7237 w 358"/>
                <a:gd name="T63" fmla="*/ 37401 h 327"/>
                <a:gd name="T64" fmla="*/ 6811 w 358"/>
                <a:gd name="T65" fmla="*/ 43115 h 327"/>
                <a:gd name="T66" fmla="*/ 8514 w 358"/>
                <a:gd name="T67" fmla="*/ 48309 h 327"/>
                <a:gd name="T68" fmla="*/ 9365 w 358"/>
                <a:gd name="T69" fmla="*/ 51946 h 327"/>
                <a:gd name="T70" fmla="*/ 8514 w 358"/>
                <a:gd name="T71" fmla="*/ 57140 h 327"/>
                <a:gd name="T72" fmla="*/ 6385 w 358"/>
                <a:gd name="T73" fmla="*/ 63893 h 327"/>
                <a:gd name="T74" fmla="*/ 2980 w 358"/>
                <a:gd name="T75" fmla="*/ 70646 h 327"/>
                <a:gd name="T76" fmla="*/ 0 w 358"/>
                <a:gd name="T77" fmla="*/ 80516 h 327"/>
                <a:gd name="T78" fmla="*/ 0 w 358"/>
                <a:gd name="T79" fmla="*/ 90385 h 327"/>
                <a:gd name="T80" fmla="*/ 2128 w 358"/>
                <a:gd name="T81" fmla="*/ 94541 h 327"/>
                <a:gd name="T82" fmla="*/ 4683 w 358"/>
                <a:gd name="T83" fmla="*/ 97138 h 327"/>
                <a:gd name="T84" fmla="*/ 8514 w 358"/>
                <a:gd name="T85" fmla="*/ 96619 h 327"/>
                <a:gd name="T86" fmla="*/ 18731 w 358"/>
                <a:gd name="T87" fmla="*/ 87269 h 327"/>
                <a:gd name="T88" fmla="*/ 25542 w 358"/>
                <a:gd name="T89" fmla="*/ 83632 h 327"/>
                <a:gd name="T90" fmla="*/ 32353 w 358"/>
                <a:gd name="T91" fmla="*/ 77918 h 327"/>
                <a:gd name="T92" fmla="*/ 39590 w 358"/>
                <a:gd name="T93" fmla="*/ 82593 h 327"/>
                <a:gd name="T94" fmla="*/ 46827 w 358"/>
                <a:gd name="T95" fmla="*/ 85191 h 327"/>
                <a:gd name="T96" fmla="*/ 60449 w 358"/>
                <a:gd name="T97" fmla="*/ 93502 h 327"/>
                <a:gd name="T98" fmla="*/ 69389 w 358"/>
                <a:gd name="T99" fmla="*/ 98697 h 327"/>
                <a:gd name="T100" fmla="*/ 83437 w 358"/>
                <a:gd name="T101" fmla="*/ 108566 h 327"/>
                <a:gd name="T102" fmla="*/ 93228 w 358"/>
                <a:gd name="T103" fmla="*/ 116878 h 327"/>
                <a:gd name="T104" fmla="*/ 104296 w 358"/>
                <a:gd name="T105" fmla="*/ 126747 h 327"/>
                <a:gd name="T106" fmla="*/ 108979 w 358"/>
                <a:gd name="T107" fmla="*/ 131942 h 327"/>
                <a:gd name="T108" fmla="*/ 113661 w 358"/>
                <a:gd name="T109" fmla="*/ 140253 h 327"/>
                <a:gd name="T110" fmla="*/ 114513 w 358"/>
                <a:gd name="T111" fmla="*/ 144928 h 327"/>
                <a:gd name="T112" fmla="*/ 114513 w 358"/>
                <a:gd name="T113" fmla="*/ 148564 h 327"/>
                <a:gd name="T114" fmla="*/ 114939 w 358"/>
                <a:gd name="T115" fmla="*/ 150642 h 327"/>
                <a:gd name="T116" fmla="*/ 117493 w 358"/>
                <a:gd name="T117" fmla="*/ 151681 h 327"/>
                <a:gd name="T118" fmla="*/ 124304 w 358"/>
                <a:gd name="T119" fmla="*/ 156876 h 327"/>
                <a:gd name="T120" fmla="*/ 135372 w 358"/>
                <a:gd name="T121" fmla="*/ 166745 h 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58" h="327">
                  <a:moveTo>
                    <a:pt x="325" y="327"/>
                  </a:moveTo>
                  <a:lnTo>
                    <a:pt x="326" y="324"/>
                  </a:lnTo>
                  <a:lnTo>
                    <a:pt x="329" y="322"/>
                  </a:lnTo>
                  <a:lnTo>
                    <a:pt x="331" y="321"/>
                  </a:lnTo>
                  <a:lnTo>
                    <a:pt x="332" y="321"/>
                  </a:lnTo>
                  <a:lnTo>
                    <a:pt x="337" y="318"/>
                  </a:lnTo>
                  <a:lnTo>
                    <a:pt x="342" y="317"/>
                  </a:lnTo>
                  <a:lnTo>
                    <a:pt x="346" y="318"/>
                  </a:lnTo>
                  <a:lnTo>
                    <a:pt x="351" y="319"/>
                  </a:lnTo>
                  <a:lnTo>
                    <a:pt x="356" y="324"/>
                  </a:lnTo>
                  <a:lnTo>
                    <a:pt x="358" y="327"/>
                  </a:lnTo>
                  <a:lnTo>
                    <a:pt x="319" y="285"/>
                  </a:lnTo>
                  <a:lnTo>
                    <a:pt x="302" y="265"/>
                  </a:lnTo>
                  <a:lnTo>
                    <a:pt x="278" y="235"/>
                  </a:lnTo>
                  <a:lnTo>
                    <a:pt x="265" y="219"/>
                  </a:lnTo>
                  <a:lnTo>
                    <a:pt x="253" y="204"/>
                  </a:lnTo>
                  <a:lnTo>
                    <a:pt x="241" y="193"/>
                  </a:lnTo>
                  <a:lnTo>
                    <a:pt x="232" y="186"/>
                  </a:lnTo>
                  <a:lnTo>
                    <a:pt x="225" y="182"/>
                  </a:lnTo>
                  <a:lnTo>
                    <a:pt x="219" y="181"/>
                  </a:lnTo>
                  <a:lnTo>
                    <a:pt x="213" y="180"/>
                  </a:lnTo>
                  <a:lnTo>
                    <a:pt x="208" y="180"/>
                  </a:lnTo>
                  <a:lnTo>
                    <a:pt x="205" y="180"/>
                  </a:lnTo>
                  <a:lnTo>
                    <a:pt x="201" y="179"/>
                  </a:lnTo>
                  <a:lnTo>
                    <a:pt x="200" y="177"/>
                  </a:lnTo>
                  <a:lnTo>
                    <a:pt x="199" y="174"/>
                  </a:lnTo>
                  <a:lnTo>
                    <a:pt x="199" y="172"/>
                  </a:lnTo>
                  <a:lnTo>
                    <a:pt x="198" y="170"/>
                  </a:lnTo>
                  <a:lnTo>
                    <a:pt x="197" y="169"/>
                  </a:lnTo>
                  <a:lnTo>
                    <a:pt x="195" y="169"/>
                  </a:lnTo>
                  <a:lnTo>
                    <a:pt x="190" y="170"/>
                  </a:lnTo>
                  <a:lnTo>
                    <a:pt x="184" y="172"/>
                  </a:lnTo>
                  <a:lnTo>
                    <a:pt x="178" y="173"/>
                  </a:lnTo>
                  <a:lnTo>
                    <a:pt x="171" y="172"/>
                  </a:lnTo>
                  <a:lnTo>
                    <a:pt x="168" y="170"/>
                  </a:lnTo>
                  <a:lnTo>
                    <a:pt x="165" y="168"/>
                  </a:lnTo>
                  <a:lnTo>
                    <a:pt x="162" y="165"/>
                  </a:lnTo>
                  <a:lnTo>
                    <a:pt x="160" y="161"/>
                  </a:lnTo>
                  <a:lnTo>
                    <a:pt x="156" y="152"/>
                  </a:lnTo>
                  <a:lnTo>
                    <a:pt x="152" y="144"/>
                  </a:lnTo>
                  <a:lnTo>
                    <a:pt x="147" y="138"/>
                  </a:lnTo>
                  <a:lnTo>
                    <a:pt x="143" y="131"/>
                  </a:lnTo>
                  <a:lnTo>
                    <a:pt x="138" y="125"/>
                  </a:lnTo>
                  <a:lnTo>
                    <a:pt x="133" y="119"/>
                  </a:lnTo>
                  <a:lnTo>
                    <a:pt x="129" y="112"/>
                  </a:lnTo>
                  <a:lnTo>
                    <a:pt x="127" y="105"/>
                  </a:lnTo>
                  <a:lnTo>
                    <a:pt x="123" y="96"/>
                  </a:lnTo>
                  <a:lnTo>
                    <a:pt x="122" y="84"/>
                  </a:lnTo>
                  <a:lnTo>
                    <a:pt x="121" y="69"/>
                  </a:lnTo>
                  <a:lnTo>
                    <a:pt x="119" y="53"/>
                  </a:lnTo>
                  <a:lnTo>
                    <a:pt x="118" y="37"/>
                  </a:lnTo>
                  <a:lnTo>
                    <a:pt x="117" y="23"/>
                  </a:lnTo>
                  <a:lnTo>
                    <a:pt x="115" y="10"/>
                  </a:lnTo>
                  <a:lnTo>
                    <a:pt x="112" y="0"/>
                  </a:lnTo>
                  <a:lnTo>
                    <a:pt x="93" y="0"/>
                  </a:lnTo>
                  <a:lnTo>
                    <a:pt x="73" y="26"/>
                  </a:lnTo>
                  <a:lnTo>
                    <a:pt x="70" y="28"/>
                  </a:lnTo>
                  <a:lnTo>
                    <a:pt x="61" y="33"/>
                  </a:lnTo>
                  <a:lnTo>
                    <a:pt x="48" y="41"/>
                  </a:lnTo>
                  <a:lnTo>
                    <a:pt x="33" y="50"/>
                  </a:lnTo>
                  <a:lnTo>
                    <a:pt x="27" y="55"/>
                  </a:lnTo>
                  <a:lnTo>
                    <a:pt x="21" y="61"/>
                  </a:lnTo>
                  <a:lnTo>
                    <a:pt x="18" y="66"/>
                  </a:lnTo>
                  <a:lnTo>
                    <a:pt x="17" y="72"/>
                  </a:lnTo>
                  <a:lnTo>
                    <a:pt x="16" y="78"/>
                  </a:lnTo>
                  <a:lnTo>
                    <a:pt x="16" y="83"/>
                  </a:lnTo>
                  <a:lnTo>
                    <a:pt x="18" y="88"/>
                  </a:lnTo>
                  <a:lnTo>
                    <a:pt x="20" y="93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4"/>
                  </a:lnTo>
                  <a:lnTo>
                    <a:pt x="20" y="110"/>
                  </a:lnTo>
                  <a:lnTo>
                    <a:pt x="18" y="117"/>
                  </a:lnTo>
                  <a:lnTo>
                    <a:pt x="15" y="123"/>
                  </a:lnTo>
                  <a:lnTo>
                    <a:pt x="11" y="130"/>
                  </a:lnTo>
                  <a:lnTo>
                    <a:pt x="7" y="136"/>
                  </a:lnTo>
                  <a:lnTo>
                    <a:pt x="3" y="146"/>
                  </a:lnTo>
                  <a:lnTo>
                    <a:pt x="0" y="155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" y="176"/>
                  </a:lnTo>
                  <a:lnTo>
                    <a:pt x="5" y="182"/>
                  </a:lnTo>
                  <a:lnTo>
                    <a:pt x="8" y="185"/>
                  </a:lnTo>
                  <a:lnTo>
                    <a:pt x="11" y="187"/>
                  </a:lnTo>
                  <a:lnTo>
                    <a:pt x="15" y="187"/>
                  </a:lnTo>
                  <a:lnTo>
                    <a:pt x="20" y="186"/>
                  </a:lnTo>
                  <a:lnTo>
                    <a:pt x="31" y="177"/>
                  </a:lnTo>
                  <a:lnTo>
                    <a:pt x="44" y="168"/>
                  </a:lnTo>
                  <a:lnTo>
                    <a:pt x="55" y="163"/>
                  </a:lnTo>
                  <a:lnTo>
                    <a:pt x="60" y="161"/>
                  </a:lnTo>
                  <a:lnTo>
                    <a:pt x="73" y="149"/>
                  </a:lnTo>
                  <a:lnTo>
                    <a:pt x="76" y="150"/>
                  </a:lnTo>
                  <a:lnTo>
                    <a:pt x="84" y="155"/>
                  </a:lnTo>
                  <a:lnTo>
                    <a:pt x="93" y="159"/>
                  </a:lnTo>
                  <a:lnTo>
                    <a:pt x="99" y="161"/>
                  </a:lnTo>
                  <a:lnTo>
                    <a:pt x="110" y="164"/>
                  </a:lnTo>
                  <a:lnTo>
                    <a:pt x="126" y="170"/>
                  </a:lnTo>
                  <a:lnTo>
                    <a:pt x="142" y="180"/>
                  </a:lnTo>
                  <a:lnTo>
                    <a:pt x="153" y="186"/>
                  </a:lnTo>
                  <a:lnTo>
                    <a:pt x="163" y="190"/>
                  </a:lnTo>
                  <a:lnTo>
                    <a:pt x="179" y="199"/>
                  </a:lnTo>
                  <a:lnTo>
                    <a:pt x="196" y="209"/>
                  </a:lnTo>
                  <a:lnTo>
                    <a:pt x="206" y="216"/>
                  </a:lnTo>
                  <a:lnTo>
                    <a:pt x="219" y="225"/>
                  </a:lnTo>
                  <a:lnTo>
                    <a:pt x="232" y="235"/>
                  </a:lnTo>
                  <a:lnTo>
                    <a:pt x="245" y="244"/>
                  </a:lnTo>
                  <a:lnTo>
                    <a:pt x="252" y="247"/>
                  </a:lnTo>
                  <a:lnTo>
                    <a:pt x="256" y="254"/>
                  </a:lnTo>
                  <a:lnTo>
                    <a:pt x="266" y="265"/>
                  </a:lnTo>
                  <a:lnTo>
                    <a:pt x="267" y="270"/>
                  </a:lnTo>
                  <a:lnTo>
                    <a:pt x="268" y="274"/>
                  </a:lnTo>
                  <a:lnTo>
                    <a:pt x="269" y="279"/>
                  </a:lnTo>
                  <a:lnTo>
                    <a:pt x="269" y="283"/>
                  </a:lnTo>
                  <a:lnTo>
                    <a:pt x="269" y="286"/>
                  </a:lnTo>
                  <a:lnTo>
                    <a:pt x="269" y="289"/>
                  </a:lnTo>
                  <a:lnTo>
                    <a:pt x="270" y="290"/>
                  </a:lnTo>
                  <a:lnTo>
                    <a:pt x="273" y="291"/>
                  </a:lnTo>
                  <a:lnTo>
                    <a:pt x="276" y="292"/>
                  </a:lnTo>
                  <a:lnTo>
                    <a:pt x="284" y="296"/>
                  </a:lnTo>
                  <a:lnTo>
                    <a:pt x="292" y="302"/>
                  </a:lnTo>
                  <a:lnTo>
                    <a:pt x="301" y="309"/>
                  </a:lnTo>
                  <a:lnTo>
                    <a:pt x="318" y="321"/>
                  </a:lnTo>
                  <a:lnTo>
                    <a:pt x="325" y="32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1" name="Freeform 35">
              <a:extLst>
                <a:ext uri="{FF2B5EF4-FFF2-40B4-BE49-F238E27FC236}">
                  <a16:creationId xmlns:a16="http://schemas.microsoft.com/office/drawing/2014/main" id="{930B2A04-B8D4-A444-913F-BF31F6F4EC7A}"/>
                </a:ext>
              </a:extLst>
            </p:cNvPr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7197810" y="3731073"/>
              <a:ext cx="23242" cy="63485"/>
            </a:xfrm>
            <a:custGeom>
              <a:avLst/>
              <a:gdLst>
                <a:gd name="T0" fmla="*/ 17278 w 43"/>
                <a:gd name="T1" fmla="*/ 57150 h 93"/>
                <a:gd name="T2" fmla="*/ 13734 w 43"/>
                <a:gd name="T3" fmla="*/ 55921 h 93"/>
                <a:gd name="T4" fmla="*/ 11519 w 43"/>
                <a:gd name="T5" fmla="*/ 54692 h 93"/>
                <a:gd name="T6" fmla="*/ 9303 w 43"/>
                <a:gd name="T7" fmla="*/ 53463 h 93"/>
                <a:gd name="T8" fmla="*/ 7974 w 43"/>
                <a:gd name="T9" fmla="*/ 51619 h 93"/>
                <a:gd name="T10" fmla="*/ 6645 w 43"/>
                <a:gd name="T11" fmla="*/ 48547 h 93"/>
                <a:gd name="T12" fmla="*/ 6202 w 43"/>
                <a:gd name="T13" fmla="*/ 44860 h 93"/>
                <a:gd name="T14" fmla="*/ 5759 w 43"/>
                <a:gd name="T15" fmla="*/ 39944 h 93"/>
                <a:gd name="T16" fmla="*/ 4873 w 43"/>
                <a:gd name="T17" fmla="*/ 33798 h 93"/>
                <a:gd name="T18" fmla="*/ 4873 w 43"/>
                <a:gd name="T19" fmla="*/ 29497 h 93"/>
                <a:gd name="T20" fmla="*/ 3987 w 43"/>
                <a:gd name="T21" fmla="*/ 25810 h 93"/>
                <a:gd name="T22" fmla="*/ 2658 w 43"/>
                <a:gd name="T23" fmla="*/ 23352 h 93"/>
                <a:gd name="T24" fmla="*/ 1772 w 43"/>
                <a:gd name="T25" fmla="*/ 22123 h 93"/>
                <a:gd name="T26" fmla="*/ 886 w 43"/>
                <a:gd name="T27" fmla="*/ 20894 h 93"/>
                <a:gd name="T28" fmla="*/ 0 w 43"/>
                <a:gd name="T29" fmla="*/ 19665 h 93"/>
                <a:gd name="T30" fmla="*/ 886 w 43"/>
                <a:gd name="T31" fmla="*/ 17821 h 93"/>
                <a:gd name="T32" fmla="*/ 2215 w 43"/>
                <a:gd name="T33" fmla="*/ 14748 h 93"/>
                <a:gd name="T34" fmla="*/ 2658 w 43"/>
                <a:gd name="T35" fmla="*/ 17206 h 93"/>
                <a:gd name="T36" fmla="*/ 3101 w 43"/>
                <a:gd name="T37" fmla="*/ 17821 h 93"/>
                <a:gd name="T38" fmla="*/ 3544 w 43"/>
                <a:gd name="T39" fmla="*/ 18435 h 93"/>
                <a:gd name="T40" fmla="*/ 3987 w 43"/>
                <a:gd name="T41" fmla="*/ 17821 h 93"/>
                <a:gd name="T42" fmla="*/ 4873 w 43"/>
                <a:gd name="T43" fmla="*/ 15363 h 93"/>
                <a:gd name="T44" fmla="*/ 6202 w 43"/>
                <a:gd name="T45" fmla="*/ 11676 h 93"/>
                <a:gd name="T46" fmla="*/ 7088 w 43"/>
                <a:gd name="T47" fmla="*/ 7374 h 93"/>
                <a:gd name="T48" fmla="*/ 8860 w 43"/>
                <a:gd name="T49" fmla="*/ 3687 h 93"/>
                <a:gd name="T50" fmla="*/ 9747 w 43"/>
                <a:gd name="T51" fmla="*/ 2458 h 93"/>
                <a:gd name="T52" fmla="*/ 11076 w 43"/>
                <a:gd name="T53" fmla="*/ 1229 h 93"/>
                <a:gd name="T54" fmla="*/ 12405 w 43"/>
                <a:gd name="T55" fmla="*/ 0 h 93"/>
                <a:gd name="T56" fmla="*/ 14177 w 43"/>
                <a:gd name="T57" fmla="*/ 0 h 93"/>
                <a:gd name="T58" fmla="*/ 14620 w 43"/>
                <a:gd name="T59" fmla="*/ 6145 h 93"/>
                <a:gd name="T60" fmla="*/ 14620 w 43"/>
                <a:gd name="T61" fmla="*/ 9832 h 93"/>
                <a:gd name="T62" fmla="*/ 14620 w 43"/>
                <a:gd name="T63" fmla="*/ 12290 h 93"/>
                <a:gd name="T64" fmla="*/ 14177 w 43"/>
                <a:gd name="T65" fmla="*/ 14134 h 93"/>
                <a:gd name="T66" fmla="*/ 14177 w 43"/>
                <a:gd name="T67" fmla="*/ 16592 h 93"/>
                <a:gd name="T68" fmla="*/ 14177 w 43"/>
                <a:gd name="T69" fmla="*/ 19050 h 93"/>
                <a:gd name="T70" fmla="*/ 15506 w 43"/>
                <a:gd name="T71" fmla="*/ 22123 h 93"/>
                <a:gd name="T72" fmla="*/ 17278 w 43"/>
                <a:gd name="T73" fmla="*/ 26424 h 93"/>
                <a:gd name="T74" fmla="*/ 16835 w 43"/>
                <a:gd name="T75" fmla="*/ 27039 h 93"/>
                <a:gd name="T76" fmla="*/ 16392 w 43"/>
                <a:gd name="T77" fmla="*/ 27653 h 93"/>
                <a:gd name="T78" fmla="*/ 16392 w 43"/>
                <a:gd name="T79" fmla="*/ 29497 h 93"/>
                <a:gd name="T80" fmla="*/ 16835 w 43"/>
                <a:gd name="T81" fmla="*/ 31340 h 93"/>
                <a:gd name="T82" fmla="*/ 17278 w 43"/>
                <a:gd name="T83" fmla="*/ 36256 h 93"/>
                <a:gd name="T84" fmla="*/ 18164 w 43"/>
                <a:gd name="T85" fmla="*/ 41787 h 93"/>
                <a:gd name="T86" fmla="*/ 18607 w 43"/>
                <a:gd name="T87" fmla="*/ 46703 h 93"/>
                <a:gd name="T88" fmla="*/ 19050 w 43"/>
                <a:gd name="T89" fmla="*/ 52234 h 93"/>
                <a:gd name="T90" fmla="*/ 19050 w 43"/>
                <a:gd name="T91" fmla="*/ 54077 h 93"/>
                <a:gd name="T92" fmla="*/ 18607 w 43"/>
                <a:gd name="T93" fmla="*/ 55921 h 93"/>
                <a:gd name="T94" fmla="*/ 17721 w 43"/>
                <a:gd name="T95" fmla="*/ 56535 h 93"/>
                <a:gd name="T96" fmla="*/ 17278 w 43"/>
                <a:gd name="T97" fmla="*/ 57150 h 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" h="93">
                  <a:moveTo>
                    <a:pt x="39" y="93"/>
                  </a:moveTo>
                  <a:lnTo>
                    <a:pt x="31" y="91"/>
                  </a:lnTo>
                  <a:lnTo>
                    <a:pt x="26" y="89"/>
                  </a:lnTo>
                  <a:lnTo>
                    <a:pt x="21" y="87"/>
                  </a:lnTo>
                  <a:lnTo>
                    <a:pt x="18" y="84"/>
                  </a:lnTo>
                  <a:lnTo>
                    <a:pt x="15" y="79"/>
                  </a:lnTo>
                  <a:lnTo>
                    <a:pt x="14" y="73"/>
                  </a:lnTo>
                  <a:lnTo>
                    <a:pt x="13" y="65"/>
                  </a:lnTo>
                  <a:lnTo>
                    <a:pt x="11" y="55"/>
                  </a:lnTo>
                  <a:lnTo>
                    <a:pt x="11" y="48"/>
                  </a:lnTo>
                  <a:lnTo>
                    <a:pt x="9" y="42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0" y="32"/>
                  </a:lnTo>
                  <a:lnTo>
                    <a:pt x="2" y="29"/>
                  </a:lnTo>
                  <a:lnTo>
                    <a:pt x="5" y="24"/>
                  </a:lnTo>
                  <a:lnTo>
                    <a:pt x="6" y="28"/>
                  </a:lnTo>
                  <a:lnTo>
                    <a:pt x="7" y="29"/>
                  </a:lnTo>
                  <a:lnTo>
                    <a:pt x="8" y="30"/>
                  </a:lnTo>
                  <a:lnTo>
                    <a:pt x="9" y="29"/>
                  </a:lnTo>
                  <a:lnTo>
                    <a:pt x="11" y="25"/>
                  </a:lnTo>
                  <a:lnTo>
                    <a:pt x="14" y="19"/>
                  </a:lnTo>
                  <a:lnTo>
                    <a:pt x="16" y="12"/>
                  </a:lnTo>
                  <a:lnTo>
                    <a:pt x="20" y="6"/>
                  </a:lnTo>
                  <a:lnTo>
                    <a:pt x="22" y="4"/>
                  </a:lnTo>
                  <a:lnTo>
                    <a:pt x="25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3" y="10"/>
                  </a:lnTo>
                  <a:lnTo>
                    <a:pt x="33" y="16"/>
                  </a:lnTo>
                  <a:lnTo>
                    <a:pt x="33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1"/>
                  </a:lnTo>
                  <a:lnTo>
                    <a:pt x="35" y="36"/>
                  </a:lnTo>
                  <a:lnTo>
                    <a:pt x="39" y="43"/>
                  </a:lnTo>
                  <a:lnTo>
                    <a:pt x="38" y="44"/>
                  </a:lnTo>
                  <a:lnTo>
                    <a:pt x="37" y="45"/>
                  </a:lnTo>
                  <a:lnTo>
                    <a:pt x="37" y="48"/>
                  </a:lnTo>
                  <a:lnTo>
                    <a:pt x="38" y="51"/>
                  </a:lnTo>
                  <a:lnTo>
                    <a:pt x="39" y="59"/>
                  </a:lnTo>
                  <a:lnTo>
                    <a:pt x="41" y="68"/>
                  </a:lnTo>
                  <a:lnTo>
                    <a:pt x="42" y="76"/>
                  </a:lnTo>
                  <a:lnTo>
                    <a:pt x="43" y="85"/>
                  </a:lnTo>
                  <a:lnTo>
                    <a:pt x="43" y="88"/>
                  </a:lnTo>
                  <a:lnTo>
                    <a:pt x="42" y="91"/>
                  </a:lnTo>
                  <a:lnTo>
                    <a:pt x="40" y="92"/>
                  </a:lnTo>
                  <a:lnTo>
                    <a:pt x="39" y="9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2" name="Freeform 57">
              <a:extLst>
                <a:ext uri="{FF2B5EF4-FFF2-40B4-BE49-F238E27FC236}">
                  <a16:creationId xmlns:a16="http://schemas.microsoft.com/office/drawing/2014/main" id="{FB272AAD-4CD9-8C4B-A6BC-77CC2EA3D602}"/>
                </a:ext>
              </a:extLst>
            </p:cNvPr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>
              <a:off x="3194278" y="3910947"/>
              <a:ext cx="19369" cy="63485"/>
            </a:xfrm>
            <a:custGeom>
              <a:avLst/>
              <a:gdLst>
                <a:gd name="T0" fmla="*/ 0 w 39"/>
                <a:gd name="T1" fmla="*/ 0 h 18"/>
                <a:gd name="T2" fmla="*/ 0 w 39"/>
                <a:gd name="T3" fmla="*/ 57150 h 18"/>
                <a:gd name="T4" fmla="*/ 2442 w 39"/>
                <a:gd name="T5" fmla="*/ 57150 h 18"/>
                <a:gd name="T6" fmla="*/ 5292 w 39"/>
                <a:gd name="T7" fmla="*/ 57150 h 18"/>
                <a:gd name="T8" fmla="*/ 9362 w 39"/>
                <a:gd name="T9" fmla="*/ 53975 h 18"/>
                <a:gd name="T10" fmla="*/ 12212 w 39"/>
                <a:gd name="T11" fmla="*/ 44450 h 18"/>
                <a:gd name="T12" fmla="*/ 13840 w 39"/>
                <a:gd name="T13" fmla="*/ 38100 h 18"/>
                <a:gd name="T14" fmla="*/ 15061 w 39"/>
                <a:gd name="T15" fmla="*/ 31750 h 18"/>
                <a:gd name="T16" fmla="*/ 15468 w 39"/>
                <a:gd name="T17" fmla="*/ 25400 h 18"/>
                <a:gd name="T18" fmla="*/ 15875 w 39"/>
                <a:gd name="T19" fmla="*/ 19050 h 18"/>
                <a:gd name="T20" fmla="*/ 11804 w 39"/>
                <a:gd name="T21" fmla="*/ 15875 h 18"/>
                <a:gd name="T22" fmla="*/ 7734 w 39"/>
                <a:gd name="T23" fmla="*/ 9525 h 18"/>
                <a:gd name="T24" fmla="*/ 4071 w 39"/>
                <a:gd name="T25" fmla="*/ 0 h 18"/>
                <a:gd name="T26" fmla="*/ 0 w 39"/>
                <a:gd name="T27" fmla="*/ 0 h 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18">
                  <a:moveTo>
                    <a:pt x="0" y="0"/>
                  </a:moveTo>
                  <a:lnTo>
                    <a:pt x="0" y="18"/>
                  </a:lnTo>
                  <a:lnTo>
                    <a:pt x="6" y="18"/>
                  </a:lnTo>
                  <a:lnTo>
                    <a:pt x="13" y="18"/>
                  </a:lnTo>
                  <a:lnTo>
                    <a:pt x="23" y="17"/>
                  </a:lnTo>
                  <a:lnTo>
                    <a:pt x="30" y="14"/>
                  </a:lnTo>
                  <a:lnTo>
                    <a:pt x="34" y="12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9" y="6"/>
                  </a:lnTo>
                  <a:lnTo>
                    <a:pt x="29" y="5"/>
                  </a:lnTo>
                  <a:lnTo>
                    <a:pt x="19" y="3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563" name="Group 58">
              <a:extLst>
                <a:ext uri="{FF2B5EF4-FFF2-40B4-BE49-F238E27FC236}">
                  <a16:creationId xmlns:a16="http://schemas.microsoft.com/office/drawing/2014/main" id="{AEBEE75D-B5CE-0C4D-91DB-4B7F907B460B}"/>
                </a:ext>
              </a:extLst>
            </p:cNvPr>
            <p:cNvGrpSpPr>
              <a:grpSpLocks/>
            </p:cNvGrpSpPr>
            <p:nvPr>
              <p:custDataLst>
                <p:tags r:id="rId179"/>
              </p:custDataLst>
            </p:nvPr>
          </p:nvGrpSpPr>
          <p:grpSpPr bwMode="auto">
            <a:xfrm>
              <a:off x="3347290" y="3725783"/>
              <a:ext cx="160762" cy="216906"/>
              <a:chOff x="1199" y="2121"/>
              <a:chExt cx="97" cy="123"/>
            </a:xfrm>
            <a:grpFill/>
          </p:grpSpPr>
          <p:sp>
            <p:nvSpPr>
              <p:cNvPr id="678" name="Freeform 59">
                <a:extLst>
                  <a:ext uri="{FF2B5EF4-FFF2-40B4-BE49-F238E27FC236}">
                    <a16:creationId xmlns:a16="http://schemas.microsoft.com/office/drawing/2014/main" id="{50589C0D-66F5-CB42-A338-DF232A6AA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236"/>
                <a:ext cx="16" cy="8"/>
              </a:xfrm>
              <a:custGeom>
                <a:avLst/>
                <a:gdLst>
                  <a:gd name="T0" fmla="*/ 0 w 52"/>
                  <a:gd name="T1" fmla="*/ 8 h 25"/>
                  <a:gd name="T2" fmla="*/ 2 w 52"/>
                  <a:gd name="T3" fmla="*/ 8 h 25"/>
                  <a:gd name="T4" fmla="*/ 5 w 52"/>
                  <a:gd name="T5" fmla="*/ 8 h 25"/>
                  <a:gd name="T6" fmla="*/ 7 w 52"/>
                  <a:gd name="T7" fmla="*/ 7 h 25"/>
                  <a:gd name="T8" fmla="*/ 9 w 52"/>
                  <a:gd name="T9" fmla="*/ 6 h 25"/>
                  <a:gd name="T10" fmla="*/ 12 w 52"/>
                  <a:gd name="T11" fmla="*/ 5 h 25"/>
                  <a:gd name="T12" fmla="*/ 13 w 52"/>
                  <a:gd name="T13" fmla="*/ 4 h 25"/>
                  <a:gd name="T14" fmla="*/ 15 w 52"/>
                  <a:gd name="T15" fmla="*/ 2 h 25"/>
                  <a:gd name="T16" fmla="*/ 16 w 52"/>
                  <a:gd name="T17" fmla="*/ 0 h 25"/>
                  <a:gd name="T18" fmla="*/ 12 w 52"/>
                  <a:gd name="T19" fmla="*/ 0 h 25"/>
                  <a:gd name="T20" fmla="*/ 10 w 52"/>
                  <a:gd name="T21" fmla="*/ 0 h 25"/>
                  <a:gd name="T22" fmla="*/ 7 w 52"/>
                  <a:gd name="T23" fmla="*/ 0 h 25"/>
                  <a:gd name="T24" fmla="*/ 5 w 52"/>
                  <a:gd name="T25" fmla="*/ 1 h 25"/>
                  <a:gd name="T26" fmla="*/ 3 w 52"/>
                  <a:gd name="T27" fmla="*/ 2 h 25"/>
                  <a:gd name="T28" fmla="*/ 2 w 52"/>
                  <a:gd name="T29" fmla="*/ 3 h 25"/>
                  <a:gd name="T30" fmla="*/ 1 w 52"/>
                  <a:gd name="T31" fmla="*/ 5 h 25"/>
                  <a:gd name="T32" fmla="*/ 0 w 52"/>
                  <a:gd name="T33" fmla="*/ 8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25">
                    <a:moveTo>
                      <a:pt x="0" y="25"/>
                    </a:moveTo>
                    <a:lnTo>
                      <a:pt x="7" y="25"/>
                    </a:lnTo>
                    <a:lnTo>
                      <a:pt x="15" y="24"/>
                    </a:lnTo>
                    <a:lnTo>
                      <a:pt x="23" y="22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11"/>
                    </a:lnTo>
                    <a:lnTo>
                      <a:pt x="49" y="6"/>
                    </a:lnTo>
                    <a:lnTo>
                      <a:pt x="52" y="0"/>
                    </a:lnTo>
                    <a:lnTo>
                      <a:pt x="40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11" y="6"/>
                    </a:lnTo>
                    <a:lnTo>
                      <a:pt x="5" y="10"/>
                    </a:lnTo>
                    <a:lnTo>
                      <a:pt x="2" y="16"/>
                    </a:lnTo>
                    <a:lnTo>
                      <a:pt x="0" y="2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9" name="Freeform 60">
                <a:extLst>
                  <a:ext uri="{FF2B5EF4-FFF2-40B4-BE49-F238E27FC236}">
                    <a16:creationId xmlns:a16="http://schemas.microsoft.com/office/drawing/2014/main" id="{730C541C-7EB0-7349-9A60-85B916F7C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9" y="2131"/>
                <a:ext cx="11" cy="4"/>
              </a:xfrm>
              <a:custGeom>
                <a:avLst/>
                <a:gdLst>
                  <a:gd name="T0" fmla="*/ 0 w 33"/>
                  <a:gd name="T1" fmla="*/ 0 h 13"/>
                  <a:gd name="T2" fmla="*/ 0 w 33"/>
                  <a:gd name="T3" fmla="*/ 2 h 13"/>
                  <a:gd name="T4" fmla="*/ 0 w 33"/>
                  <a:gd name="T5" fmla="*/ 4 h 13"/>
                  <a:gd name="T6" fmla="*/ 3 w 33"/>
                  <a:gd name="T7" fmla="*/ 4 h 13"/>
                  <a:gd name="T8" fmla="*/ 5 w 33"/>
                  <a:gd name="T9" fmla="*/ 4 h 13"/>
                  <a:gd name="T10" fmla="*/ 8 w 33"/>
                  <a:gd name="T11" fmla="*/ 3 h 13"/>
                  <a:gd name="T12" fmla="*/ 11 w 33"/>
                  <a:gd name="T13" fmla="*/ 2 h 13"/>
                  <a:gd name="T14" fmla="*/ 8 w 33"/>
                  <a:gd name="T15" fmla="*/ 1 h 13"/>
                  <a:gd name="T16" fmla="*/ 5 w 33"/>
                  <a:gd name="T17" fmla="*/ 0 h 13"/>
                  <a:gd name="T18" fmla="*/ 3 w 33"/>
                  <a:gd name="T19" fmla="*/ 0 h 13"/>
                  <a:gd name="T20" fmla="*/ 0 w 33"/>
                  <a:gd name="T21" fmla="*/ 0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" h="13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6" y="13"/>
                    </a:lnTo>
                    <a:lnTo>
                      <a:pt x="24" y="11"/>
                    </a:lnTo>
                    <a:lnTo>
                      <a:pt x="33" y="6"/>
                    </a:lnTo>
                    <a:lnTo>
                      <a:pt x="24" y="3"/>
                    </a:lnTo>
                    <a:lnTo>
                      <a:pt x="16" y="1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0" name="Freeform 61">
                <a:extLst>
                  <a:ext uri="{FF2B5EF4-FFF2-40B4-BE49-F238E27FC236}">
                    <a16:creationId xmlns:a16="http://schemas.microsoft.com/office/drawing/2014/main" id="{A005E5D6-7096-9C47-A028-FFA3038CA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0" y="2121"/>
                <a:ext cx="20" cy="28"/>
              </a:xfrm>
              <a:custGeom>
                <a:avLst/>
                <a:gdLst>
                  <a:gd name="T0" fmla="*/ 8 w 67"/>
                  <a:gd name="T1" fmla="*/ 6 h 86"/>
                  <a:gd name="T2" fmla="*/ 0 w 67"/>
                  <a:gd name="T3" fmla="*/ 0 h 86"/>
                  <a:gd name="T4" fmla="*/ 8 w 67"/>
                  <a:gd name="T5" fmla="*/ 0 h 86"/>
                  <a:gd name="T6" fmla="*/ 9 w 67"/>
                  <a:gd name="T7" fmla="*/ 1 h 86"/>
                  <a:gd name="T8" fmla="*/ 10 w 67"/>
                  <a:gd name="T9" fmla="*/ 3 h 86"/>
                  <a:gd name="T10" fmla="*/ 11 w 67"/>
                  <a:gd name="T11" fmla="*/ 4 h 86"/>
                  <a:gd name="T12" fmla="*/ 12 w 67"/>
                  <a:gd name="T13" fmla="*/ 5 h 86"/>
                  <a:gd name="T14" fmla="*/ 14 w 67"/>
                  <a:gd name="T15" fmla="*/ 6 h 86"/>
                  <a:gd name="T16" fmla="*/ 16 w 67"/>
                  <a:gd name="T17" fmla="*/ 6 h 86"/>
                  <a:gd name="T18" fmla="*/ 17 w 67"/>
                  <a:gd name="T19" fmla="*/ 10 h 86"/>
                  <a:gd name="T20" fmla="*/ 19 w 67"/>
                  <a:gd name="T21" fmla="*/ 13 h 86"/>
                  <a:gd name="T22" fmla="*/ 19 w 67"/>
                  <a:gd name="T23" fmla="*/ 15 h 86"/>
                  <a:gd name="T24" fmla="*/ 20 w 67"/>
                  <a:gd name="T25" fmla="*/ 16 h 86"/>
                  <a:gd name="T26" fmla="*/ 20 w 67"/>
                  <a:gd name="T27" fmla="*/ 18 h 86"/>
                  <a:gd name="T28" fmla="*/ 20 w 67"/>
                  <a:gd name="T29" fmla="*/ 20 h 86"/>
                  <a:gd name="T30" fmla="*/ 19 w 67"/>
                  <a:gd name="T31" fmla="*/ 24 h 86"/>
                  <a:gd name="T32" fmla="*/ 18 w 67"/>
                  <a:gd name="T33" fmla="*/ 28 h 86"/>
                  <a:gd name="T34" fmla="*/ 16 w 67"/>
                  <a:gd name="T35" fmla="*/ 22 h 86"/>
                  <a:gd name="T36" fmla="*/ 15 w 67"/>
                  <a:gd name="T37" fmla="*/ 18 h 86"/>
                  <a:gd name="T38" fmla="*/ 15 w 67"/>
                  <a:gd name="T39" fmla="*/ 15 h 86"/>
                  <a:gd name="T40" fmla="*/ 15 w 67"/>
                  <a:gd name="T41" fmla="*/ 13 h 86"/>
                  <a:gd name="T42" fmla="*/ 15 w 67"/>
                  <a:gd name="T43" fmla="*/ 11 h 86"/>
                  <a:gd name="T44" fmla="*/ 16 w 67"/>
                  <a:gd name="T45" fmla="*/ 10 h 86"/>
                  <a:gd name="T46" fmla="*/ 13 w 67"/>
                  <a:gd name="T47" fmla="*/ 10 h 86"/>
                  <a:gd name="T48" fmla="*/ 10 w 67"/>
                  <a:gd name="T49" fmla="*/ 9 h 86"/>
                  <a:gd name="T50" fmla="*/ 10 w 67"/>
                  <a:gd name="T51" fmla="*/ 9 h 86"/>
                  <a:gd name="T52" fmla="*/ 8 w 67"/>
                  <a:gd name="T53" fmla="*/ 8 h 86"/>
                  <a:gd name="T54" fmla="*/ 8 w 67"/>
                  <a:gd name="T55" fmla="*/ 7 h 86"/>
                  <a:gd name="T56" fmla="*/ 8 w 67"/>
                  <a:gd name="T57" fmla="*/ 6 h 8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67" h="86">
                    <a:moveTo>
                      <a:pt x="2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29" y="4"/>
                    </a:lnTo>
                    <a:lnTo>
                      <a:pt x="33" y="8"/>
                    </a:lnTo>
                    <a:lnTo>
                      <a:pt x="36" y="11"/>
                    </a:lnTo>
                    <a:lnTo>
                      <a:pt x="39" y="14"/>
                    </a:lnTo>
                    <a:lnTo>
                      <a:pt x="47" y="17"/>
                    </a:lnTo>
                    <a:lnTo>
                      <a:pt x="54" y="18"/>
                    </a:lnTo>
                    <a:lnTo>
                      <a:pt x="58" y="30"/>
                    </a:lnTo>
                    <a:lnTo>
                      <a:pt x="62" y="40"/>
                    </a:lnTo>
                    <a:lnTo>
                      <a:pt x="63" y="45"/>
                    </a:lnTo>
                    <a:lnTo>
                      <a:pt x="66" y="50"/>
                    </a:lnTo>
                    <a:lnTo>
                      <a:pt x="66" y="55"/>
                    </a:lnTo>
                    <a:lnTo>
                      <a:pt x="67" y="61"/>
                    </a:lnTo>
                    <a:lnTo>
                      <a:pt x="63" y="74"/>
                    </a:lnTo>
                    <a:lnTo>
                      <a:pt x="60" y="86"/>
                    </a:lnTo>
                    <a:lnTo>
                      <a:pt x="55" y="69"/>
                    </a:lnTo>
                    <a:lnTo>
                      <a:pt x="51" y="54"/>
                    </a:lnTo>
                    <a:lnTo>
                      <a:pt x="50" y="47"/>
                    </a:lnTo>
                    <a:lnTo>
                      <a:pt x="50" y="41"/>
                    </a:lnTo>
                    <a:lnTo>
                      <a:pt x="51" y="35"/>
                    </a:lnTo>
                    <a:lnTo>
                      <a:pt x="54" y="30"/>
                    </a:lnTo>
                    <a:lnTo>
                      <a:pt x="44" y="30"/>
                    </a:lnTo>
                    <a:lnTo>
                      <a:pt x="35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7" y="22"/>
                    </a:lnTo>
                    <a:lnTo>
                      <a:pt x="26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1" name="Freeform 62">
                <a:extLst>
                  <a:ext uri="{FF2B5EF4-FFF2-40B4-BE49-F238E27FC236}">
                    <a16:creationId xmlns:a16="http://schemas.microsoft.com/office/drawing/2014/main" id="{BF6FB014-A87B-024B-9005-639BF0382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1" y="2159"/>
                <a:ext cx="16" cy="28"/>
              </a:xfrm>
              <a:custGeom>
                <a:avLst/>
                <a:gdLst>
                  <a:gd name="T0" fmla="*/ 9 w 49"/>
                  <a:gd name="T1" fmla="*/ 4 h 86"/>
                  <a:gd name="T2" fmla="*/ 7 w 49"/>
                  <a:gd name="T3" fmla="*/ 2 h 86"/>
                  <a:gd name="T4" fmla="*/ 5 w 49"/>
                  <a:gd name="T5" fmla="*/ 0 h 86"/>
                  <a:gd name="T6" fmla="*/ 3 w 49"/>
                  <a:gd name="T7" fmla="*/ 2 h 86"/>
                  <a:gd name="T8" fmla="*/ 2 w 49"/>
                  <a:gd name="T9" fmla="*/ 4 h 86"/>
                  <a:gd name="T10" fmla="*/ 0 w 49"/>
                  <a:gd name="T11" fmla="*/ 7 h 86"/>
                  <a:gd name="T12" fmla="*/ 0 w 49"/>
                  <a:gd name="T13" fmla="*/ 10 h 86"/>
                  <a:gd name="T14" fmla="*/ 0 w 49"/>
                  <a:gd name="T15" fmla="*/ 12 h 86"/>
                  <a:gd name="T16" fmla="*/ 1 w 49"/>
                  <a:gd name="T17" fmla="*/ 14 h 86"/>
                  <a:gd name="T18" fmla="*/ 2 w 49"/>
                  <a:gd name="T19" fmla="*/ 16 h 86"/>
                  <a:gd name="T20" fmla="*/ 3 w 49"/>
                  <a:gd name="T21" fmla="*/ 19 h 86"/>
                  <a:gd name="T22" fmla="*/ 4 w 49"/>
                  <a:gd name="T23" fmla="*/ 21 h 86"/>
                  <a:gd name="T24" fmla="*/ 6 w 49"/>
                  <a:gd name="T25" fmla="*/ 24 h 86"/>
                  <a:gd name="T26" fmla="*/ 7 w 49"/>
                  <a:gd name="T27" fmla="*/ 26 h 86"/>
                  <a:gd name="T28" fmla="*/ 9 w 49"/>
                  <a:gd name="T29" fmla="*/ 28 h 86"/>
                  <a:gd name="T30" fmla="*/ 10 w 49"/>
                  <a:gd name="T31" fmla="*/ 26 h 86"/>
                  <a:gd name="T32" fmla="*/ 12 w 49"/>
                  <a:gd name="T33" fmla="*/ 22 h 86"/>
                  <a:gd name="T34" fmla="*/ 14 w 49"/>
                  <a:gd name="T35" fmla="*/ 19 h 86"/>
                  <a:gd name="T36" fmla="*/ 15 w 49"/>
                  <a:gd name="T37" fmla="*/ 15 h 86"/>
                  <a:gd name="T38" fmla="*/ 16 w 49"/>
                  <a:gd name="T39" fmla="*/ 13 h 86"/>
                  <a:gd name="T40" fmla="*/ 16 w 49"/>
                  <a:gd name="T41" fmla="*/ 11 h 86"/>
                  <a:gd name="T42" fmla="*/ 16 w 49"/>
                  <a:gd name="T43" fmla="*/ 8 h 86"/>
                  <a:gd name="T44" fmla="*/ 16 w 49"/>
                  <a:gd name="T45" fmla="*/ 7 h 86"/>
                  <a:gd name="T46" fmla="*/ 14 w 49"/>
                  <a:gd name="T47" fmla="*/ 6 h 86"/>
                  <a:gd name="T48" fmla="*/ 13 w 49"/>
                  <a:gd name="T49" fmla="*/ 5 h 86"/>
                  <a:gd name="T50" fmla="*/ 11 w 49"/>
                  <a:gd name="T51" fmla="*/ 4 h 86"/>
                  <a:gd name="T52" fmla="*/ 9 w 49"/>
                  <a:gd name="T53" fmla="*/ 4 h 8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7" y="12"/>
                    </a:moveTo>
                    <a:lnTo>
                      <a:pt x="20" y="6"/>
                    </a:lnTo>
                    <a:lnTo>
                      <a:pt x="14" y="0"/>
                    </a:lnTo>
                    <a:lnTo>
                      <a:pt x="9" y="5"/>
                    </a:lnTo>
                    <a:lnTo>
                      <a:pt x="5" y="13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3" y="43"/>
                    </a:lnTo>
                    <a:lnTo>
                      <a:pt x="5" y="50"/>
                    </a:lnTo>
                    <a:lnTo>
                      <a:pt x="8" y="58"/>
                    </a:lnTo>
                    <a:lnTo>
                      <a:pt x="12" y="66"/>
                    </a:lnTo>
                    <a:lnTo>
                      <a:pt x="17" y="74"/>
                    </a:lnTo>
                    <a:lnTo>
                      <a:pt x="22" y="80"/>
                    </a:lnTo>
                    <a:lnTo>
                      <a:pt x="27" y="86"/>
                    </a:lnTo>
                    <a:lnTo>
                      <a:pt x="31" y="79"/>
                    </a:lnTo>
                    <a:lnTo>
                      <a:pt x="37" y="69"/>
                    </a:lnTo>
                    <a:lnTo>
                      <a:pt x="42" y="57"/>
                    </a:lnTo>
                    <a:lnTo>
                      <a:pt x="46" y="45"/>
                    </a:lnTo>
                    <a:lnTo>
                      <a:pt x="49" y="39"/>
                    </a:lnTo>
                    <a:lnTo>
                      <a:pt x="49" y="33"/>
                    </a:lnTo>
                    <a:lnTo>
                      <a:pt x="49" y="26"/>
                    </a:lnTo>
                    <a:lnTo>
                      <a:pt x="48" y="22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34" y="13"/>
                    </a:lnTo>
                    <a:lnTo>
                      <a:pt x="27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2" name="Freeform 63">
                <a:extLst>
                  <a:ext uri="{FF2B5EF4-FFF2-40B4-BE49-F238E27FC236}">
                    <a16:creationId xmlns:a16="http://schemas.microsoft.com/office/drawing/2014/main" id="{169BFB8F-F0C1-3F4F-BB8D-94BFC0BC9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6" y="2161"/>
                <a:ext cx="2" cy="4"/>
              </a:xfrm>
              <a:custGeom>
                <a:avLst/>
                <a:gdLst>
                  <a:gd name="T0" fmla="*/ 0 w 6"/>
                  <a:gd name="T1" fmla="*/ 4 h 12"/>
                  <a:gd name="T2" fmla="*/ 2 w 6"/>
                  <a:gd name="T3" fmla="*/ 0 h 12"/>
                  <a:gd name="T4" fmla="*/ 1 w 6"/>
                  <a:gd name="T5" fmla="*/ 0 h 12"/>
                  <a:gd name="T6" fmla="*/ 1 w 6"/>
                  <a:gd name="T7" fmla="*/ 1 h 12"/>
                  <a:gd name="T8" fmla="*/ 0 w 6"/>
                  <a:gd name="T9" fmla="*/ 1 h 12"/>
                  <a:gd name="T10" fmla="*/ 0 w 6"/>
                  <a:gd name="T11" fmla="*/ 2 h 12"/>
                  <a:gd name="T12" fmla="*/ 0 w 6"/>
                  <a:gd name="T13" fmla="*/ 3 h 12"/>
                  <a:gd name="T14" fmla="*/ 0 w 6"/>
                  <a:gd name="T15" fmla="*/ 4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3" name="Freeform 64">
                <a:extLst>
                  <a:ext uri="{FF2B5EF4-FFF2-40B4-BE49-F238E27FC236}">
                    <a16:creationId xmlns:a16="http://schemas.microsoft.com/office/drawing/2014/main" id="{85E63A34-94FE-4A40-9C4A-837E57FE5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0" y="2154"/>
                <a:ext cx="13" cy="15"/>
              </a:xfrm>
              <a:custGeom>
                <a:avLst/>
                <a:gdLst>
                  <a:gd name="T0" fmla="*/ 0 w 39"/>
                  <a:gd name="T1" fmla="*/ 0 h 48"/>
                  <a:gd name="T2" fmla="*/ 4 w 39"/>
                  <a:gd name="T3" fmla="*/ 3 h 48"/>
                  <a:gd name="T4" fmla="*/ 7 w 39"/>
                  <a:gd name="T5" fmla="*/ 5 h 48"/>
                  <a:gd name="T6" fmla="*/ 11 w 39"/>
                  <a:gd name="T7" fmla="*/ 8 h 48"/>
                  <a:gd name="T8" fmla="*/ 13 w 39"/>
                  <a:gd name="T9" fmla="*/ 9 h 48"/>
                  <a:gd name="T10" fmla="*/ 12 w 39"/>
                  <a:gd name="T11" fmla="*/ 12 h 48"/>
                  <a:gd name="T12" fmla="*/ 11 w 39"/>
                  <a:gd name="T13" fmla="*/ 15 h 48"/>
                  <a:gd name="T14" fmla="*/ 6 w 39"/>
                  <a:gd name="T15" fmla="*/ 11 h 48"/>
                  <a:gd name="T16" fmla="*/ 3 w 39"/>
                  <a:gd name="T17" fmla="*/ 8 h 48"/>
                  <a:gd name="T18" fmla="*/ 1 w 39"/>
                  <a:gd name="T19" fmla="*/ 7 h 48"/>
                  <a:gd name="T20" fmla="*/ 1 w 39"/>
                  <a:gd name="T21" fmla="*/ 5 h 48"/>
                  <a:gd name="T22" fmla="*/ 0 w 39"/>
                  <a:gd name="T23" fmla="*/ 3 h 48"/>
                  <a:gd name="T24" fmla="*/ 0 w 39"/>
                  <a:gd name="T25" fmla="*/ 0 h 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9" h="48">
                    <a:moveTo>
                      <a:pt x="0" y="0"/>
                    </a:moveTo>
                    <a:lnTo>
                      <a:pt x="11" y="9"/>
                    </a:lnTo>
                    <a:lnTo>
                      <a:pt x="22" y="17"/>
                    </a:lnTo>
                    <a:lnTo>
                      <a:pt x="32" y="24"/>
                    </a:lnTo>
                    <a:lnTo>
                      <a:pt x="39" y="30"/>
                    </a:lnTo>
                    <a:lnTo>
                      <a:pt x="36" y="39"/>
                    </a:lnTo>
                    <a:lnTo>
                      <a:pt x="33" y="48"/>
                    </a:lnTo>
                    <a:lnTo>
                      <a:pt x="18" y="36"/>
                    </a:lnTo>
                    <a:lnTo>
                      <a:pt x="8" y="26"/>
                    </a:lnTo>
                    <a:lnTo>
                      <a:pt x="4" y="21"/>
                    </a:lnTo>
                    <a:lnTo>
                      <a:pt x="2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4" name="Freeform 65">
                <a:extLst>
                  <a:ext uri="{FF2B5EF4-FFF2-40B4-BE49-F238E27FC236}">
                    <a16:creationId xmlns:a16="http://schemas.microsoft.com/office/drawing/2014/main" id="{8AFA6275-8DDE-0541-87BD-45F339642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7" y="2167"/>
                <a:ext cx="6" cy="14"/>
              </a:xfrm>
              <a:custGeom>
                <a:avLst/>
                <a:gdLst>
                  <a:gd name="T0" fmla="*/ 3 w 16"/>
                  <a:gd name="T1" fmla="*/ 0 h 43"/>
                  <a:gd name="T2" fmla="*/ 4 w 16"/>
                  <a:gd name="T3" fmla="*/ 3 h 43"/>
                  <a:gd name="T4" fmla="*/ 6 w 16"/>
                  <a:gd name="T5" fmla="*/ 5 h 43"/>
                  <a:gd name="T6" fmla="*/ 6 w 16"/>
                  <a:gd name="T7" fmla="*/ 7 h 43"/>
                  <a:gd name="T8" fmla="*/ 6 w 16"/>
                  <a:gd name="T9" fmla="*/ 9 h 43"/>
                  <a:gd name="T10" fmla="*/ 6 w 16"/>
                  <a:gd name="T11" fmla="*/ 10 h 43"/>
                  <a:gd name="T12" fmla="*/ 4 w 16"/>
                  <a:gd name="T13" fmla="*/ 11 h 43"/>
                  <a:gd name="T14" fmla="*/ 3 w 16"/>
                  <a:gd name="T15" fmla="*/ 13 h 43"/>
                  <a:gd name="T16" fmla="*/ 0 w 16"/>
                  <a:gd name="T17" fmla="*/ 14 h 43"/>
                  <a:gd name="T18" fmla="*/ 1 w 16"/>
                  <a:gd name="T19" fmla="*/ 9 h 43"/>
                  <a:gd name="T20" fmla="*/ 2 w 16"/>
                  <a:gd name="T21" fmla="*/ 6 h 43"/>
                  <a:gd name="T22" fmla="*/ 2 w 16"/>
                  <a:gd name="T23" fmla="*/ 3 h 43"/>
                  <a:gd name="T24" fmla="*/ 3 w 16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43">
                    <a:moveTo>
                      <a:pt x="7" y="0"/>
                    </a:moveTo>
                    <a:lnTo>
                      <a:pt x="11" y="9"/>
                    </a:lnTo>
                    <a:lnTo>
                      <a:pt x="15" y="16"/>
                    </a:lnTo>
                    <a:lnTo>
                      <a:pt x="16" y="22"/>
                    </a:lnTo>
                    <a:lnTo>
                      <a:pt x="16" y="27"/>
                    </a:lnTo>
                    <a:lnTo>
                      <a:pt x="15" y="31"/>
                    </a:lnTo>
                    <a:lnTo>
                      <a:pt x="11" y="35"/>
                    </a:lnTo>
                    <a:lnTo>
                      <a:pt x="7" y="39"/>
                    </a:lnTo>
                    <a:lnTo>
                      <a:pt x="0" y="43"/>
                    </a:lnTo>
                    <a:lnTo>
                      <a:pt x="2" y="28"/>
                    </a:lnTo>
                    <a:lnTo>
                      <a:pt x="4" y="18"/>
                    </a:lnTo>
                    <a:lnTo>
                      <a:pt x="6" y="9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5" name="Freeform 66">
                <a:extLst>
                  <a:ext uri="{FF2B5EF4-FFF2-40B4-BE49-F238E27FC236}">
                    <a16:creationId xmlns:a16="http://schemas.microsoft.com/office/drawing/2014/main" id="{97251492-121D-E54E-95EC-58D39C02F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" y="2190"/>
                <a:ext cx="8" cy="12"/>
              </a:xfrm>
              <a:custGeom>
                <a:avLst/>
                <a:gdLst>
                  <a:gd name="T0" fmla="*/ 8 w 24"/>
                  <a:gd name="T1" fmla="*/ 12 h 37"/>
                  <a:gd name="T2" fmla="*/ 6 w 24"/>
                  <a:gd name="T3" fmla="*/ 9 h 37"/>
                  <a:gd name="T4" fmla="*/ 5 w 24"/>
                  <a:gd name="T5" fmla="*/ 6 h 37"/>
                  <a:gd name="T6" fmla="*/ 4 w 24"/>
                  <a:gd name="T7" fmla="*/ 3 h 37"/>
                  <a:gd name="T8" fmla="*/ 4 w 24"/>
                  <a:gd name="T9" fmla="*/ 0 h 37"/>
                  <a:gd name="T10" fmla="*/ 2 w 24"/>
                  <a:gd name="T11" fmla="*/ 3 h 37"/>
                  <a:gd name="T12" fmla="*/ 1 w 24"/>
                  <a:gd name="T13" fmla="*/ 6 h 37"/>
                  <a:gd name="T14" fmla="*/ 0 w 24"/>
                  <a:gd name="T15" fmla="*/ 8 h 37"/>
                  <a:gd name="T16" fmla="*/ 0 w 24"/>
                  <a:gd name="T17" fmla="*/ 10 h 37"/>
                  <a:gd name="T18" fmla="*/ 0 w 24"/>
                  <a:gd name="T19" fmla="*/ 11 h 37"/>
                  <a:gd name="T20" fmla="*/ 1 w 24"/>
                  <a:gd name="T21" fmla="*/ 11 h 37"/>
                  <a:gd name="T22" fmla="*/ 1 w 24"/>
                  <a:gd name="T23" fmla="*/ 12 h 37"/>
                  <a:gd name="T24" fmla="*/ 2 w 24"/>
                  <a:gd name="T25" fmla="*/ 12 h 37"/>
                  <a:gd name="T26" fmla="*/ 5 w 24"/>
                  <a:gd name="T27" fmla="*/ 12 h 37"/>
                  <a:gd name="T28" fmla="*/ 8 w 24"/>
                  <a:gd name="T29" fmla="*/ 12 h 3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4" h="37">
                    <a:moveTo>
                      <a:pt x="24" y="36"/>
                    </a:moveTo>
                    <a:lnTo>
                      <a:pt x="19" y="27"/>
                    </a:lnTo>
                    <a:lnTo>
                      <a:pt x="15" y="18"/>
                    </a:lnTo>
                    <a:lnTo>
                      <a:pt x="12" y="9"/>
                    </a:lnTo>
                    <a:lnTo>
                      <a:pt x="11" y="0"/>
                    </a:lnTo>
                    <a:lnTo>
                      <a:pt x="6" y="10"/>
                    </a:lnTo>
                    <a:lnTo>
                      <a:pt x="3" y="19"/>
                    </a:lnTo>
                    <a:lnTo>
                      <a:pt x="1" y="26"/>
                    </a:lnTo>
                    <a:lnTo>
                      <a:pt x="0" y="31"/>
                    </a:lnTo>
                    <a:lnTo>
                      <a:pt x="1" y="33"/>
                    </a:lnTo>
                    <a:lnTo>
                      <a:pt x="2" y="35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4" y="37"/>
                    </a:lnTo>
                    <a:lnTo>
                      <a:pt x="24" y="3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6" name="Freeform 67">
                <a:extLst>
                  <a:ext uri="{FF2B5EF4-FFF2-40B4-BE49-F238E27FC236}">
                    <a16:creationId xmlns:a16="http://schemas.microsoft.com/office/drawing/2014/main" id="{4B7C9DED-CFC7-0342-A687-958A4C594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5" y="2204"/>
                <a:ext cx="11" cy="17"/>
              </a:xfrm>
              <a:custGeom>
                <a:avLst/>
                <a:gdLst>
                  <a:gd name="T0" fmla="*/ 11 w 34"/>
                  <a:gd name="T1" fmla="*/ 0 h 55"/>
                  <a:gd name="T2" fmla="*/ 11 w 34"/>
                  <a:gd name="T3" fmla="*/ 4 h 55"/>
                  <a:gd name="T4" fmla="*/ 11 w 34"/>
                  <a:gd name="T5" fmla="*/ 8 h 55"/>
                  <a:gd name="T6" fmla="*/ 11 w 34"/>
                  <a:gd name="T7" fmla="*/ 10 h 55"/>
                  <a:gd name="T8" fmla="*/ 10 w 34"/>
                  <a:gd name="T9" fmla="*/ 12 h 55"/>
                  <a:gd name="T10" fmla="*/ 9 w 34"/>
                  <a:gd name="T11" fmla="*/ 13 h 55"/>
                  <a:gd name="T12" fmla="*/ 8 w 34"/>
                  <a:gd name="T13" fmla="*/ 15 h 55"/>
                  <a:gd name="T14" fmla="*/ 6 w 34"/>
                  <a:gd name="T15" fmla="*/ 16 h 55"/>
                  <a:gd name="T16" fmla="*/ 5 w 34"/>
                  <a:gd name="T17" fmla="*/ 16 h 55"/>
                  <a:gd name="T18" fmla="*/ 3 w 34"/>
                  <a:gd name="T19" fmla="*/ 17 h 55"/>
                  <a:gd name="T20" fmla="*/ 0 w 34"/>
                  <a:gd name="T21" fmla="*/ 17 h 55"/>
                  <a:gd name="T22" fmla="*/ 3 w 34"/>
                  <a:gd name="T23" fmla="*/ 11 h 55"/>
                  <a:gd name="T24" fmla="*/ 5 w 34"/>
                  <a:gd name="T25" fmla="*/ 6 h 55"/>
                  <a:gd name="T26" fmla="*/ 6 w 34"/>
                  <a:gd name="T27" fmla="*/ 5 h 55"/>
                  <a:gd name="T28" fmla="*/ 7 w 34"/>
                  <a:gd name="T29" fmla="*/ 3 h 55"/>
                  <a:gd name="T30" fmla="*/ 9 w 34"/>
                  <a:gd name="T31" fmla="*/ 2 h 55"/>
                  <a:gd name="T32" fmla="*/ 11 w 34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55">
                    <a:moveTo>
                      <a:pt x="34" y="0"/>
                    </a:moveTo>
                    <a:lnTo>
                      <a:pt x="34" y="13"/>
                    </a:lnTo>
                    <a:lnTo>
                      <a:pt x="34" y="25"/>
                    </a:lnTo>
                    <a:lnTo>
                      <a:pt x="33" y="32"/>
                    </a:lnTo>
                    <a:lnTo>
                      <a:pt x="31" y="38"/>
                    </a:lnTo>
                    <a:lnTo>
                      <a:pt x="29" y="43"/>
                    </a:lnTo>
                    <a:lnTo>
                      <a:pt x="24" y="47"/>
                    </a:lnTo>
                    <a:lnTo>
                      <a:pt x="20" y="51"/>
                    </a:lnTo>
                    <a:lnTo>
                      <a:pt x="14" y="53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9" y="36"/>
                    </a:lnTo>
                    <a:lnTo>
                      <a:pt x="14" y="21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8" y="5"/>
                    </a:lnTo>
                    <a:lnTo>
                      <a:pt x="34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87" name="Freeform 68">
                <a:extLst>
                  <a:ext uri="{FF2B5EF4-FFF2-40B4-BE49-F238E27FC236}">
                    <a16:creationId xmlns:a16="http://schemas.microsoft.com/office/drawing/2014/main" id="{107E19AA-EB01-9A4E-BCEB-5EE0E554D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" y="2215"/>
                <a:ext cx="11" cy="4"/>
              </a:xfrm>
              <a:custGeom>
                <a:avLst/>
                <a:gdLst>
                  <a:gd name="T0" fmla="*/ 0 w 33"/>
                  <a:gd name="T1" fmla="*/ 0 h 12"/>
                  <a:gd name="T2" fmla="*/ 1 w 33"/>
                  <a:gd name="T3" fmla="*/ 1 h 12"/>
                  <a:gd name="T4" fmla="*/ 2 w 33"/>
                  <a:gd name="T5" fmla="*/ 2 h 12"/>
                  <a:gd name="T6" fmla="*/ 3 w 33"/>
                  <a:gd name="T7" fmla="*/ 3 h 12"/>
                  <a:gd name="T8" fmla="*/ 5 w 33"/>
                  <a:gd name="T9" fmla="*/ 4 h 12"/>
                  <a:gd name="T10" fmla="*/ 8 w 33"/>
                  <a:gd name="T11" fmla="*/ 4 h 12"/>
                  <a:gd name="T12" fmla="*/ 11 w 33"/>
                  <a:gd name="T13" fmla="*/ 4 h 12"/>
                  <a:gd name="T14" fmla="*/ 9 w 33"/>
                  <a:gd name="T15" fmla="*/ 3 h 12"/>
                  <a:gd name="T16" fmla="*/ 6 w 33"/>
                  <a:gd name="T17" fmla="*/ 1 h 12"/>
                  <a:gd name="T18" fmla="*/ 3 w 33"/>
                  <a:gd name="T19" fmla="*/ 0 h 12"/>
                  <a:gd name="T20" fmla="*/ 0 w 33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3" h="12">
                    <a:moveTo>
                      <a:pt x="0" y="0"/>
                    </a:moveTo>
                    <a:lnTo>
                      <a:pt x="2" y="4"/>
                    </a:lnTo>
                    <a:lnTo>
                      <a:pt x="6" y="7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23" y="12"/>
                    </a:lnTo>
                    <a:lnTo>
                      <a:pt x="33" y="12"/>
                    </a:lnTo>
                    <a:lnTo>
                      <a:pt x="28" y="8"/>
                    </a:lnTo>
                    <a:lnTo>
                      <a:pt x="19" y="4"/>
                    </a:ln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64" name="Freeform 69">
              <a:extLst>
                <a:ext uri="{FF2B5EF4-FFF2-40B4-BE49-F238E27FC236}">
                  <a16:creationId xmlns:a16="http://schemas.microsoft.com/office/drawing/2014/main" id="{5B6BC4A8-01F7-3F42-B203-D658304207A5}"/>
                </a:ext>
              </a:extLst>
            </p:cNvPr>
            <p:cNvSpPr>
              <a:spLocks/>
            </p:cNvSpPr>
            <p:nvPr>
              <p:custDataLst>
                <p:tags r:id="rId180"/>
              </p:custDataLst>
            </p:nvPr>
          </p:nvSpPr>
          <p:spPr bwMode="auto">
            <a:xfrm>
              <a:off x="10440152" y="5311146"/>
              <a:ext cx="15495" cy="63485"/>
            </a:xfrm>
            <a:custGeom>
              <a:avLst/>
              <a:gdLst>
                <a:gd name="T0" fmla="*/ 0 w 33"/>
                <a:gd name="T1" fmla="*/ 57150 h 62"/>
                <a:gd name="T2" fmla="*/ 0 w 33"/>
                <a:gd name="T3" fmla="*/ 48854 h 62"/>
                <a:gd name="T4" fmla="*/ 0 w 33"/>
                <a:gd name="T5" fmla="*/ 41480 h 62"/>
                <a:gd name="T6" fmla="*/ 0 w 33"/>
                <a:gd name="T7" fmla="*/ 34106 h 62"/>
                <a:gd name="T8" fmla="*/ 0 w 33"/>
                <a:gd name="T9" fmla="*/ 28575 h 62"/>
                <a:gd name="T10" fmla="*/ 0 w 33"/>
                <a:gd name="T11" fmla="*/ 23966 h 62"/>
                <a:gd name="T12" fmla="*/ 770 w 33"/>
                <a:gd name="T13" fmla="*/ 20279 h 62"/>
                <a:gd name="T14" fmla="*/ 1539 w 33"/>
                <a:gd name="T15" fmla="*/ 15670 h 62"/>
                <a:gd name="T16" fmla="*/ 3079 w 33"/>
                <a:gd name="T17" fmla="*/ 11983 h 62"/>
                <a:gd name="T18" fmla="*/ 5388 w 33"/>
                <a:gd name="T19" fmla="*/ 5531 h 62"/>
                <a:gd name="T20" fmla="*/ 7697 w 33"/>
                <a:gd name="T21" fmla="*/ 0 h 62"/>
                <a:gd name="T22" fmla="*/ 10006 w 33"/>
                <a:gd name="T23" fmla="*/ 5531 h 62"/>
                <a:gd name="T24" fmla="*/ 12700 w 33"/>
                <a:gd name="T25" fmla="*/ 11983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62">
                  <a:moveTo>
                    <a:pt x="0" y="62"/>
                  </a:moveTo>
                  <a:lnTo>
                    <a:pt x="0" y="53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4" y="17"/>
                  </a:lnTo>
                  <a:lnTo>
                    <a:pt x="8" y="13"/>
                  </a:lnTo>
                  <a:lnTo>
                    <a:pt x="14" y="6"/>
                  </a:lnTo>
                  <a:lnTo>
                    <a:pt x="20" y="0"/>
                  </a:lnTo>
                  <a:lnTo>
                    <a:pt x="26" y="6"/>
                  </a:lnTo>
                  <a:lnTo>
                    <a:pt x="33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5" name="Freeform 71">
              <a:extLst>
                <a:ext uri="{FF2B5EF4-FFF2-40B4-BE49-F238E27FC236}">
                  <a16:creationId xmlns:a16="http://schemas.microsoft.com/office/drawing/2014/main" id="{F4110870-4BFE-E040-8777-9AC18B055A77}"/>
                </a:ext>
              </a:extLst>
            </p:cNvPr>
            <p:cNvSpPr>
              <a:spLocks/>
            </p:cNvSpPr>
            <p:nvPr>
              <p:custDataLst>
                <p:tags r:id="rId181"/>
              </p:custDataLst>
            </p:nvPr>
          </p:nvSpPr>
          <p:spPr bwMode="auto">
            <a:xfrm>
              <a:off x="10591228" y="5311146"/>
              <a:ext cx="94908" cy="144605"/>
            </a:xfrm>
            <a:custGeom>
              <a:avLst/>
              <a:gdLst>
                <a:gd name="T0" fmla="*/ 77788 w 180"/>
                <a:gd name="T1" fmla="*/ 120412 h 240"/>
                <a:gd name="T2" fmla="*/ 75627 w 180"/>
                <a:gd name="T3" fmla="*/ 120954 h 240"/>
                <a:gd name="T4" fmla="*/ 73899 w 180"/>
                <a:gd name="T5" fmla="*/ 120954 h 240"/>
                <a:gd name="T6" fmla="*/ 72170 w 180"/>
                <a:gd name="T7" fmla="*/ 122039 h 240"/>
                <a:gd name="T8" fmla="*/ 70874 w 180"/>
                <a:gd name="T9" fmla="*/ 123124 h 240"/>
                <a:gd name="T10" fmla="*/ 68281 w 180"/>
                <a:gd name="T11" fmla="*/ 125836 h 240"/>
                <a:gd name="T12" fmla="*/ 66120 w 180"/>
                <a:gd name="T13" fmla="*/ 130175 h 240"/>
                <a:gd name="T14" fmla="*/ 60502 w 180"/>
                <a:gd name="T15" fmla="*/ 125836 h 240"/>
                <a:gd name="T16" fmla="*/ 56612 w 180"/>
                <a:gd name="T17" fmla="*/ 120954 h 240"/>
                <a:gd name="T18" fmla="*/ 53155 w 180"/>
                <a:gd name="T19" fmla="*/ 116073 h 240"/>
                <a:gd name="T20" fmla="*/ 50994 w 180"/>
                <a:gd name="T21" fmla="*/ 111734 h 240"/>
                <a:gd name="T22" fmla="*/ 48401 w 180"/>
                <a:gd name="T23" fmla="*/ 105767 h 240"/>
                <a:gd name="T24" fmla="*/ 45808 w 180"/>
                <a:gd name="T25" fmla="*/ 100343 h 240"/>
                <a:gd name="T26" fmla="*/ 42351 w 180"/>
                <a:gd name="T27" fmla="*/ 94377 h 240"/>
                <a:gd name="T28" fmla="*/ 37598 w 180"/>
                <a:gd name="T29" fmla="*/ 87326 h 240"/>
                <a:gd name="T30" fmla="*/ 35437 w 180"/>
                <a:gd name="T31" fmla="*/ 82987 h 240"/>
                <a:gd name="T32" fmla="*/ 32412 w 180"/>
                <a:gd name="T33" fmla="*/ 79190 h 240"/>
                <a:gd name="T34" fmla="*/ 30251 w 180"/>
                <a:gd name="T35" fmla="*/ 75393 h 240"/>
                <a:gd name="T36" fmla="*/ 26794 w 180"/>
                <a:gd name="T37" fmla="*/ 72139 h 240"/>
                <a:gd name="T38" fmla="*/ 20743 w 180"/>
                <a:gd name="T39" fmla="*/ 65630 h 240"/>
                <a:gd name="T40" fmla="*/ 14261 w 180"/>
                <a:gd name="T41" fmla="*/ 59664 h 240"/>
                <a:gd name="T42" fmla="*/ 11668 w 180"/>
                <a:gd name="T43" fmla="*/ 56409 h 240"/>
                <a:gd name="T44" fmla="*/ 9075 w 180"/>
                <a:gd name="T45" fmla="*/ 53155 h 240"/>
                <a:gd name="T46" fmla="*/ 6482 w 180"/>
                <a:gd name="T47" fmla="*/ 49900 h 240"/>
                <a:gd name="T48" fmla="*/ 4322 w 180"/>
                <a:gd name="T49" fmla="*/ 45561 h 240"/>
                <a:gd name="T50" fmla="*/ 2593 w 180"/>
                <a:gd name="T51" fmla="*/ 41764 h 240"/>
                <a:gd name="T52" fmla="*/ 1729 w 180"/>
                <a:gd name="T53" fmla="*/ 36883 h 240"/>
                <a:gd name="T54" fmla="*/ 432 w 180"/>
                <a:gd name="T55" fmla="*/ 32544 h 240"/>
                <a:gd name="T56" fmla="*/ 0 w 180"/>
                <a:gd name="T57" fmla="*/ 27120 h 240"/>
                <a:gd name="T58" fmla="*/ 0 w 180"/>
                <a:gd name="T59" fmla="*/ 18984 h 240"/>
                <a:gd name="T60" fmla="*/ 0 w 180"/>
                <a:gd name="T61" fmla="*/ 13560 h 240"/>
                <a:gd name="T62" fmla="*/ 0 w 180"/>
                <a:gd name="T63" fmla="*/ 8136 h 240"/>
                <a:gd name="T64" fmla="*/ 0 w 180"/>
                <a:gd name="T65" fmla="*/ 0 h 240"/>
                <a:gd name="T66" fmla="*/ 4322 w 180"/>
                <a:gd name="T67" fmla="*/ 4339 h 240"/>
                <a:gd name="T68" fmla="*/ 8211 w 180"/>
                <a:gd name="T69" fmla="*/ 9221 h 240"/>
                <a:gd name="T70" fmla="*/ 11668 w 180"/>
                <a:gd name="T71" fmla="*/ 14645 h 240"/>
                <a:gd name="T72" fmla="*/ 14693 w 180"/>
                <a:gd name="T73" fmla="*/ 20611 h 240"/>
                <a:gd name="T74" fmla="*/ 17718 w 180"/>
                <a:gd name="T75" fmla="*/ 26035 h 240"/>
                <a:gd name="T76" fmla="*/ 19879 w 180"/>
                <a:gd name="T77" fmla="*/ 31459 h 240"/>
                <a:gd name="T78" fmla="*/ 22040 w 180"/>
                <a:gd name="T79" fmla="*/ 35798 h 240"/>
                <a:gd name="T80" fmla="*/ 23336 w 180"/>
                <a:gd name="T81" fmla="*/ 40137 h 240"/>
                <a:gd name="T82" fmla="*/ 25929 w 180"/>
                <a:gd name="T83" fmla="*/ 46646 h 240"/>
                <a:gd name="T84" fmla="*/ 28522 w 180"/>
                <a:gd name="T85" fmla="*/ 53155 h 240"/>
                <a:gd name="T86" fmla="*/ 31980 w 180"/>
                <a:gd name="T87" fmla="*/ 58036 h 240"/>
                <a:gd name="T88" fmla="*/ 35437 w 180"/>
                <a:gd name="T89" fmla="*/ 62918 h 240"/>
                <a:gd name="T90" fmla="*/ 43216 w 180"/>
                <a:gd name="T91" fmla="*/ 72139 h 240"/>
                <a:gd name="T92" fmla="*/ 51427 w 180"/>
                <a:gd name="T93" fmla="*/ 80817 h 240"/>
                <a:gd name="T94" fmla="*/ 60070 w 180"/>
                <a:gd name="T95" fmla="*/ 88953 h 240"/>
                <a:gd name="T96" fmla="*/ 66984 w 180"/>
                <a:gd name="T97" fmla="*/ 97631 h 240"/>
                <a:gd name="T98" fmla="*/ 70441 w 180"/>
                <a:gd name="T99" fmla="*/ 102513 h 240"/>
                <a:gd name="T100" fmla="*/ 73034 w 180"/>
                <a:gd name="T101" fmla="*/ 107937 h 240"/>
                <a:gd name="T102" fmla="*/ 75627 w 180"/>
                <a:gd name="T103" fmla="*/ 113903 h 240"/>
                <a:gd name="T104" fmla="*/ 77788 w 180"/>
                <a:gd name="T105" fmla="*/ 120412 h 2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80" h="240">
                  <a:moveTo>
                    <a:pt x="180" y="222"/>
                  </a:moveTo>
                  <a:lnTo>
                    <a:pt x="175" y="223"/>
                  </a:lnTo>
                  <a:lnTo>
                    <a:pt x="171" y="223"/>
                  </a:lnTo>
                  <a:lnTo>
                    <a:pt x="167" y="225"/>
                  </a:lnTo>
                  <a:lnTo>
                    <a:pt x="164" y="227"/>
                  </a:lnTo>
                  <a:lnTo>
                    <a:pt x="158" y="232"/>
                  </a:lnTo>
                  <a:lnTo>
                    <a:pt x="153" y="240"/>
                  </a:lnTo>
                  <a:lnTo>
                    <a:pt x="140" y="232"/>
                  </a:lnTo>
                  <a:lnTo>
                    <a:pt x="131" y="223"/>
                  </a:lnTo>
                  <a:lnTo>
                    <a:pt x="123" y="214"/>
                  </a:lnTo>
                  <a:lnTo>
                    <a:pt x="118" y="206"/>
                  </a:lnTo>
                  <a:lnTo>
                    <a:pt x="112" y="195"/>
                  </a:lnTo>
                  <a:lnTo>
                    <a:pt x="106" y="185"/>
                  </a:lnTo>
                  <a:lnTo>
                    <a:pt x="98" y="174"/>
                  </a:lnTo>
                  <a:lnTo>
                    <a:pt x="87" y="161"/>
                  </a:lnTo>
                  <a:lnTo>
                    <a:pt x="82" y="153"/>
                  </a:lnTo>
                  <a:lnTo>
                    <a:pt x="75" y="146"/>
                  </a:lnTo>
                  <a:lnTo>
                    <a:pt x="70" y="139"/>
                  </a:lnTo>
                  <a:lnTo>
                    <a:pt x="62" y="133"/>
                  </a:lnTo>
                  <a:lnTo>
                    <a:pt x="48" y="121"/>
                  </a:lnTo>
                  <a:lnTo>
                    <a:pt x="33" y="110"/>
                  </a:lnTo>
                  <a:lnTo>
                    <a:pt x="27" y="104"/>
                  </a:lnTo>
                  <a:lnTo>
                    <a:pt x="21" y="98"/>
                  </a:lnTo>
                  <a:lnTo>
                    <a:pt x="15" y="92"/>
                  </a:lnTo>
                  <a:lnTo>
                    <a:pt x="10" y="84"/>
                  </a:lnTo>
                  <a:lnTo>
                    <a:pt x="6" y="77"/>
                  </a:lnTo>
                  <a:lnTo>
                    <a:pt x="4" y="68"/>
                  </a:lnTo>
                  <a:lnTo>
                    <a:pt x="1" y="60"/>
                  </a:lnTo>
                  <a:lnTo>
                    <a:pt x="0" y="50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0" y="8"/>
                  </a:lnTo>
                  <a:lnTo>
                    <a:pt x="19" y="17"/>
                  </a:lnTo>
                  <a:lnTo>
                    <a:pt x="27" y="27"/>
                  </a:lnTo>
                  <a:lnTo>
                    <a:pt x="34" y="38"/>
                  </a:lnTo>
                  <a:lnTo>
                    <a:pt x="41" y="48"/>
                  </a:lnTo>
                  <a:lnTo>
                    <a:pt x="46" y="58"/>
                  </a:lnTo>
                  <a:lnTo>
                    <a:pt x="51" y="66"/>
                  </a:lnTo>
                  <a:lnTo>
                    <a:pt x="54" y="74"/>
                  </a:lnTo>
                  <a:lnTo>
                    <a:pt x="60" y="86"/>
                  </a:lnTo>
                  <a:lnTo>
                    <a:pt x="66" y="98"/>
                  </a:lnTo>
                  <a:lnTo>
                    <a:pt x="74" y="107"/>
                  </a:lnTo>
                  <a:lnTo>
                    <a:pt x="82" y="116"/>
                  </a:lnTo>
                  <a:lnTo>
                    <a:pt x="100" y="133"/>
                  </a:lnTo>
                  <a:lnTo>
                    <a:pt x="119" y="149"/>
                  </a:lnTo>
                  <a:lnTo>
                    <a:pt x="139" y="164"/>
                  </a:lnTo>
                  <a:lnTo>
                    <a:pt x="155" y="180"/>
                  </a:lnTo>
                  <a:lnTo>
                    <a:pt x="163" y="189"/>
                  </a:lnTo>
                  <a:lnTo>
                    <a:pt x="169" y="199"/>
                  </a:lnTo>
                  <a:lnTo>
                    <a:pt x="175" y="210"/>
                  </a:lnTo>
                  <a:lnTo>
                    <a:pt x="180" y="22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6" name="Freeform 85">
              <a:extLst>
                <a:ext uri="{FF2B5EF4-FFF2-40B4-BE49-F238E27FC236}">
                  <a16:creationId xmlns:a16="http://schemas.microsoft.com/office/drawing/2014/main" id="{F10AFFDC-1A62-2E44-94F8-F8C9EA54754C}"/>
                </a:ext>
              </a:extLst>
            </p:cNvPr>
            <p:cNvSpPr>
              <a:spLocks/>
            </p:cNvSpPr>
            <p:nvPr>
              <p:custDataLst>
                <p:tags r:id="rId182"/>
              </p:custDataLst>
            </p:nvPr>
          </p:nvSpPr>
          <p:spPr bwMode="auto">
            <a:xfrm>
              <a:off x="10153493" y="4713329"/>
              <a:ext cx="30990" cy="61721"/>
            </a:xfrm>
            <a:custGeom>
              <a:avLst/>
              <a:gdLst>
                <a:gd name="T0" fmla="*/ 25400 w 53"/>
                <a:gd name="T1" fmla="*/ 55562 h 23"/>
                <a:gd name="T2" fmla="*/ 25400 w 53"/>
                <a:gd name="T3" fmla="*/ 9663 h 23"/>
                <a:gd name="T4" fmla="*/ 23483 w 53"/>
                <a:gd name="T5" fmla="*/ 4831 h 23"/>
                <a:gd name="T6" fmla="*/ 21566 w 53"/>
                <a:gd name="T7" fmla="*/ 2416 h 23"/>
                <a:gd name="T8" fmla="*/ 20128 w 53"/>
                <a:gd name="T9" fmla="*/ 0 h 23"/>
                <a:gd name="T10" fmla="*/ 18211 w 53"/>
                <a:gd name="T11" fmla="*/ 0 h 23"/>
                <a:gd name="T12" fmla="*/ 14857 w 53"/>
                <a:gd name="T13" fmla="*/ 2416 h 23"/>
                <a:gd name="T14" fmla="*/ 11502 w 53"/>
                <a:gd name="T15" fmla="*/ 9663 h 23"/>
                <a:gd name="T16" fmla="*/ 5272 w 53"/>
                <a:gd name="T17" fmla="*/ 31405 h 23"/>
                <a:gd name="T18" fmla="*/ 0 w 53"/>
                <a:gd name="T19" fmla="*/ 55562 h 23"/>
                <a:gd name="T20" fmla="*/ 25400 w 53"/>
                <a:gd name="T21" fmla="*/ 55562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3" h="23">
                  <a:moveTo>
                    <a:pt x="53" y="23"/>
                  </a:moveTo>
                  <a:lnTo>
                    <a:pt x="53" y="4"/>
                  </a:lnTo>
                  <a:lnTo>
                    <a:pt x="49" y="2"/>
                  </a:lnTo>
                  <a:lnTo>
                    <a:pt x="45" y="1"/>
                  </a:lnTo>
                  <a:lnTo>
                    <a:pt x="42" y="0"/>
                  </a:lnTo>
                  <a:lnTo>
                    <a:pt x="38" y="0"/>
                  </a:lnTo>
                  <a:lnTo>
                    <a:pt x="31" y="1"/>
                  </a:lnTo>
                  <a:lnTo>
                    <a:pt x="24" y="4"/>
                  </a:lnTo>
                  <a:lnTo>
                    <a:pt x="11" y="13"/>
                  </a:lnTo>
                  <a:lnTo>
                    <a:pt x="0" y="23"/>
                  </a:lnTo>
                  <a:lnTo>
                    <a:pt x="53" y="2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7" name="Freeform 105">
              <a:extLst>
                <a:ext uri="{FF2B5EF4-FFF2-40B4-BE49-F238E27FC236}">
                  <a16:creationId xmlns:a16="http://schemas.microsoft.com/office/drawing/2014/main" id="{9F9248C3-F6A0-9344-A60D-51E2B065F66A}"/>
                </a:ext>
              </a:extLst>
            </p:cNvPr>
            <p:cNvSpPr>
              <a:spLocks/>
            </p:cNvSpPr>
            <p:nvPr>
              <p:custDataLst>
                <p:tags r:id="rId183"/>
              </p:custDataLst>
            </p:nvPr>
          </p:nvSpPr>
          <p:spPr bwMode="auto">
            <a:xfrm>
              <a:off x="4710855" y="6559684"/>
              <a:ext cx="65854" cy="65249"/>
            </a:xfrm>
            <a:custGeom>
              <a:avLst/>
              <a:gdLst>
                <a:gd name="T0" fmla="*/ 0 w 126"/>
                <a:gd name="T1" fmla="*/ 18000 h 62"/>
                <a:gd name="T2" fmla="*/ 4712 w 126"/>
                <a:gd name="T3" fmla="*/ 18948 h 62"/>
                <a:gd name="T4" fmla="*/ 8996 w 126"/>
                <a:gd name="T5" fmla="*/ 19895 h 62"/>
                <a:gd name="T6" fmla="*/ 12423 w 126"/>
                <a:gd name="T7" fmla="*/ 21790 h 62"/>
                <a:gd name="T8" fmla="*/ 15421 w 126"/>
                <a:gd name="T9" fmla="*/ 24632 h 62"/>
                <a:gd name="T10" fmla="*/ 21419 w 126"/>
                <a:gd name="T11" fmla="*/ 31264 h 62"/>
                <a:gd name="T12" fmla="*/ 26131 w 126"/>
                <a:gd name="T13" fmla="*/ 37895 h 62"/>
                <a:gd name="T14" fmla="*/ 29986 w 126"/>
                <a:gd name="T15" fmla="*/ 45475 h 62"/>
                <a:gd name="T16" fmla="*/ 33841 w 126"/>
                <a:gd name="T17" fmla="*/ 52106 h 62"/>
                <a:gd name="T18" fmla="*/ 35983 w 126"/>
                <a:gd name="T19" fmla="*/ 54948 h 62"/>
                <a:gd name="T20" fmla="*/ 38125 w 126"/>
                <a:gd name="T21" fmla="*/ 56843 h 62"/>
                <a:gd name="T22" fmla="*/ 40695 w 126"/>
                <a:gd name="T23" fmla="*/ 57791 h 62"/>
                <a:gd name="T24" fmla="*/ 42837 w 126"/>
                <a:gd name="T25" fmla="*/ 58738 h 62"/>
                <a:gd name="T26" fmla="*/ 44979 w 126"/>
                <a:gd name="T27" fmla="*/ 57791 h 62"/>
                <a:gd name="T28" fmla="*/ 46693 w 126"/>
                <a:gd name="T29" fmla="*/ 56843 h 62"/>
                <a:gd name="T30" fmla="*/ 48406 w 126"/>
                <a:gd name="T31" fmla="*/ 54948 h 62"/>
                <a:gd name="T32" fmla="*/ 50120 w 126"/>
                <a:gd name="T33" fmla="*/ 53054 h 62"/>
                <a:gd name="T34" fmla="*/ 52262 w 126"/>
                <a:gd name="T35" fmla="*/ 48317 h 62"/>
                <a:gd name="T36" fmla="*/ 53975 w 126"/>
                <a:gd name="T37" fmla="*/ 46422 h 62"/>
                <a:gd name="T38" fmla="*/ 47121 w 126"/>
                <a:gd name="T39" fmla="*/ 31264 h 62"/>
                <a:gd name="T40" fmla="*/ 41124 w 126"/>
                <a:gd name="T41" fmla="*/ 19895 h 62"/>
                <a:gd name="T42" fmla="*/ 38125 w 126"/>
                <a:gd name="T43" fmla="*/ 14211 h 62"/>
                <a:gd name="T44" fmla="*/ 34698 w 126"/>
                <a:gd name="T45" fmla="*/ 8526 h 62"/>
                <a:gd name="T46" fmla="*/ 30843 w 126"/>
                <a:gd name="T47" fmla="*/ 4737 h 62"/>
                <a:gd name="T48" fmla="*/ 26131 w 126"/>
                <a:gd name="T49" fmla="*/ 0 h 62"/>
                <a:gd name="T50" fmla="*/ 0 w 126"/>
                <a:gd name="T51" fmla="*/ 0 h 62"/>
                <a:gd name="T52" fmla="*/ 0 w 126"/>
                <a:gd name="T53" fmla="*/ 8526 h 62"/>
                <a:gd name="T54" fmla="*/ 0 w 126"/>
                <a:gd name="T55" fmla="*/ 18000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26" h="62">
                  <a:moveTo>
                    <a:pt x="0" y="19"/>
                  </a:moveTo>
                  <a:lnTo>
                    <a:pt x="11" y="20"/>
                  </a:lnTo>
                  <a:lnTo>
                    <a:pt x="21" y="21"/>
                  </a:lnTo>
                  <a:lnTo>
                    <a:pt x="29" y="23"/>
                  </a:lnTo>
                  <a:lnTo>
                    <a:pt x="36" y="26"/>
                  </a:lnTo>
                  <a:lnTo>
                    <a:pt x="50" y="33"/>
                  </a:lnTo>
                  <a:lnTo>
                    <a:pt x="61" y="40"/>
                  </a:lnTo>
                  <a:lnTo>
                    <a:pt x="70" y="48"/>
                  </a:lnTo>
                  <a:lnTo>
                    <a:pt x="79" y="55"/>
                  </a:lnTo>
                  <a:lnTo>
                    <a:pt x="84" y="58"/>
                  </a:lnTo>
                  <a:lnTo>
                    <a:pt x="89" y="60"/>
                  </a:lnTo>
                  <a:lnTo>
                    <a:pt x="95" y="61"/>
                  </a:lnTo>
                  <a:lnTo>
                    <a:pt x="100" y="62"/>
                  </a:lnTo>
                  <a:lnTo>
                    <a:pt x="105" y="61"/>
                  </a:lnTo>
                  <a:lnTo>
                    <a:pt x="109" y="60"/>
                  </a:lnTo>
                  <a:lnTo>
                    <a:pt x="113" y="58"/>
                  </a:lnTo>
                  <a:lnTo>
                    <a:pt x="117" y="56"/>
                  </a:lnTo>
                  <a:lnTo>
                    <a:pt x="122" y="51"/>
                  </a:lnTo>
                  <a:lnTo>
                    <a:pt x="126" y="49"/>
                  </a:lnTo>
                  <a:lnTo>
                    <a:pt x="110" y="33"/>
                  </a:lnTo>
                  <a:lnTo>
                    <a:pt x="96" y="21"/>
                  </a:lnTo>
                  <a:lnTo>
                    <a:pt x="89" y="15"/>
                  </a:lnTo>
                  <a:lnTo>
                    <a:pt x="81" y="9"/>
                  </a:lnTo>
                  <a:lnTo>
                    <a:pt x="72" y="5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8" name="Freeform 106">
              <a:extLst>
                <a:ext uri="{FF2B5EF4-FFF2-40B4-BE49-F238E27FC236}">
                  <a16:creationId xmlns:a16="http://schemas.microsoft.com/office/drawing/2014/main" id="{2CA2850F-25BC-F84D-A0F2-1302F3DB6781}"/>
                </a:ext>
              </a:extLst>
            </p:cNvPr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>
              <a:off x="7519334" y="6379810"/>
              <a:ext cx="36801" cy="61722"/>
            </a:xfrm>
            <a:custGeom>
              <a:avLst/>
              <a:gdLst>
                <a:gd name="T0" fmla="*/ 0 w 66"/>
                <a:gd name="T1" fmla="*/ 0 h 44"/>
                <a:gd name="T2" fmla="*/ 5941 w 66"/>
                <a:gd name="T3" fmla="*/ 1263 h 44"/>
                <a:gd name="T4" fmla="*/ 10511 w 66"/>
                <a:gd name="T5" fmla="*/ 2526 h 44"/>
                <a:gd name="T6" fmla="*/ 14624 w 66"/>
                <a:gd name="T7" fmla="*/ 5051 h 44"/>
                <a:gd name="T8" fmla="*/ 17367 w 66"/>
                <a:gd name="T9" fmla="*/ 8840 h 44"/>
                <a:gd name="T10" fmla="*/ 20109 w 66"/>
                <a:gd name="T11" fmla="*/ 11365 h 44"/>
                <a:gd name="T12" fmla="*/ 22851 w 66"/>
                <a:gd name="T13" fmla="*/ 13891 h 44"/>
                <a:gd name="T14" fmla="*/ 26050 w 66"/>
                <a:gd name="T15" fmla="*/ 15154 h 44"/>
                <a:gd name="T16" fmla="*/ 30163 w 66"/>
                <a:gd name="T17" fmla="*/ 16416 h 44"/>
                <a:gd name="T18" fmla="*/ 29706 w 66"/>
                <a:gd name="T19" fmla="*/ 21468 h 44"/>
                <a:gd name="T20" fmla="*/ 28335 w 66"/>
                <a:gd name="T21" fmla="*/ 26519 h 44"/>
                <a:gd name="T22" fmla="*/ 27421 w 66"/>
                <a:gd name="T23" fmla="*/ 31570 h 44"/>
                <a:gd name="T24" fmla="*/ 26050 w 66"/>
                <a:gd name="T25" fmla="*/ 35358 h 44"/>
                <a:gd name="T26" fmla="*/ 22394 w 66"/>
                <a:gd name="T27" fmla="*/ 42935 h 44"/>
                <a:gd name="T28" fmla="*/ 18281 w 66"/>
                <a:gd name="T29" fmla="*/ 49249 h 44"/>
                <a:gd name="T30" fmla="*/ 14167 w 66"/>
                <a:gd name="T31" fmla="*/ 53037 h 44"/>
                <a:gd name="T32" fmla="*/ 9597 w 66"/>
                <a:gd name="T33" fmla="*/ 55563 h 44"/>
                <a:gd name="T34" fmla="*/ 4570 w 66"/>
                <a:gd name="T35" fmla="*/ 55563 h 44"/>
                <a:gd name="T36" fmla="*/ 0 w 66"/>
                <a:gd name="T37" fmla="*/ 54300 h 44"/>
                <a:gd name="T38" fmla="*/ 0 w 66"/>
                <a:gd name="T39" fmla="*/ 39147 h 44"/>
                <a:gd name="T40" fmla="*/ 0 w 66"/>
                <a:gd name="T41" fmla="*/ 27782 h 44"/>
                <a:gd name="T42" fmla="*/ 0 w 66"/>
                <a:gd name="T43" fmla="*/ 15154 h 44"/>
                <a:gd name="T44" fmla="*/ 0 w 66"/>
                <a:gd name="T45" fmla="*/ 0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6" h="44">
                  <a:moveTo>
                    <a:pt x="0" y="0"/>
                  </a:moveTo>
                  <a:lnTo>
                    <a:pt x="13" y="1"/>
                  </a:lnTo>
                  <a:lnTo>
                    <a:pt x="23" y="2"/>
                  </a:lnTo>
                  <a:lnTo>
                    <a:pt x="32" y="4"/>
                  </a:lnTo>
                  <a:lnTo>
                    <a:pt x="38" y="7"/>
                  </a:lnTo>
                  <a:lnTo>
                    <a:pt x="44" y="9"/>
                  </a:lnTo>
                  <a:lnTo>
                    <a:pt x="50" y="11"/>
                  </a:lnTo>
                  <a:lnTo>
                    <a:pt x="57" y="12"/>
                  </a:lnTo>
                  <a:lnTo>
                    <a:pt x="66" y="13"/>
                  </a:lnTo>
                  <a:lnTo>
                    <a:pt x="65" y="17"/>
                  </a:lnTo>
                  <a:lnTo>
                    <a:pt x="62" y="21"/>
                  </a:lnTo>
                  <a:lnTo>
                    <a:pt x="60" y="25"/>
                  </a:lnTo>
                  <a:lnTo>
                    <a:pt x="57" y="28"/>
                  </a:lnTo>
                  <a:lnTo>
                    <a:pt x="49" y="34"/>
                  </a:lnTo>
                  <a:lnTo>
                    <a:pt x="40" y="39"/>
                  </a:lnTo>
                  <a:lnTo>
                    <a:pt x="31" y="42"/>
                  </a:lnTo>
                  <a:lnTo>
                    <a:pt x="21" y="44"/>
                  </a:lnTo>
                  <a:lnTo>
                    <a:pt x="10" y="44"/>
                  </a:lnTo>
                  <a:lnTo>
                    <a:pt x="0" y="43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9" name="Freeform 116">
              <a:extLst>
                <a:ext uri="{FF2B5EF4-FFF2-40B4-BE49-F238E27FC236}">
                  <a16:creationId xmlns:a16="http://schemas.microsoft.com/office/drawing/2014/main" id="{26711F01-53D8-DA43-841D-1DEDE642C9C9}"/>
                </a:ext>
              </a:extLst>
            </p:cNvPr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>
              <a:off x="6936332" y="4064371"/>
              <a:ext cx="23242" cy="65248"/>
            </a:xfrm>
            <a:custGeom>
              <a:avLst/>
              <a:gdLst>
                <a:gd name="T0" fmla="*/ 5674 w 47"/>
                <a:gd name="T1" fmla="*/ 0 h 68"/>
                <a:gd name="T2" fmla="*/ 3243 w 47"/>
                <a:gd name="T3" fmla="*/ 8638 h 68"/>
                <a:gd name="T4" fmla="*/ 1621 w 47"/>
                <a:gd name="T5" fmla="*/ 16412 h 68"/>
                <a:gd name="T6" fmla="*/ 811 w 47"/>
                <a:gd name="T7" fmla="*/ 24186 h 68"/>
                <a:gd name="T8" fmla="*/ 0 w 47"/>
                <a:gd name="T9" fmla="*/ 31960 h 68"/>
                <a:gd name="T10" fmla="*/ 0 w 47"/>
                <a:gd name="T11" fmla="*/ 36279 h 68"/>
                <a:gd name="T12" fmla="*/ 811 w 47"/>
                <a:gd name="T13" fmla="*/ 40598 h 68"/>
                <a:gd name="T14" fmla="*/ 1216 w 47"/>
                <a:gd name="T15" fmla="*/ 44053 h 68"/>
                <a:gd name="T16" fmla="*/ 2027 w 47"/>
                <a:gd name="T17" fmla="*/ 47508 h 68"/>
                <a:gd name="T18" fmla="*/ 2837 w 47"/>
                <a:gd name="T19" fmla="*/ 50099 h 68"/>
                <a:gd name="T20" fmla="*/ 3648 w 47"/>
                <a:gd name="T21" fmla="*/ 51827 h 68"/>
                <a:gd name="T22" fmla="*/ 5269 w 47"/>
                <a:gd name="T23" fmla="*/ 53554 h 68"/>
                <a:gd name="T24" fmla="*/ 6485 w 47"/>
                <a:gd name="T25" fmla="*/ 55282 h 68"/>
                <a:gd name="T26" fmla="*/ 8917 w 47"/>
                <a:gd name="T27" fmla="*/ 57873 h 68"/>
                <a:gd name="T28" fmla="*/ 12565 w 47"/>
                <a:gd name="T29" fmla="*/ 58737 h 68"/>
                <a:gd name="T30" fmla="*/ 15807 w 47"/>
                <a:gd name="T31" fmla="*/ 58737 h 68"/>
                <a:gd name="T32" fmla="*/ 19050 w 47"/>
                <a:gd name="T33" fmla="*/ 58737 h 68"/>
                <a:gd name="T34" fmla="*/ 16618 w 47"/>
                <a:gd name="T35" fmla="*/ 50099 h 68"/>
                <a:gd name="T36" fmla="*/ 15402 w 47"/>
                <a:gd name="T37" fmla="*/ 41461 h 68"/>
                <a:gd name="T38" fmla="*/ 14591 w 47"/>
                <a:gd name="T39" fmla="*/ 37143 h 68"/>
                <a:gd name="T40" fmla="*/ 14186 w 47"/>
                <a:gd name="T41" fmla="*/ 32824 h 68"/>
                <a:gd name="T42" fmla="*/ 13376 w 47"/>
                <a:gd name="T43" fmla="*/ 26777 h 68"/>
                <a:gd name="T44" fmla="*/ 13376 w 47"/>
                <a:gd name="T45" fmla="*/ 21594 h 68"/>
                <a:gd name="T46" fmla="*/ 9728 w 47"/>
                <a:gd name="T47" fmla="*/ 11229 h 68"/>
                <a:gd name="T48" fmla="*/ 5674 w 47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7" h="68">
                  <a:moveTo>
                    <a:pt x="14" y="0"/>
                  </a:moveTo>
                  <a:lnTo>
                    <a:pt x="8" y="10"/>
                  </a:lnTo>
                  <a:lnTo>
                    <a:pt x="4" y="19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2" y="47"/>
                  </a:lnTo>
                  <a:lnTo>
                    <a:pt x="3" y="51"/>
                  </a:lnTo>
                  <a:lnTo>
                    <a:pt x="5" y="55"/>
                  </a:lnTo>
                  <a:lnTo>
                    <a:pt x="7" y="58"/>
                  </a:lnTo>
                  <a:lnTo>
                    <a:pt x="9" y="60"/>
                  </a:lnTo>
                  <a:lnTo>
                    <a:pt x="13" y="62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31" y="68"/>
                  </a:lnTo>
                  <a:lnTo>
                    <a:pt x="39" y="68"/>
                  </a:lnTo>
                  <a:lnTo>
                    <a:pt x="47" y="68"/>
                  </a:lnTo>
                  <a:lnTo>
                    <a:pt x="41" y="58"/>
                  </a:lnTo>
                  <a:lnTo>
                    <a:pt x="38" y="48"/>
                  </a:lnTo>
                  <a:lnTo>
                    <a:pt x="36" y="43"/>
                  </a:lnTo>
                  <a:lnTo>
                    <a:pt x="35" y="38"/>
                  </a:lnTo>
                  <a:lnTo>
                    <a:pt x="33" y="31"/>
                  </a:lnTo>
                  <a:lnTo>
                    <a:pt x="33" y="25"/>
                  </a:lnTo>
                  <a:lnTo>
                    <a:pt x="24" y="13"/>
                  </a:lnTo>
                  <a:lnTo>
                    <a:pt x="1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570" name="Group 149">
              <a:extLst>
                <a:ext uri="{FF2B5EF4-FFF2-40B4-BE49-F238E27FC236}">
                  <a16:creationId xmlns:a16="http://schemas.microsoft.com/office/drawing/2014/main" id="{2D36E239-8AE4-C640-B7C6-CA1BB3FD34B9}"/>
                </a:ext>
              </a:extLst>
            </p:cNvPr>
            <p:cNvGrpSpPr>
              <a:grpSpLocks/>
            </p:cNvGrpSpPr>
            <p:nvPr>
              <p:custDataLst>
                <p:tags r:id="rId186"/>
              </p:custDataLst>
            </p:nvPr>
          </p:nvGrpSpPr>
          <p:grpSpPr bwMode="auto">
            <a:xfrm>
              <a:off x="10397540" y="4827953"/>
              <a:ext cx="226617" cy="238070"/>
              <a:chOff x="5486" y="2743"/>
              <a:chExt cx="137" cy="132"/>
            </a:xfrm>
            <a:grpFill/>
          </p:grpSpPr>
          <p:sp>
            <p:nvSpPr>
              <p:cNvPr id="669" name="Freeform 150">
                <a:extLst>
                  <a:ext uri="{FF2B5EF4-FFF2-40B4-BE49-F238E27FC236}">
                    <a16:creationId xmlns:a16="http://schemas.microsoft.com/office/drawing/2014/main" id="{2044A97B-A56C-2C44-8C2B-2798A35831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5" y="2806"/>
                <a:ext cx="13" cy="28"/>
              </a:xfrm>
              <a:custGeom>
                <a:avLst/>
                <a:gdLst>
                  <a:gd name="T0" fmla="*/ 0 w 40"/>
                  <a:gd name="T1" fmla="*/ 10 h 87"/>
                  <a:gd name="T2" fmla="*/ 0 w 40"/>
                  <a:gd name="T3" fmla="*/ 14 h 87"/>
                  <a:gd name="T4" fmla="*/ 1 w 40"/>
                  <a:gd name="T5" fmla="*/ 16 h 87"/>
                  <a:gd name="T6" fmla="*/ 2 w 40"/>
                  <a:gd name="T7" fmla="*/ 19 h 87"/>
                  <a:gd name="T8" fmla="*/ 3 w 40"/>
                  <a:gd name="T9" fmla="*/ 21 h 87"/>
                  <a:gd name="T10" fmla="*/ 5 w 40"/>
                  <a:gd name="T11" fmla="*/ 23 h 87"/>
                  <a:gd name="T12" fmla="*/ 7 w 40"/>
                  <a:gd name="T13" fmla="*/ 25 h 87"/>
                  <a:gd name="T14" fmla="*/ 10 w 40"/>
                  <a:gd name="T15" fmla="*/ 26 h 87"/>
                  <a:gd name="T16" fmla="*/ 13 w 40"/>
                  <a:gd name="T17" fmla="*/ 28 h 87"/>
                  <a:gd name="T18" fmla="*/ 11 w 40"/>
                  <a:gd name="T19" fmla="*/ 26 h 87"/>
                  <a:gd name="T20" fmla="*/ 10 w 40"/>
                  <a:gd name="T21" fmla="*/ 25 h 87"/>
                  <a:gd name="T22" fmla="*/ 9 w 40"/>
                  <a:gd name="T23" fmla="*/ 23 h 87"/>
                  <a:gd name="T24" fmla="*/ 8 w 40"/>
                  <a:gd name="T25" fmla="*/ 21 h 87"/>
                  <a:gd name="T26" fmla="*/ 7 w 40"/>
                  <a:gd name="T27" fmla="*/ 17 h 87"/>
                  <a:gd name="T28" fmla="*/ 7 w 40"/>
                  <a:gd name="T29" fmla="*/ 13 h 87"/>
                  <a:gd name="T30" fmla="*/ 6 w 40"/>
                  <a:gd name="T31" fmla="*/ 9 h 87"/>
                  <a:gd name="T32" fmla="*/ 4 w 40"/>
                  <a:gd name="T33" fmla="*/ 5 h 87"/>
                  <a:gd name="T34" fmla="*/ 4 w 40"/>
                  <a:gd name="T35" fmla="*/ 4 h 87"/>
                  <a:gd name="T36" fmla="*/ 3 w 40"/>
                  <a:gd name="T37" fmla="*/ 2 h 87"/>
                  <a:gd name="T38" fmla="*/ 1 w 40"/>
                  <a:gd name="T39" fmla="*/ 1 h 87"/>
                  <a:gd name="T40" fmla="*/ 0 w 40"/>
                  <a:gd name="T41" fmla="*/ 0 h 87"/>
                  <a:gd name="T42" fmla="*/ 0 w 40"/>
                  <a:gd name="T43" fmla="*/ 3 h 87"/>
                  <a:gd name="T44" fmla="*/ 0 w 40"/>
                  <a:gd name="T45" fmla="*/ 5 h 87"/>
                  <a:gd name="T46" fmla="*/ 0 w 40"/>
                  <a:gd name="T47" fmla="*/ 7 h 87"/>
                  <a:gd name="T48" fmla="*/ 0 w 40"/>
                  <a:gd name="T49" fmla="*/ 10 h 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40" h="87">
                    <a:moveTo>
                      <a:pt x="0" y="31"/>
                    </a:moveTo>
                    <a:lnTo>
                      <a:pt x="0" y="42"/>
                    </a:lnTo>
                    <a:lnTo>
                      <a:pt x="2" y="51"/>
                    </a:lnTo>
                    <a:lnTo>
                      <a:pt x="5" y="59"/>
                    </a:lnTo>
                    <a:lnTo>
                      <a:pt x="10" y="66"/>
                    </a:lnTo>
                    <a:lnTo>
                      <a:pt x="15" y="72"/>
                    </a:lnTo>
                    <a:lnTo>
                      <a:pt x="22" y="77"/>
                    </a:lnTo>
                    <a:lnTo>
                      <a:pt x="31" y="82"/>
                    </a:lnTo>
                    <a:lnTo>
                      <a:pt x="40" y="87"/>
                    </a:lnTo>
                    <a:lnTo>
                      <a:pt x="35" y="82"/>
                    </a:lnTo>
                    <a:lnTo>
                      <a:pt x="32" y="77"/>
                    </a:lnTo>
                    <a:lnTo>
                      <a:pt x="29" y="71"/>
                    </a:lnTo>
                    <a:lnTo>
                      <a:pt x="26" y="65"/>
                    </a:lnTo>
                    <a:lnTo>
                      <a:pt x="22" y="52"/>
                    </a:lnTo>
                    <a:lnTo>
                      <a:pt x="20" y="39"/>
                    </a:lnTo>
                    <a:lnTo>
                      <a:pt x="18" y="27"/>
                    </a:lnTo>
                    <a:lnTo>
                      <a:pt x="13" y="16"/>
                    </a:lnTo>
                    <a:lnTo>
                      <a:pt x="11" y="11"/>
                    </a:lnTo>
                    <a:lnTo>
                      <a:pt x="8" y="6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31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0" name="Freeform 151">
                <a:extLst>
                  <a:ext uri="{FF2B5EF4-FFF2-40B4-BE49-F238E27FC236}">
                    <a16:creationId xmlns:a16="http://schemas.microsoft.com/office/drawing/2014/main" id="{5A2B6137-FB63-564C-849A-1023D90B1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3" y="2842"/>
                <a:ext cx="20" cy="12"/>
              </a:xfrm>
              <a:custGeom>
                <a:avLst/>
                <a:gdLst>
                  <a:gd name="T0" fmla="*/ 0 w 61"/>
                  <a:gd name="T1" fmla="*/ 10 h 37"/>
                  <a:gd name="T2" fmla="*/ 6 w 61"/>
                  <a:gd name="T3" fmla="*/ 10 h 37"/>
                  <a:gd name="T4" fmla="*/ 11 w 61"/>
                  <a:gd name="T5" fmla="*/ 11 h 37"/>
                  <a:gd name="T6" fmla="*/ 16 w 61"/>
                  <a:gd name="T7" fmla="*/ 12 h 37"/>
                  <a:gd name="T8" fmla="*/ 20 w 61"/>
                  <a:gd name="T9" fmla="*/ 12 h 37"/>
                  <a:gd name="T10" fmla="*/ 18 w 61"/>
                  <a:gd name="T11" fmla="*/ 9 h 37"/>
                  <a:gd name="T12" fmla="*/ 16 w 61"/>
                  <a:gd name="T13" fmla="*/ 7 h 37"/>
                  <a:gd name="T14" fmla="*/ 14 w 61"/>
                  <a:gd name="T15" fmla="*/ 6 h 37"/>
                  <a:gd name="T16" fmla="*/ 11 w 61"/>
                  <a:gd name="T17" fmla="*/ 4 h 37"/>
                  <a:gd name="T18" fmla="*/ 9 w 61"/>
                  <a:gd name="T19" fmla="*/ 3 h 37"/>
                  <a:gd name="T20" fmla="*/ 6 w 61"/>
                  <a:gd name="T21" fmla="*/ 2 h 37"/>
                  <a:gd name="T22" fmla="*/ 3 w 61"/>
                  <a:gd name="T23" fmla="*/ 1 h 37"/>
                  <a:gd name="T24" fmla="*/ 0 w 61"/>
                  <a:gd name="T25" fmla="*/ 0 h 37"/>
                  <a:gd name="T26" fmla="*/ 0 w 61"/>
                  <a:gd name="T27" fmla="*/ 10 h 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1" h="37">
                    <a:moveTo>
                      <a:pt x="0" y="31"/>
                    </a:moveTo>
                    <a:lnTo>
                      <a:pt x="19" y="32"/>
                    </a:lnTo>
                    <a:lnTo>
                      <a:pt x="35" y="34"/>
                    </a:lnTo>
                    <a:lnTo>
                      <a:pt x="49" y="36"/>
                    </a:lnTo>
                    <a:lnTo>
                      <a:pt x="61" y="37"/>
                    </a:lnTo>
                    <a:lnTo>
                      <a:pt x="55" y="29"/>
                    </a:lnTo>
                    <a:lnTo>
                      <a:pt x="49" y="22"/>
                    </a:lnTo>
                    <a:lnTo>
                      <a:pt x="42" y="17"/>
                    </a:lnTo>
                    <a:lnTo>
                      <a:pt x="35" y="12"/>
                    </a:lnTo>
                    <a:lnTo>
                      <a:pt x="28" y="9"/>
                    </a:lnTo>
                    <a:lnTo>
                      <a:pt x="19" y="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31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1" name="Freeform 152">
                <a:extLst>
                  <a:ext uri="{FF2B5EF4-FFF2-40B4-BE49-F238E27FC236}">
                    <a16:creationId xmlns:a16="http://schemas.microsoft.com/office/drawing/2014/main" id="{1815BDA9-E004-654E-8F08-0538B1FD2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8" y="2865"/>
                <a:ext cx="13" cy="10"/>
              </a:xfrm>
              <a:custGeom>
                <a:avLst/>
                <a:gdLst>
                  <a:gd name="T0" fmla="*/ 13 w 40"/>
                  <a:gd name="T1" fmla="*/ 10 h 30"/>
                  <a:gd name="T2" fmla="*/ 11 w 40"/>
                  <a:gd name="T3" fmla="*/ 9 h 30"/>
                  <a:gd name="T4" fmla="*/ 8 w 40"/>
                  <a:gd name="T5" fmla="*/ 8 h 30"/>
                  <a:gd name="T6" fmla="*/ 7 w 40"/>
                  <a:gd name="T7" fmla="*/ 7 h 30"/>
                  <a:gd name="T8" fmla="*/ 5 w 40"/>
                  <a:gd name="T9" fmla="*/ 6 h 30"/>
                  <a:gd name="T10" fmla="*/ 4 w 40"/>
                  <a:gd name="T11" fmla="*/ 5 h 30"/>
                  <a:gd name="T12" fmla="*/ 2 w 40"/>
                  <a:gd name="T13" fmla="*/ 4 h 30"/>
                  <a:gd name="T14" fmla="*/ 1 w 40"/>
                  <a:gd name="T15" fmla="*/ 2 h 30"/>
                  <a:gd name="T16" fmla="*/ 0 w 40"/>
                  <a:gd name="T17" fmla="*/ 0 h 30"/>
                  <a:gd name="T18" fmla="*/ 3 w 40"/>
                  <a:gd name="T19" fmla="*/ 1 h 30"/>
                  <a:gd name="T20" fmla="*/ 5 w 40"/>
                  <a:gd name="T21" fmla="*/ 2 h 30"/>
                  <a:gd name="T22" fmla="*/ 7 w 40"/>
                  <a:gd name="T23" fmla="*/ 3 h 30"/>
                  <a:gd name="T24" fmla="*/ 9 w 40"/>
                  <a:gd name="T25" fmla="*/ 5 h 30"/>
                  <a:gd name="T26" fmla="*/ 11 w 40"/>
                  <a:gd name="T27" fmla="*/ 6 h 30"/>
                  <a:gd name="T28" fmla="*/ 12 w 40"/>
                  <a:gd name="T29" fmla="*/ 8 h 30"/>
                  <a:gd name="T30" fmla="*/ 13 w 40"/>
                  <a:gd name="T31" fmla="*/ 9 h 30"/>
                  <a:gd name="T32" fmla="*/ 13 w 40"/>
                  <a:gd name="T33" fmla="*/ 1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30">
                    <a:moveTo>
                      <a:pt x="40" y="30"/>
                    </a:moveTo>
                    <a:lnTo>
                      <a:pt x="33" y="28"/>
                    </a:lnTo>
                    <a:lnTo>
                      <a:pt x="26" y="25"/>
                    </a:lnTo>
                    <a:lnTo>
                      <a:pt x="21" y="22"/>
                    </a:lnTo>
                    <a:lnTo>
                      <a:pt x="15" y="19"/>
                    </a:lnTo>
                    <a:lnTo>
                      <a:pt x="11" y="16"/>
                    </a:lnTo>
                    <a:lnTo>
                      <a:pt x="6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5" y="6"/>
                    </a:lnTo>
                    <a:lnTo>
                      <a:pt x="22" y="10"/>
                    </a:lnTo>
                    <a:lnTo>
                      <a:pt x="27" y="15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9" y="27"/>
                    </a:lnTo>
                    <a:lnTo>
                      <a:pt x="40" y="3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2" name="Freeform 153">
                <a:extLst>
                  <a:ext uri="{FF2B5EF4-FFF2-40B4-BE49-F238E27FC236}">
                    <a16:creationId xmlns:a16="http://schemas.microsoft.com/office/drawing/2014/main" id="{3A991E22-452A-9747-A818-8910EFEAE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5" y="2789"/>
                <a:ext cx="24" cy="26"/>
              </a:xfrm>
              <a:custGeom>
                <a:avLst/>
                <a:gdLst>
                  <a:gd name="T0" fmla="*/ 24 w 74"/>
                  <a:gd name="T1" fmla="*/ 26 h 80"/>
                  <a:gd name="T2" fmla="*/ 23 w 74"/>
                  <a:gd name="T3" fmla="*/ 24 h 80"/>
                  <a:gd name="T4" fmla="*/ 23 w 74"/>
                  <a:gd name="T5" fmla="*/ 21 h 80"/>
                  <a:gd name="T6" fmla="*/ 22 w 74"/>
                  <a:gd name="T7" fmla="*/ 20 h 80"/>
                  <a:gd name="T8" fmla="*/ 21 w 74"/>
                  <a:gd name="T9" fmla="*/ 17 h 80"/>
                  <a:gd name="T10" fmla="*/ 19 w 74"/>
                  <a:gd name="T11" fmla="*/ 14 h 80"/>
                  <a:gd name="T12" fmla="*/ 16 w 74"/>
                  <a:gd name="T13" fmla="*/ 11 h 80"/>
                  <a:gd name="T14" fmla="*/ 12 w 74"/>
                  <a:gd name="T15" fmla="*/ 8 h 80"/>
                  <a:gd name="T16" fmla="*/ 9 w 74"/>
                  <a:gd name="T17" fmla="*/ 6 h 80"/>
                  <a:gd name="T18" fmla="*/ 6 w 74"/>
                  <a:gd name="T19" fmla="*/ 3 h 80"/>
                  <a:gd name="T20" fmla="*/ 4 w 74"/>
                  <a:gd name="T21" fmla="*/ 0 h 80"/>
                  <a:gd name="T22" fmla="*/ 3 w 74"/>
                  <a:gd name="T23" fmla="*/ 2 h 80"/>
                  <a:gd name="T24" fmla="*/ 1 w 74"/>
                  <a:gd name="T25" fmla="*/ 3 h 80"/>
                  <a:gd name="T26" fmla="*/ 0 w 74"/>
                  <a:gd name="T27" fmla="*/ 5 h 80"/>
                  <a:gd name="T28" fmla="*/ 0 w 74"/>
                  <a:gd name="T29" fmla="*/ 6 h 80"/>
                  <a:gd name="T30" fmla="*/ 0 w 74"/>
                  <a:gd name="T31" fmla="*/ 8 h 80"/>
                  <a:gd name="T32" fmla="*/ 1 w 74"/>
                  <a:gd name="T33" fmla="*/ 10 h 80"/>
                  <a:gd name="T34" fmla="*/ 1 w 74"/>
                  <a:gd name="T35" fmla="*/ 12 h 80"/>
                  <a:gd name="T36" fmla="*/ 2 w 74"/>
                  <a:gd name="T37" fmla="*/ 13 h 80"/>
                  <a:gd name="T38" fmla="*/ 3 w 74"/>
                  <a:gd name="T39" fmla="*/ 15 h 80"/>
                  <a:gd name="T40" fmla="*/ 5 w 74"/>
                  <a:gd name="T41" fmla="*/ 17 h 80"/>
                  <a:gd name="T42" fmla="*/ 6 w 74"/>
                  <a:gd name="T43" fmla="*/ 18 h 80"/>
                  <a:gd name="T44" fmla="*/ 8 w 74"/>
                  <a:gd name="T45" fmla="*/ 20 h 80"/>
                  <a:gd name="T46" fmla="*/ 10 w 74"/>
                  <a:gd name="T47" fmla="*/ 21 h 80"/>
                  <a:gd name="T48" fmla="*/ 11 w 74"/>
                  <a:gd name="T49" fmla="*/ 22 h 80"/>
                  <a:gd name="T50" fmla="*/ 14 w 74"/>
                  <a:gd name="T51" fmla="*/ 23 h 80"/>
                  <a:gd name="T52" fmla="*/ 15 w 74"/>
                  <a:gd name="T53" fmla="*/ 24 h 80"/>
                  <a:gd name="T54" fmla="*/ 18 w 74"/>
                  <a:gd name="T55" fmla="*/ 25 h 80"/>
                  <a:gd name="T56" fmla="*/ 19 w 74"/>
                  <a:gd name="T57" fmla="*/ 26 h 80"/>
                  <a:gd name="T58" fmla="*/ 22 w 74"/>
                  <a:gd name="T59" fmla="*/ 26 h 80"/>
                  <a:gd name="T60" fmla="*/ 24 w 74"/>
                  <a:gd name="T61" fmla="*/ 26 h 8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4" h="80">
                    <a:moveTo>
                      <a:pt x="74" y="80"/>
                    </a:moveTo>
                    <a:lnTo>
                      <a:pt x="72" y="73"/>
                    </a:lnTo>
                    <a:lnTo>
                      <a:pt x="71" y="66"/>
                    </a:lnTo>
                    <a:lnTo>
                      <a:pt x="69" y="60"/>
                    </a:lnTo>
                    <a:lnTo>
                      <a:pt x="66" y="53"/>
                    </a:lnTo>
                    <a:lnTo>
                      <a:pt x="58" y="42"/>
                    </a:lnTo>
                    <a:lnTo>
                      <a:pt x="48" y="33"/>
                    </a:lnTo>
                    <a:lnTo>
                      <a:pt x="38" y="25"/>
                    </a:lnTo>
                    <a:lnTo>
                      <a:pt x="29" y="17"/>
                    </a:lnTo>
                    <a:lnTo>
                      <a:pt x="20" y="9"/>
                    </a:lnTo>
                    <a:lnTo>
                      <a:pt x="13" y="0"/>
                    </a:lnTo>
                    <a:lnTo>
                      <a:pt x="9" y="5"/>
                    </a:lnTo>
                    <a:lnTo>
                      <a:pt x="4" y="10"/>
                    </a:lnTo>
                    <a:lnTo>
                      <a:pt x="1" y="14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6"/>
                    </a:lnTo>
                    <a:lnTo>
                      <a:pt x="7" y="41"/>
                    </a:lnTo>
                    <a:lnTo>
                      <a:pt x="10" y="46"/>
                    </a:lnTo>
                    <a:lnTo>
                      <a:pt x="14" y="51"/>
                    </a:lnTo>
                    <a:lnTo>
                      <a:pt x="19" y="56"/>
                    </a:lnTo>
                    <a:lnTo>
                      <a:pt x="24" y="61"/>
                    </a:lnTo>
                    <a:lnTo>
                      <a:pt x="30" y="66"/>
                    </a:lnTo>
                    <a:lnTo>
                      <a:pt x="35" y="69"/>
                    </a:lnTo>
                    <a:lnTo>
                      <a:pt x="42" y="72"/>
                    </a:lnTo>
                    <a:lnTo>
                      <a:pt x="47" y="75"/>
                    </a:lnTo>
                    <a:lnTo>
                      <a:pt x="54" y="77"/>
                    </a:lnTo>
                    <a:lnTo>
                      <a:pt x="60" y="79"/>
                    </a:lnTo>
                    <a:lnTo>
                      <a:pt x="67" y="80"/>
                    </a:lnTo>
                    <a:lnTo>
                      <a:pt x="74" y="8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3" name="Freeform 154">
                <a:extLst>
                  <a:ext uri="{FF2B5EF4-FFF2-40B4-BE49-F238E27FC236}">
                    <a16:creationId xmlns:a16="http://schemas.microsoft.com/office/drawing/2014/main" id="{FC8B20EB-09A7-3548-B226-444703E28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5" y="2785"/>
                <a:ext cx="26" cy="27"/>
              </a:xfrm>
              <a:custGeom>
                <a:avLst/>
                <a:gdLst>
                  <a:gd name="T0" fmla="*/ 16 w 86"/>
                  <a:gd name="T1" fmla="*/ 27 h 80"/>
                  <a:gd name="T2" fmla="*/ 26 w 86"/>
                  <a:gd name="T3" fmla="*/ 27 h 80"/>
                  <a:gd name="T4" fmla="*/ 26 w 86"/>
                  <a:gd name="T5" fmla="*/ 21 h 80"/>
                  <a:gd name="T6" fmla="*/ 24 w 86"/>
                  <a:gd name="T7" fmla="*/ 20 h 80"/>
                  <a:gd name="T8" fmla="*/ 22 w 86"/>
                  <a:gd name="T9" fmla="*/ 19 h 80"/>
                  <a:gd name="T10" fmla="*/ 20 w 86"/>
                  <a:gd name="T11" fmla="*/ 18 h 80"/>
                  <a:gd name="T12" fmla="*/ 18 w 86"/>
                  <a:gd name="T13" fmla="*/ 17 h 80"/>
                  <a:gd name="T14" fmla="*/ 15 w 86"/>
                  <a:gd name="T15" fmla="*/ 14 h 80"/>
                  <a:gd name="T16" fmla="*/ 13 w 86"/>
                  <a:gd name="T17" fmla="*/ 11 h 80"/>
                  <a:gd name="T18" fmla="*/ 10 w 86"/>
                  <a:gd name="T19" fmla="*/ 8 h 80"/>
                  <a:gd name="T20" fmla="*/ 7 w 86"/>
                  <a:gd name="T21" fmla="*/ 5 h 80"/>
                  <a:gd name="T22" fmla="*/ 4 w 86"/>
                  <a:gd name="T23" fmla="*/ 2 h 80"/>
                  <a:gd name="T24" fmla="*/ 0 w 86"/>
                  <a:gd name="T25" fmla="*/ 0 h 80"/>
                  <a:gd name="T26" fmla="*/ 0 w 86"/>
                  <a:gd name="T27" fmla="*/ 3 h 80"/>
                  <a:gd name="T28" fmla="*/ 2 w 86"/>
                  <a:gd name="T29" fmla="*/ 7 h 80"/>
                  <a:gd name="T30" fmla="*/ 3 w 86"/>
                  <a:gd name="T31" fmla="*/ 11 h 80"/>
                  <a:gd name="T32" fmla="*/ 5 w 86"/>
                  <a:gd name="T33" fmla="*/ 15 h 80"/>
                  <a:gd name="T34" fmla="*/ 8 w 86"/>
                  <a:gd name="T35" fmla="*/ 19 h 80"/>
                  <a:gd name="T36" fmla="*/ 11 w 86"/>
                  <a:gd name="T37" fmla="*/ 23 h 80"/>
                  <a:gd name="T38" fmla="*/ 12 w 86"/>
                  <a:gd name="T39" fmla="*/ 24 h 80"/>
                  <a:gd name="T40" fmla="*/ 14 w 86"/>
                  <a:gd name="T41" fmla="*/ 26 h 80"/>
                  <a:gd name="T42" fmla="*/ 15 w 86"/>
                  <a:gd name="T43" fmla="*/ 27 h 80"/>
                  <a:gd name="T44" fmla="*/ 16 w 86"/>
                  <a:gd name="T45" fmla="*/ 27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86" h="80">
                    <a:moveTo>
                      <a:pt x="52" y="80"/>
                    </a:moveTo>
                    <a:lnTo>
                      <a:pt x="86" y="80"/>
                    </a:lnTo>
                    <a:lnTo>
                      <a:pt x="86" y="61"/>
                    </a:lnTo>
                    <a:lnTo>
                      <a:pt x="79" y="59"/>
                    </a:lnTo>
                    <a:lnTo>
                      <a:pt x="72" y="56"/>
                    </a:lnTo>
                    <a:lnTo>
                      <a:pt x="67" y="53"/>
                    </a:lnTo>
                    <a:lnTo>
                      <a:pt x="61" y="49"/>
                    </a:lnTo>
                    <a:lnTo>
                      <a:pt x="51" y="41"/>
                    </a:lnTo>
                    <a:lnTo>
                      <a:pt x="43" y="33"/>
                    </a:lnTo>
                    <a:lnTo>
                      <a:pt x="34" y="25"/>
                    </a:lnTo>
                    <a:lnTo>
                      <a:pt x="24" y="16"/>
                    </a:lnTo>
                    <a:lnTo>
                      <a:pt x="13" y="7"/>
                    </a:lnTo>
                    <a:lnTo>
                      <a:pt x="0" y="0"/>
                    </a:lnTo>
                    <a:lnTo>
                      <a:pt x="1" y="8"/>
                    </a:lnTo>
                    <a:lnTo>
                      <a:pt x="5" y="20"/>
                    </a:lnTo>
                    <a:lnTo>
                      <a:pt x="11" y="32"/>
                    </a:lnTo>
                    <a:lnTo>
                      <a:pt x="18" y="44"/>
                    </a:lnTo>
                    <a:lnTo>
                      <a:pt x="27" y="57"/>
                    </a:lnTo>
                    <a:lnTo>
                      <a:pt x="36" y="67"/>
                    </a:lnTo>
                    <a:lnTo>
                      <a:pt x="40" y="72"/>
                    </a:lnTo>
                    <a:lnTo>
                      <a:pt x="45" y="76"/>
                    </a:lnTo>
                    <a:lnTo>
                      <a:pt x="49" y="79"/>
                    </a:lnTo>
                    <a:lnTo>
                      <a:pt x="52" y="8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4" name="Freeform 155">
                <a:extLst>
                  <a:ext uri="{FF2B5EF4-FFF2-40B4-BE49-F238E27FC236}">
                    <a16:creationId xmlns:a16="http://schemas.microsoft.com/office/drawing/2014/main" id="{EC3710AF-350D-6F42-9D7E-EFCB5B8CB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0" y="2825"/>
                <a:ext cx="25" cy="11"/>
              </a:xfrm>
              <a:custGeom>
                <a:avLst/>
                <a:gdLst>
                  <a:gd name="T0" fmla="*/ 0 w 74"/>
                  <a:gd name="T1" fmla="*/ 2 h 31"/>
                  <a:gd name="T2" fmla="*/ 1 w 74"/>
                  <a:gd name="T3" fmla="*/ 4 h 31"/>
                  <a:gd name="T4" fmla="*/ 2 w 74"/>
                  <a:gd name="T5" fmla="*/ 5 h 31"/>
                  <a:gd name="T6" fmla="*/ 3 w 74"/>
                  <a:gd name="T7" fmla="*/ 6 h 31"/>
                  <a:gd name="T8" fmla="*/ 5 w 74"/>
                  <a:gd name="T9" fmla="*/ 7 h 31"/>
                  <a:gd name="T10" fmla="*/ 6 w 74"/>
                  <a:gd name="T11" fmla="*/ 9 h 31"/>
                  <a:gd name="T12" fmla="*/ 8 w 74"/>
                  <a:gd name="T13" fmla="*/ 9 h 31"/>
                  <a:gd name="T14" fmla="*/ 10 w 74"/>
                  <a:gd name="T15" fmla="*/ 10 h 31"/>
                  <a:gd name="T16" fmla="*/ 11 w 74"/>
                  <a:gd name="T17" fmla="*/ 10 h 31"/>
                  <a:gd name="T18" fmla="*/ 16 w 74"/>
                  <a:gd name="T19" fmla="*/ 11 h 31"/>
                  <a:gd name="T20" fmla="*/ 20 w 74"/>
                  <a:gd name="T21" fmla="*/ 11 h 31"/>
                  <a:gd name="T22" fmla="*/ 21 w 74"/>
                  <a:gd name="T23" fmla="*/ 11 h 31"/>
                  <a:gd name="T24" fmla="*/ 23 w 74"/>
                  <a:gd name="T25" fmla="*/ 10 h 31"/>
                  <a:gd name="T26" fmla="*/ 24 w 74"/>
                  <a:gd name="T27" fmla="*/ 10 h 31"/>
                  <a:gd name="T28" fmla="*/ 25 w 74"/>
                  <a:gd name="T29" fmla="*/ 9 h 31"/>
                  <a:gd name="T30" fmla="*/ 22 w 74"/>
                  <a:gd name="T31" fmla="*/ 6 h 31"/>
                  <a:gd name="T32" fmla="*/ 19 w 74"/>
                  <a:gd name="T33" fmla="*/ 5 h 31"/>
                  <a:gd name="T34" fmla="*/ 17 w 74"/>
                  <a:gd name="T35" fmla="*/ 4 h 31"/>
                  <a:gd name="T36" fmla="*/ 16 w 74"/>
                  <a:gd name="T37" fmla="*/ 3 h 31"/>
                  <a:gd name="T38" fmla="*/ 15 w 74"/>
                  <a:gd name="T39" fmla="*/ 2 h 31"/>
                  <a:gd name="T40" fmla="*/ 14 w 74"/>
                  <a:gd name="T41" fmla="*/ 0 h 31"/>
                  <a:gd name="T42" fmla="*/ 11 w 74"/>
                  <a:gd name="T43" fmla="*/ 0 h 31"/>
                  <a:gd name="T44" fmla="*/ 9 w 74"/>
                  <a:gd name="T45" fmla="*/ 0 h 31"/>
                  <a:gd name="T46" fmla="*/ 7 w 74"/>
                  <a:gd name="T47" fmla="*/ 0 h 31"/>
                  <a:gd name="T48" fmla="*/ 6 w 74"/>
                  <a:gd name="T49" fmla="*/ 0 h 31"/>
                  <a:gd name="T50" fmla="*/ 5 w 74"/>
                  <a:gd name="T51" fmla="*/ 0 h 31"/>
                  <a:gd name="T52" fmla="*/ 3 w 74"/>
                  <a:gd name="T53" fmla="*/ 0 h 31"/>
                  <a:gd name="T54" fmla="*/ 2 w 74"/>
                  <a:gd name="T55" fmla="*/ 1 h 31"/>
                  <a:gd name="T56" fmla="*/ 0 w 74"/>
                  <a:gd name="T57" fmla="*/ 2 h 3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4" h="31">
                    <a:moveTo>
                      <a:pt x="0" y="7"/>
                    </a:moveTo>
                    <a:lnTo>
                      <a:pt x="3" y="11"/>
                    </a:lnTo>
                    <a:lnTo>
                      <a:pt x="5" y="15"/>
                    </a:lnTo>
                    <a:lnTo>
                      <a:pt x="9" y="18"/>
                    </a:lnTo>
                    <a:lnTo>
                      <a:pt x="14" y="21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29" y="28"/>
                    </a:lnTo>
                    <a:lnTo>
                      <a:pt x="34" y="29"/>
                    </a:lnTo>
                    <a:lnTo>
                      <a:pt x="47" y="31"/>
                    </a:lnTo>
                    <a:lnTo>
                      <a:pt x="58" y="31"/>
                    </a:lnTo>
                    <a:lnTo>
                      <a:pt x="63" y="30"/>
                    </a:lnTo>
                    <a:lnTo>
                      <a:pt x="67" y="29"/>
                    </a:lnTo>
                    <a:lnTo>
                      <a:pt x="71" y="27"/>
                    </a:lnTo>
                    <a:lnTo>
                      <a:pt x="74" y="25"/>
                    </a:lnTo>
                    <a:lnTo>
                      <a:pt x="64" y="18"/>
                    </a:lnTo>
                    <a:lnTo>
                      <a:pt x="55" y="13"/>
                    </a:lnTo>
                    <a:lnTo>
                      <a:pt x="51" y="10"/>
                    </a:lnTo>
                    <a:lnTo>
                      <a:pt x="47" y="8"/>
                    </a:lnTo>
                    <a:lnTo>
                      <a:pt x="43" y="5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8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3"/>
                    </a:lnTo>
                    <a:lnTo>
                      <a:pt x="0" y="7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5" name="Freeform 156">
                <a:extLst>
                  <a:ext uri="{FF2B5EF4-FFF2-40B4-BE49-F238E27FC236}">
                    <a16:creationId xmlns:a16="http://schemas.microsoft.com/office/drawing/2014/main" id="{C1001E2A-8C46-3846-99F8-2857ED05D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2" y="2819"/>
                <a:ext cx="6" cy="1"/>
              </a:xfrm>
              <a:custGeom>
                <a:avLst/>
                <a:gdLst>
                  <a:gd name="T0" fmla="*/ 6 w 20"/>
                  <a:gd name="T1" fmla="*/ 0 h 1"/>
                  <a:gd name="T2" fmla="*/ 0 w 20"/>
                  <a:gd name="T3" fmla="*/ 0 h 1"/>
                  <a:gd name="T4" fmla="*/ 3 w 20"/>
                  <a:gd name="T5" fmla="*/ 0 h 1"/>
                  <a:gd name="T6" fmla="*/ 6 w 2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">
                    <a:moveTo>
                      <a:pt x="2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6" name="Freeform 157">
                <a:extLst>
                  <a:ext uri="{FF2B5EF4-FFF2-40B4-BE49-F238E27FC236}">
                    <a16:creationId xmlns:a16="http://schemas.microsoft.com/office/drawing/2014/main" id="{683A6BA5-0883-FB40-AF91-1339F1791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9" y="2769"/>
                <a:ext cx="32" cy="21"/>
              </a:xfrm>
              <a:custGeom>
                <a:avLst/>
                <a:gdLst>
                  <a:gd name="T0" fmla="*/ 2 w 100"/>
                  <a:gd name="T1" fmla="*/ 8 h 65"/>
                  <a:gd name="T2" fmla="*/ 11 w 100"/>
                  <a:gd name="T3" fmla="*/ 13 h 65"/>
                  <a:gd name="T4" fmla="*/ 20 w 100"/>
                  <a:gd name="T5" fmla="*/ 18 h 65"/>
                  <a:gd name="T6" fmla="*/ 23 w 100"/>
                  <a:gd name="T7" fmla="*/ 19 h 65"/>
                  <a:gd name="T8" fmla="*/ 27 w 100"/>
                  <a:gd name="T9" fmla="*/ 21 h 65"/>
                  <a:gd name="T10" fmla="*/ 28 w 100"/>
                  <a:gd name="T11" fmla="*/ 21 h 65"/>
                  <a:gd name="T12" fmla="*/ 29 w 100"/>
                  <a:gd name="T13" fmla="*/ 21 h 65"/>
                  <a:gd name="T14" fmla="*/ 31 w 100"/>
                  <a:gd name="T15" fmla="*/ 21 h 65"/>
                  <a:gd name="T16" fmla="*/ 32 w 100"/>
                  <a:gd name="T17" fmla="*/ 20 h 65"/>
                  <a:gd name="T18" fmla="*/ 30 w 100"/>
                  <a:gd name="T19" fmla="*/ 19 h 65"/>
                  <a:gd name="T20" fmla="*/ 28 w 100"/>
                  <a:gd name="T21" fmla="*/ 18 h 65"/>
                  <a:gd name="T22" fmla="*/ 27 w 100"/>
                  <a:gd name="T23" fmla="*/ 17 h 65"/>
                  <a:gd name="T24" fmla="*/ 25 w 100"/>
                  <a:gd name="T25" fmla="*/ 15 h 65"/>
                  <a:gd name="T26" fmla="*/ 21 w 100"/>
                  <a:gd name="T27" fmla="*/ 11 h 65"/>
                  <a:gd name="T28" fmla="*/ 18 w 100"/>
                  <a:gd name="T29" fmla="*/ 7 h 65"/>
                  <a:gd name="T30" fmla="*/ 17 w 100"/>
                  <a:gd name="T31" fmla="*/ 5 h 65"/>
                  <a:gd name="T32" fmla="*/ 15 w 100"/>
                  <a:gd name="T33" fmla="*/ 3 h 65"/>
                  <a:gd name="T34" fmla="*/ 13 w 100"/>
                  <a:gd name="T35" fmla="*/ 1 h 65"/>
                  <a:gd name="T36" fmla="*/ 11 w 100"/>
                  <a:gd name="T37" fmla="*/ 0 h 65"/>
                  <a:gd name="T38" fmla="*/ 9 w 100"/>
                  <a:gd name="T39" fmla="*/ 0 h 65"/>
                  <a:gd name="T40" fmla="*/ 6 w 100"/>
                  <a:gd name="T41" fmla="*/ 0 h 65"/>
                  <a:gd name="T42" fmla="*/ 3 w 100"/>
                  <a:gd name="T43" fmla="*/ 1 h 65"/>
                  <a:gd name="T44" fmla="*/ 0 w 100"/>
                  <a:gd name="T45" fmla="*/ 2 h 65"/>
                  <a:gd name="T46" fmla="*/ 2 w 100"/>
                  <a:gd name="T47" fmla="*/ 8 h 6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00" h="65">
                    <a:moveTo>
                      <a:pt x="7" y="25"/>
                    </a:moveTo>
                    <a:lnTo>
                      <a:pt x="35" y="40"/>
                    </a:lnTo>
                    <a:lnTo>
                      <a:pt x="61" y="55"/>
                    </a:lnTo>
                    <a:lnTo>
                      <a:pt x="72" y="60"/>
                    </a:lnTo>
                    <a:lnTo>
                      <a:pt x="83" y="65"/>
                    </a:lnTo>
                    <a:lnTo>
                      <a:pt x="87" y="65"/>
                    </a:lnTo>
                    <a:lnTo>
                      <a:pt x="91" y="65"/>
                    </a:lnTo>
                    <a:lnTo>
                      <a:pt x="96" y="65"/>
                    </a:lnTo>
                    <a:lnTo>
                      <a:pt x="100" y="62"/>
                    </a:lnTo>
                    <a:lnTo>
                      <a:pt x="94" y="60"/>
                    </a:lnTo>
                    <a:lnTo>
                      <a:pt x="88" y="56"/>
                    </a:lnTo>
                    <a:lnTo>
                      <a:pt x="83" y="52"/>
                    </a:lnTo>
                    <a:lnTo>
                      <a:pt x="78" y="46"/>
                    </a:lnTo>
                    <a:lnTo>
                      <a:pt x="67" y="34"/>
                    </a:lnTo>
                    <a:lnTo>
                      <a:pt x="57" y="21"/>
                    </a:lnTo>
                    <a:lnTo>
                      <a:pt x="52" y="15"/>
                    </a:lnTo>
                    <a:lnTo>
                      <a:pt x="46" y="10"/>
                    </a:lnTo>
                    <a:lnTo>
                      <a:pt x="40" y="4"/>
                    </a:lnTo>
                    <a:lnTo>
                      <a:pt x="33" y="1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0" y="6"/>
                    </a:lnTo>
                    <a:lnTo>
                      <a:pt x="7" y="2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677" name="Freeform 158">
                <a:extLst>
                  <a:ext uri="{FF2B5EF4-FFF2-40B4-BE49-F238E27FC236}">
                    <a16:creationId xmlns:a16="http://schemas.microsoft.com/office/drawing/2014/main" id="{8C62E9D5-301E-2541-9839-EE4DF1BCE4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6" y="2743"/>
                <a:ext cx="24" cy="34"/>
              </a:xfrm>
              <a:custGeom>
                <a:avLst/>
                <a:gdLst>
                  <a:gd name="T0" fmla="*/ 22 w 79"/>
                  <a:gd name="T1" fmla="*/ 28 h 104"/>
                  <a:gd name="T2" fmla="*/ 17 w 79"/>
                  <a:gd name="T3" fmla="*/ 20 h 104"/>
                  <a:gd name="T4" fmla="*/ 13 w 79"/>
                  <a:gd name="T5" fmla="*/ 13 h 104"/>
                  <a:gd name="T6" fmla="*/ 9 w 79"/>
                  <a:gd name="T7" fmla="*/ 7 h 104"/>
                  <a:gd name="T8" fmla="*/ 4 w 79"/>
                  <a:gd name="T9" fmla="*/ 0 h 104"/>
                  <a:gd name="T10" fmla="*/ 2 w 79"/>
                  <a:gd name="T11" fmla="*/ 5 h 104"/>
                  <a:gd name="T12" fmla="*/ 1 w 79"/>
                  <a:gd name="T13" fmla="*/ 11 h 104"/>
                  <a:gd name="T14" fmla="*/ 0 w 79"/>
                  <a:gd name="T15" fmla="*/ 13 h 104"/>
                  <a:gd name="T16" fmla="*/ 0 w 79"/>
                  <a:gd name="T17" fmla="*/ 16 h 104"/>
                  <a:gd name="T18" fmla="*/ 0 w 79"/>
                  <a:gd name="T19" fmla="*/ 18 h 104"/>
                  <a:gd name="T20" fmla="*/ 0 w 79"/>
                  <a:gd name="T21" fmla="*/ 20 h 104"/>
                  <a:gd name="T22" fmla="*/ 0 w 79"/>
                  <a:gd name="T23" fmla="*/ 22 h 104"/>
                  <a:gd name="T24" fmla="*/ 1 w 79"/>
                  <a:gd name="T25" fmla="*/ 24 h 104"/>
                  <a:gd name="T26" fmla="*/ 2 w 79"/>
                  <a:gd name="T27" fmla="*/ 26 h 104"/>
                  <a:gd name="T28" fmla="*/ 3 w 79"/>
                  <a:gd name="T29" fmla="*/ 27 h 104"/>
                  <a:gd name="T30" fmla="*/ 4 w 79"/>
                  <a:gd name="T31" fmla="*/ 29 h 104"/>
                  <a:gd name="T32" fmla="*/ 6 w 79"/>
                  <a:gd name="T33" fmla="*/ 29 h 104"/>
                  <a:gd name="T34" fmla="*/ 8 w 79"/>
                  <a:gd name="T35" fmla="*/ 30 h 104"/>
                  <a:gd name="T36" fmla="*/ 10 w 79"/>
                  <a:gd name="T37" fmla="*/ 30 h 104"/>
                  <a:gd name="T38" fmla="*/ 13 w 79"/>
                  <a:gd name="T39" fmla="*/ 30 h 104"/>
                  <a:gd name="T40" fmla="*/ 16 w 79"/>
                  <a:gd name="T41" fmla="*/ 31 h 104"/>
                  <a:gd name="T42" fmla="*/ 20 w 79"/>
                  <a:gd name="T43" fmla="*/ 33 h 104"/>
                  <a:gd name="T44" fmla="*/ 24 w 79"/>
                  <a:gd name="T45" fmla="*/ 34 h 104"/>
                  <a:gd name="T46" fmla="*/ 22 w 79"/>
                  <a:gd name="T47" fmla="*/ 28 h 10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9" h="104">
                    <a:moveTo>
                      <a:pt x="72" y="85"/>
                    </a:moveTo>
                    <a:lnTo>
                      <a:pt x="56" y="61"/>
                    </a:lnTo>
                    <a:lnTo>
                      <a:pt x="43" y="41"/>
                    </a:lnTo>
                    <a:lnTo>
                      <a:pt x="29" y="20"/>
                    </a:lnTo>
                    <a:lnTo>
                      <a:pt x="12" y="0"/>
                    </a:lnTo>
                    <a:lnTo>
                      <a:pt x="6" y="16"/>
                    </a:lnTo>
                    <a:lnTo>
                      <a:pt x="2" y="33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3" y="74"/>
                    </a:lnTo>
                    <a:lnTo>
                      <a:pt x="6" y="79"/>
                    </a:lnTo>
                    <a:lnTo>
                      <a:pt x="10" y="83"/>
                    </a:lnTo>
                    <a:lnTo>
                      <a:pt x="14" y="88"/>
                    </a:lnTo>
                    <a:lnTo>
                      <a:pt x="20" y="90"/>
                    </a:lnTo>
                    <a:lnTo>
                      <a:pt x="25" y="92"/>
                    </a:lnTo>
                    <a:lnTo>
                      <a:pt x="33" y="92"/>
                    </a:lnTo>
                    <a:lnTo>
                      <a:pt x="43" y="93"/>
                    </a:lnTo>
                    <a:lnTo>
                      <a:pt x="54" y="96"/>
                    </a:lnTo>
                    <a:lnTo>
                      <a:pt x="65" y="100"/>
                    </a:lnTo>
                    <a:lnTo>
                      <a:pt x="79" y="104"/>
                    </a:lnTo>
                    <a:lnTo>
                      <a:pt x="72" y="8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571" name="Freeform 159">
              <a:extLst>
                <a:ext uri="{FF2B5EF4-FFF2-40B4-BE49-F238E27FC236}">
                  <a16:creationId xmlns:a16="http://schemas.microsoft.com/office/drawing/2014/main" id="{28882B6B-E749-DA41-B386-83ACDC81D9CF}"/>
                </a:ext>
              </a:extLst>
            </p:cNvPr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>
              <a:off x="5938837" y="4536981"/>
              <a:ext cx="13559" cy="61721"/>
            </a:xfrm>
            <a:custGeom>
              <a:avLst/>
              <a:gdLst>
                <a:gd name="T0" fmla="*/ 11113 w 27"/>
                <a:gd name="T1" fmla="*/ 0 h 19"/>
                <a:gd name="T2" fmla="*/ 11113 w 27"/>
                <a:gd name="T3" fmla="*/ 35092 h 19"/>
                <a:gd name="T4" fmla="*/ 11113 w 27"/>
                <a:gd name="T5" fmla="*/ 55562 h 19"/>
                <a:gd name="T6" fmla="*/ 3704 w 27"/>
                <a:gd name="T7" fmla="*/ 55562 h 19"/>
                <a:gd name="T8" fmla="*/ 0 w 27"/>
                <a:gd name="T9" fmla="*/ 55562 h 19"/>
                <a:gd name="T10" fmla="*/ 3704 w 27"/>
                <a:gd name="T11" fmla="*/ 35092 h 19"/>
                <a:gd name="T12" fmla="*/ 11113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2" name="Freeform 160">
              <a:extLst>
                <a:ext uri="{FF2B5EF4-FFF2-40B4-BE49-F238E27FC236}">
                  <a16:creationId xmlns:a16="http://schemas.microsoft.com/office/drawing/2014/main" id="{452B84C2-7488-F14F-9F75-48A1F646BD3C}"/>
                </a:ext>
              </a:extLst>
            </p:cNvPr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>
              <a:off x="5845868" y="4692166"/>
              <a:ext cx="17432" cy="63485"/>
            </a:xfrm>
            <a:custGeom>
              <a:avLst/>
              <a:gdLst>
                <a:gd name="T0" fmla="*/ 0 w 39"/>
                <a:gd name="T1" fmla="*/ 0 h 35"/>
                <a:gd name="T2" fmla="*/ 14288 w 39"/>
                <a:gd name="T3" fmla="*/ 0 h 35"/>
                <a:gd name="T4" fmla="*/ 13189 w 39"/>
                <a:gd name="T5" fmla="*/ 14696 h 35"/>
                <a:gd name="T6" fmla="*/ 12090 w 39"/>
                <a:gd name="T7" fmla="*/ 31024 h 35"/>
                <a:gd name="T8" fmla="*/ 9892 w 39"/>
                <a:gd name="T9" fmla="*/ 45720 h 35"/>
                <a:gd name="T10" fmla="*/ 8060 w 39"/>
                <a:gd name="T11" fmla="*/ 55517 h 35"/>
                <a:gd name="T12" fmla="*/ 6961 w 39"/>
                <a:gd name="T13" fmla="*/ 57150 h 35"/>
                <a:gd name="T14" fmla="*/ 5862 w 39"/>
                <a:gd name="T15" fmla="*/ 57150 h 35"/>
                <a:gd name="T16" fmla="*/ 4763 w 39"/>
                <a:gd name="T17" fmla="*/ 55517 h 35"/>
                <a:gd name="T18" fmla="*/ 4030 w 39"/>
                <a:gd name="T19" fmla="*/ 50619 h 35"/>
                <a:gd name="T20" fmla="*/ 2565 w 39"/>
                <a:gd name="T21" fmla="*/ 42454 h 35"/>
                <a:gd name="T22" fmla="*/ 1832 w 39"/>
                <a:gd name="T23" fmla="*/ 32657 h 35"/>
                <a:gd name="T24" fmla="*/ 733 w 39"/>
                <a:gd name="T25" fmla="*/ 17961 h 35"/>
                <a:gd name="T26" fmla="*/ 0 w 39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9" h="35">
                  <a:moveTo>
                    <a:pt x="0" y="0"/>
                  </a:moveTo>
                  <a:lnTo>
                    <a:pt x="39" y="0"/>
                  </a:lnTo>
                  <a:lnTo>
                    <a:pt x="36" y="9"/>
                  </a:lnTo>
                  <a:lnTo>
                    <a:pt x="33" y="19"/>
                  </a:lnTo>
                  <a:lnTo>
                    <a:pt x="27" y="28"/>
                  </a:lnTo>
                  <a:lnTo>
                    <a:pt x="22" y="34"/>
                  </a:lnTo>
                  <a:lnTo>
                    <a:pt x="19" y="35"/>
                  </a:lnTo>
                  <a:lnTo>
                    <a:pt x="16" y="35"/>
                  </a:lnTo>
                  <a:lnTo>
                    <a:pt x="13" y="34"/>
                  </a:lnTo>
                  <a:lnTo>
                    <a:pt x="11" y="31"/>
                  </a:lnTo>
                  <a:lnTo>
                    <a:pt x="7" y="26"/>
                  </a:lnTo>
                  <a:lnTo>
                    <a:pt x="5" y="20"/>
                  </a:lnTo>
                  <a:lnTo>
                    <a:pt x="2" y="1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3" name="Freeform 161">
              <a:extLst>
                <a:ext uri="{FF2B5EF4-FFF2-40B4-BE49-F238E27FC236}">
                  <a16:creationId xmlns:a16="http://schemas.microsoft.com/office/drawing/2014/main" id="{EAA47285-4A49-B542-9F6E-A23C95CBB5D7}"/>
                </a:ext>
              </a:extLst>
            </p:cNvPr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>
              <a:off x="8040357" y="2833465"/>
              <a:ext cx="889028" cy="368565"/>
            </a:xfrm>
            <a:custGeom>
              <a:avLst/>
              <a:gdLst>
                <a:gd name="T0" fmla="*/ 13813 w 1688"/>
                <a:gd name="T1" fmla="*/ 113756 h 630"/>
                <a:gd name="T2" fmla="*/ 37124 w 1688"/>
                <a:gd name="T3" fmla="*/ 131135 h 630"/>
                <a:gd name="T4" fmla="*/ 66909 w 1688"/>
                <a:gd name="T5" fmla="*/ 139035 h 630"/>
                <a:gd name="T6" fmla="*/ 82449 w 1688"/>
                <a:gd name="T7" fmla="*/ 147988 h 630"/>
                <a:gd name="T8" fmla="*/ 102738 w 1688"/>
                <a:gd name="T9" fmla="*/ 174320 h 630"/>
                <a:gd name="T10" fmla="*/ 109213 w 1688"/>
                <a:gd name="T11" fmla="*/ 183799 h 630"/>
                <a:gd name="T12" fmla="*/ 109645 w 1688"/>
                <a:gd name="T13" fmla="*/ 203285 h 630"/>
                <a:gd name="T14" fmla="*/ 117846 w 1688"/>
                <a:gd name="T15" fmla="*/ 214872 h 630"/>
                <a:gd name="T16" fmla="*/ 147200 w 1688"/>
                <a:gd name="T17" fmla="*/ 219085 h 630"/>
                <a:gd name="T18" fmla="*/ 199864 w 1688"/>
                <a:gd name="T19" fmla="*/ 238044 h 630"/>
                <a:gd name="T20" fmla="*/ 235693 w 1688"/>
                <a:gd name="T21" fmla="*/ 246997 h 630"/>
                <a:gd name="T22" fmla="*/ 248211 w 1688"/>
                <a:gd name="T23" fmla="*/ 268589 h 630"/>
                <a:gd name="T24" fmla="*/ 268500 w 1688"/>
                <a:gd name="T25" fmla="*/ 285442 h 630"/>
                <a:gd name="T26" fmla="*/ 289220 w 1688"/>
                <a:gd name="T27" fmla="*/ 292289 h 630"/>
                <a:gd name="T28" fmla="*/ 395843 w 1688"/>
                <a:gd name="T29" fmla="*/ 303348 h 630"/>
                <a:gd name="T30" fmla="*/ 447644 w 1688"/>
                <a:gd name="T31" fmla="*/ 323361 h 630"/>
                <a:gd name="T32" fmla="*/ 482177 w 1688"/>
                <a:gd name="T33" fmla="*/ 331787 h 630"/>
                <a:gd name="T34" fmla="*/ 499444 w 1688"/>
                <a:gd name="T35" fmla="*/ 322834 h 630"/>
                <a:gd name="T36" fmla="*/ 580167 w 1688"/>
                <a:gd name="T37" fmla="*/ 297028 h 630"/>
                <a:gd name="T38" fmla="*/ 602182 w 1688"/>
                <a:gd name="T39" fmla="*/ 268589 h 630"/>
                <a:gd name="T40" fmla="*/ 605636 w 1688"/>
                <a:gd name="T41" fmla="*/ 254370 h 630"/>
                <a:gd name="T42" fmla="*/ 598297 w 1688"/>
                <a:gd name="T43" fmla="*/ 239624 h 630"/>
                <a:gd name="T44" fmla="*/ 591390 w 1688"/>
                <a:gd name="T45" fmla="*/ 218558 h 630"/>
                <a:gd name="T46" fmla="*/ 647076 w 1688"/>
                <a:gd name="T47" fmla="*/ 207499 h 630"/>
                <a:gd name="T48" fmla="*/ 688085 w 1688"/>
                <a:gd name="T49" fmla="*/ 180640 h 630"/>
                <a:gd name="T50" fmla="*/ 712690 w 1688"/>
                <a:gd name="T51" fmla="*/ 171160 h 630"/>
                <a:gd name="T52" fmla="*/ 728662 w 1688"/>
                <a:gd name="T53" fmla="*/ 156414 h 630"/>
                <a:gd name="T54" fmla="*/ 714849 w 1688"/>
                <a:gd name="T55" fmla="*/ 146934 h 630"/>
                <a:gd name="T56" fmla="*/ 698877 w 1688"/>
                <a:gd name="T57" fmla="*/ 132715 h 630"/>
                <a:gd name="T58" fmla="*/ 683336 w 1688"/>
                <a:gd name="T59" fmla="*/ 130608 h 630"/>
                <a:gd name="T60" fmla="*/ 670386 w 1688"/>
                <a:gd name="T61" fmla="*/ 135875 h 630"/>
                <a:gd name="T62" fmla="*/ 646213 w 1688"/>
                <a:gd name="T63" fmla="*/ 134821 h 630"/>
                <a:gd name="T64" fmla="*/ 628946 w 1688"/>
                <a:gd name="T65" fmla="*/ 123762 h 630"/>
                <a:gd name="T66" fmla="*/ 619017 w 1688"/>
                <a:gd name="T67" fmla="*/ 98483 h 630"/>
                <a:gd name="T68" fmla="*/ 590095 w 1688"/>
                <a:gd name="T69" fmla="*/ 65304 h 630"/>
                <a:gd name="T70" fmla="*/ 555130 w 1688"/>
                <a:gd name="T71" fmla="*/ 63198 h 630"/>
                <a:gd name="T72" fmla="*/ 543906 w 1688"/>
                <a:gd name="T73" fmla="*/ 77417 h 630"/>
                <a:gd name="T74" fmla="*/ 533546 w 1688"/>
                <a:gd name="T75" fmla="*/ 86897 h 630"/>
                <a:gd name="T76" fmla="*/ 504193 w 1688"/>
                <a:gd name="T77" fmla="*/ 87950 h 630"/>
                <a:gd name="T78" fmla="*/ 450665 w 1688"/>
                <a:gd name="T79" fmla="*/ 87950 h 630"/>
                <a:gd name="T80" fmla="*/ 425628 w 1688"/>
                <a:gd name="T81" fmla="*/ 73730 h 630"/>
                <a:gd name="T82" fmla="*/ 398001 w 1688"/>
                <a:gd name="T83" fmla="*/ 56878 h 630"/>
                <a:gd name="T84" fmla="*/ 367784 w 1688"/>
                <a:gd name="T85" fmla="*/ 52665 h 630"/>
                <a:gd name="T86" fmla="*/ 345769 w 1688"/>
                <a:gd name="T87" fmla="*/ 60038 h 630"/>
                <a:gd name="T88" fmla="*/ 319437 w 1688"/>
                <a:gd name="T89" fmla="*/ 61091 h 630"/>
                <a:gd name="T90" fmla="*/ 298717 w 1688"/>
                <a:gd name="T91" fmla="*/ 53191 h 630"/>
                <a:gd name="T92" fmla="*/ 285767 w 1688"/>
                <a:gd name="T93" fmla="*/ 35812 h 630"/>
                <a:gd name="T94" fmla="*/ 192526 w 1688"/>
                <a:gd name="T95" fmla="*/ 3687 h 630"/>
                <a:gd name="T96" fmla="*/ 192526 w 1688"/>
                <a:gd name="T97" fmla="*/ 23172 h 630"/>
                <a:gd name="T98" fmla="*/ 203317 w 1688"/>
                <a:gd name="T99" fmla="*/ 41605 h 630"/>
                <a:gd name="T100" fmla="*/ 211519 w 1688"/>
                <a:gd name="T101" fmla="*/ 55824 h 630"/>
                <a:gd name="T102" fmla="*/ 132523 w 1688"/>
                <a:gd name="T103" fmla="*/ 64251 h 630"/>
                <a:gd name="T104" fmla="*/ 126912 w 1688"/>
                <a:gd name="T105" fmla="*/ 45818 h 630"/>
                <a:gd name="T106" fmla="*/ 97126 w 1688"/>
                <a:gd name="T107" fmla="*/ 51085 h 630"/>
                <a:gd name="T108" fmla="*/ 79859 w 1688"/>
                <a:gd name="T109" fmla="*/ 46345 h 630"/>
                <a:gd name="T110" fmla="*/ 59571 w 1688"/>
                <a:gd name="T111" fmla="*/ 51085 h 630"/>
                <a:gd name="T112" fmla="*/ 29354 w 1688"/>
                <a:gd name="T113" fmla="*/ 75310 h 630"/>
                <a:gd name="T114" fmla="*/ 13382 w 1688"/>
                <a:gd name="T115" fmla="*/ 79524 h 630"/>
                <a:gd name="T116" fmla="*/ 1727 w 1688"/>
                <a:gd name="T117" fmla="*/ 89003 h 6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88" h="630">
                  <a:moveTo>
                    <a:pt x="0" y="180"/>
                  </a:moveTo>
                  <a:lnTo>
                    <a:pt x="7" y="190"/>
                  </a:lnTo>
                  <a:lnTo>
                    <a:pt x="15" y="199"/>
                  </a:lnTo>
                  <a:lnTo>
                    <a:pt x="22" y="208"/>
                  </a:lnTo>
                  <a:lnTo>
                    <a:pt x="32" y="216"/>
                  </a:lnTo>
                  <a:lnTo>
                    <a:pt x="41" y="224"/>
                  </a:lnTo>
                  <a:lnTo>
                    <a:pt x="51" y="232"/>
                  </a:lnTo>
                  <a:lnTo>
                    <a:pt x="62" y="238"/>
                  </a:lnTo>
                  <a:lnTo>
                    <a:pt x="74" y="244"/>
                  </a:lnTo>
                  <a:lnTo>
                    <a:pt x="86" y="249"/>
                  </a:lnTo>
                  <a:lnTo>
                    <a:pt x="99" y="253"/>
                  </a:lnTo>
                  <a:lnTo>
                    <a:pt x="112" y="257"/>
                  </a:lnTo>
                  <a:lnTo>
                    <a:pt x="126" y="260"/>
                  </a:lnTo>
                  <a:lnTo>
                    <a:pt x="140" y="262"/>
                  </a:lnTo>
                  <a:lnTo>
                    <a:pt x="155" y="264"/>
                  </a:lnTo>
                  <a:lnTo>
                    <a:pt x="171" y="265"/>
                  </a:lnTo>
                  <a:lnTo>
                    <a:pt x="187" y="266"/>
                  </a:lnTo>
                  <a:lnTo>
                    <a:pt x="187" y="270"/>
                  </a:lnTo>
                  <a:lnTo>
                    <a:pt x="189" y="276"/>
                  </a:lnTo>
                  <a:lnTo>
                    <a:pt x="191" y="281"/>
                  </a:lnTo>
                  <a:lnTo>
                    <a:pt x="196" y="288"/>
                  </a:lnTo>
                  <a:lnTo>
                    <a:pt x="205" y="300"/>
                  </a:lnTo>
                  <a:lnTo>
                    <a:pt x="215" y="312"/>
                  </a:lnTo>
                  <a:lnTo>
                    <a:pt x="227" y="323"/>
                  </a:lnTo>
                  <a:lnTo>
                    <a:pt x="238" y="331"/>
                  </a:lnTo>
                  <a:lnTo>
                    <a:pt x="242" y="335"/>
                  </a:lnTo>
                  <a:lnTo>
                    <a:pt x="246" y="337"/>
                  </a:lnTo>
                  <a:lnTo>
                    <a:pt x="251" y="340"/>
                  </a:lnTo>
                  <a:lnTo>
                    <a:pt x="253" y="340"/>
                  </a:lnTo>
                  <a:lnTo>
                    <a:pt x="253" y="349"/>
                  </a:lnTo>
                  <a:lnTo>
                    <a:pt x="253" y="358"/>
                  </a:lnTo>
                  <a:lnTo>
                    <a:pt x="253" y="365"/>
                  </a:lnTo>
                  <a:lnTo>
                    <a:pt x="253" y="370"/>
                  </a:lnTo>
                  <a:lnTo>
                    <a:pt x="253" y="379"/>
                  </a:lnTo>
                  <a:lnTo>
                    <a:pt x="254" y="386"/>
                  </a:lnTo>
                  <a:lnTo>
                    <a:pt x="256" y="394"/>
                  </a:lnTo>
                  <a:lnTo>
                    <a:pt x="260" y="402"/>
                  </a:lnTo>
                  <a:lnTo>
                    <a:pt x="262" y="404"/>
                  </a:lnTo>
                  <a:lnTo>
                    <a:pt x="266" y="406"/>
                  </a:lnTo>
                  <a:lnTo>
                    <a:pt x="273" y="408"/>
                  </a:lnTo>
                  <a:lnTo>
                    <a:pt x="280" y="410"/>
                  </a:lnTo>
                  <a:lnTo>
                    <a:pt x="296" y="413"/>
                  </a:lnTo>
                  <a:lnTo>
                    <a:pt x="307" y="414"/>
                  </a:lnTo>
                  <a:lnTo>
                    <a:pt x="323" y="414"/>
                  </a:lnTo>
                  <a:lnTo>
                    <a:pt x="341" y="416"/>
                  </a:lnTo>
                  <a:lnTo>
                    <a:pt x="356" y="419"/>
                  </a:lnTo>
                  <a:lnTo>
                    <a:pt x="373" y="422"/>
                  </a:lnTo>
                  <a:lnTo>
                    <a:pt x="403" y="431"/>
                  </a:lnTo>
                  <a:lnTo>
                    <a:pt x="433" y="441"/>
                  </a:lnTo>
                  <a:lnTo>
                    <a:pt x="463" y="452"/>
                  </a:lnTo>
                  <a:lnTo>
                    <a:pt x="490" y="461"/>
                  </a:lnTo>
                  <a:lnTo>
                    <a:pt x="504" y="464"/>
                  </a:lnTo>
                  <a:lnTo>
                    <a:pt x="518" y="467"/>
                  </a:lnTo>
                  <a:lnTo>
                    <a:pt x="532" y="469"/>
                  </a:lnTo>
                  <a:lnTo>
                    <a:pt x="546" y="469"/>
                  </a:lnTo>
                  <a:lnTo>
                    <a:pt x="548" y="477"/>
                  </a:lnTo>
                  <a:lnTo>
                    <a:pt x="554" y="485"/>
                  </a:lnTo>
                  <a:lnTo>
                    <a:pt x="559" y="493"/>
                  </a:lnTo>
                  <a:lnTo>
                    <a:pt x="566" y="501"/>
                  </a:lnTo>
                  <a:lnTo>
                    <a:pt x="575" y="510"/>
                  </a:lnTo>
                  <a:lnTo>
                    <a:pt x="583" y="517"/>
                  </a:lnTo>
                  <a:lnTo>
                    <a:pt x="592" y="524"/>
                  </a:lnTo>
                  <a:lnTo>
                    <a:pt x="602" y="531"/>
                  </a:lnTo>
                  <a:lnTo>
                    <a:pt x="612" y="537"/>
                  </a:lnTo>
                  <a:lnTo>
                    <a:pt x="622" y="542"/>
                  </a:lnTo>
                  <a:lnTo>
                    <a:pt x="633" y="547"/>
                  </a:lnTo>
                  <a:lnTo>
                    <a:pt x="643" y="550"/>
                  </a:lnTo>
                  <a:lnTo>
                    <a:pt x="653" y="553"/>
                  </a:lnTo>
                  <a:lnTo>
                    <a:pt x="661" y="555"/>
                  </a:lnTo>
                  <a:lnTo>
                    <a:pt x="670" y="555"/>
                  </a:lnTo>
                  <a:lnTo>
                    <a:pt x="679" y="555"/>
                  </a:lnTo>
                  <a:lnTo>
                    <a:pt x="738" y="568"/>
                  </a:lnTo>
                  <a:lnTo>
                    <a:pt x="904" y="568"/>
                  </a:lnTo>
                  <a:lnTo>
                    <a:pt x="910" y="572"/>
                  </a:lnTo>
                  <a:lnTo>
                    <a:pt x="917" y="576"/>
                  </a:lnTo>
                  <a:lnTo>
                    <a:pt x="928" y="580"/>
                  </a:lnTo>
                  <a:lnTo>
                    <a:pt x="940" y="585"/>
                  </a:lnTo>
                  <a:lnTo>
                    <a:pt x="970" y="595"/>
                  </a:lnTo>
                  <a:lnTo>
                    <a:pt x="1003" y="605"/>
                  </a:lnTo>
                  <a:lnTo>
                    <a:pt x="1037" y="614"/>
                  </a:lnTo>
                  <a:lnTo>
                    <a:pt x="1070" y="623"/>
                  </a:lnTo>
                  <a:lnTo>
                    <a:pt x="1084" y="626"/>
                  </a:lnTo>
                  <a:lnTo>
                    <a:pt x="1097" y="628"/>
                  </a:lnTo>
                  <a:lnTo>
                    <a:pt x="1108" y="629"/>
                  </a:lnTo>
                  <a:lnTo>
                    <a:pt x="1117" y="630"/>
                  </a:lnTo>
                  <a:lnTo>
                    <a:pt x="1121" y="629"/>
                  </a:lnTo>
                  <a:lnTo>
                    <a:pt x="1127" y="627"/>
                  </a:lnTo>
                  <a:lnTo>
                    <a:pt x="1134" y="625"/>
                  </a:lnTo>
                  <a:lnTo>
                    <a:pt x="1140" y="622"/>
                  </a:lnTo>
                  <a:lnTo>
                    <a:pt x="1157" y="613"/>
                  </a:lnTo>
                  <a:lnTo>
                    <a:pt x="1174" y="603"/>
                  </a:lnTo>
                  <a:lnTo>
                    <a:pt x="1209" y="583"/>
                  </a:lnTo>
                  <a:lnTo>
                    <a:pt x="1237" y="568"/>
                  </a:lnTo>
                  <a:lnTo>
                    <a:pt x="1337" y="568"/>
                  </a:lnTo>
                  <a:lnTo>
                    <a:pt x="1344" y="564"/>
                  </a:lnTo>
                  <a:lnTo>
                    <a:pt x="1355" y="556"/>
                  </a:lnTo>
                  <a:lnTo>
                    <a:pt x="1366" y="546"/>
                  </a:lnTo>
                  <a:lnTo>
                    <a:pt x="1377" y="534"/>
                  </a:lnTo>
                  <a:lnTo>
                    <a:pt x="1387" y="522"/>
                  </a:lnTo>
                  <a:lnTo>
                    <a:pt x="1395" y="510"/>
                  </a:lnTo>
                  <a:lnTo>
                    <a:pt x="1398" y="503"/>
                  </a:lnTo>
                  <a:lnTo>
                    <a:pt x="1400" y="497"/>
                  </a:lnTo>
                  <a:lnTo>
                    <a:pt x="1403" y="492"/>
                  </a:lnTo>
                  <a:lnTo>
                    <a:pt x="1403" y="487"/>
                  </a:lnTo>
                  <a:lnTo>
                    <a:pt x="1403" y="483"/>
                  </a:lnTo>
                  <a:lnTo>
                    <a:pt x="1401" y="479"/>
                  </a:lnTo>
                  <a:lnTo>
                    <a:pt x="1399" y="475"/>
                  </a:lnTo>
                  <a:lnTo>
                    <a:pt x="1397" y="471"/>
                  </a:lnTo>
                  <a:lnTo>
                    <a:pt x="1392" y="463"/>
                  </a:lnTo>
                  <a:lnTo>
                    <a:pt x="1386" y="455"/>
                  </a:lnTo>
                  <a:lnTo>
                    <a:pt x="1379" y="445"/>
                  </a:lnTo>
                  <a:lnTo>
                    <a:pt x="1374" y="434"/>
                  </a:lnTo>
                  <a:lnTo>
                    <a:pt x="1373" y="429"/>
                  </a:lnTo>
                  <a:lnTo>
                    <a:pt x="1371" y="422"/>
                  </a:lnTo>
                  <a:lnTo>
                    <a:pt x="1370" y="415"/>
                  </a:lnTo>
                  <a:lnTo>
                    <a:pt x="1370" y="408"/>
                  </a:lnTo>
                  <a:lnTo>
                    <a:pt x="1483" y="408"/>
                  </a:lnTo>
                  <a:lnTo>
                    <a:pt x="1486" y="404"/>
                  </a:lnTo>
                  <a:lnTo>
                    <a:pt x="1491" y="399"/>
                  </a:lnTo>
                  <a:lnTo>
                    <a:pt x="1499" y="394"/>
                  </a:lnTo>
                  <a:lnTo>
                    <a:pt x="1508" y="388"/>
                  </a:lnTo>
                  <a:lnTo>
                    <a:pt x="1529" y="376"/>
                  </a:lnTo>
                  <a:lnTo>
                    <a:pt x="1551" y="364"/>
                  </a:lnTo>
                  <a:lnTo>
                    <a:pt x="1574" y="352"/>
                  </a:lnTo>
                  <a:lnTo>
                    <a:pt x="1594" y="343"/>
                  </a:lnTo>
                  <a:lnTo>
                    <a:pt x="1608" y="335"/>
                  </a:lnTo>
                  <a:lnTo>
                    <a:pt x="1616" y="333"/>
                  </a:lnTo>
                  <a:lnTo>
                    <a:pt x="1628" y="332"/>
                  </a:lnTo>
                  <a:lnTo>
                    <a:pt x="1640" y="329"/>
                  </a:lnTo>
                  <a:lnTo>
                    <a:pt x="1651" y="325"/>
                  </a:lnTo>
                  <a:lnTo>
                    <a:pt x="1662" y="319"/>
                  </a:lnTo>
                  <a:lnTo>
                    <a:pt x="1670" y="314"/>
                  </a:lnTo>
                  <a:lnTo>
                    <a:pt x="1679" y="308"/>
                  </a:lnTo>
                  <a:lnTo>
                    <a:pt x="1685" y="302"/>
                  </a:lnTo>
                  <a:lnTo>
                    <a:pt x="1688" y="297"/>
                  </a:lnTo>
                  <a:lnTo>
                    <a:pt x="1680" y="294"/>
                  </a:lnTo>
                  <a:lnTo>
                    <a:pt x="1674" y="291"/>
                  </a:lnTo>
                  <a:lnTo>
                    <a:pt x="1667" y="288"/>
                  </a:lnTo>
                  <a:lnTo>
                    <a:pt x="1661" y="284"/>
                  </a:lnTo>
                  <a:lnTo>
                    <a:pt x="1656" y="279"/>
                  </a:lnTo>
                  <a:lnTo>
                    <a:pt x="1652" y="275"/>
                  </a:lnTo>
                  <a:lnTo>
                    <a:pt x="1650" y="270"/>
                  </a:lnTo>
                  <a:lnTo>
                    <a:pt x="1648" y="266"/>
                  </a:lnTo>
                  <a:lnTo>
                    <a:pt x="1632" y="258"/>
                  </a:lnTo>
                  <a:lnTo>
                    <a:pt x="1619" y="252"/>
                  </a:lnTo>
                  <a:lnTo>
                    <a:pt x="1613" y="250"/>
                  </a:lnTo>
                  <a:lnTo>
                    <a:pt x="1608" y="249"/>
                  </a:lnTo>
                  <a:lnTo>
                    <a:pt x="1602" y="248"/>
                  </a:lnTo>
                  <a:lnTo>
                    <a:pt x="1596" y="247"/>
                  </a:lnTo>
                  <a:lnTo>
                    <a:pt x="1583" y="248"/>
                  </a:lnTo>
                  <a:lnTo>
                    <a:pt x="1574" y="249"/>
                  </a:lnTo>
                  <a:lnTo>
                    <a:pt x="1567" y="251"/>
                  </a:lnTo>
                  <a:lnTo>
                    <a:pt x="1563" y="253"/>
                  </a:lnTo>
                  <a:lnTo>
                    <a:pt x="1558" y="256"/>
                  </a:lnTo>
                  <a:lnTo>
                    <a:pt x="1553" y="258"/>
                  </a:lnTo>
                  <a:lnTo>
                    <a:pt x="1546" y="259"/>
                  </a:lnTo>
                  <a:lnTo>
                    <a:pt x="1535" y="259"/>
                  </a:lnTo>
                  <a:lnTo>
                    <a:pt x="1521" y="259"/>
                  </a:lnTo>
                  <a:lnTo>
                    <a:pt x="1509" y="258"/>
                  </a:lnTo>
                  <a:lnTo>
                    <a:pt x="1497" y="256"/>
                  </a:lnTo>
                  <a:lnTo>
                    <a:pt x="1487" y="253"/>
                  </a:lnTo>
                  <a:lnTo>
                    <a:pt x="1478" y="249"/>
                  </a:lnTo>
                  <a:lnTo>
                    <a:pt x="1471" y="245"/>
                  </a:lnTo>
                  <a:lnTo>
                    <a:pt x="1463" y="240"/>
                  </a:lnTo>
                  <a:lnTo>
                    <a:pt x="1457" y="235"/>
                  </a:lnTo>
                  <a:lnTo>
                    <a:pt x="1452" y="228"/>
                  </a:lnTo>
                  <a:lnTo>
                    <a:pt x="1448" y="220"/>
                  </a:lnTo>
                  <a:lnTo>
                    <a:pt x="1443" y="213"/>
                  </a:lnTo>
                  <a:lnTo>
                    <a:pt x="1440" y="205"/>
                  </a:lnTo>
                  <a:lnTo>
                    <a:pt x="1434" y="187"/>
                  </a:lnTo>
                  <a:lnTo>
                    <a:pt x="1429" y="167"/>
                  </a:lnTo>
                  <a:lnTo>
                    <a:pt x="1422" y="136"/>
                  </a:lnTo>
                  <a:lnTo>
                    <a:pt x="1412" y="134"/>
                  </a:lnTo>
                  <a:lnTo>
                    <a:pt x="1385" y="127"/>
                  </a:lnTo>
                  <a:lnTo>
                    <a:pt x="1367" y="124"/>
                  </a:lnTo>
                  <a:lnTo>
                    <a:pt x="1347" y="121"/>
                  </a:lnTo>
                  <a:lnTo>
                    <a:pt x="1326" y="119"/>
                  </a:lnTo>
                  <a:lnTo>
                    <a:pt x="1303" y="118"/>
                  </a:lnTo>
                  <a:lnTo>
                    <a:pt x="1294" y="119"/>
                  </a:lnTo>
                  <a:lnTo>
                    <a:pt x="1286" y="120"/>
                  </a:lnTo>
                  <a:lnTo>
                    <a:pt x="1281" y="123"/>
                  </a:lnTo>
                  <a:lnTo>
                    <a:pt x="1275" y="126"/>
                  </a:lnTo>
                  <a:lnTo>
                    <a:pt x="1267" y="134"/>
                  </a:lnTo>
                  <a:lnTo>
                    <a:pt x="1262" y="142"/>
                  </a:lnTo>
                  <a:lnTo>
                    <a:pt x="1260" y="147"/>
                  </a:lnTo>
                  <a:lnTo>
                    <a:pt x="1257" y="151"/>
                  </a:lnTo>
                  <a:lnTo>
                    <a:pt x="1252" y="156"/>
                  </a:lnTo>
                  <a:lnTo>
                    <a:pt x="1248" y="159"/>
                  </a:lnTo>
                  <a:lnTo>
                    <a:pt x="1242" y="162"/>
                  </a:lnTo>
                  <a:lnTo>
                    <a:pt x="1236" y="165"/>
                  </a:lnTo>
                  <a:lnTo>
                    <a:pt x="1227" y="166"/>
                  </a:lnTo>
                  <a:lnTo>
                    <a:pt x="1217" y="167"/>
                  </a:lnTo>
                  <a:lnTo>
                    <a:pt x="1199" y="167"/>
                  </a:lnTo>
                  <a:lnTo>
                    <a:pt x="1184" y="167"/>
                  </a:lnTo>
                  <a:lnTo>
                    <a:pt x="1168" y="167"/>
                  </a:lnTo>
                  <a:lnTo>
                    <a:pt x="1150" y="167"/>
                  </a:lnTo>
                  <a:lnTo>
                    <a:pt x="1130" y="167"/>
                  </a:lnTo>
                  <a:lnTo>
                    <a:pt x="1106" y="167"/>
                  </a:lnTo>
                  <a:lnTo>
                    <a:pt x="1078" y="167"/>
                  </a:lnTo>
                  <a:lnTo>
                    <a:pt x="1044" y="167"/>
                  </a:lnTo>
                  <a:lnTo>
                    <a:pt x="1034" y="164"/>
                  </a:lnTo>
                  <a:lnTo>
                    <a:pt x="1025" y="160"/>
                  </a:lnTo>
                  <a:lnTo>
                    <a:pt x="1015" y="156"/>
                  </a:lnTo>
                  <a:lnTo>
                    <a:pt x="1005" y="151"/>
                  </a:lnTo>
                  <a:lnTo>
                    <a:pt x="986" y="140"/>
                  </a:lnTo>
                  <a:lnTo>
                    <a:pt x="967" y="129"/>
                  </a:lnTo>
                  <a:lnTo>
                    <a:pt x="956" y="123"/>
                  </a:lnTo>
                  <a:lnTo>
                    <a:pt x="945" y="118"/>
                  </a:lnTo>
                  <a:lnTo>
                    <a:pt x="934" y="112"/>
                  </a:lnTo>
                  <a:lnTo>
                    <a:pt x="922" y="108"/>
                  </a:lnTo>
                  <a:lnTo>
                    <a:pt x="908" y="104"/>
                  </a:lnTo>
                  <a:lnTo>
                    <a:pt x="895" y="102"/>
                  </a:lnTo>
                  <a:lnTo>
                    <a:pt x="880" y="100"/>
                  </a:lnTo>
                  <a:lnTo>
                    <a:pt x="865" y="99"/>
                  </a:lnTo>
                  <a:lnTo>
                    <a:pt x="852" y="100"/>
                  </a:lnTo>
                  <a:lnTo>
                    <a:pt x="841" y="102"/>
                  </a:lnTo>
                  <a:lnTo>
                    <a:pt x="832" y="105"/>
                  </a:lnTo>
                  <a:lnTo>
                    <a:pt x="822" y="108"/>
                  </a:lnTo>
                  <a:lnTo>
                    <a:pt x="811" y="112"/>
                  </a:lnTo>
                  <a:lnTo>
                    <a:pt x="801" y="114"/>
                  </a:lnTo>
                  <a:lnTo>
                    <a:pt x="790" y="118"/>
                  </a:lnTo>
                  <a:lnTo>
                    <a:pt x="778" y="118"/>
                  </a:lnTo>
                  <a:lnTo>
                    <a:pt x="765" y="118"/>
                  </a:lnTo>
                  <a:lnTo>
                    <a:pt x="753" y="117"/>
                  </a:lnTo>
                  <a:lnTo>
                    <a:pt x="740" y="116"/>
                  </a:lnTo>
                  <a:lnTo>
                    <a:pt x="729" y="114"/>
                  </a:lnTo>
                  <a:lnTo>
                    <a:pt x="720" y="111"/>
                  </a:lnTo>
                  <a:lnTo>
                    <a:pt x="710" y="108"/>
                  </a:lnTo>
                  <a:lnTo>
                    <a:pt x="701" y="105"/>
                  </a:lnTo>
                  <a:lnTo>
                    <a:pt x="692" y="101"/>
                  </a:lnTo>
                  <a:lnTo>
                    <a:pt x="686" y="96"/>
                  </a:lnTo>
                  <a:lnTo>
                    <a:pt x="678" y="90"/>
                  </a:lnTo>
                  <a:lnTo>
                    <a:pt x="672" y="84"/>
                  </a:lnTo>
                  <a:lnTo>
                    <a:pt x="667" y="76"/>
                  </a:lnTo>
                  <a:lnTo>
                    <a:pt x="662" y="68"/>
                  </a:lnTo>
                  <a:lnTo>
                    <a:pt x="658" y="58"/>
                  </a:lnTo>
                  <a:lnTo>
                    <a:pt x="655" y="49"/>
                  </a:lnTo>
                  <a:lnTo>
                    <a:pt x="652" y="38"/>
                  </a:lnTo>
                  <a:lnTo>
                    <a:pt x="459" y="0"/>
                  </a:lnTo>
                  <a:lnTo>
                    <a:pt x="446" y="7"/>
                  </a:lnTo>
                  <a:lnTo>
                    <a:pt x="446" y="16"/>
                  </a:lnTo>
                  <a:lnTo>
                    <a:pt x="446" y="23"/>
                  </a:lnTo>
                  <a:lnTo>
                    <a:pt x="446" y="30"/>
                  </a:lnTo>
                  <a:lnTo>
                    <a:pt x="446" y="38"/>
                  </a:lnTo>
                  <a:lnTo>
                    <a:pt x="446" y="44"/>
                  </a:lnTo>
                  <a:lnTo>
                    <a:pt x="448" y="50"/>
                  </a:lnTo>
                  <a:lnTo>
                    <a:pt x="451" y="55"/>
                  </a:lnTo>
                  <a:lnTo>
                    <a:pt x="454" y="61"/>
                  </a:lnTo>
                  <a:lnTo>
                    <a:pt x="463" y="71"/>
                  </a:lnTo>
                  <a:lnTo>
                    <a:pt x="471" y="79"/>
                  </a:lnTo>
                  <a:lnTo>
                    <a:pt x="476" y="84"/>
                  </a:lnTo>
                  <a:lnTo>
                    <a:pt x="480" y="89"/>
                  </a:lnTo>
                  <a:lnTo>
                    <a:pt x="485" y="94"/>
                  </a:lnTo>
                  <a:lnTo>
                    <a:pt x="488" y="100"/>
                  </a:lnTo>
                  <a:lnTo>
                    <a:pt x="490" y="106"/>
                  </a:lnTo>
                  <a:lnTo>
                    <a:pt x="492" y="113"/>
                  </a:lnTo>
                  <a:lnTo>
                    <a:pt x="493" y="122"/>
                  </a:lnTo>
                  <a:lnTo>
                    <a:pt x="492" y="130"/>
                  </a:lnTo>
                  <a:lnTo>
                    <a:pt x="313" y="130"/>
                  </a:lnTo>
                  <a:lnTo>
                    <a:pt x="307" y="122"/>
                  </a:lnTo>
                  <a:lnTo>
                    <a:pt x="300" y="113"/>
                  </a:lnTo>
                  <a:lnTo>
                    <a:pt x="298" y="108"/>
                  </a:lnTo>
                  <a:lnTo>
                    <a:pt x="296" y="102"/>
                  </a:lnTo>
                  <a:lnTo>
                    <a:pt x="294" y="95"/>
                  </a:lnTo>
                  <a:lnTo>
                    <a:pt x="294" y="87"/>
                  </a:lnTo>
                  <a:lnTo>
                    <a:pt x="279" y="87"/>
                  </a:lnTo>
                  <a:lnTo>
                    <a:pt x="266" y="87"/>
                  </a:lnTo>
                  <a:lnTo>
                    <a:pt x="240" y="99"/>
                  </a:lnTo>
                  <a:lnTo>
                    <a:pt x="233" y="99"/>
                  </a:lnTo>
                  <a:lnTo>
                    <a:pt x="225" y="97"/>
                  </a:lnTo>
                  <a:lnTo>
                    <a:pt x="219" y="95"/>
                  </a:lnTo>
                  <a:lnTo>
                    <a:pt x="211" y="93"/>
                  </a:lnTo>
                  <a:lnTo>
                    <a:pt x="204" y="91"/>
                  </a:lnTo>
                  <a:lnTo>
                    <a:pt x="195" y="89"/>
                  </a:lnTo>
                  <a:lnTo>
                    <a:pt x="185" y="88"/>
                  </a:lnTo>
                  <a:lnTo>
                    <a:pt x="174" y="87"/>
                  </a:lnTo>
                  <a:lnTo>
                    <a:pt x="164" y="88"/>
                  </a:lnTo>
                  <a:lnTo>
                    <a:pt x="155" y="90"/>
                  </a:lnTo>
                  <a:lnTo>
                    <a:pt x="146" y="93"/>
                  </a:lnTo>
                  <a:lnTo>
                    <a:pt x="138" y="97"/>
                  </a:lnTo>
                  <a:lnTo>
                    <a:pt x="122" y="106"/>
                  </a:lnTo>
                  <a:lnTo>
                    <a:pt x="107" y="118"/>
                  </a:lnTo>
                  <a:lnTo>
                    <a:pt x="92" y="129"/>
                  </a:lnTo>
                  <a:lnTo>
                    <a:pt x="76" y="139"/>
                  </a:lnTo>
                  <a:lnTo>
                    <a:pt x="68" y="143"/>
                  </a:lnTo>
                  <a:lnTo>
                    <a:pt x="60" y="146"/>
                  </a:lnTo>
                  <a:lnTo>
                    <a:pt x="50" y="148"/>
                  </a:lnTo>
                  <a:lnTo>
                    <a:pt x="41" y="149"/>
                  </a:lnTo>
                  <a:lnTo>
                    <a:pt x="37" y="149"/>
                  </a:lnTo>
                  <a:lnTo>
                    <a:pt x="31" y="151"/>
                  </a:lnTo>
                  <a:lnTo>
                    <a:pt x="25" y="153"/>
                  </a:lnTo>
                  <a:lnTo>
                    <a:pt x="18" y="157"/>
                  </a:lnTo>
                  <a:lnTo>
                    <a:pt x="11" y="161"/>
                  </a:lnTo>
                  <a:lnTo>
                    <a:pt x="6" y="166"/>
                  </a:lnTo>
                  <a:lnTo>
                    <a:pt x="4" y="169"/>
                  </a:lnTo>
                  <a:lnTo>
                    <a:pt x="3" y="173"/>
                  </a:lnTo>
                  <a:lnTo>
                    <a:pt x="1" y="177"/>
                  </a:lnTo>
                  <a:lnTo>
                    <a:pt x="0" y="18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4" name="Freeform 162">
              <a:extLst>
                <a:ext uri="{FF2B5EF4-FFF2-40B4-BE49-F238E27FC236}">
                  <a16:creationId xmlns:a16="http://schemas.microsoft.com/office/drawing/2014/main" id="{AB17EC3A-392B-CF4D-82CC-D0B6D9AD9190}"/>
                </a:ext>
              </a:extLst>
            </p:cNvPr>
            <p:cNvSpPr>
              <a:spLocks/>
            </p:cNvSpPr>
            <p:nvPr>
              <p:custDataLst>
                <p:tags r:id="rId190"/>
              </p:custDataLst>
            </p:nvPr>
          </p:nvSpPr>
          <p:spPr bwMode="auto">
            <a:xfrm>
              <a:off x="3558410" y="5018409"/>
              <a:ext cx="400934" cy="462031"/>
            </a:xfrm>
            <a:custGeom>
              <a:avLst/>
              <a:gdLst>
                <a:gd name="T0" fmla="*/ 11272 w 758"/>
                <a:gd name="T1" fmla="*/ 41854 h 795"/>
                <a:gd name="T2" fmla="*/ 21243 w 758"/>
                <a:gd name="T3" fmla="*/ 46039 h 795"/>
                <a:gd name="T4" fmla="*/ 31214 w 758"/>
                <a:gd name="T5" fmla="*/ 56503 h 795"/>
                <a:gd name="T6" fmla="*/ 38150 w 758"/>
                <a:gd name="T7" fmla="*/ 70106 h 795"/>
                <a:gd name="T8" fmla="*/ 40318 w 758"/>
                <a:gd name="T9" fmla="*/ 88417 h 795"/>
                <a:gd name="T10" fmla="*/ 36416 w 758"/>
                <a:gd name="T11" fmla="*/ 97311 h 795"/>
                <a:gd name="T12" fmla="*/ 35116 w 758"/>
                <a:gd name="T13" fmla="*/ 107251 h 795"/>
                <a:gd name="T14" fmla="*/ 38150 w 758"/>
                <a:gd name="T15" fmla="*/ 125562 h 795"/>
                <a:gd name="T16" fmla="*/ 41185 w 758"/>
                <a:gd name="T17" fmla="*/ 145443 h 795"/>
                <a:gd name="T18" fmla="*/ 35983 w 758"/>
                <a:gd name="T19" fmla="*/ 161138 h 795"/>
                <a:gd name="T20" fmla="*/ 35116 w 758"/>
                <a:gd name="T21" fmla="*/ 184158 h 795"/>
                <a:gd name="T22" fmla="*/ 40318 w 758"/>
                <a:gd name="T23" fmla="*/ 204039 h 795"/>
                <a:gd name="T24" fmla="*/ 42919 w 758"/>
                <a:gd name="T25" fmla="*/ 217118 h 795"/>
                <a:gd name="T26" fmla="*/ 33815 w 758"/>
                <a:gd name="T27" fmla="*/ 239091 h 795"/>
                <a:gd name="T28" fmla="*/ 48988 w 758"/>
                <a:gd name="T29" fmla="*/ 276760 h 795"/>
                <a:gd name="T30" fmla="*/ 59826 w 758"/>
                <a:gd name="T31" fmla="*/ 301873 h 795"/>
                <a:gd name="T32" fmla="*/ 63295 w 758"/>
                <a:gd name="T33" fmla="*/ 325416 h 795"/>
                <a:gd name="T34" fmla="*/ 65896 w 758"/>
                <a:gd name="T35" fmla="*/ 344773 h 795"/>
                <a:gd name="T36" fmla="*/ 81069 w 758"/>
                <a:gd name="T37" fmla="*/ 386104 h 795"/>
                <a:gd name="T38" fmla="*/ 92774 w 758"/>
                <a:gd name="T39" fmla="*/ 409124 h 795"/>
                <a:gd name="T40" fmla="*/ 99711 w 758"/>
                <a:gd name="T41" fmla="*/ 415402 h 795"/>
                <a:gd name="T42" fmla="*/ 108815 w 758"/>
                <a:gd name="T43" fmla="*/ 413309 h 795"/>
                <a:gd name="T44" fmla="*/ 125289 w 758"/>
                <a:gd name="T45" fmla="*/ 398137 h 795"/>
                <a:gd name="T46" fmla="*/ 140462 w 758"/>
                <a:gd name="T47" fmla="*/ 390289 h 795"/>
                <a:gd name="T48" fmla="*/ 153901 w 758"/>
                <a:gd name="T49" fmla="*/ 391336 h 795"/>
                <a:gd name="T50" fmla="*/ 168208 w 758"/>
                <a:gd name="T51" fmla="*/ 402846 h 795"/>
                <a:gd name="T52" fmla="*/ 181213 w 758"/>
                <a:gd name="T53" fmla="*/ 408077 h 795"/>
                <a:gd name="T54" fmla="*/ 189450 w 758"/>
                <a:gd name="T55" fmla="*/ 396567 h 795"/>
                <a:gd name="T56" fmla="*/ 207225 w 758"/>
                <a:gd name="T57" fmla="*/ 389766 h 795"/>
                <a:gd name="T58" fmla="*/ 227601 w 758"/>
                <a:gd name="T59" fmla="*/ 325416 h 795"/>
                <a:gd name="T60" fmla="*/ 233670 w 758"/>
                <a:gd name="T61" fmla="*/ 313906 h 795"/>
                <a:gd name="T62" fmla="*/ 249277 w 758"/>
                <a:gd name="T63" fmla="*/ 305535 h 795"/>
                <a:gd name="T64" fmla="*/ 288294 w 758"/>
                <a:gd name="T65" fmla="*/ 299780 h 795"/>
                <a:gd name="T66" fmla="*/ 297832 w 758"/>
                <a:gd name="T67" fmla="*/ 302919 h 795"/>
                <a:gd name="T68" fmla="*/ 305202 w 758"/>
                <a:gd name="T69" fmla="*/ 306058 h 795"/>
                <a:gd name="T70" fmla="*/ 322543 w 758"/>
                <a:gd name="T71" fmla="*/ 299780 h 795"/>
                <a:gd name="T72" fmla="*/ 328178 w 758"/>
                <a:gd name="T73" fmla="*/ 283038 h 795"/>
                <a:gd name="T74" fmla="*/ 326011 w 758"/>
                <a:gd name="T75" fmla="*/ 261065 h 795"/>
                <a:gd name="T76" fmla="*/ 314739 w 758"/>
                <a:gd name="T77" fmla="*/ 241707 h 795"/>
                <a:gd name="T78" fmla="*/ 307803 w 758"/>
                <a:gd name="T79" fmla="*/ 227582 h 795"/>
                <a:gd name="T80" fmla="*/ 290895 w 758"/>
                <a:gd name="T81" fmla="*/ 209794 h 795"/>
                <a:gd name="T82" fmla="*/ 274421 w 758"/>
                <a:gd name="T83" fmla="*/ 208747 h 795"/>
                <a:gd name="T84" fmla="*/ 262283 w 758"/>
                <a:gd name="T85" fmla="*/ 197761 h 795"/>
                <a:gd name="T86" fmla="*/ 255780 w 758"/>
                <a:gd name="T87" fmla="*/ 182588 h 795"/>
                <a:gd name="T88" fmla="*/ 253612 w 758"/>
                <a:gd name="T89" fmla="*/ 162708 h 795"/>
                <a:gd name="T90" fmla="*/ 252745 w 758"/>
                <a:gd name="T91" fmla="*/ 140734 h 795"/>
                <a:gd name="T92" fmla="*/ 242774 w 758"/>
                <a:gd name="T93" fmla="*/ 126609 h 795"/>
                <a:gd name="T94" fmla="*/ 218063 w 758"/>
                <a:gd name="T95" fmla="*/ 107251 h 795"/>
                <a:gd name="T96" fmla="*/ 190751 w 758"/>
                <a:gd name="T97" fmla="*/ 93125 h 795"/>
                <a:gd name="T98" fmla="*/ 169942 w 758"/>
                <a:gd name="T99" fmla="*/ 87370 h 795"/>
                <a:gd name="T100" fmla="*/ 155635 w 758"/>
                <a:gd name="T101" fmla="*/ 84231 h 795"/>
                <a:gd name="T102" fmla="*/ 143063 w 758"/>
                <a:gd name="T103" fmla="*/ 75861 h 795"/>
                <a:gd name="T104" fmla="*/ 133092 w 758"/>
                <a:gd name="T105" fmla="*/ 63827 h 795"/>
                <a:gd name="T106" fmla="*/ 126589 w 758"/>
                <a:gd name="T107" fmla="*/ 48132 h 795"/>
                <a:gd name="T108" fmla="*/ 120953 w 758"/>
                <a:gd name="T109" fmla="*/ 9940 h 795"/>
                <a:gd name="T110" fmla="*/ 113150 w 758"/>
                <a:gd name="T111" fmla="*/ 1570 h 795"/>
                <a:gd name="T112" fmla="*/ 98410 w 758"/>
                <a:gd name="T113" fmla="*/ 1570 h 795"/>
                <a:gd name="T114" fmla="*/ 75000 w 758"/>
                <a:gd name="T115" fmla="*/ 15695 h 795"/>
                <a:gd name="T116" fmla="*/ 51589 w 758"/>
                <a:gd name="T117" fmla="*/ 34530 h 795"/>
                <a:gd name="T118" fmla="*/ 0 w 758"/>
                <a:gd name="T119" fmla="*/ 41854 h 7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58" h="795">
                  <a:moveTo>
                    <a:pt x="0" y="80"/>
                  </a:moveTo>
                  <a:lnTo>
                    <a:pt x="10" y="80"/>
                  </a:lnTo>
                  <a:lnTo>
                    <a:pt x="20" y="80"/>
                  </a:lnTo>
                  <a:lnTo>
                    <a:pt x="26" y="80"/>
                  </a:lnTo>
                  <a:lnTo>
                    <a:pt x="31" y="81"/>
                  </a:lnTo>
                  <a:lnTo>
                    <a:pt x="37" y="83"/>
                  </a:lnTo>
                  <a:lnTo>
                    <a:pt x="43" y="85"/>
                  </a:lnTo>
                  <a:lnTo>
                    <a:pt x="49" y="88"/>
                  </a:lnTo>
                  <a:lnTo>
                    <a:pt x="55" y="92"/>
                  </a:lnTo>
                  <a:lnTo>
                    <a:pt x="61" y="97"/>
                  </a:lnTo>
                  <a:lnTo>
                    <a:pt x="66" y="102"/>
                  </a:lnTo>
                  <a:lnTo>
                    <a:pt x="72" y="108"/>
                  </a:lnTo>
                  <a:lnTo>
                    <a:pt x="77" y="113"/>
                  </a:lnTo>
                  <a:lnTo>
                    <a:pt x="82" y="120"/>
                  </a:lnTo>
                  <a:lnTo>
                    <a:pt x="86" y="127"/>
                  </a:lnTo>
                  <a:lnTo>
                    <a:pt x="88" y="134"/>
                  </a:lnTo>
                  <a:lnTo>
                    <a:pt x="92" y="142"/>
                  </a:lnTo>
                  <a:lnTo>
                    <a:pt x="93" y="152"/>
                  </a:lnTo>
                  <a:lnTo>
                    <a:pt x="94" y="161"/>
                  </a:lnTo>
                  <a:lnTo>
                    <a:pt x="93" y="169"/>
                  </a:lnTo>
                  <a:lnTo>
                    <a:pt x="92" y="175"/>
                  </a:lnTo>
                  <a:lnTo>
                    <a:pt x="89" y="180"/>
                  </a:lnTo>
                  <a:lnTo>
                    <a:pt x="87" y="183"/>
                  </a:lnTo>
                  <a:lnTo>
                    <a:pt x="84" y="186"/>
                  </a:lnTo>
                  <a:lnTo>
                    <a:pt x="82" y="190"/>
                  </a:lnTo>
                  <a:lnTo>
                    <a:pt x="81" y="193"/>
                  </a:lnTo>
                  <a:lnTo>
                    <a:pt x="81" y="197"/>
                  </a:lnTo>
                  <a:lnTo>
                    <a:pt x="81" y="205"/>
                  </a:lnTo>
                  <a:lnTo>
                    <a:pt x="82" y="214"/>
                  </a:lnTo>
                  <a:lnTo>
                    <a:pt x="83" y="221"/>
                  </a:lnTo>
                  <a:lnTo>
                    <a:pt x="84" y="227"/>
                  </a:lnTo>
                  <a:lnTo>
                    <a:pt x="88" y="240"/>
                  </a:lnTo>
                  <a:lnTo>
                    <a:pt x="94" y="252"/>
                  </a:lnTo>
                  <a:lnTo>
                    <a:pt x="97" y="262"/>
                  </a:lnTo>
                  <a:lnTo>
                    <a:pt x="100" y="271"/>
                  </a:lnTo>
                  <a:lnTo>
                    <a:pt x="95" y="278"/>
                  </a:lnTo>
                  <a:lnTo>
                    <a:pt x="92" y="285"/>
                  </a:lnTo>
                  <a:lnTo>
                    <a:pt x="88" y="293"/>
                  </a:lnTo>
                  <a:lnTo>
                    <a:pt x="85" y="300"/>
                  </a:lnTo>
                  <a:lnTo>
                    <a:pt x="83" y="308"/>
                  </a:lnTo>
                  <a:lnTo>
                    <a:pt x="82" y="318"/>
                  </a:lnTo>
                  <a:lnTo>
                    <a:pt x="81" y="328"/>
                  </a:lnTo>
                  <a:lnTo>
                    <a:pt x="81" y="339"/>
                  </a:lnTo>
                  <a:lnTo>
                    <a:pt x="81" y="352"/>
                  </a:lnTo>
                  <a:lnTo>
                    <a:pt x="83" y="363"/>
                  </a:lnTo>
                  <a:lnTo>
                    <a:pt x="85" y="374"/>
                  </a:lnTo>
                  <a:lnTo>
                    <a:pt x="88" y="382"/>
                  </a:lnTo>
                  <a:lnTo>
                    <a:pt x="93" y="390"/>
                  </a:lnTo>
                  <a:lnTo>
                    <a:pt x="97" y="396"/>
                  </a:lnTo>
                  <a:lnTo>
                    <a:pt x="101" y="402"/>
                  </a:lnTo>
                  <a:lnTo>
                    <a:pt x="107" y="407"/>
                  </a:lnTo>
                  <a:lnTo>
                    <a:pt x="99" y="415"/>
                  </a:lnTo>
                  <a:lnTo>
                    <a:pt x="94" y="424"/>
                  </a:lnTo>
                  <a:lnTo>
                    <a:pt x="89" y="433"/>
                  </a:lnTo>
                  <a:lnTo>
                    <a:pt x="85" y="441"/>
                  </a:lnTo>
                  <a:lnTo>
                    <a:pt x="78" y="457"/>
                  </a:lnTo>
                  <a:lnTo>
                    <a:pt x="73" y="474"/>
                  </a:lnTo>
                  <a:lnTo>
                    <a:pt x="88" y="493"/>
                  </a:lnTo>
                  <a:lnTo>
                    <a:pt x="101" y="511"/>
                  </a:lnTo>
                  <a:lnTo>
                    <a:pt x="113" y="529"/>
                  </a:lnTo>
                  <a:lnTo>
                    <a:pt x="124" y="548"/>
                  </a:lnTo>
                  <a:lnTo>
                    <a:pt x="130" y="558"/>
                  </a:lnTo>
                  <a:lnTo>
                    <a:pt x="134" y="567"/>
                  </a:lnTo>
                  <a:lnTo>
                    <a:pt x="138" y="577"/>
                  </a:lnTo>
                  <a:lnTo>
                    <a:pt x="141" y="588"/>
                  </a:lnTo>
                  <a:lnTo>
                    <a:pt x="143" y="599"/>
                  </a:lnTo>
                  <a:lnTo>
                    <a:pt x="145" y="611"/>
                  </a:lnTo>
                  <a:lnTo>
                    <a:pt x="146" y="622"/>
                  </a:lnTo>
                  <a:lnTo>
                    <a:pt x="146" y="634"/>
                  </a:lnTo>
                  <a:lnTo>
                    <a:pt x="148" y="640"/>
                  </a:lnTo>
                  <a:lnTo>
                    <a:pt x="149" y="648"/>
                  </a:lnTo>
                  <a:lnTo>
                    <a:pt x="152" y="659"/>
                  </a:lnTo>
                  <a:lnTo>
                    <a:pt x="156" y="670"/>
                  </a:lnTo>
                  <a:lnTo>
                    <a:pt x="166" y="696"/>
                  </a:lnTo>
                  <a:lnTo>
                    <a:pt x="179" y="724"/>
                  </a:lnTo>
                  <a:lnTo>
                    <a:pt x="187" y="738"/>
                  </a:lnTo>
                  <a:lnTo>
                    <a:pt x="194" y="750"/>
                  </a:lnTo>
                  <a:lnTo>
                    <a:pt x="201" y="763"/>
                  </a:lnTo>
                  <a:lnTo>
                    <a:pt x="208" y="774"/>
                  </a:lnTo>
                  <a:lnTo>
                    <a:pt x="214" y="782"/>
                  </a:lnTo>
                  <a:lnTo>
                    <a:pt x="221" y="789"/>
                  </a:lnTo>
                  <a:lnTo>
                    <a:pt x="224" y="792"/>
                  </a:lnTo>
                  <a:lnTo>
                    <a:pt x="228" y="793"/>
                  </a:lnTo>
                  <a:lnTo>
                    <a:pt x="230" y="794"/>
                  </a:lnTo>
                  <a:lnTo>
                    <a:pt x="233" y="795"/>
                  </a:lnTo>
                  <a:lnTo>
                    <a:pt x="239" y="794"/>
                  </a:lnTo>
                  <a:lnTo>
                    <a:pt x="244" y="793"/>
                  </a:lnTo>
                  <a:lnTo>
                    <a:pt x="251" y="790"/>
                  </a:lnTo>
                  <a:lnTo>
                    <a:pt x="256" y="787"/>
                  </a:lnTo>
                  <a:lnTo>
                    <a:pt x="266" y="780"/>
                  </a:lnTo>
                  <a:lnTo>
                    <a:pt x="278" y="771"/>
                  </a:lnTo>
                  <a:lnTo>
                    <a:pt x="289" y="761"/>
                  </a:lnTo>
                  <a:lnTo>
                    <a:pt x="302" y="753"/>
                  </a:lnTo>
                  <a:lnTo>
                    <a:pt x="309" y="750"/>
                  </a:lnTo>
                  <a:lnTo>
                    <a:pt x="317" y="747"/>
                  </a:lnTo>
                  <a:lnTo>
                    <a:pt x="324" y="746"/>
                  </a:lnTo>
                  <a:lnTo>
                    <a:pt x="332" y="745"/>
                  </a:lnTo>
                  <a:lnTo>
                    <a:pt x="341" y="746"/>
                  </a:lnTo>
                  <a:lnTo>
                    <a:pt x="348" y="747"/>
                  </a:lnTo>
                  <a:lnTo>
                    <a:pt x="355" y="748"/>
                  </a:lnTo>
                  <a:lnTo>
                    <a:pt x="361" y="750"/>
                  </a:lnTo>
                  <a:lnTo>
                    <a:pt x="371" y="756"/>
                  </a:lnTo>
                  <a:lnTo>
                    <a:pt x="380" y="763"/>
                  </a:lnTo>
                  <a:lnTo>
                    <a:pt x="388" y="770"/>
                  </a:lnTo>
                  <a:lnTo>
                    <a:pt x="395" y="777"/>
                  </a:lnTo>
                  <a:lnTo>
                    <a:pt x="403" y="783"/>
                  </a:lnTo>
                  <a:lnTo>
                    <a:pt x="412" y="789"/>
                  </a:lnTo>
                  <a:lnTo>
                    <a:pt x="418" y="780"/>
                  </a:lnTo>
                  <a:lnTo>
                    <a:pt x="422" y="773"/>
                  </a:lnTo>
                  <a:lnTo>
                    <a:pt x="427" y="767"/>
                  </a:lnTo>
                  <a:lnTo>
                    <a:pt x="432" y="761"/>
                  </a:lnTo>
                  <a:lnTo>
                    <a:pt x="437" y="758"/>
                  </a:lnTo>
                  <a:lnTo>
                    <a:pt x="443" y="754"/>
                  </a:lnTo>
                  <a:lnTo>
                    <a:pt x="448" y="752"/>
                  </a:lnTo>
                  <a:lnTo>
                    <a:pt x="454" y="750"/>
                  </a:lnTo>
                  <a:lnTo>
                    <a:pt x="478" y="745"/>
                  </a:lnTo>
                  <a:lnTo>
                    <a:pt x="505" y="739"/>
                  </a:lnTo>
                  <a:lnTo>
                    <a:pt x="525" y="647"/>
                  </a:lnTo>
                  <a:lnTo>
                    <a:pt x="525" y="637"/>
                  </a:lnTo>
                  <a:lnTo>
                    <a:pt x="525" y="622"/>
                  </a:lnTo>
                  <a:lnTo>
                    <a:pt x="526" y="616"/>
                  </a:lnTo>
                  <a:lnTo>
                    <a:pt x="529" y="610"/>
                  </a:lnTo>
                  <a:lnTo>
                    <a:pt x="533" y="604"/>
                  </a:lnTo>
                  <a:lnTo>
                    <a:pt x="539" y="600"/>
                  </a:lnTo>
                  <a:lnTo>
                    <a:pt x="547" y="594"/>
                  </a:lnTo>
                  <a:lnTo>
                    <a:pt x="555" y="590"/>
                  </a:lnTo>
                  <a:lnTo>
                    <a:pt x="565" y="587"/>
                  </a:lnTo>
                  <a:lnTo>
                    <a:pt x="575" y="584"/>
                  </a:lnTo>
                  <a:lnTo>
                    <a:pt x="597" y="579"/>
                  </a:lnTo>
                  <a:lnTo>
                    <a:pt x="621" y="575"/>
                  </a:lnTo>
                  <a:lnTo>
                    <a:pt x="644" y="574"/>
                  </a:lnTo>
                  <a:lnTo>
                    <a:pt x="665" y="573"/>
                  </a:lnTo>
                  <a:lnTo>
                    <a:pt x="671" y="573"/>
                  </a:lnTo>
                  <a:lnTo>
                    <a:pt x="678" y="575"/>
                  </a:lnTo>
                  <a:lnTo>
                    <a:pt x="682" y="577"/>
                  </a:lnTo>
                  <a:lnTo>
                    <a:pt x="687" y="579"/>
                  </a:lnTo>
                  <a:lnTo>
                    <a:pt x="691" y="581"/>
                  </a:lnTo>
                  <a:lnTo>
                    <a:pt x="695" y="583"/>
                  </a:lnTo>
                  <a:lnTo>
                    <a:pt x="700" y="585"/>
                  </a:lnTo>
                  <a:lnTo>
                    <a:pt x="704" y="585"/>
                  </a:lnTo>
                  <a:lnTo>
                    <a:pt x="738" y="598"/>
                  </a:lnTo>
                  <a:lnTo>
                    <a:pt x="738" y="589"/>
                  </a:lnTo>
                  <a:lnTo>
                    <a:pt x="740" y="581"/>
                  </a:lnTo>
                  <a:lnTo>
                    <a:pt x="744" y="573"/>
                  </a:lnTo>
                  <a:lnTo>
                    <a:pt x="748" y="566"/>
                  </a:lnTo>
                  <a:lnTo>
                    <a:pt x="751" y="559"/>
                  </a:lnTo>
                  <a:lnTo>
                    <a:pt x="755" y="550"/>
                  </a:lnTo>
                  <a:lnTo>
                    <a:pt x="757" y="541"/>
                  </a:lnTo>
                  <a:lnTo>
                    <a:pt x="758" y="530"/>
                  </a:lnTo>
                  <a:lnTo>
                    <a:pt x="757" y="518"/>
                  </a:lnTo>
                  <a:lnTo>
                    <a:pt x="756" y="508"/>
                  </a:lnTo>
                  <a:lnTo>
                    <a:pt x="752" y="499"/>
                  </a:lnTo>
                  <a:lnTo>
                    <a:pt x="749" y="492"/>
                  </a:lnTo>
                  <a:lnTo>
                    <a:pt x="740" y="478"/>
                  </a:lnTo>
                  <a:lnTo>
                    <a:pt x="731" y="467"/>
                  </a:lnTo>
                  <a:lnTo>
                    <a:pt x="726" y="462"/>
                  </a:lnTo>
                  <a:lnTo>
                    <a:pt x="722" y="456"/>
                  </a:lnTo>
                  <a:lnTo>
                    <a:pt x="716" y="450"/>
                  </a:lnTo>
                  <a:lnTo>
                    <a:pt x="713" y="443"/>
                  </a:lnTo>
                  <a:lnTo>
                    <a:pt x="710" y="435"/>
                  </a:lnTo>
                  <a:lnTo>
                    <a:pt x="706" y="424"/>
                  </a:lnTo>
                  <a:lnTo>
                    <a:pt x="705" y="413"/>
                  </a:lnTo>
                  <a:lnTo>
                    <a:pt x="704" y="401"/>
                  </a:lnTo>
                  <a:lnTo>
                    <a:pt x="671" y="401"/>
                  </a:lnTo>
                  <a:lnTo>
                    <a:pt x="660" y="403"/>
                  </a:lnTo>
                  <a:lnTo>
                    <a:pt x="650" y="403"/>
                  </a:lnTo>
                  <a:lnTo>
                    <a:pt x="641" y="402"/>
                  </a:lnTo>
                  <a:lnTo>
                    <a:pt x="633" y="399"/>
                  </a:lnTo>
                  <a:lnTo>
                    <a:pt x="625" y="395"/>
                  </a:lnTo>
                  <a:lnTo>
                    <a:pt x="617" y="390"/>
                  </a:lnTo>
                  <a:lnTo>
                    <a:pt x="611" y="384"/>
                  </a:lnTo>
                  <a:lnTo>
                    <a:pt x="605" y="378"/>
                  </a:lnTo>
                  <a:lnTo>
                    <a:pt x="601" y="370"/>
                  </a:lnTo>
                  <a:lnTo>
                    <a:pt x="597" y="363"/>
                  </a:lnTo>
                  <a:lnTo>
                    <a:pt x="593" y="356"/>
                  </a:lnTo>
                  <a:lnTo>
                    <a:pt x="590" y="349"/>
                  </a:lnTo>
                  <a:lnTo>
                    <a:pt x="586" y="336"/>
                  </a:lnTo>
                  <a:lnTo>
                    <a:pt x="585" y="327"/>
                  </a:lnTo>
                  <a:lnTo>
                    <a:pt x="585" y="321"/>
                  </a:lnTo>
                  <a:lnTo>
                    <a:pt x="585" y="311"/>
                  </a:lnTo>
                  <a:lnTo>
                    <a:pt x="585" y="297"/>
                  </a:lnTo>
                  <a:lnTo>
                    <a:pt x="585" y="278"/>
                  </a:lnTo>
                  <a:lnTo>
                    <a:pt x="585" y="274"/>
                  </a:lnTo>
                  <a:lnTo>
                    <a:pt x="583" y="269"/>
                  </a:lnTo>
                  <a:lnTo>
                    <a:pt x="581" y="265"/>
                  </a:lnTo>
                  <a:lnTo>
                    <a:pt x="578" y="260"/>
                  </a:lnTo>
                  <a:lnTo>
                    <a:pt x="570" y="251"/>
                  </a:lnTo>
                  <a:lnTo>
                    <a:pt x="560" y="242"/>
                  </a:lnTo>
                  <a:lnTo>
                    <a:pt x="548" y="233"/>
                  </a:lnTo>
                  <a:lnTo>
                    <a:pt x="534" y="223"/>
                  </a:lnTo>
                  <a:lnTo>
                    <a:pt x="520" y="215"/>
                  </a:lnTo>
                  <a:lnTo>
                    <a:pt x="503" y="205"/>
                  </a:lnTo>
                  <a:lnTo>
                    <a:pt x="487" y="197"/>
                  </a:lnTo>
                  <a:lnTo>
                    <a:pt x="470" y="190"/>
                  </a:lnTo>
                  <a:lnTo>
                    <a:pt x="455" y="183"/>
                  </a:lnTo>
                  <a:lnTo>
                    <a:pt x="440" y="178"/>
                  </a:lnTo>
                  <a:lnTo>
                    <a:pt x="425" y="173"/>
                  </a:lnTo>
                  <a:lnTo>
                    <a:pt x="412" y="170"/>
                  </a:lnTo>
                  <a:lnTo>
                    <a:pt x="401" y="167"/>
                  </a:lnTo>
                  <a:lnTo>
                    <a:pt x="392" y="167"/>
                  </a:lnTo>
                  <a:lnTo>
                    <a:pt x="384" y="166"/>
                  </a:lnTo>
                  <a:lnTo>
                    <a:pt x="375" y="165"/>
                  </a:lnTo>
                  <a:lnTo>
                    <a:pt x="367" y="164"/>
                  </a:lnTo>
                  <a:lnTo>
                    <a:pt x="359" y="161"/>
                  </a:lnTo>
                  <a:lnTo>
                    <a:pt x="351" y="158"/>
                  </a:lnTo>
                  <a:lnTo>
                    <a:pt x="344" y="155"/>
                  </a:lnTo>
                  <a:lnTo>
                    <a:pt x="336" y="151"/>
                  </a:lnTo>
                  <a:lnTo>
                    <a:pt x="330" y="145"/>
                  </a:lnTo>
                  <a:lnTo>
                    <a:pt x="323" y="140"/>
                  </a:lnTo>
                  <a:lnTo>
                    <a:pt x="318" y="135"/>
                  </a:lnTo>
                  <a:lnTo>
                    <a:pt x="312" y="129"/>
                  </a:lnTo>
                  <a:lnTo>
                    <a:pt x="307" y="122"/>
                  </a:lnTo>
                  <a:lnTo>
                    <a:pt x="302" y="115"/>
                  </a:lnTo>
                  <a:lnTo>
                    <a:pt x="299" y="108"/>
                  </a:lnTo>
                  <a:lnTo>
                    <a:pt x="296" y="101"/>
                  </a:lnTo>
                  <a:lnTo>
                    <a:pt x="292" y="92"/>
                  </a:lnTo>
                  <a:lnTo>
                    <a:pt x="289" y="63"/>
                  </a:lnTo>
                  <a:lnTo>
                    <a:pt x="285" y="32"/>
                  </a:lnTo>
                  <a:lnTo>
                    <a:pt x="283" y="25"/>
                  </a:lnTo>
                  <a:lnTo>
                    <a:pt x="279" y="19"/>
                  </a:lnTo>
                  <a:lnTo>
                    <a:pt x="276" y="14"/>
                  </a:lnTo>
                  <a:lnTo>
                    <a:pt x="272" y="9"/>
                  </a:lnTo>
                  <a:lnTo>
                    <a:pt x="267" y="6"/>
                  </a:lnTo>
                  <a:lnTo>
                    <a:pt x="261" y="3"/>
                  </a:lnTo>
                  <a:lnTo>
                    <a:pt x="254" y="1"/>
                  </a:lnTo>
                  <a:lnTo>
                    <a:pt x="246" y="0"/>
                  </a:lnTo>
                  <a:lnTo>
                    <a:pt x="236" y="1"/>
                  </a:lnTo>
                  <a:lnTo>
                    <a:pt x="227" y="3"/>
                  </a:lnTo>
                  <a:lnTo>
                    <a:pt x="218" y="5"/>
                  </a:lnTo>
                  <a:lnTo>
                    <a:pt x="208" y="9"/>
                  </a:lnTo>
                  <a:lnTo>
                    <a:pt x="190" y="18"/>
                  </a:lnTo>
                  <a:lnTo>
                    <a:pt x="173" y="30"/>
                  </a:lnTo>
                  <a:lnTo>
                    <a:pt x="155" y="43"/>
                  </a:lnTo>
                  <a:lnTo>
                    <a:pt x="138" y="55"/>
                  </a:lnTo>
                  <a:lnTo>
                    <a:pt x="129" y="60"/>
                  </a:lnTo>
                  <a:lnTo>
                    <a:pt x="119" y="66"/>
                  </a:lnTo>
                  <a:lnTo>
                    <a:pt x="110" y="70"/>
                  </a:lnTo>
                  <a:lnTo>
                    <a:pt x="100" y="74"/>
                  </a:lnTo>
                  <a:lnTo>
                    <a:pt x="20" y="80"/>
                  </a:lnTo>
                  <a:lnTo>
                    <a:pt x="0" y="8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75" name="Freeform 163">
              <a:extLst>
                <a:ext uri="{FF2B5EF4-FFF2-40B4-BE49-F238E27FC236}">
                  <a16:creationId xmlns:a16="http://schemas.microsoft.com/office/drawing/2014/main" id="{785409A7-59B0-A447-AF13-B18420F79675}"/>
                </a:ext>
              </a:extLst>
            </p:cNvPr>
            <p:cNvSpPr>
              <a:spLocks/>
            </p:cNvSpPr>
            <p:nvPr>
              <p:custDataLst>
                <p:tags r:id="rId191"/>
              </p:custDataLst>
            </p:nvPr>
          </p:nvSpPr>
          <p:spPr bwMode="auto">
            <a:xfrm>
              <a:off x="3819890" y="4385322"/>
              <a:ext cx="145267" cy="239833"/>
            </a:xfrm>
            <a:custGeom>
              <a:avLst/>
              <a:gdLst>
                <a:gd name="T0" fmla="*/ 98129 w 273"/>
                <a:gd name="T1" fmla="*/ 73010 h 414"/>
                <a:gd name="T2" fmla="*/ 92895 w 273"/>
                <a:gd name="T3" fmla="*/ 69359 h 414"/>
                <a:gd name="T4" fmla="*/ 87662 w 273"/>
                <a:gd name="T5" fmla="*/ 63101 h 414"/>
                <a:gd name="T6" fmla="*/ 82864 w 273"/>
                <a:gd name="T7" fmla="*/ 54757 h 414"/>
                <a:gd name="T8" fmla="*/ 79811 w 273"/>
                <a:gd name="T9" fmla="*/ 50064 h 414"/>
                <a:gd name="T10" fmla="*/ 76759 w 273"/>
                <a:gd name="T11" fmla="*/ 48499 h 414"/>
                <a:gd name="T12" fmla="*/ 72833 w 273"/>
                <a:gd name="T13" fmla="*/ 49021 h 414"/>
                <a:gd name="T14" fmla="*/ 70217 w 273"/>
                <a:gd name="T15" fmla="*/ 52671 h 414"/>
                <a:gd name="T16" fmla="*/ 66728 w 273"/>
                <a:gd name="T17" fmla="*/ 44849 h 414"/>
                <a:gd name="T18" fmla="*/ 61930 w 273"/>
                <a:gd name="T19" fmla="*/ 28161 h 414"/>
                <a:gd name="T20" fmla="*/ 57569 w 273"/>
                <a:gd name="T21" fmla="*/ 18774 h 414"/>
                <a:gd name="T22" fmla="*/ 53644 w 273"/>
                <a:gd name="T23" fmla="*/ 13037 h 414"/>
                <a:gd name="T24" fmla="*/ 48410 w 273"/>
                <a:gd name="T25" fmla="*/ 7301 h 414"/>
                <a:gd name="T26" fmla="*/ 41868 w 273"/>
                <a:gd name="T27" fmla="*/ 2607 h 414"/>
                <a:gd name="T28" fmla="*/ 34890 w 273"/>
                <a:gd name="T29" fmla="*/ 3650 h 414"/>
                <a:gd name="T30" fmla="*/ 30093 w 273"/>
                <a:gd name="T31" fmla="*/ 9908 h 414"/>
                <a:gd name="T32" fmla="*/ 27476 w 273"/>
                <a:gd name="T33" fmla="*/ 13037 h 414"/>
                <a:gd name="T34" fmla="*/ 24859 w 273"/>
                <a:gd name="T35" fmla="*/ 16688 h 414"/>
                <a:gd name="T36" fmla="*/ 24423 w 273"/>
                <a:gd name="T37" fmla="*/ 21903 h 414"/>
                <a:gd name="T38" fmla="*/ 25295 w 273"/>
                <a:gd name="T39" fmla="*/ 30768 h 414"/>
                <a:gd name="T40" fmla="*/ 22679 w 273"/>
                <a:gd name="T41" fmla="*/ 40677 h 414"/>
                <a:gd name="T42" fmla="*/ 14392 w 273"/>
                <a:gd name="T43" fmla="*/ 46935 h 414"/>
                <a:gd name="T44" fmla="*/ 7414 w 273"/>
                <a:gd name="T45" fmla="*/ 54236 h 414"/>
                <a:gd name="T46" fmla="*/ 1745 w 273"/>
                <a:gd name="T47" fmla="*/ 61537 h 414"/>
                <a:gd name="T48" fmla="*/ 17445 w 273"/>
                <a:gd name="T49" fmla="*/ 103257 h 414"/>
                <a:gd name="T50" fmla="*/ 31837 w 273"/>
                <a:gd name="T51" fmla="*/ 106907 h 414"/>
                <a:gd name="T52" fmla="*/ 36635 w 273"/>
                <a:gd name="T53" fmla="*/ 109514 h 414"/>
                <a:gd name="T54" fmla="*/ 40560 w 273"/>
                <a:gd name="T55" fmla="*/ 113686 h 414"/>
                <a:gd name="T56" fmla="*/ 43177 w 273"/>
                <a:gd name="T57" fmla="*/ 117858 h 414"/>
                <a:gd name="T58" fmla="*/ 44921 w 273"/>
                <a:gd name="T59" fmla="*/ 123595 h 414"/>
                <a:gd name="T60" fmla="*/ 46230 w 273"/>
                <a:gd name="T61" fmla="*/ 138197 h 414"/>
                <a:gd name="T62" fmla="*/ 44921 w 273"/>
                <a:gd name="T63" fmla="*/ 145498 h 414"/>
                <a:gd name="T64" fmla="*/ 41868 w 273"/>
                <a:gd name="T65" fmla="*/ 152799 h 414"/>
                <a:gd name="T66" fmla="*/ 38815 w 273"/>
                <a:gd name="T67" fmla="*/ 160100 h 414"/>
                <a:gd name="T68" fmla="*/ 37507 w 273"/>
                <a:gd name="T69" fmla="*/ 167401 h 414"/>
                <a:gd name="T70" fmla="*/ 39688 w 273"/>
                <a:gd name="T71" fmla="*/ 178874 h 414"/>
                <a:gd name="T72" fmla="*/ 46666 w 273"/>
                <a:gd name="T73" fmla="*/ 195040 h 414"/>
                <a:gd name="T74" fmla="*/ 51027 w 273"/>
                <a:gd name="T75" fmla="*/ 202863 h 414"/>
                <a:gd name="T76" fmla="*/ 56261 w 273"/>
                <a:gd name="T77" fmla="*/ 209121 h 414"/>
                <a:gd name="T78" fmla="*/ 61494 w 273"/>
                <a:gd name="T79" fmla="*/ 214336 h 414"/>
                <a:gd name="T80" fmla="*/ 66728 w 273"/>
                <a:gd name="T81" fmla="*/ 215900 h 414"/>
                <a:gd name="T82" fmla="*/ 93768 w 273"/>
                <a:gd name="T83" fmla="*/ 207556 h 414"/>
                <a:gd name="T84" fmla="*/ 111213 w 273"/>
                <a:gd name="T85" fmla="*/ 200777 h 414"/>
                <a:gd name="T86" fmla="*/ 116446 w 273"/>
                <a:gd name="T87" fmla="*/ 196605 h 414"/>
                <a:gd name="T88" fmla="*/ 119063 w 273"/>
                <a:gd name="T89" fmla="*/ 192954 h 414"/>
                <a:gd name="T90" fmla="*/ 117318 w 273"/>
                <a:gd name="T91" fmla="*/ 183567 h 414"/>
                <a:gd name="T92" fmla="*/ 114702 w 273"/>
                <a:gd name="T93" fmla="*/ 174702 h 414"/>
                <a:gd name="T94" fmla="*/ 105543 w 273"/>
                <a:gd name="T95" fmla="*/ 161143 h 414"/>
                <a:gd name="T96" fmla="*/ 96820 w 273"/>
                <a:gd name="T97" fmla="*/ 147062 h 414"/>
                <a:gd name="T98" fmla="*/ 93768 w 273"/>
                <a:gd name="T99" fmla="*/ 138718 h 414"/>
                <a:gd name="T100" fmla="*/ 92459 w 273"/>
                <a:gd name="T101" fmla="*/ 128810 h 414"/>
                <a:gd name="T102" fmla="*/ 93768 w 273"/>
                <a:gd name="T103" fmla="*/ 112122 h 414"/>
                <a:gd name="T104" fmla="*/ 96820 w 273"/>
                <a:gd name="T105" fmla="*/ 99085 h 414"/>
                <a:gd name="T106" fmla="*/ 100309 w 273"/>
                <a:gd name="T107" fmla="*/ 87090 h 414"/>
                <a:gd name="T108" fmla="*/ 101182 w 273"/>
                <a:gd name="T109" fmla="*/ 74053 h 4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3" h="414">
                  <a:moveTo>
                    <a:pt x="232" y="142"/>
                  </a:moveTo>
                  <a:lnTo>
                    <a:pt x="225" y="140"/>
                  </a:lnTo>
                  <a:lnTo>
                    <a:pt x="219" y="137"/>
                  </a:lnTo>
                  <a:lnTo>
                    <a:pt x="213" y="133"/>
                  </a:lnTo>
                  <a:lnTo>
                    <a:pt x="209" y="130"/>
                  </a:lnTo>
                  <a:lnTo>
                    <a:pt x="201" y="121"/>
                  </a:lnTo>
                  <a:lnTo>
                    <a:pt x="195" y="113"/>
                  </a:lnTo>
                  <a:lnTo>
                    <a:pt x="190" y="105"/>
                  </a:lnTo>
                  <a:lnTo>
                    <a:pt x="185" y="99"/>
                  </a:lnTo>
                  <a:lnTo>
                    <a:pt x="183" y="96"/>
                  </a:lnTo>
                  <a:lnTo>
                    <a:pt x="179" y="95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7" y="94"/>
                  </a:lnTo>
                  <a:lnTo>
                    <a:pt x="164" y="97"/>
                  </a:lnTo>
                  <a:lnTo>
                    <a:pt x="161" y="101"/>
                  </a:lnTo>
                  <a:lnTo>
                    <a:pt x="159" y="105"/>
                  </a:lnTo>
                  <a:lnTo>
                    <a:pt x="153" y="86"/>
                  </a:lnTo>
                  <a:lnTo>
                    <a:pt x="147" y="68"/>
                  </a:lnTo>
                  <a:lnTo>
                    <a:pt x="142" y="54"/>
                  </a:lnTo>
                  <a:lnTo>
                    <a:pt x="135" y="41"/>
                  </a:lnTo>
                  <a:lnTo>
                    <a:pt x="132" y="36"/>
                  </a:lnTo>
                  <a:lnTo>
                    <a:pt x="128" y="30"/>
                  </a:lnTo>
                  <a:lnTo>
                    <a:pt x="123" y="25"/>
                  </a:lnTo>
                  <a:lnTo>
                    <a:pt x="118" y="20"/>
                  </a:lnTo>
                  <a:lnTo>
                    <a:pt x="111" y="14"/>
                  </a:lnTo>
                  <a:lnTo>
                    <a:pt x="103" y="9"/>
                  </a:lnTo>
                  <a:lnTo>
                    <a:pt x="96" y="5"/>
                  </a:lnTo>
                  <a:lnTo>
                    <a:pt x="86" y="0"/>
                  </a:lnTo>
                  <a:lnTo>
                    <a:pt x="80" y="7"/>
                  </a:lnTo>
                  <a:lnTo>
                    <a:pt x="73" y="15"/>
                  </a:lnTo>
                  <a:lnTo>
                    <a:pt x="69" y="19"/>
                  </a:lnTo>
                  <a:lnTo>
                    <a:pt x="66" y="23"/>
                  </a:lnTo>
                  <a:lnTo>
                    <a:pt x="63" y="25"/>
                  </a:lnTo>
                  <a:lnTo>
                    <a:pt x="60" y="25"/>
                  </a:lnTo>
                  <a:lnTo>
                    <a:pt x="57" y="32"/>
                  </a:lnTo>
                  <a:lnTo>
                    <a:pt x="57" y="37"/>
                  </a:lnTo>
                  <a:lnTo>
                    <a:pt x="56" y="42"/>
                  </a:lnTo>
                  <a:lnTo>
                    <a:pt x="57" y="47"/>
                  </a:lnTo>
                  <a:lnTo>
                    <a:pt x="58" y="59"/>
                  </a:lnTo>
                  <a:lnTo>
                    <a:pt x="60" y="75"/>
                  </a:lnTo>
                  <a:lnTo>
                    <a:pt x="52" y="78"/>
                  </a:lnTo>
                  <a:lnTo>
                    <a:pt x="43" y="83"/>
                  </a:lnTo>
                  <a:lnTo>
                    <a:pt x="33" y="90"/>
                  </a:lnTo>
                  <a:lnTo>
                    <a:pt x="24" y="97"/>
                  </a:lnTo>
                  <a:lnTo>
                    <a:pt x="17" y="104"/>
                  </a:lnTo>
                  <a:lnTo>
                    <a:pt x="9" y="111"/>
                  </a:lnTo>
                  <a:lnTo>
                    <a:pt x="4" y="118"/>
                  </a:lnTo>
                  <a:lnTo>
                    <a:pt x="0" y="123"/>
                  </a:lnTo>
                  <a:lnTo>
                    <a:pt x="40" y="198"/>
                  </a:lnTo>
                  <a:lnTo>
                    <a:pt x="57" y="201"/>
                  </a:lnTo>
                  <a:lnTo>
                    <a:pt x="73" y="205"/>
                  </a:lnTo>
                  <a:lnTo>
                    <a:pt x="78" y="207"/>
                  </a:lnTo>
                  <a:lnTo>
                    <a:pt x="84" y="210"/>
                  </a:lnTo>
                  <a:lnTo>
                    <a:pt x="89" y="214"/>
                  </a:lnTo>
                  <a:lnTo>
                    <a:pt x="93" y="218"/>
                  </a:lnTo>
                  <a:lnTo>
                    <a:pt x="96" y="222"/>
                  </a:lnTo>
                  <a:lnTo>
                    <a:pt x="99" y="226"/>
                  </a:lnTo>
                  <a:lnTo>
                    <a:pt x="101" y="231"/>
                  </a:lnTo>
                  <a:lnTo>
                    <a:pt x="103" y="237"/>
                  </a:lnTo>
                  <a:lnTo>
                    <a:pt x="106" y="251"/>
                  </a:lnTo>
                  <a:lnTo>
                    <a:pt x="106" y="265"/>
                  </a:lnTo>
                  <a:lnTo>
                    <a:pt x="106" y="272"/>
                  </a:lnTo>
                  <a:lnTo>
                    <a:pt x="103" y="279"/>
                  </a:lnTo>
                  <a:lnTo>
                    <a:pt x="100" y="286"/>
                  </a:lnTo>
                  <a:lnTo>
                    <a:pt x="96" y="293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14"/>
                  </a:lnTo>
                  <a:lnTo>
                    <a:pt x="86" y="321"/>
                  </a:lnTo>
                  <a:lnTo>
                    <a:pt x="88" y="330"/>
                  </a:lnTo>
                  <a:lnTo>
                    <a:pt x="91" y="343"/>
                  </a:lnTo>
                  <a:lnTo>
                    <a:pt x="98" y="359"/>
                  </a:lnTo>
                  <a:lnTo>
                    <a:pt x="107" y="374"/>
                  </a:lnTo>
                  <a:lnTo>
                    <a:pt x="112" y="382"/>
                  </a:lnTo>
                  <a:lnTo>
                    <a:pt x="117" y="389"/>
                  </a:lnTo>
                  <a:lnTo>
                    <a:pt x="122" y="395"/>
                  </a:lnTo>
                  <a:lnTo>
                    <a:pt x="129" y="401"/>
                  </a:lnTo>
                  <a:lnTo>
                    <a:pt x="134" y="406"/>
                  </a:lnTo>
                  <a:lnTo>
                    <a:pt x="141" y="411"/>
                  </a:lnTo>
                  <a:lnTo>
                    <a:pt x="146" y="413"/>
                  </a:lnTo>
                  <a:lnTo>
                    <a:pt x="153" y="414"/>
                  </a:lnTo>
                  <a:lnTo>
                    <a:pt x="174" y="410"/>
                  </a:lnTo>
                  <a:lnTo>
                    <a:pt x="215" y="398"/>
                  </a:lnTo>
                  <a:lnTo>
                    <a:pt x="236" y="392"/>
                  </a:lnTo>
                  <a:lnTo>
                    <a:pt x="255" y="385"/>
                  </a:lnTo>
                  <a:lnTo>
                    <a:pt x="262" y="381"/>
                  </a:lnTo>
                  <a:lnTo>
                    <a:pt x="267" y="377"/>
                  </a:lnTo>
                  <a:lnTo>
                    <a:pt x="271" y="374"/>
                  </a:lnTo>
                  <a:lnTo>
                    <a:pt x="273" y="370"/>
                  </a:lnTo>
                  <a:lnTo>
                    <a:pt x="271" y="361"/>
                  </a:lnTo>
                  <a:lnTo>
                    <a:pt x="269" y="352"/>
                  </a:lnTo>
                  <a:lnTo>
                    <a:pt x="267" y="343"/>
                  </a:lnTo>
                  <a:lnTo>
                    <a:pt x="263" y="335"/>
                  </a:lnTo>
                  <a:lnTo>
                    <a:pt x="253" y="321"/>
                  </a:lnTo>
                  <a:lnTo>
                    <a:pt x="242" y="309"/>
                  </a:lnTo>
                  <a:lnTo>
                    <a:pt x="231" y="295"/>
                  </a:lnTo>
                  <a:lnTo>
                    <a:pt x="222" y="282"/>
                  </a:lnTo>
                  <a:lnTo>
                    <a:pt x="218" y="274"/>
                  </a:lnTo>
                  <a:lnTo>
                    <a:pt x="215" y="266"/>
                  </a:lnTo>
                  <a:lnTo>
                    <a:pt x="213" y="257"/>
                  </a:lnTo>
                  <a:lnTo>
                    <a:pt x="212" y="247"/>
                  </a:lnTo>
                  <a:lnTo>
                    <a:pt x="213" y="229"/>
                  </a:lnTo>
                  <a:lnTo>
                    <a:pt x="215" y="215"/>
                  </a:lnTo>
                  <a:lnTo>
                    <a:pt x="219" y="202"/>
                  </a:lnTo>
                  <a:lnTo>
                    <a:pt x="222" y="190"/>
                  </a:lnTo>
                  <a:lnTo>
                    <a:pt x="226" y="178"/>
                  </a:lnTo>
                  <a:lnTo>
                    <a:pt x="230" y="167"/>
                  </a:lnTo>
                  <a:lnTo>
                    <a:pt x="232" y="155"/>
                  </a:lnTo>
                  <a:lnTo>
                    <a:pt x="232" y="14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76" name="Freeform 174">
              <a:extLst>
                <a:ext uri="{FF2B5EF4-FFF2-40B4-BE49-F238E27FC236}">
                  <a16:creationId xmlns:a16="http://schemas.microsoft.com/office/drawing/2014/main" id="{33197F42-EEA4-F64B-8C57-75898F797518}"/>
                </a:ext>
              </a:extLst>
            </p:cNvPr>
            <p:cNvSpPr>
              <a:spLocks/>
            </p:cNvSpPr>
            <p:nvPr>
              <p:custDataLst>
                <p:tags r:id="rId192"/>
              </p:custDataLst>
            </p:nvPr>
          </p:nvSpPr>
          <p:spPr bwMode="auto">
            <a:xfrm>
              <a:off x="10221286" y="5388738"/>
              <a:ext cx="32926" cy="44087"/>
            </a:xfrm>
            <a:custGeom>
              <a:avLst/>
              <a:gdLst>
                <a:gd name="T0" fmla="*/ 0 w 65"/>
                <a:gd name="T1" fmla="*/ 16934 h 75"/>
                <a:gd name="T2" fmla="*/ 3737 w 65"/>
                <a:gd name="T3" fmla="*/ 22754 h 75"/>
                <a:gd name="T4" fmla="*/ 8304 w 65"/>
                <a:gd name="T5" fmla="*/ 29105 h 75"/>
                <a:gd name="T6" fmla="*/ 10795 w 65"/>
                <a:gd name="T7" fmla="*/ 32280 h 75"/>
                <a:gd name="T8" fmla="*/ 13286 w 65"/>
                <a:gd name="T9" fmla="*/ 35455 h 75"/>
                <a:gd name="T10" fmla="*/ 16192 w 65"/>
                <a:gd name="T11" fmla="*/ 37571 h 75"/>
                <a:gd name="T12" fmla="*/ 19098 w 65"/>
                <a:gd name="T13" fmla="*/ 39688 h 75"/>
                <a:gd name="T14" fmla="*/ 21174 w 65"/>
                <a:gd name="T15" fmla="*/ 32280 h 75"/>
                <a:gd name="T16" fmla="*/ 24081 w 65"/>
                <a:gd name="T17" fmla="*/ 25400 h 75"/>
                <a:gd name="T18" fmla="*/ 25326 w 65"/>
                <a:gd name="T19" fmla="*/ 22225 h 75"/>
                <a:gd name="T20" fmla="*/ 26157 w 65"/>
                <a:gd name="T21" fmla="*/ 19050 h 75"/>
                <a:gd name="T22" fmla="*/ 26987 w 65"/>
                <a:gd name="T23" fmla="*/ 16404 h 75"/>
                <a:gd name="T24" fmla="*/ 26987 w 65"/>
                <a:gd name="T25" fmla="*/ 13759 h 75"/>
                <a:gd name="T26" fmla="*/ 26987 w 65"/>
                <a:gd name="T27" fmla="*/ 11113 h 75"/>
                <a:gd name="T28" fmla="*/ 26157 w 65"/>
                <a:gd name="T29" fmla="*/ 9525 h 75"/>
                <a:gd name="T30" fmla="*/ 25326 w 65"/>
                <a:gd name="T31" fmla="*/ 6879 h 75"/>
                <a:gd name="T32" fmla="*/ 24081 w 65"/>
                <a:gd name="T33" fmla="*/ 5292 h 75"/>
                <a:gd name="T34" fmla="*/ 21174 w 65"/>
                <a:gd name="T35" fmla="*/ 2646 h 75"/>
                <a:gd name="T36" fmla="*/ 19098 w 65"/>
                <a:gd name="T37" fmla="*/ 0 h 75"/>
                <a:gd name="T38" fmla="*/ 14116 w 65"/>
                <a:gd name="T39" fmla="*/ 0 h 75"/>
                <a:gd name="T40" fmla="*/ 10795 w 65"/>
                <a:gd name="T41" fmla="*/ 0 h 75"/>
                <a:gd name="T42" fmla="*/ 10380 w 65"/>
                <a:gd name="T43" fmla="*/ 1058 h 75"/>
                <a:gd name="T44" fmla="*/ 9964 w 65"/>
                <a:gd name="T45" fmla="*/ 3704 h 75"/>
                <a:gd name="T46" fmla="*/ 9549 w 65"/>
                <a:gd name="T47" fmla="*/ 4763 h 75"/>
                <a:gd name="T48" fmla="*/ 9549 w 65"/>
                <a:gd name="T49" fmla="*/ 5821 h 75"/>
                <a:gd name="T50" fmla="*/ 9964 w 65"/>
                <a:gd name="T51" fmla="*/ 6350 h 75"/>
                <a:gd name="T52" fmla="*/ 10795 w 65"/>
                <a:gd name="T53" fmla="*/ 6879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5" h="75">
                  <a:moveTo>
                    <a:pt x="0" y="32"/>
                  </a:moveTo>
                  <a:lnTo>
                    <a:pt x="9" y="43"/>
                  </a:lnTo>
                  <a:lnTo>
                    <a:pt x="20" y="55"/>
                  </a:lnTo>
                  <a:lnTo>
                    <a:pt x="26" y="61"/>
                  </a:lnTo>
                  <a:lnTo>
                    <a:pt x="32" y="67"/>
                  </a:lnTo>
                  <a:lnTo>
                    <a:pt x="39" y="71"/>
                  </a:lnTo>
                  <a:lnTo>
                    <a:pt x="46" y="75"/>
                  </a:lnTo>
                  <a:lnTo>
                    <a:pt x="51" y="61"/>
                  </a:lnTo>
                  <a:lnTo>
                    <a:pt x="58" y="48"/>
                  </a:lnTo>
                  <a:lnTo>
                    <a:pt x="61" y="42"/>
                  </a:lnTo>
                  <a:lnTo>
                    <a:pt x="63" y="36"/>
                  </a:lnTo>
                  <a:lnTo>
                    <a:pt x="65" y="31"/>
                  </a:lnTo>
                  <a:lnTo>
                    <a:pt x="65" y="26"/>
                  </a:lnTo>
                  <a:lnTo>
                    <a:pt x="65" y="21"/>
                  </a:lnTo>
                  <a:lnTo>
                    <a:pt x="63" y="18"/>
                  </a:lnTo>
                  <a:lnTo>
                    <a:pt x="61" y="13"/>
                  </a:lnTo>
                  <a:lnTo>
                    <a:pt x="58" y="10"/>
                  </a:lnTo>
                  <a:lnTo>
                    <a:pt x="51" y="5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5" y="2"/>
                  </a:lnTo>
                  <a:lnTo>
                    <a:pt x="24" y="7"/>
                  </a:lnTo>
                  <a:lnTo>
                    <a:pt x="23" y="9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6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7" name="Freeform 176">
              <a:extLst>
                <a:ext uri="{FF2B5EF4-FFF2-40B4-BE49-F238E27FC236}">
                  <a16:creationId xmlns:a16="http://schemas.microsoft.com/office/drawing/2014/main" id="{D771CD4D-94BD-F84F-81E6-A8A70F749FEA}"/>
                </a:ext>
              </a:extLst>
            </p:cNvPr>
            <p:cNvSpPr>
              <a:spLocks/>
            </p:cNvSpPr>
            <p:nvPr>
              <p:custDataLst>
                <p:tags r:id="rId193"/>
              </p:custDataLst>
            </p:nvPr>
          </p:nvSpPr>
          <p:spPr bwMode="auto">
            <a:xfrm>
              <a:off x="10093450" y="5226499"/>
              <a:ext cx="83285" cy="153423"/>
            </a:xfrm>
            <a:custGeom>
              <a:avLst/>
              <a:gdLst>
                <a:gd name="T0" fmla="*/ 68262 w 159"/>
                <a:gd name="T1" fmla="*/ 138113 h 259"/>
                <a:gd name="T2" fmla="*/ 68262 w 159"/>
                <a:gd name="T3" fmla="*/ 133847 h 259"/>
                <a:gd name="T4" fmla="*/ 68262 w 159"/>
                <a:gd name="T5" fmla="*/ 130114 h 259"/>
                <a:gd name="T6" fmla="*/ 68262 w 159"/>
                <a:gd name="T7" fmla="*/ 125848 h 259"/>
                <a:gd name="T8" fmla="*/ 68262 w 159"/>
                <a:gd name="T9" fmla="*/ 121582 h 259"/>
                <a:gd name="T10" fmla="*/ 68262 w 159"/>
                <a:gd name="T11" fmla="*/ 119449 h 259"/>
                <a:gd name="T12" fmla="*/ 67833 w 159"/>
                <a:gd name="T13" fmla="*/ 116783 h 259"/>
                <a:gd name="T14" fmla="*/ 66974 w 159"/>
                <a:gd name="T15" fmla="*/ 114650 h 259"/>
                <a:gd name="T16" fmla="*/ 65686 w 159"/>
                <a:gd name="T17" fmla="*/ 111984 h 259"/>
                <a:gd name="T18" fmla="*/ 62252 w 159"/>
                <a:gd name="T19" fmla="*/ 107717 h 259"/>
                <a:gd name="T20" fmla="*/ 57958 w 159"/>
                <a:gd name="T21" fmla="*/ 103985 h 259"/>
                <a:gd name="T22" fmla="*/ 53236 w 159"/>
                <a:gd name="T23" fmla="*/ 100785 h 259"/>
                <a:gd name="T24" fmla="*/ 48084 w 159"/>
                <a:gd name="T25" fmla="*/ 98119 h 259"/>
                <a:gd name="T26" fmla="*/ 42503 w 159"/>
                <a:gd name="T27" fmla="*/ 95986 h 259"/>
                <a:gd name="T28" fmla="*/ 37351 w 159"/>
                <a:gd name="T29" fmla="*/ 95453 h 259"/>
                <a:gd name="T30" fmla="*/ 36492 w 159"/>
                <a:gd name="T31" fmla="*/ 94919 h 259"/>
                <a:gd name="T32" fmla="*/ 35204 w 159"/>
                <a:gd name="T33" fmla="*/ 94386 h 259"/>
                <a:gd name="T34" fmla="*/ 34775 w 159"/>
                <a:gd name="T35" fmla="*/ 93320 h 259"/>
                <a:gd name="T36" fmla="*/ 34346 w 159"/>
                <a:gd name="T37" fmla="*/ 92253 h 259"/>
                <a:gd name="T38" fmla="*/ 34346 w 159"/>
                <a:gd name="T39" fmla="*/ 89054 h 259"/>
                <a:gd name="T40" fmla="*/ 34775 w 159"/>
                <a:gd name="T41" fmla="*/ 85854 h 259"/>
                <a:gd name="T42" fmla="*/ 36492 w 159"/>
                <a:gd name="T43" fmla="*/ 78922 h 259"/>
                <a:gd name="T44" fmla="*/ 37351 w 159"/>
                <a:gd name="T45" fmla="*/ 75722 h 259"/>
                <a:gd name="T46" fmla="*/ 31340 w 159"/>
                <a:gd name="T47" fmla="*/ 75189 h 259"/>
                <a:gd name="T48" fmla="*/ 25330 w 159"/>
                <a:gd name="T49" fmla="*/ 74122 h 259"/>
                <a:gd name="T50" fmla="*/ 20607 w 159"/>
                <a:gd name="T51" fmla="*/ 71989 h 259"/>
                <a:gd name="T52" fmla="*/ 17173 w 159"/>
                <a:gd name="T53" fmla="*/ 68790 h 259"/>
                <a:gd name="T54" fmla="*/ 13309 w 159"/>
                <a:gd name="T55" fmla="*/ 64524 h 259"/>
                <a:gd name="T56" fmla="*/ 10304 w 159"/>
                <a:gd name="T57" fmla="*/ 60258 h 259"/>
                <a:gd name="T58" fmla="*/ 7728 w 159"/>
                <a:gd name="T59" fmla="*/ 55459 h 259"/>
                <a:gd name="T60" fmla="*/ 5581 w 159"/>
                <a:gd name="T61" fmla="*/ 50126 h 259"/>
                <a:gd name="T62" fmla="*/ 3864 w 159"/>
                <a:gd name="T63" fmla="*/ 44793 h 259"/>
                <a:gd name="T64" fmla="*/ 3005 w 159"/>
                <a:gd name="T65" fmla="*/ 38928 h 259"/>
                <a:gd name="T66" fmla="*/ 2147 w 159"/>
                <a:gd name="T67" fmla="*/ 31995 h 259"/>
                <a:gd name="T68" fmla="*/ 859 w 159"/>
                <a:gd name="T69" fmla="*/ 25596 h 259"/>
                <a:gd name="T70" fmla="*/ 0 w 159"/>
                <a:gd name="T71" fmla="*/ 13331 h 259"/>
                <a:gd name="T72" fmla="*/ 0 w 159"/>
                <a:gd name="T73" fmla="*/ 0 h 2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59" h="259">
                  <a:moveTo>
                    <a:pt x="159" y="259"/>
                  </a:moveTo>
                  <a:lnTo>
                    <a:pt x="159" y="251"/>
                  </a:lnTo>
                  <a:lnTo>
                    <a:pt x="159" y="244"/>
                  </a:lnTo>
                  <a:lnTo>
                    <a:pt x="159" y="236"/>
                  </a:lnTo>
                  <a:lnTo>
                    <a:pt x="159" y="228"/>
                  </a:lnTo>
                  <a:lnTo>
                    <a:pt x="159" y="224"/>
                  </a:lnTo>
                  <a:lnTo>
                    <a:pt x="158" y="219"/>
                  </a:lnTo>
                  <a:lnTo>
                    <a:pt x="156" y="215"/>
                  </a:lnTo>
                  <a:lnTo>
                    <a:pt x="153" y="210"/>
                  </a:lnTo>
                  <a:lnTo>
                    <a:pt x="145" y="202"/>
                  </a:lnTo>
                  <a:lnTo>
                    <a:pt x="135" y="195"/>
                  </a:lnTo>
                  <a:lnTo>
                    <a:pt x="124" y="189"/>
                  </a:lnTo>
                  <a:lnTo>
                    <a:pt x="112" y="184"/>
                  </a:lnTo>
                  <a:lnTo>
                    <a:pt x="99" y="180"/>
                  </a:lnTo>
                  <a:lnTo>
                    <a:pt x="87" y="179"/>
                  </a:lnTo>
                  <a:lnTo>
                    <a:pt x="85" y="178"/>
                  </a:lnTo>
                  <a:lnTo>
                    <a:pt x="82" y="177"/>
                  </a:lnTo>
                  <a:lnTo>
                    <a:pt x="81" y="175"/>
                  </a:lnTo>
                  <a:lnTo>
                    <a:pt x="80" y="173"/>
                  </a:lnTo>
                  <a:lnTo>
                    <a:pt x="80" y="167"/>
                  </a:lnTo>
                  <a:lnTo>
                    <a:pt x="81" y="161"/>
                  </a:lnTo>
                  <a:lnTo>
                    <a:pt x="85" y="148"/>
                  </a:lnTo>
                  <a:lnTo>
                    <a:pt x="87" y="142"/>
                  </a:lnTo>
                  <a:lnTo>
                    <a:pt x="73" y="141"/>
                  </a:lnTo>
                  <a:lnTo>
                    <a:pt x="59" y="139"/>
                  </a:lnTo>
                  <a:lnTo>
                    <a:pt x="48" y="135"/>
                  </a:lnTo>
                  <a:lnTo>
                    <a:pt x="40" y="129"/>
                  </a:lnTo>
                  <a:lnTo>
                    <a:pt x="31" y="121"/>
                  </a:lnTo>
                  <a:lnTo>
                    <a:pt x="24" y="113"/>
                  </a:lnTo>
                  <a:lnTo>
                    <a:pt x="18" y="104"/>
                  </a:lnTo>
                  <a:lnTo>
                    <a:pt x="13" y="94"/>
                  </a:lnTo>
                  <a:lnTo>
                    <a:pt x="9" y="84"/>
                  </a:lnTo>
                  <a:lnTo>
                    <a:pt x="7" y="73"/>
                  </a:lnTo>
                  <a:lnTo>
                    <a:pt x="5" y="60"/>
                  </a:lnTo>
                  <a:lnTo>
                    <a:pt x="2" y="48"/>
                  </a:lnTo>
                  <a:lnTo>
                    <a:pt x="0" y="25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8" name="Freeform 180">
              <a:extLst>
                <a:ext uri="{FF2B5EF4-FFF2-40B4-BE49-F238E27FC236}">
                  <a16:creationId xmlns:a16="http://schemas.microsoft.com/office/drawing/2014/main" id="{076FB531-0E79-A94A-8EF6-A80F0C538DF1}"/>
                </a:ext>
              </a:extLst>
            </p:cNvPr>
            <p:cNvSpPr>
              <a:spLocks/>
            </p:cNvSpPr>
            <p:nvPr>
              <p:custDataLst>
                <p:tags r:id="rId194"/>
              </p:custDataLst>
            </p:nvPr>
          </p:nvSpPr>
          <p:spPr bwMode="auto">
            <a:xfrm>
              <a:off x="10037280" y="5083658"/>
              <a:ext cx="56170" cy="74066"/>
            </a:xfrm>
            <a:custGeom>
              <a:avLst/>
              <a:gdLst>
                <a:gd name="T0" fmla="*/ 46038 w 100"/>
                <a:gd name="T1" fmla="*/ 66675 h 123"/>
                <a:gd name="T2" fmla="*/ 41434 w 100"/>
                <a:gd name="T3" fmla="*/ 66133 h 123"/>
                <a:gd name="T4" fmla="*/ 34989 w 100"/>
                <a:gd name="T5" fmla="*/ 64507 h 123"/>
                <a:gd name="T6" fmla="*/ 27623 w 100"/>
                <a:gd name="T7" fmla="*/ 61796 h 123"/>
                <a:gd name="T8" fmla="*/ 19796 w 100"/>
                <a:gd name="T9" fmla="*/ 58002 h 123"/>
                <a:gd name="T10" fmla="*/ 15653 w 100"/>
                <a:gd name="T11" fmla="*/ 55834 h 123"/>
                <a:gd name="T12" fmla="*/ 12430 w 100"/>
                <a:gd name="T13" fmla="*/ 53665 h 123"/>
                <a:gd name="T14" fmla="*/ 9208 w 100"/>
                <a:gd name="T15" fmla="*/ 50955 h 123"/>
                <a:gd name="T16" fmla="*/ 5985 w 100"/>
                <a:gd name="T17" fmla="*/ 48245 h 123"/>
                <a:gd name="T18" fmla="*/ 3683 w 100"/>
                <a:gd name="T19" fmla="*/ 45534 h 123"/>
                <a:gd name="T20" fmla="*/ 1842 w 100"/>
                <a:gd name="T21" fmla="*/ 42824 h 123"/>
                <a:gd name="T22" fmla="*/ 460 w 100"/>
                <a:gd name="T23" fmla="*/ 39571 h 123"/>
                <a:gd name="T24" fmla="*/ 0 w 100"/>
                <a:gd name="T25" fmla="*/ 36861 h 123"/>
                <a:gd name="T26" fmla="*/ 921 w 100"/>
                <a:gd name="T27" fmla="*/ 29814 h 123"/>
                <a:gd name="T28" fmla="*/ 3223 w 100"/>
                <a:gd name="T29" fmla="*/ 19515 h 123"/>
                <a:gd name="T30" fmla="*/ 5064 w 100"/>
                <a:gd name="T31" fmla="*/ 9215 h 123"/>
                <a:gd name="T32" fmla="*/ 5985 w 100"/>
                <a:gd name="T33" fmla="*/ 0 h 1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" h="123">
                  <a:moveTo>
                    <a:pt x="100" y="123"/>
                  </a:moveTo>
                  <a:lnTo>
                    <a:pt x="90" y="122"/>
                  </a:lnTo>
                  <a:lnTo>
                    <a:pt x="76" y="119"/>
                  </a:lnTo>
                  <a:lnTo>
                    <a:pt x="60" y="114"/>
                  </a:lnTo>
                  <a:lnTo>
                    <a:pt x="43" y="107"/>
                  </a:lnTo>
                  <a:lnTo>
                    <a:pt x="34" y="103"/>
                  </a:lnTo>
                  <a:lnTo>
                    <a:pt x="27" y="99"/>
                  </a:lnTo>
                  <a:lnTo>
                    <a:pt x="20" y="94"/>
                  </a:lnTo>
                  <a:lnTo>
                    <a:pt x="13" y="89"/>
                  </a:lnTo>
                  <a:lnTo>
                    <a:pt x="8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2" y="55"/>
                  </a:lnTo>
                  <a:lnTo>
                    <a:pt x="7" y="36"/>
                  </a:lnTo>
                  <a:lnTo>
                    <a:pt x="11" y="17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9" name="Freeform 194">
              <a:extLst>
                <a:ext uri="{FF2B5EF4-FFF2-40B4-BE49-F238E27FC236}">
                  <a16:creationId xmlns:a16="http://schemas.microsoft.com/office/drawing/2014/main" id="{6F18419F-E636-EE4C-ADAB-5380FBF854A5}"/>
                </a:ext>
              </a:extLst>
            </p:cNvPr>
            <p:cNvSpPr>
              <a:spLocks/>
            </p:cNvSpPr>
            <p:nvPr>
              <p:custDataLst>
                <p:tags r:id="rId195"/>
              </p:custDataLst>
            </p:nvPr>
          </p:nvSpPr>
          <p:spPr bwMode="auto">
            <a:xfrm>
              <a:off x="3827638" y="5353469"/>
              <a:ext cx="257606" cy="294501"/>
            </a:xfrm>
            <a:custGeom>
              <a:avLst/>
              <a:gdLst>
                <a:gd name="T0" fmla="*/ 6082 w 486"/>
                <a:gd name="T1" fmla="*/ 92396 h 505"/>
                <a:gd name="T2" fmla="*/ 13468 w 486"/>
                <a:gd name="T3" fmla="*/ 103945 h 505"/>
                <a:gd name="T4" fmla="*/ 22156 w 486"/>
                <a:gd name="T5" fmla="*/ 121794 h 505"/>
                <a:gd name="T6" fmla="*/ 35624 w 486"/>
                <a:gd name="T7" fmla="*/ 139644 h 505"/>
                <a:gd name="T8" fmla="*/ 54739 w 486"/>
                <a:gd name="T9" fmla="*/ 153818 h 505"/>
                <a:gd name="T10" fmla="*/ 73855 w 486"/>
                <a:gd name="T11" fmla="*/ 162743 h 505"/>
                <a:gd name="T12" fmla="*/ 106872 w 486"/>
                <a:gd name="T13" fmla="*/ 172192 h 505"/>
                <a:gd name="T14" fmla="*/ 128160 w 486"/>
                <a:gd name="T15" fmla="*/ 180592 h 505"/>
                <a:gd name="T16" fmla="*/ 129898 w 486"/>
                <a:gd name="T17" fmla="*/ 200016 h 505"/>
                <a:gd name="T18" fmla="*/ 120340 w 486"/>
                <a:gd name="T19" fmla="*/ 219440 h 505"/>
                <a:gd name="T20" fmla="*/ 115996 w 486"/>
                <a:gd name="T21" fmla="*/ 232564 h 505"/>
                <a:gd name="T22" fmla="*/ 115561 w 486"/>
                <a:gd name="T23" fmla="*/ 243064 h 505"/>
                <a:gd name="T24" fmla="*/ 120774 w 486"/>
                <a:gd name="T25" fmla="*/ 253039 h 505"/>
                <a:gd name="T26" fmla="*/ 129898 w 486"/>
                <a:gd name="T27" fmla="*/ 259338 h 505"/>
                <a:gd name="T28" fmla="*/ 149447 w 486"/>
                <a:gd name="T29" fmla="*/ 264588 h 505"/>
                <a:gd name="T30" fmla="*/ 168128 w 486"/>
                <a:gd name="T31" fmla="*/ 264588 h 505"/>
                <a:gd name="T32" fmla="*/ 180293 w 486"/>
                <a:gd name="T33" fmla="*/ 259338 h 505"/>
                <a:gd name="T34" fmla="*/ 193760 w 486"/>
                <a:gd name="T35" fmla="*/ 248839 h 505"/>
                <a:gd name="T36" fmla="*/ 205490 w 486"/>
                <a:gd name="T37" fmla="*/ 234664 h 505"/>
                <a:gd name="T38" fmla="*/ 210704 w 486"/>
                <a:gd name="T39" fmla="*/ 219440 h 505"/>
                <a:gd name="T40" fmla="*/ 210269 w 486"/>
                <a:gd name="T41" fmla="*/ 208416 h 505"/>
                <a:gd name="T42" fmla="*/ 207662 w 486"/>
                <a:gd name="T43" fmla="*/ 187941 h 505"/>
                <a:gd name="T44" fmla="*/ 204621 w 486"/>
                <a:gd name="T45" fmla="*/ 165892 h 505"/>
                <a:gd name="T46" fmla="*/ 202015 w 486"/>
                <a:gd name="T47" fmla="*/ 141744 h 505"/>
                <a:gd name="T48" fmla="*/ 198105 w 486"/>
                <a:gd name="T49" fmla="*/ 132294 h 505"/>
                <a:gd name="T50" fmla="*/ 190719 w 486"/>
                <a:gd name="T51" fmla="*/ 125469 h 505"/>
                <a:gd name="T52" fmla="*/ 179424 w 486"/>
                <a:gd name="T53" fmla="*/ 121794 h 505"/>
                <a:gd name="T54" fmla="*/ 170301 w 486"/>
                <a:gd name="T55" fmla="*/ 116545 h 505"/>
                <a:gd name="T56" fmla="*/ 160743 w 486"/>
                <a:gd name="T57" fmla="*/ 108670 h 505"/>
                <a:gd name="T58" fmla="*/ 143365 w 486"/>
                <a:gd name="T59" fmla="*/ 98696 h 505"/>
                <a:gd name="T60" fmla="*/ 125988 w 486"/>
                <a:gd name="T61" fmla="*/ 90296 h 505"/>
                <a:gd name="T62" fmla="*/ 118602 w 486"/>
                <a:gd name="T63" fmla="*/ 83996 h 505"/>
                <a:gd name="T64" fmla="*/ 114692 w 486"/>
                <a:gd name="T65" fmla="*/ 79271 h 505"/>
                <a:gd name="T66" fmla="*/ 113389 w 486"/>
                <a:gd name="T67" fmla="*/ 65622 h 505"/>
                <a:gd name="T68" fmla="*/ 113389 w 486"/>
                <a:gd name="T69" fmla="*/ 47248 h 505"/>
                <a:gd name="T70" fmla="*/ 110782 w 486"/>
                <a:gd name="T71" fmla="*/ 37273 h 505"/>
                <a:gd name="T72" fmla="*/ 104700 w 486"/>
                <a:gd name="T73" fmla="*/ 28874 h 505"/>
                <a:gd name="T74" fmla="*/ 101659 w 486"/>
                <a:gd name="T75" fmla="*/ 19424 h 505"/>
                <a:gd name="T76" fmla="*/ 86454 w 486"/>
                <a:gd name="T77" fmla="*/ 6300 h 505"/>
                <a:gd name="T78" fmla="*/ 80806 w 486"/>
                <a:gd name="T79" fmla="*/ 4200 h 505"/>
                <a:gd name="T80" fmla="*/ 75158 w 486"/>
                <a:gd name="T81" fmla="*/ 1050 h 505"/>
                <a:gd name="T82" fmla="*/ 60387 w 486"/>
                <a:gd name="T83" fmla="*/ 525 h 505"/>
                <a:gd name="T84" fmla="*/ 30411 w 486"/>
                <a:gd name="T85" fmla="*/ 5775 h 505"/>
                <a:gd name="T86" fmla="*/ 18246 w 486"/>
                <a:gd name="T87" fmla="*/ 11025 h 505"/>
                <a:gd name="T88" fmla="*/ 10427 w 486"/>
                <a:gd name="T89" fmla="*/ 19424 h 505"/>
                <a:gd name="T90" fmla="*/ 8689 w 486"/>
                <a:gd name="T91" fmla="*/ 33598 h 5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86" h="505">
                  <a:moveTo>
                    <a:pt x="0" y="166"/>
                  </a:moveTo>
                  <a:lnTo>
                    <a:pt x="7" y="171"/>
                  </a:lnTo>
                  <a:lnTo>
                    <a:pt x="14" y="176"/>
                  </a:lnTo>
                  <a:lnTo>
                    <a:pt x="19" y="181"/>
                  </a:lnTo>
                  <a:lnTo>
                    <a:pt x="24" y="186"/>
                  </a:lnTo>
                  <a:lnTo>
                    <a:pt x="31" y="198"/>
                  </a:lnTo>
                  <a:lnTo>
                    <a:pt x="39" y="210"/>
                  </a:lnTo>
                  <a:lnTo>
                    <a:pt x="44" y="221"/>
                  </a:lnTo>
                  <a:lnTo>
                    <a:pt x="51" y="232"/>
                  </a:lnTo>
                  <a:lnTo>
                    <a:pt x="58" y="242"/>
                  </a:lnTo>
                  <a:lnTo>
                    <a:pt x="66" y="253"/>
                  </a:lnTo>
                  <a:lnTo>
                    <a:pt x="82" y="266"/>
                  </a:lnTo>
                  <a:lnTo>
                    <a:pt x="96" y="276"/>
                  </a:lnTo>
                  <a:lnTo>
                    <a:pt x="111" y="285"/>
                  </a:lnTo>
                  <a:lnTo>
                    <a:pt x="126" y="293"/>
                  </a:lnTo>
                  <a:lnTo>
                    <a:pt x="140" y="299"/>
                  </a:lnTo>
                  <a:lnTo>
                    <a:pt x="155" y="305"/>
                  </a:lnTo>
                  <a:lnTo>
                    <a:pt x="170" y="310"/>
                  </a:lnTo>
                  <a:lnTo>
                    <a:pt x="185" y="314"/>
                  </a:lnTo>
                  <a:lnTo>
                    <a:pt x="215" y="321"/>
                  </a:lnTo>
                  <a:lnTo>
                    <a:pt x="246" y="328"/>
                  </a:lnTo>
                  <a:lnTo>
                    <a:pt x="262" y="332"/>
                  </a:lnTo>
                  <a:lnTo>
                    <a:pt x="278" y="338"/>
                  </a:lnTo>
                  <a:lnTo>
                    <a:pt x="295" y="344"/>
                  </a:lnTo>
                  <a:lnTo>
                    <a:pt x="312" y="351"/>
                  </a:lnTo>
                  <a:lnTo>
                    <a:pt x="307" y="367"/>
                  </a:lnTo>
                  <a:lnTo>
                    <a:pt x="299" y="381"/>
                  </a:lnTo>
                  <a:lnTo>
                    <a:pt x="291" y="394"/>
                  </a:lnTo>
                  <a:lnTo>
                    <a:pt x="284" y="406"/>
                  </a:lnTo>
                  <a:lnTo>
                    <a:pt x="277" y="418"/>
                  </a:lnTo>
                  <a:lnTo>
                    <a:pt x="272" y="430"/>
                  </a:lnTo>
                  <a:lnTo>
                    <a:pt x="269" y="436"/>
                  </a:lnTo>
                  <a:lnTo>
                    <a:pt x="267" y="443"/>
                  </a:lnTo>
                  <a:lnTo>
                    <a:pt x="266" y="449"/>
                  </a:lnTo>
                  <a:lnTo>
                    <a:pt x="266" y="456"/>
                  </a:lnTo>
                  <a:lnTo>
                    <a:pt x="266" y="463"/>
                  </a:lnTo>
                  <a:lnTo>
                    <a:pt x="269" y="471"/>
                  </a:lnTo>
                  <a:lnTo>
                    <a:pt x="273" y="477"/>
                  </a:lnTo>
                  <a:lnTo>
                    <a:pt x="278" y="482"/>
                  </a:lnTo>
                  <a:lnTo>
                    <a:pt x="284" y="487"/>
                  </a:lnTo>
                  <a:lnTo>
                    <a:pt x="291" y="491"/>
                  </a:lnTo>
                  <a:lnTo>
                    <a:pt x="299" y="494"/>
                  </a:lnTo>
                  <a:lnTo>
                    <a:pt x="308" y="497"/>
                  </a:lnTo>
                  <a:lnTo>
                    <a:pt x="325" y="501"/>
                  </a:lnTo>
                  <a:lnTo>
                    <a:pt x="344" y="504"/>
                  </a:lnTo>
                  <a:lnTo>
                    <a:pt x="363" y="505"/>
                  </a:lnTo>
                  <a:lnTo>
                    <a:pt x="379" y="505"/>
                  </a:lnTo>
                  <a:lnTo>
                    <a:pt x="387" y="504"/>
                  </a:lnTo>
                  <a:lnTo>
                    <a:pt x="396" y="502"/>
                  </a:lnTo>
                  <a:lnTo>
                    <a:pt x="406" y="499"/>
                  </a:lnTo>
                  <a:lnTo>
                    <a:pt x="415" y="494"/>
                  </a:lnTo>
                  <a:lnTo>
                    <a:pt x="426" y="488"/>
                  </a:lnTo>
                  <a:lnTo>
                    <a:pt x="436" y="482"/>
                  </a:lnTo>
                  <a:lnTo>
                    <a:pt x="446" y="474"/>
                  </a:lnTo>
                  <a:lnTo>
                    <a:pt x="456" y="465"/>
                  </a:lnTo>
                  <a:lnTo>
                    <a:pt x="465" y="456"/>
                  </a:lnTo>
                  <a:lnTo>
                    <a:pt x="473" y="447"/>
                  </a:lnTo>
                  <a:lnTo>
                    <a:pt x="478" y="437"/>
                  </a:lnTo>
                  <a:lnTo>
                    <a:pt x="482" y="428"/>
                  </a:lnTo>
                  <a:lnTo>
                    <a:pt x="485" y="418"/>
                  </a:lnTo>
                  <a:lnTo>
                    <a:pt x="486" y="407"/>
                  </a:lnTo>
                  <a:lnTo>
                    <a:pt x="485" y="402"/>
                  </a:lnTo>
                  <a:lnTo>
                    <a:pt x="484" y="397"/>
                  </a:lnTo>
                  <a:lnTo>
                    <a:pt x="481" y="393"/>
                  </a:lnTo>
                  <a:lnTo>
                    <a:pt x="478" y="388"/>
                  </a:lnTo>
                  <a:lnTo>
                    <a:pt x="478" y="358"/>
                  </a:lnTo>
                  <a:lnTo>
                    <a:pt x="475" y="345"/>
                  </a:lnTo>
                  <a:lnTo>
                    <a:pt x="473" y="331"/>
                  </a:lnTo>
                  <a:lnTo>
                    <a:pt x="471" y="316"/>
                  </a:lnTo>
                  <a:lnTo>
                    <a:pt x="470" y="299"/>
                  </a:lnTo>
                  <a:lnTo>
                    <a:pt x="468" y="284"/>
                  </a:lnTo>
                  <a:lnTo>
                    <a:pt x="465" y="270"/>
                  </a:lnTo>
                  <a:lnTo>
                    <a:pt x="463" y="263"/>
                  </a:lnTo>
                  <a:lnTo>
                    <a:pt x="461" y="257"/>
                  </a:lnTo>
                  <a:lnTo>
                    <a:pt x="456" y="252"/>
                  </a:lnTo>
                  <a:lnTo>
                    <a:pt x="452" y="247"/>
                  </a:lnTo>
                  <a:lnTo>
                    <a:pt x="446" y="242"/>
                  </a:lnTo>
                  <a:lnTo>
                    <a:pt x="439" y="239"/>
                  </a:lnTo>
                  <a:lnTo>
                    <a:pt x="431" y="236"/>
                  </a:lnTo>
                  <a:lnTo>
                    <a:pt x="422" y="234"/>
                  </a:lnTo>
                  <a:lnTo>
                    <a:pt x="413" y="232"/>
                  </a:lnTo>
                  <a:lnTo>
                    <a:pt x="406" y="229"/>
                  </a:lnTo>
                  <a:lnTo>
                    <a:pt x="398" y="226"/>
                  </a:lnTo>
                  <a:lnTo>
                    <a:pt x="392" y="222"/>
                  </a:lnTo>
                  <a:lnTo>
                    <a:pt x="386" y="216"/>
                  </a:lnTo>
                  <a:lnTo>
                    <a:pt x="378" y="212"/>
                  </a:lnTo>
                  <a:lnTo>
                    <a:pt x="370" y="207"/>
                  </a:lnTo>
                  <a:lnTo>
                    <a:pt x="363" y="203"/>
                  </a:lnTo>
                  <a:lnTo>
                    <a:pt x="346" y="196"/>
                  </a:lnTo>
                  <a:lnTo>
                    <a:pt x="330" y="188"/>
                  </a:lnTo>
                  <a:lnTo>
                    <a:pt x="313" y="182"/>
                  </a:lnTo>
                  <a:lnTo>
                    <a:pt x="298" y="176"/>
                  </a:lnTo>
                  <a:lnTo>
                    <a:pt x="290" y="172"/>
                  </a:lnTo>
                  <a:lnTo>
                    <a:pt x="284" y="169"/>
                  </a:lnTo>
                  <a:lnTo>
                    <a:pt x="278" y="165"/>
                  </a:lnTo>
                  <a:lnTo>
                    <a:pt x="273" y="160"/>
                  </a:lnTo>
                  <a:lnTo>
                    <a:pt x="269" y="158"/>
                  </a:lnTo>
                  <a:lnTo>
                    <a:pt x="266" y="154"/>
                  </a:lnTo>
                  <a:lnTo>
                    <a:pt x="264" y="151"/>
                  </a:lnTo>
                  <a:lnTo>
                    <a:pt x="263" y="146"/>
                  </a:lnTo>
                  <a:lnTo>
                    <a:pt x="262" y="136"/>
                  </a:lnTo>
                  <a:lnTo>
                    <a:pt x="261" y="125"/>
                  </a:lnTo>
                  <a:lnTo>
                    <a:pt x="261" y="113"/>
                  </a:lnTo>
                  <a:lnTo>
                    <a:pt x="262" y="101"/>
                  </a:lnTo>
                  <a:lnTo>
                    <a:pt x="261" y="90"/>
                  </a:lnTo>
                  <a:lnTo>
                    <a:pt x="260" y="81"/>
                  </a:lnTo>
                  <a:lnTo>
                    <a:pt x="258" y="75"/>
                  </a:lnTo>
                  <a:lnTo>
                    <a:pt x="255" y="71"/>
                  </a:lnTo>
                  <a:lnTo>
                    <a:pt x="251" y="67"/>
                  </a:lnTo>
                  <a:lnTo>
                    <a:pt x="246" y="61"/>
                  </a:lnTo>
                  <a:lnTo>
                    <a:pt x="241" y="55"/>
                  </a:lnTo>
                  <a:lnTo>
                    <a:pt x="237" y="47"/>
                  </a:lnTo>
                  <a:lnTo>
                    <a:pt x="235" y="43"/>
                  </a:lnTo>
                  <a:lnTo>
                    <a:pt x="234" y="37"/>
                  </a:lnTo>
                  <a:lnTo>
                    <a:pt x="233" y="32"/>
                  </a:lnTo>
                  <a:lnTo>
                    <a:pt x="233" y="25"/>
                  </a:lnTo>
                  <a:lnTo>
                    <a:pt x="199" y="12"/>
                  </a:lnTo>
                  <a:lnTo>
                    <a:pt x="195" y="12"/>
                  </a:lnTo>
                  <a:lnTo>
                    <a:pt x="190" y="10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77" y="4"/>
                  </a:lnTo>
                  <a:lnTo>
                    <a:pt x="173" y="2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39" y="1"/>
                  </a:lnTo>
                  <a:lnTo>
                    <a:pt x="116" y="2"/>
                  </a:lnTo>
                  <a:lnTo>
                    <a:pt x="92" y="6"/>
                  </a:lnTo>
                  <a:lnTo>
                    <a:pt x="70" y="11"/>
                  </a:lnTo>
                  <a:lnTo>
                    <a:pt x="60" y="14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34" y="27"/>
                  </a:lnTo>
                  <a:lnTo>
                    <a:pt x="28" y="31"/>
                  </a:lnTo>
                  <a:lnTo>
                    <a:pt x="24" y="37"/>
                  </a:lnTo>
                  <a:lnTo>
                    <a:pt x="21" y="43"/>
                  </a:lnTo>
                  <a:lnTo>
                    <a:pt x="20" y="49"/>
                  </a:lnTo>
                  <a:lnTo>
                    <a:pt x="20" y="64"/>
                  </a:lnTo>
                  <a:lnTo>
                    <a:pt x="20" y="74"/>
                  </a:lnTo>
                  <a:lnTo>
                    <a:pt x="0" y="16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80" name="Freeform 195">
              <a:extLst>
                <a:ext uri="{FF2B5EF4-FFF2-40B4-BE49-F238E27FC236}">
                  <a16:creationId xmlns:a16="http://schemas.microsoft.com/office/drawing/2014/main" id="{9EE52B17-107D-4644-88F0-A7FB6EF9EE7C}"/>
                </a:ext>
              </a:extLst>
            </p:cNvPr>
            <p:cNvSpPr>
              <a:spLocks/>
            </p:cNvSpPr>
            <p:nvPr>
              <p:custDataLst>
                <p:tags r:id="rId196"/>
              </p:custDataLst>
            </p:nvPr>
          </p:nvSpPr>
          <p:spPr bwMode="auto">
            <a:xfrm>
              <a:off x="4034883" y="4469969"/>
              <a:ext cx="89096" cy="121679"/>
            </a:xfrm>
            <a:custGeom>
              <a:avLst/>
              <a:gdLst>
                <a:gd name="T0" fmla="*/ 3079 w 166"/>
                <a:gd name="T1" fmla="*/ 96371 h 208"/>
                <a:gd name="T2" fmla="*/ 34753 w 166"/>
                <a:gd name="T3" fmla="*/ 109537 h 208"/>
                <a:gd name="T4" fmla="*/ 37392 w 166"/>
                <a:gd name="T5" fmla="*/ 109010 h 208"/>
                <a:gd name="T6" fmla="*/ 39592 w 166"/>
                <a:gd name="T7" fmla="*/ 107431 h 208"/>
                <a:gd name="T8" fmla="*/ 42671 w 166"/>
                <a:gd name="T9" fmla="*/ 104271 h 208"/>
                <a:gd name="T10" fmla="*/ 45751 w 166"/>
                <a:gd name="T11" fmla="*/ 101111 h 208"/>
                <a:gd name="T12" fmla="*/ 51469 w 166"/>
                <a:gd name="T13" fmla="*/ 92685 h 208"/>
                <a:gd name="T14" fmla="*/ 57188 w 166"/>
                <a:gd name="T15" fmla="*/ 83206 h 208"/>
                <a:gd name="T16" fmla="*/ 67746 w 166"/>
                <a:gd name="T17" fmla="*/ 64248 h 208"/>
                <a:gd name="T18" fmla="*/ 73025 w 166"/>
                <a:gd name="T19" fmla="*/ 54242 h 208"/>
                <a:gd name="T20" fmla="*/ 63347 w 166"/>
                <a:gd name="T21" fmla="*/ 49502 h 208"/>
                <a:gd name="T22" fmla="*/ 55429 w 166"/>
                <a:gd name="T23" fmla="*/ 44236 h 208"/>
                <a:gd name="T24" fmla="*/ 47510 w 166"/>
                <a:gd name="T25" fmla="*/ 38970 h 208"/>
                <a:gd name="T26" fmla="*/ 40912 w 166"/>
                <a:gd name="T27" fmla="*/ 33704 h 208"/>
                <a:gd name="T28" fmla="*/ 37832 w 166"/>
                <a:gd name="T29" fmla="*/ 30544 h 208"/>
                <a:gd name="T30" fmla="*/ 35633 w 166"/>
                <a:gd name="T31" fmla="*/ 27911 h 208"/>
                <a:gd name="T32" fmla="*/ 32993 w 166"/>
                <a:gd name="T33" fmla="*/ 24751 h 208"/>
                <a:gd name="T34" fmla="*/ 31234 w 166"/>
                <a:gd name="T35" fmla="*/ 21065 h 208"/>
                <a:gd name="T36" fmla="*/ 29474 w 166"/>
                <a:gd name="T37" fmla="*/ 17378 h 208"/>
                <a:gd name="T38" fmla="*/ 28154 w 166"/>
                <a:gd name="T39" fmla="*/ 13692 h 208"/>
                <a:gd name="T40" fmla="*/ 27274 w 166"/>
                <a:gd name="T41" fmla="*/ 9479 h 208"/>
                <a:gd name="T42" fmla="*/ 26395 w 166"/>
                <a:gd name="T43" fmla="*/ 5793 h 208"/>
                <a:gd name="T44" fmla="*/ 21995 w 166"/>
                <a:gd name="T45" fmla="*/ 5266 h 208"/>
                <a:gd name="T46" fmla="*/ 18916 w 166"/>
                <a:gd name="T47" fmla="*/ 4213 h 208"/>
                <a:gd name="T48" fmla="*/ 17596 w 166"/>
                <a:gd name="T49" fmla="*/ 2633 h 208"/>
                <a:gd name="T50" fmla="*/ 17156 w 166"/>
                <a:gd name="T51" fmla="*/ 1580 h 208"/>
                <a:gd name="T52" fmla="*/ 16717 w 166"/>
                <a:gd name="T53" fmla="*/ 527 h 208"/>
                <a:gd name="T54" fmla="*/ 15837 w 166"/>
                <a:gd name="T55" fmla="*/ 0 h 208"/>
                <a:gd name="T56" fmla="*/ 14077 w 166"/>
                <a:gd name="T57" fmla="*/ 527 h 208"/>
                <a:gd name="T58" fmla="*/ 11878 w 166"/>
                <a:gd name="T59" fmla="*/ 2633 h 208"/>
                <a:gd name="T60" fmla="*/ 8798 w 166"/>
                <a:gd name="T61" fmla="*/ 5793 h 208"/>
                <a:gd name="T62" fmla="*/ 4839 w 166"/>
                <a:gd name="T63" fmla="*/ 11586 h 208"/>
                <a:gd name="T64" fmla="*/ 3079 w 166"/>
                <a:gd name="T65" fmla="*/ 15272 h 208"/>
                <a:gd name="T66" fmla="*/ 1760 w 166"/>
                <a:gd name="T67" fmla="*/ 19485 h 208"/>
                <a:gd name="T68" fmla="*/ 880 w 166"/>
                <a:gd name="T69" fmla="*/ 23698 h 208"/>
                <a:gd name="T70" fmla="*/ 0 w 166"/>
                <a:gd name="T71" fmla="*/ 28437 h 208"/>
                <a:gd name="T72" fmla="*/ 0 w 166"/>
                <a:gd name="T73" fmla="*/ 31597 h 208"/>
                <a:gd name="T74" fmla="*/ 880 w 166"/>
                <a:gd name="T75" fmla="*/ 34230 h 208"/>
                <a:gd name="T76" fmla="*/ 1320 w 166"/>
                <a:gd name="T77" fmla="*/ 36863 h 208"/>
                <a:gd name="T78" fmla="*/ 2200 w 166"/>
                <a:gd name="T79" fmla="*/ 40023 h 208"/>
                <a:gd name="T80" fmla="*/ 4399 w 166"/>
                <a:gd name="T81" fmla="*/ 45289 h 208"/>
                <a:gd name="T82" fmla="*/ 7478 w 166"/>
                <a:gd name="T83" fmla="*/ 51609 h 208"/>
                <a:gd name="T84" fmla="*/ 9678 w 166"/>
                <a:gd name="T85" fmla="*/ 57402 h 208"/>
                <a:gd name="T86" fmla="*/ 12317 w 166"/>
                <a:gd name="T87" fmla="*/ 63194 h 208"/>
                <a:gd name="T88" fmla="*/ 13197 w 166"/>
                <a:gd name="T89" fmla="*/ 66354 h 208"/>
                <a:gd name="T90" fmla="*/ 14077 w 166"/>
                <a:gd name="T91" fmla="*/ 70040 h 208"/>
                <a:gd name="T92" fmla="*/ 14517 w 166"/>
                <a:gd name="T93" fmla="*/ 73200 h 208"/>
                <a:gd name="T94" fmla="*/ 14517 w 166"/>
                <a:gd name="T95" fmla="*/ 77413 h 208"/>
                <a:gd name="T96" fmla="*/ 14077 w 166"/>
                <a:gd name="T97" fmla="*/ 80573 h 208"/>
                <a:gd name="T98" fmla="*/ 13637 w 166"/>
                <a:gd name="T99" fmla="*/ 83733 h 208"/>
                <a:gd name="T100" fmla="*/ 12317 w 166"/>
                <a:gd name="T101" fmla="*/ 86892 h 208"/>
                <a:gd name="T102" fmla="*/ 10998 w 166"/>
                <a:gd name="T103" fmla="*/ 88999 h 208"/>
                <a:gd name="T104" fmla="*/ 9238 w 166"/>
                <a:gd name="T105" fmla="*/ 91632 h 208"/>
                <a:gd name="T106" fmla="*/ 7478 w 166"/>
                <a:gd name="T107" fmla="*/ 93212 h 208"/>
                <a:gd name="T108" fmla="*/ 4839 w 166"/>
                <a:gd name="T109" fmla="*/ 94792 h 208"/>
                <a:gd name="T110" fmla="*/ 3079 w 166"/>
                <a:gd name="T111" fmla="*/ 96371 h 2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6" h="208">
                  <a:moveTo>
                    <a:pt x="7" y="183"/>
                  </a:moveTo>
                  <a:lnTo>
                    <a:pt x="79" y="208"/>
                  </a:lnTo>
                  <a:lnTo>
                    <a:pt x="85" y="207"/>
                  </a:lnTo>
                  <a:lnTo>
                    <a:pt x="90" y="204"/>
                  </a:lnTo>
                  <a:lnTo>
                    <a:pt x="97" y="198"/>
                  </a:lnTo>
                  <a:lnTo>
                    <a:pt x="104" y="192"/>
                  </a:lnTo>
                  <a:lnTo>
                    <a:pt x="117" y="176"/>
                  </a:lnTo>
                  <a:lnTo>
                    <a:pt x="130" y="158"/>
                  </a:lnTo>
                  <a:lnTo>
                    <a:pt x="154" y="122"/>
                  </a:lnTo>
                  <a:lnTo>
                    <a:pt x="166" y="103"/>
                  </a:lnTo>
                  <a:lnTo>
                    <a:pt x="144" y="94"/>
                  </a:lnTo>
                  <a:lnTo>
                    <a:pt x="126" y="84"/>
                  </a:lnTo>
                  <a:lnTo>
                    <a:pt x="108" y="74"/>
                  </a:lnTo>
                  <a:lnTo>
                    <a:pt x="93" y="64"/>
                  </a:lnTo>
                  <a:lnTo>
                    <a:pt x="86" y="58"/>
                  </a:lnTo>
                  <a:lnTo>
                    <a:pt x="81" y="53"/>
                  </a:lnTo>
                  <a:lnTo>
                    <a:pt x="75" y="47"/>
                  </a:lnTo>
                  <a:lnTo>
                    <a:pt x="71" y="40"/>
                  </a:lnTo>
                  <a:lnTo>
                    <a:pt x="67" y="33"/>
                  </a:lnTo>
                  <a:lnTo>
                    <a:pt x="64" y="26"/>
                  </a:lnTo>
                  <a:lnTo>
                    <a:pt x="62" y="18"/>
                  </a:lnTo>
                  <a:lnTo>
                    <a:pt x="60" y="11"/>
                  </a:lnTo>
                  <a:lnTo>
                    <a:pt x="50" y="10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9" y="3"/>
                  </a:lnTo>
                  <a:lnTo>
                    <a:pt x="38" y="1"/>
                  </a:lnTo>
                  <a:lnTo>
                    <a:pt x="36" y="0"/>
                  </a:lnTo>
                  <a:lnTo>
                    <a:pt x="32" y="1"/>
                  </a:lnTo>
                  <a:lnTo>
                    <a:pt x="27" y="5"/>
                  </a:lnTo>
                  <a:lnTo>
                    <a:pt x="20" y="11"/>
                  </a:lnTo>
                  <a:lnTo>
                    <a:pt x="11" y="22"/>
                  </a:lnTo>
                  <a:lnTo>
                    <a:pt x="7" y="29"/>
                  </a:lnTo>
                  <a:lnTo>
                    <a:pt x="4" y="37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2" y="65"/>
                  </a:lnTo>
                  <a:lnTo>
                    <a:pt x="3" y="70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8"/>
                  </a:lnTo>
                  <a:lnTo>
                    <a:pt x="22" y="109"/>
                  </a:lnTo>
                  <a:lnTo>
                    <a:pt x="28" y="120"/>
                  </a:lnTo>
                  <a:lnTo>
                    <a:pt x="30" y="126"/>
                  </a:lnTo>
                  <a:lnTo>
                    <a:pt x="32" y="133"/>
                  </a:lnTo>
                  <a:lnTo>
                    <a:pt x="33" y="139"/>
                  </a:lnTo>
                  <a:lnTo>
                    <a:pt x="33" y="147"/>
                  </a:lnTo>
                  <a:lnTo>
                    <a:pt x="32" y="153"/>
                  </a:lnTo>
                  <a:lnTo>
                    <a:pt x="31" y="159"/>
                  </a:lnTo>
                  <a:lnTo>
                    <a:pt x="28" y="165"/>
                  </a:lnTo>
                  <a:lnTo>
                    <a:pt x="25" y="169"/>
                  </a:lnTo>
                  <a:lnTo>
                    <a:pt x="21" y="174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7" y="18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81" name="Freeform 196">
              <a:extLst>
                <a:ext uri="{FF2B5EF4-FFF2-40B4-BE49-F238E27FC236}">
                  <a16:creationId xmlns:a16="http://schemas.microsoft.com/office/drawing/2014/main" id="{4E86BDBC-E691-C942-802C-46946BB0B87A}"/>
                </a:ext>
              </a:extLst>
            </p:cNvPr>
            <p:cNvSpPr>
              <a:spLocks/>
            </p:cNvSpPr>
            <p:nvPr>
              <p:custDataLst>
                <p:tags r:id="rId197"/>
              </p:custDataLst>
            </p:nvPr>
          </p:nvSpPr>
          <p:spPr bwMode="auto">
            <a:xfrm>
              <a:off x="3442198" y="3979723"/>
              <a:ext cx="85222" cy="65248"/>
            </a:xfrm>
            <a:custGeom>
              <a:avLst/>
              <a:gdLst>
                <a:gd name="T0" fmla="*/ 65165 w 164"/>
                <a:gd name="T1" fmla="*/ 58737 h 104"/>
                <a:gd name="T2" fmla="*/ 57073 w 164"/>
                <a:gd name="T3" fmla="*/ 57607 h 104"/>
                <a:gd name="T4" fmla="*/ 46851 w 164"/>
                <a:gd name="T5" fmla="*/ 54784 h 104"/>
                <a:gd name="T6" fmla="*/ 40888 w 164"/>
                <a:gd name="T7" fmla="*/ 53089 h 104"/>
                <a:gd name="T8" fmla="*/ 34073 w 164"/>
                <a:gd name="T9" fmla="*/ 52524 h 104"/>
                <a:gd name="T10" fmla="*/ 31092 w 164"/>
                <a:gd name="T11" fmla="*/ 52524 h 104"/>
                <a:gd name="T12" fmla="*/ 27259 w 164"/>
                <a:gd name="T13" fmla="*/ 53089 h 104"/>
                <a:gd name="T14" fmla="*/ 23425 w 164"/>
                <a:gd name="T15" fmla="*/ 54219 h 104"/>
                <a:gd name="T16" fmla="*/ 20018 w 164"/>
                <a:gd name="T17" fmla="*/ 55348 h 104"/>
                <a:gd name="T18" fmla="*/ 17463 w 164"/>
                <a:gd name="T19" fmla="*/ 56478 h 104"/>
                <a:gd name="T20" fmla="*/ 14481 w 164"/>
                <a:gd name="T21" fmla="*/ 56478 h 104"/>
                <a:gd name="T22" fmla="*/ 11500 w 164"/>
                <a:gd name="T23" fmla="*/ 55913 h 104"/>
                <a:gd name="T24" fmla="*/ 8092 w 164"/>
                <a:gd name="T25" fmla="*/ 54219 h 104"/>
                <a:gd name="T26" fmla="*/ 4685 w 164"/>
                <a:gd name="T27" fmla="*/ 51960 h 104"/>
                <a:gd name="T28" fmla="*/ 2555 w 164"/>
                <a:gd name="T29" fmla="*/ 49701 h 104"/>
                <a:gd name="T30" fmla="*/ 1278 w 164"/>
                <a:gd name="T31" fmla="*/ 48571 h 104"/>
                <a:gd name="T32" fmla="*/ 426 w 164"/>
                <a:gd name="T33" fmla="*/ 47441 h 104"/>
                <a:gd name="T34" fmla="*/ 0 w 164"/>
                <a:gd name="T35" fmla="*/ 45747 h 104"/>
                <a:gd name="T36" fmla="*/ 0 w 164"/>
                <a:gd name="T37" fmla="*/ 44618 h 104"/>
                <a:gd name="T38" fmla="*/ 0 w 164"/>
                <a:gd name="T39" fmla="*/ 42923 h 104"/>
                <a:gd name="T40" fmla="*/ 426 w 164"/>
                <a:gd name="T41" fmla="*/ 41794 h 104"/>
                <a:gd name="T42" fmla="*/ 1278 w 164"/>
                <a:gd name="T43" fmla="*/ 40099 h 104"/>
                <a:gd name="T44" fmla="*/ 2555 w 164"/>
                <a:gd name="T45" fmla="*/ 39535 h 104"/>
                <a:gd name="T46" fmla="*/ 5111 w 164"/>
                <a:gd name="T47" fmla="*/ 37840 h 104"/>
                <a:gd name="T48" fmla="*/ 8518 w 164"/>
                <a:gd name="T49" fmla="*/ 37275 h 104"/>
                <a:gd name="T50" fmla="*/ 17037 w 164"/>
                <a:gd name="T51" fmla="*/ 37275 h 104"/>
                <a:gd name="T52" fmla="*/ 25981 w 164"/>
                <a:gd name="T53" fmla="*/ 37840 h 104"/>
                <a:gd name="T54" fmla="*/ 29814 w 164"/>
                <a:gd name="T55" fmla="*/ 37840 h 104"/>
                <a:gd name="T56" fmla="*/ 33647 w 164"/>
                <a:gd name="T57" fmla="*/ 37840 h 104"/>
                <a:gd name="T58" fmla="*/ 37055 w 164"/>
                <a:gd name="T59" fmla="*/ 37840 h 104"/>
                <a:gd name="T60" fmla="*/ 40036 w 164"/>
                <a:gd name="T61" fmla="*/ 37840 h 104"/>
                <a:gd name="T62" fmla="*/ 40036 w 164"/>
                <a:gd name="T63" fmla="*/ 31628 h 104"/>
                <a:gd name="T64" fmla="*/ 40036 w 164"/>
                <a:gd name="T65" fmla="*/ 24285 h 104"/>
                <a:gd name="T66" fmla="*/ 40036 w 164"/>
                <a:gd name="T67" fmla="*/ 16379 h 104"/>
                <a:gd name="T68" fmla="*/ 40036 w 164"/>
                <a:gd name="T69" fmla="*/ 10166 h 104"/>
                <a:gd name="T70" fmla="*/ 33647 w 164"/>
                <a:gd name="T71" fmla="*/ 9601 h 104"/>
                <a:gd name="T72" fmla="*/ 28536 w 164"/>
                <a:gd name="T73" fmla="*/ 8472 h 104"/>
                <a:gd name="T74" fmla="*/ 26407 w 164"/>
                <a:gd name="T75" fmla="*/ 7342 h 104"/>
                <a:gd name="T76" fmla="*/ 24277 w 164"/>
                <a:gd name="T77" fmla="*/ 5648 h 104"/>
                <a:gd name="T78" fmla="*/ 22148 w 164"/>
                <a:gd name="T79" fmla="*/ 3389 h 104"/>
                <a:gd name="T80" fmla="*/ 20018 w 164"/>
                <a:gd name="T81" fmla="*/ 0 h 104"/>
                <a:gd name="T82" fmla="*/ 62184 w 164"/>
                <a:gd name="T83" fmla="*/ 0 h 104"/>
                <a:gd name="T84" fmla="*/ 62609 w 164"/>
                <a:gd name="T85" fmla="*/ 3389 h 104"/>
                <a:gd name="T86" fmla="*/ 63035 w 164"/>
                <a:gd name="T87" fmla="*/ 7342 h 104"/>
                <a:gd name="T88" fmla="*/ 63887 w 164"/>
                <a:gd name="T89" fmla="*/ 10731 h 104"/>
                <a:gd name="T90" fmla="*/ 64739 w 164"/>
                <a:gd name="T91" fmla="*/ 14119 h 104"/>
                <a:gd name="T92" fmla="*/ 66443 w 164"/>
                <a:gd name="T93" fmla="*/ 19767 h 104"/>
                <a:gd name="T94" fmla="*/ 67720 w 164"/>
                <a:gd name="T95" fmla="*/ 25980 h 104"/>
                <a:gd name="T96" fmla="*/ 69424 w 164"/>
                <a:gd name="T97" fmla="*/ 30498 h 104"/>
                <a:gd name="T98" fmla="*/ 69850 w 164"/>
                <a:gd name="T99" fmla="*/ 35016 h 104"/>
                <a:gd name="T100" fmla="*/ 69424 w 164"/>
                <a:gd name="T101" fmla="*/ 36711 h 104"/>
                <a:gd name="T102" fmla="*/ 68146 w 164"/>
                <a:gd name="T103" fmla="*/ 38405 h 104"/>
                <a:gd name="T104" fmla="*/ 66869 w 164"/>
                <a:gd name="T105" fmla="*/ 40099 h 104"/>
                <a:gd name="T106" fmla="*/ 65165 w 164"/>
                <a:gd name="T107" fmla="*/ 41229 h 104"/>
                <a:gd name="T108" fmla="*/ 65165 w 164"/>
                <a:gd name="T109" fmla="*/ 58737 h 1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4" h="104">
                  <a:moveTo>
                    <a:pt x="153" y="104"/>
                  </a:moveTo>
                  <a:lnTo>
                    <a:pt x="134" y="102"/>
                  </a:lnTo>
                  <a:lnTo>
                    <a:pt x="110" y="97"/>
                  </a:lnTo>
                  <a:lnTo>
                    <a:pt x="96" y="94"/>
                  </a:lnTo>
                  <a:lnTo>
                    <a:pt x="80" y="93"/>
                  </a:lnTo>
                  <a:lnTo>
                    <a:pt x="73" y="93"/>
                  </a:lnTo>
                  <a:lnTo>
                    <a:pt x="64" y="94"/>
                  </a:lnTo>
                  <a:lnTo>
                    <a:pt x="55" y="96"/>
                  </a:lnTo>
                  <a:lnTo>
                    <a:pt x="47" y="98"/>
                  </a:lnTo>
                  <a:lnTo>
                    <a:pt x="41" y="100"/>
                  </a:lnTo>
                  <a:lnTo>
                    <a:pt x="34" y="100"/>
                  </a:lnTo>
                  <a:lnTo>
                    <a:pt x="27" y="99"/>
                  </a:lnTo>
                  <a:lnTo>
                    <a:pt x="19" y="96"/>
                  </a:lnTo>
                  <a:lnTo>
                    <a:pt x="11" y="92"/>
                  </a:lnTo>
                  <a:lnTo>
                    <a:pt x="6" y="88"/>
                  </a:lnTo>
                  <a:lnTo>
                    <a:pt x="3" y="86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4"/>
                  </a:lnTo>
                  <a:lnTo>
                    <a:pt x="3" y="71"/>
                  </a:lnTo>
                  <a:lnTo>
                    <a:pt x="6" y="70"/>
                  </a:lnTo>
                  <a:lnTo>
                    <a:pt x="12" y="67"/>
                  </a:lnTo>
                  <a:lnTo>
                    <a:pt x="20" y="66"/>
                  </a:lnTo>
                  <a:lnTo>
                    <a:pt x="40" y="66"/>
                  </a:lnTo>
                  <a:lnTo>
                    <a:pt x="61" y="67"/>
                  </a:lnTo>
                  <a:lnTo>
                    <a:pt x="70" y="67"/>
                  </a:lnTo>
                  <a:lnTo>
                    <a:pt x="79" y="67"/>
                  </a:lnTo>
                  <a:lnTo>
                    <a:pt x="87" y="67"/>
                  </a:lnTo>
                  <a:lnTo>
                    <a:pt x="94" y="67"/>
                  </a:lnTo>
                  <a:lnTo>
                    <a:pt x="94" y="56"/>
                  </a:lnTo>
                  <a:lnTo>
                    <a:pt x="94" y="43"/>
                  </a:lnTo>
                  <a:lnTo>
                    <a:pt x="94" y="29"/>
                  </a:lnTo>
                  <a:lnTo>
                    <a:pt x="94" y="18"/>
                  </a:lnTo>
                  <a:lnTo>
                    <a:pt x="79" y="17"/>
                  </a:lnTo>
                  <a:lnTo>
                    <a:pt x="67" y="15"/>
                  </a:lnTo>
                  <a:lnTo>
                    <a:pt x="62" y="13"/>
                  </a:lnTo>
                  <a:lnTo>
                    <a:pt x="57" y="10"/>
                  </a:lnTo>
                  <a:lnTo>
                    <a:pt x="52" y="6"/>
                  </a:lnTo>
                  <a:lnTo>
                    <a:pt x="47" y="0"/>
                  </a:lnTo>
                  <a:lnTo>
                    <a:pt x="146" y="0"/>
                  </a:lnTo>
                  <a:lnTo>
                    <a:pt x="147" y="6"/>
                  </a:lnTo>
                  <a:lnTo>
                    <a:pt x="148" y="13"/>
                  </a:lnTo>
                  <a:lnTo>
                    <a:pt x="150" y="19"/>
                  </a:lnTo>
                  <a:lnTo>
                    <a:pt x="152" y="25"/>
                  </a:lnTo>
                  <a:lnTo>
                    <a:pt x="156" y="35"/>
                  </a:lnTo>
                  <a:lnTo>
                    <a:pt x="159" y="46"/>
                  </a:lnTo>
                  <a:lnTo>
                    <a:pt x="163" y="54"/>
                  </a:lnTo>
                  <a:lnTo>
                    <a:pt x="164" y="62"/>
                  </a:lnTo>
                  <a:lnTo>
                    <a:pt x="163" y="65"/>
                  </a:lnTo>
                  <a:lnTo>
                    <a:pt x="160" y="68"/>
                  </a:lnTo>
                  <a:lnTo>
                    <a:pt x="157" y="71"/>
                  </a:lnTo>
                  <a:lnTo>
                    <a:pt x="153" y="73"/>
                  </a:lnTo>
                  <a:lnTo>
                    <a:pt x="153" y="10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2" name="Freeform 215">
              <a:extLst>
                <a:ext uri="{FF2B5EF4-FFF2-40B4-BE49-F238E27FC236}">
                  <a16:creationId xmlns:a16="http://schemas.microsoft.com/office/drawing/2014/main" id="{C8C2F0A2-1F78-8C48-8D02-8D870BEA29AC}"/>
                </a:ext>
              </a:extLst>
            </p:cNvPr>
            <p:cNvSpPr>
              <a:spLocks/>
            </p:cNvSpPr>
            <p:nvPr>
              <p:custDataLst>
                <p:tags r:id="rId198"/>
              </p:custDataLst>
            </p:nvPr>
          </p:nvSpPr>
          <p:spPr bwMode="auto">
            <a:xfrm>
              <a:off x="3320174" y="4018521"/>
              <a:ext cx="63917" cy="65248"/>
            </a:xfrm>
            <a:custGeom>
              <a:avLst/>
              <a:gdLst>
                <a:gd name="T0" fmla="*/ 0 w 120"/>
                <a:gd name="T1" fmla="*/ 18880 h 56"/>
                <a:gd name="T2" fmla="*/ 1746 w 120"/>
                <a:gd name="T3" fmla="*/ 27271 h 56"/>
                <a:gd name="T4" fmla="*/ 4366 w 120"/>
                <a:gd name="T5" fmla="*/ 34613 h 56"/>
                <a:gd name="T6" fmla="*/ 6549 w 120"/>
                <a:gd name="T7" fmla="*/ 38808 h 56"/>
                <a:gd name="T8" fmla="*/ 9168 w 120"/>
                <a:gd name="T9" fmla="*/ 43004 h 56"/>
                <a:gd name="T10" fmla="*/ 11787 w 120"/>
                <a:gd name="T11" fmla="*/ 46151 h 56"/>
                <a:gd name="T12" fmla="*/ 15280 w 120"/>
                <a:gd name="T13" fmla="*/ 48248 h 56"/>
                <a:gd name="T14" fmla="*/ 18772 w 120"/>
                <a:gd name="T15" fmla="*/ 50346 h 56"/>
                <a:gd name="T16" fmla="*/ 22265 w 120"/>
                <a:gd name="T17" fmla="*/ 51395 h 56"/>
                <a:gd name="T18" fmla="*/ 29250 w 120"/>
                <a:gd name="T19" fmla="*/ 52444 h 56"/>
                <a:gd name="T20" fmla="*/ 37108 w 120"/>
                <a:gd name="T21" fmla="*/ 53493 h 56"/>
                <a:gd name="T22" fmla="*/ 44530 w 120"/>
                <a:gd name="T23" fmla="*/ 54542 h 56"/>
                <a:gd name="T24" fmla="*/ 52388 w 120"/>
                <a:gd name="T25" fmla="*/ 58737 h 56"/>
                <a:gd name="T26" fmla="*/ 52388 w 120"/>
                <a:gd name="T27" fmla="*/ 38808 h 56"/>
                <a:gd name="T28" fmla="*/ 48459 w 120"/>
                <a:gd name="T29" fmla="*/ 35662 h 56"/>
                <a:gd name="T30" fmla="*/ 44530 w 120"/>
                <a:gd name="T31" fmla="*/ 31466 h 56"/>
                <a:gd name="T32" fmla="*/ 41037 w 120"/>
                <a:gd name="T33" fmla="*/ 25173 h 56"/>
                <a:gd name="T34" fmla="*/ 38418 w 120"/>
                <a:gd name="T35" fmla="*/ 18880 h 56"/>
                <a:gd name="T36" fmla="*/ 35362 w 120"/>
                <a:gd name="T37" fmla="*/ 13635 h 56"/>
                <a:gd name="T38" fmla="*/ 32743 w 120"/>
                <a:gd name="T39" fmla="*/ 7342 h 56"/>
                <a:gd name="T40" fmla="*/ 29250 w 120"/>
                <a:gd name="T41" fmla="*/ 3147 h 56"/>
                <a:gd name="T42" fmla="*/ 26194 w 120"/>
                <a:gd name="T43" fmla="*/ 0 h 56"/>
                <a:gd name="T44" fmla="*/ 24011 w 120"/>
                <a:gd name="T45" fmla="*/ 1049 h 56"/>
                <a:gd name="T46" fmla="*/ 20955 w 120"/>
                <a:gd name="T47" fmla="*/ 3147 h 56"/>
                <a:gd name="T48" fmla="*/ 17899 w 120"/>
                <a:gd name="T49" fmla="*/ 6293 h 56"/>
                <a:gd name="T50" fmla="*/ 14407 w 120"/>
                <a:gd name="T51" fmla="*/ 9440 h 56"/>
                <a:gd name="T52" fmla="*/ 10478 w 120"/>
                <a:gd name="T53" fmla="*/ 13635 h 56"/>
                <a:gd name="T54" fmla="*/ 6985 w 120"/>
                <a:gd name="T55" fmla="*/ 15733 h 56"/>
                <a:gd name="T56" fmla="*/ 3493 w 120"/>
                <a:gd name="T57" fmla="*/ 18880 h 56"/>
                <a:gd name="T58" fmla="*/ 0 w 120"/>
                <a:gd name="T59" fmla="*/ 18880 h 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0" h="56">
                  <a:moveTo>
                    <a:pt x="0" y="18"/>
                  </a:moveTo>
                  <a:lnTo>
                    <a:pt x="4" y="26"/>
                  </a:lnTo>
                  <a:lnTo>
                    <a:pt x="10" y="33"/>
                  </a:lnTo>
                  <a:lnTo>
                    <a:pt x="15" y="37"/>
                  </a:lnTo>
                  <a:lnTo>
                    <a:pt x="21" y="41"/>
                  </a:lnTo>
                  <a:lnTo>
                    <a:pt x="27" y="44"/>
                  </a:lnTo>
                  <a:lnTo>
                    <a:pt x="35" y="46"/>
                  </a:lnTo>
                  <a:lnTo>
                    <a:pt x="43" y="48"/>
                  </a:lnTo>
                  <a:lnTo>
                    <a:pt x="51" y="49"/>
                  </a:lnTo>
                  <a:lnTo>
                    <a:pt x="67" y="50"/>
                  </a:lnTo>
                  <a:lnTo>
                    <a:pt x="85" y="51"/>
                  </a:lnTo>
                  <a:lnTo>
                    <a:pt x="102" y="52"/>
                  </a:lnTo>
                  <a:lnTo>
                    <a:pt x="120" y="56"/>
                  </a:lnTo>
                  <a:lnTo>
                    <a:pt x="120" y="37"/>
                  </a:lnTo>
                  <a:lnTo>
                    <a:pt x="111" y="34"/>
                  </a:lnTo>
                  <a:lnTo>
                    <a:pt x="102" y="30"/>
                  </a:lnTo>
                  <a:lnTo>
                    <a:pt x="94" y="24"/>
                  </a:lnTo>
                  <a:lnTo>
                    <a:pt x="88" y="18"/>
                  </a:lnTo>
                  <a:lnTo>
                    <a:pt x="81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60" y="0"/>
                  </a:lnTo>
                  <a:lnTo>
                    <a:pt x="55" y="1"/>
                  </a:lnTo>
                  <a:lnTo>
                    <a:pt x="48" y="3"/>
                  </a:lnTo>
                  <a:lnTo>
                    <a:pt x="41" y="6"/>
                  </a:lnTo>
                  <a:lnTo>
                    <a:pt x="33" y="9"/>
                  </a:lnTo>
                  <a:lnTo>
                    <a:pt x="24" y="13"/>
                  </a:lnTo>
                  <a:lnTo>
                    <a:pt x="16" y="15"/>
                  </a:lnTo>
                  <a:lnTo>
                    <a:pt x="8" y="18"/>
                  </a:lnTo>
                  <a:lnTo>
                    <a:pt x="0" y="1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3" name="Freeform 216">
              <a:extLst>
                <a:ext uri="{FF2B5EF4-FFF2-40B4-BE49-F238E27FC236}">
                  <a16:creationId xmlns:a16="http://schemas.microsoft.com/office/drawing/2014/main" id="{FA652F0E-2BAB-224C-BD88-FF0B782D86A0}"/>
                </a:ext>
              </a:extLst>
            </p:cNvPr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>
              <a:off x="3145855" y="3865097"/>
              <a:ext cx="306027" cy="121680"/>
            </a:xfrm>
            <a:custGeom>
              <a:avLst/>
              <a:gdLst>
                <a:gd name="T0" fmla="*/ 55496 w 574"/>
                <a:gd name="T1" fmla="*/ 537 h 204"/>
                <a:gd name="T2" fmla="*/ 41513 w 574"/>
                <a:gd name="T3" fmla="*/ 3222 h 204"/>
                <a:gd name="T4" fmla="*/ 28841 w 574"/>
                <a:gd name="T5" fmla="*/ 8591 h 204"/>
                <a:gd name="T6" fmla="*/ 18790 w 574"/>
                <a:gd name="T7" fmla="*/ 13961 h 204"/>
                <a:gd name="T8" fmla="*/ 13109 w 574"/>
                <a:gd name="T9" fmla="*/ 18793 h 204"/>
                <a:gd name="T10" fmla="*/ 6992 w 574"/>
                <a:gd name="T11" fmla="*/ 27385 h 204"/>
                <a:gd name="T12" fmla="*/ 1748 w 574"/>
                <a:gd name="T13" fmla="*/ 38124 h 204"/>
                <a:gd name="T14" fmla="*/ 0 w 574"/>
                <a:gd name="T15" fmla="*/ 44030 h 204"/>
                <a:gd name="T16" fmla="*/ 437 w 574"/>
                <a:gd name="T17" fmla="*/ 46178 h 204"/>
                <a:gd name="T18" fmla="*/ 5681 w 574"/>
                <a:gd name="T19" fmla="*/ 46178 h 204"/>
                <a:gd name="T20" fmla="*/ 12672 w 574"/>
                <a:gd name="T21" fmla="*/ 44567 h 204"/>
                <a:gd name="T22" fmla="*/ 22723 w 574"/>
                <a:gd name="T23" fmla="*/ 40271 h 204"/>
                <a:gd name="T24" fmla="*/ 34958 w 574"/>
                <a:gd name="T25" fmla="*/ 31143 h 204"/>
                <a:gd name="T26" fmla="*/ 44572 w 574"/>
                <a:gd name="T27" fmla="*/ 24700 h 204"/>
                <a:gd name="T28" fmla="*/ 52000 w 574"/>
                <a:gd name="T29" fmla="*/ 21478 h 204"/>
                <a:gd name="T30" fmla="*/ 76471 w 574"/>
                <a:gd name="T31" fmla="*/ 19867 h 204"/>
                <a:gd name="T32" fmla="*/ 76908 w 574"/>
                <a:gd name="T33" fmla="*/ 25774 h 204"/>
                <a:gd name="T34" fmla="*/ 78656 w 574"/>
                <a:gd name="T35" fmla="*/ 29532 h 204"/>
                <a:gd name="T36" fmla="*/ 80404 w 574"/>
                <a:gd name="T37" fmla="*/ 31680 h 204"/>
                <a:gd name="T38" fmla="*/ 83026 w 574"/>
                <a:gd name="T39" fmla="*/ 32754 h 204"/>
                <a:gd name="T40" fmla="*/ 100068 w 574"/>
                <a:gd name="T41" fmla="*/ 32754 h 204"/>
                <a:gd name="T42" fmla="*/ 117547 w 574"/>
                <a:gd name="T43" fmla="*/ 41882 h 204"/>
                <a:gd name="T44" fmla="*/ 131967 w 574"/>
                <a:gd name="T45" fmla="*/ 51010 h 204"/>
                <a:gd name="T46" fmla="*/ 146824 w 574"/>
                <a:gd name="T47" fmla="*/ 59602 h 204"/>
                <a:gd name="T48" fmla="*/ 163867 w 574"/>
                <a:gd name="T49" fmla="*/ 66045 h 204"/>
                <a:gd name="T50" fmla="*/ 164303 w 574"/>
                <a:gd name="T51" fmla="*/ 71951 h 204"/>
                <a:gd name="T52" fmla="*/ 166925 w 574"/>
                <a:gd name="T53" fmla="*/ 76247 h 204"/>
                <a:gd name="T54" fmla="*/ 173043 w 574"/>
                <a:gd name="T55" fmla="*/ 81617 h 204"/>
                <a:gd name="T56" fmla="*/ 187026 w 574"/>
                <a:gd name="T57" fmla="*/ 89134 h 204"/>
                <a:gd name="T58" fmla="*/ 175665 w 574"/>
                <a:gd name="T59" fmla="*/ 102558 h 204"/>
                <a:gd name="T60" fmla="*/ 177850 w 574"/>
                <a:gd name="T61" fmla="*/ 105779 h 204"/>
                <a:gd name="T62" fmla="*/ 180909 w 574"/>
                <a:gd name="T63" fmla="*/ 107927 h 204"/>
                <a:gd name="T64" fmla="*/ 187463 w 574"/>
                <a:gd name="T65" fmla="*/ 109538 h 204"/>
                <a:gd name="T66" fmla="*/ 201447 w 574"/>
                <a:gd name="T67" fmla="*/ 109538 h 204"/>
                <a:gd name="T68" fmla="*/ 242522 w 574"/>
                <a:gd name="T69" fmla="*/ 101484 h 204"/>
                <a:gd name="T70" fmla="*/ 244270 w 574"/>
                <a:gd name="T71" fmla="*/ 98262 h 204"/>
                <a:gd name="T72" fmla="*/ 246892 w 574"/>
                <a:gd name="T73" fmla="*/ 95040 h 204"/>
                <a:gd name="T74" fmla="*/ 249951 w 574"/>
                <a:gd name="T75" fmla="*/ 92893 h 204"/>
                <a:gd name="T76" fmla="*/ 250825 w 574"/>
                <a:gd name="T77" fmla="*/ 86449 h 204"/>
                <a:gd name="T78" fmla="*/ 245144 w 574"/>
                <a:gd name="T79" fmla="*/ 82154 h 204"/>
                <a:gd name="T80" fmla="*/ 232472 w 574"/>
                <a:gd name="T81" fmla="*/ 79469 h 204"/>
                <a:gd name="T82" fmla="*/ 220237 w 574"/>
                <a:gd name="T83" fmla="*/ 74099 h 204"/>
                <a:gd name="T84" fmla="*/ 207564 w 574"/>
                <a:gd name="T85" fmla="*/ 66582 h 204"/>
                <a:gd name="T86" fmla="*/ 189211 w 574"/>
                <a:gd name="T87" fmla="*/ 53695 h 204"/>
                <a:gd name="T88" fmla="*/ 167362 w 574"/>
                <a:gd name="T89" fmla="*/ 36513 h 204"/>
                <a:gd name="T90" fmla="*/ 156438 w 574"/>
                <a:gd name="T91" fmla="*/ 28995 h 204"/>
                <a:gd name="T92" fmla="*/ 152068 w 574"/>
                <a:gd name="T93" fmla="*/ 27921 h 204"/>
                <a:gd name="T94" fmla="*/ 144203 w 574"/>
                <a:gd name="T95" fmla="*/ 27921 h 204"/>
                <a:gd name="T96" fmla="*/ 136337 w 574"/>
                <a:gd name="T97" fmla="*/ 27385 h 204"/>
                <a:gd name="T98" fmla="*/ 131967 w 574"/>
                <a:gd name="T99" fmla="*/ 26311 h 204"/>
                <a:gd name="T100" fmla="*/ 128471 w 574"/>
                <a:gd name="T101" fmla="*/ 23089 h 204"/>
                <a:gd name="T102" fmla="*/ 126723 w 574"/>
                <a:gd name="T103" fmla="*/ 17182 h 204"/>
                <a:gd name="T104" fmla="*/ 62051 w 574"/>
                <a:gd name="T105" fmla="*/ 0 h 2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4" h="204">
                  <a:moveTo>
                    <a:pt x="142" y="0"/>
                  </a:moveTo>
                  <a:lnTo>
                    <a:pt x="127" y="1"/>
                  </a:lnTo>
                  <a:lnTo>
                    <a:pt x="111" y="3"/>
                  </a:lnTo>
                  <a:lnTo>
                    <a:pt x="95" y="6"/>
                  </a:lnTo>
                  <a:lnTo>
                    <a:pt x="80" y="11"/>
                  </a:lnTo>
                  <a:lnTo>
                    <a:pt x="66" y="16"/>
                  </a:lnTo>
                  <a:lnTo>
                    <a:pt x="52" y="21"/>
                  </a:lnTo>
                  <a:lnTo>
                    <a:pt x="43" y="26"/>
                  </a:lnTo>
                  <a:lnTo>
                    <a:pt x="36" y="31"/>
                  </a:lnTo>
                  <a:lnTo>
                    <a:pt x="30" y="35"/>
                  </a:lnTo>
                  <a:lnTo>
                    <a:pt x="24" y="42"/>
                  </a:lnTo>
                  <a:lnTo>
                    <a:pt x="16" y="51"/>
                  </a:lnTo>
                  <a:lnTo>
                    <a:pt x="10" y="61"/>
                  </a:lnTo>
                  <a:lnTo>
                    <a:pt x="4" y="71"/>
                  </a:lnTo>
                  <a:lnTo>
                    <a:pt x="1" y="79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1" y="86"/>
                  </a:lnTo>
                  <a:lnTo>
                    <a:pt x="3" y="87"/>
                  </a:lnTo>
                  <a:lnTo>
                    <a:pt x="13" y="86"/>
                  </a:lnTo>
                  <a:lnTo>
                    <a:pt x="22" y="85"/>
                  </a:lnTo>
                  <a:lnTo>
                    <a:pt x="29" y="83"/>
                  </a:lnTo>
                  <a:lnTo>
                    <a:pt x="38" y="81"/>
                  </a:lnTo>
                  <a:lnTo>
                    <a:pt x="52" y="75"/>
                  </a:lnTo>
                  <a:lnTo>
                    <a:pt x="66" y="66"/>
                  </a:lnTo>
                  <a:lnTo>
                    <a:pt x="80" y="58"/>
                  </a:lnTo>
                  <a:lnTo>
                    <a:pt x="94" y="50"/>
                  </a:lnTo>
                  <a:lnTo>
                    <a:pt x="102" y="46"/>
                  </a:lnTo>
                  <a:lnTo>
                    <a:pt x="111" y="43"/>
                  </a:lnTo>
                  <a:lnTo>
                    <a:pt x="119" y="40"/>
                  </a:lnTo>
                  <a:lnTo>
                    <a:pt x="129" y="37"/>
                  </a:lnTo>
                  <a:lnTo>
                    <a:pt x="175" y="37"/>
                  </a:lnTo>
                  <a:lnTo>
                    <a:pt x="175" y="43"/>
                  </a:lnTo>
                  <a:lnTo>
                    <a:pt x="176" y="48"/>
                  </a:lnTo>
                  <a:lnTo>
                    <a:pt x="178" y="52"/>
                  </a:lnTo>
                  <a:lnTo>
                    <a:pt x="180" y="55"/>
                  </a:lnTo>
                  <a:lnTo>
                    <a:pt x="181" y="58"/>
                  </a:lnTo>
                  <a:lnTo>
                    <a:pt x="184" y="59"/>
                  </a:lnTo>
                  <a:lnTo>
                    <a:pt x="186" y="60"/>
                  </a:lnTo>
                  <a:lnTo>
                    <a:pt x="190" y="61"/>
                  </a:lnTo>
                  <a:lnTo>
                    <a:pt x="206" y="60"/>
                  </a:lnTo>
                  <a:lnTo>
                    <a:pt x="229" y="61"/>
                  </a:lnTo>
                  <a:lnTo>
                    <a:pt x="250" y="69"/>
                  </a:lnTo>
                  <a:lnTo>
                    <a:pt x="269" y="78"/>
                  </a:lnTo>
                  <a:lnTo>
                    <a:pt x="285" y="86"/>
                  </a:lnTo>
                  <a:lnTo>
                    <a:pt x="302" y="95"/>
                  </a:lnTo>
                  <a:lnTo>
                    <a:pt x="318" y="103"/>
                  </a:lnTo>
                  <a:lnTo>
                    <a:pt x="336" y="111"/>
                  </a:lnTo>
                  <a:lnTo>
                    <a:pt x="354" y="118"/>
                  </a:lnTo>
                  <a:lnTo>
                    <a:pt x="375" y="123"/>
                  </a:lnTo>
                  <a:lnTo>
                    <a:pt x="375" y="129"/>
                  </a:lnTo>
                  <a:lnTo>
                    <a:pt x="376" y="134"/>
                  </a:lnTo>
                  <a:lnTo>
                    <a:pt x="379" y="138"/>
                  </a:lnTo>
                  <a:lnTo>
                    <a:pt x="382" y="142"/>
                  </a:lnTo>
                  <a:lnTo>
                    <a:pt x="388" y="147"/>
                  </a:lnTo>
                  <a:lnTo>
                    <a:pt x="396" y="152"/>
                  </a:lnTo>
                  <a:lnTo>
                    <a:pt x="415" y="159"/>
                  </a:lnTo>
                  <a:lnTo>
                    <a:pt x="428" y="166"/>
                  </a:lnTo>
                  <a:lnTo>
                    <a:pt x="417" y="176"/>
                  </a:lnTo>
                  <a:lnTo>
                    <a:pt x="402" y="191"/>
                  </a:lnTo>
                  <a:lnTo>
                    <a:pt x="404" y="195"/>
                  </a:lnTo>
                  <a:lnTo>
                    <a:pt x="407" y="197"/>
                  </a:lnTo>
                  <a:lnTo>
                    <a:pt x="410" y="199"/>
                  </a:lnTo>
                  <a:lnTo>
                    <a:pt x="414" y="201"/>
                  </a:lnTo>
                  <a:lnTo>
                    <a:pt x="421" y="203"/>
                  </a:lnTo>
                  <a:lnTo>
                    <a:pt x="429" y="204"/>
                  </a:lnTo>
                  <a:lnTo>
                    <a:pt x="445" y="204"/>
                  </a:lnTo>
                  <a:lnTo>
                    <a:pt x="461" y="204"/>
                  </a:lnTo>
                  <a:lnTo>
                    <a:pt x="554" y="191"/>
                  </a:lnTo>
                  <a:lnTo>
                    <a:pt x="555" y="189"/>
                  </a:lnTo>
                  <a:lnTo>
                    <a:pt x="556" y="186"/>
                  </a:lnTo>
                  <a:lnTo>
                    <a:pt x="559" y="183"/>
                  </a:lnTo>
                  <a:lnTo>
                    <a:pt x="562" y="179"/>
                  </a:lnTo>
                  <a:lnTo>
                    <a:pt x="565" y="177"/>
                  </a:lnTo>
                  <a:lnTo>
                    <a:pt x="568" y="174"/>
                  </a:lnTo>
                  <a:lnTo>
                    <a:pt x="572" y="173"/>
                  </a:lnTo>
                  <a:lnTo>
                    <a:pt x="574" y="172"/>
                  </a:lnTo>
                  <a:lnTo>
                    <a:pt x="574" y="161"/>
                  </a:lnTo>
                  <a:lnTo>
                    <a:pt x="574" y="154"/>
                  </a:lnTo>
                  <a:lnTo>
                    <a:pt x="561" y="153"/>
                  </a:lnTo>
                  <a:lnTo>
                    <a:pt x="546" y="151"/>
                  </a:lnTo>
                  <a:lnTo>
                    <a:pt x="532" y="148"/>
                  </a:lnTo>
                  <a:lnTo>
                    <a:pt x="518" y="143"/>
                  </a:lnTo>
                  <a:lnTo>
                    <a:pt x="504" y="138"/>
                  </a:lnTo>
                  <a:lnTo>
                    <a:pt x="489" y="132"/>
                  </a:lnTo>
                  <a:lnTo>
                    <a:pt x="475" y="124"/>
                  </a:lnTo>
                  <a:lnTo>
                    <a:pt x="461" y="116"/>
                  </a:lnTo>
                  <a:lnTo>
                    <a:pt x="433" y="100"/>
                  </a:lnTo>
                  <a:lnTo>
                    <a:pt x="407" y="84"/>
                  </a:lnTo>
                  <a:lnTo>
                    <a:pt x="383" y="68"/>
                  </a:lnTo>
                  <a:lnTo>
                    <a:pt x="362" y="55"/>
                  </a:lnTo>
                  <a:lnTo>
                    <a:pt x="358" y="54"/>
                  </a:lnTo>
                  <a:lnTo>
                    <a:pt x="353" y="52"/>
                  </a:lnTo>
                  <a:lnTo>
                    <a:pt x="348" y="52"/>
                  </a:lnTo>
                  <a:lnTo>
                    <a:pt x="342" y="52"/>
                  </a:lnTo>
                  <a:lnTo>
                    <a:pt x="330" y="52"/>
                  </a:lnTo>
                  <a:lnTo>
                    <a:pt x="318" y="52"/>
                  </a:lnTo>
                  <a:lnTo>
                    <a:pt x="312" y="51"/>
                  </a:lnTo>
                  <a:lnTo>
                    <a:pt x="306" y="50"/>
                  </a:lnTo>
                  <a:lnTo>
                    <a:pt x="302" y="49"/>
                  </a:lnTo>
                  <a:lnTo>
                    <a:pt x="297" y="46"/>
                  </a:lnTo>
                  <a:lnTo>
                    <a:pt x="294" y="43"/>
                  </a:lnTo>
                  <a:lnTo>
                    <a:pt x="291" y="38"/>
                  </a:lnTo>
                  <a:lnTo>
                    <a:pt x="290" y="32"/>
                  </a:lnTo>
                  <a:lnTo>
                    <a:pt x="288" y="25"/>
                  </a:lnTo>
                  <a:lnTo>
                    <a:pt x="142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4" name="Freeform 222">
              <a:extLst>
                <a:ext uri="{FF2B5EF4-FFF2-40B4-BE49-F238E27FC236}">
                  <a16:creationId xmlns:a16="http://schemas.microsoft.com/office/drawing/2014/main" id="{C318654B-5749-2847-AAB5-A0EB2A2CBA43}"/>
                </a:ext>
              </a:extLst>
            </p:cNvPr>
            <p:cNvSpPr>
              <a:spLocks/>
            </p:cNvSpPr>
            <p:nvPr>
              <p:custDataLst>
                <p:tags r:id="rId200"/>
              </p:custDataLst>
            </p:nvPr>
          </p:nvSpPr>
          <p:spPr bwMode="auto">
            <a:xfrm>
              <a:off x="3012211" y="4161362"/>
              <a:ext cx="153013" cy="135788"/>
            </a:xfrm>
            <a:custGeom>
              <a:avLst/>
              <a:gdLst>
                <a:gd name="T0" fmla="*/ 19294 w 286"/>
                <a:gd name="T1" fmla="*/ 44734 h 235"/>
                <a:gd name="T2" fmla="*/ 21487 w 286"/>
                <a:gd name="T3" fmla="*/ 49936 h 235"/>
                <a:gd name="T4" fmla="*/ 23241 w 286"/>
                <a:gd name="T5" fmla="*/ 54617 h 235"/>
                <a:gd name="T6" fmla="*/ 26749 w 286"/>
                <a:gd name="T7" fmla="*/ 57218 h 235"/>
                <a:gd name="T8" fmla="*/ 31134 w 286"/>
                <a:gd name="T9" fmla="*/ 57738 h 235"/>
                <a:gd name="T10" fmla="*/ 33765 w 286"/>
                <a:gd name="T11" fmla="*/ 56177 h 235"/>
                <a:gd name="T12" fmla="*/ 37711 w 286"/>
                <a:gd name="T13" fmla="*/ 51496 h 235"/>
                <a:gd name="T14" fmla="*/ 43850 w 286"/>
                <a:gd name="T15" fmla="*/ 40573 h 235"/>
                <a:gd name="T16" fmla="*/ 56128 w 286"/>
                <a:gd name="T17" fmla="*/ 29649 h 235"/>
                <a:gd name="T18" fmla="*/ 73669 w 286"/>
                <a:gd name="T19" fmla="*/ 19766 h 235"/>
                <a:gd name="T20" fmla="*/ 92086 w 286"/>
                <a:gd name="T21" fmla="*/ 11444 h 235"/>
                <a:gd name="T22" fmla="*/ 113134 w 286"/>
                <a:gd name="T23" fmla="*/ 3641 h 235"/>
                <a:gd name="T24" fmla="*/ 125412 w 286"/>
                <a:gd name="T25" fmla="*/ 5722 h 235"/>
                <a:gd name="T26" fmla="*/ 123658 w 286"/>
                <a:gd name="T27" fmla="*/ 16645 h 235"/>
                <a:gd name="T28" fmla="*/ 119273 w 286"/>
                <a:gd name="T29" fmla="*/ 36411 h 235"/>
                <a:gd name="T30" fmla="*/ 111380 w 286"/>
                <a:gd name="T31" fmla="*/ 66581 h 235"/>
                <a:gd name="T32" fmla="*/ 106995 w 286"/>
                <a:gd name="T33" fmla="*/ 90508 h 235"/>
                <a:gd name="T34" fmla="*/ 105241 w 286"/>
                <a:gd name="T35" fmla="*/ 107153 h 235"/>
                <a:gd name="T36" fmla="*/ 64022 w 286"/>
                <a:gd name="T37" fmla="*/ 112355 h 235"/>
                <a:gd name="T38" fmla="*/ 60513 w 286"/>
                <a:gd name="T39" fmla="*/ 113395 h 235"/>
                <a:gd name="T40" fmla="*/ 57882 w 286"/>
                <a:gd name="T41" fmla="*/ 115996 h 235"/>
                <a:gd name="T42" fmla="*/ 55690 w 286"/>
                <a:gd name="T43" fmla="*/ 122238 h 235"/>
                <a:gd name="T44" fmla="*/ 47797 w 286"/>
                <a:gd name="T45" fmla="*/ 112875 h 235"/>
                <a:gd name="T46" fmla="*/ 41219 w 286"/>
                <a:gd name="T47" fmla="*/ 103512 h 235"/>
                <a:gd name="T48" fmla="*/ 30257 w 286"/>
                <a:gd name="T49" fmla="*/ 83226 h 235"/>
                <a:gd name="T50" fmla="*/ 24118 w 286"/>
                <a:gd name="T51" fmla="*/ 73863 h 235"/>
                <a:gd name="T52" fmla="*/ 17979 w 286"/>
                <a:gd name="T53" fmla="*/ 65020 h 235"/>
                <a:gd name="T54" fmla="*/ 9647 w 286"/>
                <a:gd name="T55" fmla="*/ 57218 h 235"/>
                <a:gd name="T56" fmla="*/ 0 w 286"/>
                <a:gd name="T57" fmla="*/ 51496 h 235"/>
                <a:gd name="T58" fmla="*/ 5701 w 286"/>
                <a:gd name="T59" fmla="*/ 50456 h 235"/>
                <a:gd name="T60" fmla="*/ 11401 w 286"/>
                <a:gd name="T61" fmla="*/ 47335 h 235"/>
                <a:gd name="T62" fmla="*/ 17102 w 286"/>
                <a:gd name="T63" fmla="*/ 43694 h 235"/>
                <a:gd name="T64" fmla="*/ 20610 w 286"/>
                <a:gd name="T65" fmla="*/ 39012 h 2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86" h="235">
                  <a:moveTo>
                    <a:pt x="40" y="81"/>
                  </a:moveTo>
                  <a:lnTo>
                    <a:pt x="44" y="86"/>
                  </a:lnTo>
                  <a:lnTo>
                    <a:pt x="48" y="91"/>
                  </a:lnTo>
                  <a:lnTo>
                    <a:pt x="49" y="96"/>
                  </a:lnTo>
                  <a:lnTo>
                    <a:pt x="51" y="100"/>
                  </a:lnTo>
                  <a:lnTo>
                    <a:pt x="53" y="105"/>
                  </a:lnTo>
                  <a:lnTo>
                    <a:pt x="56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1" y="111"/>
                  </a:lnTo>
                  <a:lnTo>
                    <a:pt x="74" y="109"/>
                  </a:lnTo>
                  <a:lnTo>
                    <a:pt x="77" y="108"/>
                  </a:lnTo>
                  <a:lnTo>
                    <a:pt x="81" y="105"/>
                  </a:lnTo>
                  <a:lnTo>
                    <a:pt x="86" y="99"/>
                  </a:lnTo>
                  <a:lnTo>
                    <a:pt x="92" y="92"/>
                  </a:lnTo>
                  <a:lnTo>
                    <a:pt x="100" y="78"/>
                  </a:lnTo>
                  <a:lnTo>
                    <a:pt x="107" y="69"/>
                  </a:lnTo>
                  <a:lnTo>
                    <a:pt x="128" y="57"/>
                  </a:lnTo>
                  <a:lnTo>
                    <a:pt x="149" y="47"/>
                  </a:lnTo>
                  <a:lnTo>
                    <a:pt x="168" y="38"/>
                  </a:lnTo>
                  <a:lnTo>
                    <a:pt x="189" y="30"/>
                  </a:lnTo>
                  <a:lnTo>
                    <a:pt x="210" y="22"/>
                  </a:lnTo>
                  <a:lnTo>
                    <a:pt x="233" y="15"/>
                  </a:lnTo>
                  <a:lnTo>
                    <a:pt x="258" y="7"/>
                  </a:lnTo>
                  <a:lnTo>
                    <a:pt x="286" y="0"/>
                  </a:lnTo>
                  <a:lnTo>
                    <a:pt x="286" y="11"/>
                  </a:lnTo>
                  <a:lnTo>
                    <a:pt x="284" y="21"/>
                  </a:lnTo>
                  <a:lnTo>
                    <a:pt x="282" y="32"/>
                  </a:lnTo>
                  <a:lnTo>
                    <a:pt x="279" y="44"/>
                  </a:lnTo>
                  <a:lnTo>
                    <a:pt x="272" y="70"/>
                  </a:lnTo>
                  <a:lnTo>
                    <a:pt x="263" y="97"/>
                  </a:lnTo>
                  <a:lnTo>
                    <a:pt x="254" y="128"/>
                  </a:lnTo>
                  <a:lnTo>
                    <a:pt x="246" y="158"/>
                  </a:lnTo>
                  <a:lnTo>
                    <a:pt x="244" y="174"/>
                  </a:lnTo>
                  <a:lnTo>
                    <a:pt x="242" y="190"/>
                  </a:lnTo>
                  <a:lnTo>
                    <a:pt x="240" y="206"/>
                  </a:lnTo>
                  <a:lnTo>
                    <a:pt x="240" y="222"/>
                  </a:lnTo>
                  <a:lnTo>
                    <a:pt x="146" y="216"/>
                  </a:lnTo>
                  <a:lnTo>
                    <a:pt x="142" y="216"/>
                  </a:lnTo>
                  <a:lnTo>
                    <a:pt x="138" y="218"/>
                  </a:lnTo>
                  <a:lnTo>
                    <a:pt x="134" y="220"/>
                  </a:lnTo>
                  <a:lnTo>
                    <a:pt x="132" y="223"/>
                  </a:lnTo>
                  <a:lnTo>
                    <a:pt x="128" y="229"/>
                  </a:lnTo>
                  <a:lnTo>
                    <a:pt x="127" y="235"/>
                  </a:lnTo>
                  <a:lnTo>
                    <a:pt x="117" y="226"/>
                  </a:lnTo>
                  <a:lnTo>
                    <a:pt x="109" y="217"/>
                  </a:lnTo>
                  <a:lnTo>
                    <a:pt x="101" y="208"/>
                  </a:lnTo>
                  <a:lnTo>
                    <a:pt x="94" y="199"/>
                  </a:lnTo>
                  <a:lnTo>
                    <a:pt x="81" y="180"/>
                  </a:lnTo>
                  <a:lnTo>
                    <a:pt x="69" y="160"/>
                  </a:lnTo>
                  <a:lnTo>
                    <a:pt x="62" y="150"/>
                  </a:lnTo>
                  <a:lnTo>
                    <a:pt x="55" y="142"/>
                  </a:lnTo>
                  <a:lnTo>
                    <a:pt x="49" y="133"/>
                  </a:lnTo>
                  <a:lnTo>
                    <a:pt x="41" y="125"/>
                  </a:lnTo>
                  <a:lnTo>
                    <a:pt x="32" y="117"/>
                  </a:lnTo>
                  <a:lnTo>
                    <a:pt x="22" y="110"/>
                  </a:lnTo>
                  <a:lnTo>
                    <a:pt x="13" y="104"/>
                  </a:lnTo>
                  <a:lnTo>
                    <a:pt x="0" y="99"/>
                  </a:lnTo>
                  <a:lnTo>
                    <a:pt x="6" y="98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6" y="91"/>
                  </a:lnTo>
                  <a:lnTo>
                    <a:pt x="32" y="88"/>
                  </a:lnTo>
                  <a:lnTo>
                    <a:pt x="39" y="84"/>
                  </a:lnTo>
                  <a:lnTo>
                    <a:pt x="43" y="79"/>
                  </a:lnTo>
                  <a:lnTo>
                    <a:pt x="47" y="75"/>
                  </a:lnTo>
                  <a:lnTo>
                    <a:pt x="40" y="8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85" name="Freeform 223">
              <a:extLst>
                <a:ext uri="{FF2B5EF4-FFF2-40B4-BE49-F238E27FC236}">
                  <a16:creationId xmlns:a16="http://schemas.microsoft.com/office/drawing/2014/main" id="{32EB897D-3B02-2941-99FF-B298D335905B}"/>
                </a:ext>
              </a:extLst>
            </p:cNvPr>
            <p:cNvSpPr>
              <a:spLocks/>
            </p:cNvSpPr>
            <p:nvPr>
              <p:custDataLst>
                <p:tags r:id="rId201"/>
              </p:custDataLst>
            </p:nvPr>
          </p:nvSpPr>
          <p:spPr bwMode="auto">
            <a:xfrm>
              <a:off x="3074191" y="4286568"/>
              <a:ext cx="102654" cy="111099"/>
            </a:xfrm>
            <a:custGeom>
              <a:avLst/>
              <a:gdLst>
                <a:gd name="T0" fmla="*/ 77160 w 205"/>
                <a:gd name="T1" fmla="*/ 96870 h 191"/>
                <a:gd name="T2" fmla="*/ 71824 w 205"/>
                <a:gd name="T3" fmla="*/ 96870 h 191"/>
                <a:gd name="T4" fmla="*/ 64847 w 205"/>
                <a:gd name="T5" fmla="*/ 96870 h 191"/>
                <a:gd name="T6" fmla="*/ 59101 w 205"/>
                <a:gd name="T7" fmla="*/ 94252 h 191"/>
                <a:gd name="T8" fmla="*/ 55818 w 205"/>
                <a:gd name="T9" fmla="*/ 90587 h 191"/>
                <a:gd name="T10" fmla="*/ 52945 w 205"/>
                <a:gd name="T11" fmla="*/ 85351 h 191"/>
                <a:gd name="T12" fmla="*/ 49251 w 205"/>
                <a:gd name="T13" fmla="*/ 76973 h 191"/>
                <a:gd name="T14" fmla="*/ 45147 w 205"/>
                <a:gd name="T15" fmla="*/ 68595 h 191"/>
                <a:gd name="T16" fmla="*/ 40632 w 205"/>
                <a:gd name="T17" fmla="*/ 63358 h 191"/>
                <a:gd name="T18" fmla="*/ 38169 w 205"/>
                <a:gd name="T19" fmla="*/ 65977 h 191"/>
                <a:gd name="T20" fmla="*/ 36938 w 205"/>
                <a:gd name="T21" fmla="*/ 70689 h 191"/>
                <a:gd name="T22" fmla="*/ 34476 w 205"/>
                <a:gd name="T23" fmla="*/ 68071 h 191"/>
                <a:gd name="T24" fmla="*/ 29551 w 205"/>
                <a:gd name="T25" fmla="*/ 59169 h 191"/>
                <a:gd name="T26" fmla="*/ 22984 w 205"/>
                <a:gd name="T27" fmla="*/ 45555 h 191"/>
                <a:gd name="T28" fmla="*/ 16827 w 205"/>
                <a:gd name="T29" fmla="*/ 35083 h 191"/>
                <a:gd name="T30" fmla="*/ 12723 w 205"/>
                <a:gd name="T31" fmla="*/ 30370 h 191"/>
                <a:gd name="T32" fmla="*/ 10671 w 205"/>
                <a:gd name="T33" fmla="*/ 31417 h 191"/>
                <a:gd name="T34" fmla="*/ 11902 w 205"/>
                <a:gd name="T35" fmla="*/ 36130 h 191"/>
                <a:gd name="T36" fmla="*/ 13954 w 205"/>
                <a:gd name="T37" fmla="*/ 40843 h 191"/>
                <a:gd name="T38" fmla="*/ 16827 w 205"/>
                <a:gd name="T39" fmla="*/ 43984 h 191"/>
                <a:gd name="T40" fmla="*/ 18880 w 205"/>
                <a:gd name="T41" fmla="*/ 54980 h 191"/>
                <a:gd name="T42" fmla="*/ 5336 w 205"/>
                <a:gd name="T43" fmla="*/ 51315 h 191"/>
                <a:gd name="T44" fmla="*/ 1642 w 205"/>
                <a:gd name="T45" fmla="*/ 43984 h 191"/>
                <a:gd name="T46" fmla="*/ 0 w 205"/>
                <a:gd name="T47" fmla="*/ 31417 h 191"/>
                <a:gd name="T48" fmla="*/ 0 w 205"/>
                <a:gd name="T49" fmla="*/ 19898 h 191"/>
                <a:gd name="T50" fmla="*/ 1231 w 205"/>
                <a:gd name="T51" fmla="*/ 14661 h 191"/>
                <a:gd name="T52" fmla="*/ 3283 w 205"/>
                <a:gd name="T53" fmla="*/ 11520 h 191"/>
                <a:gd name="T54" fmla="*/ 5746 w 205"/>
                <a:gd name="T55" fmla="*/ 6807 h 191"/>
                <a:gd name="T56" fmla="*/ 8208 w 205"/>
                <a:gd name="T57" fmla="*/ 2094 h 191"/>
                <a:gd name="T58" fmla="*/ 11492 w 205"/>
                <a:gd name="T59" fmla="*/ 0 h 191"/>
                <a:gd name="T60" fmla="*/ 51713 w 205"/>
                <a:gd name="T61" fmla="*/ 3142 h 191"/>
                <a:gd name="T62" fmla="*/ 52124 w 205"/>
                <a:gd name="T63" fmla="*/ 10996 h 191"/>
                <a:gd name="T64" fmla="*/ 53355 w 205"/>
                <a:gd name="T65" fmla="*/ 19374 h 191"/>
                <a:gd name="T66" fmla="*/ 58691 w 205"/>
                <a:gd name="T67" fmla="*/ 36654 h 191"/>
                <a:gd name="T68" fmla="*/ 67720 w 205"/>
                <a:gd name="T69" fmla="*/ 53410 h 191"/>
                <a:gd name="T70" fmla="*/ 72645 w 205"/>
                <a:gd name="T71" fmla="*/ 61264 h 191"/>
                <a:gd name="T72" fmla="*/ 78801 w 205"/>
                <a:gd name="T73" fmla="*/ 68071 h 191"/>
                <a:gd name="T74" fmla="*/ 77570 w 205"/>
                <a:gd name="T75" fmla="*/ 74878 h 191"/>
                <a:gd name="T76" fmla="*/ 77570 w 205"/>
                <a:gd name="T77" fmla="*/ 81685 h 191"/>
                <a:gd name="T78" fmla="*/ 78801 w 205"/>
                <a:gd name="T79" fmla="*/ 100012 h 191"/>
                <a:gd name="T80" fmla="*/ 84137 w 205"/>
                <a:gd name="T81" fmla="*/ 96870 h 19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5" h="191">
                  <a:moveTo>
                    <a:pt x="205" y="185"/>
                  </a:moveTo>
                  <a:lnTo>
                    <a:pt x="188" y="185"/>
                  </a:lnTo>
                  <a:lnTo>
                    <a:pt x="181" y="185"/>
                  </a:lnTo>
                  <a:lnTo>
                    <a:pt x="175" y="185"/>
                  </a:lnTo>
                  <a:lnTo>
                    <a:pt x="165" y="185"/>
                  </a:lnTo>
                  <a:lnTo>
                    <a:pt x="158" y="185"/>
                  </a:lnTo>
                  <a:lnTo>
                    <a:pt x="151" y="182"/>
                  </a:lnTo>
                  <a:lnTo>
                    <a:pt x="144" y="180"/>
                  </a:lnTo>
                  <a:lnTo>
                    <a:pt x="140" y="177"/>
                  </a:lnTo>
                  <a:lnTo>
                    <a:pt x="136" y="173"/>
                  </a:lnTo>
                  <a:lnTo>
                    <a:pt x="132" y="168"/>
                  </a:lnTo>
                  <a:lnTo>
                    <a:pt x="129" y="163"/>
                  </a:lnTo>
                  <a:lnTo>
                    <a:pt x="127" y="158"/>
                  </a:lnTo>
                  <a:lnTo>
                    <a:pt x="120" y="147"/>
                  </a:lnTo>
                  <a:lnTo>
                    <a:pt x="114" y="136"/>
                  </a:lnTo>
                  <a:lnTo>
                    <a:pt x="110" y="131"/>
                  </a:lnTo>
                  <a:lnTo>
                    <a:pt x="105" y="125"/>
                  </a:lnTo>
                  <a:lnTo>
                    <a:pt x="99" y="121"/>
                  </a:lnTo>
                  <a:lnTo>
                    <a:pt x="93" y="117"/>
                  </a:lnTo>
                  <a:lnTo>
                    <a:pt x="93" y="126"/>
                  </a:lnTo>
                  <a:lnTo>
                    <a:pt x="93" y="136"/>
                  </a:lnTo>
                  <a:lnTo>
                    <a:pt x="90" y="135"/>
                  </a:lnTo>
                  <a:lnTo>
                    <a:pt x="86" y="133"/>
                  </a:lnTo>
                  <a:lnTo>
                    <a:pt x="84" y="130"/>
                  </a:lnTo>
                  <a:lnTo>
                    <a:pt x="80" y="124"/>
                  </a:lnTo>
                  <a:lnTo>
                    <a:pt x="72" y="113"/>
                  </a:lnTo>
                  <a:lnTo>
                    <a:pt x="64" y="100"/>
                  </a:lnTo>
                  <a:lnTo>
                    <a:pt x="56" y="87"/>
                  </a:lnTo>
                  <a:lnTo>
                    <a:pt x="46" y="74"/>
                  </a:lnTo>
                  <a:lnTo>
                    <a:pt x="41" y="67"/>
                  </a:lnTo>
                  <a:lnTo>
                    <a:pt x="36" y="62"/>
                  </a:lnTo>
                  <a:lnTo>
                    <a:pt x="31" y="58"/>
                  </a:lnTo>
                  <a:lnTo>
                    <a:pt x="26" y="55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9"/>
                  </a:lnTo>
                  <a:lnTo>
                    <a:pt x="31" y="74"/>
                  </a:lnTo>
                  <a:lnTo>
                    <a:pt x="34" y="78"/>
                  </a:lnTo>
                  <a:lnTo>
                    <a:pt x="37" y="81"/>
                  </a:lnTo>
                  <a:lnTo>
                    <a:pt x="41" y="84"/>
                  </a:lnTo>
                  <a:lnTo>
                    <a:pt x="46" y="87"/>
                  </a:lnTo>
                  <a:lnTo>
                    <a:pt x="46" y="105"/>
                  </a:lnTo>
                  <a:lnTo>
                    <a:pt x="19" y="105"/>
                  </a:lnTo>
                  <a:lnTo>
                    <a:pt x="13" y="98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2" y="77"/>
                  </a:lnTo>
                  <a:lnTo>
                    <a:pt x="0" y="60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1" y="31"/>
                  </a:lnTo>
                  <a:lnTo>
                    <a:pt x="3" y="28"/>
                  </a:lnTo>
                  <a:lnTo>
                    <a:pt x="5" y="25"/>
                  </a:lnTo>
                  <a:lnTo>
                    <a:pt x="8" y="22"/>
                  </a:lnTo>
                  <a:lnTo>
                    <a:pt x="13" y="19"/>
                  </a:lnTo>
                  <a:lnTo>
                    <a:pt x="14" y="13"/>
                  </a:lnTo>
                  <a:lnTo>
                    <a:pt x="18" y="7"/>
                  </a:lnTo>
                  <a:lnTo>
                    <a:pt x="20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126" y="6"/>
                  </a:lnTo>
                  <a:lnTo>
                    <a:pt x="126" y="13"/>
                  </a:lnTo>
                  <a:lnTo>
                    <a:pt x="127" y="21"/>
                  </a:lnTo>
                  <a:lnTo>
                    <a:pt x="128" y="29"/>
                  </a:lnTo>
                  <a:lnTo>
                    <a:pt x="130" y="37"/>
                  </a:lnTo>
                  <a:lnTo>
                    <a:pt x="136" y="53"/>
                  </a:lnTo>
                  <a:lnTo>
                    <a:pt x="143" y="70"/>
                  </a:lnTo>
                  <a:lnTo>
                    <a:pt x="153" y="87"/>
                  </a:lnTo>
                  <a:lnTo>
                    <a:pt x="165" y="102"/>
                  </a:lnTo>
                  <a:lnTo>
                    <a:pt x="171" y="110"/>
                  </a:lnTo>
                  <a:lnTo>
                    <a:pt x="177" y="117"/>
                  </a:lnTo>
                  <a:lnTo>
                    <a:pt x="185" y="123"/>
                  </a:lnTo>
                  <a:lnTo>
                    <a:pt x="192" y="130"/>
                  </a:lnTo>
                  <a:lnTo>
                    <a:pt x="191" y="137"/>
                  </a:lnTo>
                  <a:lnTo>
                    <a:pt x="189" y="143"/>
                  </a:lnTo>
                  <a:lnTo>
                    <a:pt x="189" y="149"/>
                  </a:lnTo>
                  <a:lnTo>
                    <a:pt x="189" y="156"/>
                  </a:lnTo>
                  <a:lnTo>
                    <a:pt x="192" y="171"/>
                  </a:lnTo>
                  <a:lnTo>
                    <a:pt x="192" y="191"/>
                  </a:lnTo>
                  <a:lnTo>
                    <a:pt x="192" y="185"/>
                  </a:lnTo>
                  <a:lnTo>
                    <a:pt x="205" y="18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586" name="Freeform 228">
              <a:extLst>
                <a:ext uri="{FF2B5EF4-FFF2-40B4-BE49-F238E27FC236}">
                  <a16:creationId xmlns:a16="http://schemas.microsoft.com/office/drawing/2014/main" id="{7E009B52-D1EC-0740-A3F9-B1E1B0BDA21A}"/>
                </a:ext>
              </a:extLst>
            </p:cNvPr>
            <p:cNvSpPr>
              <a:spLocks/>
            </p:cNvSpPr>
            <p:nvPr>
              <p:custDataLst>
                <p:tags r:id="rId202"/>
              </p:custDataLst>
            </p:nvPr>
          </p:nvSpPr>
          <p:spPr bwMode="auto">
            <a:xfrm>
              <a:off x="6215813" y="3172053"/>
              <a:ext cx="60043" cy="100518"/>
            </a:xfrm>
            <a:custGeom>
              <a:avLst/>
              <a:gdLst>
                <a:gd name="T0" fmla="*/ 49212 w 120"/>
                <a:gd name="T1" fmla="*/ 51782 h 173"/>
                <a:gd name="T2" fmla="*/ 37729 w 120"/>
                <a:gd name="T3" fmla="*/ 31383 h 173"/>
                <a:gd name="T4" fmla="*/ 28707 w 120"/>
                <a:gd name="T5" fmla="*/ 14645 h 173"/>
                <a:gd name="T6" fmla="*/ 24606 w 120"/>
                <a:gd name="T7" fmla="*/ 8369 h 173"/>
                <a:gd name="T8" fmla="*/ 21735 w 120"/>
                <a:gd name="T9" fmla="*/ 4184 h 173"/>
                <a:gd name="T10" fmla="*/ 19685 w 120"/>
                <a:gd name="T11" fmla="*/ 2092 h 173"/>
                <a:gd name="T12" fmla="*/ 18455 w 120"/>
                <a:gd name="T13" fmla="*/ 1046 h 173"/>
                <a:gd name="T14" fmla="*/ 17634 w 120"/>
                <a:gd name="T15" fmla="*/ 523 h 173"/>
                <a:gd name="T16" fmla="*/ 15994 w 120"/>
                <a:gd name="T17" fmla="*/ 0 h 173"/>
                <a:gd name="T18" fmla="*/ 13533 w 120"/>
                <a:gd name="T19" fmla="*/ 0 h 173"/>
                <a:gd name="T20" fmla="*/ 11073 w 120"/>
                <a:gd name="T21" fmla="*/ 523 h 173"/>
                <a:gd name="T22" fmla="*/ 9842 w 120"/>
                <a:gd name="T23" fmla="*/ 1569 h 173"/>
                <a:gd name="T24" fmla="*/ 8612 w 120"/>
                <a:gd name="T25" fmla="*/ 2615 h 173"/>
                <a:gd name="T26" fmla="*/ 7792 w 120"/>
                <a:gd name="T27" fmla="*/ 4184 h 173"/>
                <a:gd name="T28" fmla="*/ 6562 w 120"/>
                <a:gd name="T29" fmla="*/ 6277 h 173"/>
                <a:gd name="T30" fmla="*/ 6152 w 120"/>
                <a:gd name="T31" fmla="*/ 7846 h 173"/>
                <a:gd name="T32" fmla="*/ 6152 w 120"/>
                <a:gd name="T33" fmla="*/ 10461 h 173"/>
                <a:gd name="T34" fmla="*/ 5741 w 120"/>
                <a:gd name="T35" fmla="*/ 15691 h 173"/>
                <a:gd name="T36" fmla="*/ 4921 w 120"/>
                <a:gd name="T37" fmla="*/ 21968 h 173"/>
                <a:gd name="T38" fmla="*/ 4101 w 120"/>
                <a:gd name="T39" fmla="*/ 25106 h 173"/>
                <a:gd name="T40" fmla="*/ 3281 w 120"/>
                <a:gd name="T41" fmla="*/ 28244 h 173"/>
                <a:gd name="T42" fmla="*/ 1640 w 120"/>
                <a:gd name="T43" fmla="*/ 31906 h 173"/>
                <a:gd name="T44" fmla="*/ 0 w 120"/>
                <a:gd name="T45" fmla="*/ 35567 h 173"/>
                <a:gd name="T46" fmla="*/ 2051 w 120"/>
                <a:gd name="T47" fmla="*/ 42890 h 173"/>
                <a:gd name="T48" fmla="*/ 4101 w 120"/>
                <a:gd name="T49" fmla="*/ 51782 h 173"/>
                <a:gd name="T50" fmla="*/ 6152 w 120"/>
                <a:gd name="T51" fmla="*/ 60150 h 173"/>
                <a:gd name="T52" fmla="*/ 8202 w 120"/>
                <a:gd name="T53" fmla="*/ 67473 h 173"/>
                <a:gd name="T54" fmla="*/ 9842 w 120"/>
                <a:gd name="T55" fmla="*/ 70088 h 173"/>
                <a:gd name="T56" fmla="*/ 12303 w 120"/>
                <a:gd name="T57" fmla="*/ 72703 h 173"/>
                <a:gd name="T58" fmla="*/ 15174 w 120"/>
                <a:gd name="T59" fmla="*/ 75842 h 173"/>
                <a:gd name="T60" fmla="*/ 18865 w 120"/>
                <a:gd name="T61" fmla="*/ 78980 h 173"/>
                <a:gd name="T62" fmla="*/ 22145 w 120"/>
                <a:gd name="T63" fmla="*/ 82118 h 173"/>
                <a:gd name="T64" fmla="*/ 24606 w 120"/>
                <a:gd name="T65" fmla="*/ 85257 h 173"/>
                <a:gd name="T66" fmla="*/ 25426 w 120"/>
                <a:gd name="T67" fmla="*/ 86303 h 173"/>
                <a:gd name="T68" fmla="*/ 26657 w 120"/>
                <a:gd name="T69" fmla="*/ 87872 h 173"/>
                <a:gd name="T70" fmla="*/ 27067 w 120"/>
                <a:gd name="T71" fmla="*/ 88918 h 173"/>
                <a:gd name="T72" fmla="*/ 27477 w 120"/>
                <a:gd name="T73" fmla="*/ 90487 h 173"/>
                <a:gd name="T74" fmla="*/ 31168 w 120"/>
                <a:gd name="T75" fmla="*/ 87349 h 173"/>
                <a:gd name="T76" fmla="*/ 35269 w 120"/>
                <a:gd name="T77" fmla="*/ 83687 h 173"/>
                <a:gd name="T78" fmla="*/ 38139 w 120"/>
                <a:gd name="T79" fmla="*/ 79503 h 173"/>
                <a:gd name="T80" fmla="*/ 41420 w 120"/>
                <a:gd name="T81" fmla="*/ 74273 h 173"/>
                <a:gd name="T82" fmla="*/ 43471 w 120"/>
                <a:gd name="T83" fmla="*/ 69042 h 173"/>
                <a:gd name="T84" fmla="*/ 45931 w 120"/>
                <a:gd name="T85" fmla="*/ 63289 h 173"/>
                <a:gd name="T86" fmla="*/ 47572 w 120"/>
                <a:gd name="T87" fmla="*/ 57535 h 173"/>
                <a:gd name="T88" fmla="*/ 49212 w 120"/>
                <a:gd name="T89" fmla="*/ 51782 h 1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20" h="173">
                  <a:moveTo>
                    <a:pt x="120" y="99"/>
                  </a:moveTo>
                  <a:lnTo>
                    <a:pt x="92" y="60"/>
                  </a:lnTo>
                  <a:lnTo>
                    <a:pt x="70" y="28"/>
                  </a:lnTo>
                  <a:lnTo>
                    <a:pt x="60" y="16"/>
                  </a:lnTo>
                  <a:lnTo>
                    <a:pt x="53" y="8"/>
                  </a:lnTo>
                  <a:lnTo>
                    <a:pt x="48" y="4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7" y="1"/>
                  </a:lnTo>
                  <a:lnTo>
                    <a:pt x="24" y="3"/>
                  </a:lnTo>
                  <a:lnTo>
                    <a:pt x="21" y="5"/>
                  </a:lnTo>
                  <a:lnTo>
                    <a:pt x="19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5" y="20"/>
                  </a:lnTo>
                  <a:lnTo>
                    <a:pt x="14" y="30"/>
                  </a:lnTo>
                  <a:lnTo>
                    <a:pt x="12" y="42"/>
                  </a:lnTo>
                  <a:lnTo>
                    <a:pt x="10" y="48"/>
                  </a:lnTo>
                  <a:lnTo>
                    <a:pt x="8" y="54"/>
                  </a:lnTo>
                  <a:lnTo>
                    <a:pt x="4" y="61"/>
                  </a:lnTo>
                  <a:lnTo>
                    <a:pt x="0" y="68"/>
                  </a:lnTo>
                  <a:lnTo>
                    <a:pt x="5" y="82"/>
                  </a:lnTo>
                  <a:lnTo>
                    <a:pt x="10" y="99"/>
                  </a:lnTo>
                  <a:lnTo>
                    <a:pt x="15" y="115"/>
                  </a:lnTo>
                  <a:lnTo>
                    <a:pt x="20" y="129"/>
                  </a:lnTo>
                  <a:lnTo>
                    <a:pt x="24" y="134"/>
                  </a:lnTo>
                  <a:lnTo>
                    <a:pt x="30" y="139"/>
                  </a:lnTo>
                  <a:lnTo>
                    <a:pt x="37" y="145"/>
                  </a:lnTo>
                  <a:lnTo>
                    <a:pt x="46" y="151"/>
                  </a:lnTo>
                  <a:lnTo>
                    <a:pt x="54" y="157"/>
                  </a:lnTo>
                  <a:lnTo>
                    <a:pt x="60" y="163"/>
                  </a:lnTo>
                  <a:lnTo>
                    <a:pt x="62" y="165"/>
                  </a:lnTo>
                  <a:lnTo>
                    <a:pt x="65" y="168"/>
                  </a:lnTo>
                  <a:lnTo>
                    <a:pt x="66" y="170"/>
                  </a:lnTo>
                  <a:lnTo>
                    <a:pt x="67" y="173"/>
                  </a:lnTo>
                  <a:lnTo>
                    <a:pt x="76" y="167"/>
                  </a:lnTo>
                  <a:lnTo>
                    <a:pt x="86" y="160"/>
                  </a:lnTo>
                  <a:lnTo>
                    <a:pt x="93" y="152"/>
                  </a:lnTo>
                  <a:lnTo>
                    <a:pt x="101" y="142"/>
                  </a:lnTo>
                  <a:lnTo>
                    <a:pt x="106" y="132"/>
                  </a:lnTo>
                  <a:lnTo>
                    <a:pt x="112" y="121"/>
                  </a:lnTo>
                  <a:lnTo>
                    <a:pt x="116" y="110"/>
                  </a:lnTo>
                  <a:lnTo>
                    <a:pt x="120" y="9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7" name="Freeform 232">
              <a:extLst>
                <a:ext uri="{FF2B5EF4-FFF2-40B4-BE49-F238E27FC236}">
                  <a16:creationId xmlns:a16="http://schemas.microsoft.com/office/drawing/2014/main" id="{A8DFB116-407A-5846-9B95-5820F1A88054}"/>
                </a:ext>
              </a:extLst>
            </p:cNvPr>
            <p:cNvSpPr>
              <a:spLocks/>
            </p:cNvSpPr>
            <p:nvPr>
              <p:custDataLst>
                <p:tags r:id="rId203"/>
              </p:custDataLst>
            </p:nvPr>
          </p:nvSpPr>
          <p:spPr bwMode="auto">
            <a:xfrm>
              <a:off x="6688412" y="3478897"/>
              <a:ext cx="40674" cy="146368"/>
            </a:xfrm>
            <a:custGeom>
              <a:avLst/>
              <a:gdLst>
                <a:gd name="T0" fmla="*/ 13752 w 80"/>
                <a:gd name="T1" fmla="*/ 0 h 254"/>
                <a:gd name="T2" fmla="*/ 15418 w 80"/>
                <a:gd name="T3" fmla="*/ 1037 h 254"/>
                <a:gd name="T4" fmla="*/ 16669 w 80"/>
                <a:gd name="T5" fmla="*/ 2075 h 254"/>
                <a:gd name="T6" fmla="*/ 17919 w 80"/>
                <a:gd name="T7" fmla="*/ 3631 h 254"/>
                <a:gd name="T8" fmla="*/ 19169 w 80"/>
                <a:gd name="T9" fmla="*/ 5187 h 254"/>
                <a:gd name="T10" fmla="*/ 21669 w 80"/>
                <a:gd name="T11" fmla="*/ 9337 h 254"/>
                <a:gd name="T12" fmla="*/ 23336 w 80"/>
                <a:gd name="T13" fmla="*/ 12969 h 254"/>
                <a:gd name="T14" fmla="*/ 25836 w 80"/>
                <a:gd name="T15" fmla="*/ 16600 h 254"/>
                <a:gd name="T16" fmla="*/ 27920 w 80"/>
                <a:gd name="T17" fmla="*/ 19712 h 254"/>
                <a:gd name="T18" fmla="*/ 29170 w 80"/>
                <a:gd name="T19" fmla="*/ 20750 h 254"/>
                <a:gd name="T20" fmla="*/ 30420 w 80"/>
                <a:gd name="T21" fmla="*/ 21787 h 254"/>
                <a:gd name="T22" fmla="*/ 31670 w 80"/>
                <a:gd name="T23" fmla="*/ 22306 h 254"/>
                <a:gd name="T24" fmla="*/ 33337 w 80"/>
                <a:gd name="T25" fmla="*/ 22825 h 254"/>
                <a:gd name="T26" fmla="*/ 33337 w 80"/>
                <a:gd name="T27" fmla="*/ 27494 h 254"/>
                <a:gd name="T28" fmla="*/ 33337 w 80"/>
                <a:gd name="T29" fmla="*/ 32162 h 254"/>
                <a:gd name="T30" fmla="*/ 22086 w 80"/>
                <a:gd name="T31" fmla="*/ 131762 h 254"/>
                <a:gd name="T32" fmla="*/ 0 w 80"/>
                <a:gd name="T33" fmla="*/ 48244 h 254"/>
                <a:gd name="T34" fmla="*/ 1667 w 80"/>
                <a:gd name="T35" fmla="*/ 45650 h 254"/>
                <a:gd name="T36" fmla="*/ 4584 w 80"/>
                <a:gd name="T37" fmla="*/ 36831 h 254"/>
                <a:gd name="T38" fmla="*/ 7084 w 80"/>
                <a:gd name="T39" fmla="*/ 29569 h 254"/>
                <a:gd name="T40" fmla="*/ 9168 w 80"/>
                <a:gd name="T41" fmla="*/ 21269 h 254"/>
                <a:gd name="T42" fmla="*/ 11668 w 80"/>
                <a:gd name="T43" fmla="*/ 11931 h 254"/>
                <a:gd name="T44" fmla="*/ 13752 w 80"/>
                <a:gd name="T45" fmla="*/ 0 h 2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0" h="254">
                  <a:moveTo>
                    <a:pt x="33" y="0"/>
                  </a:moveTo>
                  <a:lnTo>
                    <a:pt x="37" y="2"/>
                  </a:lnTo>
                  <a:lnTo>
                    <a:pt x="40" y="4"/>
                  </a:lnTo>
                  <a:lnTo>
                    <a:pt x="43" y="7"/>
                  </a:lnTo>
                  <a:lnTo>
                    <a:pt x="46" y="10"/>
                  </a:lnTo>
                  <a:lnTo>
                    <a:pt x="52" y="18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38"/>
                  </a:lnTo>
                  <a:lnTo>
                    <a:pt x="70" y="40"/>
                  </a:lnTo>
                  <a:lnTo>
                    <a:pt x="73" y="42"/>
                  </a:lnTo>
                  <a:lnTo>
                    <a:pt x="76" y="43"/>
                  </a:lnTo>
                  <a:lnTo>
                    <a:pt x="80" y="44"/>
                  </a:lnTo>
                  <a:lnTo>
                    <a:pt x="80" y="53"/>
                  </a:lnTo>
                  <a:lnTo>
                    <a:pt x="80" y="62"/>
                  </a:lnTo>
                  <a:lnTo>
                    <a:pt x="53" y="254"/>
                  </a:lnTo>
                  <a:lnTo>
                    <a:pt x="0" y="93"/>
                  </a:lnTo>
                  <a:lnTo>
                    <a:pt x="4" y="88"/>
                  </a:lnTo>
                  <a:lnTo>
                    <a:pt x="11" y="71"/>
                  </a:lnTo>
                  <a:lnTo>
                    <a:pt x="17" y="57"/>
                  </a:lnTo>
                  <a:lnTo>
                    <a:pt x="22" y="41"/>
                  </a:lnTo>
                  <a:lnTo>
                    <a:pt x="28" y="23"/>
                  </a:lnTo>
                  <a:lnTo>
                    <a:pt x="3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8" name="Freeform 233">
              <a:extLst>
                <a:ext uri="{FF2B5EF4-FFF2-40B4-BE49-F238E27FC236}">
                  <a16:creationId xmlns:a16="http://schemas.microsoft.com/office/drawing/2014/main" id="{E8D3A651-231D-E243-B086-1D9D25779CD7}"/>
                </a:ext>
              </a:extLst>
            </p:cNvPr>
            <p:cNvSpPr>
              <a:spLocks/>
            </p:cNvSpPr>
            <p:nvPr>
              <p:custDataLst>
                <p:tags r:id="rId204"/>
              </p:custDataLst>
            </p:nvPr>
          </p:nvSpPr>
          <p:spPr bwMode="auto">
            <a:xfrm>
              <a:off x="6626431" y="3537091"/>
              <a:ext cx="85222" cy="144605"/>
            </a:xfrm>
            <a:custGeom>
              <a:avLst/>
              <a:gdLst>
                <a:gd name="T0" fmla="*/ 47682 w 167"/>
                <a:gd name="T1" fmla="*/ 0 h 259"/>
                <a:gd name="T2" fmla="*/ 69850 w 167"/>
                <a:gd name="T3" fmla="*/ 77904 h 259"/>
                <a:gd name="T4" fmla="*/ 50610 w 167"/>
                <a:gd name="T5" fmla="*/ 130175 h 259"/>
                <a:gd name="T6" fmla="*/ 47264 w 167"/>
                <a:gd name="T7" fmla="*/ 130175 h 259"/>
                <a:gd name="T8" fmla="*/ 44754 w 167"/>
                <a:gd name="T9" fmla="*/ 129170 h 259"/>
                <a:gd name="T10" fmla="*/ 41826 w 167"/>
                <a:gd name="T11" fmla="*/ 127662 h 259"/>
                <a:gd name="T12" fmla="*/ 39735 w 167"/>
                <a:gd name="T13" fmla="*/ 126154 h 259"/>
                <a:gd name="T14" fmla="*/ 37225 w 167"/>
                <a:gd name="T15" fmla="*/ 123139 h 259"/>
                <a:gd name="T16" fmla="*/ 35552 w 167"/>
                <a:gd name="T17" fmla="*/ 120625 h 259"/>
                <a:gd name="T18" fmla="*/ 33461 w 167"/>
                <a:gd name="T19" fmla="*/ 118112 h 259"/>
                <a:gd name="T20" fmla="*/ 31788 w 167"/>
                <a:gd name="T21" fmla="*/ 115097 h 259"/>
                <a:gd name="T22" fmla="*/ 28860 w 167"/>
                <a:gd name="T23" fmla="*/ 109066 h 259"/>
                <a:gd name="T24" fmla="*/ 27187 w 167"/>
                <a:gd name="T25" fmla="*/ 103034 h 259"/>
                <a:gd name="T26" fmla="*/ 25932 w 167"/>
                <a:gd name="T27" fmla="*/ 97506 h 259"/>
                <a:gd name="T28" fmla="*/ 25932 w 167"/>
                <a:gd name="T29" fmla="*/ 92982 h 259"/>
                <a:gd name="T30" fmla="*/ 23004 w 167"/>
                <a:gd name="T31" fmla="*/ 92480 h 259"/>
                <a:gd name="T32" fmla="*/ 21331 w 167"/>
                <a:gd name="T33" fmla="*/ 91977 h 259"/>
                <a:gd name="T34" fmla="*/ 18822 w 167"/>
                <a:gd name="T35" fmla="*/ 91474 h 259"/>
                <a:gd name="T36" fmla="*/ 17567 w 167"/>
                <a:gd name="T37" fmla="*/ 90469 h 259"/>
                <a:gd name="T38" fmla="*/ 16312 w 167"/>
                <a:gd name="T39" fmla="*/ 88961 h 259"/>
                <a:gd name="T40" fmla="*/ 15057 w 167"/>
                <a:gd name="T41" fmla="*/ 87453 h 259"/>
                <a:gd name="T42" fmla="*/ 14221 w 167"/>
                <a:gd name="T43" fmla="*/ 85443 h 259"/>
                <a:gd name="T44" fmla="*/ 13384 w 167"/>
                <a:gd name="T45" fmla="*/ 83935 h 259"/>
                <a:gd name="T46" fmla="*/ 12548 w 167"/>
                <a:gd name="T47" fmla="*/ 79412 h 259"/>
                <a:gd name="T48" fmla="*/ 12130 w 167"/>
                <a:gd name="T49" fmla="*/ 74888 h 259"/>
                <a:gd name="T50" fmla="*/ 11711 w 167"/>
                <a:gd name="T51" fmla="*/ 70365 h 259"/>
                <a:gd name="T52" fmla="*/ 11711 w 167"/>
                <a:gd name="T53" fmla="*/ 64836 h 259"/>
                <a:gd name="T54" fmla="*/ 8784 w 167"/>
                <a:gd name="T55" fmla="*/ 64836 h 259"/>
                <a:gd name="T56" fmla="*/ 6692 w 167"/>
                <a:gd name="T57" fmla="*/ 63831 h 259"/>
                <a:gd name="T58" fmla="*/ 4601 w 167"/>
                <a:gd name="T59" fmla="*/ 62826 h 259"/>
                <a:gd name="T60" fmla="*/ 2928 w 167"/>
                <a:gd name="T61" fmla="*/ 60815 h 259"/>
                <a:gd name="T62" fmla="*/ 2091 w 167"/>
                <a:gd name="T63" fmla="*/ 58805 h 259"/>
                <a:gd name="T64" fmla="*/ 837 w 167"/>
                <a:gd name="T65" fmla="*/ 56292 h 259"/>
                <a:gd name="T66" fmla="*/ 0 w 167"/>
                <a:gd name="T67" fmla="*/ 53779 h 259"/>
                <a:gd name="T68" fmla="*/ 0 w 167"/>
                <a:gd name="T69" fmla="*/ 50763 h 259"/>
                <a:gd name="T70" fmla="*/ 0 w 167"/>
                <a:gd name="T71" fmla="*/ 37695 h 259"/>
                <a:gd name="T72" fmla="*/ 418 w 167"/>
                <a:gd name="T73" fmla="*/ 25130 h 259"/>
                <a:gd name="T74" fmla="*/ 5019 w 167"/>
                <a:gd name="T75" fmla="*/ 26136 h 259"/>
                <a:gd name="T76" fmla="*/ 9202 w 167"/>
                <a:gd name="T77" fmla="*/ 26638 h 259"/>
                <a:gd name="T78" fmla="*/ 13384 w 167"/>
                <a:gd name="T79" fmla="*/ 26638 h 259"/>
                <a:gd name="T80" fmla="*/ 17567 w 167"/>
                <a:gd name="T81" fmla="*/ 26136 h 259"/>
                <a:gd name="T82" fmla="*/ 20913 w 167"/>
                <a:gd name="T83" fmla="*/ 25633 h 259"/>
                <a:gd name="T84" fmla="*/ 24259 w 167"/>
                <a:gd name="T85" fmla="*/ 24628 h 259"/>
                <a:gd name="T86" fmla="*/ 27605 w 167"/>
                <a:gd name="T87" fmla="*/ 23622 h 259"/>
                <a:gd name="T88" fmla="*/ 30533 w 167"/>
                <a:gd name="T89" fmla="*/ 22115 h 259"/>
                <a:gd name="T90" fmla="*/ 33043 w 167"/>
                <a:gd name="T91" fmla="*/ 20104 h 259"/>
                <a:gd name="T92" fmla="*/ 35971 w 167"/>
                <a:gd name="T93" fmla="*/ 18094 h 259"/>
                <a:gd name="T94" fmla="*/ 38062 w 167"/>
                <a:gd name="T95" fmla="*/ 15581 h 259"/>
                <a:gd name="T96" fmla="*/ 40572 w 167"/>
                <a:gd name="T97" fmla="*/ 13068 h 259"/>
                <a:gd name="T98" fmla="*/ 44754 w 167"/>
                <a:gd name="T99" fmla="*/ 6534 h 259"/>
                <a:gd name="T100" fmla="*/ 47682 w 167"/>
                <a:gd name="T101" fmla="*/ 0 h 25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7" h="259">
                  <a:moveTo>
                    <a:pt x="114" y="0"/>
                  </a:moveTo>
                  <a:lnTo>
                    <a:pt x="167" y="155"/>
                  </a:lnTo>
                  <a:lnTo>
                    <a:pt x="121" y="259"/>
                  </a:lnTo>
                  <a:lnTo>
                    <a:pt x="113" y="259"/>
                  </a:lnTo>
                  <a:lnTo>
                    <a:pt x="107" y="257"/>
                  </a:lnTo>
                  <a:lnTo>
                    <a:pt x="100" y="254"/>
                  </a:lnTo>
                  <a:lnTo>
                    <a:pt x="95" y="251"/>
                  </a:lnTo>
                  <a:lnTo>
                    <a:pt x="89" y="245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6" y="229"/>
                  </a:lnTo>
                  <a:lnTo>
                    <a:pt x="69" y="217"/>
                  </a:lnTo>
                  <a:lnTo>
                    <a:pt x="65" y="205"/>
                  </a:lnTo>
                  <a:lnTo>
                    <a:pt x="62" y="194"/>
                  </a:lnTo>
                  <a:lnTo>
                    <a:pt x="62" y="185"/>
                  </a:lnTo>
                  <a:lnTo>
                    <a:pt x="55" y="184"/>
                  </a:lnTo>
                  <a:lnTo>
                    <a:pt x="51" y="183"/>
                  </a:lnTo>
                  <a:lnTo>
                    <a:pt x="45" y="182"/>
                  </a:lnTo>
                  <a:lnTo>
                    <a:pt x="42" y="180"/>
                  </a:lnTo>
                  <a:lnTo>
                    <a:pt x="39" y="177"/>
                  </a:lnTo>
                  <a:lnTo>
                    <a:pt x="36" y="174"/>
                  </a:lnTo>
                  <a:lnTo>
                    <a:pt x="34" y="170"/>
                  </a:lnTo>
                  <a:lnTo>
                    <a:pt x="32" y="167"/>
                  </a:lnTo>
                  <a:lnTo>
                    <a:pt x="30" y="158"/>
                  </a:lnTo>
                  <a:lnTo>
                    <a:pt x="29" y="149"/>
                  </a:lnTo>
                  <a:lnTo>
                    <a:pt x="28" y="140"/>
                  </a:lnTo>
                  <a:lnTo>
                    <a:pt x="28" y="129"/>
                  </a:lnTo>
                  <a:lnTo>
                    <a:pt x="21" y="129"/>
                  </a:lnTo>
                  <a:lnTo>
                    <a:pt x="16" y="127"/>
                  </a:lnTo>
                  <a:lnTo>
                    <a:pt x="11" y="125"/>
                  </a:lnTo>
                  <a:lnTo>
                    <a:pt x="7" y="121"/>
                  </a:lnTo>
                  <a:lnTo>
                    <a:pt x="5" y="117"/>
                  </a:lnTo>
                  <a:lnTo>
                    <a:pt x="2" y="112"/>
                  </a:lnTo>
                  <a:lnTo>
                    <a:pt x="0" y="107"/>
                  </a:lnTo>
                  <a:lnTo>
                    <a:pt x="0" y="101"/>
                  </a:lnTo>
                  <a:lnTo>
                    <a:pt x="0" y="75"/>
                  </a:lnTo>
                  <a:lnTo>
                    <a:pt x="1" y="50"/>
                  </a:lnTo>
                  <a:lnTo>
                    <a:pt x="12" y="52"/>
                  </a:lnTo>
                  <a:lnTo>
                    <a:pt x="22" y="53"/>
                  </a:lnTo>
                  <a:lnTo>
                    <a:pt x="32" y="53"/>
                  </a:lnTo>
                  <a:lnTo>
                    <a:pt x="42" y="52"/>
                  </a:lnTo>
                  <a:lnTo>
                    <a:pt x="50" y="51"/>
                  </a:lnTo>
                  <a:lnTo>
                    <a:pt x="58" y="49"/>
                  </a:lnTo>
                  <a:lnTo>
                    <a:pt x="66" y="47"/>
                  </a:lnTo>
                  <a:lnTo>
                    <a:pt x="73" y="44"/>
                  </a:lnTo>
                  <a:lnTo>
                    <a:pt x="79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7" y="26"/>
                  </a:lnTo>
                  <a:lnTo>
                    <a:pt x="107" y="13"/>
                  </a:lnTo>
                  <a:lnTo>
                    <a:pt x="11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9" name="Freeform 235">
              <a:extLst>
                <a:ext uri="{FF2B5EF4-FFF2-40B4-BE49-F238E27FC236}">
                  <a16:creationId xmlns:a16="http://schemas.microsoft.com/office/drawing/2014/main" id="{450EA48A-D128-2145-B138-C4B21CDA1D38}"/>
                </a:ext>
              </a:extLst>
            </p:cNvPr>
            <p:cNvSpPr>
              <a:spLocks/>
            </p:cNvSpPr>
            <p:nvPr>
              <p:custDataLst>
                <p:tags r:id="rId205"/>
              </p:custDataLst>
            </p:nvPr>
          </p:nvSpPr>
          <p:spPr bwMode="auto">
            <a:xfrm>
              <a:off x="5179580" y="3720492"/>
              <a:ext cx="373819" cy="433815"/>
            </a:xfrm>
            <a:custGeom>
              <a:avLst/>
              <a:gdLst>
                <a:gd name="T0" fmla="*/ 124140 w 232"/>
                <a:gd name="T1" fmla="*/ 387376 h 248"/>
                <a:gd name="T2" fmla="*/ 126781 w 232"/>
                <a:gd name="T3" fmla="*/ 382652 h 248"/>
                <a:gd name="T4" fmla="*/ 129423 w 232"/>
                <a:gd name="T5" fmla="*/ 374778 h 248"/>
                <a:gd name="T6" fmla="*/ 132064 w 232"/>
                <a:gd name="T7" fmla="*/ 365330 h 248"/>
                <a:gd name="T8" fmla="*/ 136026 w 232"/>
                <a:gd name="T9" fmla="*/ 363755 h 248"/>
                <a:gd name="T10" fmla="*/ 137346 w 232"/>
                <a:gd name="T11" fmla="*/ 374778 h 248"/>
                <a:gd name="T12" fmla="*/ 139988 w 232"/>
                <a:gd name="T13" fmla="*/ 379502 h 248"/>
                <a:gd name="T14" fmla="*/ 142629 w 232"/>
                <a:gd name="T15" fmla="*/ 381077 h 248"/>
                <a:gd name="T16" fmla="*/ 145270 w 232"/>
                <a:gd name="T17" fmla="*/ 381077 h 248"/>
                <a:gd name="T18" fmla="*/ 149232 w 232"/>
                <a:gd name="T19" fmla="*/ 379502 h 248"/>
                <a:gd name="T20" fmla="*/ 153194 w 232"/>
                <a:gd name="T21" fmla="*/ 374778 h 248"/>
                <a:gd name="T22" fmla="*/ 285258 w 232"/>
                <a:gd name="T23" fmla="*/ 368479 h 248"/>
                <a:gd name="T24" fmla="*/ 281296 w 232"/>
                <a:gd name="T25" fmla="*/ 321238 h 248"/>
                <a:gd name="T26" fmla="*/ 273372 w 232"/>
                <a:gd name="T27" fmla="*/ 217308 h 248"/>
                <a:gd name="T28" fmla="*/ 265448 w 232"/>
                <a:gd name="T29" fmla="*/ 114953 h 248"/>
                <a:gd name="T30" fmla="*/ 261486 w 232"/>
                <a:gd name="T31" fmla="*/ 67712 h 248"/>
                <a:gd name="T32" fmla="*/ 283937 w 232"/>
                <a:gd name="T33" fmla="*/ 69287 h 248"/>
                <a:gd name="T34" fmla="*/ 306388 w 232"/>
                <a:gd name="T35" fmla="*/ 72436 h 248"/>
                <a:gd name="T36" fmla="*/ 212623 w 232"/>
                <a:gd name="T37" fmla="*/ 3149 h 248"/>
                <a:gd name="T38" fmla="*/ 211302 w 232"/>
                <a:gd name="T39" fmla="*/ 12598 h 248"/>
                <a:gd name="T40" fmla="*/ 212623 w 232"/>
                <a:gd name="T41" fmla="*/ 28345 h 248"/>
                <a:gd name="T42" fmla="*/ 129423 w 232"/>
                <a:gd name="T43" fmla="*/ 37793 h 248"/>
                <a:gd name="T44" fmla="*/ 129423 w 232"/>
                <a:gd name="T45" fmla="*/ 116528 h 248"/>
                <a:gd name="T46" fmla="*/ 125461 w 232"/>
                <a:gd name="T47" fmla="*/ 119677 h 248"/>
                <a:gd name="T48" fmla="*/ 114896 w 232"/>
                <a:gd name="T49" fmla="*/ 122826 h 248"/>
                <a:gd name="T50" fmla="*/ 95086 w 232"/>
                <a:gd name="T51" fmla="*/ 129125 h 248"/>
                <a:gd name="T52" fmla="*/ 97727 w 232"/>
                <a:gd name="T53" fmla="*/ 138573 h 248"/>
                <a:gd name="T54" fmla="*/ 103010 w 232"/>
                <a:gd name="T55" fmla="*/ 151171 h 248"/>
                <a:gd name="T56" fmla="*/ 105651 w 232"/>
                <a:gd name="T57" fmla="*/ 165343 h 248"/>
                <a:gd name="T58" fmla="*/ 106972 w 232"/>
                <a:gd name="T59" fmla="*/ 181090 h 248"/>
                <a:gd name="T60" fmla="*/ 11886 w 232"/>
                <a:gd name="T61" fmla="*/ 187389 h 248"/>
                <a:gd name="T62" fmla="*/ 6603 w 232"/>
                <a:gd name="T63" fmla="*/ 204711 h 248"/>
                <a:gd name="T64" fmla="*/ 7924 w 232"/>
                <a:gd name="T65" fmla="*/ 225182 h 248"/>
                <a:gd name="T66" fmla="*/ 10565 w 232"/>
                <a:gd name="T67" fmla="*/ 244078 h 248"/>
                <a:gd name="T68" fmla="*/ 11886 w 232"/>
                <a:gd name="T69" fmla="*/ 264549 h 248"/>
                <a:gd name="T70" fmla="*/ 11886 w 232"/>
                <a:gd name="T71" fmla="*/ 286595 h 248"/>
                <a:gd name="T72" fmla="*/ 10565 w 232"/>
                <a:gd name="T73" fmla="*/ 305491 h 248"/>
                <a:gd name="T74" fmla="*/ 7924 w 232"/>
                <a:gd name="T75" fmla="*/ 324388 h 248"/>
                <a:gd name="T76" fmla="*/ 2641 w 232"/>
                <a:gd name="T77" fmla="*/ 340135 h 248"/>
                <a:gd name="T78" fmla="*/ 2641 w 232"/>
                <a:gd name="T79" fmla="*/ 344859 h 248"/>
                <a:gd name="T80" fmla="*/ 3962 w 232"/>
                <a:gd name="T81" fmla="*/ 346433 h 248"/>
                <a:gd name="T82" fmla="*/ 3962 w 232"/>
                <a:gd name="T83" fmla="*/ 349583 h 248"/>
                <a:gd name="T84" fmla="*/ 9244 w 232"/>
                <a:gd name="T85" fmla="*/ 341709 h 248"/>
                <a:gd name="T86" fmla="*/ 23771 w 232"/>
                <a:gd name="T87" fmla="*/ 335411 h 248"/>
                <a:gd name="T88" fmla="*/ 47543 w 232"/>
                <a:gd name="T89" fmla="*/ 325962 h 248"/>
                <a:gd name="T90" fmla="*/ 59429 w 232"/>
                <a:gd name="T91" fmla="*/ 327537 h 248"/>
                <a:gd name="T92" fmla="*/ 67353 w 232"/>
                <a:gd name="T93" fmla="*/ 333836 h 248"/>
                <a:gd name="T94" fmla="*/ 73956 w 232"/>
                <a:gd name="T95" fmla="*/ 336985 h 248"/>
                <a:gd name="T96" fmla="*/ 81880 w 232"/>
                <a:gd name="T97" fmla="*/ 338560 h 248"/>
                <a:gd name="T98" fmla="*/ 87162 w 232"/>
                <a:gd name="T99" fmla="*/ 344859 h 248"/>
                <a:gd name="T100" fmla="*/ 88483 w 232"/>
                <a:gd name="T101" fmla="*/ 354307 h 248"/>
                <a:gd name="T102" fmla="*/ 92445 w 232"/>
                <a:gd name="T103" fmla="*/ 363755 h 248"/>
                <a:gd name="T104" fmla="*/ 97727 w 232"/>
                <a:gd name="T105" fmla="*/ 370054 h 248"/>
                <a:gd name="T106" fmla="*/ 112254 w 232"/>
                <a:gd name="T107" fmla="*/ 382652 h 2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2" h="248">
                  <a:moveTo>
                    <a:pt x="91" y="248"/>
                  </a:moveTo>
                  <a:lnTo>
                    <a:pt x="94" y="246"/>
                  </a:lnTo>
                  <a:lnTo>
                    <a:pt x="95" y="245"/>
                  </a:lnTo>
                  <a:lnTo>
                    <a:pt x="96" y="243"/>
                  </a:lnTo>
                  <a:lnTo>
                    <a:pt x="97" y="240"/>
                  </a:lnTo>
                  <a:lnTo>
                    <a:pt x="98" y="238"/>
                  </a:lnTo>
                  <a:lnTo>
                    <a:pt x="99" y="235"/>
                  </a:lnTo>
                  <a:lnTo>
                    <a:pt x="100" y="232"/>
                  </a:lnTo>
                  <a:lnTo>
                    <a:pt x="103" y="230"/>
                  </a:lnTo>
                  <a:lnTo>
                    <a:pt x="103" y="231"/>
                  </a:lnTo>
                  <a:lnTo>
                    <a:pt x="103" y="236"/>
                  </a:lnTo>
                  <a:lnTo>
                    <a:pt x="104" y="238"/>
                  </a:lnTo>
                  <a:lnTo>
                    <a:pt x="105" y="240"/>
                  </a:lnTo>
                  <a:lnTo>
                    <a:pt x="106" y="241"/>
                  </a:lnTo>
                  <a:lnTo>
                    <a:pt x="107" y="241"/>
                  </a:lnTo>
                  <a:lnTo>
                    <a:pt x="108" y="242"/>
                  </a:lnTo>
                  <a:lnTo>
                    <a:pt x="109" y="242"/>
                  </a:lnTo>
                  <a:lnTo>
                    <a:pt x="110" y="242"/>
                  </a:lnTo>
                  <a:lnTo>
                    <a:pt x="112" y="241"/>
                  </a:lnTo>
                  <a:lnTo>
                    <a:pt x="113" y="241"/>
                  </a:lnTo>
                  <a:lnTo>
                    <a:pt x="114" y="240"/>
                  </a:lnTo>
                  <a:lnTo>
                    <a:pt x="116" y="238"/>
                  </a:lnTo>
                  <a:lnTo>
                    <a:pt x="118" y="236"/>
                  </a:lnTo>
                  <a:lnTo>
                    <a:pt x="216" y="234"/>
                  </a:lnTo>
                  <a:lnTo>
                    <a:pt x="215" y="225"/>
                  </a:lnTo>
                  <a:lnTo>
                    <a:pt x="213" y="204"/>
                  </a:lnTo>
                  <a:lnTo>
                    <a:pt x="210" y="173"/>
                  </a:lnTo>
                  <a:lnTo>
                    <a:pt x="207" y="138"/>
                  </a:lnTo>
                  <a:lnTo>
                    <a:pt x="204" y="103"/>
                  </a:lnTo>
                  <a:lnTo>
                    <a:pt x="201" y="73"/>
                  </a:lnTo>
                  <a:lnTo>
                    <a:pt x="199" y="51"/>
                  </a:lnTo>
                  <a:lnTo>
                    <a:pt x="198" y="43"/>
                  </a:lnTo>
                  <a:lnTo>
                    <a:pt x="203" y="43"/>
                  </a:lnTo>
                  <a:lnTo>
                    <a:pt x="215" y="44"/>
                  </a:lnTo>
                  <a:lnTo>
                    <a:pt x="226" y="45"/>
                  </a:lnTo>
                  <a:lnTo>
                    <a:pt x="232" y="46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60" y="5"/>
                  </a:lnTo>
                  <a:lnTo>
                    <a:pt x="160" y="8"/>
                  </a:lnTo>
                  <a:lnTo>
                    <a:pt x="161" y="11"/>
                  </a:lnTo>
                  <a:lnTo>
                    <a:pt x="161" y="18"/>
                  </a:lnTo>
                  <a:lnTo>
                    <a:pt x="161" y="24"/>
                  </a:lnTo>
                  <a:lnTo>
                    <a:pt x="98" y="24"/>
                  </a:lnTo>
                  <a:lnTo>
                    <a:pt x="94" y="22"/>
                  </a:lnTo>
                  <a:lnTo>
                    <a:pt x="98" y="74"/>
                  </a:lnTo>
                  <a:lnTo>
                    <a:pt x="97" y="75"/>
                  </a:lnTo>
                  <a:lnTo>
                    <a:pt x="95" y="76"/>
                  </a:lnTo>
                  <a:lnTo>
                    <a:pt x="91" y="77"/>
                  </a:lnTo>
                  <a:lnTo>
                    <a:pt x="87" y="78"/>
                  </a:lnTo>
                  <a:lnTo>
                    <a:pt x="78" y="80"/>
                  </a:lnTo>
                  <a:lnTo>
                    <a:pt x="72" y="82"/>
                  </a:lnTo>
                  <a:lnTo>
                    <a:pt x="73" y="85"/>
                  </a:lnTo>
                  <a:lnTo>
                    <a:pt x="74" y="88"/>
                  </a:lnTo>
                  <a:lnTo>
                    <a:pt x="76" y="92"/>
                  </a:lnTo>
                  <a:lnTo>
                    <a:pt x="78" y="96"/>
                  </a:lnTo>
                  <a:lnTo>
                    <a:pt x="79" y="99"/>
                  </a:lnTo>
                  <a:lnTo>
                    <a:pt x="80" y="105"/>
                  </a:lnTo>
                  <a:lnTo>
                    <a:pt x="80" y="112"/>
                  </a:lnTo>
                  <a:lnTo>
                    <a:pt x="81" y="115"/>
                  </a:lnTo>
                  <a:lnTo>
                    <a:pt x="13" y="115"/>
                  </a:lnTo>
                  <a:lnTo>
                    <a:pt x="9" y="119"/>
                  </a:lnTo>
                  <a:lnTo>
                    <a:pt x="4" y="123"/>
                  </a:lnTo>
                  <a:lnTo>
                    <a:pt x="5" y="130"/>
                  </a:lnTo>
                  <a:lnTo>
                    <a:pt x="5" y="137"/>
                  </a:lnTo>
                  <a:lnTo>
                    <a:pt x="6" y="143"/>
                  </a:lnTo>
                  <a:lnTo>
                    <a:pt x="7" y="149"/>
                  </a:lnTo>
                  <a:lnTo>
                    <a:pt x="8" y="155"/>
                  </a:lnTo>
                  <a:lnTo>
                    <a:pt x="8" y="161"/>
                  </a:lnTo>
                  <a:lnTo>
                    <a:pt x="9" y="168"/>
                  </a:lnTo>
                  <a:lnTo>
                    <a:pt x="9" y="176"/>
                  </a:lnTo>
                  <a:lnTo>
                    <a:pt x="9" y="182"/>
                  </a:lnTo>
                  <a:lnTo>
                    <a:pt x="8" y="188"/>
                  </a:lnTo>
                  <a:lnTo>
                    <a:pt x="8" y="194"/>
                  </a:lnTo>
                  <a:lnTo>
                    <a:pt x="7" y="200"/>
                  </a:lnTo>
                  <a:lnTo>
                    <a:pt x="6" y="206"/>
                  </a:lnTo>
                  <a:lnTo>
                    <a:pt x="4" y="211"/>
                  </a:lnTo>
                  <a:lnTo>
                    <a:pt x="2" y="216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3" y="219"/>
                  </a:lnTo>
                  <a:lnTo>
                    <a:pt x="3" y="220"/>
                  </a:lnTo>
                  <a:lnTo>
                    <a:pt x="3" y="221"/>
                  </a:lnTo>
                  <a:lnTo>
                    <a:pt x="3" y="222"/>
                  </a:lnTo>
                  <a:lnTo>
                    <a:pt x="4" y="217"/>
                  </a:lnTo>
                  <a:lnTo>
                    <a:pt x="7" y="217"/>
                  </a:lnTo>
                  <a:lnTo>
                    <a:pt x="12" y="215"/>
                  </a:lnTo>
                  <a:lnTo>
                    <a:pt x="18" y="213"/>
                  </a:lnTo>
                  <a:lnTo>
                    <a:pt x="25" y="211"/>
                  </a:lnTo>
                  <a:lnTo>
                    <a:pt x="36" y="207"/>
                  </a:lnTo>
                  <a:lnTo>
                    <a:pt x="41" y="205"/>
                  </a:lnTo>
                  <a:lnTo>
                    <a:pt x="45" y="208"/>
                  </a:lnTo>
                  <a:lnTo>
                    <a:pt x="48" y="210"/>
                  </a:lnTo>
                  <a:lnTo>
                    <a:pt x="51" y="212"/>
                  </a:lnTo>
                  <a:lnTo>
                    <a:pt x="53" y="213"/>
                  </a:lnTo>
                  <a:lnTo>
                    <a:pt x="56" y="214"/>
                  </a:lnTo>
                  <a:lnTo>
                    <a:pt x="59" y="215"/>
                  </a:lnTo>
                  <a:lnTo>
                    <a:pt x="62" y="215"/>
                  </a:lnTo>
                  <a:lnTo>
                    <a:pt x="66" y="215"/>
                  </a:lnTo>
                  <a:lnTo>
                    <a:pt x="66" y="219"/>
                  </a:lnTo>
                  <a:lnTo>
                    <a:pt x="66" y="222"/>
                  </a:lnTo>
                  <a:lnTo>
                    <a:pt x="67" y="225"/>
                  </a:lnTo>
                  <a:lnTo>
                    <a:pt x="69" y="228"/>
                  </a:lnTo>
                  <a:lnTo>
                    <a:pt x="70" y="231"/>
                  </a:lnTo>
                  <a:lnTo>
                    <a:pt x="72" y="233"/>
                  </a:lnTo>
                  <a:lnTo>
                    <a:pt x="74" y="235"/>
                  </a:lnTo>
                  <a:lnTo>
                    <a:pt x="76" y="237"/>
                  </a:lnTo>
                  <a:lnTo>
                    <a:pt x="85" y="243"/>
                  </a:lnTo>
                  <a:lnTo>
                    <a:pt x="91" y="24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0" name="Freeform 236">
              <a:extLst>
                <a:ext uri="{FF2B5EF4-FFF2-40B4-BE49-F238E27FC236}">
                  <a16:creationId xmlns:a16="http://schemas.microsoft.com/office/drawing/2014/main" id="{04196D7A-91F3-C148-B1E1-6C95AA73C5BA}"/>
                </a:ext>
              </a:extLst>
            </p:cNvPr>
            <p:cNvSpPr>
              <a:spLocks/>
            </p:cNvSpPr>
            <p:nvPr>
              <p:custDataLst>
                <p:tags r:id="rId206"/>
              </p:custDataLst>
            </p:nvPr>
          </p:nvSpPr>
          <p:spPr bwMode="auto">
            <a:xfrm>
              <a:off x="5320973" y="3787504"/>
              <a:ext cx="505524" cy="520225"/>
            </a:xfrm>
            <a:custGeom>
              <a:avLst/>
              <a:gdLst>
                <a:gd name="T0" fmla="*/ 39336 w 948"/>
                <a:gd name="T1" fmla="*/ 413248 h 893"/>
                <a:gd name="T2" fmla="*/ 52885 w 948"/>
                <a:gd name="T3" fmla="*/ 413248 h 893"/>
                <a:gd name="T4" fmla="*/ 63811 w 948"/>
                <a:gd name="T5" fmla="*/ 410626 h 893"/>
                <a:gd name="T6" fmla="*/ 81294 w 948"/>
                <a:gd name="T7" fmla="*/ 406955 h 893"/>
                <a:gd name="T8" fmla="*/ 86102 w 948"/>
                <a:gd name="T9" fmla="*/ 426359 h 893"/>
                <a:gd name="T10" fmla="*/ 92658 w 948"/>
                <a:gd name="T11" fmla="*/ 437896 h 893"/>
                <a:gd name="T12" fmla="*/ 98777 w 948"/>
                <a:gd name="T13" fmla="*/ 443665 h 893"/>
                <a:gd name="T14" fmla="*/ 107518 w 948"/>
                <a:gd name="T15" fmla="*/ 445763 h 893"/>
                <a:gd name="T16" fmla="*/ 107518 w 948"/>
                <a:gd name="T17" fmla="*/ 462020 h 893"/>
                <a:gd name="T18" fmla="*/ 142483 w 948"/>
                <a:gd name="T19" fmla="*/ 466215 h 893"/>
                <a:gd name="T20" fmla="*/ 145979 w 948"/>
                <a:gd name="T21" fmla="*/ 459398 h 893"/>
                <a:gd name="T22" fmla="*/ 151661 w 948"/>
                <a:gd name="T23" fmla="*/ 456776 h 893"/>
                <a:gd name="T24" fmla="*/ 152098 w 948"/>
                <a:gd name="T25" fmla="*/ 465691 h 893"/>
                <a:gd name="T26" fmla="*/ 156469 w 948"/>
                <a:gd name="T27" fmla="*/ 468313 h 893"/>
                <a:gd name="T28" fmla="*/ 168270 w 948"/>
                <a:gd name="T29" fmla="*/ 468313 h 893"/>
                <a:gd name="T30" fmla="*/ 175263 w 948"/>
                <a:gd name="T31" fmla="*/ 447860 h 893"/>
                <a:gd name="T32" fmla="*/ 180071 w 948"/>
                <a:gd name="T33" fmla="*/ 413248 h 893"/>
                <a:gd name="T34" fmla="*/ 185315 w 948"/>
                <a:gd name="T35" fmla="*/ 404333 h 893"/>
                <a:gd name="T36" fmla="*/ 197553 w 948"/>
                <a:gd name="T37" fmla="*/ 395418 h 893"/>
                <a:gd name="T38" fmla="*/ 211976 w 948"/>
                <a:gd name="T39" fmla="*/ 389649 h 893"/>
                <a:gd name="T40" fmla="*/ 218969 w 948"/>
                <a:gd name="T41" fmla="*/ 382307 h 893"/>
                <a:gd name="T42" fmla="*/ 225088 w 948"/>
                <a:gd name="T43" fmla="*/ 368148 h 893"/>
                <a:gd name="T44" fmla="*/ 233829 w 948"/>
                <a:gd name="T45" fmla="*/ 350317 h 893"/>
                <a:gd name="T46" fmla="*/ 239074 w 948"/>
                <a:gd name="T47" fmla="*/ 346122 h 893"/>
                <a:gd name="T48" fmla="*/ 250001 w 948"/>
                <a:gd name="T49" fmla="*/ 345597 h 893"/>
                <a:gd name="T50" fmla="*/ 264424 w 948"/>
                <a:gd name="T51" fmla="*/ 337731 h 893"/>
                <a:gd name="T52" fmla="*/ 279284 w 948"/>
                <a:gd name="T53" fmla="*/ 327242 h 893"/>
                <a:gd name="T54" fmla="*/ 294581 w 948"/>
                <a:gd name="T55" fmla="*/ 321474 h 893"/>
                <a:gd name="T56" fmla="*/ 316435 w 948"/>
                <a:gd name="T57" fmla="*/ 319900 h 893"/>
                <a:gd name="T58" fmla="*/ 344407 w 948"/>
                <a:gd name="T59" fmla="*/ 315705 h 893"/>
                <a:gd name="T60" fmla="*/ 356207 w 948"/>
                <a:gd name="T61" fmla="*/ 311509 h 893"/>
                <a:gd name="T62" fmla="*/ 377187 w 948"/>
                <a:gd name="T63" fmla="*/ 309412 h 893"/>
                <a:gd name="T64" fmla="*/ 393795 w 948"/>
                <a:gd name="T65" fmla="*/ 305741 h 893"/>
                <a:gd name="T66" fmla="*/ 399040 w 948"/>
                <a:gd name="T67" fmla="*/ 301021 h 893"/>
                <a:gd name="T68" fmla="*/ 406907 w 948"/>
                <a:gd name="T69" fmla="*/ 285288 h 893"/>
                <a:gd name="T70" fmla="*/ 412152 w 948"/>
                <a:gd name="T71" fmla="*/ 264311 h 893"/>
                <a:gd name="T72" fmla="*/ 414337 w 948"/>
                <a:gd name="T73" fmla="*/ 241761 h 893"/>
                <a:gd name="T74" fmla="*/ 413900 w 948"/>
                <a:gd name="T75" fmla="*/ 220784 h 893"/>
                <a:gd name="T76" fmla="*/ 412152 w 948"/>
                <a:gd name="T77" fmla="*/ 190367 h 893"/>
                <a:gd name="T78" fmla="*/ 402973 w 948"/>
                <a:gd name="T79" fmla="*/ 186696 h 893"/>
                <a:gd name="T80" fmla="*/ 376749 w 948"/>
                <a:gd name="T81" fmla="*/ 168865 h 893"/>
                <a:gd name="T82" fmla="*/ 347029 w 948"/>
                <a:gd name="T83" fmla="*/ 145791 h 893"/>
                <a:gd name="T84" fmla="*/ 322553 w 948"/>
                <a:gd name="T85" fmla="*/ 113276 h 893"/>
                <a:gd name="T86" fmla="*/ 180071 w 948"/>
                <a:gd name="T87" fmla="*/ 6293 h 893"/>
                <a:gd name="T88" fmla="*/ 152098 w 948"/>
                <a:gd name="T89" fmla="*/ 53492 h 893"/>
                <a:gd name="T90" fmla="*/ 165647 w 948"/>
                <a:gd name="T91" fmla="*/ 212393 h 893"/>
                <a:gd name="T92" fmla="*/ 171329 w 948"/>
                <a:gd name="T93" fmla="*/ 296301 h 893"/>
                <a:gd name="T94" fmla="*/ 40647 w 948"/>
                <a:gd name="T95" fmla="*/ 309936 h 893"/>
                <a:gd name="T96" fmla="*/ 34528 w 948"/>
                <a:gd name="T97" fmla="*/ 317803 h 893"/>
                <a:gd name="T98" fmla="*/ 29283 w 948"/>
                <a:gd name="T99" fmla="*/ 319900 h 893"/>
                <a:gd name="T100" fmla="*/ 24913 w 948"/>
                <a:gd name="T101" fmla="*/ 318327 h 893"/>
                <a:gd name="T102" fmla="*/ 21416 w 948"/>
                <a:gd name="T103" fmla="*/ 309936 h 893"/>
                <a:gd name="T104" fmla="*/ 17483 w 948"/>
                <a:gd name="T105" fmla="*/ 304692 h 893"/>
                <a:gd name="T106" fmla="*/ 12675 w 948"/>
                <a:gd name="T107" fmla="*/ 317278 h 893"/>
                <a:gd name="T108" fmla="*/ 6556 w 948"/>
                <a:gd name="T109" fmla="*/ 326718 h 893"/>
                <a:gd name="T110" fmla="*/ 29283 w 948"/>
                <a:gd name="T111" fmla="*/ 384405 h 893"/>
                <a:gd name="T112" fmla="*/ 26661 w 948"/>
                <a:gd name="T113" fmla="*/ 392271 h 893"/>
                <a:gd name="T114" fmla="*/ 27098 w 948"/>
                <a:gd name="T115" fmla="*/ 398564 h 893"/>
                <a:gd name="T116" fmla="*/ 23601 w 948"/>
                <a:gd name="T117" fmla="*/ 413248 h 8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48" h="893">
                  <a:moveTo>
                    <a:pt x="54" y="788"/>
                  </a:moveTo>
                  <a:lnTo>
                    <a:pt x="74" y="788"/>
                  </a:lnTo>
                  <a:lnTo>
                    <a:pt x="90" y="788"/>
                  </a:lnTo>
                  <a:lnTo>
                    <a:pt x="100" y="788"/>
                  </a:lnTo>
                  <a:lnTo>
                    <a:pt x="106" y="788"/>
                  </a:lnTo>
                  <a:lnTo>
                    <a:pt x="121" y="788"/>
                  </a:lnTo>
                  <a:lnTo>
                    <a:pt x="135" y="787"/>
                  </a:lnTo>
                  <a:lnTo>
                    <a:pt x="140" y="785"/>
                  </a:lnTo>
                  <a:lnTo>
                    <a:pt x="146" y="783"/>
                  </a:lnTo>
                  <a:lnTo>
                    <a:pt x="150" y="780"/>
                  </a:lnTo>
                  <a:lnTo>
                    <a:pt x="152" y="776"/>
                  </a:lnTo>
                  <a:lnTo>
                    <a:pt x="186" y="776"/>
                  </a:lnTo>
                  <a:lnTo>
                    <a:pt x="189" y="788"/>
                  </a:lnTo>
                  <a:lnTo>
                    <a:pt x="193" y="800"/>
                  </a:lnTo>
                  <a:lnTo>
                    <a:pt x="197" y="813"/>
                  </a:lnTo>
                  <a:lnTo>
                    <a:pt x="204" y="825"/>
                  </a:lnTo>
                  <a:lnTo>
                    <a:pt x="207" y="830"/>
                  </a:lnTo>
                  <a:lnTo>
                    <a:pt x="212" y="835"/>
                  </a:lnTo>
                  <a:lnTo>
                    <a:pt x="216" y="839"/>
                  </a:lnTo>
                  <a:lnTo>
                    <a:pt x="221" y="843"/>
                  </a:lnTo>
                  <a:lnTo>
                    <a:pt x="226" y="846"/>
                  </a:lnTo>
                  <a:lnTo>
                    <a:pt x="233" y="848"/>
                  </a:lnTo>
                  <a:lnTo>
                    <a:pt x="239" y="849"/>
                  </a:lnTo>
                  <a:lnTo>
                    <a:pt x="246" y="850"/>
                  </a:lnTo>
                  <a:lnTo>
                    <a:pt x="246" y="862"/>
                  </a:lnTo>
                  <a:lnTo>
                    <a:pt x="246" y="871"/>
                  </a:lnTo>
                  <a:lnTo>
                    <a:pt x="246" y="881"/>
                  </a:lnTo>
                  <a:lnTo>
                    <a:pt x="246" y="893"/>
                  </a:lnTo>
                  <a:lnTo>
                    <a:pt x="326" y="893"/>
                  </a:lnTo>
                  <a:lnTo>
                    <a:pt x="326" y="889"/>
                  </a:lnTo>
                  <a:lnTo>
                    <a:pt x="328" y="884"/>
                  </a:lnTo>
                  <a:lnTo>
                    <a:pt x="330" y="880"/>
                  </a:lnTo>
                  <a:lnTo>
                    <a:pt x="334" y="876"/>
                  </a:lnTo>
                  <a:lnTo>
                    <a:pt x="339" y="868"/>
                  </a:lnTo>
                  <a:lnTo>
                    <a:pt x="346" y="862"/>
                  </a:lnTo>
                  <a:lnTo>
                    <a:pt x="347" y="871"/>
                  </a:lnTo>
                  <a:lnTo>
                    <a:pt x="348" y="880"/>
                  </a:lnTo>
                  <a:lnTo>
                    <a:pt x="349" y="884"/>
                  </a:lnTo>
                  <a:lnTo>
                    <a:pt x="348" y="888"/>
                  </a:lnTo>
                  <a:lnTo>
                    <a:pt x="348" y="891"/>
                  </a:lnTo>
                  <a:lnTo>
                    <a:pt x="346" y="893"/>
                  </a:lnTo>
                  <a:lnTo>
                    <a:pt x="358" y="893"/>
                  </a:lnTo>
                  <a:lnTo>
                    <a:pt x="371" y="893"/>
                  </a:lnTo>
                  <a:lnTo>
                    <a:pt x="381" y="893"/>
                  </a:lnTo>
                  <a:lnTo>
                    <a:pt x="385" y="893"/>
                  </a:lnTo>
                  <a:lnTo>
                    <a:pt x="392" y="881"/>
                  </a:lnTo>
                  <a:lnTo>
                    <a:pt x="397" y="868"/>
                  </a:lnTo>
                  <a:lnTo>
                    <a:pt x="401" y="854"/>
                  </a:lnTo>
                  <a:lnTo>
                    <a:pt x="404" y="841"/>
                  </a:lnTo>
                  <a:lnTo>
                    <a:pt x="408" y="813"/>
                  </a:lnTo>
                  <a:lnTo>
                    <a:pt x="412" y="788"/>
                  </a:lnTo>
                  <a:lnTo>
                    <a:pt x="415" y="782"/>
                  </a:lnTo>
                  <a:lnTo>
                    <a:pt x="418" y="776"/>
                  </a:lnTo>
                  <a:lnTo>
                    <a:pt x="424" y="771"/>
                  </a:lnTo>
                  <a:lnTo>
                    <a:pt x="428" y="767"/>
                  </a:lnTo>
                  <a:lnTo>
                    <a:pt x="440" y="759"/>
                  </a:lnTo>
                  <a:lnTo>
                    <a:pt x="452" y="754"/>
                  </a:lnTo>
                  <a:lnTo>
                    <a:pt x="464" y="750"/>
                  </a:lnTo>
                  <a:lnTo>
                    <a:pt x="475" y="746"/>
                  </a:lnTo>
                  <a:lnTo>
                    <a:pt x="485" y="743"/>
                  </a:lnTo>
                  <a:lnTo>
                    <a:pt x="492" y="739"/>
                  </a:lnTo>
                  <a:lnTo>
                    <a:pt x="496" y="734"/>
                  </a:lnTo>
                  <a:lnTo>
                    <a:pt x="501" y="729"/>
                  </a:lnTo>
                  <a:lnTo>
                    <a:pt x="505" y="723"/>
                  </a:lnTo>
                  <a:lnTo>
                    <a:pt x="508" y="716"/>
                  </a:lnTo>
                  <a:lnTo>
                    <a:pt x="515" y="702"/>
                  </a:lnTo>
                  <a:lnTo>
                    <a:pt x="521" y="690"/>
                  </a:lnTo>
                  <a:lnTo>
                    <a:pt x="528" y="678"/>
                  </a:lnTo>
                  <a:lnTo>
                    <a:pt x="535" y="668"/>
                  </a:lnTo>
                  <a:lnTo>
                    <a:pt x="539" y="664"/>
                  </a:lnTo>
                  <a:lnTo>
                    <a:pt x="542" y="662"/>
                  </a:lnTo>
                  <a:lnTo>
                    <a:pt x="547" y="660"/>
                  </a:lnTo>
                  <a:lnTo>
                    <a:pt x="551" y="659"/>
                  </a:lnTo>
                  <a:lnTo>
                    <a:pt x="562" y="660"/>
                  </a:lnTo>
                  <a:lnTo>
                    <a:pt x="572" y="659"/>
                  </a:lnTo>
                  <a:lnTo>
                    <a:pt x="581" y="657"/>
                  </a:lnTo>
                  <a:lnTo>
                    <a:pt x="588" y="653"/>
                  </a:lnTo>
                  <a:lnTo>
                    <a:pt x="605" y="644"/>
                  </a:lnTo>
                  <a:lnTo>
                    <a:pt x="620" y="634"/>
                  </a:lnTo>
                  <a:lnTo>
                    <a:pt x="629" y="629"/>
                  </a:lnTo>
                  <a:lnTo>
                    <a:pt x="639" y="624"/>
                  </a:lnTo>
                  <a:lnTo>
                    <a:pt x="649" y="620"/>
                  </a:lnTo>
                  <a:lnTo>
                    <a:pt x="661" y="616"/>
                  </a:lnTo>
                  <a:lnTo>
                    <a:pt x="674" y="613"/>
                  </a:lnTo>
                  <a:lnTo>
                    <a:pt x="688" y="610"/>
                  </a:lnTo>
                  <a:lnTo>
                    <a:pt x="706" y="609"/>
                  </a:lnTo>
                  <a:lnTo>
                    <a:pt x="724" y="610"/>
                  </a:lnTo>
                  <a:lnTo>
                    <a:pt x="777" y="610"/>
                  </a:lnTo>
                  <a:lnTo>
                    <a:pt x="783" y="606"/>
                  </a:lnTo>
                  <a:lnTo>
                    <a:pt x="788" y="602"/>
                  </a:lnTo>
                  <a:lnTo>
                    <a:pt x="795" y="600"/>
                  </a:lnTo>
                  <a:lnTo>
                    <a:pt x="800" y="598"/>
                  </a:lnTo>
                  <a:lnTo>
                    <a:pt x="815" y="594"/>
                  </a:lnTo>
                  <a:lnTo>
                    <a:pt x="830" y="592"/>
                  </a:lnTo>
                  <a:lnTo>
                    <a:pt x="845" y="591"/>
                  </a:lnTo>
                  <a:lnTo>
                    <a:pt x="863" y="590"/>
                  </a:lnTo>
                  <a:lnTo>
                    <a:pt x="879" y="588"/>
                  </a:lnTo>
                  <a:lnTo>
                    <a:pt x="897" y="585"/>
                  </a:lnTo>
                  <a:lnTo>
                    <a:pt x="901" y="583"/>
                  </a:lnTo>
                  <a:lnTo>
                    <a:pt x="906" y="580"/>
                  </a:lnTo>
                  <a:lnTo>
                    <a:pt x="909" y="577"/>
                  </a:lnTo>
                  <a:lnTo>
                    <a:pt x="913" y="574"/>
                  </a:lnTo>
                  <a:lnTo>
                    <a:pt x="920" y="565"/>
                  </a:lnTo>
                  <a:lnTo>
                    <a:pt x="925" y="555"/>
                  </a:lnTo>
                  <a:lnTo>
                    <a:pt x="931" y="544"/>
                  </a:lnTo>
                  <a:lnTo>
                    <a:pt x="935" y="531"/>
                  </a:lnTo>
                  <a:lnTo>
                    <a:pt x="940" y="518"/>
                  </a:lnTo>
                  <a:lnTo>
                    <a:pt x="943" y="504"/>
                  </a:lnTo>
                  <a:lnTo>
                    <a:pt x="945" y="490"/>
                  </a:lnTo>
                  <a:lnTo>
                    <a:pt x="947" y="475"/>
                  </a:lnTo>
                  <a:lnTo>
                    <a:pt x="948" y="461"/>
                  </a:lnTo>
                  <a:lnTo>
                    <a:pt x="948" y="447"/>
                  </a:lnTo>
                  <a:lnTo>
                    <a:pt x="948" y="434"/>
                  </a:lnTo>
                  <a:lnTo>
                    <a:pt x="947" y="421"/>
                  </a:lnTo>
                  <a:lnTo>
                    <a:pt x="945" y="410"/>
                  </a:lnTo>
                  <a:lnTo>
                    <a:pt x="943" y="400"/>
                  </a:lnTo>
                  <a:lnTo>
                    <a:pt x="943" y="363"/>
                  </a:lnTo>
                  <a:lnTo>
                    <a:pt x="939" y="362"/>
                  </a:lnTo>
                  <a:lnTo>
                    <a:pt x="931" y="359"/>
                  </a:lnTo>
                  <a:lnTo>
                    <a:pt x="922" y="356"/>
                  </a:lnTo>
                  <a:lnTo>
                    <a:pt x="912" y="350"/>
                  </a:lnTo>
                  <a:lnTo>
                    <a:pt x="888" y="337"/>
                  </a:lnTo>
                  <a:lnTo>
                    <a:pt x="862" y="322"/>
                  </a:lnTo>
                  <a:lnTo>
                    <a:pt x="835" y="305"/>
                  </a:lnTo>
                  <a:lnTo>
                    <a:pt x="811" y="290"/>
                  </a:lnTo>
                  <a:lnTo>
                    <a:pt x="794" y="278"/>
                  </a:lnTo>
                  <a:lnTo>
                    <a:pt x="784" y="271"/>
                  </a:lnTo>
                  <a:lnTo>
                    <a:pt x="764" y="240"/>
                  </a:lnTo>
                  <a:lnTo>
                    <a:pt x="738" y="216"/>
                  </a:lnTo>
                  <a:lnTo>
                    <a:pt x="405" y="0"/>
                  </a:lnTo>
                  <a:lnTo>
                    <a:pt x="408" y="6"/>
                  </a:lnTo>
                  <a:lnTo>
                    <a:pt x="412" y="12"/>
                  </a:lnTo>
                  <a:lnTo>
                    <a:pt x="339" y="12"/>
                  </a:lnTo>
                  <a:lnTo>
                    <a:pt x="341" y="36"/>
                  </a:lnTo>
                  <a:lnTo>
                    <a:pt x="348" y="102"/>
                  </a:lnTo>
                  <a:lnTo>
                    <a:pt x="358" y="193"/>
                  </a:lnTo>
                  <a:lnTo>
                    <a:pt x="368" y="299"/>
                  </a:lnTo>
                  <a:lnTo>
                    <a:pt x="379" y="405"/>
                  </a:lnTo>
                  <a:lnTo>
                    <a:pt x="386" y="498"/>
                  </a:lnTo>
                  <a:lnTo>
                    <a:pt x="390" y="535"/>
                  </a:lnTo>
                  <a:lnTo>
                    <a:pt x="392" y="565"/>
                  </a:lnTo>
                  <a:lnTo>
                    <a:pt x="393" y="583"/>
                  </a:lnTo>
                  <a:lnTo>
                    <a:pt x="392" y="591"/>
                  </a:lnTo>
                  <a:lnTo>
                    <a:pt x="93" y="591"/>
                  </a:lnTo>
                  <a:lnTo>
                    <a:pt x="88" y="597"/>
                  </a:lnTo>
                  <a:lnTo>
                    <a:pt x="82" y="603"/>
                  </a:lnTo>
                  <a:lnTo>
                    <a:pt x="79" y="606"/>
                  </a:lnTo>
                  <a:lnTo>
                    <a:pt x="76" y="608"/>
                  </a:lnTo>
                  <a:lnTo>
                    <a:pt x="71" y="609"/>
                  </a:lnTo>
                  <a:lnTo>
                    <a:pt x="67" y="610"/>
                  </a:lnTo>
                  <a:lnTo>
                    <a:pt x="64" y="609"/>
                  </a:lnTo>
                  <a:lnTo>
                    <a:pt x="60" y="608"/>
                  </a:lnTo>
                  <a:lnTo>
                    <a:pt x="57" y="607"/>
                  </a:lnTo>
                  <a:lnTo>
                    <a:pt x="55" y="604"/>
                  </a:lnTo>
                  <a:lnTo>
                    <a:pt x="51" y="598"/>
                  </a:lnTo>
                  <a:lnTo>
                    <a:pt x="49" y="591"/>
                  </a:lnTo>
                  <a:lnTo>
                    <a:pt x="47" y="578"/>
                  </a:lnTo>
                  <a:lnTo>
                    <a:pt x="47" y="573"/>
                  </a:lnTo>
                  <a:lnTo>
                    <a:pt x="40" y="581"/>
                  </a:lnTo>
                  <a:lnTo>
                    <a:pt x="36" y="590"/>
                  </a:lnTo>
                  <a:lnTo>
                    <a:pt x="33" y="598"/>
                  </a:lnTo>
                  <a:lnTo>
                    <a:pt x="29" y="605"/>
                  </a:lnTo>
                  <a:lnTo>
                    <a:pt x="26" y="612"/>
                  </a:lnTo>
                  <a:lnTo>
                    <a:pt x="22" y="618"/>
                  </a:lnTo>
                  <a:lnTo>
                    <a:pt x="15" y="623"/>
                  </a:lnTo>
                  <a:lnTo>
                    <a:pt x="6" y="628"/>
                  </a:lnTo>
                  <a:lnTo>
                    <a:pt x="0" y="709"/>
                  </a:lnTo>
                  <a:lnTo>
                    <a:pt x="67" y="733"/>
                  </a:lnTo>
                  <a:lnTo>
                    <a:pt x="65" y="738"/>
                  </a:lnTo>
                  <a:lnTo>
                    <a:pt x="62" y="743"/>
                  </a:lnTo>
                  <a:lnTo>
                    <a:pt x="61" y="748"/>
                  </a:lnTo>
                  <a:lnTo>
                    <a:pt x="61" y="753"/>
                  </a:lnTo>
                  <a:lnTo>
                    <a:pt x="61" y="757"/>
                  </a:lnTo>
                  <a:lnTo>
                    <a:pt x="62" y="760"/>
                  </a:lnTo>
                  <a:lnTo>
                    <a:pt x="65" y="763"/>
                  </a:lnTo>
                  <a:lnTo>
                    <a:pt x="67" y="764"/>
                  </a:lnTo>
                  <a:lnTo>
                    <a:pt x="54" y="78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1" name="Freeform 237">
              <a:extLst>
                <a:ext uri="{FF2B5EF4-FFF2-40B4-BE49-F238E27FC236}">
                  <a16:creationId xmlns:a16="http://schemas.microsoft.com/office/drawing/2014/main" id="{0A9F3855-61B5-7149-952C-638B0DC94784}"/>
                </a:ext>
              </a:extLst>
            </p:cNvPr>
            <p:cNvSpPr>
              <a:spLocks/>
            </p:cNvSpPr>
            <p:nvPr>
              <p:custDataLst>
                <p:tags r:id="rId207"/>
              </p:custDataLst>
            </p:nvPr>
          </p:nvSpPr>
          <p:spPr bwMode="auto">
            <a:xfrm>
              <a:off x="5441060" y="3350162"/>
              <a:ext cx="602370" cy="643669"/>
            </a:xfrm>
            <a:custGeom>
              <a:avLst/>
              <a:gdLst>
                <a:gd name="T0" fmla="*/ 315023 w 373"/>
                <a:gd name="T1" fmla="*/ 574740 h 370"/>
                <a:gd name="T2" fmla="*/ 322964 w 373"/>
                <a:gd name="T3" fmla="*/ 571608 h 370"/>
                <a:gd name="T4" fmla="*/ 337524 w 373"/>
                <a:gd name="T5" fmla="*/ 576306 h 370"/>
                <a:gd name="T6" fmla="*/ 492388 w 373"/>
                <a:gd name="T7" fmla="*/ 433795 h 370"/>
                <a:gd name="T8" fmla="*/ 488418 w 373"/>
                <a:gd name="T9" fmla="*/ 422833 h 370"/>
                <a:gd name="T10" fmla="*/ 477829 w 373"/>
                <a:gd name="T11" fmla="*/ 413437 h 370"/>
                <a:gd name="T12" fmla="*/ 459298 w 373"/>
                <a:gd name="T13" fmla="*/ 405607 h 370"/>
                <a:gd name="T14" fmla="*/ 448709 w 373"/>
                <a:gd name="T15" fmla="*/ 397776 h 370"/>
                <a:gd name="T16" fmla="*/ 444738 w 373"/>
                <a:gd name="T17" fmla="*/ 386814 h 370"/>
                <a:gd name="T18" fmla="*/ 446062 w 373"/>
                <a:gd name="T19" fmla="*/ 357059 h 370"/>
                <a:gd name="T20" fmla="*/ 446062 w 373"/>
                <a:gd name="T21" fmla="*/ 306946 h 370"/>
                <a:gd name="T22" fmla="*/ 442091 w 373"/>
                <a:gd name="T23" fmla="*/ 263096 h 370"/>
                <a:gd name="T24" fmla="*/ 435473 w 373"/>
                <a:gd name="T25" fmla="*/ 242738 h 370"/>
                <a:gd name="T26" fmla="*/ 427531 w 373"/>
                <a:gd name="T27" fmla="*/ 222379 h 370"/>
                <a:gd name="T28" fmla="*/ 416942 w 373"/>
                <a:gd name="T29" fmla="*/ 170699 h 370"/>
                <a:gd name="T30" fmla="*/ 405029 w 373"/>
                <a:gd name="T31" fmla="*/ 140944 h 370"/>
                <a:gd name="T32" fmla="*/ 393117 w 373"/>
                <a:gd name="T33" fmla="*/ 122152 h 370"/>
                <a:gd name="T34" fmla="*/ 397087 w 373"/>
                <a:gd name="T35" fmla="*/ 98661 h 370"/>
                <a:gd name="T36" fmla="*/ 398411 w 373"/>
                <a:gd name="T37" fmla="*/ 67340 h 370"/>
                <a:gd name="T38" fmla="*/ 399735 w 373"/>
                <a:gd name="T39" fmla="*/ 36019 h 370"/>
                <a:gd name="T40" fmla="*/ 410324 w 373"/>
                <a:gd name="T41" fmla="*/ 10962 h 370"/>
                <a:gd name="T42" fmla="*/ 399735 w 373"/>
                <a:gd name="T43" fmla="*/ 9396 h 370"/>
                <a:gd name="T44" fmla="*/ 367968 w 373"/>
                <a:gd name="T45" fmla="*/ 18793 h 370"/>
                <a:gd name="T46" fmla="*/ 324288 w 373"/>
                <a:gd name="T47" fmla="*/ 18793 h 370"/>
                <a:gd name="T48" fmla="*/ 272667 w 373"/>
                <a:gd name="T49" fmla="*/ 21925 h 370"/>
                <a:gd name="T50" fmla="*/ 222369 w 373"/>
                <a:gd name="T51" fmla="*/ 37585 h 370"/>
                <a:gd name="T52" fmla="*/ 191926 w 373"/>
                <a:gd name="T53" fmla="*/ 50114 h 370"/>
                <a:gd name="T54" fmla="*/ 164129 w 373"/>
                <a:gd name="T55" fmla="*/ 68906 h 370"/>
                <a:gd name="T56" fmla="*/ 162806 w 373"/>
                <a:gd name="T57" fmla="*/ 81435 h 370"/>
                <a:gd name="T58" fmla="*/ 173395 w 373"/>
                <a:gd name="T59" fmla="*/ 139378 h 370"/>
                <a:gd name="T60" fmla="*/ 177366 w 373"/>
                <a:gd name="T61" fmla="*/ 145643 h 370"/>
                <a:gd name="T62" fmla="*/ 186631 w 373"/>
                <a:gd name="T63" fmla="*/ 153473 h 370"/>
                <a:gd name="T64" fmla="*/ 187955 w 373"/>
                <a:gd name="T65" fmla="*/ 159737 h 370"/>
                <a:gd name="T66" fmla="*/ 183984 w 373"/>
                <a:gd name="T67" fmla="*/ 167567 h 370"/>
                <a:gd name="T68" fmla="*/ 169424 w 373"/>
                <a:gd name="T69" fmla="*/ 167567 h 370"/>
                <a:gd name="T70" fmla="*/ 140304 w 373"/>
                <a:gd name="T71" fmla="*/ 176963 h 370"/>
                <a:gd name="T72" fmla="*/ 125744 w 373"/>
                <a:gd name="T73" fmla="*/ 191058 h 370"/>
                <a:gd name="T74" fmla="*/ 119126 w 373"/>
                <a:gd name="T75" fmla="*/ 205152 h 370"/>
                <a:gd name="T76" fmla="*/ 108537 w 373"/>
                <a:gd name="T77" fmla="*/ 214549 h 370"/>
                <a:gd name="T78" fmla="*/ 87359 w 373"/>
                <a:gd name="T79" fmla="*/ 234907 h 370"/>
                <a:gd name="T80" fmla="*/ 67505 w 373"/>
                <a:gd name="T81" fmla="*/ 247436 h 370"/>
                <a:gd name="T82" fmla="*/ 41032 w 373"/>
                <a:gd name="T83" fmla="*/ 250568 h 370"/>
                <a:gd name="T84" fmla="*/ 26472 w 373"/>
                <a:gd name="T85" fmla="*/ 256832 h 370"/>
                <a:gd name="T86" fmla="*/ 10589 w 373"/>
                <a:gd name="T87" fmla="*/ 272492 h 370"/>
                <a:gd name="T88" fmla="*/ 0 w 373"/>
                <a:gd name="T89" fmla="*/ 313210 h 370"/>
                <a:gd name="T90" fmla="*/ 236929 w 373"/>
                <a:gd name="T91" fmla="*/ 518362 h 370"/>
                <a:gd name="T92" fmla="*/ 266049 w 373"/>
                <a:gd name="T93" fmla="*/ 551249 h 370"/>
                <a:gd name="T94" fmla="*/ 303110 w 373"/>
                <a:gd name="T95" fmla="*/ 576306 h 3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73" h="370">
                  <a:moveTo>
                    <a:pt x="235" y="370"/>
                  </a:moveTo>
                  <a:lnTo>
                    <a:pt x="237" y="369"/>
                  </a:lnTo>
                  <a:lnTo>
                    <a:pt x="238" y="367"/>
                  </a:lnTo>
                  <a:lnTo>
                    <a:pt x="240" y="366"/>
                  </a:lnTo>
                  <a:lnTo>
                    <a:pt x="241" y="366"/>
                  </a:lnTo>
                  <a:lnTo>
                    <a:pt x="242" y="365"/>
                  </a:lnTo>
                  <a:lnTo>
                    <a:pt x="244" y="365"/>
                  </a:lnTo>
                  <a:lnTo>
                    <a:pt x="245" y="365"/>
                  </a:lnTo>
                  <a:lnTo>
                    <a:pt x="249" y="366"/>
                  </a:lnTo>
                  <a:lnTo>
                    <a:pt x="252" y="367"/>
                  </a:lnTo>
                  <a:lnTo>
                    <a:pt x="255" y="368"/>
                  </a:lnTo>
                  <a:lnTo>
                    <a:pt x="257" y="370"/>
                  </a:lnTo>
                  <a:lnTo>
                    <a:pt x="373" y="282"/>
                  </a:lnTo>
                  <a:lnTo>
                    <a:pt x="373" y="279"/>
                  </a:lnTo>
                  <a:lnTo>
                    <a:pt x="372" y="277"/>
                  </a:lnTo>
                  <a:lnTo>
                    <a:pt x="372" y="275"/>
                  </a:lnTo>
                  <a:lnTo>
                    <a:pt x="371" y="273"/>
                  </a:lnTo>
                  <a:lnTo>
                    <a:pt x="370" y="271"/>
                  </a:lnTo>
                  <a:lnTo>
                    <a:pt x="369" y="270"/>
                  </a:lnTo>
                  <a:lnTo>
                    <a:pt x="368" y="268"/>
                  </a:lnTo>
                  <a:lnTo>
                    <a:pt x="367" y="267"/>
                  </a:lnTo>
                  <a:lnTo>
                    <a:pt x="364" y="265"/>
                  </a:lnTo>
                  <a:lnTo>
                    <a:pt x="361" y="264"/>
                  </a:lnTo>
                  <a:lnTo>
                    <a:pt x="358" y="262"/>
                  </a:lnTo>
                  <a:lnTo>
                    <a:pt x="354" y="261"/>
                  </a:lnTo>
                  <a:lnTo>
                    <a:pt x="351" y="260"/>
                  </a:lnTo>
                  <a:lnTo>
                    <a:pt x="347" y="259"/>
                  </a:lnTo>
                  <a:lnTo>
                    <a:pt x="344" y="258"/>
                  </a:lnTo>
                  <a:lnTo>
                    <a:pt x="342" y="256"/>
                  </a:lnTo>
                  <a:lnTo>
                    <a:pt x="340" y="255"/>
                  </a:lnTo>
                  <a:lnTo>
                    <a:pt x="339" y="254"/>
                  </a:lnTo>
                  <a:lnTo>
                    <a:pt x="338" y="252"/>
                  </a:lnTo>
                  <a:lnTo>
                    <a:pt x="337" y="251"/>
                  </a:lnTo>
                  <a:lnTo>
                    <a:pt x="337" y="249"/>
                  </a:lnTo>
                  <a:lnTo>
                    <a:pt x="336" y="247"/>
                  </a:lnTo>
                  <a:lnTo>
                    <a:pt x="336" y="245"/>
                  </a:lnTo>
                  <a:lnTo>
                    <a:pt x="336" y="243"/>
                  </a:lnTo>
                  <a:lnTo>
                    <a:pt x="336" y="235"/>
                  </a:lnTo>
                  <a:lnTo>
                    <a:pt x="337" y="228"/>
                  </a:lnTo>
                  <a:lnTo>
                    <a:pt x="338" y="220"/>
                  </a:lnTo>
                  <a:lnTo>
                    <a:pt x="338" y="214"/>
                  </a:lnTo>
                  <a:lnTo>
                    <a:pt x="338" y="205"/>
                  </a:lnTo>
                  <a:lnTo>
                    <a:pt x="337" y="196"/>
                  </a:lnTo>
                  <a:lnTo>
                    <a:pt x="337" y="186"/>
                  </a:lnTo>
                  <a:lnTo>
                    <a:pt x="336" y="177"/>
                  </a:lnTo>
                  <a:lnTo>
                    <a:pt x="335" y="172"/>
                  </a:lnTo>
                  <a:lnTo>
                    <a:pt x="334" y="168"/>
                  </a:lnTo>
                  <a:lnTo>
                    <a:pt x="333" y="164"/>
                  </a:lnTo>
                  <a:lnTo>
                    <a:pt x="332" y="160"/>
                  </a:lnTo>
                  <a:lnTo>
                    <a:pt x="330" y="157"/>
                  </a:lnTo>
                  <a:lnTo>
                    <a:pt x="329" y="155"/>
                  </a:lnTo>
                  <a:lnTo>
                    <a:pt x="327" y="153"/>
                  </a:lnTo>
                  <a:lnTo>
                    <a:pt x="325" y="152"/>
                  </a:lnTo>
                  <a:lnTo>
                    <a:pt x="324" y="147"/>
                  </a:lnTo>
                  <a:lnTo>
                    <a:pt x="323" y="142"/>
                  </a:lnTo>
                  <a:lnTo>
                    <a:pt x="322" y="136"/>
                  </a:lnTo>
                  <a:lnTo>
                    <a:pt x="321" y="130"/>
                  </a:lnTo>
                  <a:lnTo>
                    <a:pt x="319" y="120"/>
                  </a:lnTo>
                  <a:lnTo>
                    <a:pt x="315" y="109"/>
                  </a:lnTo>
                  <a:lnTo>
                    <a:pt x="313" y="104"/>
                  </a:lnTo>
                  <a:lnTo>
                    <a:pt x="311" y="99"/>
                  </a:lnTo>
                  <a:lnTo>
                    <a:pt x="308" y="94"/>
                  </a:lnTo>
                  <a:lnTo>
                    <a:pt x="306" y="90"/>
                  </a:lnTo>
                  <a:lnTo>
                    <a:pt x="304" y="86"/>
                  </a:lnTo>
                  <a:lnTo>
                    <a:pt x="301" y="83"/>
                  </a:lnTo>
                  <a:lnTo>
                    <a:pt x="299" y="80"/>
                  </a:lnTo>
                  <a:lnTo>
                    <a:pt x="297" y="78"/>
                  </a:lnTo>
                  <a:lnTo>
                    <a:pt x="298" y="74"/>
                  </a:lnTo>
                  <a:lnTo>
                    <a:pt x="299" y="69"/>
                  </a:lnTo>
                  <a:lnTo>
                    <a:pt x="300" y="66"/>
                  </a:lnTo>
                  <a:lnTo>
                    <a:pt x="300" y="63"/>
                  </a:lnTo>
                  <a:lnTo>
                    <a:pt x="301" y="60"/>
                  </a:lnTo>
                  <a:lnTo>
                    <a:pt x="303" y="57"/>
                  </a:lnTo>
                  <a:lnTo>
                    <a:pt x="302" y="50"/>
                  </a:lnTo>
                  <a:lnTo>
                    <a:pt x="301" y="43"/>
                  </a:lnTo>
                  <a:lnTo>
                    <a:pt x="301" y="37"/>
                  </a:lnTo>
                  <a:lnTo>
                    <a:pt x="301" y="32"/>
                  </a:lnTo>
                  <a:lnTo>
                    <a:pt x="301" y="27"/>
                  </a:lnTo>
                  <a:lnTo>
                    <a:pt x="302" y="23"/>
                  </a:lnTo>
                  <a:lnTo>
                    <a:pt x="303" y="19"/>
                  </a:lnTo>
                  <a:lnTo>
                    <a:pt x="304" y="16"/>
                  </a:lnTo>
                  <a:lnTo>
                    <a:pt x="307" y="11"/>
                  </a:lnTo>
                  <a:lnTo>
                    <a:pt x="310" y="7"/>
                  </a:lnTo>
                  <a:lnTo>
                    <a:pt x="312" y="3"/>
                  </a:lnTo>
                  <a:lnTo>
                    <a:pt x="314" y="0"/>
                  </a:lnTo>
                  <a:lnTo>
                    <a:pt x="308" y="3"/>
                  </a:lnTo>
                  <a:lnTo>
                    <a:pt x="302" y="6"/>
                  </a:lnTo>
                  <a:lnTo>
                    <a:pt x="297" y="8"/>
                  </a:lnTo>
                  <a:lnTo>
                    <a:pt x="290" y="9"/>
                  </a:lnTo>
                  <a:lnTo>
                    <a:pt x="284" y="11"/>
                  </a:lnTo>
                  <a:lnTo>
                    <a:pt x="278" y="12"/>
                  </a:lnTo>
                  <a:lnTo>
                    <a:pt x="271" y="12"/>
                  </a:lnTo>
                  <a:lnTo>
                    <a:pt x="264" y="12"/>
                  </a:lnTo>
                  <a:lnTo>
                    <a:pt x="256" y="12"/>
                  </a:lnTo>
                  <a:lnTo>
                    <a:pt x="245" y="12"/>
                  </a:lnTo>
                  <a:lnTo>
                    <a:pt x="233" y="12"/>
                  </a:lnTo>
                  <a:lnTo>
                    <a:pt x="222" y="12"/>
                  </a:lnTo>
                  <a:lnTo>
                    <a:pt x="215" y="13"/>
                  </a:lnTo>
                  <a:lnTo>
                    <a:pt x="206" y="14"/>
                  </a:lnTo>
                  <a:lnTo>
                    <a:pt x="197" y="16"/>
                  </a:lnTo>
                  <a:lnTo>
                    <a:pt x="187" y="18"/>
                  </a:lnTo>
                  <a:lnTo>
                    <a:pt x="177" y="21"/>
                  </a:lnTo>
                  <a:lnTo>
                    <a:pt x="168" y="24"/>
                  </a:lnTo>
                  <a:lnTo>
                    <a:pt x="159" y="26"/>
                  </a:lnTo>
                  <a:lnTo>
                    <a:pt x="153" y="29"/>
                  </a:lnTo>
                  <a:lnTo>
                    <a:pt x="150" y="30"/>
                  </a:lnTo>
                  <a:lnTo>
                    <a:pt x="145" y="32"/>
                  </a:lnTo>
                  <a:lnTo>
                    <a:pt x="140" y="34"/>
                  </a:lnTo>
                  <a:lnTo>
                    <a:pt x="135" y="37"/>
                  </a:lnTo>
                  <a:lnTo>
                    <a:pt x="130" y="40"/>
                  </a:lnTo>
                  <a:lnTo>
                    <a:pt x="124" y="44"/>
                  </a:lnTo>
                  <a:lnTo>
                    <a:pt x="119" y="48"/>
                  </a:lnTo>
                  <a:lnTo>
                    <a:pt x="116" y="51"/>
                  </a:lnTo>
                  <a:lnTo>
                    <a:pt x="118" y="52"/>
                  </a:lnTo>
                  <a:lnTo>
                    <a:pt x="123" y="52"/>
                  </a:lnTo>
                  <a:lnTo>
                    <a:pt x="128" y="53"/>
                  </a:lnTo>
                  <a:lnTo>
                    <a:pt x="131" y="53"/>
                  </a:lnTo>
                  <a:lnTo>
                    <a:pt x="131" y="88"/>
                  </a:lnTo>
                  <a:lnTo>
                    <a:pt x="131" y="89"/>
                  </a:lnTo>
                  <a:lnTo>
                    <a:pt x="131" y="90"/>
                  </a:lnTo>
                  <a:lnTo>
                    <a:pt x="132" y="91"/>
                  </a:lnTo>
                  <a:lnTo>
                    <a:pt x="133" y="92"/>
                  </a:lnTo>
                  <a:lnTo>
                    <a:pt x="134" y="93"/>
                  </a:lnTo>
                  <a:lnTo>
                    <a:pt x="136" y="94"/>
                  </a:lnTo>
                  <a:lnTo>
                    <a:pt x="138" y="95"/>
                  </a:lnTo>
                  <a:lnTo>
                    <a:pt x="140" y="97"/>
                  </a:lnTo>
                  <a:lnTo>
                    <a:pt x="141" y="98"/>
                  </a:lnTo>
                  <a:lnTo>
                    <a:pt x="141" y="99"/>
                  </a:lnTo>
                  <a:lnTo>
                    <a:pt x="142" y="100"/>
                  </a:lnTo>
                  <a:lnTo>
                    <a:pt x="142" y="101"/>
                  </a:lnTo>
                  <a:lnTo>
                    <a:pt x="142" y="102"/>
                  </a:lnTo>
                  <a:lnTo>
                    <a:pt x="141" y="104"/>
                  </a:lnTo>
                  <a:lnTo>
                    <a:pt x="141" y="105"/>
                  </a:lnTo>
                  <a:lnTo>
                    <a:pt x="140" y="106"/>
                  </a:lnTo>
                  <a:lnTo>
                    <a:pt x="139" y="107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5" y="108"/>
                  </a:lnTo>
                  <a:lnTo>
                    <a:pt x="128" y="107"/>
                  </a:lnTo>
                  <a:lnTo>
                    <a:pt x="120" y="107"/>
                  </a:lnTo>
                  <a:lnTo>
                    <a:pt x="116" y="108"/>
                  </a:lnTo>
                  <a:lnTo>
                    <a:pt x="112" y="111"/>
                  </a:lnTo>
                  <a:lnTo>
                    <a:pt x="106" y="113"/>
                  </a:lnTo>
                  <a:lnTo>
                    <a:pt x="101" y="116"/>
                  </a:lnTo>
                  <a:lnTo>
                    <a:pt x="99" y="118"/>
                  </a:lnTo>
                  <a:lnTo>
                    <a:pt x="97" y="120"/>
                  </a:lnTo>
                  <a:lnTo>
                    <a:pt x="95" y="122"/>
                  </a:lnTo>
                  <a:lnTo>
                    <a:pt x="93" y="124"/>
                  </a:lnTo>
                  <a:lnTo>
                    <a:pt x="92" y="126"/>
                  </a:lnTo>
                  <a:lnTo>
                    <a:pt x="91" y="128"/>
                  </a:lnTo>
                  <a:lnTo>
                    <a:pt x="90" y="131"/>
                  </a:lnTo>
                  <a:lnTo>
                    <a:pt x="90" y="133"/>
                  </a:lnTo>
                  <a:lnTo>
                    <a:pt x="87" y="134"/>
                  </a:lnTo>
                  <a:lnTo>
                    <a:pt x="84" y="135"/>
                  </a:lnTo>
                  <a:lnTo>
                    <a:pt x="82" y="137"/>
                  </a:lnTo>
                  <a:lnTo>
                    <a:pt x="79" y="139"/>
                  </a:lnTo>
                  <a:lnTo>
                    <a:pt x="74" y="143"/>
                  </a:lnTo>
                  <a:lnTo>
                    <a:pt x="69" y="148"/>
                  </a:lnTo>
                  <a:lnTo>
                    <a:pt x="66" y="150"/>
                  </a:lnTo>
                  <a:lnTo>
                    <a:pt x="62" y="152"/>
                  </a:lnTo>
                  <a:lnTo>
                    <a:pt x="59" y="155"/>
                  </a:lnTo>
                  <a:lnTo>
                    <a:pt x="55" y="156"/>
                  </a:lnTo>
                  <a:lnTo>
                    <a:pt x="51" y="158"/>
                  </a:lnTo>
                  <a:lnTo>
                    <a:pt x="46" y="159"/>
                  </a:lnTo>
                  <a:lnTo>
                    <a:pt x="41" y="160"/>
                  </a:lnTo>
                  <a:lnTo>
                    <a:pt x="35" y="160"/>
                  </a:lnTo>
                  <a:lnTo>
                    <a:pt x="31" y="160"/>
                  </a:lnTo>
                  <a:lnTo>
                    <a:pt x="29" y="161"/>
                  </a:lnTo>
                  <a:lnTo>
                    <a:pt x="26" y="161"/>
                  </a:lnTo>
                  <a:lnTo>
                    <a:pt x="24" y="162"/>
                  </a:lnTo>
                  <a:lnTo>
                    <a:pt x="20" y="164"/>
                  </a:lnTo>
                  <a:lnTo>
                    <a:pt x="17" y="167"/>
                  </a:lnTo>
                  <a:lnTo>
                    <a:pt x="13" y="169"/>
                  </a:lnTo>
                  <a:lnTo>
                    <a:pt x="10" y="172"/>
                  </a:lnTo>
                  <a:lnTo>
                    <a:pt x="8" y="174"/>
                  </a:lnTo>
                  <a:lnTo>
                    <a:pt x="6" y="175"/>
                  </a:lnTo>
                  <a:lnTo>
                    <a:pt x="3" y="176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lnTo>
                    <a:pt x="69" y="253"/>
                  </a:lnTo>
                  <a:lnTo>
                    <a:pt x="170" y="323"/>
                  </a:lnTo>
                  <a:lnTo>
                    <a:pt x="179" y="331"/>
                  </a:lnTo>
                  <a:lnTo>
                    <a:pt x="185" y="341"/>
                  </a:lnTo>
                  <a:lnTo>
                    <a:pt x="189" y="344"/>
                  </a:lnTo>
                  <a:lnTo>
                    <a:pt x="194" y="347"/>
                  </a:lnTo>
                  <a:lnTo>
                    <a:pt x="201" y="352"/>
                  </a:lnTo>
                  <a:lnTo>
                    <a:pt x="210" y="357"/>
                  </a:lnTo>
                  <a:lnTo>
                    <a:pt x="218" y="362"/>
                  </a:lnTo>
                  <a:lnTo>
                    <a:pt x="226" y="366"/>
                  </a:lnTo>
                  <a:lnTo>
                    <a:pt x="229" y="368"/>
                  </a:lnTo>
                  <a:lnTo>
                    <a:pt x="232" y="369"/>
                  </a:lnTo>
                  <a:lnTo>
                    <a:pt x="234" y="370"/>
                  </a:lnTo>
                  <a:lnTo>
                    <a:pt x="235" y="37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2" name="Freeform 238">
              <a:extLst>
                <a:ext uri="{FF2B5EF4-FFF2-40B4-BE49-F238E27FC236}">
                  <a16:creationId xmlns:a16="http://schemas.microsoft.com/office/drawing/2014/main" id="{29524AE7-68A2-6040-8027-3271A5523667}"/>
                </a:ext>
              </a:extLst>
            </p:cNvPr>
            <p:cNvSpPr>
              <a:spLocks/>
            </p:cNvSpPr>
            <p:nvPr>
              <p:custDataLst>
                <p:tags r:id="rId208"/>
              </p:custDataLst>
            </p:nvPr>
          </p:nvSpPr>
          <p:spPr bwMode="auto">
            <a:xfrm>
              <a:off x="5973703" y="3500058"/>
              <a:ext cx="468724" cy="484954"/>
            </a:xfrm>
            <a:custGeom>
              <a:avLst/>
              <a:gdLst>
                <a:gd name="T0" fmla="*/ 15770 w 877"/>
                <a:gd name="T1" fmla="*/ 74522 h 826"/>
                <a:gd name="T2" fmla="*/ 20151 w 877"/>
                <a:gd name="T3" fmla="*/ 57609 h 826"/>
                <a:gd name="T4" fmla="*/ 20151 w 877"/>
                <a:gd name="T5" fmla="*/ 36997 h 826"/>
                <a:gd name="T6" fmla="*/ 26721 w 877"/>
                <a:gd name="T7" fmla="*/ 33826 h 826"/>
                <a:gd name="T8" fmla="*/ 38987 w 877"/>
                <a:gd name="T9" fmla="*/ 29069 h 826"/>
                <a:gd name="T10" fmla="*/ 43368 w 877"/>
                <a:gd name="T11" fmla="*/ 10571 h 826"/>
                <a:gd name="T12" fmla="*/ 73593 w 877"/>
                <a:gd name="T13" fmla="*/ 3171 h 826"/>
                <a:gd name="T14" fmla="*/ 106010 w 877"/>
                <a:gd name="T15" fmla="*/ 12685 h 826"/>
                <a:gd name="T16" fmla="*/ 119589 w 877"/>
                <a:gd name="T17" fmla="*/ 22727 h 826"/>
                <a:gd name="T18" fmla="*/ 124846 w 877"/>
                <a:gd name="T19" fmla="*/ 41225 h 826"/>
                <a:gd name="T20" fmla="*/ 129226 w 877"/>
                <a:gd name="T21" fmla="*/ 53381 h 826"/>
                <a:gd name="T22" fmla="*/ 142368 w 877"/>
                <a:gd name="T23" fmla="*/ 58138 h 826"/>
                <a:gd name="T24" fmla="*/ 159014 w 877"/>
                <a:gd name="T25" fmla="*/ 57609 h 826"/>
                <a:gd name="T26" fmla="*/ 184422 w 877"/>
                <a:gd name="T27" fmla="*/ 70294 h 826"/>
                <a:gd name="T28" fmla="*/ 209391 w 877"/>
                <a:gd name="T29" fmla="*/ 85621 h 826"/>
                <a:gd name="T30" fmla="*/ 224723 w 877"/>
                <a:gd name="T31" fmla="*/ 87735 h 826"/>
                <a:gd name="T32" fmla="*/ 235674 w 877"/>
                <a:gd name="T33" fmla="*/ 83507 h 826"/>
                <a:gd name="T34" fmla="*/ 240493 w 877"/>
                <a:gd name="T35" fmla="*/ 66594 h 826"/>
                <a:gd name="T36" fmla="*/ 238302 w 877"/>
                <a:gd name="T37" fmla="*/ 54438 h 826"/>
                <a:gd name="T38" fmla="*/ 232608 w 877"/>
                <a:gd name="T39" fmla="*/ 42811 h 826"/>
                <a:gd name="T40" fmla="*/ 236112 w 877"/>
                <a:gd name="T41" fmla="*/ 25898 h 826"/>
                <a:gd name="T42" fmla="*/ 251444 w 877"/>
                <a:gd name="T43" fmla="*/ 17970 h 826"/>
                <a:gd name="T44" fmla="*/ 270280 w 877"/>
                <a:gd name="T45" fmla="*/ 2114 h 826"/>
                <a:gd name="T46" fmla="*/ 284736 w 877"/>
                <a:gd name="T47" fmla="*/ 0 h 826"/>
                <a:gd name="T48" fmla="*/ 298316 w 877"/>
                <a:gd name="T49" fmla="*/ 3171 h 826"/>
                <a:gd name="T50" fmla="*/ 304449 w 877"/>
                <a:gd name="T51" fmla="*/ 12685 h 826"/>
                <a:gd name="T52" fmla="*/ 309267 w 877"/>
                <a:gd name="T53" fmla="*/ 26426 h 826"/>
                <a:gd name="T54" fmla="*/ 318905 w 877"/>
                <a:gd name="T55" fmla="*/ 33297 h 826"/>
                <a:gd name="T56" fmla="*/ 349569 w 877"/>
                <a:gd name="T57" fmla="*/ 37525 h 826"/>
                <a:gd name="T58" fmla="*/ 363586 w 877"/>
                <a:gd name="T59" fmla="*/ 51267 h 826"/>
                <a:gd name="T60" fmla="*/ 365339 w 877"/>
                <a:gd name="T61" fmla="*/ 61837 h 826"/>
                <a:gd name="T62" fmla="*/ 369281 w 877"/>
                <a:gd name="T63" fmla="*/ 73994 h 826"/>
                <a:gd name="T64" fmla="*/ 366215 w 877"/>
                <a:gd name="T65" fmla="*/ 84036 h 826"/>
                <a:gd name="T66" fmla="*/ 360958 w 877"/>
                <a:gd name="T67" fmla="*/ 89849 h 826"/>
                <a:gd name="T68" fmla="*/ 363148 w 877"/>
                <a:gd name="T69" fmla="*/ 109405 h 826"/>
                <a:gd name="T70" fmla="*/ 375852 w 877"/>
                <a:gd name="T71" fmla="*/ 129489 h 826"/>
                <a:gd name="T72" fmla="*/ 383737 w 877"/>
                <a:gd name="T73" fmla="*/ 363097 h 826"/>
                <a:gd name="T74" fmla="*/ 384175 w 877"/>
                <a:gd name="T75" fmla="*/ 391637 h 826"/>
                <a:gd name="T76" fmla="*/ 381109 w 877"/>
                <a:gd name="T77" fmla="*/ 409607 h 826"/>
                <a:gd name="T78" fmla="*/ 371471 w 877"/>
                <a:gd name="T79" fmla="*/ 413835 h 826"/>
                <a:gd name="T80" fmla="*/ 363586 w 877"/>
                <a:gd name="T81" fmla="*/ 424934 h 826"/>
                <a:gd name="T82" fmla="*/ 160328 w 877"/>
                <a:gd name="T83" fmla="*/ 313416 h 826"/>
                <a:gd name="T84" fmla="*/ 144996 w 877"/>
                <a:gd name="T85" fmla="*/ 320815 h 826"/>
                <a:gd name="T86" fmla="*/ 127912 w 877"/>
                <a:gd name="T87" fmla="*/ 330857 h 826"/>
                <a:gd name="T88" fmla="*/ 115209 w 877"/>
                <a:gd name="T89" fmla="*/ 331385 h 826"/>
                <a:gd name="T90" fmla="*/ 100753 w 877"/>
                <a:gd name="T91" fmla="*/ 321872 h 826"/>
                <a:gd name="T92" fmla="*/ 84545 w 877"/>
                <a:gd name="T93" fmla="*/ 309716 h 826"/>
                <a:gd name="T94" fmla="*/ 66584 w 877"/>
                <a:gd name="T95" fmla="*/ 305488 h 826"/>
                <a:gd name="T96" fmla="*/ 60452 w 877"/>
                <a:gd name="T97" fmla="*/ 304959 h 826"/>
                <a:gd name="T98" fmla="*/ 56947 w 877"/>
                <a:gd name="T99" fmla="*/ 292275 h 826"/>
                <a:gd name="T100" fmla="*/ 47748 w 877"/>
                <a:gd name="T101" fmla="*/ 282761 h 826"/>
                <a:gd name="T102" fmla="*/ 27598 w 877"/>
                <a:gd name="T103" fmla="*/ 273248 h 826"/>
                <a:gd name="T104" fmla="*/ 12266 w 877"/>
                <a:gd name="T105" fmla="*/ 263734 h 826"/>
                <a:gd name="T106" fmla="*/ 7009 w 877"/>
                <a:gd name="T107" fmla="*/ 254749 h 826"/>
                <a:gd name="T108" fmla="*/ 6133 w 877"/>
                <a:gd name="T109" fmla="*/ 232023 h 826"/>
                <a:gd name="T110" fmla="*/ 8323 w 877"/>
                <a:gd name="T111" fmla="*/ 186041 h 826"/>
                <a:gd name="T112" fmla="*/ 7447 w 877"/>
                <a:gd name="T113" fmla="*/ 136360 h 826"/>
                <a:gd name="T114" fmla="*/ 1752 w 877"/>
                <a:gd name="T115" fmla="*/ 106762 h 8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77" h="826">
                  <a:moveTo>
                    <a:pt x="0" y="190"/>
                  </a:moveTo>
                  <a:lnTo>
                    <a:pt x="16" y="167"/>
                  </a:lnTo>
                  <a:lnTo>
                    <a:pt x="33" y="147"/>
                  </a:lnTo>
                  <a:lnTo>
                    <a:pt x="36" y="141"/>
                  </a:lnTo>
                  <a:lnTo>
                    <a:pt x="39" y="133"/>
                  </a:lnTo>
                  <a:lnTo>
                    <a:pt x="41" y="126"/>
                  </a:lnTo>
                  <a:lnTo>
                    <a:pt x="43" y="118"/>
                  </a:lnTo>
                  <a:lnTo>
                    <a:pt x="46" y="109"/>
                  </a:lnTo>
                  <a:lnTo>
                    <a:pt x="47" y="99"/>
                  </a:lnTo>
                  <a:lnTo>
                    <a:pt x="47" y="87"/>
                  </a:lnTo>
                  <a:lnTo>
                    <a:pt x="46" y="73"/>
                  </a:lnTo>
                  <a:lnTo>
                    <a:pt x="46" y="70"/>
                  </a:lnTo>
                  <a:lnTo>
                    <a:pt x="47" y="67"/>
                  </a:lnTo>
                  <a:lnTo>
                    <a:pt x="49" y="66"/>
                  </a:lnTo>
                  <a:lnTo>
                    <a:pt x="52" y="65"/>
                  </a:lnTo>
                  <a:lnTo>
                    <a:pt x="61" y="64"/>
                  </a:lnTo>
                  <a:lnTo>
                    <a:pt x="72" y="63"/>
                  </a:lnTo>
                  <a:lnTo>
                    <a:pt x="78" y="61"/>
                  </a:lnTo>
                  <a:lnTo>
                    <a:pt x="83" y="59"/>
                  </a:lnTo>
                  <a:lnTo>
                    <a:pt x="89" y="55"/>
                  </a:lnTo>
                  <a:lnTo>
                    <a:pt x="93" y="50"/>
                  </a:lnTo>
                  <a:lnTo>
                    <a:pt x="96" y="42"/>
                  </a:lnTo>
                  <a:lnTo>
                    <a:pt x="98" y="33"/>
                  </a:lnTo>
                  <a:lnTo>
                    <a:pt x="99" y="20"/>
                  </a:lnTo>
                  <a:lnTo>
                    <a:pt x="98" y="6"/>
                  </a:lnTo>
                  <a:lnTo>
                    <a:pt x="124" y="4"/>
                  </a:lnTo>
                  <a:lnTo>
                    <a:pt x="147" y="5"/>
                  </a:lnTo>
                  <a:lnTo>
                    <a:pt x="168" y="6"/>
                  </a:lnTo>
                  <a:lnTo>
                    <a:pt x="188" y="9"/>
                  </a:lnTo>
                  <a:lnTo>
                    <a:pt x="208" y="13"/>
                  </a:lnTo>
                  <a:lnTo>
                    <a:pt x="226" y="18"/>
                  </a:lnTo>
                  <a:lnTo>
                    <a:pt x="242" y="24"/>
                  </a:lnTo>
                  <a:lnTo>
                    <a:pt x="259" y="31"/>
                  </a:lnTo>
                  <a:lnTo>
                    <a:pt x="264" y="35"/>
                  </a:lnTo>
                  <a:lnTo>
                    <a:pt x="269" y="39"/>
                  </a:lnTo>
                  <a:lnTo>
                    <a:pt x="273" y="43"/>
                  </a:lnTo>
                  <a:lnTo>
                    <a:pt x="276" y="47"/>
                  </a:lnTo>
                  <a:lnTo>
                    <a:pt x="281" y="57"/>
                  </a:lnTo>
                  <a:lnTo>
                    <a:pt x="283" y="67"/>
                  </a:lnTo>
                  <a:lnTo>
                    <a:pt x="285" y="78"/>
                  </a:lnTo>
                  <a:lnTo>
                    <a:pt x="288" y="88"/>
                  </a:lnTo>
                  <a:lnTo>
                    <a:pt x="289" y="93"/>
                  </a:lnTo>
                  <a:lnTo>
                    <a:pt x="292" y="97"/>
                  </a:lnTo>
                  <a:lnTo>
                    <a:pt x="295" y="101"/>
                  </a:lnTo>
                  <a:lnTo>
                    <a:pt x="298" y="105"/>
                  </a:lnTo>
                  <a:lnTo>
                    <a:pt x="306" y="108"/>
                  </a:lnTo>
                  <a:lnTo>
                    <a:pt x="315" y="110"/>
                  </a:lnTo>
                  <a:lnTo>
                    <a:pt x="325" y="110"/>
                  </a:lnTo>
                  <a:lnTo>
                    <a:pt x="334" y="110"/>
                  </a:lnTo>
                  <a:lnTo>
                    <a:pt x="344" y="109"/>
                  </a:lnTo>
                  <a:lnTo>
                    <a:pt x="354" y="109"/>
                  </a:lnTo>
                  <a:lnTo>
                    <a:pt x="363" y="109"/>
                  </a:lnTo>
                  <a:lnTo>
                    <a:pt x="372" y="111"/>
                  </a:lnTo>
                  <a:lnTo>
                    <a:pt x="388" y="117"/>
                  </a:lnTo>
                  <a:lnTo>
                    <a:pt x="405" y="124"/>
                  </a:lnTo>
                  <a:lnTo>
                    <a:pt x="421" y="133"/>
                  </a:lnTo>
                  <a:lnTo>
                    <a:pt x="438" y="143"/>
                  </a:lnTo>
                  <a:lnTo>
                    <a:pt x="454" y="152"/>
                  </a:lnTo>
                  <a:lnTo>
                    <a:pt x="471" y="159"/>
                  </a:lnTo>
                  <a:lnTo>
                    <a:pt x="478" y="162"/>
                  </a:lnTo>
                  <a:lnTo>
                    <a:pt x="487" y="164"/>
                  </a:lnTo>
                  <a:lnTo>
                    <a:pt x="496" y="166"/>
                  </a:lnTo>
                  <a:lnTo>
                    <a:pt x="505" y="166"/>
                  </a:lnTo>
                  <a:lnTo>
                    <a:pt x="513" y="166"/>
                  </a:lnTo>
                  <a:lnTo>
                    <a:pt x="521" y="166"/>
                  </a:lnTo>
                  <a:lnTo>
                    <a:pt x="529" y="166"/>
                  </a:lnTo>
                  <a:lnTo>
                    <a:pt x="538" y="166"/>
                  </a:lnTo>
                  <a:lnTo>
                    <a:pt x="538" y="158"/>
                  </a:lnTo>
                  <a:lnTo>
                    <a:pt x="540" y="150"/>
                  </a:lnTo>
                  <a:lnTo>
                    <a:pt x="542" y="143"/>
                  </a:lnTo>
                  <a:lnTo>
                    <a:pt x="544" y="137"/>
                  </a:lnTo>
                  <a:lnTo>
                    <a:pt x="549" y="126"/>
                  </a:lnTo>
                  <a:lnTo>
                    <a:pt x="551" y="117"/>
                  </a:lnTo>
                  <a:lnTo>
                    <a:pt x="550" y="112"/>
                  </a:lnTo>
                  <a:lnTo>
                    <a:pt x="547" y="108"/>
                  </a:lnTo>
                  <a:lnTo>
                    <a:pt x="544" y="103"/>
                  </a:lnTo>
                  <a:lnTo>
                    <a:pt x="541" y="98"/>
                  </a:lnTo>
                  <a:lnTo>
                    <a:pt x="537" y="93"/>
                  </a:lnTo>
                  <a:lnTo>
                    <a:pt x="534" y="87"/>
                  </a:lnTo>
                  <a:lnTo>
                    <a:pt x="531" y="81"/>
                  </a:lnTo>
                  <a:lnTo>
                    <a:pt x="531" y="73"/>
                  </a:lnTo>
                  <a:lnTo>
                    <a:pt x="531" y="61"/>
                  </a:lnTo>
                  <a:lnTo>
                    <a:pt x="531" y="49"/>
                  </a:lnTo>
                  <a:lnTo>
                    <a:pt x="539" y="49"/>
                  </a:lnTo>
                  <a:lnTo>
                    <a:pt x="547" y="47"/>
                  </a:lnTo>
                  <a:lnTo>
                    <a:pt x="554" y="45"/>
                  </a:lnTo>
                  <a:lnTo>
                    <a:pt x="562" y="42"/>
                  </a:lnTo>
                  <a:lnTo>
                    <a:pt x="574" y="34"/>
                  </a:lnTo>
                  <a:lnTo>
                    <a:pt x="586" y="24"/>
                  </a:lnTo>
                  <a:lnTo>
                    <a:pt x="598" y="15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3" y="2"/>
                  </a:lnTo>
                  <a:lnTo>
                    <a:pt x="630" y="0"/>
                  </a:lnTo>
                  <a:lnTo>
                    <a:pt x="638" y="0"/>
                  </a:lnTo>
                  <a:lnTo>
                    <a:pt x="650" y="0"/>
                  </a:lnTo>
                  <a:lnTo>
                    <a:pt x="659" y="1"/>
                  </a:lnTo>
                  <a:lnTo>
                    <a:pt x="668" y="2"/>
                  </a:lnTo>
                  <a:lnTo>
                    <a:pt x="676" y="4"/>
                  </a:lnTo>
                  <a:lnTo>
                    <a:pt x="681" y="6"/>
                  </a:lnTo>
                  <a:lnTo>
                    <a:pt x="685" y="9"/>
                  </a:lnTo>
                  <a:lnTo>
                    <a:pt x="688" y="12"/>
                  </a:lnTo>
                  <a:lnTo>
                    <a:pt x="691" y="16"/>
                  </a:lnTo>
                  <a:lnTo>
                    <a:pt x="695" y="24"/>
                  </a:lnTo>
                  <a:lnTo>
                    <a:pt x="698" y="34"/>
                  </a:lnTo>
                  <a:lnTo>
                    <a:pt x="700" y="39"/>
                  </a:lnTo>
                  <a:lnTo>
                    <a:pt x="702" y="44"/>
                  </a:lnTo>
                  <a:lnTo>
                    <a:pt x="706" y="50"/>
                  </a:lnTo>
                  <a:lnTo>
                    <a:pt x="710" y="55"/>
                  </a:lnTo>
                  <a:lnTo>
                    <a:pt x="715" y="58"/>
                  </a:lnTo>
                  <a:lnTo>
                    <a:pt x="721" y="61"/>
                  </a:lnTo>
                  <a:lnTo>
                    <a:pt x="728" y="63"/>
                  </a:lnTo>
                  <a:lnTo>
                    <a:pt x="734" y="65"/>
                  </a:lnTo>
                  <a:lnTo>
                    <a:pt x="750" y="67"/>
                  </a:lnTo>
                  <a:lnTo>
                    <a:pt x="765" y="69"/>
                  </a:lnTo>
                  <a:lnTo>
                    <a:pt x="798" y="71"/>
                  </a:lnTo>
                  <a:lnTo>
                    <a:pt x="830" y="73"/>
                  </a:lnTo>
                  <a:lnTo>
                    <a:pt x="830" y="83"/>
                  </a:lnTo>
                  <a:lnTo>
                    <a:pt x="830" y="90"/>
                  </a:lnTo>
                  <a:lnTo>
                    <a:pt x="830" y="97"/>
                  </a:lnTo>
                  <a:lnTo>
                    <a:pt x="830" y="105"/>
                  </a:lnTo>
                  <a:lnTo>
                    <a:pt x="830" y="109"/>
                  </a:lnTo>
                  <a:lnTo>
                    <a:pt x="832" y="113"/>
                  </a:lnTo>
                  <a:lnTo>
                    <a:pt x="834" y="117"/>
                  </a:lnTo>
                  <a:lnTo>
                    <a:pt x="836" y="121"/>
                  </a:lnTo>
                  <a:lnTo>
                    <a:pt x="838" y="126"/>
                  </a:lnTo>
                  <a:lnTo>
                    <a:pt x="841" y="132"/>
                  </a:lnTo>
                  <a:lnTo>
                    <a:pt x="843" y="140"/>
                  </a:lnTo>
                  <a:lnTo>
                    <a:pt x="843" y="148"/>
                  </a:lnTo>
                  <a:lnTo>
                    <a:pt x="842" y="152"/>
                  </a:lnTo>
                  <a:lnTo>
                    <a:pt x="840" y="156"/>
                  </a:lnTo>
                  <a:lnTo>
                    <a:pt x="836" y="159"/>
                  </a:lnTo>
                  <a:lnTo>
                    <a:pt x="833" y="162"/>
                  </a:lnTo>
                  <a:lnTo>
                    <a:pt x="830" y="165"/>
                  </a:lnTo>
                  <a:lnTo>
                    <a:pt x="826" y="168"/>
                  </a:lnTo>
                  <a:lnTo>
                    <a:pt x="824" y="170"/>
                  </a:lnTo>
                  <a:lnTo>
                    <a:pt x="823" y="172"/>
                  </a:lnTo>
                  <a:lnTo>
                    <a:pt x="824" y="184"/>
                  </a:lnTo>
                  <a:lnTo>
                    <a:pt x="825" y="196"/>
                  </a:lnTo>
                  <a:lnTo>
                    <a:pt x="829" y="207"/>
                  </a:lnTo>
                  <a:lnTo>
                    <a:pt x="834" y="217"/>
                  </a:lnTo>
                  <a:lnTo>
                    <a:pt x="841" y="227"/>
                  </a:lnTo>
                  <a:lnTo>
                    <a:pt x="848" y="236"/>
                  </a:lnTo>
                  <a:lnTo>
                    <a:pt x="858" y="245"/>
                  </a:lnTo>
                  <a:lnTo>
                    <a:pt x="869" y="253"/>
                  </a:lnTo>
                  <a:lnTo>
                    <a:pt x="876" y="671"/>
                  </a:lnTo>
                  <a:lnTo>
                    <a:pt x="876" y="680"/>
                  </a:lnTo>
                  <a:lnTo>
                    <a:pt x="876" y="687"/>
                  </a:lnTo>
                  <a:lnTo>
                    <a:pt x="876" y="697"/>
                  </a:lnTo>
                  <a:lnTo>
                    <a:pt x="876" y="709"/>
                  </a:lnTo>
                  <a:lnTo>
                    <a:pt x="877" y="726"/>
                  </a:lnTo>
                  <a:lnTo>
                    <a:pt x="877" y="741"/>
                  </a:lnTo>
                  <a:lnTo>
                    <a:pt x="877" y="756"/>
                  </a:lnTo>
                  <a:lnTo>
                    <a:pt x="876" y="766"/>
                  </a:lnTo>
                  <a:lnTo>
                    <a:pt x="874" y="771"/>
                  </a:lnTo>
                  <a:lnTo>
                    <a:pt x="870" y="775"/>
                  </a:lnTo>
                  <a:lnTo>
                    <a:pt x="867" y="778"/>
                  </a:lnTo>
                  <a:lnTo>
                    <a:pt x="863" y="780"/>
                  </a:lnTo>
                  <a:lnTo>
                    <a:pt x="856" y="782"/>
                  </a:lnTo>
                  <a:lnTo>
                    <a:pt x="848" y="783"/>
                  </a:lnTo>
                  <a:lnTo>
                    <a:pt x="840" y="783"/>
                  </a:lnTo>
                  <a:lnTo>
                    <a:pt x="830" y="782"/>
                  </a:lnTo>
                  <a:lnTo>
                    <a:pt x="830" y="792"/>
                  </a:lnTo>
                  <a:lnTo>
                    <a:pt x="830" y="804"/>
                  </a:lnTo>
                  <a:lnTo>
                    <a:pt x="830" y="816"/>
                  </a:lnTo>
                  <a:lnTo>
                    <a:pt x="830" y="826"/>
                  </a:lnTo>
                  <a:lnTo>
                    <a:pt x="378" y="592"/>
                  </a:lnTo>
                  <a:lnTo>
                    <a:pt x="366" y="593"/>
                  </a:lnTo>
                  <a:lnTo>
                    <a:pt x="359" y="595"/>
                  </a:lnTo>
                  <a:lnTo>
                    <a:pt x="353" y="597"/>
                  </a:lnTo>
                  <a:lnTo>
                    <a:pt x="344" y="598"/>
                  </a:lnTo>
                  <a:lnTo>
                    <a:pt x="331" y="607"/>
                  </a:lnTo>
                  <a:lnTo>
                    <a:pt x="318" y="616"/>
                  </a:lnTo>
                  <a:lnTo>
                    <a:pt x="308" y="620"/>
                  </a:lnTo>
                  <a:lnTo>
                    <a:pt x="297" y="624"/>
                  </a:lnTo>
                  <a:lnTo>
                    <a:pt x="292" y="626"/>
                  </a:lnTo>
                  <a:lnTo>
                    <a:pt x="285" y="627"/>
                  </a:lnTo>
                  <a:lnTo>
                    <a:pt x="278" y="628"/>
                  </a:lnTo>
                  <a:lnTo>
                    <a:pt x="272" y="628"/>
                  </a:lnTo>
                  <a:lnTo>
                    <a:pt x="263" y="627"/>
                  </a:lnTo>
                  <a:lnTo>
                    <a:pt x="254" y="624"/>
                  </a:lnTo>
                  <a:lnTo>
                    <a:pt x="246" y="620"/>
                  </a:lnTo>
                  <a:lnTo>
                    <a:pt x="238" y="614"/>
                  </a:lnTo>
                  <a:lnTo>
                    <a:pt x="230" y="609"/>
                  </a:lnTo>
                  <a:lnTo>
                    <a:pt x="224" y="602"/>
                  </a:lnTo>
                  <a:lnTo>
                    <a:pt x="220" y="597"/>
                  </a:lnTo>
                  <a:lnTo>
                    <a:pt x="218" y="592"/>
                  </a:lnTo>
                  <a:lnTo>
                    <a:pt x="193" y="586"/>
                  </a:lnTo>
                  <a:lnTo>
                    <a:pt x="173" y="579"/>
                  </a:lnTo>
                  <a:lnTo>
                    <a:pt x="165" y="577"/>
                  </a:lnTo>
                  <a:lnTo>
                    <a:pt x="157" y="577"/>
                  </a:lnTo>
                  <a:lnTo>
                    <a:pt x="152" y="578"/>
                  </a:lnTo>
                  <a:lnTo>
                    <a:pt x="148" y="579"/>
                  </a:lnTo>
                  <a:lnTo>
                    <a:pt x="143" y="583"/>
                  </a:lnTo>
                  <a:lnTo>
                    <a:pt x="139" y="586"/>
                  </a:lnTo>
                  <a:lnTo>
                    <a:pt x="138" y="577"/>
                  </a:lnTo>
                  <a:lnTo>
                    <a:pt x="137" y="570"/>
                  </a:lnTo>
                  <a:lnTo>
                    <a:pt x="136" y="564"/>
                  </a:lnTo>
                  <a:lnTo>
                    <a:pt x="134" y="558"/>
                  </a:lnTo>
                  <a:lnTo>
                    <a:pt x="130" y="553"/>
                  </a:lnTo>
                  <a:lnTo>
                    <a:pt x="127" y="549"/>
                  </a:lnTo>
                  <a:lnTo>
                    <a:pt x="124" y="545"/>
                  </a:lnTo>
                  <a:lnTo>
                    <a:pt x="119" y="541"/>
                  </a:lnTo>
                  <a:lnTo>
                    <a:pt x="109" y="535"/>
                  </a:lnTo>
                  <a:lnTo>
                    <a:pt x="98" y="530"/>
                  </a:lnTo>
                  <a:lnTo>
                    <a:pt x="87" y="526"/>
                  </a:lnTo>
                  <a:lnTo>
                    <a:pt x="75" y="521"/>
                  </a:lnTo>
                  <a:lnTo>
                    <a:pt x="63" y="517"/>
                  </a:lnTo>
                  <a:lnTo>
                    <a:pt x="52" y="513"/>
                  </a:lnTo>
                  <a:lnTo>
                    <a:pt x="41" y="509"/>
                  </a:lnTo>
                  <a:lnTo>
                    <a:pt x="33" y="503"/>
                  </a:lnTo>
                  <a:lnTo>
                    <a:pt x="28" y="499"/>
                  </a:lnTo>
                  <a:lnTo>
                    <a:pt x="24" y="496"/>
                  </a:lnTo>
                  <a:lnTo>
                    <a:pt x="20" y="492"/>
                  </a:lnTo>
                  <a:lnTo>
                    <a:pt x="18" y="487"/>
                  </a:lnTo>
                  <a:lnTo>
                    <a:pt x="16" y="482"/>
                  </a:lnTo>
                  <a:lnTo>
                    <a:pt x="14" y="476"/>
                  </a:lnTo>
                  <a:lnTo>
                    <a:pt x="13" y="469"/>
                  </a:lnTo>
                  <a:lnTo>
                    <a:pt x="13" y="462"/>
                  </a:lnTo>
                  <a:lnTo>
                    <a:pt x="14" y="439"/>
                  </a:lnTo>
                  <a:lnTo>
                    <a:pt x="16" y="417"/>
                  </a:lnTo>
                  <a:lnTo>
                    <a:pt x="18" y="395"/>
                  </a:lnTo>
                  <a:lnTo>
                    <a:pt x="19" y="376"/>
                  </a:lnTo>
                  <a:lnTo>
                    <a:pt x="19" y="352"/>
                  </a:lnTo>
                  <a:lnTo>
                    <a:pt x="19" y="329"/>
                  </a:lnTo>
                  <a:lnTo>
                    <a:pt x="19" y="305"/>
                  </a:lnTo>
                  <a:lnTo>
                    <a:pt x="19" y="281"/>
                  </a:lnTo>
                  <a:lnTo>
                    <a:pt x="17" y="258"/>
                  </a:lnTo>
                  <a:lnTo>
                    <a:pt x="14" y="234"/>
                  </a:lnTo>
                  <a:lnTo>
                    <a:pt x="11" y="223"/>
                  </a:lnTo>
                  <a:lnTo>
                    <a:pt x="7" y="212"/>
                  </a:lnTo>
                  <a:lnTo>
                    <a:pt x="4" y="202"/>
                  </a:lnTo>
                  <a:lnTo>
                    <a:pt x="0" y="19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3" name="Freeform 240">
              <a:extLst>
                <a:ext uri="{FF2B5EF4-FFF2-40B4-BE49-F238E27FC236}">
                  <a16:creationId xmlns:a16="http://schemas.microsoft.com/office/drawing/2014/main" id="{BBF38CB4-0A5B-A749-945E-58D7D59F10FE}"/>
                </a:ext>
              </a:extLst>
            </p:cNvPr>
            <p:cNvSpPr>
              <a:spLocks/>
            </p:cNvSpPr>
            <p:nvPr>
              <p:custDataLst>
                <p:tags r:id="rId209"/>
              </p:custDataLst>
            </p:nvPr>
          </p:nvSpPr>
          <p:spPr bwMode="auto">
            <a:xfrm>
              <a:off x="5162148" y="3695803"/>
              <a:ext cx="282784" cy="239833"/>
            </a:xfrm>
            <a:custGeom>
              <a:avLst/>
              <a:gdLst>
                <a:gd name="T0" fmla="*/ 145866 w 518"/>
                <a:gd name="T1" fmla="*/ 58495 h 406"/>
                <a:gd name="T2" fmla="*/ 145866 w 518"/>
                <a:gd name="T3" fmla="*/ 137729 h 406"/>
                <a:gd name="T4" fmla="*/ 140944 w 518"/>
                <a:gd name="T5" fmla="*/ 140388 h 406"/>
                <a:gd name="T6" fmla="*/ 130206 w 518"/>
                <a:gd name="T7" fmla="*/ 144111 h 406"/>
                <a:gd name="T8" fmla="*/ 110071 w 518"/>
                <a:gd name="T9" fmla="*/ 150492 h 406"/>
                <a:gd name="T10" fmla="*/ 113203 w 518"/>
                <a:gd name="T11" fmla="*/ 160596 h 406"/>
                <a:gd name="T12" fmla="*/ 118572 w 518"/>
                <a:gd name="T13" fmla="*/ 173358 h 406"/>
                <a:gd name="T14" fmla="*/ 120362 w 518"/>
                <a:gd name="T15" fmla="*/ 187716 h 406"/>
                <a:gd name="T16" fmla="*/ 121704 w 518"/>
                <a:gd name="T17" fmla="*/ 203137 h 406"/>
                <a:gd name="T18" fmla="*/ 23267 w 518"/>
                <a:gd name="T19" fmla="*/ 209519 h 406"/>
                <a:gd name="T20" fmla="*/ 9844 w 518"/>
                <a:gd name="T21" fmla="*/ 215900 h 406"/>
                <a:gd name="T22" fmla="*/ 2237 w 518"/>
                <a:gd name="T23" fmla="*/ 214305 h 406"/>
                <a:gd name="T24" fmla="*/ 447 w 518"/>
                <a:gd name="T25" fmla="*/ 211646 h 406"/>
                <a:gd name="T26" fmla="*/ 447 w 518"/>
                <a:gd name="T27" fmla="*/ 204733 h 406"/>
                <a:gd name="T28" fmla="*/ 1790 w 518"/>
                <a:gd name="T29" fmla="*/ 197288 h 406"/>
                <a:gd name="T30" fmla="*/ 4922 w 518"/>
                <a:gd name="T31" fmla="*/ 188248 h 406"/>
                <a:gd name="T32" fmla="*/ 8949 w 518"/>
                <a:gd name="T33" fmla="*/ 181335 h 406"/>
                <a:gd name="T34" fmla="*/ 13423 w 518"/>
                <a:gd name="T35" fmla="*/ 177612 h 406"/>
                <a:gd name="T36" fmla="*/ 17003 w 518"/>
                <a:gd name="T37" fmla="*/ 173358 h 406"/>
                <a:gd name="T38" fmla="*/ 19687 w 518"/>
                <a:gd name="T39" fmla="*/ 168572 h 406"/>
                <a:gd name="T40" fmla="*/ 21925 w 518"/>
                <a:gd name="T41" fmla="*/ 155278 h 406"/>
                <a:gd name="T42" fmla="*/ 25057 w 518"/>
                <a:gd name="T43" fmla="*/ 140920 h 406"/>
                <a:gd name="T44" fmla="*/ 27741 w 518"/>
                <a:gd name="T45" fmla="*/ 136666 h 406"/>
                <a:gd name="T46" fmla="*/ 33111 w 518"/>
                <a:gd name="T47" fmla="*/ 130816 h 406"/>
                <a:gd name="T48" fmla="*/ 41165 w 518"/>
                <a:gd name="T49" fmla="*/ 126562 h 406"/>
                <a:gd name="T50" fmla="*/ 47876 w 518"/>
                <a:gd name="T51" fmla="*/ 122840 h 406"/>
                <a:gd name="T52" fmla="*/ 54588 w 518"/>
                <a:gd name="T53" fmla="*/ 115927 h 406"/>
                <a:gd name="T54" fmla="*/ 60852 w 518"/>
                <a:gd name="T55" fmla="*/ 103696 h 406"/>
                <a:gd name="T56" fmla="*/ 67116 w 518"/>
                <a:gd name="T57" fmla="*/ 82957 h 406"/>
                <a:gd name="T58" fmla="*/ 72486 w 518"/>
                <a:gd name="T59" fmla="*/ 62217 h 406"/>
                <a:gd name="T60" fmla="*/ 76960 w 518"/>
                <a:gd name="T61" fmla="*/ 49987 h 406"/>
                <a:gd name="T62" fmla="*/ 83224 w 518"/>
                <a:gd name="T63" fmla="*/ 38819 h 406"/>
                <a:gd name="T64" fmla="*/ 89936 w 518"/>
                <a:gd name="T65" fmla="*/ 32970 h 406"/>
                <a:gd name="T66" fmla="*/ 95305 w 518"/>
                <a:gd name="T67" fmla="*/ 30311 h 406"/>
                <a:gd name="T68" fmla="*/ 97990 w 518"/>
                <a:gd name="T69" fmla="*/ 23398 h 406"/>
                <a:gd name="T70" fmla="*/ 99780 w 518"/>
                <a:gd name="T71" fmla="*/ 14890 h 406"/>
                <a:gd name="T72" fmla="*/ 102017 w 518"/>
                <a:gd name="T73" fmla="*/ 8508 h 406"/>
                <a:gd name="T74" fmla="*/ 106939 w 518"/>
                <a:gd name="T75" fmla="*/ 4254 h 406"/>
                <a:gd name="T76" fmla="*/ 228643 w 518"/>
                <a:gd name="T77" fmla="*/ 0 h 406"/>
                <a:gd name="T78" fmla="*/ 230433 w 518"/>
                <a:gd name="T79" fmla="*/ 24462 h 406"/>
                <a:gd name="T80" fmla="*/ 231775 w 518"/>
                <a:gd name="T81" fmla="*/ 58495 h 40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18" h="406">
                  <a:moveTo>
                    <a:pt x="518" y="110"/>
                  </a:moveTo>
                  <a:lnTo>
                    <a:pt x="326" y="110"/>
                  </a:lnTo>
                  <a:lnTo>
                    <a:pt x="312" y="104"/>
                  </a:lnTo>
                  <a:lnTo>
                    <a:pt x="326" y="259"/>
                  </a:lnTo>
                  <a:lnTo>
                    <a:pt x="323" y="261"/>
                  </a:lnTo>
                  <a:lnTo>
                    <a:pt x="315" y="264"/>
                  </a:lnTo>
                  <a:lnTo>
                    <a:pt x="304" y="267"/>
                  </a:lnTo>
                  <a:lnTo>
                    <a:pt x="291" y="271"/>
                  </a:lnTo>
                  <a:lnTo>
                    <a:pt x="263" y="277"/>
                  </a:lnTo>
                  <a:lnTo>
                    <a:pt x="246" y="283"/>
                  </a:lnTo>
                  <a:lnTo>
                    <a:pt x="250" y="292"/>
                  </a:lnTo>
                  <a:lnTo>
                    <a:pt x="253" y="302"/>
                  </a:lnTo>
                  <a:lnTo>
                    <a:pt x="258" y="314"/>
                  </a:lnTo>
                  <a:lnTo>
                    <a:pt x="265" y="326"/>
                  </a:lnTo>
                  <a:lnTo>
                    <a:pt x="267" y="335"/>
                  </a:lnTo>
                  <a:lnTo>
                    <a:pt x="269" y="353"/>
                  </a:lnTo>
                  <a:lnTo>
                    <a:pt x="271" y="373"/>
                  </a:lnTo>
                  <a:lnTo>
                    <a:pt x="272" y="382"/>
                  </a:lnTo>
                  <a:lnTo>
                    <a:pt x="67" y="382"/>
                  </a:lnTo>
                  <a:lnTo>
                    <a:pt x="52" y="394"/>
                  </a:lnTo>
                  <a:lnTo>
                    <a:pt x="39" y="406"/>
                  </a:lnTo>
                  <a:lnTo>
                    <a:pt x="22" y="406"/>
                  </a:lnTo>
                  <a:lnTo>
                    <a:pt x="10" y="404"/>
                  </a:lnTo>
                  <a:lnTo>
                    <a:pt x="5" y="403"/>
                  </a:lnTo>
                  <a:lnTo>
                    <a:pt x="2" y="401"/>
                  </a:lnTo>
                  <a:lnTo>
                    <a:pt x="1" y="398"/>
                  </a:lnTo>
                  <a:lnTo>
                    <a:pt x="0" y="394"/>
                  </a:lnTo>
                  <a:lnTo>
                    <a:pt x="1" y="385"/>
                  </a:lnTo>
                  <a:lnTo>
                    <a:pt x="2" y="378"/>
                  </a:lnTo>
                  <a:lnTo>
                    <a:pt x="4" y="371"/>
                  </a:lnTo>
                  <a:lnTo>
                    <a:pt x="6" y="365"/>
                  </a:lnTo>
                  <a:lnTo>
                    <a:pt x="11" y="354"/>
                  </a:lnTo>
                  <a:lnTo>
                    <a:pt x="13" y="344"/>
                  </a:lnTo>
                  <a:lnTo>
                    <a:pt x="20" y="341"/>
                  </a:lnTo>
                  <a:lnTo>
                    <a:pt x="26" y="337"/>
                  </a:lnTo>
                  <a:lnTo>
                    <a:pt x="30" y="334"/>
                  </a:lnTo>
                  <a:lnTo>
                    <a:pt x="35" y="330"/>
                  </a:lnTo>
                  <a:lnTo>
                    <a:pt x="38" y="326"/>
                  </a:lnTo>
                  <a:lnTo>
                    <a:pt x="41" y="321"/>
                  </a:lnTo>
                  <a:lnTo>
                    <a:pt x="44" y="317"/>
                  </a:lnTo>
                  <a:lnTo>
                    <a:pt x="46" y="313"/>
                  </a:lnTo>
                  <a:lnTo>
                    <a:pt x="49" y="292"/>
                  </a:lnTo>
                  <a:lnTo>
                    <a:pt x="52" y="271"/>
                  </a:lnTo>
                  <a:lnTo>
                    <a:pt x="56" y="265"/>
                  </a:lnTo>
                  <a:lnTo>
                    <a:pt x="59" y="261"/>
                  </a:lnTo>
                  <a:lnTo>
                    <a:pt x="62" y="257"/>
                  </a:lnTo>
                  <a:lnTo>
                    <a:pt x="66" y="253"/>
                  </a:lnTo>
                  <a:lnTo>
                    <a:pt x="74" y="246"/>
                  </a:lnTo>
                  <a:lnTo>
                    <a:pt x="83" y="242"/>
                  </a:lnTo>
                  <a:lnTo>
                    <a:pt x="92" y="238"/>
                  </a:lnTo>
                  <a:lnTo>
                    <a:pt x="100" y="235"/>
                  </a:lnTo>
                  <a:lnTo>
                    <a:pt x="107" y="231"/>
                  </a:lnTo>
                  <a:lnTo>
                    <a:pt x="113" y="227"/>
                  </a:lnTo>
                  <a:lnTo>
                    <a:pt x="122" y="218"/>
                  </a:lnTo>
                  <a:lnTo>
                    <a:pt x="129" y="207"/>
                  </a:lnTo>
                  <a:lnTo>
                    <a:pt x="136" y="195"/>
                  </a:lnTo>
                  <a:lnTo>
                    <a:pt x="141" y="182"/>
                  </a:lnTo>
                  <a:lnTo>
                    <a:pt x="150" y="156"/>
                  </a:lnTo>
                  <a:lnTo>
                    <a:pt x="158" y="129"/>
                  </a:lnTo>
                  <a:lnTo>
                    <a:pt x="162" y="117"/>
                  </a:lnTo>
                  <a:lnTo>
                    <a:pt x="168" y="105"/>
                  </a:lnTo>
                  <a:lnTo>
                    <a:pt x="172" y="94"/>
                  </a:lnTo>
                  <a:lnTo>
                    <a:pt x="179" y="83"/>
                  </a:lnTo>
                  <a:lnTo>
                    <a:pt x="186" y="73"/>
                  </a:lnTo>
                  <a:lnTo>
                    <a:pt x="195" y="66"/>
                  </a:lnTo>
                  <a:lnTo>
                    <a:pt x="201" y="62"/>
                  </a:lnTo>
                  <a:lnTo>
                    <a:pt x="206" y="59"/>
                  </a:lnTo>
                  <a:lnTo>
                    <a:pt x="213" y="57"/>
                  </a:lnTo>
                  <a:lnTo>
                    <a:pt x="219" y="55"/>
                  </a:lnTo>
                  <a:lnTo>
                    <a:pt x="219" y="44"/>
                  </a:lnTo>
                  <a:lnTo>
                    <a:pt x="220" y="36"/>
                  </a:lnTo>
                  <a:lnTo>
                    <a:pt x="223" y="28"/>
                  </a:lnTo>
                  <a:lnTo>
                    <a:pt x="225" y="21"/>
                  </a:lnTo>
                  <a:lnTo>
                    <a:pt x="228" y="16"/>
                  </a:lnTo>
                  <a:lnTo>
                    <a:pt x="233" y="11"/>
                  </a:lnTo>
                  <a:lnTo>
                    <a:pt x="239" y="8"/>
                  </a:lnTo>
                  <a:lnTo>
                    <a:pt x="246" y="6"/>
                  </a:lnTo>
                  <a:lnTo>
                    <a:pt x="511" y="0"/>
                  </a:lnTo>
                  <a:lnTo>
                    <a:pt x="513" y="13"/>
                  </a:lnTo>
                  <a:lnTo>
                    <a:pt x="515" y="46"/>
                  </a:lnTo>
                  <a:lnTo>
                    <a:pt x="517" y="83"/>
                  </a:lnTo>
                  <a:lnTo>
                    <a:pt x="518" y="11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4" name="Freeform 246">
              <a:extLst>
                <a:ext uri="{FF2B5EF4-FFF2-40B4-BE49-F238E27FC236}">
                  <a16:creationId xmlns:a16="http://schemas.microsoft.com/office/drawing/2014/main" id="{6C8E298E-EF8B-7541-B755-EEE3ACA2DAE8}"/>
                </a:ext>
              </a:extLst>
            </p:cNvPr>
            <p:cNvSpPr>
              <a:spLocks/>
            </p:cNvSpPr>
            <p:nvPr>
              <p:custDataLst>
                <p:tags r:id="rId210"/>
              </p:custDataLst>
            </p:nvPr>
          </p:nvSpPr>
          <p:spPr bwMode="auto">
            <a:xfrm>
              <a:off x="6605125" y="3406594"/>
              <a:ext cx="61980" cy="63485"/>
            </a:xfrm>
            <a:custGeom>
              <a:avLst/>
              <a:gdLst>
                <a:gd name="T0" fmla="*/ 0 w 113"/>
                <a:gd name="T1" fmla="*/ 33981 h 74"/>
                <a:gd name="T2" fmla="*/ 8991 w 113"/>
                <a:gd name="T3" fmla="*/ 57150 h 74"/>
                <a:gd name="T4" fmla="*/ 16634 w 113"/>
                <a:gd name="T5" fmla="*/ 53289 h 74"/>
                <a:gd name="T6" fmla="*/ 22927 w 113"/>
                <a:gd name="T7" fmla="*/ 50199 h 74"/>
                <a:gd name="T8" fmla="*/ 28772 w 113"/>
                <a:gd name="T9" fmla="*/ 45566 h 74"/>
                <a:gd name="T10" fmla="*/ 33267 w 113"/>
                <a:gd name="T11" fmla="*/ 40932 h 74"/>
                <a:gd name="T12" fmla="*/ 35065 w 113"/>
                <a:gd name="T13" fmla="*/ 37843 h 74"/>
                <a:gd name="T14" fmla="*/ 37313 w 113"/>
                <a:gd name="T15" fmla="*/ 34753 h 74"/>
                <a:gd name="T16" fmla="*/ 38662 w 113"/>
                <a:gd name="T17" fmla="*/ 31664 h 74"/>
                <a:gd name="T18" fmla="*/ 39561 w 113"/>
                <a:gd name="T19" fmla="*/ 28575 h 74"/>
                <a:gd name="T20" fmla="*/ 40460 w 113"/>
                <a:gd name="T21" fmla="*/ 24714 h 74"/>
                <a:gd name="T22" fmla="*/ 40910 w 113"/>
                <a:gd name="T23" fmla="*/ 20080 h 74"/>
                <a:gd name="T24" fmla="*/ 41809 w 113"/>
                <a:gd name="T25" fmla="*/ 14674 h 74"/>
                <a:gd name="T26" fmla="*/ 42258 w 113"/>
                <a:gd name="T27" fmla="*/ 10040 h 74"/>
                <a:gd name="T28" fmla="*/ 44506 w 113"/>
                <a:gd name="T29" fmla="*/ 9268 h 74"/>
                <a:gd name="T30" fmla="*/ 47653 w 113"/>
                <a:gd name="T31" fmla="*/ 6951 h 74"/>
                <a:gd name="T32" fmla="*/ 48552 w 113"/>
                <a:gd name="T33" fmla="*/ 5406 h 74"/>
                <a:gd name="T34" fmla="*/ 49901 w 113"/>
                <a:gd name="T35" fmla="*/ 3861 h 74"/>
                <a:gd name="T36" fmla="*/ 50350 w 113"/>
                <a:gd name="T37" fmla="*/ 2317 h 74"/>
                <a:gd name="T38" fmla="*/ 50800 w 113"/>
                <a:gd name="T39" fmla="*/ 0 h 74"/>
                <a:gd name="T40" fmla="*/ 44057 w 113"/>
                <a:gd name="T41" fmla="*/ 3089 h 74"/>
                <a:gd name="T42" fmla="*/ 36864 w 113"/>
                <a:gd name="T43" fmla="*/ 6178 h 74"/>
                <a:gd name="T44" fmla="*/ 29221 w 113"/>
                <a:gd name="T45" fmla="*/ 10040 h 74"/>
                <a:gd name="T46" fmla="*/ 22028 w 113"/>
                <a:gd name="T47" fmla="*/ 14674 h 74"/>
                <a:gd name="T48" fmla="*/ 8991 w 113"/>
                <a:gd name="T49" fmla="*/ 25486 h 74"/>
                <a:gd name="T50" fmla="*/ 0 w 113"/>
                <a:gd name="T51" fmla="*/ 33981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3" h="74">
                  <a:moveTo>
                    <a:pt x="0" y="44"/>
                  </a:moveTo>
                  <a:lnTo>
                    <a:pt x="20" y="74"/>
                  </a:lnTo>
                  <a:lnTo>
                    <a:pt x="37" y="69"/>
                  </a:lnTo>
                  <a:lnTo>
                    <a:pt x="51" y="65"/>
                  </a:lnTo>
                  <a:lnTo>
                    <a:pt x="64" y="59"/>
                  </a:lnTo>
                  <a:lnTo>
                    <a:pt x="74" y="53"/>
                  </a:lnTo>
                  <a:lnTo>
                    <a:pt x="78" y="49"/>
                  </a:lnTo>
                  <a:lnTo>
                    <a:pt x="83" y="45"/>
                  </a:lnTo>
                  <a:lnTo>
                    <a:pt x="86" y="41"/>
                  </a:lnTo>
                  <a:lnTo>
                    <a:pt x="88" y="37"/>
                  </a:lnTo>
                  <a:lnTo>
                    <a:pt x="90" y="32"/>
                  </a:lnTo>
                  <a:lnTo>
                    <a:pt x="91" y="26"/>
                  </a:lnTo>
                  <a:lnTo>
                    <a:pt x="93" y="19"/>
                  </a:lnTo>
                  <a:lnTo>
                    <a:pt x="94" y="13"/>
                  </a:lnTo>
                  <a:lnTo>
                    <a:pt x="99" y="12"/>
                  </a:lnTo>
                  <a:lnTo>
                    <a:pt x="106" y="9"/>
                  </a:lnTo>
                  <a:lnTo>
                    <a:pt x="108" y="7"/>
                  </a:lnTo>
                  <a:lnTo>
                    <a:pt x="111" y="5"/>
                  </a:lnTo>
                  <a:lnTo>
                    <a:pt x="112" y="3"/>
                  </a:lnTo>
                  <a:lnTo>
                    <a:pt x="113" y="0"/>
                  </a:lnTo>
                  <a:lnTo>
                    <a:pt x="98" y="4"/>
                  </a:lnTo>
                  <a:lnTo>
                    <a:pt x="82" y="8"/>
                  </a:lnTo>
                  <a:lnTo>
                    <a:pt x="65" y="13"/>
                  </a:lnTo>
                  <a:lnTo>
                    <a:pt x="49" y="19"/>
                  </a:lnTo>
                  <a:lnTo>
                    <a:pt x="20" y="33"/>
                  </a:lnTo>
                  <a:lnTo>
                    <a:pt x="0" y="4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5" name="Freeform 247">
              <a:extLst>
                <a:ext uri="{FF2B5EF4-FFF2-40B4-BE49-F238E27FC236}">
                  <a16:creationId xmlns:a16="http://schemas.microsoft.com/office/drawing/2014/main" id="{9D98F824-F9AB-D249-85AA-51B9D1CD73DD}"/>
                </a:ext>
              </a:extLst>
            </p:cNvPr>
            <p:cNvSpPr>
              <a:spLocks/>
            </p:cNvSpPr>
            <p:nvPr>
              <p:custDataLst>
                <p:tags r:id="rId211"/>
              </p:custDataLst>
            </p:nvPr>
          </p:nvSpPr>
          <p:spPr bwMode="auto">
            <a:xfrm>
              <a:off x="6126717" y="4286568"/>
              <a:ext cx="397060" cy="271575"/>
            </a:xfrm>
            <a:custGeom>
              <a:avLst/>
              <a:gdLst>
                <a:gd name="T0" fmla="*/ 42752 w 746"/>
                <a:gd name="T1" fmla="*/ 235613 h 469"/>
                <a:gd name="T2" fmla="*/ 23557 w 746"/>
                <a:gd name="T3" fmla="*/ 229358 h 469"/>
                <a:gd name="T4" fmla="*/ 9161 w 746"/>
                <a:gd name="T5" fmla="*/ 223624 h 469"/>
                <a:gd name="T6" fmla="*/ 2181 w 746"/>
                <a:gd name="T7" fmla="*/ 215284 h 469"/>
                <a:gd name="T8" fmla="*/ 0 w 746"/>
                <a:gd name="T9" fmla="*/ 189221 h 469"/>
                <a:gd name="T10" fmla="*/ 2181 w 746"/>
                <a:gd name="T11" fmla="*/ 161072 h 469"/>
                <a:gd name="T12" fmla="*/ 10034 w 746"/>
                <a:gd name="T13" fmla="*/ 142306 h 469"/>
                <a:gd name="T14" fmla="*/ 24430 w 746"/>
                <a:gd name="T15" fmla="*/ 118849 h 469"/>
                <a:gd name="T16" fmla="*/ 52785 w 746"/>
                <a:gd name="T17" fmla="*/ 106339 h 469"/>
                <a:gd name="T18" fmla="*/ 72416 w 746"/>
                <a:gd name="T19" fmla="*/ 97999 h 469"/>
                <a:gd name="T20" fmla="*/ 102517 w 746"/>
                <a:gd name="T21" fmla="*/ 90179 h 469"/>
                <a:gd name="T22" fmla="*/ 114296 w 746"/>
                <a:gd name="T23" fmla="*/ 79754 h 469"/>
                <a:gd name="T24" fmla="*/ 116477 w 746"/>
                <a:gd name="T25" fmla="*/ 70893 h 469"/>
                <a:gd name="T26" fmla="*/ 127383 w 746"/>
                <a:gd name="T27" fmla="*/ 62552 h 469"/>
                <a:gd name="T28" fmla="*/ 144833 w 746"/>
                <a:gd name="T29" fmla="*/ 59946 h 469"/>
                <a:gd name="T30" fmla="*/ 156611 w 746"/>
                <a:gd name="T31" fmla="*/ 52648 h 469"/>
                <a:gd name="T32" fmla="*/ 169698 w 746"/>
                <a:gd name="T33" fmla="*/ 34925 h 469"/>
                <a:gd name="T34" fmla="*/ 185403 w 746"/>
                <a:gd name="T35" fmla="*/ 11468 h 469"/>
                <a:gd name="T36" fmla="*/ 196309 w 746"/>
                <a:gd name="T37" fmla="*/ 3128 h 469"/>
                <a:gd name="T38" fmla="*/ 212014 w 746"/>
                <a:gd name="T39" fmla="*/ 0 h 469"/>
                <a:gd name="T40" fmla="*/ 221175 w 746"/>
                <a:gd name="T41" fmla="*/ 15117 h 469"/>
                <a:gd name="T42" fmla="*/ 232081 w 746"/>
                <a:gd name="T43" fmla="*/ 27627 h 469"/>
                <a:gd name="T44" fmla="*/ 241242 w 746"/>
                <a:gd name="T45" fmla="*/ 55776 h 469"/>
                <a:gd name="T46" fmla="*/ 252584 w 746"/>
                <a:gd name="T47" fmla="*/ 82882 h 469"/>
                <a:gd name="T48" fmla="*/ 267417 w 746"/>
                <a:gd name="T49" fmla="*/ 89658 h 469"/>
                <a:gd name="T50" fmla="*/ 273960 w 746"/>
                <a:gd name="T51" fmla="*/ 100605 h 469"/>
                <a:gd name="T52" fmla="*/ 283558 w 746"/>
                <a:gd name="T53" fmla="*/ 121456 h 469"/>
                <a:gd name="T54" fmla="*/ 306242 w 746"/>
                <a:gd name="T55" fmla="*/ 145434 h 469"/>
                <a:gd name="T56" fmla="*/ 323256 w 746"/>
                <a:gd name="T57" fmla="*/ 164200 h 469"/>
                <a:gd name="T58" fmla="*/ 310169 w 746"/>
                <a:gd name="T59" fmla="*/ 179838 h 469"/>
                <a:gd name="T60" fmla="*/ 301444 w 746"/>
                <a:gd name="T61" fmla="*/ 178274 h 469"/>
                <a:gd name="T62" fmla="*/ 296209 w 746"/>
                <a:gd name="T63" fmla="*/ 167327 h 469"/>
                <a:gd name="T64" fmla="*/ 283994 w 746"/>
                <a:gd name="T65" fmla="*/ 172019 h 469"/>
                <a:gd name="T66" fmla="*/ 278759 w 746"/>
                <a:gd name="T67" fmla="*/ 183487 h 469"/>
                <a:gd name="T68" fmla="*/ 263491 w 746"/>
                <a:gd name="T69" fmla="*/ 185572 h 469"/>
                <a:gd name="T70" fmla="*/ 241242 w 746"/>
                <a:gd name="T71" fmla="*/ 185572 h 469"/>
                <a:gd name="T72" fmla="*/ 227719 w 746"/>
                <a:gd name="T73" fmla="*/ 190263 h 469"/>
                <a:gd name="T74" fmla="*/ 216376 w 746"/>
                <a:gd name="T75" fmla="*/ 201731 h 469"/>
                <a:gd name="T76" fmla="*/ 212014 w 746"/>
                <a:gd name="T77" fmla="*/ 205380 h 469"/>
                <a:gd name="T78" fmla="*/ 185839 w 746"/>
                <a:gd name="T79" fmla="*/ 208507 h 469"/>
                <a:gd name="T80" fmla="*/ 172752 w 746"/>
                <a:gd name="T81" fmla="*/ 204337 h 469"/>
                <a:gd name="T82" fmla="*/ 152249 w 746"/>
                <a:gd name="T83" fmla="*/ 184529 h 469"/>
                <a:gd name="T84" fmla="*/ 139161 w 746"/>
                <a:gd name="T85" fmla="*/ 179838 h 469"/>
                <a:gd name="T86" fmla="*/ 126947 w 746"/>
                <a:gd name="T87" fmla="*/ 185050 h 469"/>
                <a:gd name="T88" fmla="*/ 116041 w 746"/>
                <a:gd name="T89" fmla="*/ 196518 h 469"/>
                <a:gd name="T90" fmla="*/ 99027 w 746"/>
                <a:gd name="T91" fmla="*/ 227794 h 469"/>
                <a:gd name="T92" fmla="*/ 65436 w 746"/>
                <a:gd name="T93" fmla="*/ 228837 h 469"/>
                <a:gd name="T94" fmla="*/ 58893 w 746"/>
                <a:gd name="T95" fmla="*/ 233528 h 4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46" h="469">
                  <a:moveTo>
                    <a:pt x="114" y="469"/>
                  </a:moveTo>
                  <a:lnTo>
                    <a:pt x="109" y="463"/>
                  </a:lnTo>
                  <a:lnTo>
                    <a:pt x="103" y="456"/>
                  </a:lnTo>
                  <a:lnTo>
                    <a:pt x="98" y="452"/>
                  </a:lnTo>
                  <a:lnTo>
                    <a:pt x="92" y="449"/>
                  </a:lnTo>
                  <a:lnTo>
                    <a:pt x="79" y="445"/>
                  </a:lnTo>
                  <a:lnTo>
                    <a:pt x="67" y="442"/>
                  </a:lnTo>
                  <a:lnTo>
                    <a:pt x="54" y="440"/>
                  </a:lnTo>
                  <a:lnTo>
                    <a:pt x="39" y="437"/>
                  </a:lnTo>
                  <a:lnTo>
                    <a:pt x="33" y="435"/>
                  </a:lnTo>
                  <a:lnTo>
                    <a:pt x="26" y="433"/>
                  </a:lnTo>
                  <a:lnTo>
                    <a:pt x="21" y="429"/>
                  </a:lnTo>
                  <a:lnTo>
                    <a:pt x="14" y="425"/>
                  </a:lnTo>
                  <a:lnTo>
                    <a:pt x="11" y="422"/>
                  </a:lnTo>
                  <a:lnTo>
                    <a:pt x="8" y="418"/>
                  </a:lnTo>
                  <a:lnTo>
                    <a:pt x="5" y="413"/>
                  </a:lnTo>
                  <a:lnTo>
                    <a:pt x="3" y="408"/>
                  </a:lnTo>
                  <a:lnTo>
                    <a:pt x="1" y="396"/>
                  </a:lnTo>
                  <a:lnTo>
                    <a:pt x="0" y="385"/>
                  </a:lnTo>
                  <a:lnTo>
                    <a:pt x="0" y="363"/>
                  </a:lnTo>
                  <a:lnTo>
                    <a:pt x="1" y="345"/>
                  </a:lnTo>
                  <a:lnTo>
                    <a:pt x="1" y="332"/>
                  </a:lnTo>
                  <a:lnTo>
                    <a:pt x="3" y="320"/>
                  </a:lnTo>
                  <a:lnTo>
                    <a:pt x="5" y="309"/>
                  </a:lnTo>
                  <a:lnTo>
                    <a:pt x="10" y="299"/>
                  </a:lnTo>
                  <a:lnTo>
                    <a:pt x="13" y="289"/>
                  </a:lnTo>
                  <a:lnTo>
                    <a:pt x="19" y="281"/>
                  </a:lnTo>
                  <a:lnTo>
                    <a:pt x="23" y="273"/>
                  </a:lnTo>
                  <a:lnTo>
                    <a:pt x="30" y="265"/>
                  </a:lnTo>
                  <a:lnTo>
                    <a:pt x="41" y="251"/>
                  </a:lnTo>
                  <a:lnTo>
                    <a:pt x="52" y="236"/>
                  </a:lnTo>
                  <a:lnTo>
                    <a:pt x="56" y="228"/>
                  </a:lnTo>
                  <a:lnTo>
                    <a:pt x="60" y="220"/>
                  </a:lnTo>
                  <a:lnTo>
                    <a:pt x="65" y="212"/>
                  </a:lnTo>
                  <a:lnTo>
                    <a:pt x="67" y="204"/>
                  </a:lnTo>
                  <a:lnTo>
                    <a:pt x="121" y="204"/>
                  </a:lnTo>
                  <a:lnTo>
                    <a:pt x="131" y="198"/>
                  </a:lnTo>
                  <a:lnTo>
                    <a:pt x="142" y="194"/>
                  </a:lnTo>
                  <a:lnTo>
                    <a:pt x="154" y="191"/>
                  </a:lnTo>
                  <a:lnTo>
                    <a:pt x="166" y="188"/>
                  </a:lnTo>
                  <a:lnTo>
                    <a:pt x="190" y="184"/>
                  </a:lnTo>
                  <a:lnTo>
                    <a:pt x="213" y="178"/>
                  </a:lnTo>
                  <a:lnTo>
                    <a:pt x="224" y="176"/>
                  </a:lnTo>
                  <a:lnTo>
                    <a:pt x="235" y="173"/>
                  </a:lnTo>
                  <a:lnTo>
                    <a:pt x="244" y="170"/>
                  </a:lnTo>
                  <a:lnTo>
                    <a:pt x="251" y="165"/>
                  </a:lnTo>
                  <a:lnTo>
                    <a:pt x="258" y="160"/>
                  </a:lnTo>
                  <a:lnTo>
                    <a:pt x="262" y="153"/>
                  </a:lnTo>
                  <a:lnTo>
                    <a:pt x="265" y="150"/>
                  </a:lnTo>
                  <a:lnTo>
                    <a:pt x="266" y="145"/>
                  </a:lnTo>
                  <a:lnTo>
                    <a:pt x="267" y="141"/>
                  </a:lnTo>
                  <a:lnTo>
                    <a:pt x="267" y="136"/>
                  </a:lnTo>
                  <a:lnTo>
                    <a:pt x="267" y="126"/>
                  </a:lnTo>
                  <a:lnTo>
                    <a:pt x="267" y="117"/>
                  </a:lnTo>
                  <a:lnTo>
                    <a:pt x="280" y="119"/>
                  </a:lnTo>
                  <a:lnTo>
                    <a:pt x="292" y="120"/>
                  </a:lnTo>
                  <a:lnTo>
                    <a:pt x="303" y="120"/>
                  </a:lnTo>
                  <a:lnTo>
                    <a:pt x="313" y="119"/>
                  </a:lnTo>
                  <a:lnTo>
                    <a:pt x="323" y="117"/>
                  </a:lnTo>
                  <a:lnTo>
                    <a:pt x="332" y="115"/>
                  </a:lnTo>
                  <a:lnTo>
                    <a:pt x="339" y="112"/>
                  </a:lnTo>
                  <a:lnTo>
                    <a:pt x="347" y="109"/>
                  </a:lnTo>
                  <a:lnTo>
                    <a:pt x="354" y="105"/>
                  </a:lnTo>
                  <a:lnTo>
                    <a:pt x="359" y="101"/>
                  </a:lnTo>
                  <a:lnTo>
                    <a:pt x="366" y="96"/>
                  </a:lnTo>
                  <a:lnTo>
                    <a:pt x="370" y="91"/>
                  </a:lnTo>
                  <a:lnTo>
                    <a:pt x="380" y="80"/>
                  </a:lnTo>
                  <a:lnTo>
                    <a:pt x="389" y="67"/>
                  </a:lnTo>
                  <a:lnTo>
                    <a:pt x="397" y="56"/>
                  </a:lnTo>
                  <a:lnTo>
                    <a:pt x="405" y="44"/>
                  </a:lnTo>
                  <a:lnTo>
                    <a:pt x="414" y="32"/>
                  </a:lnTo>
                  <a:lnTo>
                    <a:pt x="425" y="22"/>
                  </a:lnTo>
                  <a:lnTo>
                    <a:pt x="430" y="18"/>
                  </a:lnTo>
                  <a:lnTo>
                    <a:pt x="436" y="13"/>
                  </a:lnTo>
                  <a:lnTo>
                    <a:pt x="442" y="9"/>
                  </a:lnTo>
                  <a:lnTo>
                    <a:pt x="450" y="6"/>
                  </a:lnTo>
                  <a:lnTo>
                    <a:pt x="458" y="3"/>
                  </a:lnTo>
                  <a:lnTo>
                    <a:pt x="467" y="1"/>
                  </a:lnTo>
                  <a:lnTo>
                    <a:pt x="475" y="0"/>
                  </a:lnTo>
                  <a:lnTo>
                    <a:pt x="486" y="0"/>
                  </a:lnTo>
                  <a:lnTo>
                    <a:pt x="486" y="6"/>
                  </a:lnTo>
                  <a:lnTo>
                    <a:pt x="492" y="14"/>
                  </a:lnTo>
                  <a:lnTo>
                    <a:pt x="498" y="22"/>
                  </a:lnTo>
                  <a:lnTo>
                    <a:pt x="507" y="29"/>
                  </a:lnTo>
                  <a:lnTo>
                    <a:pt x="515" y="35"/>
                  </a:lnTo>
                  <a:lnTo>
                    <a:pt x="523" y="41"/>
                  </a:lnTo>
                  <a:lnTo>
                    <a:pt x="530" y="49"/>
                  </a:lnTo>
                  <a:lnTo>
                    <a:pt x="532" y="53"/>
                  </a:lnTo>
                  <a:lnTo>
                    <a:pt x="536" y="57"/>
                  </a:lnTo>
                  <a:lnTo>
                    <a:pt x="538" y="62"/>
                  </a:lnTo>
                  <a:lnTo>
                    <a:pt x="539" y="67"/>
                  </a:lnTo>
                  <a:lnTo>
                    <a:pt x="553" y="107"/>
                  </a:lnTo>
                  <a:lnTo>
                    <a:pt x="564" y="141"/>
                  </a:lnTo>
                  <a:lnTo>
                    <a:pt x="569" y="148"/>
                  </a:lnTo>
                  <a:lnTo>
                    <a:pt x="573" y="154"/>
                  </a:lnTo>
                  <a:lnTo>
                    <a:pt x="579" y="159"/>
                  </a:lnTo>
                  <a:lnTo>
                    <a:pt x="585" y="164"/>
                  </a:lnTo>
                  <a:lnTo>
                    <a:pt x="593" y="168"/>
                  </a:lnTo>
                  <a:lnTo>
                    <a:pt x="602" y="170"/>
                  </a:lnTo>
                  <a:lnTo>
                    <a:pt x="613" y="172"/>
                  </a:lnTo>
                  <a:lnTo>
                    <a:pt x="626" y="172"/>
                  </a:lnTo>
                  <a:lnTo>
                    <a:pt x="626" y="179"/>
                  </a:lnTo>
                  <a:lnTo>
                    <a:pt x="627" y="187"/>
                  </a:lnTo>
                  <a:lnTo>
                    <a:pt x="628" y="193"/>
                  </a:lnTo>
                  <a:lnTo>
                    <a:pt x="630" y="199"/>
                  </a:lnTo>
                  <a:lnTo>
                    <a:pt x="636" y="211"/>
                  </a:lnTo>
                  <a:lnTo>
                    <a:pt x="642" y="222"/>
                  </a:lnTo>
                  <a:lnTo>
                    <a:pt x="650" y="233"/>
                  </a:lnTo>
                  <a:lnTo>
                    <a:pt x="660" y="244"/>
                  </a:lnTo>
                  <a:lnTo>
                    <a:pt x="670" y="254"/>
                  </a:lnTo>
                  <a:lnTo>
                    <a:pt x="681" y="263"/>
                  </a:lnTo>
                  <a:lnTo>
                    <a:pt x="702" y="279"/>
                  </a:lnTo>
                  <a:lnTo>
                    <a:pt x="720" y="294"/>
                  </a:lnTo>
                  <a:lnTo>
                    <a:pt x="729" y="302"/>
                  </a:lnTo>
                  <a:lnTo>
                    <a:pt x="736" y="309"/>
                  </a:lnTo>
                  <a:lnTo>
                    <a:pt x="741" y="315"/>
                  </a:lnTo>
                  <a:lnTo>
                    <a:pt x="746" y="321"/>
                  </a:lnTo>
                  <a:lnTo>
                    <a:pt x="738" y="345"/>
                  </a:lnTo>
                  <a:lnTo>
                    <a:pt x="728" y="345"/>
                  </a:lnTo>
                  <a:lnTo>
                    <a:pt x="711" y="345"/>
                  </a:lnTo>
                  <a:lnTo>
                    <a:pt x="706" y="345"/>
                  </a:lnTo>
                  <a:lnTo>
                    <a:pt x="700" y="344"/>
                  </a:lnTo>
                  <a:lnTo>
                    <a:pt x="695" y="343"/>
                  </a:lnTo>
                  <a:lnTo>
                    <a:pt x="691" y="342"/>
                  </a:lnTo>
                  <a:lnTo>
                    <a:pt x="685" y="339"/>
                  </a:lnTo>
                  <a:lnTo>
                    <a:pt x="682" y="335"/>
                  </a:lnTo>
                  <a:lnTo>
                    <a:pt x="680" y="329"/>
                  </a:lnTo>
                  <a:lnTo>
                    <a:pt x="679" y="321"/>
                  </a:lnTo>
                  <a:lnTo>
                    <a:pt x="666" y="321"/>
                  </a:lnTo>
                  <a:lnTo>
                    <a:pt x="659" y="321"/>
                  </a:lnTo>
                  <a:lnTo>
                    <a:pt x="654" y="325"/>
                  </a:lnTo>
                  <a:lnTo>
                    <a:pt x="651" y="330"/>
                  </a:lnTo>
                  <a:lnTo>
                    <a:pt x="648" y="334"/>
                  </a:lnTo>
                  <a:lnTo>
                    <a:pt x="647" y="338"/>
                  </a:lnTo>
                  <a:lnTo>
                    <a:pt x="642" y="345"/>
                  </a:lnTo>
                  <a:lnTo>
                    <a:pt x="639" y="352"/>
                  </a:lnTo>
                  <a:lnTo>
                    <a:pt x="630" y="354"/>
                  </a:lnTo>
                  <a:lnTo>
                    <a:pt x="621" y="355"/>
                  </a:lnTo>
                  <a:lnTo>
                    <a:pt x="613" y="355"/>
                  </a:lnTo>
                  <a:lnTo>
                    <a:pt x="604" y="356"/>
                  </a:lnTo>
                  <a:lnTo>
                    <a:pt x="586" y="355"/>
                  </a:lnTo>
                  <a:lnTo>
                    <a:pt x="570" y="355"/>
                  </a:lnTo>
                  <a:lnTo>
                    <a:pt x="561" y="355"/>
                  </a:lnTo>
                  <a:lnTo>
                    <a:pt x="553" y="356"/>
                  </a:lnTo>
                  <a:lnTo>
                    <a:pt x="545" y="357"/>
                  </a:lnTo>
                  <a:lnTo>
                    <a:pt x="537" y="359"/>
                  </a:lnTo>
                  <a:lnTo>
                    <a:pt x="529" y="361"/>
                  </a:lnTo>
                  <a:lnTo>
                    <a:pt x="522" y="365"/>
                  </a:lnTo>
                  <a:lnTo>
                    <a:pt x="514" y="370"/>
                  </a:lnTo>
                  <a:lnTo>
                    <a:pt x="506" y="376"/>
                  </a:lnTo>
                  <a:lnTo>
                    <a:pt x="501" y="381"/>
                  </a:lnTo>
                  <a:lnTo>
                    <a:pt x="496" y="387"/>
                  </a:lnTo>
                  <a:lnTo>
                    <a:pt x="493" y="390"/>
                  </a:lnTo>
                  <a:lnTo>
                    <a:pt x="491" y="392"/>
                  </a:lnTo>
                  <a:lnTo>
                    <a:pt x="489" y="394"/>
                  </a:lnTo>
                  <a:lnTo>
                    <a:pt x="486" y="394"/>
                  </a:lnTo>
                  <a:lnTo>
                    <a:pt x="466" y="395"/>
                  </a:lnTo>
                  <a:lnTo>
                    <a:pt x="451" y="397"/>
                  </a:lnTo>
                  <a:lnTo>
                    <a:pt x="439" y="399"/>
                  </a:lnTo>
                  <a:lnTo>
                    <a:pt x="426" y="400"/>
                  </a:lnTo>
                  <a:lnTo>
                    <a:pt x="417" y="400"/>
                  </a:lnTo>
                  <a:lnTo>
                    <a:pt x="410" y="398"/>
                  </a:lnTo>
                  <a:lnTo>
                    <a:pt x="403" y="395"/>
                  </a:lnTo>
                  <a:lnTo>
                    <a:pt x="396" y="392"/>
                  </a:lnTo>
                  <a:lnTo>
                    <a:pt x="384" y="383"/>
                  </a:lnTo>
                  <a:lnTo>
                    <a:pt x="373" y="373"/>
                  </a:lnTo>
                  <a:lnTo>
                    <a:pt x="361" y="363"/>
                  </a:lnTo>
                  <a:lnTo>
                    <a:pt x="349" y="354"/>
                  </a:lnTo>
                  <a:lnTo>
                    <a:pt x="343" y="351"/>
                  </a:lnTo>
                  <a:lnTo>
                    <a:pt x="336" y="347"/>
                  </a:lnTo>
                  <a:lnTo>
                    <a:pt x="328" y="345"/>
                  </a:lnTo>
                  <a:lnTo>
                    <a:pt x="319" y="345"/>
                  </a:lnTo>
                  <a:lnTo>
                    <a:pt x="313" y="345"/>
                  </a:lnTo>
                  <a:lnTo>
                    <a:pt x="305" y="347"/>
                  </a:lnTo>
                  <a:lnTo>
                    <a:pt x="299" y="351"/>
                  </a:lnTo>
                  <a:lnTo>
                    <a:pt x="291" y="355"/>
                  </a:lnTo>
                  <a:lnTo>
                    <a:pt x="284" y="360"/>
                  </a:lnTo>
                  <a:lnTo>
                    <a:pt x="278" y="365"/>
                  </a:lnTo>
                  <a:lnTo>
                    <a:pt x="272" y="371"/>
                  </a:lnTo>
                  <a:lnTo>
                    <a:pt x="266" y="377"/>
                  </a:lnTo>
                  <a:lnTo>
                    <a:pt x="255" y="392"/>
                  </a:lnTo>
                  <a:lnTo>
                    <a:pt x="244" y="408"/>
                  </a:lnTo>
                  <a:lnTo>
                    <a:pt x="235" y="423"/>
                  </a:lnTo>
                  <a:lnTo>
                    <a:pt x="227" y="437"/>
                  </a:lnTo>
                  <a:lnTo>
                    <a:pt x="197" y="437"/>
                  </a:lnTo>
                  <a:lnTo>
                    <a:pt x="176" y="437"/>
                  </a:lnTo>
                  <a:lnTo>
                    <a:pt x="160" y="437"/>
                  </a:lnTo>
                  <a:lnTo>
                    <a:pt x="150" y="439"/>
                  </a:lnTo>
                  <a:lnTo>
                    <a:pt x="146" y="440"/>
                  </a:lnTo>
                  <a:lnTo>
                    <a:pt x="143" y="442"/>
                  </a:lnTo>
                  <a:lnTo>
                    <a:pt x="139" y="445"/>
                  </a:lnTo>
                  <a:lnTo>
                    <a:pt x="135" y="448"/>
                  </a:lnTo>
                  <a:lnTo>
                    <a:pt x="126" y="456"/>
                  </a:lnTo>
                  <a:lnTo>
                    <a:pt x="114" y="46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6" name="Freeform 248">
              <a:extLst>
                <a:ext uri="{FF2B5EF4-FFF2-40B4-BE49-F238E27FC236}">
                  <a16:creationId xmlns:a16="http://schemas.microsoft.com/office/drawing/2014/main" id="{A58024F3-9661-3146-BB19-BCEA6B19DDE7}"/>
                </a:ext>
              </a:extLst>
            </p:cNvPr>
            <p:cNvSpPr>
              <a:spLocks/>
            </p:cNvSpPr>
            <p:nvPr>
              <p:custDataLst>
                <p:tags r:id="rId212"/>
              </p:custDataLst>
            </p:nvPr>
          </p:nvSpPr>
          <p:spPr bwMode="auto">
            <a:xfrm>
              <a:off x="6049240" y="4473496"/>
              <a:ext cx="610117" cy="613688"/>
            </a:xfrm>
            <a:custGeom>
              <a:avLst/>
              <a:gdLst>
                <a:gd name="T0" fmla="*/ 393935 w 1145"/>
                <a:gd name="T1" fmla="*/ 29905 h 1053"/>
                <a:gd name="T2" fmla="*/ 433678 w 1145"/>
                <a:gd name="T3" fmla="*/ 34626 h 1053"/>
                <a:gd name="T4" fmla="*/ 471674 w 1145"/>
                <a:gd name="T5" fmla="*/ 42496 h 1053"/>
                <a:gd name="T6" fmla="*/ 491764 w 1145"/>
                <a:gd name="T7" fmla="*/ 91813 h 1053"/>
                <a:gd name="T8" fmla="*/ 494821 w 1145"/>
                <a:gd name="T9" fmla="*/ 110700 h 1053"/>
                <a:gd name="T10" fmla="*/ 462066 w 1145"/>
                <a:gd name="T11" fmla="*/ 142703 h 1053"/>
                <a:gd name="T12" fmla="*/ 456388 w 1145"/>
                <a:gd name="T13" fmla="*/ 188872 h 1053"/>
                <a:gd name="T14" fmla="*/ 438046 w 1145"/>
                <a:gd name="T15" fmla="*/ 230843 h 1053"/>
                <a:gd name="T16" fmla="*/ 432368 w 1145"/>
                <a:gd name="T17" fmla="*/ 249730 h 1053"/>
                <a:gd name="T18" fmla="*/ 445033 w 1145"/>
                <a:gd name="T19" fmla="*/ 302195 h 1053"/>
                <a:gd name="T20" fmla="*/ 448090 w 1145"/>
                <a:gd name="T21" fmla="*/ 348364 h 1053"/>
                <a:gd name="T22" fmla="*/ 457262 w 1145"/>
                <a:gd name="T23" fmla="*/ 383515 h 1053"/>
                <a:gd name="T24" fmla="*/ 471237 w 1145"/>
                <a:gd name="T25" fmla="*/ 401353 h 1053"/>
                <a:gd name="T26" fmla="*/ 476915 w 1145"/>
                <a:gd name="T27" fmla="*/ 432831 h 1053"/>
                <a:gd name="T28" fmla="*/ 454205 w 1145"/>
                <a:gd name="T29" fmla="*/ 442799 h 1053"/>
                <a:gd name="T30" fmla="*/ 435425 w 1145"/>
                <a:gd name="T31" fmla="*/ 449095 h 1053"/>
                <a:gd name="T32" fmla="*/ 419266 w 1145"/>
                <a:gd name="T33" fmla="*/ 520447 h 1053"/>
                <a:gd name="T34" fmla="*/ 406164 w 1145"/>
                <a:gd name="T35" fmla="*/ 538285 h 1053"/>
                <a:gd name="T36" fmla="*/ 393935 w 1145"/>
                <a:gd name="T37" fmla="*/ 540908 h 1053"/>
                <a:gd name="T38" fmla="*/ 366858 w 1145"/>
                <a:gd name="T39" fmla="*/ 552450 h 1053"/>
                <a:gd name="T40" fmla="*/ 341527 w 1145"/>
                <a:gd name="T41" fmla="*/ 544056 h 1053"/>
                <a:gd name="T42" fmla="*/ 324494 w 1145"/>
                <a:gd name="T43" fmla="*/ 531989 h 1053"/>
                <a:gd name="T44" fmla="*/ 308772 w 1145"/>
                <a:gd name="T45" fmla="*/ 523070 h 1053"/>
                <a:gd name="T46" fmla="*/ 294360 w 1145"/>
                <a:gd name="T47" fmla="*/ 517299 h 1053"/>
                <a:gd name="T48" fmla="*/ 265535 w 1145"/>
                <a:gd name="T49" fmla="*/ 517824 h 1053"/>
                <a:gd name="T50" fmla="*/ 259421 w 1145"/>
                <a:gd name="T51" fmla="*/ 494215 h 1053"/>
                <a:gd name="T52" fmla="*/ 251123 w 1145"/>
                <a:gd name="T53" fmla="*/ 463785 h 1053"/>
                <a:gd name="T54" fmla="*/ 257674 w 1145"/>
                <a:gd name="T55" fmla="*/ 443849 h 1053"/>
                <a:gd name="T56" fmla="*/ 257674 w 1145"/>
                <a:gd name="T57" fmla="*/ 408698 h 1053"/>
                <a:gd name="T58" fmla="*/ 198278 w 1145"/>
                <a:gd name="T59" fmla="*/ 396106 h 1053"/>
                <a:gd name="T60" fmla="*/ 193474 w 1145"/>
                <a:gd name="T61" fmla="*/ 411845 h 1053"/>
                <a:gd name="T62" fmla="*/ 172947 w 1145"/>
                <a:gd name="T63" fmla="*/ 428634 h 1053"/>
                <a:gd name="T64" fmla="*/ 147180 w 1145"/>
                <a:gd name="T65" fmla="*/ 418141 h 1053"/>
                <a:gd name="T66" fmla="*/ 129710 w 1145"/>
                <a:gd name="T67" fmla="*/ 371448 h 1053"/>
                <a:gd name="T68" fmla="*/ 1310 w 1145"/>
                <a:gd name="T69" fmla="*/ 352036 h 1053"/>
                <a:gd name="T70" fmla="*/ 19653 w 1145"/>
                <a:gd name="T71" fmla="*/ 349937 h 1053"/>
                <a:gd name="T72" fmla="*/ 11355 w 1145"/>
                <a:gd name="T73" fmla="*/ 331050 h 1053"/>
                <a:gd name="T74" fmla="*/ 32755 w 1145"/>
                <a:gd name="T75" fmla="*/ 322656 h 1053"/>
                <a:gd name="T76" fmla="*/ 63327 w 1145"/>
                <a:gd name="T77" fmla="*/ 322131 h 1053"/>
                <a:gd name="T78" fmla="*/ 79923 w 1145"/>
                <a:gd name="T79" fmla="*/ 325279 h 1053"/>
                <a:gd name="T80" fmla="*/ 96082 w 1145"/>
                <a:gd name="T81" fmla="*/ 301146 h 1053"/>
                <a:gd name="T82" fmla="*/ 113551 w 1145"/>
                <a:gd name="T83" fmla="*/ 291177 h 1053"/>
                <a:gd name="T84" fmla="*/ 122723 w 1145"/>
                <a:gd name="T85" fmla="*/ 230843 h 1053"/>
                <a:gd name="T86" fmla="*/ 151110 w 1145"/>
                <a:gd name="T87" fmla="*/ 194118 h 1053"/>
                <a:gd name="T88" fmla="*/ 161592 w 1145"/>
                <a:gd name="T89" fmla="*/ 144802 h 1053"/>
                <a:gd name="T90" fmla="*/ 162466 w 1145"/>
                <a:gd name="T91" fmla="*/ 94436 h 1053"/>
                <a:gd name="T92" fmla="*/ 167270 w 1145"/>
                <a:gd name="T93" fmla="*/ 64007 h 1053"/>
                <a:gd name="T94" fmla="*/ 192164 w 1145"/>
                <a:gd name="T95" fmla="*/ 18363 h 1053"/>
                <a:gd name="T96" fmla="*/ 214437 w 1145"/>
                <a:gd name="T97" fmla="*/ 15739 h 1053"/>
                <a:gd name="T98" fmla="*/ 243698 w 1145"/>
                <a:gd name="T99" fmla="*/ 40398 h 1053"/>
                <a:gd name="T100" fmla="*/ 278200 w 1145"/>
                <a:gd name="T101" fmla="*/ 38299 h 1053"/>
                <a:gd name="T102" fmla="*/ 292613 w 1145"/>
                <a:gd name="T103" fmla="*/ 23084 h 1053"/>
                <a:gd name="T104" fmla="*/ 320564 w 1145"/>
                <a:gd name="T105" fmla="*/ 17838 h 1053"/>
                <a:gd name="T106" fmla="*/ 347205 w 1145"/>
                <a:gd name="T107" fmla="*/ 8919 h 1053"/>
                <a:gd name="T108" fmla="*/ 361617 w 1145"/>
                <a:gd name="T109" fmla="*/ 4197 h 1053"/>
                <a:gd name="T110" fmla="*/ 375156 w 1145"/>
                <a:gd name="T111" fmla="*/ 12591 h 10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45" h="1053">
                  <a:moveTo>
                    <a:pt x="894" y="24"/>
                  </a:moveTo>
                  <a:lnTo>
                    <a:pt x="894" y="32"/>
                  </a:lnTo>
                  <a:lnTo>
                    <a:pt x="895" y="38"/>
                  </a:lnTo>
                  <a:lnTo>
                    <a:pt x="896" y="44"/>
                  </a:lnTo>
                  <a:lnTo>
                    <a:pt x="897" y="49"/>
                  </a:lnTo>
                  <a:lnTo>
                    <a:pt x="900" y="53"/>
                  </a:lnTo>
                  <a:lnTo>
                    <a:pt x="902" y="57"/>
                  </a:lnTo>
                  <a:lnTo>
                    <a:pt x="906" y="61"/>
                  </a:lnTo>
                  <a:lnTo>
                    <a:pt x="909" y="64"/>
                  </a:lnTo>
                  <a:lnTo>
                    <a:pt x="918" y="68"/>
                  </a:lnTo>
                  <a:lnTo>
                    <a:pt x="926" y="71"/>
                  </a:lnTo>
                  <a:lnTo>
                    <a:pt x="936" y="72"/>
                  </a:lnTo>
                  <a:lnTo>
                    <a:pt x="947" y="72"/>
                  </a:lnTo>
                  <a:lnTo>
                    <a:pt x="993" y="66"/>
                  </a:lnTo>
                  <a:lnTo>
                    <a:pt x="1033" y="61"/>
                  </a:lnTo>
                  <a:lnTo>
                    <a:pt x="1038" y="61"/>
                  </a:lnTo>
                  <a:lnTo>
                    <a:pt x="1045" y="63"/>
                  </a:lnTo>
                  <a:lnTo>
                    <a:pt x="1051" y="64"/>
                  </a:lnTo>
                  <a:lnTo>
                    <a:pt x="1057" y="67"/>
                  </a:lnTo>
                  <a:lnTo>
                    <a:pt x="1069" y="73"/>
                  </a:lnTo>
                  <a:lnTo>
                    <a:pt x="1080" y="81"/>
                  </a:lnTo>
                  <a:lnTo>
                    <a:pt x="1099" y="98"/>
                  </a:lnTo>
                  <a:lnTo>
                    <a:pt x="1112" y="110"/>
                  </a:lnTo>
                  <a:lnTo>
                    <a:pt x="1113" y="124"/>
                  </a:lnTo>
                  <a:lnTo>
                    <a:pt x="1114" y="138"/>
                  </a:lnTo>
                  <a:lnTo>
                    <a:pt x="1117" y="152"/>
                  </a:lnTo>
                  <a:lnTo>
                    <a:pt x="1122" y="164"/>
                  </a:lnTo>
                  <a:lnTo>
                    <a:pt x="1126" y="175"/>
                  </a:lnTo>
                  <a:lnTo>
                    <a:pt x="1132" y="183"/>
                  </a:lnTo>
                  <a:lnTo>
                    <a:pt x="1135" y="186"/>
                  </a:lnTo>
                  <a:lnTo>
                    <a:pt x="1138" y="188"/>
                  </a:lnTo>
                  <a:lnTo>
                    <a:pt x="1142" y="190"/>
                  </a:lnTo>
                  <a:lnTo>
                    <a:pt x="1145" y="190"/>
                  </a:lnTo>
                  <a:lnTo>
                    <a:pt x="1139" y="202"/>
                  </a:lnTo>
                  <a:lnTo>
                    <a:pt x="1133" y="211"/>
                  </a:lnTo>
                  <a:lnTo>
                    <a:pt x="1125" y="220"/>
                  </a:lnTo>
                  <a:lnTo>
                    <a:pt x="1117" y="227"/>
                  </a:lnTo>
                  <a:lnTo>
                    <a:pt x="1100" y="240"/>
                  </a:lnTo>
                  <a:lnTo>
                    <a:pt x="1082" y="253"/>
                  </a:lnTo>
                  <a:lnTo>
                    <a:pt x="1074" y="259"/>
                  </a:lnTo>
                  <a:lnTo>
                    <a:pt x="1066" y="266"/>
                  </a:lnTo>
                  <a:lnTo>
                    <a:pt x="1058" y="272"/>
                  </a:lnTo>
                  <a:lnTo>
                    <a:pt x="1052" y="280"/>
                  </a:lnTo>
                  <a:lnTo>
                    <a:pt x="1046" y="288"/>
                  </a:lnTo>
                  <a:lnTo>
                    <a:pt x="1043" y="297"/>
                  </a:lnTo>
                  <a:lnTo>
                    <a:pt x="1040" y="308"/>
                  </a:lnTo>
                  <a:lnTo>
                    <a:pt x="1040" y="320"/>
                  </a:lnTo>
                  <a:lnTo>
                    <a:pt x="1041" y="339"/>
                  </a:lnTo>
                  <a:lnTo>
                    <a:pt x="1045" y="360"/>
                  </a:lnTo>
                  <a:lnTo>
                    <a:pt x="1046" y="371"/>
                  </a:lnTo>
                  <a:lnTo>
                    <a:pt x="1047" y="381"/>
                  </a:lnTo>
                  <a:lnTo>
                    <a:pt x="1047" y="391"/>
                  </a:lnTo>
                  <a:lnTo>
                    <a:pt x="1046" y="400"/>
                  </a:lnTo>
                  <a:lnTo>
                    <a:pt x="1034" y="410"/>
                  </a:lnTo>
                  <a:lnTo>
                    <a:pt x="1013" y="430"/>
                  </a:lnTo>
                  <a:lnTo>
                    <a:pt x="1003" y="440"/>
                  </a:lnTo>
                  <a:lnTo>
                    <a:pt x="995" y="450"/>
                  </a:lnTo>
                  <a:lnTo>
                    <a:pt x="991" y="455"/>
                  </a:lnTo>
                  <a:lnTo>
                    <a:pt x="988" y="460"/>
                  </a:lnTo>
                  <a:lnTo>
                    <a:pt x="987" y="464"/>
                  </a:lnTo>
                  <a:lnTo>
                    <a:pt x="986" y="467"/>
                  </a:lnTo>
                  <a:lnTo>
                    <a:pt x="987" y="470"/>
                  </a:lnTo>
                  <a:lnTo>
                    <a:pt x="990" y="476"/>
                  </a:lnTo>
                  <a:lnTo>
                    <a:pt x="995" y="481"/>
                  </a:lnTo>
                  <a:lnTo>
                    <a:pt x="999" y="486"/>
                  </a:lnTo>
                  <a:lnTo>
                    <a:pt x="1009" y="495"/>
                  </a:lnTo>
                  <a:lnTo>
                    <a:pt x="1012" y="499"/>
                  </a:lnTo>
                  <a:lnTo>
                    <a:pt x="1016" y="524"/>
                  </a:lnTo>
                  <a:lnTo>
                    <a:pt x="1019" y="550"/>
                  </a:lnTo>
                  <a:lnTo>
                    <a:pt x="1019" y="576"/>
                  </a:lnTo>
                  <a:lnTo>
                    <a:pt x="1019" y="610"/>
                  </a:lnTo>
                  <a:lnTo>
                    <a:pt x="1020" y="618"/>
                  </a:lnTo>
                  <a:lnTo>
                    <a:pt x="1022" y="625"/>
                  </a:lnTo>
                  <a:lnTo>
                    <a:pt x="1025" y="632"/>
                  </a:lnTo>
                  <a:lnTo>
                    <a:pt x="1026" y="640"/>
                  </a:lnTo>
                  <a:lnTo>
                    <a:pt x="1026" y="650"/>
                  </a:lnTo>
                  <a:lnTo>
                    <a:pt x="1026" y="664"/>
                  </a:lnTo>
                  <a:lnTo>
                    <a:pt x="1027" y="679"/>
                  </a:lnTo>
                  <a:lnTo>
                    <a:pt x="1031" y="696"/>
                  </a:lnTo>
                  <a:lnTo>
                    <a:pt x="1033" y="705"/>
                  </a:lnTo>
                  <a:lnTo>
                    <a:pt x="1035" y="713"/>
                  </a:lnTo>
                  <a:lnTo>
                    <a:pt x="1038" y="720"/>
                  </a:lnTo>
                  <a:lnTo>
                    <a:pt x="1043" y="726"/>
                  </a:lnTo>
                  <a:lnTo>
                    <a:pt x="1047" y="731"/>
                  </a:lnTo>
                  <a:lnTo>
                    <a:pt x="1053" y="735"/>
                  </a:lnTo>
                  <a:lnTo>
                    <a:pt x="1058" y="738"/>
                  </a:lnTo>
                  <a:lnTo>
                    <a:pt x="1066" y="739"/>
                  </a:lnTo>
                  <a:lnTo>
                    <a:pt x="1067" y="745"/>
                  </a:lnTo>
                  <a:lnTo>
                    <a:pt x="1070" y="751"/>
                  </a:lnTo>
                  <a:lnTo>
                    <a:pt x="1074" y="759"/>
                  </a:lnTo>
                  <a:lnTo>
                    <a:pt x="1079" y="765"/>
                  </a:lnTo>
                  <a:lnTo>
                    <a:pt x="1083" y="772"/>
                  </a:lnTo>
                  <a:lnTo>
                    <a:pt x="1088" y="780"/>
                  </a:lnTo>
                  <a:lnTo>
                    <a:pt x="1091" y="790"/>
                  </a:lnTo>
                  <a:lnTo>
                    <a:pt x="1092" y="800"/>
                  </a:lnTo>
                  <a:lnTo>
                    <a:pt x="1092" y="807"/>
                  </a:lnTo>
                  <a:lnTo>
                    <a:pt x="1092" y="816"/>
                  </a:lnTo>
                  <a:lnTo>
                    <a:pt x="1092" y="825"/>
                  </a:lnTo>
                  <a:lnTo>
                    <a:pt x="1092" y="831"/>
                  </a:lnTo>
                  <a:lnTo>
                    <a:pt x="1092" y="837"/>
                  </a:lnTo>
                  <a:lnTo>
                    <a:pt x="1080" y="836"/>
                  </a:lnTo>
                  <a:lnTo>
                    <a:pt x="1069" y="837"/>
                  </a:lnTo>
                  <a:lnTo>
                    <a:pt x="1059" y="840"/>
                  </a:lnTo>
                  <a:lnTo>
                    <a:pt x="1049" y="842"/>
                  </a:lnTo>
                  <a:lnTo>
                    <a:pt x="1040" y="844"/>
                  </a:lnTo>
                  <a:lnTo>
                    <a:pt x="1029" y="844"/>
                  </a:lnTo>
                  <a:lnTo>
                    <a:pt x="1023" y="844"/>
                  </a:lnTo>
                  <a:lnTo>
                    <a:pt x="1018" y="842"/>
                  </a:lnTo>
                  <a:lnTo>
                    <a:pt x="1012" y="840"/>
                  </a:lnTo>
                  <a:lnTo>
                    <a:pt x="1005" y="837"/>
                  </a:lnTo>
                  <a:lnTo>
                    <a:pt x="1001" y="846"/>
                  </a:lnTo>
                  <a:lnTo>
                    <a:pt x="997" y="856"/>
                  </a:lnTo>
                  <a:lnTo>
                    <a:pt x="993" y="869"/>
                  </a:lnTo>
                  <a:lnTo>
                    <a:pt x="990" y="883"/>
                  </a:lnTo>
                  <a:lnTo>
                    <a:pt x="982" y="914"/>
                  </a:lnTo>
                  <a:lnTo>
                    <a:pt x="975" y="947"/>
                  </a:lnTo>
                  <a:lnTo>
                    <a:pt x="970" y="962"/>
                  </a:lnTo>
                  <a:lnTo>
                    <a:pt x="966" y="978"/>
                  </a:lnTo>
                  <a:lnTo>
                    <a:pt x="960" y="992"/>
                  </a:lnTo>
                  <a:lnTo>
                    <a:pt x="955" y="1004"/>
                  </a:lnTo>
                  <a:lnTo>
                    <a:pt x="951" y="1009"/>
                  </a:lnTo>
                  <a:lnTo>
                    <a:pt x="947" y="1014"/>
                  </a:lnTo>
                  <a:lnTo>
                    <a:pt x="944" y="1018"/>
                  </a:lnTo>
                  <a:lnTo>
                    <a:pt x="940" y="1021"/>
                  </a:lnTo>
                  <a:lnTo>
                    <a:pt x="935" y="1024"/>
                  </a:lnTo>
                  <a:lnTo>
                    <a:pt x="930" y="1026"/>
                  </a:lnTo>
                  <a:lnTo>
                    <a:pt x="925" y="1028"/>
                  </a:lnTo>
                  <a:lnTo>
                    <a:pt x="920" y="1028"/>
                  </a:lnTo>
                  <a:lnTo>
                    <a:pt x="918" y="1029"/>
                  </a:lnTo>
                  <a:lnTo>
                    <a:pt x="912" y="1031"/>
                  </a:lnTo>
                  <a:lnTo>
                    <a:pt x="909" y="1032"/>
                  </a:lnTo>
                  <a:lnTo>
                    <a:pt x="906" y="1032"/>
                  </a:lnTo>
                  <a:lnTo>
                    <a:pt x="902" y="1031"/>
                  </a:lnTo>
                  <a:lnTo>
                    <a:pt x="900" y="1028"/>
                  </a:lnTo>
                  <a:lnTo>
                    <a:pt x="888" y="1035"/>
                  </a:lnTo>
                  <a:lnTo>
                    <a:pt x="873" y="1043"/>
                  </a:lnTo>
                  <a:lnTo>
                    <a:pt x="864" y="1047"/>
                  </a:lnTo>
                  <a:lnTo>
                    <a:pt x="856" y="1050"/>
                  </a:lnTo>
                  <a:lnTo>
                    <a:pt x="847" y="1052"/>
                  </a:lnTo>
                  <a:lnTo>
                    <a:pt x="840" y="1053"/>
                  </a:lnTo>
                  <a:lnTo>
                    <a:pt x="828" y="1053"/>
                  </a:lnTo>
                  <a:lnTo>
                    <a:pt x="816" y="1052"/>
                  </a:lnTo>
                  <a:lnTo>
                    <a:pt x="805" y="1049"/>
                  </a:lnTo>
                  <a:lnTo>
                    <a:pt x="795" y="1046"/>
                  </a:lnTo>
                  <a:lnTo>
                    <a:pt x="789" y="1043"/>
                  </a:lnTo>
                  <a:lnTo>
                    <a:pt x="786" y="1040"/>
                  </a:lnTo>
                  <a:lnTo>
                    <a:pt x="782" y="1037"/>
                  </a:lnTo>
                  <a:lnTo>
                    <a:pt x="779" y="1033"/>
                  </a:lnTo>
                  <a:lnTo>
                    <a:pt x="777" y="1027"/>
                  </a:lnTo>
                  <a:lnTo>
                    <a:pt x="775" y="1022"/>
                  </a:lnTo>
                  <a:lnTo>
                    <a:pt x="774" y="1016"/>
                  </a:lnTo>
                  <a:lnTo>
                    <a:pt x="774" y="1010"/>
                  </a:lnTo>
                  <a:lnTo>
                    <a:pt x="761" y="1011"/>
                  </a:lnTo>
                  <a:lnTo>
                    <a:pt x="743" y="1014"/>
                  </a:lnTo>
                  <a:lnTo>
                    <a:pt x="734" y="1014"/>
                  </a:lnTo>
                  <a:lnTo>
                    <a:pt x="727" y="1012"/>
                  </a:lnTo>
                  <a:lnTo>
                    <a:pt x="723" y="1011"/>
                  </a:lnTo>
                  <a:lnTo>
                    <a:pt x="719" y="1009"/>
                  </a:lnTo>
                  <a:lnTo>
                    <a:pt x="717" y="1007"/>
                  </a:lnTo>
                  <a:lnTo>
                    <a:pt x="713" y="1004"/>
                  </a:lnTo>
                  <a:lnTo>
                    <a:pt x="707" y="997"/>
                  </a:lnTo>
                  <a:lnTo>
                    <a:pt x="701" y="993"/>
                  </a:lnTo>
                  <a:lnTo>
                    <a:pt x="697" y="992"/>
                  </a:lnTo>
                  <a:lnTo>
                    <a:pt x="694" y="992"/>
                  </a:lnTo>
                  <a:lnTo>
                    <a:pt x="689" y="993"/>
                  </a:lnTo>
                  <a:lnTo>
                    <a:pt x="686" y="993"/>
                  </a:lnTo>
                  <a:lnTo>
                    <a:pt x="680" y="991"/>
                  </a:lnTo>
                  <a:lnTo>
                    <a:pt x="674" y="986"/>
                  </a:lnTo>
                  <a:lnTo>
                    <a:pt x="662" y="987"/>
                  </a:lnTo>
                  <a:lnTo>
                    <a:pt x="653" y="989"/>
                  </a:lnTo>
                  <a:lnTo>
                    <a:pt x="643" y="991"/>
                  </a:lnTo>
                  <a:lnTo>
                    <a:pt x="627" y="992"/>
                  </a:lnTo>
                  <a:lnTo>
                    <a:pt x="618" y="991"/>
                  </a:lnTo>
                  <a:lnTo>
                    <a:pt x="611" y="988"/>
                  </a:lnTo>
                  <a:lnTo>
                    <a:pt x="608" y="987"/>
                  </a:lnTo>
                  <a:lnTo>
                    <a:pt x="605" y="984"/>
                  </a:lnTo>
                  <a:lnTo>
                    <a:pt x="603" y="982"/>
                  </a:lnTo>
                  <a:lnTo>
                    <a:pt x="600" y="979"/>
                  </a:lnTo>
                  <a:lnTo>
                    <a:pt x="597" y="971"/>
                  </a:lnTo>
                  <a:lnTo>
                    <a:pt x="596" y="963"/>
                  </a:lnTo>
                  <a:lnTo>
                    <a:pt x="595" y="953"/>
                  </a:lnTo>
                  <a:lnTo>
                    <a:pt x="594" y="942"/>
                  </a:lnTo>
                  <a:lnTo>
                    <a:pt x="593" y="933"/>
                  </a:lnTo>
                  <a:lnTo>
                    <a:pt x="590" y="925"/>
                  </a:lnTo>
                  <a:lnTo>
                    <a:pt x="587" y="916"/>
                  </a:lnTo>
                  <a:lnTo>
                    <a:pt x="584" y="908"/>
                  </a:lnTo>
                  <a:lnTo>
                    <a:pt x="581" y="900"/>
                  </a:lnTo>
                  <a:lnTo>
                    <a:pt x="577" y="892"/>
                  </a:lnTo>
                  <a:lnTo>
                    <a:pt x="575" y="884"/>
                  </a:lnTo>
                  <a:lnTo>
                    <a:pt x="574" y="875"/>
                  </a:lnTo>
                  <a:lnTo>
                    <a:pt x="575" y="870"/>
                  </a:lnTo>
                  <a:lnTo>
                    <a:pt x="577" y="866"/>
                  </a:lnTo>
                  <a:lnTo>
                    <a:pt x="581" y="860"/>
                  </a:lnTo>
                  <a:lnTo>
                    <a:pt x="584" y="856"/>
                  </a:lnTo>
                  <a:lnTo>
                    <a:pt x="587" y="851"/>
                  </a:lnTo>
                  <a:lnTo>
                    <a:pt x="590" y="846"/>
                  </a:lnTo>
                  <a:lnTo>
                    <a:pt x="593" y="842"/>
                  </a:lnTo>
                  <a:lnTo>
                    <a:pt x="594" y="837"/>
                  </a:lnTo>
                  <a:lnTo>
                    <a:pt x="593" y="825"/>
                  </a:lnTo>
                  <a:lnTo>
                    <a:pt x="589" y="809"/>
                  </a:lnTo>
                  <a:lnTo>
                    <a:pt x="588" y="798"/>
                  </a:lnTo>
                  <a:lnTo>
                    <a:pt x="588" y="789"/>
                  </a:lnTo>
                  <a:lnTo>
                    <a:pt x="590" y="779"/>
                  </a:lnTo>
                  <a:lnTo>
                    <a:pt x="594" y="770"/>
                  </a:lnTo>
                  <a:lnTo>
                    <a:pt x="571" y="766"/>
                  </a:lnTo>
                  <a:lnTo>
                    <a:pt x="521" y="759"/>
                  </a:lnTo>
                  <a:lnTo>
                    <a:pt x="494" y="756"/>
                  </a:lnTo>
                  <a:lnTo>
                    <a:pt x="471" y="755"/>
                  </a:lnTo>
                  <a:lnTo>
                    <a:pt x="461" y="754"/>
                  </a:lnTo>
                  <a:lnTo>
                    <a:pt x="454" y="755"/>
                  </a:lnTo>
                  <a:lnTo>
                    <a:pt x="450" y="756"/>
                  </a:lnTo>
                  <a:lnTo>
                    <a:pt x="448" y="758"/>
                  </a:lnTo>
                  <a:lnTo>
                    <a:pt x="448" y="762"/>
                  </a:lnTo>
                  <a:lnTo>
                    <a:pt x="448" y="770"/>
                  </a:lnTo>
                  <a:lnTo>
                    <a:pt x="447" y="775"/>
                  </a:lnTo>
                  <a:lnTo>
                    <a:pt x="446" y="780"/>
                  </a:lnTo>
                  <a:lnTo>
                    <a:pt x="443" y="785"/>
                  </a:lnTo>
                  <a:lnTo>
                    <a:pt x="440" y="790"/>
                  </a:lnTo>
                  <a:lnTo>
                    <a:pt x="437" y="796"/>
                  </a:lnTo>
                  <a:lnTo>
                    <a:pt x="431" y="801"/>
                  </a:lnTo>
                  <a:lnTo>
                    <a:pt x="425" y="806"/>
                  </a:lnTo>
                  <a:lnTo>
                    <a:pt x="417" y="811"/>
                  </a:lnTo>
                  <a:lnTo>
                    <a:pt x="407" y="814"/>
                  </a:lnTo>
                  <a:lnTo>
                    <a:pt x="396" y="817"/>
                  </a:lnTo>
                  <a:lnTo>
                    <a:pt x="383" y="819"/>
                  </a:lnTo>
                  <a:lnTo>
                    <a:pt x="369" y="819"/>
                  </a:lnTo>
                  <a:lnTo>
                    <a:pt x="362" y="818"/>
                  </a:lnTo>
                  <a:lnTo>
                    <a:pt x="355" y="816"/>
                  </a:lnTo>
                  <a:lnTo>
                    <a:pt x="349" y="811"/>
                  </a:lnTo>
                  <a:lnTo>
                    <a:pt x="342" y="804"/>
                  </a:lnTo>
                  <a:lnTo>
                    <a:pt x="337" y="797"/>
                  </a:lnTo>
                  <a:lnTo>
                    <a:pt x="330" y="789"/>
                  </a:lnTo>
                  <a:lnTo>
                    <a:pt x="325" y="780"/>
                  </a:lnTo>
                  <a:lnTo>
                    <a:pt x="319" y="771"/>
                  </a:lnTo>
                  <a:lnTo>
                    <a:pt x="309" y="749"/>
                  </a:lnTo>
                  <a:lnTo>
                    <a:pt x="302" y="728"/>
                  </a:lnTo>
                  <a:lnTo>
                    <a:pt x="298" y="718"/>
                  </a:lnTo>
                  <a:lnTo>
                    <a:pt x="297" y="708"/>
                  </a:lnTo>
                  <a:lnTo>
                    <a:pt x="295" y="699"/>
                  </a:lnTo>
                  <a:lnTo>
                    <a:pt x="295" y="689"/>
                  </a:lnTo>
                  <a:lnTo>
                    <a:pt x="3" y="689"/>
                  </a:lnTo>
                  <a:lnTo>
                    <a:pt x="2" y="683"/>
                  </a:lnTo>
                  <a:lnTo>
                    <a:pt x="0" y="680"/>
                  </a:lnTo>
                  <a:lnTo>
                    <a:pt x="0" y="677"/>
                  </a:lnTo>
                  <a:lnTo>
                    <a:pt x="3" y="671"/>
                  </a:lnTo>
                  <a:lnTo>
                    <a:pt x="10" y="669"/>
                  </a:lnTo>
                  <a:lnTo>
                    <a:pt x="16" y="668"/>
                  </a:lnTo>
                  <a:lnTo>
                    <a:pt x="23" y="668"/>
                  </a:lnTo>
                  <a:lnTo>
                    <a:pt x="28" y="668"/>
                  </a:lnTo>
                  <a:lnTo>
                    <a:pt x="34" y="668"/>
                  </a:lnTo>
                  <a:lnTo>
                    <a:pt x="39" y="668"/>
                  </a:lnTo>
                  <a:lnTo>
                    <a:pt x="45" y="667"/>
                  </a:lnTo>
                  <a:lnTo>
                    <a:pt x="49" y="665"/>
                  </a:lnTo>
                  <a:lnTo>
                    <a:pt x="49" y="640"/>
                  </a:lnTo>
                  <a:lnTo>
                    <a:pt x="36" y="640"/>
                  </a:lnTo>
                  <a:lnTo>
                    <a:pt x="27" y="640"/>
                  </a:lnTo>
                  <a:lnTo>
                    <a:pt x="18" y="640"/>
                  </a:lnTo>
                  <a:lnTo>
                    <a:pt x="10" y="640"/>
                  </a:lnTo>
                  <a:lnTo>
                    <a:pt x="26" y="631"/>
                  </a:lnTo>
                  <a:lnTo>
                    <a:pt x="39" y="622"/>
                  </a:lnTo>
                  <a:lnTo>
                    <a:pt x="46" y="619"/>
                  </a:lnTo>
                  <a:lnTo>
                    <a:pt x="52" y="615"/>
                  </a:lnTo>
                  <a:lnTo>
                    <a:pt x="60" y="612"/>
                  </a:lnTo>
                  <a:lnTo>
                    <a:pt x="69" y="610"/>
                  </a:lnTo>
                  <a:lnTo>
                    <a:pt x="72" y="613"/>
                  </a:lnTo>
                  <a:lnTo>
                    <a:pt x="75" y="615"/>
                  </a:lnTo>
                  <a:lnTo>
                    <a:pt x="79" y="616"/>
                  </a:lnTo>
                  <a:lnTo>
                    <a:pt x="82" y="617"/>
                  </a:lnTo>
                  <a:lnTo>
                    <a:pt x="91" y="618"/>
                  </a:lnTo>
                  <a:lnTo>
                    <a:pt x="101" y="616"/>
                  </a:lnTo>
                  <a:lnTo>
                    <a:pt x="122" y="612"/>
                  </a:lnTo>
                  <a:lnTo>
                    <a:pt x="142" y="610"/>
                  </a:lnTo>
                  <a:lnTo>
                    <a:pt x="145" y="614"/>
                  </a:lnTo>
                  <a:lnTo>
                    <a:pt x="148" y="617"/>
                  </a:lnTo>
                  <a:lnTo>
                    <a:pt x="152" y="619"/>
                  </a:lnTo>
                  <a:lnTo>
                    <a:pt x="157" y="620"/>
                  </a:lnTo>
                  <a:lnTo>
                    <a:pt x="166" y="621"/>
                  </a:lnTo>
                  <a:lnTo>
                    <a:pt x="175" y="622"/>
                  </a:lnTo>
                  <a:lnTo>
                    <a:pt x="179" y="621"/>
                  </a:lnTo>
                  <a:lnTo>
                    <a:pt x="183" y="620"/>
                  </a:lnTo>
                  <a:lnTo>
                    <a:pt x="186" y="618"/>
                  </a:lnTo>
                  <a:lnTo>
                    <a:pt x="190" y="616"/>
                  </a:lnTo>
                  <a:lnTo>
                    <a:pt x="195" y="610"/>
                  </a:lnTo>
                  <a:lnTo>
                    <a:pt x="201" y="603"/>
                  </a:lnTo>
                  <a:lnTo>
                    <a:pt x="209" y="588"/>
                  </a:lnTo>
                  <a:lnTo>
                    <a:pt x="215" y="578"/>
                  </a:lnTo>
                  <a:lnTo>
                    <a:pt x="220" y="574"/>
                  </a:lnTo>
                  <a:lnTo>
                    <a:pt x="225" y="571"/>
                  </a:lnTo>
                  <a:lnTo>
                    <a:pt x="230" y="569"/>
                  </a:lnTo>
                  <a:lnTo>
                    <a:pt x="236" y="567"/>
                  </a:lnTo>
                  <a:lnTo>
                    <a:pt x="246" y="564"/>
                  </a:lnTo>
                  <a:lnTo>
                    <a:pt x="256" y="560"/>
                  </a:lnTo>
                  <a:lnTo>
                    <a:pt x="258" y="558"/>
                  </a:lnTo>
                  <a:lnTo>
                    <a:pt x="260" y="555"/>
                  </a:lnTo>
                  <a:lnTo>
                    <a:pt x="262" y="550"/>
                  </a:lnTo>
                  <a:lnTo>
                    <a:pt x="264" y="544"/>
                  </a:lnTo>
                  <a:lnTo>
                    <a:pt x="268" y="528"/>
                  </a:lnTo>
                  <a:lnTo>
                    <a:pt x="270" y="511"/>
                  </a:lnTo>
                  <a:lnTo>
                    <a:pt x="274" y="477"/>
                  </a:lnTo>
                  <a:lnTo>
                    <a:pt x="275" y="449"/>
                  </a:lnTo>
                  <a:lnTo>
                    <a:pt x="281" y="440"/>
                  </a:lnTo>
                  <a:lnTo>
                    <a:pt x="287" y="432"/>
                  </a:lnTo>
                  <a:lnTo>
                    <a:pt x="294" y="425"/>
                  </a:lnTo>
                  <a:lnTo>
                    <a:pt x="302" y="416"/>
                  </a:lnTo>
                  <a:lnTo>
                    <a:pt x="316" y="404"/>
                  </a:lnTo>
                  <a:lnTo>
                    <a:pt x="328" y="394"/>
                  </a:lnTo>
                  <a:lnTo>
                    <a:pt x="338" y="382"/>
                  </a:lnTo>
                  <a:lnTo>
                    <a:pt x="346" y="370"/>
                  </a:lnTo>
                  <a:lnTo>
                    <a:pt x="352" y="357"/>
                  </a:lnTo>
                  <a:lnTo>
                    <a:pt x="357" y="345"/>
                  </a:lnTo>
                  <a:lnTo>
                    <a:pt x="361" y="334"/>
                  </a:lnTo>
                  <a:lnTo>
                    <a:pt x="364" y="323"/>
                  </a:lnTo>
                  <a:lnTo>
                    <a:pt x="366" y="312"/>
                  </a:lnTo>
                  <a:lnTo>
                    <a:pt x="369" y="299"/>
                  </a:lnTo>
                  <a:lnTo>
                    <a:pt x="370" y="276"/>
                  </a:lnTo>
                  <a:lnTo>
                    <a:pt x="370" y="251"/>
                  </a:lnTo>
                  <a:lnTo>
                    <a:pt x="369" y="225"/>
                  </a:lnTo>
                  <a:lnTo>
                    <a:pt x="369" y="197"/>
                  </a:lnTo>
                  <a:lnTo>
                    <a:pt x="369" y="191"/>
                  </a:lnTo>
                  <a:lnTo>
                    <a:pt x="369" y="187"/>
                  </a:lnTo>
                  <a:lnTo>
                    <a:pt x="371" y="183"/>
                  </a:lnTo>
                  <a:lnTo>
                    <a:pt x="372" y="180"/>
                  </a:lnTo>
                  <a:lnTo>
                    <a:pt x="375" y="174"/>
                  </a:lnTo>
                  <a:lnTo>
                    <a:pt x="380" y="167"/>
                  </a:lnTo>
                  <a:lnTo>
                    <a:pt x="383" y="160"/>
                  </a:lnTo>
                  <a:lnTo>
                    <a:pt x="385" y="149"/>
                  </a:lnTo>
                  <a:lnTo>
                    <a:pt x="385" y="140"/>
                  </a:lnTo>
                  <a:lnTo>
                    <a:pt x="385" y="132"/>
                  </a:lnTo>
                  <a:lnTo>
                    <a:pt x="383" y="122"/>
                  </a:lnTo>
                  <a:lnTo>
                    <a:pt x="382" y="110"/>
                  </a:lnTo>
                  <a:lnTo>
                    <a:pt x="397" y="87"/>
                  </a:lnTo>
                  <a:lnTo>
                    <a:pt x="417" y="58"/>
                  </a:lnTo>
                  <a:lnTo>
                    <a:pt x="422" y="51"/>
                  </a:lnTo>
                  <a:lnTo>
                    <a:pt x="428" y="45"/>
                  </a:lnTo>
                  <a:lnTo>
                    <a:pt x="435" y="40"/>
                  </a:lnTo>
                  <a:lnTo>
                    <a:pt x="440" y="35"/>
                  </a:lnTo>
                  <a:lnTo>
                    <a:pt x="447" y="31"/>
                  </a:lnTo>
                  <a:lnTo>
                    <a:pt x="453" y="26"/>
                  </a:lnTo>
                  <a:lnTo>
                    <a:pt x="461" y="24"/>
                  </a:lnTo>
                  <a:lnTo>
                    <a:pt x="467" y="24"/>
                  </a:lnTo>
                  <a:lnTo>
                    <a:pt x="476" y="24"/>
                  </a:lnTo>
                  <a:lnTo>
                    <a:pt x="484" y="26"/>
                  </a:lnTo>
                  <a:lnTo>
                    <a:pt x="491" y="30"/>
                  </a:lnTo>
                  <a:lnTo>
                    <a:pt x="497" y="33"/>
                  </a:lnTo>
                  <a:lnTo>
                    <a:pt x="509" y="42"/>
                  </a:lnTo>
                  <a:lnTo>
                    <a:pt x="521" y="52"/>
                  </a:lnTo>
                  <a:lnTo>
                    <a:pt x="532" y="62"/>
                  </a:lnTo>
                  <a:lnTo>
                    <a:pt x="544" y="71"/>
                  </a:lnTo>
                  <a:lnTo>
                    <a:pt x="551" y="74"/>
                  </a:lnTo>
                  <a:lnTo>
                    <a:pt x="558" y="77"/>
                  </a:lnTo>
                  <a:lnTo>
                    <a:pt x="565" y="79"/>
                  </a:lnTo>
                  <a:lnTo>
                    <a:pt x="574" y="79"/>
                  </a:lnTo>
                  <a:lnTo>
                    <a:pt x="587" y="78"/>
                  </a:lnTo>
                  <a:lnTo>
                    <a:pt x="599" y="76"/>
                  </a:lnTo>
                  <a:lnTo>
                    <a:pt x="614" y="74"/>
                  </a:lnTo>
                  <a:lnTo>
                    <a:pt x="634" y="73"/>
                  </a:lnTo>
                  <a:lnTo>
                    <a:pt x="637" y="73"/>
                  </a:lnTo>
                  <a:lnTo>
                    <a:pt x="639" y="71"/>
                  </a:lnTo>
                  <a:lnTo>
                    <a:pt x="641" y="69"/>
                  </a:lnTo>
                  <a:lnTo>
                    <a:pt x="644" y="66"/>
                  </a:lnTo>
                  <a:lnTo>
                    <a:pt x="649" y="60"/>
                  </a:lnTo>
                  <a:lnTo>
                    <a:pt x="654" y="55"/>
                  </a:lnTo>
                  <a:lnTo>
                    <a:pt x="662" y="49"/>
                  </a:lnTo>
                  <a:lnTo>
                    <a:pt x="670" y="44"/>
                  </a:lnTo>
                  <a:lnTo>
                    <a:pt x="677" y="40"/>
                  </a:lnTo>
                  <a:lnTo>
                    <a:pt x="685" y="38"/>
                  </a:lnTo>
                  <a:lnTo>
                    <a:pt x="693" y="36"/>
                  </a:lnTo>
                  <a:lnTo>
                    <a:pt x="701" y="35"/>
                  </a:lnTo>
                  <a:lnTo>
                    <a:pt x="709" y="34"/>
                  </a:lnTo>
                  <a:lnTo>
                    <a:pt x="718" y="34"/>
                  </a:lnTo>
                  <a:lnTo>
                    <a:pt x="734" y="34"/>
                  </a:lnTo>
                  <a:lnTo>
                    <a:pt x="752" y="35"/>
                  </a:lnTo>
                  <a:lnTo>
                    <a:pt x="761" y="34"/>
                  </a:lnTo>
                  <a:lnTo>
                    <a:pt x="769" y="34"/>
                  </a:lnTo>
                  <a:lnTo>
                    <a:pt x="778" y="33"/>
                  </a:lnTo>
                  <a:lnTo>
                    <a:pt x="787" y="31"/>
                  </a:lnTo>
                  <a:lnTo>
                    <a:pt x="790" y="24"/>
                  </a:lnTo>
                  <a:lnTo>
                    <a:pt x="795" y="17"/>
                  </a:lnTo>
                  <a:lnTo>
                    <a:pt x="796" y="13"/>
                  </a:lnTo>
                  <a:lnTo>
                    <a:pt x="799" y="9"/>
                  </a:lnTo>
                  <a:lnTo>
                    <a:pt x="802" y="4"/>
                  </a:lnTo>
                  <a:lnTo>
                    <a:pt x="807" y="0"/>
                  </a:lnTo>
                  <a:lnTo>
                    <a:pt x="814" y="0"/>
                  </a:lnTo>
                  <a:lnTo>
                    <a:pt x="827" y="0"/>
                  </a:lnTo>
                  <a:lnTo>
                    <a:pt x="828" y="8"/>
                  </a:lnTo>
                  <a:lnTo>
                    <a:pt x="830" y="14"/>
                  </a:lnTo>
                  <a:lnTo>
                    <a:pt x="833" y="18"/>
                  </a:lnTo>
                  <a:lnTo>
                    <a:pt x="839" y="21"/>
                  </a:lnTo>
                  <a:lnTo>
                    <a:pt x="843" y="22"/>
                  </a:lnTo>
                  <a:lnTo>
                    <a:pt x="848" y="23"/>
                  </a:lnTo>
                  <a:lnTo>
                    <a:pt x="854" y="24"/>
                  </a:lnTo>
                  <a:lnTo>
                    <a:pt x="859" y="24"/>
                  </a:lnTo>
                  <a:lnTo>
                    <a:pt x="869" y="24"/>
                  </a:lnTo>
                  <a:lnTo>
                    <a:pt x="879" y="24"/>
                  </a:lnTo>
                  <a:lnTo>
                    <a:pt x="887" y="24"/>
                  </a:lnTo>
                  <a:lnTo>
                    <a:pt x="894" y="2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7" name="Freeform 249">
              <a:extLst>
                <a:ext uri="{FF2B5EF4-FFF2-40B4-BE49-F238E27FC236}">
                  <a16:creationId xmlns:a16="http://schemas.microsoft.com/office/drawing/2014/main" id="{F9FC6AA0-5EF1-D240-851F-874CD5E377C7}"/>
                </a:ext>
              </a:extLst>
            </p:cNvPr>
            <p:cNvSpPr>
              <a:spLocks/>
            </p:cNvSpPr>
            <p:nvPr>
              <p:custDataLst>
                <p:tags r:id="rId213"/>
              </p:custDataLst>
            </p:nvPr>
          </p:nvSpPr>
          <p:spPr bwMode="auto">
            <a:xfrm>
              <a:off x="5971766" y="4584594"/>
              <a:ext cx="67790" cy="61722"/>
            </a:xfrm>
            <a:custGeom>
              <a:avLst/>
              <a:gdLst>
                <a:gd name="T0" fmla="*/ 53340 w 125"/>
                <a:gd name="T1" fmla="*/ 0 h 81"/>
                <a:gd name="T2" fmla="*/ 53784 w 125"/>
                <a:gd name="T3" fmla="*/ 18521 h 81"/>
                <a:gd name="T4" fmla="*/ 55118 w 125"/>
                <a:gd name="T5" fmla="*/ 31554 h 81"/>
                <a:gd name="T6" fmla="*/ 55562 w 125"/>
                <a:gd name="T7" fmla="*/ 36356 h 81"/>
                <a:gd name="T8" fmla="*/ 55562 w 125"/>
                <a:gd name="T9" fmla="*/ 40472 h 81"/>
                <a:gd name="T10" fmla="*/ 55562 w 125"/>
                <a:gd name="T11" fmla="*/ 44588 h 81"/>
                <a:gd name="T12" fmla="*/ 54673 w 125"/>
                <a:gd name="T13" fmla="*/ 47331 h 81"/>
                <a:gd name="T14" fmla="*/ 52895 w 125"/>
                <a:gd name="T15" fmla="*/ 49389 h 81"/>
                <a:gd name="T16" fmla="*/ 49784 w 125"/>
                <a:gd name="T17" fmla="*/ 50761 h 81"/>
                <a:gd name="T18" fmla="*/ 45783 w 125"/>
                <a:gd name="T19" fmla="*/ 52133 h 81"/>
                <a:gd name="T20" fmla="*/ 40449 w 125"/>
                <a:gd name="T21" fmla="*/ 52819 h 81"/>
                <a:gd name="T22" fmla="*/ 25336 w 125"/>
                <a:gd name="T23" fmla="*/ 54191 h 81"/>
                <a:gd name="T24" fmla="*/ 3111 w 125"/>
                <a:gd name="T25" fmla="*/ 55563 h 81"/>
                <a:gd name="T26" fmla="*/ 2222 w 125"/>
                <a:gd name="T27" fmla="*/ 54191 h 81"/>
                <a:gd name="T28" fmla="*/ 1333 w 125"/>
                <a:gd name="T29" fmla="*/ 49389 h 81"/>
                <a:gd name="T30" fmla="*/ 444 w 125"/>
                <a:gd name="T31" fmla="*/ 40472 h 81"/>
                <a:gd name="T32" fmla="*/ 0 w 125"/>
                <a:gd name="T33" fmla="*/ 29496 h 81"/>
                <a:gd name="T34" fmla="*/ 0 w 125"/>
                <a:gd name="T35" fmla="*/ 25381 h 81"/>
                <a:gd name="T36" fmla="*/ 444 w 125"/>
                <a:gd name="T37" fmla="*/ 21265 h 81"/>
                <a:gd name="T38" fmla="*/ 889 w 125"/>
                <a:gd name="T39" fmla="*/ 17149 h 81"/>
                <a:gd name="T40" fmla="*/ 1778 w 125"/>
                <a:gd name="T41" fmla="*/ 13719 h 81"/>
                <a:gd name="T42" fmla="*/ 3556 w 125"/>
                <a:gd name="T43" fmla="*/ 10289 h 81"/>
                <a:gd name="T44" fmla="*/ 4889 w 125"/>
                <a:gd name="T45" fmla="*/ 6860 h 81"/>
                <a:gd name="T46" fmla="*/ 6223 w 125"/>
                <a:gd name="T47" fmla="*/ 3430 h 81"/>
                <a:gd name="T48" fmla="*/ 8890 w 125"/>
                <a:gd name="T49" fmla="*/ 0 h 81"/>
                <a:gd name="T50" fmla="*/ 53340 w 125"/>
                <a:gd name="T51" fmla="*/ 0 h 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5" h="81">
                  <a:moveTo>
                    <a:pt x="120" y="0"/>
                  </a:moveTo>
                  <a:lnTo>
                    <a:pt x="121" y="27"/>
                  </a:lnTo>
                  <a:lnTo>
                    <a:pt x="124" y="46"/>
                  </a:lnTo>
                  <a:lnTo>
                    <a:pt x="125" y="53"/>
                  </a:lnTo>
                  <a:lnTo>
                    <a:pt x="125" y="59"/>
                  </a:lnTo>
                  <a:lnTo>
                    <a:pt x="125" y="65"/>
                  </a:lnTo>
                  <a:lnTo>
                    <a:pt x="123" y="69"/>
                  </a:lnTo>
                  <a:lnTo>
                    <a:pt x="119" y="72"/>
                  </a:lnTo>
                  <a:lnTo>
                    <a:pt x="112" y="74"/>
                  </a:lnTo>
                  <a:lnTo>
                    <a:pt x="103" y="76"/>
                  </a:lnTo>
                  <a:lnTo>
                    <a:pt x="91" y="77"/>
                  </a:lnTo>
                  <a:lnTo>
                    <a:pt x="57" y="79"/>
                  </a:lnTo>
                  <a:lnTo>
                    <a:pt x="7" y="81"/>
                  </a:lnTo>
                  <a:lnTo>
                    <a:pt x="5" y="79"/>
                  </a:lnTo>
                  <a:lnTo>
                    <a:pt x="3" y="72"/>
                  </a:lnTo>
                  <a:lnTo>
                    <a:pt x="1" y="59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8" y="15"/>
                  </a:lnTo>
                  <a:lnTo>
                    <a:pt x="11" y="10"/>
                  </a:lnTo>
                  <a:lnTo>
                    <a:pt x="14" y="5"/>
                  </a:lnTo>
                  <a:lnTo>
                    <a:pt x="20" y="0"/>
                  </a:lnTo>
                  <a:lnTo>
                    <a:pt x="1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8" name="Freeform 250">
              <a:extLst>
                <a:ext uri="{FF2B5EF4-FFF2-40B4-BE49-F238E27FC236}">
                  <a16:creationId xmlns:a16="http://schemas.microsoft.com/office/drawing/2014/main" id="{ED597335-E4B9-BC4F-AA2A-9747998DA981}"/>
                </a:ext>
              </a:extLst>
            </p:cNvPr>
            <p:cNvSpPr>
              <a:spLocks/>
            </p:cNvSpPr>
            <p:nvPr>
              <p:custDataLst>
                <p:tags r:id="rId214"/>
              </p:custDataLst>
            </p:nvPr>
          </p:nvSpPr>
          <p:spPr bwMode="auto">
            <a:xfrm>
              <a:off x="5950458" y="4584594"/>
              <a:ext cx="185940" cy="223963"/>
            </a:xfrm>
            <a:custGeom>
              <a:avLst/>
              <a:gdLst>
                <a:gd name="T0" fmla="*/ 112475 w 355"/>
                <a:gd name="T1" fmla="*/ 7794 h 388"/>
                <a:gd name="T2" fmla="*/ 110329 w 355"/>
                <a:gd name="T3" fmla="*/ 19226 h 388"/>
                <a:gd name="T4" fmla="*/ 113334 w 355"/>
                <a:gd name="T5" fmla="*/ 26501 h 388"/>
                <a:gd name="T6" fmla="*/ 121491 w 355"/>
                <a:gd name="T7" fmla="*/ 31177 h 388"/>
                <a:gd name="T8" fmla="*/ 136945 w 355"/>
                <a:gd name="T9" fmla="*/ 28579 h 388"/>
                <a:gd name="T10" fmla="*/ 142526 w 355"/>
                <a:gd name="T11" fmla="*/ 29618 h 388"/>
                <a:gd name="T12" fmla="*/ 145961 w 355"/>
                <a:gd name="T13" fmla="*/ 35334 h 388"/>
                <a:gd name="T14" fmla="*/ 148107 w 355"/>
                <a:gd name="T15" fmla="*/ 43129 h 388"/>
                <a:gd name="T16" fmla="*/ 150683 w 355"/>
                <a:gd name="T17" fmla="*/ 48844 h 388"/>
                <a:gd name="T18" fmla="*/ 148107 w 355"/>
                <a:gd name="T19" fmla="*/ 56119 h 388"/>
                <a:gd name="T20" fmla="*/ 137375 w 355"/>
                <a:gd name="T21" fmla="*/ 70668 h 388"/>
                <a:gd name="T22" fmla="*/ 149395 w 355"/>
                <a:gd name="T23" fmla="*/ 90934 h 388"/>
                <a:gd name="T24" fmla="*/ 152400 w 355"/>
                <a:gd name="T25" fmla="*/ 104963 h 388"/>
                <a:gd name="T26" fmla="*/ 151541 w 355"/>
                <a:gd name="T27" fmla="*/ 113797 h 388"/>
                <a:gd name="T28" fmla="*/ 148107 w 355"/>
                <a:gd name="T29" fmla="*/ 131984 h 388"/>
                <a:gd name="T30" fmla="*/ 142955 w 355"/>
                <a:gd name="T31" fmla="*/ 140817 h 388"/>
                <a:gd name="T32" fmla="*/ 133940 w 355"/>
                <a:gd name="T33" fmla="*/ 145494 h 388"/>
                <a:gd name="T34" fmla="*/ 122779 w 355"/>
                <a:gd name="T35" fmla="*/ 146533 h 388"/>
                <a:gd name="T36" fmla="*/ 115910 w 355"/>
                <a:gd name="T37" fmla="*/ 146533 h 388"/>
                <a:gd name="T38" fmla="*/ 108183 w 355"/>
                <a:gd name="T39" fmla="*/ 137700 h 388"/>
                <a:gd name="T40" fmla="*/ 103031 w 355"/>
                <a:gd name="T41" fmla="*/ 134582 h 388"/>
                <a:gd name="T42" fmla="*/ 94874 w 355"/>
                <a:gd name="T43" fmla="*/ 139778 h 388"/>
                <a:gd name="T44" fmla="*/ 88006 w 355"/>
                <a:gd name="T45" fmla="*/ 144974 h 388"/>
                <a:gd name="T46" fmla="*/ 83283 w 355"/>
                <a:gd name="T47" fmla="*/ 148092 h 388"/>
                <a:gd name="T48" fmla="*/ 79420 w 355"/>
                <a:gd name="T49" fmla="*/ 154847 h 388"/>
                <a:gd name="T50" fmla="*/ 80278 w 355"/>
                <a:gd name="T51" fmla="*/ 166798 h 388"/>
                <a:gd name="T52" fmla="*/ 88864 w 355"/>
                <a:gd name="T53" fmla="*/ 186024 h 388"/>
                <a:gd name="T54" fmla="*/ 83713 w 355"/>
                <a:gd name="T55" fmla="*/ 183426 h 388"/>
                <a:gd name="T56" fmla="*/ 75985 w 355"/>
                <a:gd name="T57" fmla="*/ 184466 h 388"/>
                <a:gd name="T58" fmla="*/ 69546 w 355"/>
                <a:gd name="T59" fmla="*/ 189662 h 388"/>
                <a:gd name="T60" fmla="*/ 62677 w 355"/>
                <a:gd name="T61" fmla="*/ 201613 h 388"/>
                <a:gd name="T62" fmla="*/ 52803 w 355"/>
                <a:gd name="T63" fmla="*/ 192260 h 388"/>
                <a:gd name="T64" fmla="*/ 48510 w 355"/>
                <a:gd name="T65" fmla="*/ 186024 h 388"/>
                <a:gd name="T66" fmla="*/ 41212 w 355"/>
                <a:gd name="T67" fmla="*/ 168357 h 388"/>
                <a:gd name="T68" fmla="*/ 21465 w 355"/>
                <a:gd name="T69" fmla="*/ 145494 h 388"/>
                <a:gd name="T70" fmla="*/ 9445 w 355"/>
                <a:gd name="T71" fmla="*/ 131984 h 388"/>
                <a:gd name="T72" fmla="*/ 2146 w 355"/>
                <a:gd name="T73" fmla="*/ 115876 h 388"/>
                <a:gd name="T74" fmla="*/ 429 w 355"/>
                <a:gd name="T75" fmla="*/ 97169 h 388"/>
                <a:gd name="T76" fmla="*/ 4722 w 355"/>
                <a:gd name="T77" fmla="*/ 84179 h 388"/>
                <a:gd name="T78" fmla="*/ 17601 w 355"/>
                <a:gd name="T79" fmla="*/ 69629 h 388"/>
                <a:gd name="T80" fmla="*/ 23182 w 355"/>
                <a:gd name="T81" fmla="*/ 60276 h 388"/>
                <a:gd name="T82" fmla="*/ 24041 w 355"/>
                <a:gd name="T83" fmla="*/ 47286 h 388"/>
                <a:gd name="T84" fmla="*/ 46364 w 355"/>
                <a:gd name="T85" fmla="*/ 43129 h 388"/>
                <a:gd name="T86" fmla="*/ 66970 w 355"/>
                <a:gd name="T87" fmla="*/ 41570 h 388"/>
                <a:gd name="T88" fmla="*/ 73839 w 355"/>
                <a:gd name="T89" fmla="*/ 37932 h 388"/>
                <a:gd name="T90" fmla="*/ 75985 w 355"/>
                <a:gd name="T91" fmla="*/ 32736 h 388"/>
                <a:gd name="T92" fmla="*/ 74697 w 355"/>
                <a:gd name="T93" fmla="*/ 21304 h 388"/>
                <a:gd name="T94" fmla="*/ 71692 w 355"/>
                <a:gd name="T95" fmla="*/ 6235 h 3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5" h="388">
                  <a:moveTo>
                    <a:pt x="266" y="7"/>
                  </a:moveTo>
                  <a:lnTo>
                    <a:pt x="265" y="9"/>
                  </a:lnTo>
                  <a:lnTo>
                    <a:pt x="262" y="15"/>
                  </a:lnTo>
                  <a:lnTo>
                    <a:pt x="259" y="23"/>
                  </a:lnTo>
                  <a:lnTo>
                    <a:pt x="257" y="32"/>
                  </a:lnTo>
                  <a:lnTo>
                    <a:pt x="257" y="37"/>
                  </a:lnTo>
                  <a:lnTo>
                    <a:pt x="258" y="42"/>
                  </a:lnTo>
                  <a:lnTo>
                    <a:pt x="261" y="46"/>
                  </a:lnTo>
                  <a:lnTo>
                    <a:pt x="264" y="51"/>
                  </a:lnTo>
                  <a:lnTo>
                    <a:pt x="268" y="54"/>
                  </a:lnTo>
                  <a:lnTo>
                    <a:pt x="275" y="58"/>
                  </a:lnTo>
                  <a:lnTo>
                    <a:pt x="283" y="60"/>
                  </a:lnTo>
                  <a:lnTo>
                    <a:pt x="294" y="63"/>
                  </a:lnTo>
                  <a:lnTo>
                    <a:pt x="301" y="58"/>
                  </a:lnTo>
                  <a:lnTo>
                    <a:pt x="319" y="55"/>
                  </a:lnTo>
                  <a:lnTo>
                    <a:pt x="323" y="55"/>
                  </a:lnTo>
                  <a:lnTo>
                    <a:pt x="328" y="55"/>
                  </a:lnTo>
                  <a:lnTo>
                    <a:pt x="332" y="57"/>
                  </a:lnTo>
                  <a:lnTo>
                    <a:pt x="335" y="59"/>
                  </a:lnTo>
                  <a:lnTo>
                    <a:pt x="337" y="63"/>
                  </a:lnTo>
                  <a:lnTo>
                    <a:pt x="340" y="68"/>
                  </a:lnTo>
                  <a:lnTo>
                    <a:pt x="340" y="74"/>
                  </a:lnTo>
                  <a:lnTo>
                    <a:pt x="340" y="81"/>
                  </a:lnTo>
                  <a:lnTo>
                    <a:pt x="345" y="83"/>
                  </a:lnTo>
                  <a:lnTo>
                    <a:pt x="348" y="87"/>
                  </a:lnTo>
                  <a:lnTo>
                    <a:pt x="350" y="90"/>
                  </a:lnTo>
                  <a:lnTo>
                    <a:pt x="351" y="94"/>
                  </a:lnTo>
                  <a:lnTo>
                    <a:pt x="350" y="99"/>
                  </a:lnTo>
                  <a:lnTo>
                    <a:pt x="347" y="103"/>
                  </a:lnTo>
                  <a:lnTo>
                    <a:pt x="345" y="108"/>
                  </a:lnTo>
                  <a:lnTo>
                    <a:pt x="342" y="113"/>
                  </a:lnTo>
                  <a:lnTo>
                    <a:pt x="328" y="129"/>
                  </a:lnTo>
                  <a:lnTo>
                    <a:pt x="320" y="136"/>
                  </a:lnTo>
                  <a:lnTo>
                    <a:pt x="326" y="143"/>
                  </a:lnTo>
                  <a:lnTo>
                    <a:pt x="341" y="162"/>
                  </a:lnTo>
                  <a:lnTo>
                    <a:pt x="348" y="175"/>
                  </a:lnTo>
                  <a:lnTo>
                    <a:pt x="353" y="188"/>
                  </a:lnTo>
                  <a:lnTo>
                    <a:pt x="355" y="195"/>
                  </a:lnTo>
                  <a:lnTo>
                    <a:pt x="355" y="202"/>
                  </a:lnTo>
                  <a:lnTo>
                    <a:pt x="355" y="209"/>
                  </a:lnTo>
                  <a:lnTo>
                    <a:pt x="353" y="216"/>
                  </a:lnTo>
                  <a:lnTo>
                    <a:pt x="353" y="219"/>
                  </a:lnTo>
                  <a:lnTo>
                    <a:pt x="352" y="228"/>
                  </a:lnTo>
                  <a:lnTo>
                    <a:pt x="350" y="241"/>
                  </a:lnTo>
                  <a:lnTo>
                    <a:pt x="345" y="254"/>
                  </a:lnTo>
                  <a:lnTo>
                    <a:pt x="342" y="260"/>
                  </a:lnTo>
                  <a:lnTo>
                    <a:pt x="339" y="266"/>
                  </a:lnTo>
                  <a:lnTo>
                    <a:pt x="333" y="271"/>
                  </a:lnTo>
                  <a:lnTo>
                    <a:pt x="328" y="276"/>
                  </a:lnTo>
                  <a:lnTo>
                    <a:pt x="321" y="279"/>
                  </a:lnTo>
                  <a:lnTo>
                    <a:pt x="312" y="280"/>
                  </a:lnTo>
                  <a:lnTo>
                    <a:pt x="303" y="280"/>
                  </a:lnTo>
                  <a:lnTo>
                    <a:pt x="294" y="277"/>
                  </a:lnTo>
                  <a:lnTo>
                    <a:pt x="286" y="282"/>
                  </a:lnTo>
                  <a:lnTo>
                    <a:pt x="280" y="285"/>
                  </a:lnTo>
                  <a:lnTo>
                    <a:pt x="275" y="285"/>
                  </a:lnTo>
                  <a:lnTo>
                    <a:pt x="270" y="282"/>
                  </a:lnTo>
                  <a:lnTo>
                    <a:pt x="263" y="276"/>
                  </a:lnTo>
                  <a:lnTo>
                    <a:pt x="255" y="268"/>
                  </a:lnTo>
                  <a:lnTo>
                    <a:pt x="252" y="265"/>
                  </a:lnTo>
                  <a:lnTo>
                    <a:pt x="249" y="261"/>
                  </a:lnTo>
                  <a:lnTo>
                    <a:pt x="244" y="259"/>
                  </a:lnTo>
                  <a:lnTo>
                    <a:pt x="240" y="259"/>
                  </a:lnTo>
                  <a:lnTo>
                    <a:pt x="234" y="260"/>
                  </a:lnTo>
                  <a:lnTo>
                    <a:pt x="229" y="263"/>
                  </a:lnTo>
                  <a:lnTo>
                    <a:pt x="221" y="269"/>
                  </a:lnTo>
                  <a:lnTo>
                    <a:pt x="213" y="277"/>
                  </a:lnTo>
                  <a:lnTo>
                    <a:pt x="211" y="278"/>
                  </a:lnTo>
                  <a:lnTo>
                    <a:pt x="205" y="279"/>
                  </a:lnTo>
                  <a:lnTo>
                    <a:pt x="201" y="280"/>
                  </a:lnTo>
                  <a:lnTo>
                    <a:pt x="197" y="282"/>
                  </a:lnTo>
                  <a:lnTo>
                    <a:pt x="194" y="285"/>
                  </a:lnTo>
                  <a:lnTo>
                    <a:pt x="190" y="288"/>
                  </a:lnTo>
                  <a:lnTo>
                    <a:pt x="187" y="292"/>
                  </a:lnTo>
                  <a:lnTo>
                    <a:pt x="185" y="298"/>
                  </a:lnTo>
                  <a:lnTo>
                    <a:pt x="185" y="304"/>
                  </a:lnTo>
                  <a:lnTo>
                    <a:pt x="185" y="312"/>
                  </a:lnTo>
                  <a:lnTo>
                    <a:pt x="187" y="321"/>
                  </a:lnTo>
                  <a:lnTo>
                    <a:pt x="191" y="331"/>
                  </a:lnTo>
                  <a:lnTo>
                    <a:pt x="198" y="344"/>
                  </a:lnTo>
                  <a:lnTo>
                    <a:pt x="207" y="358"/>
                  </a:lnTo>
                  <a:lnTo>
                    <a:pt x="206" y="357"/>
                  </a:lnTo>
                  <a:lnTo>
                    <a:pt x="201" y="355"/>
                  </a:lnTo>
                  <a:lnTo>
                    <a:pt x="195" y="353"/>
                  </a:lnTo>
                  <a:lnTo>
                    <a:pt x="187" y="353"/>
                  </a:lnTo>
                  <a:lnTo>
                    <a:pt x="183" y="353"/>
                  </a:lnTo>
                  <a:lnTo>
                    <a:pt x="177" y="355"/>
                  </a:lnTo>
                  <a:lnTo>
                    <a:pt x="173" y="357"/>
                  </a:lnTo>
                  <a:lnTo>
                    <a:pt x="167" y="361"/>
                  </a:lnTo>
                  <a:lnTo>
                    <a:pt x="162" y="365"/>
                  </a:lnTo>
                  <a:lnTo>
                    <a:pt x="157" y="371"/>
                  </a:lnTo>
                  <a:lnTo>
                    <a:pt x="152" y="379"/>
                  </a:lnTo>
                  <a:lnTo>
                    <a:pt x="146" y="388"/>
                  </a:lnTo>
                  <a:lnTo>
                    <a:pt x="137" y="380"/>
                  </a:lnTo>
                  <a:lnTo>
                    <a:pt x="128" y="373"/>
                  </a:lnTo>
                  <a:lnTo>
                    <a:pt x="123" y="370"/>
                  </a:lnTo>
                  <a:lnTo>
                    <a:pt x="120" y="366"/>
                  </a:lnTo>
                  <a:lnTo>
                    <a:pt x="117" y="362"/>
                  </a:lnTo>
                  <a:lnTo>
                    <a:pt x="113" y="358"/>
                  </a:lnTo>
                  <a:lnTo>
                    <a:pt x="109" y="346"/>
                  </a:lnTo>
                  <a:lnTo>
                    <a:pt x="102" y="334"/>
                  </a:lnTo>
                  <a:lnTo>
                    <a:pt x="96" y="324"/>
                  </a:lnTo>
                  <a:lnTo>
                    <a:pt x="87" y="315"/>
                  </a:lnTo>
                  <a:lnTo>
                    <a:pt x="70" y="297"/>
                  </a:lnTo>
                  <a:lnTo>
                    <a:pt x="50" y="280"/>
                  </a:lnTo>
                  <a:lnTo>
                    <a:pt x="40" y="271"/>
                  </a:lnTo>
                  <a:lnTo>
                    <a:pt x="31" y="263"/>
                  </a:lnTo>
                  <a:lnTo>
                    <a:pt x="22" y="254"/>
                  </a:lnTo>
                  <a:lnTo>
                    <a:pt x="16" y="245"/>
                  </a:lnTo>
                  <a:lnTo>
                    <a:pt x="9" y="235"/>
                  </a:lnTo>
                  <a:lnTo>
                    <a:pt x="5" y="223"/>
                  </a:lnTo>
                  <a:lnTo>
                    <a:pt x="1" y="211"/>
                  </a:lnTo>
                  <a:lnTo>
                    <a:pt x="0" y="198"/>
                  </a:lnTo>
                  <a:lnTo>
                    <a:pt x="1" y="187"/>
                  </a:lnTo>
                  <a:lnTo>
                    <a:pt x="4" y="178"/>
                  </a:lnTo>
                  <a:lnTo>
                    <a:pt x="7" y="169"/>
                  </a:lnTo>
                  <a:lnTo>
                    <a:pt x="11" y="162"/>
                  </a:lnTo>
                  <a:lnTo>
                    <a:pt x="22" y="150"/>
                  </a:lnTo>
                  <a:lnTo>
                    <a:pt x="34" y="139"/>
                  </a:lnTo>
                  <a:lnTo>
                    <a:pt x="41" y="134"/>
                  </a:lnTo>
                  <a:lnTo>
                    <a:pt x="45" y="129"/>
                  </a:lnTo>
                  <a:lnTo>
                    <a:pt x="50" y="123"/>
                  </a:lnTo>
                  <a:lnTo>
                    <a:pt x="54" y="116"/>
                  </a:lnTo>
                  <a:lnTo>
                    <a:pt x="56" y="109"/>
                  </a:lnTo>
                  <a:lnTo>
                    <a:pt x="57" y="101"/>
                  </a:lnTo>
                  <a:lnTo>
                    <a:pt x="56" y="91"/>
                  </a:lnTo>
                  <a:lnTo>
                    <a:pt x="54" y="81"/>
                  </a:lnTo>
                  <a:lnTo>
                    <a:pt x="84" y="83"/>
                  </a:lnTo>
                  <a:lnTo>
                    <a:pt x="108" y="83"/>
                  </a:lnTo>
                  <a:lnTo>
                    <a:pt x="129" y="83"/>
                  </a:lnTo>
                  <a:lnTo>
                    <a:pt x="144" y="82"/>
                  </a:lnTo>
                  <a:lnTo>
                    <a:pt x="156" y="80"/>
                  </a:lnTo>
                  <a:lnTo>
                    <a:pt x="165" y="77"/>
                  </a:lnTo>
                  <a:lnTo>
                    <a:pt x="168" y="75"/>
                  </a:lnTo>
                  <a:lnTo>
                    <a:pt x="172" y="73"/>
                  </a:lnTo>
                  <a:lnTo>
                    <a:pt x="174" y="71"/>
                  </a:lnTo>
                  <a:lnTo>
                    <a:pt x="175" y="69"/>
                  </a:lnTo>
                  <a:lnTo>
                    <a:pt x="177" y="63"/>
                  </a:lnTo>
                  <a:lnTo>
                    <a:pt x="176" y="56"/>
                  </a:lnTo>
                  <a:lnTo>
                    <a:pt x="175" y="49"/>
                  </a:lnTo>
                  <a:lnTo>
                    <a:pt x="174" y="41"/>
                  </a:lnTo>
                  <a:lnTo>
                    <a:pt x="172" y="32"/>
                  </a:lnTo>
                  <a:lnTo>
                    <a:pt x="169" y="22"/>
                  </a:lnTo>
                  <a:lnTo>
                    <a:pt x="167" y="12"/>
                  </a:lnTo>
                  <a:lnTo>
                    <a:pt x="167" y="0"/>
                  </a:lnTo>
                  <a:lnTo>
                    <a:pt x="266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9" name="Freeform 251">
              <a:extLst>
                <a:ext uri="{FF2B5EF4-FFF2-40B4-BE49-F238E27FC236}">
                  <a16:creationId xmlns:a16="http://schemas.microsoft.com/office/drawing/2014/main" id="{483D5E62-B820-0245-95C7-3D2497C02C19}"/>
                </a:ext>
              </a:extLst>
            </p:cNvPr>
            <p:cNvSpPr>
              <a:spLocks/>
            </p:cNvSpPr>
            <p:nvPr>
              <p:custDataLst>
                <p:tags r:id="rId215"/>
              </p:custDataLst>
            </p:nvPr>
          </p:nvSpPr>
          <p:spPr bwMode="auto">
            <a:xfrm>
              <a:off x="6601252" y="5034281"/>
              <a:ext cx="317649" cy="578418"/>
            </a:xfrm>
            <a:custGeom>
              <a:avLst/>
              <a:gdLst>
                <a:gd name="T0" fmla="*/ 0 w 599"/>
                <a:gd name="T1" fmla="*/ 135812 h 993"/>
                <a:gd name="T2" fmla="*/ 79105 w 599"/>
                <a:gd name="T3" fmla="*/ 117459 h 993"/>
                <a:gd name="T4" fmla="*/ 99967 w 599"/>
                <a:gd name="T5" fmla="*/ 125849 h 993"/>
                <a:gd name="T6" fmla="*/ 112137 w 599"/>
                <a:gd name="T7" fmla="*/ 135288 h 993"/>
                <a:gd name="T8" fmla="*/ 109530 w 599"/>
                <a:gd name="T9" fmla="*/ 155214 h 993"/>
                <a:gd name="T10" fmla="*/ 101706 w 599"/>
                <a:gd name="T11" fmla="*/ 171469 h 993"/>
                <a:gd name="T12" fmla="*/ 108660 w 599"/>
                <a:gd name="T13" fmla="*/ 187200 h 993"/>
                <a:gd name="T14" fmla="*/ 127784 w 599"/>
                <a:gd name="T15" fmla="*/ 191395 h 993"/>
                <a:gd name="T16" fmla="*/ 138651 w 599"/>
                <a:gd name="T17" fmla="*/ 178286 h 993"/>
                <a:gd name="T18" fmla="*/ 146909 w 599"/>
                <a:gd name="T19" fmla="*/ 166225 h 993"/>
                <a:gd name="T20" fmla="*/ 144301 w 599"/>
                <a:gd name="T21" fmla="*/ 136861 h 993"/>
                <a:gd name="T22" fmla="*/ 136477 w 599"/>
                <a:gd name="T23" fmla="*/ 106972 h 993"/>
                <a:gd name="T24" fmla="*/ 117788 w 599"/>
                <a:gd name="T25" fmla="*/ 82326 h 993"/>
                <a:gd name="T26" fmla="*/ 110399 w 599"/>
                <a:gd name="T27" fmla="*/ 65546 h 993"/>
                <a:gd name="T28" fmla="*/ 117353 w 599"/>
                <a:gd name="T29" fmla="*/ 32511 h 993"/>
                <a:gd name="T30" fmla="*/ 139085 w 599"/>
                <a:gd name="T31" fmla="*/ 28840 h 993"/>
                <a:gd name="T32" fmla="*/ 181680 w 599"/>
                <a:gd name="T33" fmla="*/ 31462 h 993"/>
                <a:gd name="T34" fmla="*/ 226448 w 599"/>
                <a:gd name="T35" fmla="*/ 18877 h 993"/>
                <a:gd name="T36" fmla="*/ 259481 w 599"/>
                <a:gd name="T37" fmla="*/ 1573 h 993"/>
                <a:gd name="T38" fmla="*/ 259481 w 599"/>
                <a:gd name="T39" fmla="*/ 15731 h 993"/>
                <a:gd name="T40" fmla="*/ 259481 w 599"/>
                <a:gd name="T41" fmla="*/ 66071 h 993"/>
                <a:gd name="T42" fmla="*/ 257308 w 599"/>
                <a:gd name="T43" fmla="*/ 119556 h 993"/>
                <a:gd name="T44" fmla="*/ 254265 w 599"/>
                <a:gd name="T45" fmla="*/ 144726 h 993"/>
                <a:gd name="T46" fmla="*/ 239053 w 599"/>
                <a:gd name="T47" fmla="*/ 176713 h 993"/>
                <a:gd name="T48" fmla="*/ 203412 w 599"/>
                <a:gd name="T49" fmla="*/ 210797 h 993"/>
                <a:gd name="T50" fmla="*/ 162556 w 599"/>
                <a:gd name="T51" fmla="*/ 223382 h 993"/>
                <a:gd name="T52" fmla="*/ 153428 w 599"/>
                <a:gd name="T53" fmla="*/ 243308 h 993"/>
                <a:gd name="T54" fmla="*/ 127350 w 599"/>
                <a:gd name="T55" fmla="*/ 265856 h 993"/>
                <a:gd name="T56" fmla="*/ 105618 w 599"/>
                <a:gd name="T57" fmla="*/ 287879 h 993"/>
                <a:gd name="T58" fmla="*/ 99533 w 599"/>
                <a:gd name="T59" fmla="*/ 305184 h 993"/>
                <a:gd name="T60" fmla="*/ 103010 w 599"/>
                <a:gd name="T61" fmla="*/ 324585 h 993"/>
                <a:gd name="T62" fmla="*/ 116049 w 599"/>
                <a:gd name="T63" fmla="*/ 342938 h 993"/>
                <a:gd name="T64" fmla="*/ 110399 w 599"/>
                <a:gd name="T65" fmla="*/ 363913 h 993"/>
                <a:gd name="T66" fmla="*/ 115180 w 599"/>
                <a:gd name="T67" fmla="*/ 382266 h 993"/>
                <a:gd name="T68" fmla="*/ 116049 w 599"/>
                <a:gd name="T69" fmla="*/ 414253 h 993"/>
                <a:gd name="T70" fmla="*/ 111268 w 599"/>
                <a:gd name="T71" fmla="*/ 426838 h 993"/>
                <a:gd name="T72" fmla="*/ 83886 w 599"/>
                <a:gd name="T73" fmla="*/ 457776 h 993"/>
                <a:gd name="T74" fmla="*/ 63892 w 599"/>
                <a:gd name="T75" fmla="*/ 465117 h 993"/>
                <a:gd name="T76" fmla="*/ 44333 w 599"/>
                <a:gd name="T77" fmla="*/ 468787 h 993"/>
                <a:gd name="T78" fmla="*/ 37814 w 599"/>
                <a:gd name="T79" fmla="*/ 478750 h 993"/>
                <a:gd name="T80" fmla="*/ 41291 w 599"/>
                <a:gd name="T81" fmla="*/ 492384 h 993"/>
                <a:gd name="T82" fmla="*/ 39552 w 599"/>
                <a:gd name="T83" fmla="*/ 520176 h 993"/>
                <a:gd name="T84" fmla="*/ 32163 w 599"/>
                <a:gd name="T85" fmla="*/ 424740 h 993"/>
                <a:gd name="T86" fmla="*/ 25209 w 599"/>
                <a:gd name="T87" fmla="*/ 401144 h 993"/>
                <a:gd name="T88" fmla="*/ 17820 w 599"/>
                <a:gd name="T89" fmla="*/ 377547 h 993"/>
                <a:gd name="T90" fmla="*/ 46941 w 599"/>
                <a:gd name="T91" fmla="*/ 349231 h 993"/>
                <a:gd name="T92" fmla="*/ 47376 w 599"/>
                <a:gd name="T93" fmla="*/ 321964 h 993"/>
                <a:gd name="T94" fmla="*/ 64762 w 599"/>
                <a:gd name="T95" fmla="*/ 299416 h 993"/>
                <a:gd name="T96" fmla="*/ 75628 w 599"/>
                <a:gd name="T97" fmla="*/ 275819 h 993"/>
                <a:gd name="T98" fmla="*/ 73020 w 599"/>
                <a:gd name="T99" fmla="*/ 231247 h 993"/>
                <a:gd name="T100" fmla="*/ 66065 w 599"/>
                <a:gd name="T101" fmla="*/ 190871 h 993"/>
                <a:gd name="T102" fmla="*/ 35206 w 599"/>
                <a:gd name="T103" fmla="*/ 178810 h 9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99" h="993">
                  <a:moveTo>
                    <a:pt x="15" y="309"/>
                  </a:moveTo>
                  <a:lnTo>
                    <a:pt x="9" y="291"/>
                  </a:lnTo>
                  <a:lnTo>
                    <a:pt x="3" y="273"/>
                  </a:lnTo>
                  <a:lnTo>
                    <a:pt x="1" y="266"/>
                  </a:lnTo>
                  <a:lnTo>
                    <a:pt x="0" y="259"/>
                  </a:lnTo>
                  <a:lnTo>
                    <a:pt x="0" y="253"/>
                  </a:lnTo>
                  <a:lnTo>
                    <a:pt x="2" y="248"/>
                  </a:lnTo>
                  <a:lnTo>
                    <a:pt x="174" y="216"/>
                  </a:lnTo>
                  <a:lnTo>
                    <a:pt x="177" y="220"/>
                  </a:lnTo>
                  <a:lnTo>
                    <a:pt x="182" y="224"/>
                  </a:lnTo>
                  <a:lnTo>
                    <a:pt x="187" y="227"/>
                  </a:lnTo>
                  <a:lnTo>
                    <a:pt x="193" y="229"/>
                  </a:lnTo>
                  <a:lnTo>
                    <a:pt x="207" y="234"/>
                  </a:lnTo>
                  <a:lnTo>
                    <a:pt x="222" y="238"/>
                  </a:lnTo>
                  <a:lnTo>
                    <a:pt x="230" y="240"/>
                  </a:lnTo>
                  <a:lnTo>
                    <a:pt x="237" y="242"/>
                  </a:lnTo>
                  <a:lnTo>
                    <a:pt x="243" y="245"/>
                  </a:lnTo>
                  <a:lnTo>
                    <a:pt x="249" y="249"/>
                  </a:lnTo>
                  <a:lnTo>
                    <a:pt x="253" y="253"/>
                  </a:lnTo>
                  <a:lnTo>
                    <a:pt x="258" y="258"/>
                  </a:lnTo>
                  <a:lnTo>
                    <a:pt x="260" y="264"/>
                  </a:lnTo>
                  <a:lnTo>
                    <a:pt x="261" y="272"/>
                  </a:lnTo>
                  <a:lnTo>
                    <a:pt x="260" y="280"/>
                  </a:lnTo>
                  <a:lnTo>
                    <a:pt x="256" y="289"/>
                  </a:lnTo>
                  <a:lnTo>
                    <a:pt x="252" y="296"/>
                  </a:lnTo>
                  <a:lnTo>
                    <a:pt x="248" y="302"/>
                  </a:lnTo>
                  <a:lnTo>
                    <a:pt x="242" y="308"/>
                  </a:lnTo>
                  <a:lnTo>
                    <a:pt x="238" y="314"/>
                  </a:lnTo>
                  <a:lnTo>
                    <a:pt x="236" y="321"/>
                  </a:lnTo>
                  <a:lnTo>
                    <a:pt x="234" y="327"/>
                  </a:lnTo>
                  <a:lnTo>
                    <a:pt x="234" y="333"/>
                  </a:lnTo>
                  <a:lnTo>
                    <a:pt x="236" y="338"/>
                  </a:lnTo>
                  <a:lnTo>
                    <a:pt x="238" y="344"/>
                  </a:lnTo>
                  <a:lnTo>
                    <a:pt x="241" y="349"/>
                  </a:lnTo>
                  <a:lnTo>
                    <a:pt x="250" y="357"/>
                  </a:lnTo>
                  <a:lnTo>
                    <a:pt x="259" y="365"/>
                  </a:lnTo>
                  <a:lnTo>
                    <a:pt x="278" y="378"/>
                  </a:lnTo>
                  <a:lnTo>
                    <a:pt x="294" y="389"/>
                  </a:lnTo>
                  <a:lnTo>
                    <a:pt x="294" y="376"/>
                  </a:lnTo>
                  <a:lnTo>
                    <a:pt x="294" y="365"/>
                  </a:lnTo>
                  <a:lnTo>
                    <a:pt x="294" y="356"/>
                  </a:lnTo>
                  <a:lnTo>
                    <a:pt x="294" y="346"/>
                  </a:lnTo>
                  <a:lnTo>
                    <a:pt x="305" y="346"/>
                  </a:lnTo>
                  <a:lnTo>
                    <a:pt x="315" y="343"/>
                  </a:lnTo>
                  <a:lnTo>
                    <a:pt x="319" y="340"/>
                  </a:lnTo>
                  <a:lnTo>
                    <a:pt x="323" y="338"/>
                  </a:lnTo>
                  <a:lnTo>
                    <a:pt x="327" y="335"/>
                  </a:lnTo>
                  <a:lnTo>
                    <a:pt x="329" y="332"/>
                  </a:lnTo>
                  <a:lnTo>
                    <a:pt x="334" y="326"/>
                  </a:lnTo>
                  <a:lnTo>
                    <a:pt x="338" y="317"/>
                  </a:lnTo>
                  <a:lnTo>
                    <a:pt x="340" y="308"/>
                  </a:lnTo>
                  <a:lnTo>
                    <a:pt x="340" y="297"/>
                  </a:lnTo>
                  <a:lnTo>
                    <a:pt x="339" y="283"/>
                  </a:lnTo>
                  <a:lnTo>
                    <a:pt x="337" y="272"/>
                  </a:lnTo>
                  <a:lnTo>
                    <a:pt x="332" y="261"/>
                  </a:lnTo>
                  <a:lnTo>
                    <a:pt x="327" y="251"/>
                  </a:lnTo>
                  <a:lnTo>
                    <a:pt x="322" y="240"/>
                  </a:lnTo>
                  <a:lnTo>
                    <a:pt x="318" y="229"/>
                  </a:lnTo>
                  <a:lnTo>
                    <a:pt x="315" y="217"/>
                  </a:lnTo>
                  <a:lnTo>
                    <a:pt x="314" y="204"/>
                  </a:lnTo>
                  <a:lnTo>
                    <a:pt x="309" y="202"/>
                  </a:lnTo>
                  <a:lnTo>
                    <a:pt x="301" y="194"/>
                  </a:lnTo>
                  <a:lnTo>
                    <a:pt x="292" y="184"/>
                  </a:lnTo>
                  <a:lnTo>
                    <a:pt x="282" y="171"/>
                  </a:lnTo>
                  <a:lnTo>
                    <a:pt x="271" y="157"/>
                  </a:lnTo>
                  <a:lnTo>
                    <a:pt x="262" y="144"/>
                  </a:lnTo>
                  <a:lnTo>
                    <a:pt x="259" y="139"/>
                  </a:lnTo>
                  <a:lnTo>
                    <a:pt x="256" y="133"/>
                  </a:lnTo>
                  <a:lnTo>
                    <a:pt x="254" y="128"/>
                  </a:lnTo>
                  <a:lnTo>
                    <a:pt x="254" y="125"/>
                  </a:lnTo>
                  <a:lnTo>
                    <a:pt x="255" y="110"/>
                  </a:lnTo>
                  <a:lnTo>
                    <a:pt x="259" y="90"/>
                  </a:lnTo>
                  <a:lnTo>
                    <a:pt x="262" y="80"/>
                  </a:lnTo>
                  <a:lnTo>
                    <a:pt x="265" y="71"/>
                  </a:lnTo>
                  <a:lnTo>
                    <a:pt x="270" y="62"/>
                  </a:lnTo>
                  <a:lnTo>
                    <a:pt x="274" y="56"/>
                  </a:lnTo>
                  <a:lnTo>
                    <a:pt x="286" y="57"/>
                  </a:lnTo>
                  <a:lnTo>
                    <a:pt x="298" y="58"/>
                  </a:lnTo>
                  <a:lnTo>
                    <a:pt x="309" y="57"/>
                  </a:lnTo>
                  <a:lnTo>
                    <a:pt x="320" y="55"/>
                  </a:lnTo>
                  <a:lnTo>
                    <a:pt x="343" y="52"/>
                  </a:lnTo>
                  <a:lnTo>
                    <a:pt x="367" y="50"/>
                  </a:lnTo>
                  <a:lnTo>
                    <a:pt x="378" y="52"/>
                  </a:lnTo>
                  <a:lnTo>
                    <a:pt x="398" y="56"/>
                  </a:lnTo>
                  <a:lnTo>
                    <a:pt x="418" y="60"/>
                  </a:lnTo>
                  <a:lnTo>
                    <a:pt x="433" y="62"/>
                  </a:lnTo>
                  <a:lnTo>
                    <a:pt x="445" y="60"/>
                  </a:lnTo>
                  <a:lnTo>
                    <a:pt x="466" y="54"/>
                  </a:lnTo>
                  <a:lnTo>
                    <a:pt x="493" y="46"/>
                  </a:lnTo>
                  <a:lnTo>
                    <a:pt x="521" y="36"/>
                  </a:lnTo>
                  <a:lnTo>
                    <a:pt x="550" y="26"/>
                  </a:lnTo>
                  <a:lnTo>
                    <a:pt x="574" y="16"/>
                  </a:lnTo>
                  <a:lnTo>
                    <a:pt x="584" y="12"/>
                  </a:lnTo>
                  <a:lnTo>
                    <a:pt x="591" y="7"/>
                  </a:lnTo>
                  <a:lnTo>
                    <a:pt x="597" y="3"/>
                  </a:lnTo>
                  <a:lnTo>
                    <a:pt x="599" y="0"/>
                  </a:lnTo>
                  <a:lnTo>
                    <a:pt x="598" y="12"/>
                  </a:lnTo>
                  <a:lnTo>
                    <a:pt x="597" y="20"/>
                  </a:lnTo>
                  <a:lnTo>
                    <a:pt x="597" y="25"/>
                  </a:lnTo>
                  <a:lnTo>
                    <a:pt x="597" y="30"/>
                  </a:lnTo>
                  <a:lnTo>
                    <a:pt x="598" y="36"/>
                  </a:lnTo>
                  <a:lnTo>
                    <a:pt x="599" y="44"/>
                  </a:lnTo>
                  <a:lnTo>
                    <a:pt x="599" y="76"/>
                  </a:lnTo>
                  <a:lnTo>
                    <a:pt x="598" y="102"/>
                  </a:lnTo>
                  <a:lnTo>
                    <a:pt x="597" y="126"/>
                  </a:lnTo>
                  <a:lnTo>
                    <a:pt x="596" y="146"/>
                  </a:lnTo>
                  <a:lnTo>
                    <a:pt x="595" y="165"/>
                  </a:lnTo>
                  <a:lnTo>
                    <a:pt x="594" y="185"/>
                  </a:lnTo>
                  <a:lnTo>
                    <a:pt x="592" y="205"/>
                  </a:lnTo>
                  <a:lnTo>
                    <a:pt x="592" y="228"/>
                  </a:lnTo>
                  <a:lnTo>
                    <a:pt x="592" y="239"/>
                  </a:lnTo>
                  <a:lnTo>
                    <a:pt x="591" y="249"/>
                  </a:lnTo>
                  <a:lnTo>
                    <a:pt x="589" y="258"/>
                  </a:lnTo>
                  <a:lnTo>
                    <a:pt x="587" y="267"/>
                  </a:lnTo>
                  <a:lnTo>
                    <a:pt x="585" y="276"/>
                  </a:lnTo>
                  <a:lnTo>
                    <a:pt x="581" y="285"/>
                  </a:lnTo>
                  <a:lnTo>
                    <a:pt x="577" y="295"/>
                  </a:lnTo>
                  <a:lnTo>
                    <a:pt x="573" y="304"/>
                  </a:lnTo>
                  <a:lnTo>
                    <a:pt x="562" y="321"/>
                  </a:lnTo>
                  <a:lnTo>
                    <a:pt x="550" y="337"/>
                  </a:lnTo>
                  <a:lnTo>
                    <a:pt x="535" y="353"/>
                  </a:lnTo>
                  <a:lnTo>
                    <a:pt x="520" y="367"/>
                  </a:lnTo>
                  <a:lnTo>
                    <a:pt x="503" y="379"/>
                  </a:lnTo>
                  <a:lnTo>
                    <a:pt x="487" y="391"/>
                  </a:lnTo>
                  <a:lnTo>
                    <a:pt x="468" y="402"/>
                  </a:lnTo>
                  <a:lnTo>
                    <a:pt x="450" y="410"/>
                  </a:lnTo>
                  <a:lnTo>
                    <a:pt x="431" y="417"/>
                  </a:lnTo>
                  <a:lnTo>
                    <a:pt x="411" y="422"/>
                  </a:lnTo>
                  <a:lnTo>
                    <a:pt x="393" y="425"/>
                  </a:lnTo>
                  <a:lnTo>
                    <a:pt x="374" y="426"/>
                  </a:lnTo>
                  <a:lnTo>
                    <a:pt x="372" y="433"/>
                  </a:lnTo>
                  <a:lnTo>
                    <a:pt x="368" y="440"/>
                  </a:lnTo>
                  <a:lnTo>
                    <a:pt x="365" y="446"/>
                  </a:lnTo>
                  <a:lnTo>
                    <a:pt x="362" y="452"/>
                  </a:lnTo>
                  <a:lnTo>
                    <a:pt x="353" y="464"/>
                  </a:lnTo>
                  <a:lnTo>
                    <a:pt x="342" y="474"/>
                  </a:lnTo>
                  <a:lnTo>
                    <a:pt x="331" y="483"/>
                  </a:lnTo>
                  <a:lnTo>
                    <a:pt x="318" y="491"/>
                  </a:lnTo>
                  <a:lnTo>
                    <a:pt x="306" y="499"/>
                  </a:lnTo>
                  <a:lnTo>
                    <a:pt x="293" y="507"/>
                  </a:lnTo>
                  <a:lnTo>
                    <a:pt x="281" y="516"/>
                  </a:lnTo>
                  <a:lnTo>
                    <a:pt x="269" y="525"/>
                  </a:lnTo>
                  <a:lnTo>
                    <a:pt x="258" y="534"/>
                  </a:lnTo>
                  <a:lnTo>
                    <a:pt x="248" y="544"/>
                  </a:lnTo>
                  <a:lnTo>
                    <a:pt x="243" y="549"/>
                  </a:lnTo>
                  <a:lnTo>
                    <a:pt x="239" y="555"/>
                  </a:lnTo>
                  <a:lnTo>
                    <a:pt x="236" y="561"/>
                  </a:lnTo>
                  <a:lnTo>
                    <a:pt x="232" y="568"/>
                  </a:lnTo>
                  <a:lnTo>
                    <a:pt x="230" y="575"/>
                  </a:lnTo>
                  <a:lnTo>
                    <a:pt x="229" y="582"/>
                  </a:lnTo>
                  <a:lnTo>
                    <a:pt x="228" y="590"/>
                  </a:lnTo>
                  <a:lnTo>
                    <a:pt x="227" y="598"/>
                  </a:lnTo>
                  <a:lnTo>
                    <a:pt x="228" y="604"/>
                  </a:lnTo>
                  <a:lnTo>
                    <a:pt x="231" y="611"/>
                  </a:lnTo>
                  <a:lnTo>
                    <a:pt x="237" y="619"/>
                  </a:lnTo>
                  <a:lnTo>
                    <a:pt x="242" y="629"/>
                  </a:lnTo>
                  <a:lnTo>
                    <a:pt x="249" y="637"/>
                  </a:lnTo>
                  <a:lnTo>
                    <a:pt x="255" y="645"/>
                  </a:lnTo>
                  <a:lnTo>
                    <a:pt x="262" y="650"/>
                  </a:lnTo>
                  <a:lnTo>
                    <a:pt x="267" y="654"/>
                  </a:lnTo>
                  <a:lnTo>
                    <a:pt x="262" y="663"/>
                  </a:lnTo>
                  <a:lnTo>
                    <a:pt x="258" y="671"/>
                  </a:lnTo>
                  <a:lnTo>
                    <a:pt x="255" y="680"/>
                  </a:lnTo>
                  <a:lnTo>
                    <a:pt x="254" y="685"/>
                  </a:lnTo>
                  <a:lnTo>
                    <a:pt x="254" y="694"/>
                  </a:lnTo>
                  <a:lnTo>
                    <a:pt x="256" y="701"/>
                  </a:lnTo>
                  <a:lnTo>
                    <a:pt x="258" y="709"/>
                  </a:lnTo>
                  <a:lnTo>
                    <a:pt x="261" y="715"/>
                  </a:lnTo>
                  <a:lnTo>
                    <a:pt x="263" y="722"/>
                  </a:lnTo>
                  <a:lnTo>
                    <a:pt x="265" y="729"/>
                  </a:lnTo>
                  <a:lnTo>
                    <a:pt x="266" y="738"/>
                  </a:lnTo>
                  <a:lnTo>
                    <a:pt x="267" y="747"/>
                  </a:lnTo>
                  <a:lnTo>
                    <a:pt x="267" y="766"/>
                  </a:lnTo>
                  <a:lnTo>
                    <a:pt x="267" y="780"/>
                  </a:lnTo>
                  <a:lnTo>
                    <a:pt x="267" y="790"/>
                  </a:lnTo>
                  <a:lnTo>
                    <a:pt x="267" y="796"/>
                  </a:lnTo>
                  <a:lnTo>
                    <a:pt x="266" y="799"/>
                  </a:lnTo>
                  <a:lnTo>
                    <a:pt x="264" y="803"/>
                  </a:lnTo>
                  <a:lnTo>
                    <a:pt x="261" y="808"/>
                  </a:lnTo>
                  <a:lnTo>
                    <a:pt x="256" y="814"/>
                  </a:lnTo>
                  <a:lnTo>
                    <a:pt x="244" y="827"/>
                  </a:lnTo>
                  <a:lnTo>
                    <a:pt x="230" y="841"/>
                  </a:lnTo>
                  <a:lnTo>
                    <a:pt x="215" y="856"/>
                  </a:lnTo>
                  <a:lnTo>
                    <a:pt x="200" y="868"/>
                  </a:lnTo>
                  <a:lnTo>
                    <a:pt x="193" y="873"/>
                  </a:lnTo>
                  <a:lnTo>
                    <a:pt x="186" y="877"/>
                  </a:lnTo>
                  <a:lnTo>
                    <a:pt x="180" y="880"/>
                  </a:lnTo>
                  <a:lnTo>
                    <a:pt x="174" y="882"/>
                  </a:lnTo>
                  <a:lnTo>
                    <a:pt x="161" y="885"/>
                  </a:lnTo>
                  <a:lnTo>
                    <a:pt x="147" y="887"/>
                  </a:lnTo>
                  <a:lnTo>
                    <a:pt x="132" y="889"/>
                  </a:lnTo>
                  <a:lnTo>
                    <a:pt x="118" y="890"/>
                  </a:lnTo>
                  <a:lnTo>
                    <a:pt x="113" y="891"/>
                  </a:lnTo>
                  <a:lnTo>
                    <a:pt x="106" y="892"/>
                  </a:lnTo>
                  <a:lnTo>
                    <a:pt x="102" y="894"/>
                  </a:lnTo>
                  <a:lnTo>
                    <a:pt x="96" y="896"/>
                  </a:lnTo>
                  <a:lnTo>
                    <a:pt x="93" y="900"/>
                  </a:lnTo>
                  <a:lnTo>
                    <a:pt x="91" y="904"/>
                  </a:lnTo>
                  <a:lnTo>
                    <a:pt x="88" y="908"/>
                  </a:lnTo>
                  <a:lnTo>
                    <a:pt x="87" y="913"/>
                  </a:lnTo>
                  <a:lnTo>
                    <a:pt x="88" y="920"/>
                  </a:lnTo>
                  <a:lnTo>
                    <a:pt x="90" y="925"/>
                  </a:lnTo>
                  <a:lnTo>
                    <a:pt x="91" y="931"/>
                  </a:lnTo>
                  <a:lnTo>
                    <a:pt x="93" y="935"/>
                  </a:lnTo>
                  <a:lnTo>
                    <a:pt x="95" y="939"/>
                  </a:lnTo>
                  <a:lnTo>
                    <a:pt x="99" y="941"/>
                  </a:lnTo>
                  <a:lnTo>
                    <a:pt x="103" y="943"/>
                  </a:lnTo>
                  <a:lnTo>
                    <a:pt x="108" y="943"/>
                  </a:lnTo>
                  <a:lnTo>
                    <a:pt x="94" y="993"/>
                  </a:lnTo>
                  <a:lnTo>
                    <a:pt x="91" y="992"/>
                  </a:lnTo>
                  <a:lnTo>
                    <a:pt x="82" y="990"/>
                  </a:lnTo>
                  <a:lnTo>
                    <a:pt x="75" y="988"/>
                  </a:lnTo>
                  <a:lnTo>
                    <a:pt x="74" y="987"/>
                  </a:lnTo>
                  <a:lnTo>
                    <a:pt x="74" y="820"/>
                  </a:lnTo>
                  <a:lnTo>
                    <a:pt x="74" y="810"/>
                  </a:lnTo>
                  <a:lnTo>
                    <a:pt x="73" y="801"/>
                  </a:lnTo>
                  <a:lnTo>
                    <a:pt x="71" y="793"/>
                  </a:lnTo>
                  <a:lnTo>
                    <a:pt x="70" y="785"/>
                  </a:lnTo>
                  <a:lnTo>
                    <a:pt x="64" y="774"/>
                  </a:lnTo>
                  <a:lnTo>
                    <a:pt x="58" y="765"/>
                  </a:lnTo>
                  <a:lnTo>
                    <a:pt x="52" y="755"/>
                  </a:lnTo>
                  <a:lnTo>
                    <a:pt x="47" y="744"/>
                  </a:lnTo>
                  <a:lnTo>
                    <a:pt x="45" y="738"/>
                  </a:lnTo>
                  <a:lnTo>
                    <a:pt x="42" y="729"/>
                  </a:lnTo>
                  <a:lnTo>
                    <a:pt x="41" y="720"/>
                  </a:lnTo>
                  <a:lnTo>
                    <a:pt x="41" y="709"/>
                  </a:lnTo>
                  <a:lnTo>
                    <a:pt x="51" y="704"/>
                  </a:lnTo>
                  <a:lnTo>
                    <a:pt x="72" y="690"/>
                  </a:lnTo>
                  <a:lnTo>
                    <a:pt x="95" y="675"/>
                  </a:lnTo>
                  <a:lnTo>
                    <a:pt x="108" y="666"/>
                  </a:lnTo>
                  <a:lnTo>
                    <a:pt x="107" y="653"/>
                  </a:lnTo>
                  <a:lnTo>
                    <a:pt x="106" y="636"/>
                  </a:lnTo>
                  <a:lnTo>
                    <a:pt x="106" y="627"/>
                  </a:lnTo>
                  <a:lnTo>
                    <a:pt x="108" y="617"/>
                  </a:lnTo>
                  <a:lnTo>
                    <a:pt x="109" y="614"/>
                  </a:lnTo>
                  <a:lnTo>
                    <a:pt x="110" y="610"/>
                  </a:lnTo>
                  <a:lnTo>
                    <a:pt x="113" y="607"/>
                  </a:lnTo>
                  <a:lnTo>
                    <a:pt x="115" y="604"/>
                  </a:lnTo>
                  <a:lnTo>
                    <a:pt x="129" y="591"/>
                  </a:lnTo>
                  <a:lnTo>
                    <a:pt x="149" y="571"/>
                  </a:lnTo>
                  <a:lnTo>
                    <a:pt x="159" y="558"/>
                  </a:lnTo>
                  <a:lnTo>
                    <a:pt x="166" y="546"/>
                  </a:lnTo>
                  <a:lnTo>
                    <a:pt x="170" y="539"/>
                  </a:lnTo>
                  <a:lnTo>
                    <a:pt x="172" y="532"/>
                  </a:lnTo>
                  <a:lnTo>
                    <a:pt x="174" y="526"/>
                  </a:lnTo>
                  <a:lnTo>
                    <a:pt x="174" y="519"/>
                  </a:lnTo>
                  <a:lnTo>
                    <a:pt x="174" y="498"/>
                  </a:lnTo>
                  <a:lnTo>
                    <a:pt x="172" y="479"/>
                  </a:lnTo>
                  <a:lnTo>
                    <a:pt x="170" y="460"/>
                  </a:lnTo>
                  <a:lnTo>
                    <a:pt x="168" y="441"/>
                  </a:lnTo>
                  <a:lnTo>
                    <a:pt x="165" y="423"/>
                  </a:lnTo>
                  <a:lnTo>
                    <a:pt x="163" y="404"/>
                  </a:lnTo>
                  <a:lnTo>
                    <a:pt x="161" y="384"/>
                  </a:lnTo>
                  <a:lnTo>
                    <a:pt x="161" y="364"/>
                  </a:lnTo>
                  <a:lnTo>
                    <a:pt x="152" y="364"/>
                  </a:lnTo>
                  <a:lnTo>
                    <a:pt x="142" y="363"/>
                  </a:lnTo>
                  <a:lnTo>
                    <a:pt x="132" y="361"/>
                  </a:lnTo>
                  <a:lnTo>
                    <a:pt x="122" y="358"/>
                  </a:lnTo>
                  <a:lnTo>
                    <a:pt x="102" y="350"/>
                  </a:lnTo>
                  <a:lnTo>
                    <a:pt x="81" y="341"/>
                  </a:lnTo>
                  <a:lnTo>
                    <a:pt x="42" y="323"/>
                  </a:lnTo>
                  <a:lnTo>
                    <a:pt x="15" y="30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0" name="Freeform 252">
              <a:extLst>
                <a:ext uri="{FF2B5EF4-FFF2-40B4-BE49-F238E27FC236}">
                  <a16:creationId xmlns:a16="http://schemas.microsoft.com/office/drawing/2014/main" id="{64F1C7AB-6B1F-8B4B-9CE9-2697B087C76A}"/>
                </a:ext>
              </a:extLst>
            </p:cNvPr>
            <p:cNvSpPr>
              <a:spLocks/>
            </p:cNvSpPr>
            <p:nvPr>
              <p:custDataLst>
                <p:tags r:id="rId216"/>
              </p:custDataLst>
            </p:nvPr>
          </p:nvSpPr>
          <p:spPr bwMode="auto">
            <a:xfrm>
              <a:off x="6277794" y="5300565"/>
              <a:ext cx="290532" cy="319190"/>
            </a:xfrm>
            <a:custGeom>
              <a:avLst/>
              <a:gdLst>
                <a:gd name="T0" fmla="*/ 13108 w 545"/>
                <a:gd name="T1" fmla="*/ 224008 h 549"/>
                <a:gd name="T2" fmla="*/ 20099 w 545"/>
                <a:gd name="T3" fmla="*/ 237616 h 549"/>
                <a:gd name="T4" fmla="*/ 20099 w 545"/>
                <a:gd name="T5" fmla="*/ 267973 h 549"/>
                <a:gd name="T6" fmla="*/ 20972 w 545"/>
                <a:gd name="T7" fmla="*/ 275824 h 549"/>
                <a:gd name="T8" fmla="*/ 24031 w 545"/>
                <a:gd name="T9" fmla="*/ 281057 h 549"/>
                <a:gd name="T10" fmla="*/ 29711 w 545"/>
                <a:gd name="T11" fmla="*/ 285244 h 549"/>
                <a:gd name="T12" fmla="*/ 43693 w 545"/>
                <a:gd name="T13" fmla="*/ 287338 h 549"/>
                <a:gd name="T14" fmla="*/ 49373 w 545"/>
                <a:gd name="T15" fmla="*/ 285768 h 549"/>
                <a:gd name="T16" fmla="*/ 56800 w 545"/>
                <a:gd name="T17" fmla="*/ 278964 h 549"/>
                <a:gd name="T18" fmla="*/ 62481 w 545"/>
                <a:gd name="T19" fmla="*/ 265356 h 549"/>
                <a:gd name="T20" fmla="*/ 67287 w 545"/>
                <a:gd name="T21" fmla="*/ 249654 h 549"/>
                <a:gd name="T22" fmla="*/ 73841 w 545"/>
                <a:gd name="T23" fmla="*/ 237616 h 549"/>
                <a:gd name="T24" fmla="*/ 79958 w 545"/>
                <a:gd name="T25" fmla="*/ 232906 h 549"/>
                <a:gd name="T26" fmla="*/ 87822 w 545"/>
                <a:gd name="T27" fmla="*/ 232383 h 549"/>
                <a:gd name="T28" fmla="*/ 96998 w 545"/>
                <a:gd name="T29" fmla="*/ 234476 h 549"/>
                <a:gd name="T30" fmla="*/ 110106 w 545"/>
                <a:gd name="T31" fmla="*/ 241280 h 549"/>
                <a:gd name="T32" fmla="*/ 118844 w 545"/>
                <a:gd name="T33" fmla="*/ 244944 h 549"/>
                <a:gd name="T34" fmla="*/ 129767 w 545"/>
                <a:gd name="T35" fmla="*/ 245467 h 549"/>
                <a:gd name="T36" fmla="*/ 139380 w 545"/>
                <a:gd name="T37" fmla="*/ 242850 h 549"/>
                <a:gd name="T38" fmla="*/ 145060 w 545"/>
                <a:gd name="T39" fmla="*/ 237093 h 549"/>
                <a:gd name="T40" fmla="*/ 156857 w 545"/>
                <a:gd name="T41" fmla="*/ 203073 h 549"/>
                <a:gd name="T42" fmla="*/ 166906 w 545"/>
                <a:gd name="T43" fmla="*/ 189989 h 549"/>
                <a:gd name="T44" fmla="*/ 195306 w 545"/>
                <a:gd name="T45" fmla="*/ 164343 h 549"/>
                <a:gd name="T46" fmla="*/ 230260 w 545"/>
                <a:gd name="T47" fmla="*/ 138173 h 549"/>
                <a:gd name="T48" fmla="*/ 230697 w 545"/>
                <a:gd name="T49" fmla="*/ 121425 h 549"/>
                <a:gd name="T50" fmla="*/ 219774 w 545"/>
                <a:gd name="T51" fmla="*/ 114098 h 549"/>
                <a:gd name="T52" fmla="*/ 211909 w 545"/>
                <a:gd name="T53" fmla="*/ 104153 h 549"/>
                <a:gd name="T54" fmla="*/ 200986 w 545"/>
                <a:gd name="T55" fmla="*/ 82171 h 549"/>
                <a:gd name="T56" fmla="*/ 192248 w 545"/>
                <a:gd name="T57" fmla="*/ 69087 h 549"/>
                <a:gd name="T58" fmla="*/ 164721 w 545"/>
                <a:gd name="T59" fmla="*/ 39777 h 549"/>
                <a:gd name="T60" fmla="*/ 156857 w 545"/>
                <a:gd name="T61" fmla="*/ 27739 h 549"/>
                <a:gd name="T62" fmla="*/ 152050 w 545"/>
                <a:gd name="T63" fmla="*/ 12561 h 549"/>
                <a:gd name="T64" fmla="*/ 139380 w 545"/>
                <a:gd name="T65" fmla="*/ 0 h 549"/>
                <a:gd name="T66" fmla="*/ 106610 w 545"/>
                <a:gd name="T67" fmla="*/ 1047 h 549"/>
                <a:gd name="T68" fmla="*/ 76899 w 545"/>
                <a:gd name="T69" fmla="*/ 6804 h 549"/>
                <a:gd name="T70" fmla="*/ 41508 w 545"/>
                <a:gd name="T71" fmla="*/ 11514 h 549"/>
                <a:gd name="T72" fmla="*/ 31022 w 545"/>
                <a:gd name="T73" fmla="*/ 14131 h 549"/>
                <a:gd name="T74" fmla="*/ 29274 w 545"/>
                <a:gd name="T75" fmla="*/ 19889 h 549"/>
                <a:gd name="T76" fmla="*/ 31896 w 545"/>
                <a:gd name="T77" fmla="*/ 29310 h 549"/>
                <a:gd name="T78" fmla="*/ 36702 w 545"/>
                <a:gd name="T79" fmla="*/ 38730 h 549"/>
                <a:gd name="T80" fmla="*/ 37576 w 545"/>
                <a:gd name="T81" fmla="*/ 56002 h 549"/>
                <a:gd name="T82" fmla="*/ 32333 w 545"/>
                <a:gd name="T83" fmla="*/ 89499 h 549"/>
                <a:gd name="T84" fmla="*/ 27089 w 545"/>
                <a:gd name="T85" fmla="*/ 124042 h 549"/>
                <a:gd name="T86" fmla="*/ 20536 w 545"/>
                <a:gd name="T87" fmla="*/ 137650 h 549"/>
                <a:gd name="T88" fmla="*/ 11360 w 545"/>
                <a:gd name="T89" fmla="*/ 144977 h 549"/>
                <a:gd name="T90" fmla="*/ 2185 w 545"/>
                <a:gd name="T91" fmla="*/ 160679 h 549"/>
                <a:gd name="T92" fmla="*/ 437 w 545"/>
                <a:gd name="T93" fmla="*/ 177427 h 549"/>
                <a:gd name="T94" fmla="*/ 3495 w 545"/>
                <a:gd name="T95" fmla="*/ 192082 h 549"/>
                <a:gd name="T96" fmla="*/ 3495 w 545"/>
                <a:gd name="T97" fmla="*/ 204643 h 549"/>
                <a:gd name="T98" fmla="*/ 0 w 545"/>
                <a:gd name="T99" fmla="*/ 213541 h 54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45" h="549">
                  <a:moveTo>
                    <a:pt x="13" y="420"/>
                  </a:moveTo>
                  <a:lnTo>
                    <a:pt x="21" y="424"/>
                  </a:lnTo>
                  <a:lnTo>
                    <a:pt x="30" y="428"/>
                  </a:lnTo>
                  <a:lnTo>
                    <a:pt x="40" y="431"/>
                  </a:lnTo>
                  <a:lnTo>
                    <a:pt x="46" y="432"/>
                  </a:lnTo>
                  <a:lnTo>
                    <a:pt x="46" y="454"/>
                  </a:lnTo>
                  <a:lnTo>
                    <a:pt x="46" y="472"/>
                  </a:lnTo>
                  <a:lnTo>
                    <a:pt x="46" y="491"/>
                  </a:lnTo>
                  <a:lnTo>
                    <a:pt x="46" y="512"/>
                  </a:lnTo>
                  <a:lnTo>
                    <a:pt x="47" y="518"/>
                  </a:lnTo>
                  <a:lnTo>
                    <a:pt x="47" y="523"/>
                  </a:lnTo>
                  <a:lnTo>
                    <a:pt x="48" y="527"/>
                  </a:lnTo>
                  <a:lnTo>
                    <a:pt x="51" y="531"/>
                  </a:lnTo>
                  <a:lnTo>
                    <a:pt x="53" y="534"/>
                  </a:lnTo>
                  <a:lnTo>
                    <a:pt x="55" y="537"/>
                  </a:lnTo>
                  <a:lnTo>
                    <a:pt x="57" y="540"/>
                  </a:lnTo>
                  <a:lnTo>
                    <a:pt x="61" y="542"/>
                  </a:lnTo>
                  <a:lnTo>
                    <a:pt x="68" y="545"/>
                  </a:lnTo>
                  <a:lnTo>
                    <a:pt x="77" y="547"/>
                  </a:lnTo>
                  <a:lnTo>
                    <a:pt x="88" y="548"/>
                  </a:lnTo>
                  <a:lnTo>
                    <a:pt x="100" y="549"/>
                  </a:lnTo>
                  <a:lnTo>
                    <a:pt x="104" y="548"/>
                  </a:lnTo>
                  <a:lnTo>
                    <a:pt x="109" y="548"/>
                  </a:lnTo>
                  <a:lnTo>
                    <a:pt x="113" y="546"/>
                  </a:lnTo>
                  <a:lnTo>
                    <a:pt x="117" y="544"/>
                  </a:lnTo>
                  <a:lnTo>
                    <a:pt x="123" y="539"/>
                  </a:lnTo>
                  <a:lnTo>
                    <a:pt x="130" y="533"/>
                  </a:lnTo>
                  <a:lnTo>
                    <a:pt x="134" y="525"/>
                  </a:lnTo>
                  <a:lnTo>
                    <a:pt x="138" y="516"/>
                  </a:lnTo>
                  <a:lnTo>
                    <a:pt x="143" y="507"/>
                  </a:lnTo>
                  <a:lnTo>
                    <a:pt x="146" y="496"/>
                  </a:lnTo>
                  <a:lnTo>
                    <a:pt x="151" y="487"/>
                  </a:lnTo>
                  <a:lnTo>
                    <a:pt x="154" y="477"/>
                  </a:lnTo>
                  <a:lnTo>
                    <a:pt x="158" y="469"/>
                  </a:lnTo>
                  <a:lnTo>
                    <a:pt x="164" y="461"/>
                  </a:lnTo>
                  <a:lnTo>
                    <a:pt x="169" y="454"/>
                  </a:lnTo>
                  <a:lnTo>
                    <a:pt x="176" y="448"/>
                  </a:lnTo>
                  <a:lnTo>
                    <a:pt x="179" y="446"/>
                  </a:lnTo>
                  <a:lnTo>
                    <a:pt x="183" y="445"/>
                  </a:lnTo>
                  <a:lnTo>
                    <a:pt x="188" y="444"/>
                  </a:lnTo>
                  <a:lnTo>
                    <a:pt x="193" y="444"/>
                  </a:lnTo>
                  <a:lnTo>
                    <a:pt x="201" y="444"/>
                  </a:lnTo>
                  <a:lnTo>
                    <a:pt x="209" y="445"/>
                  </a:lnTo>
                  <a:lnTo>
                    <a:pt x="215" y="446"/>
                  </a:lnTo>
                  <a:lnTo>
                    <a:pt x="222" y="448"/>
                  </a:lnTo>
                  <a:lnTo>
                    <a:pt x="232" y="453"/>
                  </a:lnTo>
                  <a:lnTo>
                    <a:pt x="242" y="457"/>
                  </a:lnTo>
                  <a:lnTo>
                    <a:pt x="252" y="461"/>
                  </a:lnTo>
                  <a:lnTo>
                    <a:pt x="261" y="465"/>
                  </a:lnTo>
                  <a:lnTo>
                    <a:pt x="267" y="467"/>
                  </a:lnTo>
                  <a:lnTo>
                    <a:pt x="272" y="468"/>
                  </a:lnTo>
                  <a:lnTo>
                    <a:pt x="279" y="469"/>
                  </a:lnTo>
                  <a:lnTo>
                    <a:pt x="286" y="469"/>
                  </a:lnTo>
                  <a:lnTo>
                    <a:pt x="297" y="469"/>
                  </a:lnTo>
                  <a:lnTo>
                    <a:pt x="305" y="468"/>
                  </a:lnTo>
                  <a:lnTo>
                    <a:pt x="313" y="466"/>
                  </a:lnTo>
                  <a:lnTo>
                    <a:pt x="319" y="464"/>
                  </a:lnTo>
                  <a:lnTo>
                    <a:pt x="324" y="461"/>
                  </a:lnTo>
                  <a:lnTo>
                    <a:pt x="328" y="457"/>
                  </a:lnTo>
                  <a:lnTo>
                    <a:pt x="332" y="453"/>
                  </a:lnTo>
                  <a:lnTo>
                    <a:pt x="335" y="447"/>
                  </a:lnTo>
                  <a:lnTo>
                    <a:pt x="345" y="422"/>
                  </a:lnTo>
                  <a:lnTo>
                    <a:pt x="359" y="388"/>
                  </a:lnTo>
                  <a:lnTo>
                    <a:pt x="365" y="380"/>
                  </a:lnTo>
                  <a:lnTo>
                    <a:pt x="373" y="372"/>
                  </a:lnTo>
                  <a:lnTo>
                    <a:pt x="382" y="363"/>
                  </a:lnTo>
                  <a:lnTo>
                    <a:pt x="393" y="353"/>
                  </a:lnTo>
                  <a:lnTo>
                    <a:pt x="418" y="333"/>
                  </a:lnTo>
                  <a:lnTo>
                    <a:pt x="447" y="314"/>
                  </a:lnTo>
                  <a:lnTo>
                    <a:pt x="476" y="296"/>
                  </a:lnTo>
                  <a:lnTo>
                    <a:pt x="503" y="278"/>
                  </a:lnTo>
                  <a:lnTo>
                    <a:pt x="527" y="264"/>
                  </a:lnTo>
                  <a:lnTo>
                    <a:pt x="545" y="253"/>
                  </a:lnTo>
                  <a:lnTo>
                    <a:pt x="538" y="235"/>
                  </a:lnTo>
                  <a:lnTo>
                    <a:pt x="528" y="232"/>
                  </a:lnTo>
                  <a:lnTo>
                    <a:pt x="518" y="229"/>
                  </a:lnTo>
                  <a:lnTo>
                    <a:pt x="511" y="223"/>
                  </a:lnTo>
                  <a:lnTo>
                    <a:pt x="503" y="218"/>
                  </a:lnTo>
                  <a:lnTo>
                    <a:pt x="496" y="212"/>
                  </a:lnTo>
                  <a:lnTo>
                    <a:pt x="491" y="206"/>
                  </a:lnTo>
                  <a:lnTo>
                    <a:pt x="485" y="199"/>
                  </a:lnTo>
                  <a:lnTo>
                    <a:pt x="480" y="191"/>
                  </a:lnTo>
                  <a:lnTo>
                    <a:pt x="470" y="175"/>
                  </a:lnTo>
                  <a:lnTo>
                    <a:pt x="460" y="157"/>
                  </a:lnTo>
                  <a:lnTo>
                    <a:pt x="454" y="149"/>
                  </a:lnTo>
                  <a:lnTo>
                    <a:pt x="447" y="141"/>
                  </a:lnTo>
                  <a:lnTo>
                    <a:pt x="440" y="132"/>
                  </a:lnTo>
                  <a:lnTo>
                    <a:pt x="432" y="124"/>
                  </a:lnTo>
                  <a:lnTo>
                    <a:pt x="404" y="101"/>
                  </a:lnTo>
                  <a:lnTo>
                    <a:pt x="377" y="76"/>
                  </a:lnTo>
                  <a:lnTo>
                    <a:pt x="370" y="69"/>
                  </a:lnTo>
                  <a:lnTo>
                    <a:pt x="365" y="62"/>
                  </a:lnTo>
                  <a:lnTo>
                    <a:pt x="359" y="53"/>
                  </a:lnTo>
                  <a:lnTo>
                    <a:pt x="355" y="44"/>
                  </a:lnTo>
                  <a:lnTo>
                    <a:pt x="350" y="35"/>
                  </a:lnTo>
                  <a:lnTo>
                    <a:pt x="348" y="24"/>
                  </a:lnTo>
                  <a:lnTo>
                    <a:pt x="346" y="13"/>
                  </a:lnTo>
                  <a:lnTo>
                    <a:pt x="346" y="0"/>
                  </a:lnTo>
                  <a:lnTo>
                    <a:pt x="319" y="0"/>
                  </a:lnTo>
                  <a:lnTo>
                    <a:pt x="293" y="0"/>
                  </a:lnTo>
                  <a:lnTo>
                    <a:pt x="268" y="1"/>
                  </a:lnTo>
                  <a:lnTo>
                    <a:pt x="244" y="2"/>
                  </a:lnTo>
                  <a:lnTo>
                    <a:pt x="221" y="6"/>
                  </a:lnTo>
                  <a:lnTo>
                    <a:pt x="198" y="9"/>
                  </a:lnTo>
                  <a:lnTo>
                    <a:pt x="176" y="13"/>
                  </a:lnTo>
                  <a:lnTo>
                    <a:pt x="153" y="19"/>
                  </a:lnTo>
                  <a:lnTo>
                    <a:pt x="123" y="21"/>
                  </a:lnTo>
                  <a:lnTo>
                    <a:pt x="95" y="22"/>
                  </a:lnTo>
                  <a:lnTo>
                    <a:pt x="84" y="23"/>
                  </a:lnTo>
                  <a:lnTo>
                    <a:pt x="75" y="25"/>
                  </a:lnTo>
                  <a:lnTo>
                    <a:pt x="71" y="27"/>
                  </a:lnTo>
                  <a:lnTo>
                    <a:pt x="68" y="30"/>
                  </a:lnTo>
                  <a:lnTo>
                    <a:pt x="67" y="33"/>
                  </a:lnTo>
                  <a:lnTo>
                    <a:pt x="67" y="38"/>
                  </a:lnTo>
                  <a:lnTo>
                    <a:pt x="67" y="44"/>
                  </a:lnTo>
                  <a:lnTo>
                    <a:pt x="69" y="50"/>
                  </a:lnTo>
                  <a:lnTo>
                    <a:pt x="73" y="56"/>
                  </a:lnTo>
                  <a:lnTo>
                    <a:pt x="77" y="63"/>
                  </a:lnTo>
                  <a:lnTo>
                    <a:pt x="80" y="68"/>
                  </a:lnTo>
                  <a:lnTo>
                    <a:pt x="84" y="74"/>
                  </a:lnTo>
                  <a:lnTo>
                    <a:pt x="86" y="80"/>
                  </a:lnTo>
                  <a:lnTo>
                    <a:pt x="87" y="87"/>
                  </a:lnTo>
                  <a:lnTo>
                    <a:pt x="86" y="107"/>
                  </a:lnTo>
                  <a:lnTo>
                    <a:pt x="82" y="129"/>
                  </a:lnTo>
                  <a:lnTo>
                    <a:pt x="78" y="150"/>
                  </a:lnTo>
                  <a:lnTo>
                    <a:pt x="74" y="171"/>
                  </a:lnTo>
                  <a:lnTo>
                    <a:pt x="68" y="193"/>
                  </a:lnTo>
                  <a:lnTo>
                    <a:pt x="64" y="214"/>
                  </a:lnTo>
                  <a:lnTo>
                    <a:pt x="62" y="237"/>
                  </a:lnTo>
                  <a:lnTo>
                    <a:pt x="61" y="259"/>
                  </a:lnTo>
                  <a:lnTo>
                    <a:pt x="54" y="261"/>
                  </a:lnTo>
                  <a:lnTo>
                    <a:pt x="47" y="263"/>
                  </a:lnTo>
                  <a:lnTo>
                    <a:pt x="42" y="266"/>
                  </a:lnTo>
                  <a:lnTo>
                    <a:pt x="36" y="269"/>
                  </a:lnTo>
                  <a:lnTo>
                    <a:pt x="26" y="277"/>
                  </a:lnTo>
                  <a:lnTo>
                    <a:pt x="18" y="287"/>
                  </a:lnTo>
                  <a:lnTo>
                    <a:pt x="10" y="297"/>
                  </a:lnTo>
                  <a:lnTo>
                    <a:pt x="5" y="307"/>
                  </a:lnTo>
                  <a:lnTo>
                    <a:pt x="1" y="317"/>
                  </a:lnTo>
                  <a:lnTo>
                    <a:pt x="0" y="327"/>
                  </a:lnTo>
                  <a:lnTo>
                    <a:pt x="1" y="339"/>
                  </a:lnTo>
                  <a:lnTo>
                    <a:pt x="3" y="349"/>
                  </a:lnTo>
                  <a:lnTo>
                    <a:pt x="6" y="358"/>
                  </a:lnTo>
                  <a:lnTo>
                    <a:pt x="8" y="367"/>
                  </a:lnTo>
                  <a:lnTo>
                    <a:pt x="9" y="376"/>
                  </a:lnTo>
                  <a:lnTo>
                    <a:pt x="9" y="386"/>
                  </a:lnTo>
                  <a:lnTo>
                    <a:pt x="8" y="391"/>
                  </a:lnTo>
                  <a:lnTo>
                    <a:pt x="6" y="397"/>
                  </a:lnTo>
                  <a:lnTo>
                    <a:pt x="3" y="402"/>
                  </a:lnTo>
                  <a:lnTo>
                    <a:pt x="0" y="408"/>
                  </a:lnTo>
                  <a:lnTo>
                    <a:pt x="13" y="42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1" name="Freeform 253">
              <a:extLst>
                <a:ext uri="{FF2B5EF4-FFF2-40B4-BE49-F238E27FC236}">
                  <a16:creationId xmlns:a16="http://schemas.microsoft.com/office/drawing/2014/main" id="{4A682444-8835-3940-81D9-AB2F0E6B7233}"/>
                </a:ext>
              </a:extLst>
            </p:cNvPr>
            <p:cNvSpPr>
              <a:spLocks/>
            </p:cNvSpPr>
            <p:nvPr>
              <p:custDataLst>
                <p:tags r:id="rId217"/>
              </p:custDataLst>
            </p:nvPr>
          </p:nvSpPr>
          <p:spPr bwMode="auto">
            <a:xfrm>
              <a:off x="6977006" y="5080131"/>
              <a:ext cx="240175" cy="483192"/>
            </a:xfrm>
            <a:custGeom>
              <a:avLst/>
              <a:gdLst>
                <a:gd name="T0" fmla="*/ 48777 w 452"/>
                <a:gd name="T1" fmla="*/ 136452 h 832"/>
                <a:gd name="T2" fmla="*/ 60100 w 452"/>
                <a:gd name="T3" fmla="*/ 129656 h 832"/>
                <a:gd name="T4" fmla="*/ 71859 w 452"/>
                <a:gd name="T5" fmla="*/ 125474 h 832"/>
                <a:gd name="T6" fmla="*/ 83618 w 452"/>
                <a:gd name="T7" fmla="*/ 121291 h 832"/>
                <a:gd name="T8" fmla="*/ 93634 w 452"/>
                <a:gd name="T9" fmla="*/ 113449 h 832"/>
                <a:gd name="T10" fmla="*/ 101038 w 452"/>
                <a:gd name="T11" fmla="*/ 104561 h 832"/>
                <a:gd name="T12" fmla="*/ 101038 w 452"/>
                <a:gd name="T13" fmla="*/ 93582 h 832"/>
                <a:gd name="T14" fmla="*/ 115410 w 452"/>
                <a:gd name="T15" fmla="*/ 93060 h 832"/>
                <a:gd name="T16" fmla="*/ 122813 w 452"/>
                <a:gd name="T17" fmla="*/ 90446 h 832"/>
                <a:gd name="T18" fmla="*/ 129782 w 452"/>
                <a:gd name="T19" fmla="*/ 84695 h 832"/>
                <a:gd name="T20" fmla="*/ 139363 w 452"/>
                <a:gd name="T21" fmla="*/ 69533 h 832"/>
                <a:gd name="T22" fmla="*/ 152428 w 452"/>
                <a:gd name="T23" fmla="*/ 39210 h 832"/>
                <a:gd name="T24" fmla="*/ 164622 w 452"/>
                <a:gd name="T25" fmla="*/ 0 h 832"/>
                <a:gd name="T26" fmla="*/ 167671 w 452"/>
                <a:gd name="T27" fmla="*/ 9933 h 832"/>
                <a:gd name="T28" fmla="*/ 177252 w 452"/>
                <a:gd name="T29" fmla="*/ 24572 h 832"/>
                <a:gd name="T30" fmla="*/ 195108 w 452"/>
                <a:gd name="T31" fmla="*/ 44439 h 832"/>
                <a:gd name="T32" fmla="*/ 191624 w 452"/>
                <a:gd name="T33" fmla="*/ 53849 h 832"/>
                <a:gd name="T34" fmla="*/ 193366 w 452"/>
                <a:gd name="T35" fmla="*/ 72147 h 832"/>
                <a:gd name="T36" fmla="*/ 196850 w 452"/>
                <a:gd name="T37" fmla="*/ 96719 h 832"/>
                <a:gd name="T38" fmla="*/ 195108 w 452"/>
                <a:gd name="T39" fmla="*/ 107698 h 832"/>
                <a:gd name="T40" fmla="*/ 186398 w 452"/>
                <a:gd name="T41" fmla="*/ 122337 h 832"/>
                <a:gd name="T42" fmla="*/ 178123 w 452"/>
                <a:gd name="T43" fmla="*/ 136452 h 832"/>
                <a:gd name="T44" fmla="*/ 176381 w 452"/>
                <a:gd name="T45" fmla="*/ 147954 h 832"/>
                <a:gd name="T46" fmla="*/ 171155 w 452"/>
                <a:gd name="T47" fmla="*/ 161024 h 832"/>
                <a:gd name="T48" fmla="*/ 166800 w 452"/>
                <a:gd name="T49" fmla="*/ 166252 h 832"/>
                <a:gd name="T50" fmla="*/ 164187 w 452"/>
                <a:gd name="T51" fmla="*/ 173572 h 832"/>
                <a:gd name="T52" fmla="*/ 160267 w 452"/>
                <a:gd name="T53" fmla="*/ 190302 h 832"/>
                <a:gd name="T54" fmla="*/ 147202 w 452"/>
                <a:gd name="T55" fmla="*/ 223238 h 832"/>
                <a:gd name="T56" fmla="*/ 139798 w 452"/>
                <a:gd name="T57" fmla="*/ 245719 h 832"/>
                <a:gd name="T58" fmla="*/ 138492 w 452"/>
                <a:gd name="T59" fmla="*/ 261403 h 832"/>
                <a:gd name="T60" fmla="*/ 135008 w 452"/>
                <a:gd name="T61" fmla="*/ 277610 h 832"/>
                <a:gd name="T62" fmla="*/ 122378 w 452"/>
                <a:gd name="T63" fmla="*/ 314730 h 832"/>
                <a:gd name="T64" fmla="*/ 113232 w 452"/>
                <a:gd name="T65" fmla="*/ 333028 h 832"/>
                <a:gd name="T66" fmla="*/ 105393 w 452"/>
                <a:gd name="T67" fmla="*/ 342438 h 832"/>
                <a:gd name="T68" fmla="*/ 101038 w 452"/>
                <a:gd name="T69" fmla="*/ 345052 h 832"/>
                <a:gd name="T70" fmla="*/ 99296 w 452"/>
                <a:gd name="T71" fmla="*/ 373284 h 832"/>
                <a:gd name="T72" fmla="*/ 93634 w 452"/>
                <a:gd name="T73" fmla="*/ 396810 h 832"/>
                <a:gd name="T74" fmla="*/ 83182 w 452"/>
                <a:gd name="T75" fmla="*/ 415631 h 832"/>
                <a:gd name="T76" fmla="*/ 68375 w 452"/>
                <a:gd name="T77" fmla="*/ 428179 h 832"/>
                <a:gd name="T78" fmla="*/ 47906 w 452"/>
                <a:gd name="T79" fmla="*/ 434452 h 832"/>
                <a:gd name="T80" fmla="*/ 34841 w 452"/>
                <a:gd name="T81" fmla="*/ 432361 h 832"/>
                <a:gd name="T82" fmla="*/ 31792 w 452"/>
                <a:gd name="T83" fmla="*/ 427133 h 832"/>
                <a:gd name="T84" fmla="*/ 21775 w 452"/>
                <a:gd name="T85" fmla="*/ 423473 h 832"/>
                <a:gd name="T86" fmla="*/ 11323 w 452"/>
                <a:gd name="T87" fmla="*/ 417200 h 832"/>
                <a:gd name="T88" fmla="*/ 5226 w 452"/>
                <a:gd name="T89" fmla="*/ 406221 h 832"/>
                <a:gd name="T90" fmla="*/ 1307 w 452"/>
                <a:gd name="T91" fmla="*/ 393150 h 832"/>
                <a:gd name="T92" fmla="*/ 0 w 452"/>
                <a:gd name="T93" fmla="*/ 370147 h 832"/>
                <a:gd name="T94" fmla="*/ 1742 w 452"/>
                <a:gd name="T95" fmla="*/ 362828 h 832"/>
                <a:gd name="T96" fmla="*/ 8275 w 452"/>
                <a:gd name="T97" fmla="*/ 354463 h 832"/>
                <a:gd name="T98" fmla="*/ 4791 w 452"/>
                <a:gd name="T99" fmla="*/ 351326 h 832"/>
                <a:gd name="T100" fmla="*/ 0 w 452"/>
                <a:gd name="T101" fmla="*/ 340870 h 832"/>
                <a:gd name="T102" fmla="*/ 2178 w 452"/>
                <a:gd name="T103" fmla="*/ 328322 h 832"/>
                <a:gd name="T104" fmla="*/ 3484 w 452"/>
                <a:gd name="T105" fmla="*/ 318912 h 832"/>
                <a:gd name="T106" fmla="*/ 2178 w 452"/>
                <a:gd name="T107" fmla="*/ 308979 h 832"/>
                <a:gd name="T108" fmla="*/ 7839 w 452"/>
                <a:gd name="T109" fmla="*/ 306887 h 832"/>
                <a:gd name="T110" fmla="*/ 18727 w 452"/>
                <a:gd name="T111" fmla="*/ 296954 h 832"/>
                <a:gd name="T112" fmla="*/ 27437 w 452"/>
                <a:gd name="T113" fmla="*/ 281270 h 832"/>
                <a:gd name="T114" fmla="*/ 33099 w 452"/>
                <a:gd name="T115" fmla="*/ 264540 h 832"/>
                <a:gd name="T116" fmla="*/ 37454 w 452"/>
                <a:gd name="T117" fmla="*/ 241537 h 832"/>
                <a:gd name="T118" fmla="*/ 36147 w 452"/>
                <a:gd name="T119" fmla="*/ 228989 h 832"/>
                <a:gd name="T120" fmla="*/ 30486 w 452"/>
                <a:gd name="T121" fmla="*/ 213305 h 832"/>
                <a:gd name="T122" fmla="*/ 24388 w 452"/>
                <a:gd name="T123" fmla="*/ 199712 h 832"/>
                <a:gd name="T124" fmla="*/ 23082 w 452"/>
                <a:gd name="T125" fmla="*/ 189779 h 8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52" h="832">
                  <a:moveTo>
                    <a:pt x="93" y="264"/>
                  </a:moveTo>
                  <a:lnTo>
                    <a:pt x="103" y="263"/>
                  </a:lnTo>
                  <a:lnTo>
                    <a:pt x="112" y="261"/>
                  </a:lnTo>
                  <a:lnTo>
                    <a:pt x="120" y="257"/>
                  </a:lnTo>
                  <a:lnTo>
                    <a:pt x="129" y="252"/>
                  </a:lnTo>
                  <a:lnTo>
                    <a:pt x="138" y="248"/>
                  </a:lnTo>
                  <a:lnTo>
                    <a:pt x="147" y="244"/>
                  </a:lnTo>
                  <a:lnTo>
                    <a:pt x="157" y="241"/>
                  </a:lnTo>
                  <a:lnTo>
                    <a:pt x="165" y="240"/>
                  </a:lnTo>
                  <a:lnTo>
                    <a:pt x="175" y="239"/>
                  </a:lnTo>
                  <a:lnTo>
                    <a:pt x="184" y="236"/>
                  </a:lnTo>
                  <a:lnTo>
                    <a:pt x="192" y="232"/>
                  </a:lnTo>
                  <a:lnTo>
                    <a:pt x="199" y="227"/>
                  </a:lnTo>
                  <a:lnTo>
                    <a:pt x="206" y="222"/>
                  </a:lnTo>
                  <a:lnTo>
                    <a:pt x="215" y="217"/>
                  </a:lnTo>
                  <a:lnTo>
                    <a:pt x="222" y="213"/>
                  </a:lnTo>
                  <a:lnTo>
                    <a:pt x="232" y="209"/>
                  </a:lnTo>
                  <a:lnTo>
                    <a:pt x="232" y="200"/>
                  </a:lnTo>
                  <a:lnTo>
                    <a:pt x="232" y="191"/>
                  </a:lnTo>
                  <a:lnTo>
                    <a:pt x="232" y="184"/>
                  </a:lnTo>
                  <a:lnTo>
                    <a:pt x="232" y="179"/>
                  </a:lnTo>
                  <a:lnTo>
                    <a:pt x="248" y="179"/>
                  </a:lnTo>
                  <a:lnTo>
                    <a:pt x="259" y="179"/>
                  </a:lnTo>
                  <a:lnTo>
                    <a:pt x="265" y="178"/>
                  </a:lnTo>
                  <a:lnTo>
                    <a:pt x="271" y="177"/>
                  </a:lnTo>
                  <a:lnTo>
                    <a:pt x="276" y="175"/>
                  </a:lnTo>
                  <a:lnTo>
                    <a:pt x="282" y="173"/>
                  </a:lnTo>
                  <a:lnTo>
                    <a:pt x="287" y="170"/>
                  </a:lnTo>
                  <a:lnTo>
                    <a:pt x="293" y="166"/>
                  </a:lnTo>
                  <a:lnTo>
                    <a:pt x="298" y="162"/>
                  </a:lnTo>
                  <a:lnTo>
                    <a:pt x="303" y="157"/>
                  </a:lnTo>
                  <a:lnTo>
                    <a:pt x="311" y="145"/>
                  </a:lnTo>
                  <a:lnTo>
                    <a:pt x="320" y="133"/>
                  </a:lnTo>
                  <a:lnTo>
                    <a:pt x="329" y="120"/>
                  </a:lnTo>
                  <a:lnTo>
                    <a:pt x="336" y="106"/>
                  </a:lnTo>
                  <a:lnTo>
                    <a:pt x="350" y="75"/>
                  </a:lnTo>
                  <a:lnTo>
                    <a:pt x="361" y="46"/>
                  </a:lnTo>
                  <a:lnTo>
                    <a:pt x="371" y="20"/>
                  </a:lnTo>
                  <a:lnTo>
                    <a:pt x="378" y="0"/>
                  </a:lnTo>
                  <a:lnTo>
                    <a:pt x="379" y="7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89" y="25"/>
                  </a:lnTo>
                  <a:lnTo>
                    <a:pt x="397" y="36"/>
                  </a:lnTo>
                  <a:lnTo>
                    <a:pt x="407" y="47"/>
                  </a:lnTo>
                  <a:lnTo>
                    <a:pt x="430" y="65"/>
                  </a:lnTo>
                  <a:lnTo>
                    <a:pt x="452" y="80"/>
                  </a:lnTo>
                  <a:lnTo>
                    <a:pt x="448" y="85"/>
                  </a:lnTo>
                  <a:lnTo>
                    <a:pt x="444" y="91"/>
                  </a:lnTo>
                  <a:lnTo>
                    <a:pt x="442" y="96"/>
                  </a:lnTo>
                  <a:lnTo>
                    <a:pt x="440" y="103"/>
                  </a:lnTo>
                  <a:lnTo>
                    <a:pt x="440" y="114"/>
                  </a:lnTo>
                  <a:lnTo>
                    <a:pt x="442" y="125"/>
                  </a:lnTo>
                  <a:lnTo>
                    <a:pt x="444" y="138"/>
                  </a:lnTo>
                  <a:lnTo>
                    <a:pt x="448" y="151"/>
                  </a:lnTo>
                  <a:lnTo>
                    <a:pt x="451" y="168"/>
                  </a:lnTo>
                  <a:lnTo>
                    <a:pt x="452" y="185"/>
                  </a:lnTo>
                  <a:lnTo>
                    <a:pt x="451" y="192"/>
                  </a:lnTo>
                  <a:lnTo>
                    <a:pt x="450" y="199"/>
                  </a:lnTo>
                  <a:lnTo>
                    <a:pt x="448" y="206"/>
                  </a:lnTo>
                  <a:lnTo>
                    <a:pt x="444" y="213"/>
                  </a:lnTo>
                  <a:lnTo>
                    <a:pt x="437" y="224"/>
                  </a:lnTo>
                  <a:lnTo>
                    <a:pt x="428" y="234"/>
                  </a:lnTo>
                  <a:lnTo>
                    <a:pt x="420" y="244"/>
                  </a:lnTo>
                  <a:lnTo>
                    <a:pt x="412" y="255"/>
                  </a:lnTo>
                  <a:lnTo>
                    <a:pt x="409" y="261"/>
                  </a:lnTo>
                  <a:lnTo>
                    <a:pt x="407" y="269"/>
                  </a:lnTo>
                  <a:lnTo>
                    <a:pt x="406" y="276"/>
                  </a:lnTo>
                  <a:lnTo>
                    <a:pt x="405" y="283"/>
                  </a:lnTo>
                  <a:lnTo>
                    <a:pt x="402" y="289"/>
                  </a:lnTo>
                  <a:lnTo>
                    <a:pt x="397" y="302"/>
                  </a:lnTo>
                  <a:lnTo>
                    <a:pt x="393" y="308"/>
                  </a:lnTo>
                  <a:lnTo>
                    <a:pt x="388" y="314"/>
                  </a:lnTo>
                  <a:lnTo>
                    <a:pt x="386" y="316"/>
                  </a:lnTo>
                  <a:lnTo>
                    <a:pt x="383" y="318"/>
                  </a:lnTo>
                  <a:lnTo>
                    <a:pt x="381" y="319"/>
                  </a:lnTo>
                  <a:lnTo>
                    <a:pt x="378" y="320"/>
                  </a:lnTo>
                  <a:lnTo>
                    <a:pt x="377" y="332"/>
                  </a:lnTo>
                  <a:lnTo>
                    <a:pt x="376" y="343"/>
                  </a:lnTo>
                  <a:lnTo>
                    <a:pt x="373" y="354"/>
                  </a:lnTo>
                  <a:lnTo>
                    <a:pt x="368" y="364"/>
                  </a:lnTo>
                  <a:lnTo>
                    <a:pt x="360" y="386"/>
                  </a:lnTo>
                  <a:lnTo>
                    <a:pt x="349" y="406"/>
                  </a:lnTo>
                  <a:lnTo>
                    <a:pt x="338" y="427"/>
                  </a:lnTo>
                  <a:lnTo>
                    <a:pt x="328" y="449"/>
                  </a:lnTo>
                  <a:lnTo>
                    <a:pt x="325" y="459"/>
                  </a:lnTo>
                  <a:lnTo>
                    <a:pt x="321" y="470"/>
                  </a:lnTo>
                  <a:lnTo>
                    <a:pt x="319" y="481"/>
                  </a:lnTo>
                  <a:lnTo>
                    <a:pt x="319" y="493"/>
                  </a:lnTo>
                  <a:lnTo>
                    <a:pt x="318" y="500"/>
                  </a:lnTo>
                  <a:lnTo>
                    <a:pt x="316" y="509"/>
                  </a:lnTo>
                  <a:lnTo>
                    <a:pt x="314" y="520"/>
                  </a:lnTo>
                  <a:lnTo>
                    <a:pt x="310" y="531"/>
                  </a:lnTo>
                  <a:lnTo>
                    <a:pt x="300" y="559"/>
                  </a:lnTo>
                  <a:lnTo>
                    <a:pt x="288" y="587"/>
                  </a:lnTo>
                  <a:lnTo>
                    <a:pt x="281" y="602"/>
                  </a:lnTo>
                  <a:lnTo>
                    <a:pt x="274" y="615"/>
                  </a:lnTo>
                  <a:lnTo>
                    <a:pt x="266" y="627"/>
                  </a:lnTo>
                  <a:lnTo>
                    <a:pt x="260" y="637"/>
                  </a:lnTo>
                  <a:lnTo>
                    <a:pt x="252" y="646"/>
                  </a:lnTo>
                  <a:lnTo>
                    <a:pt x="245" y="653"/>
                  </a:lnTo>
                  <a:lnTo>
                    <a:pt x="242" y="655"/>
                  </a:lnTo>
                  <a:lnTo>
                    <a:pt x="239" y="658"/>
                  </a:lnTo>
                  <a:lnTo>
                    <a:pt x="236" y="659"/>
                  </a:lnTo>
                  <a:lnTo>
                    <a:pt x="232" y="660"/>
                  </a:lnTo>
                  <a:lnTo>
                    <a:pt x="231" y="678"/>
                  </a:lnTo>
                  <a:lnTo>
                    <a:pt x="230" y="696"/>
                  </a:lnTo>
                  <a:lnTo>
                    <a:pt x="228" y="714"/>
                  </a:lnTo>
                  <a:lnTo>
                    <a:pt x="225" y="730"/>
                  </a:lnTo>
                  <a:lnTo>
                    <a:pt x="220" y="745"/>
                  </a:lnTo>
                  <a:lnTo>
                    <a:pt x="215" y="759"/>
                  </a:lnTo>
                  <a:lnTo>
                    <a:pt x="207" y="773"/>
                  </a:lnTo>
                  <a:lnTo>
                    <a:pt x="199" y="785"/>
                  </a:lnTo>
                  <a:lnTo>
                    <a:pt x="191" y="795"/>
                  </a:lnTo>
                  <a:lnTo>
                    <a:pt x="181" y="805"/>
                  </a:lnTo>
                  <a:lnTo>
                    <a:pt x="169" y="812"/>
                  </a:lnTo>
                  <a:lnTo>
                    <a:pt x="157" y="819"/>
                  </a:lnTo>
                  <a:lnTo>
                    <a:pt x="142" y="825"/>
                  </a:lnTo>
                  <a:lnTo>
                    <a:pt x="127" y="829"/>
                  </a:lnTo>
                  <a:lnTo>
                    <a:pt x="110" y="831"/>
                  </a:lnTo>
                  <a:lnTo>
                    <a:pt x="93" y="832"/>
                  </a:lnTo>
                  <a:lnTo>
                    <a:pt x="86" y="831"/>
                  </a:lnTo>
                  <a:lnTo>
                    <a:pt x="80" y="827"/>
                  </a:lnTo>
                  <a:lnTo>
                    <a:pt x="77" y="825"/>
                  </a:lnTo>
                  <a:lnTo>
                    <a:pt x="75" y="821"/>
                  </a:lnTo>
                  <a:lnTo>
                    <a:pt x="73" y="817"/>
                  </a:lnTo>
                  <a:lnTo>
                    <a:pt x="73" y="813"/>
                  </a:lnTo>
                  <a:lnTo>
                    <a:pt x="61" y="812"/>
                  </a:lnTo>
                  <a:lnTo>
                    <a:pt x="50" y="810"/>
                  </a:lnTo>
                  <a:lnTo>
                    <a:pt x="41" y="807"/>
                  </a:lnTo>
                  <a:lnTo>
                    <a:pt x="34" y="803"/>
                  </a:lnTo>
                  <a:lnTo>
                    <a:pt x="26" y="798"/>
                  </a:lnTo>
                  <a:lnTo>
                    <a:pt x="20" y="791"/>
                  </a:lnTo>
                  <a:lnTo>
                    <a:pt x="15" y="785"/>
                  </a:lnTo>
                  <a:lnTo>
                    <a:pt x="12" y="777"/>
                  </a:lnTo>
                  <a:lnTo>
                    <a:pt x="8" y="769"/>
                  </a:lnTo>
                  <a:lnTo>
                    <a:pt x="5" y="760"/>
                  </a:lnTo>
                  <a:lnTo>
                    <a:pt x="3" y="752"/>
                  </a:lnTo>
                  <a:lnTo>
                    <a:pt x="2" y="743"/>
                  </a:lnTo>
                  <a:lnTo>
                    <a:pt x="0" y="726"/>
                  </a:lnTo>
                  <a:lnTo>
                    <a:pt x="0" y="708"/>
                  </a:lnTo>
                  <a:lnTo>
                    <a:pt x="1" y="702"/>
                  </a:lnTo>
                  <a:lnTo>
                    <a:pt x="2" y="697"/>
                  </a:lnTo>
                  <a:lnTo>
                    <a:pt x="4" y="694"/>
                  </a:lnTo>
                  <a:lnTo>
                    <a:pt x="7" y="691"/>
                  </a:lnTo>
                  <a:lnTo>
                    <a:pt x="14" y="685"/>
                  </a:lnTo>
                  <a:lnTo>
                    <a:pt x="19" y="678"/>
                  </a:lnTo>
                  <a:lnTo>
                    <a:pt x="17" y="677"/>
                  </a:lnTo>
                  <a:lnTo>
                    <a:pt x="14" y="675"/>
                  </a:lnTo>
                  <a:lnTo>
                    <a:pt x="11" y="672"/>
                  </a:lnTo>
                  <a:lnTo>
                    <a:pt x="7" y="668"/>
                  </a:lnTo>
                  <a:lnTo>
                    <a:pt x="2" y="660"/>
                  </a:lnTo>
                  <a:lnTo>
                    <a:pt x="0" y="652"/>
                  </a:lnTo>
                  <a:lnTo>
                    <a:pt x="1" y="642"/>
                  </a:lnTo>
                  <a:lnTo>
                    <a:pt x="3" y="635"/>
                  </a:lnTo>
                  <a:lnTo>
                    <a:pt x="5" y="628"/>
                  </a:lnTo>
                  <a:lnTo>
                    <a:pt x="7" y="622"/>
                  </a:lnTo>
                  <a:lnTo>
                    <a:pt x="8" y="616"/>
                  </a:lnTo>
                  <a:lnTo>
                    <a:pt x="8" y="610"/>
                  </a:lnTo>
                  <a:lnTo>
                    <a:pt x="5" y="602"/>
                  </a:lnTo>
                  <a:lnTo>
                    <a:pt x="0" y="591"/>
                  </a:lnTo>
                  <a:lnTo>
                    <a:pt x="5" y="591"/>
                  </a:lnTo>
                  <a:lnTo>
                    <a:pt x="9" y="590"/>
                  </a:lnTo>
                  <a:lnTo>
                    <a:pt x="14" y="589"/>
                  </a:lnTo>
                  <a:lnTo>
                    <a:pt x="18" y="587"/>
                  </a:lnTo>
                  <a:lnTo>
                    <a:pt x="27" y="582"/>
                  </a:lnTo>
                  <a:lnTo>
                    <a:pt x="36" y="575"/>
                  </a:lnTo>
                  <a:lnTo>
                    <a:pt x="43" y="568"/>
                  </a:lnTo>
                  <a:lnTo>
                    <a:pt x="50" y="559"/>
                  </a:lnTo>
                  <a:lnTo>
                    <a:pt x="57" y="549"/>
                  </a:lnTo>
                  <a:lnTo>
                    <a:pt x="63" y="538"/>
                  </a:lnTo>
                  <a:lnTo>
                    <a:pt x="68" y="527"/>
                  </a:lnTo>
                  <a:lnTo>
                    <a:pt x="73" y="516"/>
                  </a:lnTo>
                  <a:lnTo>
                    <a:pt x="76" y="506"/>
                  </a:lnTo>
                  <a:lnTo>
                    <a:pt x="80" y="496"/>
                  </a:lnTo>
                  <a:lnTo>
                    <a:pt x="84" y="476"/>
                  </a:lnTo>
                  <a:lnTo>
                    <a:pt x="86" y="462"/>
                  </a:lnTo>
                  <a:lnTo>
                    <a:pt x="85" y="453"/>
                  </a:lnTo>
                  <a:lnTo>
                    <a:pt x="84" y="445"/>
                  </a:lnTo>
                  <a:lnTo>
                    <a:pt x="83" y="438"/>
                  </a:lnTo>
                  <a:lnTo>
                    <a:pt x="81" y="430"/>
                  </a:lnTo>
                  <a:lnTo>
                    <a:pt x="75" y="419"/>
                  </a:lnTo>
                  <a:lnTo>
                    <a:pt x="70" y="408"/>
                  </a:lnTo>
                  <a:lnTo>
                    <a:pt x="63" y="398"/>
                  </a:lnTo>
                  <a:lnTo>
                    <a:pt x="58" y="388"/>
                  </a:lnTo>
                  <a:lnTo>
                    <a:pt x="56" y="382"/>
                  </a:lnTo>
                  <a:lnTo>
                    <a:pt x="54" y="376"/>
                  </a:lnTo>
                  <a:lnTo>
                    <a:pt x="53" y="370"/>
                  </a:lnTo>
                  <a:lnTo>
                    <a:pt x="53" y="363"/>
                  </a:lnTo>
                  <a:lnTo>
                    <a:pt x="93" y="26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2" name="Freeform 254">
              <a:extLst>
                <a:ext uri="{FF2B5EF4-FFF2-40B4-BE49-F238E27FC236}">
                  <a16:creationId xmlns:a16="http://schemas.microsoft.com/office/drawing/2014/main" id="{8487034F-15F3-9740-B967-C9BC47EFBF7A}"/>
                </a:ext>
              </a:extLst>
            </p:cNvPr>
            <p:cNvSpPr>
              <a:spLocks/>
            </p:cNvSpPr>
            <p:nvPr>
              <p:custDataLst>
                <p:tags r:id="rId218"/>
              </p:custDataLst>
            </p:nvPr>
          </p:nvSpPr>
          <p:spPr bwMode="auto">
            <a:xfrm>
              <a:off x="6581883" y="4745071"/>
              <a:ext cx="44548" cy="74066"/>
            </a:xfrm>
            <a:custGeom>
              <a:avLst/>
              <a:gdLst>
                <a:gd name="T0" fmla="*/ 36513 w 80"/>
                <a:gd name="T1" fmla="*/ 1058 h 126"/>
                <a:gd name="T2" fmla="*/ 36513 w 80"/>
                <a:gd name="T3" fmla="*/ 53446 h 126"/>
                <a:gd name="T4" fmla="*/ 35600 w 80"/>
                <a:gd name="T5" fmla="*/ 55033 h 126"/>
                <a:gd name="T6" fmla="*/ 34231 w 80"/>
                <a:gd name="T7" fmla="*/ 56621 h 126"/>
                <a:gd name="T8" fmla="*/ 31949 w 80"/>
                <a:gd name="T9" fmla="*/ 57679 h 126"/>
                <a:gd name="T10" fmla="*/ 30580 w 80"/>
                <a:gd name="T11" fmla="*/ 58737 h 126"/>
                <a:gd name="T12" fmla="*/ 26472 w 80"/>
                <a:gd name="T13" fmla="*/ 60325 h 126"/>
                <a:gd name="T14" fmla="*/ 21908 w 80"/>
                <a:gd name="T15" fmla="*/ 61383 h 126"/>
                <a:gd name="T16" fmla="*/ 16431 w 80"/>
                <a:gd name="T17" fmla="*/ 61912 h 126"/>
                <a:gd name="T18" fmla="*/ 11410 w 80"/>
                <a:gd name="T19" fmla="*/ 62971 h 126"/>
                <a:gd name="T20" fmla="*/ 5933 w 80"/>
                <a:gd name="T21" fmla="*/ 65087 h 126"/>
                <a:gd name="T22" fmla="*/ 0 w 80"/>
                <a:gd name="T23" fmla="*/ 66675 h 126"/>
                <a:gd name="T24" fmla="*/ 3195 w 80"/>
                <a:gd name="T25" fmla="*/ 21167 h 126"/>
                <a:gd name="T26" fmla="*/ 10497 w 80"/>
                <a:gd name="T27" fmla="*/ 14287 h 126"/>
                <a:gd name="T28" fmla="*/ 18713 w 80"/>
                <a:gd name="T29" fmla="*/ 6350 h 126"/>
                <a:gd name="T30" fmla="*/ 23277 w 80"/>
                <a:gd name="T31" fmla="*/ 2646 h 126"/>
                <a:gd name="T32" fmla="*/ 27385 w 80"/>
                <a:gd name="T33" fmla="*/ 529 h 126"/>
                <a:gd name="T34" fmla="*/ 29667 w 80"/>
                <a:gd name="T35" fmla="*/ 0 h 126"/>
                <a:gd name="T36" fmla="*/ 31949 w 80"/>
                <a:gd name="T37" fmla="*/ 0 h 126"/>
                <a:gd name="T38" fmla="*/ 34231 w 80"/>
                <a:gd name="T39" fmla="*/ 529 h 126"/>
                <a:gd name="T40" fmla="*/ 36513 w 80"/>
                <a:gd name="T41" fmla="*/ 1058 h 1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" h="126">
                  <a:moveTo>
                    <a:pt x="80" y="2"/>
                  </a:moveTo>
                  <a:lnTo>
                    <a:pt x="80" y="101"/>
                  </a:lnTo>
                  <a:lnTo>
                    <a:pt x="78" y="104"/>
                  </a:lnTo>
                  <a:lnTo>
                    <a:pt x="75" y="107"/>
                  </a:lnTo>
                  <a:lnTo>
                    <a:pt x="70" y="109"/>
                  </a:lnTo>
                  <a:lnTo>
                    <a:pt x="67" y="111"/>
                  </a:lnTo>
                  <a:lnTo>
                    <a:pt x="58" y="114"/>
                  </a:lnTo>
                  <a:lnTo>
                    <a:pt x="48" y="116"/>
                  </a:lnTo>
                  <a:lnTo>
                    <a:pt x="36" y="117"/>
                  </a:lnTo>
                  <a:lnTo>
                    <a:pt x="25" y="119"/>
                  </a:lnTo>
                  <a:lnTo>
                    <a:pt x="13" y="123"/>
                  </a:lnTo>
                  <a:lnTo>
                    <a:pt x="0" y="126"/>
                  </a:lnTo>
                  <a:lnTo>
                    <a:pt x="7" y="40"/>
                  </a:lnTo>
                  <a:lnTo>
                    <a:pt x="23" y="27"/>
                  </a:lnTo>
                  <a:lnTo>
                    <a:pt x="41" y="12"/>
                  </a:lnTo>
                  <a:lnTo>
                    <a:pt x="51" y="5"/>
                  </a:lnTo>
                  <a:lnTo>
                    <a:pt x="60" y="1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5" y="1"/>
                  </a:lnTo>
                  <a:lnTo>
                    <a:pt x="80" y="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3" name="Freeform 255">
              <a:extLst>
                <a:ext uri="{FF2B5EF4-FFF2-40B4-BE49-F238E27FC236}">
                  <a16:creationId xmlns:a16="http://schemas.microsoft.com/office/drawing/2014/main" id="{CD5F28EF-53FD-CB45-B660-32ED2A7765FF}"/>
                </a:ext>
              </a:extLst>
            </p:cNvPr>
            <p:cNvSpPr>
              <a:spLocks/>
            </p:cNvSpPr>
            <p:nvPr>
              <p:custDataLst>
                <p:tags r:id="rId219"/>
              </p:custDataLst>
            </p:nvPr>
          </p:nvSpPr>
          <p:spPr bwMode="auto">
            <a:xfrm>
              <a:off x="6568325" y="4700983"/>
              <a:ext cx="67790" cy="67012"/>
            </a:xfrm>
            <a:custGeom>
              <a:avLst/>
              <a:gdLst>
                <a:gd name="T0" fmla="*/ 50633 w 124"/>
                <a:gd name="T1" fmla="*/ 0 h 117"/>
                <a:gd name="T2" fmla="*/ 51977 w 124"/>
                <a:gd name="T3" fmla="*/ 7734 h 117"/>
                <a:gd name="T4" fmla="*/ 54666 w 124"/>
                <a:gd name="T5" fmla="*/ 18046 h 117"/>
                <a:gd name="T6" fmla="*/ 55562 w 124"/>
                <a:gd name="T7" fmla="*/ 23202 h 117"/>
                <a:gd name="T8" fmla="*/ 55562 w 124"/>
                <a:gd name="T9" fmla="*/ 27842 h 117"/>
                <a:gd name="T10" fmla="*/ 55562 w 124"/>
                <a:gd name="T11" fmla="*/ 30420 h 117"/>
                <a:gd name="T12" fmla="*/ 55114 w 124"/>
                <a:gd name="T13" fmla="*/ 32998 h 117"/>
                <a:gd name="T14" fmla="*/ 54666 w 124"/>
                <a:gd name="T15" fmla="*/ 35576 h 117"/>
                <a:gd name="T16" fmla="*/ 53322 w 124"/>
                <a:gd name="T17" fmla="*/ 37639 h 117"/>
                <a:gd name="T18" fmla="*/ 51081 w 124"/>
                <a:gd name="T19" fmla="*/ 37123 h 117"/>
                <a:gd name="T20" fmla="*/ 48393 w 124"/>
                <a:gd name="T21" fmla="*/ 36607 h 117"/>
                <a:gd name="T22" fmla="*/ 46152 w 124"/>
                <a:gd name="T23" fmla="*/ 37123 h 117"/>
                <a:gd name="T24" fmla="*/ 43016 w 124"/>
                <a:gd name="T25" fmla="*/ 37639 h 117"/>
                <a:gd name="T26" fmla="*/ 37191 w 124"/>
                <a:gd name="T27" fmla="*/ 40217 h 117"/>
                <a:gd name="T28" fmla="*/ 31814 w 124"/>
                <a:gd name="T29" fmla="*/ 43826 h 117"/>
                <a:gd name="T30" fmla="*/ 20612 w 124"/>
                <a:gd name="T31" fmla="*/ 53107 h 117"/>
                <a:gd name="T32" fmla="*/ 11650 w 124"/>
                <a:gd name="T33" fmla="*/ 60325 h 117"/>
                <a:gd name="T34" fmla="*/ 10306 w 124"/>
                <a:gd name="T35" fmla="*/ 57747 h 117"/>
                <a:gd name="T36" fmla="*/ 5825 w 124"/>
                <a:gd name="T37" fmla="*/ 52075 h 117"/>
                <a:gd name="T38" fmla="*/ 1792 w 124"/>
                <a:gd name="T39" fmla="*/ 45888 h 117"/>
                <a:gd name="T40" fmla="*/ 0 w 124"/>
                <a:gd name="T41" fmla="*/ 40732 h 117"/>
                <a:gd name="T42" fmla="*/ 448 w 124"/>
                <a:gd name="T43" fmla="*/ 39185 h 117"/>
                <a:gd name="T44" fmla="*/ 896 w 124"/>
                <a:gd name="T45" fmla="*/ 37123 h 117"/>
                <a:gd name="T46" fmla="*/ 2240 w 124"/>
                <a:gd name="T47" fmla="*/ 34545 h 117"/>
                <a:gd name="T48" fmla="*/ 4033 w 124"/>
                <a:gd name="T49" fmla="*/ 31967 h 117"/>
                <a:gd name="T50" fmla="*/ 7617 w 124"/>
                <a:gd name="T51" fmla="*/ 26811 h 117"/>
                <a:gd name="T52" fmla="*/ 12098 w 124"/>
                <a:gd name="T53" fmla="*/ 21655 h 117"/>
                <a:gd name="T54" fmla="*/ 21508 w 124"/>
                <a:gd name="T55" fmla="*/ 11343 h 117"/>
                <a:gd name="T56" fmla="*/ 26885 w 124"/>
                <a:gd name="T57" fmla="*/ 6187 h 117"/>
                <a:gd name="T58" fmla="*/ 32710 w 124"/>
                <a:gd name="T59" fmla="*/ 6187 h 117"/>
                <a:gd name="T60" fmla="*/ 38535 w 124"/>
                <a:gd name="T61" fmla="*/ 6187 h 117"/>
                <a:gd name="T62" fmla="*/ 44808 w 124"/>
                <a:gd name="T63" fmla="*/ 3094 h 117"/>
                <a:gd name="T64" fmla="*/ 50633 w 124"/>
                <a:gd name="T65" fmla="*/ 0 h 1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4" h="117">
                  <a:moveTo>
                    <a:pt x="113" y="0"/>
                  </a:moveTo>
                  <a:lnTo>
                    <a:pt x="116" y="15"/>
                  </a:lnTo>
                  <a:lnTo>
                    <a:pt x="122" y="35"/>
                  </a:lnTo>
                  <a:lnTo>
                    <a:pt x="124" y="45"/>
                  </a:lnTo>
                  <a:lnTo>
                    <a:pt x="124" y="54"/>
                  </a:lnTo>
                  <a:lnTo>
                    <a:pt x="124" y="59"/>
                  </a:lnTo>
                  <a:lnTo>
                    <a:pt x="123" y="64"/>
                  </a:lnTo>
                  <a:lnTo>
                    <a:pt x="122" y="69"/>
                  </a:lnTo>
                  <a:lnTo>
                    <a:pt x="119" y="73"/>
                  </a:lnTo>
                  <a:lnTo>
                    <a:pt x="114" y="72"/>
                  </a:lnTo>
                  <a:lnTo>
                    <a:pt x="108" y="71"/>
                  </a:lnTo>
                  <a:lnTo>
                    <a:pt x="103" y="72"/>
                  </a:lnTo>
                  <a:lnTo>
                    <a:pt x="96" y="73"/>
                  </a:lnTo>
                  <a:lnTo>
                    <a:pt x="83" y="78"/>
                  </a:lnTo>
                  <a:lnTo>
                    <a:pt x="71" y="85"/>
                  </a:lnTo>
                  <a:lnTo>
                    <a:pt x="46" y="103"/>
                  </a:lnTo>
                  <a:lnTo>
                    <a:pt x="26" y="117"/>
                  </a:lnTo>
                  <a:lnTo>
                    <a:pt x="23" y="112"/>
                  </a:lnTo>
                  <a:lnTo>
                    <a:pt x="13" y="101"/>
                  </a:lnTo>
                  <a:lnTo>
                    <a:pt x="4" y="89"/>
                  </a:lnTo>
                  <a:lnTo>
                    <a:pt x="0" y="79"/>
                  </a:lnTo>
                  <a:lnTo>
                    <a:pt x="1" y="76"/>
                  </a:lnTo>
                  <a:lnTo>
                    <a:pt x="2" y="72"/>
                  </a:lnTo>
                  <a:lnTo>
                    <a:pt x="5" y="67"/>
                  </a:lnTo>
                  <a:lnTo>
                    <a:pt x="9" y="62"/>
                  </a:lnTo>
                  <a:lnTo>
                    <a:pt x="17" y="52"/>
                  </a:lnTo>
                  <a:lnTo>
                    <a:pt x="27" y="42"/>
                  </a:lnTo>
                  <a:lnTo>
                    <a:pt x="48" y="22"/>
                  </a:lnTo>
                  <a:lnTo>
                    <a:pt x="60" y="12"/>
                  </a:lnTo>
                  <a:lnTo>
                    <a:pt x="73" y="12"/>
                  </a:lnTo>
                  <a:lnTo>
                    <a:pt x="86" y="12"/>
                  </a:lnTo>
                  <a:lnTo>
                    <a:pt x="100" y="6"/>
                  </a:lnTo>
                  <a:lnTo>
                    <a:pt x="1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4" name="Freeform 256">
              <a:extLst>
                <a:ext uri="{FF2B5EF4-FFF2-40B4-BE49-F238E27FC236}">
                  <a16:creationId xmlns:a16="http://schemas.microsoft.com/office/drawing/2014/main" id="{398C34F0-2F21-2447-A751-CBEE7940A67D}"/>
                </a:ext>
              </a:extLst>
            </p:cNvPr>
            <p:cNvSpPr>
              <a:spLocks/>
            </p:cNvSpPr>
            <p:nvPr>
              <p:custDataLst>
                <p:tags r:id="rId220"/>
              </p:custDataLst>
            </p:nvPr>
          </p:nvSpPr>
          <p:spPr bwMode="auto">
            <a:xfrm>
              <a:off x="6946017" y="3256700"/>
              <a:ext cx="613993" cy="525515"/>
            </a:xfrm>
            <a:custGeom>
              <a:avLst/>
              <a:gdLst>
                <a:gd name="T0" fmla="*/ 403983 w 1156"/>
                <a:gd name="T1" fmla="*/ 100397 h 900"/>
                <a:gd name="T2" fmla="*/ 373946 w 1156"/>
                <a:gd name="T3" fmla="*/ 85154 h 900"/>
                <a:gd name="T4" fmla="*/ 336508 w 1156"/>
                <a:gd name="T5" fmla="*/ 58346 h 900"/>
                <a:gd name="T6" fmla="*/ 268597 w 1156"/>
                <a:gd name="T7" fmla="*/ 54666 h 900"/>
                <a:gd name="T8" fmla="*/ 239865 w 1156"/>
                <a:gd name="T9" fmla="*/ 80948 h 900"/>
                <a:gd name="T10" fmla="*/ 219405 w 1156"/>
                <a:gd name="T11" fmla="*/ 94089 h 900"/>
                <a:gd name="T12" fmla="*/ 185449 w 1156"/>
                <a:gd name="T13" fmla="*/ 103551 h 900"/>
                <a:gd name="T14" fmla="*/ 166730 w 1156"/>
                <a:gd name="T15" fmla="*/ 104602 h 900"/>
                <a:gd name="T16" fmla="*/ 154541 w 1156"/>
                <a:gd name="T17" fmla="*/ 90936 h 900"/>
                <a:gd name="T18" fmla="*/ 113185 w 1156"/>
                <a:gd name="T19" fmla="*/ 71487 h 900"/>
                <a:gd name="T20" fmla="*/ 99255 w 1156"/>
                <a:gd name="T21" fmla="*/ 45205 h 900"/>
                <a:gd name="T22" fmla="*/ 95772 w 1156"/>
                <a:gd name="T23" fmla="*/ 12090 h 900"/>
                <a:gd name="T24" fmla="*/ 81841 w 1156"/>
                <a:gd name="T25" fmla="*/ 526 h 900"/>
                <a:gd name="T26" fmla="*/ 67476 w 1156"/>
                <a:gd name="T27" fmla="*/ 11038 h 900"/>
                <a:gd name="T28" fmla="*/ 59204 w 1156"/>
                <a:gd name="T29" fmla="*/ 35218 h 900"/>
                <a:gd name="T30" fmla="*/ 34391 w 1156"/>
                <a:gd name="T31" fmla="*/ 28385 h 900"/>
                <a:gd name="T32" fmla="*/ 1741 w 1156"/>
                <a:gd name="T33" fmla="*/ 8410 h 900"/>
                <a:gd name="T34" fmla="*/ 2177 w 1156"/>
                <a:gd name="T35" fmla="*/ 37846 h 900"/>
                <a:gd name="T36" fmla="*/ 19590 w 1156"/>
                <a:gd name="T37" fmla="*/ 76743 h 900"/>
                <a:gd name="T38" fmla="*/ 31779 w 1156"/>
                <a:gd name="T39" fmla="*/ 107756 h 900"/>
                <a:gd name="T40" fmla="*/ 58769 w 1156"/>
                <a:gd name="T41" fmla="*/ 149281 h 900"/>
                <a:gd name="T42" fmla="*/ 53110 w 1156"/>
                <a:gd name="T43" fmla="*/ 166102 h 900"/>
                <a:gd name="T44" fmla="*/ 57898 w 1156"/>
                <a:gd name="T45" fmla="*/ 194486 h 900"/>
                <a:gd name="T46" fmla="*/ 81841 w 1156"/>
                <a:gd name="T47" fmla="*/ 224973 h 900"/>
                <a:gd name="T48" fmla="*/ 112750 w 1156"/>
                <a:gd name="T49" fmla="*/ 239691 h 900"/>
                <a:gd name="T50" fmla="*/ 112750 w 1156"/>
                <a:gd name="T51" fmla="*/ 275435 h 900"/>
                <a:gd name="T52" fmla="*/ 145835 w 1156"/>
                <a:gd name="T53" fmla="*/ 305396 h 900"/>
                <a:gd name="T54" fmla="*/ 184143 w 1156"/>
                <a:gd name="T55" fmla="*/ 349024 h 900"/>
                <a:gd name="T56" fmla="*/ 205039 w 1156"/>
                <a:gd name="T57" fmla="*/ 378460 h 900"/>
                <a:gd name="T58" fmla="*/ 219405 w 1156"/>
                <a:gd name="T59" fmla="*/ 385293 h 900"/>
                <a:gd name="T60" fmla="*/ 235947 w 1156"/>
                <a:gd name="T61" fmla="*/ 396857 h 900"/>
                <a:gd name="T62" fmla="*/ 260326 w 1156"/>
                <a:gd name="T63" fmla="*/ 413678 h 900"/>
                <a:gd name="T64" fmla="*/ 298199 w 1156"/>
                <a:gd name="T65" fmla="*/ 417883 h 900"/>
                <a:gd name="T66" fmla="*/ 318659 w 1156"/>
                <a:gd name="T67" fmla="*/ 409998 h 900"/>
                <a:gd name="T68" fmla="*/ 339120 w 1156"/>
                <a:gd name="T69" fmla="*/ 401588 h 900"/>
                <a:gd name="T70" fmla="*/ 348697 w 1156"/>
                <a:gd name="T71" fmla="*/ 418409 h 900"/>
                <a:gd name="T72" fmla="*/ 353921 w 1156"/>
                <a:gd name="T73" fmla="*/ 450473 h 900"/>
                <a:gd name="T74" fmla="*/ 380476 w 1156"/>
                <a:gd name="T75" fmla="*/ 459408 h 900"/>
                <a:gd name="T76" fmla="*/ 440116 w 1156"/>
                <a:gd name="T77" fmla="*/ 468870 h 900"/>
                <a:gd name="T78" fmla="*/ 474942 w 1156"/>
                <a:gd name="T79" fmla="*/ 462037 h 900"/>
                <a:gd name="T80" fmla="*/ 478424 w 1156"/>
                <a:gd name="T81" fmla="*/ 436806 h 900"/>
                <a:gd name="T82" fmla="*/ 503238 w 1156"/>
                <a:gd name="T83" fmla="*/ 404742 h 900"/>
                <a:gd name="T84" fmla="*/ 492790 w 1156"/>
                <a:gd name="T85" fmla="*/ 394229 h 900"/>
                <a:gd name="T86" fmla="*/ 477118 w 1156"/>
                <a:gd name="T87" fmla="*/ 372152 h 900"/>
                <a:gd name="T88" fmla="*/ 448822 w 1156"/>
                <a:gd name="T89" fmla="*/ 337986 h 900"/>
                <a:gd name="T90" fmla="*/ 443163 w 1156"/>
                <a:gd name="T91" fmla="*/ 316960 h 900"/>
                <a:gd name="T92" fmla="*/ 454481 w 1156"/>
                <a:gd name="T93" fmla="*/ 293832 h 900"/>
                <a:gd name="T94" fmla="*/ 456223 w 1156"/>
                <a:gd name="T95" fmla="*/ 276486 h 900"/>
                <a:gd name="T96" fmla="*/ 448387 w 1156"/>
                <a:gd name="T97" fmla="*/ 269127 h 900"/>
                <a:gd name="T98" fmla="*/ 427926 w 1156"/>
                <a:gd name="T99" fmla="*/ 266499 h 900"/>
                <a:gd name="T100" fmla="*/ 415302 w 1156"/>
                <a:gd name="T101" fmla="*/ 238114 h 900"/>
                <a:gd name="T102" fmla="*/ 407901 w 1156"/>
                <a:gd name="T103" fmla="*/ 196063 h 900"/>
                <a:gd name="T104" fmla="*/ 402242 w 1156"/>
                <a:gd name="T105" fmla="*/ 187653 h 900"/>
                <a:gd name="T106" fmla="*/ 409207 w 1156"/>
                <a:gd name="T107" fmla="*/ 175563 h 900"/>
                <a:gd name="T108" fmla="*/ 417914 w 1156"/>
                <a:gd name="T109" fmla="*/ 154012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56" h="900">
                  <a:moveTo>
                    <a:pt x="963" y="271"/>
                  </a:moveTo>
                  <a:lnTo>
                    <a:pt x="954" y="252"/>
                  </a:lnTo>
                  <a:lnTo>
                    <a:pt x="948" y="234"/>
                  </a:lnTo>
                  <a:lnTo>
                    <a:pt x="941" y="213"/>
                  </a:lnTo>
                  <a:lnTo>
                    <a:pt x="937" y="191"/>
                  </a:lnTo>
                  <a:lnTo>
                    <a:pt x="928" y="191"/>
                  </a:lnTo>
                  <a:lnTo>
                    <a:pt x="920" y="190"/>
                  </a:lnTo>
                  <a:lnTo>
                    <a:pt x="913" y="189"/>
                  </a:lnTo>
                  <a:lnTo>
                    <a:pt x="906" y="187"/>
                  </a:lnTo>
                  <a:lnTo>
                    <a:pt x="893" y="183"/>
                  </a:lnTo>
                  <a:lnTo>
                    <a:pt x="881" y="177"/>
                  </a:lnTo>
                  <a:lnTo>
                    <a:pt x="859" y="162"/>
                  </a:lnTo>
                  <a:lnTo>
                    <a:pt x="839" y="145"/>
                  </a:lnTo>
                  <a:lnTo>
                    <a:pt x="828" y="137"/>
                  </a:lnTo>
                  <a:lnTo>
                    <a:pt x="816" y="129"/>
                  </a:lnTo>
                  <a:lnTo>
                    <a:pt x="803" y="122"/>
                  </a:lnTo>
                  <a:lnTo>
                    <a:pt x="789" y="116"/>
                  </a:lnTo>
                  <a:lnTo>
                    <a:pt x="773" y="111"/>
                  </a:lnTo>
                  <a:lnTo>
                    <a:pt x="755" y="106"/>
                  </a:lnTo>
                  <a:lnTo>
                    <a:pt x="745" y="105"/>
                  </a:lnTo>
                  <a:lnTo>
                    <a:pt x="734" y="104"/>
                  </a:lnTo>
                  <a:lnTo>
                    <a:pt x="723" y="104"/>
                  </a:lnTo>
                  <a:lnTo>
                    <a:pt x="711" y="104"/>
                  </a:lnTo>
                  <a:lnTo>
                    <a:pt x="617" y="104"/>
                  </a:lnTo>
                  <a:lnTo>
                    <a:pt x="609" y="113"/>
                  </a:lnTo>
                  <a:lnTo>
                    <a:pt x="587" y="129"/>
                  </a:lnTo>
                  <a:lnTo>
                    <a:pt x="576" y="138"/>
                  </a:lnTo>
                  <a:lnTo>
                    <a:pt x="565" y="146"/>
                  </a:lnTo>
                  <a:lnTo>
                    <a:pt x="556" y="152"/>
                  </a:lnTo>
                  <a:lnTo>
                    <a:pt x="551" y="154"/>
                  </a:lnTo>
                  <a:lnTo>
                    <a:pt x="542" y="155"/>
                  </a:lnTo>
                  <a:lnTo>
                    <a:pt x="532" y="157"/>
                  </a:lnTo>
                  <a:lnTo>
                    <a:pt x="522" y="159"/>
                  </a:lnTo>
                  <a:lnTo>
                    <a:pt x="512" y="160"/>
                  </a:lnTo>
                  <a:lnTo>
                    <a:pt x="518" y="173"/>
                  </a:lnTo>
                  <a:lnTo>
                    <a:pt x="504" y="179"/>
                  </a:lnTo>
                  <a:lnTo>
                    <a:pt x="490" y="184"/>
                  </a:lnTo>
                  <a:lnTo>
                    <a:pt x="478" y="188"/>
                  </a:lnTo>
                  <a:lnTo>
                    <a:pt x="465" y="192"/>
                  </a:lnTo>
                  <a:lnTo>
                    <a:pt x="453" y="194"/>
                  </a:lnTo>
                  <a:lnTo>
                    <a:pt x="439" y="196"/>
                  </a:lnTo>
                  <a:lnTo>
                    <a:pt x="426" y="197"/>
                  </a:lnTo>
                  <a:lnTo>
                    <a:pt x="412" y="197"/>
                  </a:lnTo>
                  <a:lnTo>
                    <a:pt x="405" y="198"/>
                  </a:lnTo>
                  <a:lnTo>
                    <a:pt x="398" y="199"/>
                  </a:lnTo>
                  <a:lnTo>
                    <a:pt x="393" y="200"/>
                  </a:lnTo>
                  <a:lnTo>
                    <a:pt x="389" y="200"/>
                  </a:lnTo>
                  <a:lnTo>
                    <a:pt x="383" y="199"/>
                  </a:lnTo>
                  <a:lnTo>
                    <a:pt x="379" y="197"/>
                  </a:lnTo>
                  <a:lnTo>
                    <a:pt x="371" y="194"/>
                  </a:lnTo>
                  <a:lnTo>
                    <a:pt x="367" y="190"/>
                  </a:lnTo>
                  <a:lnTo>
                    <a:pt x="363" y="184"/>
                  </a:lnTo>
                  <a:lnTo>
                    <a:pt x="358" y="179"/>
                  </a:lnTo>
                  <a:lnTo>
                    <a:pt x="355" y="173"/>
                  </a:lnTo>
                  <a:lnTo>
                    <a:pt x="351" y="168"/>
                  </a:lnTo>
                  <a:lnTo>
                    <a:pt x="345" y="163"/>
                  </a:lnTo>
                  <a:lnTo>
                    <a:pt x="338" y="160"/>
                  </a:lnTo>
                  <a:lnTo>
                    <a:pt x="316" y="153"/>
                  </a:lnTo>
                  <a:lnTo>
                    <a:pt x="280" y="142"/>
                  </a:lnTo>
                  <a:lnTo>
                    <a:pt x="260" y="136"/>
                  </a:lnTo>
                  <a:lnTo>
                    <a:pt x="244" y="128"/>
                  </a:lnTo>
                  <a:lnTo>
                    <a:pt x="237" y="124"/>
                  </a:lnTo>
                  <a:lnTo>
                    <a:pt x="232" y="120"/>
                  </a:lnTo>
                  <a:lnTo>
                    <a:pt x="228" y="116"/>
                  </a:lnTo>
                  <a:lnTo>
                    <a:pt x="225" y="111"/>
                  </a:lnTo>
                  <a:lnTo>
                    <a:pt x="228" y="86"/>
                  </a:lnTo>
                  <a:lnTo>
                    <a:pt x="228" y="65"/>
                  </a:lnTo>
                  <a:lnTo>
                    <a:pt x="228" y="56"/>
                  </a:lnTo>
                  <a:lnTo>
                    <a:pt x="226" y="46"/>
                  </a:lnTo>
                  <a:lnTo>
                    <a:pt x="224" y="37"/>
                  </a:lnTo>
                  <a:lnTo>
                    <a:pt x="222" y="30"/>
                  </a:lnTo>
                  <a:lnTo>
                    <a:pt x="220" y="23"/>
                  </a:lnTo>
                  <a:lnTo>
                    <a:pt x="217" y="17"/>
                  </a:lnTo>
                  <a:lnTo>
                    <a:pt x="212" y="12"/>
                  </a:lnTo>
                  <a:lnTo>
                    <a:pt x="207" y="8"/>
                  </a:lnTo>
                  <a:lnTo>
                    <a:pt x="201" y="5"/>
                  </a:lnTo>
                  <a:lnTo>
                    <a:pt x="195" y="2"/>
                  </a:lnTo>
                  <a:lnTo>
                    <a:pt x="188" y="1"/>
                  </a:lnTo>
                  <a:lnTo>
                    <a:pt x="179" y="0"/>
                  </a:lnTo>
                  <a:lnTo>
                    <a:pt x="174" y="1"/>
                  </a:lnTo>
                  <a:lnTo>
                    <a:pt x="168" y="3"/>
                  </a:lnTo>
                  <a:lnTo>
                    <a:pt x="164" y="7"/>
                  </a:lnTo>
                  <a:lnTo>
                    <a:pt x="161" y="11"/>
                  </a:lnTo>
                  <a:lnTo>
                    <a:pt x="155" y="21"/>
                  </a:lnTo>
                  <a:lnTo>
                    <a:pt x="151" y="34"/>
                  </a:lnTo>
                  <a:lnTo>
                    <a:pt x="147" y="46"/>
                  </a:lnTo>
                  <a:lnTo>
                    <a:pt x="144" y="57"/>
                  </a:lnTo>
                  <a:lnTo>
                    <a:pt x="142" y="62"/>
                  </a:lnTo>
                  <a:lnTo>
                    <a:pt x="139" y="65"/>
                  </a:lnTo>
                  <a:lnTo>
                    <a:pt x="136" y="67"/>
                  </a:lnTo>
                  <a:lnTo>
                    <a:pt x="133" y="68"/>
                  </a:lnTo>
                  <a:lnTo>
                    <a:pt x="125" y="68"/>
                  </a:lnTo>
                  <a:lnTo>
                    <a:pt x="118" y="66"/>
                  </a:lnTo>
                  <a:lnTo>
                    <a:pt x="109" y="64"/>
                  </a:lnTo>
                  <a:lnTo>
                    <a:pt x="100" y="62"/>
                  </a:lnTo>
                  <a:lnTo>
                    <a:pt x="79" y="54"/>
                  </a:lnTo>
                  <a:lnTo>
                    <a:pt x="58" y="46"/>
                  </a:lnTo>
                  <a:lnTo>
                    <a:pt x="39" y="38"/>
                  </a:lnTo>
                  <a:lnTo>
                    <a:pt x="21" y="29"/>
                  </a:lnTo>
                  <a:lnTo>
                    <a:pt x="15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0" y="49"/>
                  </a:lnTo>
                  <a:lnTo>
                    <a:pt x="1" y="62"/>
                  </a:lnTo>
                  <a:lnTo>
                    <a:pt x="5" y="72"/>
                  </a:lnTo>
                  <a:lnTo>
                    <a:pt x="7" y="81"/>
                  </a:lnTo>
                  <a:lnTo>
                    <a:pt x="15" y="96"/>
                  </a:lnTo>
                  <a:lnTo>
                    <a:pt x="24" y="111"/>
                  </a:lnTo>
                  <a:lnTo>
                    <a:pt x="33" y="124"/>
                  </a:lnTo>
                  <a:lnTo>
                    <a:pt x="42" y="138"/>
                  </a:lnTo>
                  <a:lnTo>
                    <a:pt x="45" y="146"/>
                  </a:lnTo>
                  <a:lnTo>
                    <a:pt x="49" y="156"/>
                  </a:lnTo>
                  <a:lnTo>
                    <a:pt x="52" y="167"/>
                  </a:lnTo>
                  <a:lnTo>
                    <a:pt x="53" y="179"/>
                  </a:lnTo>
                  <a:lnTo>
                    <a:pt x="60" y="179"/>
                  </a:lnTo>
                  <a:lnTo>
                    <a:pt x="64" y="190"/>
                  </a:lnTo>
                  <a:lnTo>
                    <a:pt x="73" y="205"/>
                  </a:lnTo>
                  <a:lnTo>
                    <a:pt x="83" y="223"/>
                  </a:lnTo>
                  <a:lnTo>
                    <a:pt x="96" y="241"/>
                  </a:lnTo>
                  <a:lnTo>
                    <a:pt x="109" y="258"/>
                  </a:lnTo>
                  <a:lnTo>
                    <a:pt x="122" y="273"/>
                  </a:lnTo>
                  <a:lnTo>
                    <a:pt x="129" y="280"/>
                  </a:lnTo>
                  <a:lnTo>
                    <a:pt x="135" y="284"/>
                  </a:lnTo>
                  <a:lnTo>
                    <a:pt x="141" y="288"/>
                  </a:lnTo>
                  <a:lnTo>
                    <a:pt x="146" y="290"/>
                  </a:lnTo>
                  <a:lnTo>
                    <a:pt x="139" y="296"/>
                  </a:lnTo>
                  <a:lnTo>
                    <a:pt x="130" y="304"/>
                  </a:lnTo>
                  <a:lnTo>
                    <a:pt x="127" y="310"/>
                  </a:lnTo>
                  <a:lnTo>
                    <a:pt x="122" y="316"/>
                  </a:lnTo>
                  <a:lnTo>
                    <a:pt x="120" y="324"/>
                  </a:lnTo>
                  <a:lnTo>
                    <a:pt x="120" y="332"/>
                  </a:lnTo>
                  <a:lnTo>
                    <a:pt x="120" y="341"/>
                  </a:lnTo>
                  <a:lnTo>
                    <a:pt x="123" y="350"/>
                  </a:lnTo>
                  <a:lnTo>
                    <a:pt x="128" y="360"/>
                  </a:lnTo>
                  <a:lnTo>
                    <a:pt x="133" y="370"/>
                  </a:lnTo>
                  <a:lnTo>
                    <a:pt x="140" y="380"/>
                  </a:lnTo>
                  <a:lnTo>
                    <a:pt x="147" y="391"/>
                  </a:lnTo>
                  <a:lnTo>
                    <a:pt x="157" y="401"/>
                  </a:lnTo>
                  <a:lnTo>
                    <a:pt x="167" y="410"/>
                  </a:lnTo>
                  <a:lnTo>
                    <a:pt x="177" y="420"/>
                  </a:lnTo>
                  <a:lnTo>
                    <a:pt x="188" y="428"/>
                  </a:lnTo>
                  <a:lnTo>
                    <a:pt x="200" y="436"/>
                  </a:lnTo>
                  <a:lnTo>
                    <a:pt x="212" y="442"/>
                  </a:lnTo>
                  <a:lnTo>
                    <a:pt x="224" y="449"/>
                  </a:lnTo>
                  <a:lnTo>
                    <a:pt x="236" y="453"/>
                  </a:lnTo>
                  <a:lnTo>
                    <a:pt x="247" y="455"/>
                  </a:lnTo>
                  <a:lnTo>
                    <a:pt x="259" y="456"/>
                  </a:lnTo>
                  <a:lnTo>
                    <a:pt x="260" y="469"/>
                  </a:lnTo>
                  <a:lnTo>
                    <a:pt x="264" y="483"/>
                  </a:lnTo>
                  <a:lnTo>
                    <a:pt x="265" y="490"/>
                  </a:lnTo>
                  <a:lnTo>
                    <a:pt x="265" y="500"/>
                  </a:lnTo>
                  <a:lnTo>
                    <a:pt x="263" y="511"/>
                  </a:lnTo>
                  <a:lnTo>
                    <a:pt x="259" y="524"/>
                  </a:lnTo>
                  <a:lnTo>
                    <a:pt x="305" y="573"/>
                  </a:lnTo>
                  <a:lnTo>
                    <a:pt x="312" y="574"/>
                  </a:lnTo>
                  <a:lnTo>
                    <a:pt x="319" y="576"/>
                  </a:lnTo>
                  <a:lnTo>
                    <a:pt x="324" y="578"/>
                  </a:lnTo>
                  <a:lnTo>
                    <a:pt x="330" y="580"/>
                  </a:lnTo>
                  <a:lnTo>
                    <a:pt x="335" y="581"/>
                  </a:lnTo>
                  <a:lnTo>
                    <a:pt x="342" y="581"/>
                  </a:lnTo>
                  <a:lnTo>
                    <a:pt x="349" y="578"/>
                  </a:lnTo>
                  <a:lnTo>
                    <a:pt x="358" y="573"/>
                  </a:lnTo>
                  <a:lnTo>
                    <a:pt x="372" y="593"/>
                  </a:lnTo>
                  <a:lnTo>
                    <a:pt x="404" y="639"/>
                  </a:lnTo>
                  <a:lnTo>
                    <a:pt x="423" y="664"/>
                  </a:lnTo>
                  <a:lnTo>
                    <a:pt x="439" y="687"/>
                  </a:lnTo>
                  <a:lnTo>
                    <a:pt x="447" y="697"/>
                  </a:lnTo>
                  <a:lnTo>
                    <a:pt x="455" y="705"/>
                  </a:lnTo>
                  <a:lnTo>
                    <a:pt x="460" y="711"/>
                  </a:lnTo>
                  <a:lnTo>
                    <a:pt x="465" y="714"/>
                  </a:lnTo>
                  <a:lnTo>
                    <a:pt x="471" y="720"/>
                  </a:lnTo>
                  <a:lnTo>
                    <a:pt x="479" y="727"/>
                  </a:lnTo>
                  <a:lnTo>
                    <a:pt x="483" y="729"/>
                  </a:lnTo>
                  <a:lnTo>
                    <a:pt x="488" y="731"/>
                  </a:lnTo>
                  <a:lnTo>
                    <a:pt x="493" y="733"/>
                  </a:lnTo>
                  <a:lnTo>
                    <a:pt x="498" y="733"/>
                  </a:lnTo>
                  <a:lnTo>
                    <a:pt x="504" y="733"/>
                  </a:lnTo>
                  <a:lnTo>
                    <a:pt x="512" y="733"/>
                  </a:lnTo>
                  <a:lnTo>
                    <a:pt x="522" y="733"/>
                  </a:lnTo>
                  <a:lnTo>
                    <a:pt x="532" y="733"/>
                  </a:lnTo>
                  <a:lnTo>
                    <a:pt x="533" y="741"/>
                  </a:lnTo>
                  <a:lnTo>
                    <a:pt x="537" y="748"/>
                  </a:lnTo>
                  <a:lnTo>
                    <a:pt x="542" y="755"/>
                  </a:lnTo>
                  <a:lnTo>
                    <a:pt x="547" y="761"/>
                  </a:lnTo>
                  <a:lnTo>
                    <a:pt x="554" y="766"/>
                  </a:lnTo>
                  <a:lnTo>
                    <a:pt x="561" y="771"/>
                  </a:lnTo>
                  <a:lnTo>
                    <a:pt x="570" y="776"/>
                  </a:lnTo>
                  <a:lnTo>
                    <a:pt x="579" y="781"/>
                  </a:lnTo>
                  <a:lnTo>
                    <a:pt x="598" y="787"/>
                  </a:lnTo>
                  <a:lnTo>
                    <a:pt x="616" y="791"/>
                  </a:lnTo>
                  <a:lnTo>
                    <a:pt x="635" y="794"/>
                  </a:lnTo>
                  <a:lnTo>
                    <a:pt x="651" y="795"/>
                  </a:lnTo>
                  <a:lnTo>
                    <a:pt x="663" y="795"/>
                  </a:lnTo>
                  <a:lnTo>
                    <a:pt x="671" y="795"/>
                  </a:lnTo>
                  <a:lnTo>
                    <a:pt x="685" y="795"/>
                  </a:lnTo>
                  <a:lnTo>
                    <a:pt x="700" y="793"/>
                  </a:lnTo>
                  <a:lnTo>
                    <a:pt x="706" y="792"/>
                  </a:lnTo>
                  <a:lnTo>
                    <a:pt x="713" y="790"/>
                  </a:lnTo>
                  <a:lnTo>
                    <a:pt x="718" y="787"/>
                  </a:lnTo>
                  <a:lnTo>
                    <a:pt x="724" y="783"/>
                  </a:lnTo>
                  <a:lnTo>
                    <a:pt x="732" y="780"/>
                  </a:lnTo>
                  <a:lnTo>
                    <a:pt x="742" y="773"/>
                  </a:lnTo>
                  <a:lnTo>
                    <a:pt x="749" y="769"/>
                  </a:lnTo>
                  <a:lnTo>
                    <a:pt x="756" y="766"/>
                  </a:lnTo>
                  <a:lnTo>
                    <a:pt x="763" y="764"/>
                  </a:lnTo>
                  <a:lnTo>
                    <a:pt x="771" y="764"/>
                  </a:lnTo>
                  <a:lnTo>
                    <a:pt x="779" y="764"/>
                  </a:lnTo>
                  <a:lnTo>
                    <a:pt x="785" y="767"/>
                  </a:lnTo>
                  <a:lnTo>
                    <a:pt x="790" y="771"/>
                  </a:lnTo>
                  <a:lnTo>
                    <a:pt x="794" y="775"/>
                  </a:lnTo>
                  <a:lnTo>
                    <a:pt x="796" y="782"/>
                  </a:lnTo>
                  <a:lnTo>
                    <a:pt x="798" y="789"/>
                  </a:lnTo>
                  <a:lnTo>
                    <a:pt x="801" y="796"/>
                  </a:lnTo>
                  <a:lnTo>
                    <a:pt x="802" y="804"/>
                  </a:lnTo>
                  <a:lnTo>
                    <a:pt x="803" y="820"/>
                  </a:lnTo>
                  <a:lnTo>
                    <a:pt x="805" y="837"/>
                  </a:lnTo>
                  <a:lnTo>
                    <a:pt x="807" y="845"/>
                  </a:lnTo>
                  <a:lnTo>
                    <a:pt x="809" y="851"/>
                  </a:lnTo>
                  <a:lnTo>
                    <a:pt x="813" y="857"/>
                  </a:lnTo>
                  <a:lnTo>
                    <a:pt x="817" y="862"/>
                  </a:lnTo>
                  <a:lnTo>
                    <a:pt x="822" y="865"/>
                  </a:lnTo>
                  <a:lnTo>
                    <a:pt x="828" y="867"/>
                  </a:lnTo>
                  <a:lnTo>
                    <a:pt x="838" y="869"/>
                  </a:lnTo>
                  <a:lnTo>
                    <a:pt x="849" y="871"/>
                  </a:lnTo>
                  <a:lnTo>
                    <a:pt x="874" y="874"/>
                  </a:lnTo>
                  <a:lnTo>
                    <a:pt x="897" y="875"/>
                  </a:lnTo>
                  <a:lnTo>
                    <a:pt x="925" y="876"/>
                  </a:lnTo>
                  <a:lnTo>
                    <a:pt x="948" y="878"/>
                  </a:lnTo>
                  <a:lnTo>
                    <a:pt x="970" y="882"/>
                  </a:lnTo>
                  <a:lnTo>
                    <a:pt x="991" y="887"/>
                  </a:lnTo>
                  <a:lnTo>
                    <a:pt x="1011" y="892"/>
                  </a:lnTo>
                  <a:lnTo>
                    <a:pt x="1035" y="896"/>
                  </a:lnTo>
                  <a:lnTo>
                    <a:pt x="1047" y="898"/>
                  </a:lnTo>
                  <a:lnTo>
                    <a:pt x="1060" y="899"/>
                  </a:lnTo>
                  <a:lnTo>
                    <a:pt x="1074" y="900"/>
                  </a:lnTo>
                  <a:lnTo>
                    <a:pt x="1089" y="900"/>
                  </a:lnTo>
                  <a:lnTo>
                    <a:pt x="1091" y="879"/>
                  </a:lnTo>
                  <a:lnTo>
                    <a:pt x="1093" y="865"/>
                  </a:lnTo>
                  <a:lnTo>
                    <a:pt x="1095" y="854"/>
                  </a:lnTo>
                  <a:lnTo>
                    <a:pt x="1096" y="844"/>
                  </a:lnTo>
                  <a:lnTo>
                    <a:pt x="1096" y="840"/>
                  </a:lnTo>
                  <a:lnTo>
                    <a:pt x="1097" y="836"/>
                  </a:lnTo>
                  <a:lnTo>
                    <a:pt x="1099" y="831"/>
                  </a:lnTo>
                  <a:lnTo>
                    <a:pt x="1102" y="827"/>
                  </a:lnTo>
                  <a:lnTo>
                    <a:pt x="1108" y="820"/>
                  </a:lnTo>
                  <a:lnTo>
                    <a:pt x="1116" y="814"/>
                  </a:lnTo>
                  <a:lnTo>
                    <a:pt x="1136" y="802"/>
                  </a:lnTo>
                  <a:lnTo>
                    <a:pt x="1156" y="789"/>
                  </a:lnTo>
                  <a:lnTo>
                    <a:pt x="1156" y="770"/>
                  </a:lnTo>
                  <a:lnTo>
                    <a:pt x="1151" y="769"/>
                  </a:lnTo>
                  <a:lnTo>
                    <a:pt x="1147" y="768"/>
                  </a:lnTo>
                  <a:lnTo>
                    <a:pt x="1143" y="766"/>
                  </a:lnTo>
                  <a:lnTo>
                    <a:pt x="1140" y="764"/>
                  </a:lnTo>
                  <a:lnTo>
                    <a:pt x="1136" y="758"/>
                  </a:lnTo>
                  <a:lnTo>
                    <a:pt x="1132" y="750"/>
                  </a:lnTo>
                  <a:lnTo>
                    <a:pt x="1130" y="734"/>
                  </a:lnTo>
                  <a:lnTo>
                    <a:pt x="1129" y="720"/>
                  </a:lnTo>
                  <a:lnTo>
                    <a:pt x="1121" y="719"/>
                  </a:lnTo>
                  <a:lnTo>
                    <a:pt x="1114" y="717"/>
                  </a:lnTo>
                  <a:lnTo>
                    <a:pt x="1105" y="713"/>
                  </a:lnTo>
                  <a:lnTo>
                    <a:pt x="1096" y="708"/>
                  </a:lnTo>
                  <a:lnTo>
                    <a:pt x="1087" y="701"/>
                  </a:lnTo>
                  <a:lnTo>
                    <a:pt x="1077" y="694"/>
                  </a:lnTo>
                  <a:lnTo>
                    <a:pt x="1069" y="686"/>
                  </a:lnTo>
                  <a:lnTo>
                    <a:pt x="1061" y="678"/>
                  </a:lnTo>
                  <a:lnTo>
                    <a:pt x="1044" y="660"/>
                  </a:lnTo>
                  <a:lnTo>
                    <a:pt x="1031" y="643"/>
                  </a:lnTo>
                  <a:lnTo>
                    <a:pt x="1026" y="635"/>
                  </a:lnTo>
                  <a:lnTo>
                    <a:pt x="1021" y="628"/>
                  </a:lnTo>
                  <a:lnTo>
                    <a:pt x="1018" y="622"/>
                  </a:lnTo>
                  <a:lnTo>
                    <a:pt x="1016" y="616"/>
                  </a:lnTo>
                  <a:lnTo>
                    <a:pt x="1017" y="609"/>
                  </a:lnTo>
                  <a:lnTo>
                    <a:pt x="1018" y="603"/>
                  </a:lnTo>
                  <a:lnTo>
                    <a:pt x="1019" y="598"/>
                  </a:lnTo>
                  <a:lnTo>
                    <a:pt x="1021" y="593"/>
                  </a:lnTo>
                  <a:lnTo>
                    <a:pt x="1027" y="584"/>
                  </a:lnTo>
                  <a:lnTo>
                    <a:pt x="1033" y="576"/>
                  </a:lnTo>
                  <a:lnTo>
                    <a:pt x="1039" y="568"/>
                  </a:lnTo>
                  <a:lnTo>
                    <a:pt x="1044" y="559"/>
                  </a:lnTo>
                  <a:lnTo>
                    <a:pt x="1047" y="553"/>
                  </a:lnTo>
                  <a:lnTo>
                    <a:pt x="1048" y="548"/>
                  </a:lnTo>
                  <a:lnTo>
                    <a:pt x="1049" y="542"/>
                  </a:lnTo>
                  <a:lnTo>
                    <a:pt x="1050" y="536"/>
                  </a:lnTo>
                  <a:lnTo>
                    <a:pt x="1049" y="531"/>
                  </a:lnTo>
                  <a:lnTo>
                    <a:pt x="1048" y="526"/>
                  </a:lnTo>
                  <a:lnTo>
                    <a:pt x="1047" y="522"/>
                  </a:lnTo>
                  <a:lnTo>
                    <a:pt x="1044" y="519"/>
                  </a:lnTo>
                  <a:lnTo>
                    <a:pt x="1041" y="517"/>
                  </a:lnTo>
                  <a:lnTo>
                    <a:pt x="1038" y="515"/>
                  </a:lnTo>
                  <a:lnTo>
                    <a:pt x="1035" y="513"/>
                  </a:lnTo>
                  <a:lnTo>
                    <a:pt x="1030" y="512"/>
                  </a:lnTo>
                  <a:lnTo>
                    <a:pt x="1013" y="511"/>
                  </a:lnTo>
                  <a:lnTo>
                    <a:pt x="996" y="512"/>
                  </a:lnTo>
                  <a:lnTo>
                    <a:pt x="993" y="511"/>
                  </a:lnTo>
                  <a:lnTo>
                    <a:pt x="990" y="510"/>
                  </a:lnTo>
                  <a:lnTo>
                    <a:pt x="986" y="509"/>
                  </a:lnTo>
                  <a:lnTo>
                    <a:pt x="983" y="507"/>
                  </a:lnTo>
                  <a:lnTo>
                    <a:pt x="976" y="501"/>
                  </a:lnTo>
                  <a:lnTo>
                    <a:pt x="971" y="493"/>
                  </a:lnTo>
                  <a:lnTo>
                    <a:pt x="966" y="485"/>
                  </a:lnTo>
                  <a:lnTo>
                    <a:pt x="962" y="475"/>
                  </a:lnTo>
                  <a:lnTo>
                    <a:pt x="958" y="464"/>
                  </a:lnTo>
                  <a:lnTo>
                    <a:pt x="954" y="453"/>
                  </a:lnTo>
                  <a:lnTo>
                    <a:pt x="950" y="429"/>
                  </a:lnTo>
                  <a:lnTo>
                    <a:pt x="946" y="407"/>
                  </a:lnTo>
                  <a:lnTo>
                    <a:pt x="943" y="389"/>
                  </a:lnTo>
                  <a:lnTo>
                    <a:pt x="943" y="375"/>
                  </a:lnTo>
                  <a:lnTo>
                    <a:pt x="940" y="375"/>
                  </a:lnTo>
                  <a:lnTo>
                    <a:pt x="937" y="373"/>
                  </a:lnTo>
                  <a:lnTo>
                    <a:pt x="934" y="371"/>
                  </a:lnTo>
                  <a:lnTo>
                    <a:pt x="931" y="369"/>
                  </a:lnTo>
                  <a:lnTo>
                    <a:pt x="928" y="366"/>
                  </a:lnTo>
                  <a:lnTo>
                    <a:pt x="926" y="363"/>
                  </a:lnTo>
                  <a:lnTo>
                    <a:pt x="924" y="360"/>
                  </a:lnTo>
                  <a:lnTo>
                    <a:pt x="924" y="357"/>
                  </a:lnTo>
                  <a:lnTo>
                    <a:pt x="924" y="354"/>
                  </a:lnTo>
                  <a:lnTo>
                    <a:pt x="925" y="351"/>
                  </a:lnTo>
                  <a:lnTo>
                    <a:pt x="926" y="348"/>
                  </a:lnTo>
                  <a:lnTo>
                    <a:pt x="928" y="345"/>
                  </a:lnTo>
                  <a:lnTo>
                    <a:pt x="934" y="339"/>
                  </a:lnTo>
                  <a:lnTo>
                    <a:pt x="940" y="334"/>
                  </a:lnTo>
                  <a:lnTo>
                    <a:pt x="946" y="328"/>
                  </a:lnTo>
                  <a:lnTo>
                    <a:pt x="951" y="323"/>
                  </a:lnTo>
                  <a:lnTo>
                    <a:pt x="955" y="318"/>
                  </a:lnTo>
                  <a:lnTo>
                    <a:pt x="957" y="314"/>
                  </a:lnTo>
                  <a:lnTo>
                    <a:pt x="958" y="301"/>
                  </a:lnTo>
                  <a:lnTo>
                    <a:pt x="960" y="293"/>
                  </a:lnTo>
                  <a:lnTo>
                    <a:pt x="962" y="285"/>
                  </a:lnTo>
                  <a:lnTo>
                    <a:pt x="963" y="27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5" name="Freeform 257">
              <a:extLst>
                <a:ext uri="{FF2B5EF4-FFF2-40B4-BE49-F238E27FC236}">
                  <a16:creationId xmlns:a16="http://schemas.microsoft.com/office/drawing/2014/main" id="{A79893ED-61C8-0F46-9106-C257C9C5AAD6}"/>
                </a:ext>
              </a:extLst>
            </p:cNvPr>
            <p:cNvSpPr>
              <a:spLocks/>
            </p:cNvSpPr>
            <p:nvPr>
              <p:custDataLst>
                <p:tags r:id="rId221"/>
              </p:custDataLst>
            </p:nvPr>
          </p:nvSpPr>
          <p:spPr bwMode="auto">
            <a:xfrm>
              <a:off x="6975070" y="3986778"/>
              <a:ext cx="302154" cy="253940"/>
            </a:xfrm>
            <a:custGeom>
              <a:avLst/>
              <a:gdLst>
                <a:gd name="T0" fmla="*/ 11277 w 571"/>
                <a:gd name="T1" fmla="*/ 98045 h 443"/>
                <a:gd name="T2" fmla="*/ 16047 w 571"/>
                <a:gd name="T3" fmla="*/ 91337 h 443"/>
                <a:gd name="T4" fmla="*/ 17782 w 571"/>
                <a:gd name="T5" fmla="*/ 84628 h 443"/>
                <a:gd name="T6" fmla="*/ 16915 w 571"/>
                <a:gd name="T7" fmla="*/ 66567 h 443"/>
                <a:gd name="T8" fmla="*/ 19083 w 571"/>
                <a:gd name="T9" fmla="*/ 61923 h 443"/>
                <a:gd name="T10" fmla="*/ 23854 w 571"/>
                <a:gd name="T11" fmla="*/ 57795 h 443"/>
                <a:gd name="T12" fmla="*/ 29492 w 571"/>
                <a:gd name="T13" fmla="*/ 55215 h 443"/>
                <a:gd name="T14" fmla="*/ 34697 w 571"/>
                <a:gd name="T15" fmla="*/ 53667 h 443"/>
                <a:gd name="T16" fmla="*/ 44672 w 571"/>
                <a:gd name="T17" fmla="*/ 54699 h 443"/>
                <a:gd name="T18" fmla="*/ 53780 w 571"/>
                <a:gd name="T19" fmla="*/ 56247 h 443"/>
                <a:gd name="T20" fmla="*/ 68527 w 571"/>
                <a:gd name="T21" fmla="*/ 61923 h 443"/>
                <a:gd name="T22" fmla="*/ 79803 w 571"/>
                <a:gd name="T23" fmla="*/ 69664 h 443"/>
                <a:gd name="T24" fmla="*/ 89345 w 571"/>
                <a:gd name="T25" fmla="*/ 79468 h 443"/>
                <a:gd name="T26" fmla="*/ 110163 w 571"/>
                <a:gd name="T27" fmla="*/ 47474 h 443"/>
                <a:gd name="T28" fmla="*/ 123608 w 571"/>
                <a:gd name="T29" fmla="*/ 25285 h 443"/>
                <a:gd name="T30" fmla="*/ 233337 w 571"/>
                <a:gd name="T31" fmla="*/ 22189 h 443"/>
                <a:gd name="T32" fmla="*/ 241578 w 571"/>
                <a:gd name="T33" fmla="*/ 40250 h 443"/>
                <a:gd name="T34" fmla="*/ 243747 w 571"/>
                <a:gd name="T35" fmla="*/ 50571 h 443"/>
                <a:gd name="T36" fmla="*/ 244614 w 571"/>
                <a:gd name="T37" fmla="*/ 63471 h 443"/>
                <a:gd name="T38" fmla="*/ 246349 w 571"/>
                <a:gd name="T39" fmla="*/ 77920 h 443"/>
                <a:gd name="T40" fmla="*/ 247650 w 571"/>
                <a:gd name="T41" fmla="*/ 91853 h 443"/>
                <a:gd name="T42" fmla="*/ 244614 w 571"/>
                <a:gd name="T43" fmla="*/ 92885 h 443"/>
                <a:gd name="T44" fmla="*/ 243747 w 571"/>
                <a:gd name="T45" fmla="*/ 92369 h 443"/>
                <a:gd name="T46" fmla="*/ 242012 w 571"/>
                <a:gd name="T47" fmla="*/ 94949 h 443"/>
                <a:gd name="T48" fmla="*/ 237675 w 571"/>
                <a:gd name="T49" fmla="*/ 106818 h 443"/>
                <a:gd name="T50" fmla="*/ 231603 w 571"/>
                <a:gd name="T51" fmla="*/ 116106 h 443"/>
                <a:gd name="T52" fmla="*/ 223362 w 571"/>
                <a:gd name="T53" fmla="*/ 123330 h 443"/>
                <a:gd name="T54" fmla="*/ 214254 w 571"/>
                <a:gd name="T55" fmla="*/ 128491 h 443"/>
                <a:gd name="T56" fmla="*/ 175654 w 571"/>
                <a:gd name="T57" fmla="*/ 146036 h 443"/>
                <a:gd name="T58" fmla="*/ 150498 w 571"/>
                <a:gd name="T59" fmla="*/ 158420 h 443"/>
                <a:gd name="T60" fmla="*/ 127945 w 571"/>
                <a:gd name="T61" fmla="*/ 169257 h 443"/>
                <a:gd name="T62" fmla="*/ 106260 w 571"/>
                <a:gd name="T63" fmla="*/ 178029 h 443"/>
                <a:gd name="T64" fmla="*/ 80671 w 571"/>
                <a:gd name="T65" fmla="*/ 187318 h 443"/>
                <a:gd name="T66" fmla="*/ 72430 w 571"/>
                <a:gd name="T67" fmla="*/ 191446 h 443"/>
                <a:gd name="T68" fmla="*/ 64623 w 571"/>
                <a:gd name="T69" fmla="*/ 196606 h 443"/>
                <a:gd name="T70" fmla="*/ 51612 w 571"/>
                <a:gd name="T71" fmla="*/ 207959 h 443"/>
                <a:gd name="T72" fmla="*/ 39902 w 571"/>
                <a:gd name="T73" fmla="*/ 219828 h 443"/>
                <a:gd name="T74" fmla="*/ 29059 w 571"/>
                <a:gd name="T75" fmla="*/ 228600 h 443"/>
                <a:gd name="T76" fmla="*/ 21686 w 571"/>
                <a:gd name="T77" fmla="*/ 195058 h 443"/>
                <a:gd name="T78" fmla="*/ 14313 w 571"/>
                <a:gd name="T79" fmla="*/ 161516 h 443"/>
                <a:gd name="T80" fmla="*/ 6939 w 571"/>
                <a:gd name="T81" fmla="*/ 129523 h 443"/>
                <a:gd name="T82" fmla="*/ 0 w 571"/>
                <a:gd name="T83" fmla="*/ 101141 h 44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571" h="443">
                  <a:moveTo>
                    <a:pt x="0" y="196"/>
                  </a:moveTo>
                  <a:lnTo>
                    <a:pt x="26" y="190"/>
                  </a:lnTo>
                  <a:lnTo>
                    <a:pt x="33" y="184"/>
                  </a:lnTo>
                  <a:lnTo>
                    <a:pt x="37" y="177"/>
                  </a:lnTo>
                  <a:lnTo>
                    <a:pt x="39" y="171"/>
                  </a:lnTo>
                  <a:lnTo>
                    <a:pt x="41" y="164"/>
                  </a:lnTo>
                  <a:lnTo>
                    <a:pt x="41" y="149"/>
                  </a:lnTo>
                  <a:lnTo>
                    <a:pt x="39" y="129"/>
                  </a:lnTo>
                  <a:lnTo>
                    <a:pt x="41" y="124"/>
                  </a:lnTo>
                  <a:lnTo>
                    <a:pt x="44" y="120"/>
                  </a:lnTo>
                  <a:lnTo>
                    <a:pt x="49" y="116"/>
                  </a:lnTo>
                  <a:lnTo>
                    <a:pt x="55" y="112"/>
                  </a:lnTo>
                  <a:lnTo>
                    <a:pt x="61" y="109"/>
                  </a:lnTo>
                  <a:lnTo>
                    <a:pt x="68" y="107"/>
                  </a:lnTo>
                  <a:lnTo>
                    <a:pt x="75" y="105"/>
                  </a:lnTo>
                  <a:lnTo>
                    <a:pt x="80" y="104"/>
                  </a:lnTo>
                  <a:lnTo>
                    <a:pt x="92" y="105"/>
                  </a:lnTo>
                  <a:lnTo>
                    <a:pt x="103" y="106"/>
                  </a:lnTo>
                  <a:lnTo>
                    <a:pt x="114" y="107"/>
                  </a:lnTo>
                  <a:lnTo>
                    <a:pt x="124" y="109"/>
                  </a:lnTo>
                  <a:lnTo>
                    <a:pt x="142" y="113"/>
                  </a:lnTo>
                  <a:lnTo>
                    <a:pt x="158" y="120"/>
                  </a:lnTo>
                  <a:lnTo>
                    <a:pt x="172" y="127"/>
                  </a:lnTo>
                  <a:lnTo>
                    <a:pt x="184" y="135"/>
                  </a:lnTo>
                  <a:lnTo>
                    <a:pt x="195" y="145"/>
                  </a:lnTo>
                  <a:lnTo>
                    <a:pt x="206" y="154"/>
                  </a:lnTo>
                  <a:lnTo>
                    <a:pt x="227" y="127"/>
                  </a:lnTo>
                  <a:lnTo>
                    <a:pt x="254" y="92"/>
                  </a:lnTo>
                  <a:lnTo>
                    <a:pt x="276" y="62"/>
                  </a:lnTo>
                  <a:lnTo>
                    <a:pt x="285" y="49"/>
                  </a:lnTo>
                  <a:lnTo>
                    <a:pt x="538" y="0"/>
                  </a:lnTo>
                  <a:lnTo>
                    <a:pt x="538" y="43"/>
                  </a:lnTo>
                  <a:lnTo>
                    <a:pt x="548" y="60"/>
                  </a:lnTo>
                  <a:lnTo>
                    <a:pt x="557" y="78"/>
                  </a:lnTo>
                  <a:lnTo>
                    <a:pt x="560" y="87"/>
                  </a:lnTo>
                  <a:lnTo>
                    <a:pt x="562" y="98"/>
                  </a:lnTo>
                  <a:lnTo>
                    <a:pt x="564" y="110"/>
                  </a:lnTo>
                  <a:lnTo>
                    <a:pt x="564" y="123"/>
                  </a:lnTo>
                  <a:lnTo>
                    <a:pt x="565" y="136"/>
                  </a:lnTo>
                  <a:lnTo>
                    <a:pt x="568" y="151"/>
                  </a:lnTo>
                  <a:lnTo>
                    <a:pt x="570" y="164"/>
                  </a:lnTo>
                  <a:lnTo>
                    <a:pt x="571" y="178"/>
                  </a:lnTo>
                  <a:lnTo>
                    <a:pt x="568" y="180"/>
                  </a:lnTo>
                  <a:lnTo>
                    <a:pt x="564" y="180"/>
                  </a:lnTo>
                  <a:lnTo>
                    <a:pt x="563" y="179"/>
                  </a:lnTo>
                  <a:lnTo>
                    <a:pt x="562" y="179"/>
                  </a:lnTo>
                  <a:lnTo>
                    <a:pt x="561" y="179"/>
                  </a:lnTo>
                  <a:lnTo>
                    <a:pt x="558" y="184"/>
                  </a:lnTo>
                  <a:lnTo>
                    <a:pt x="553" y="196"/>
                  </a:lnTo>
                  <a:lnTo>
                    <a:pt x="548" y="207"/>
                  </a:lnTo>
                  <a:lnTo>
                    <a:pt x="541" y="217"/>
                  </a:lnTo>
                  <a:lnTo>
                    <a:pt x="534" y="225"/>
                  </a:lnTo>
                  <a:lnTo>
                    <a:pt x="525" y="232"/>
                  </a:lnTo>
                  <a:lnTo>
                    <a:pt x="515" y="239"/>
                  </a:lnTo>
                  <a:lnTo>
                    <a:pt x="505" y="244"/>
                  </a:lnTo>
                  <a:lnTo>
                    <a:pt x="494" y="249"/>
                  </a:lnTo>
                  <a:lnTo>
                    <a:pt x="449" y="267"/>
                  </a:lnTo>
                  <a:lnTo>
                    <a:pt x="405" y="283"/>
                  </a:lnTo>
                  <a:lnTo>
                    <a:pt x="374" y="296"/>
                  </a:lnTo>
                  <a:lnTo>
                    <a:pt x="347" y="307"/>
                  </a:lnTo>
                  <a:lnTo>
                    <a:pt x="321" y="318"/>
                  </a:lnTo>
                  <a:lnTo>
                    <a:pt x="295" y="328"/>
                  </a:lnTo>
                  <a:lnTo>
                    <a:pt x="270" y="337"/>
                  </a:lnTo>
                  <a:lnTo>
                    <a:pt x="245" y="345"/>
                  </a:lnTo>
                  <a:lnTo>
                    <a:pt x="216" y="354"/>
                  </a:lnTo>
                  <a:lnTo>
                    <a:pt x="186" y="363"/>
                  </a:lnTo>
                  <a:lnTo>
                    <a:pt x="177" y="366"/>
                  </a:lnTo>
                  <a:lnTo>
                    <a:pt x="167" y="371"/>
                  </a:lnTo>
                  <a:lnTo>
                    <a:pt x="158" y="376"/>
                  </a:lnTo>
                  <a:lnTo>
                    <a:pt x="149" y="381"/>
                  </a:lnTo>
                  <a:lnTo>
                    <a:pt x="134" y="392"/>
                  </a:lnTo>
                  <a:lnTo>
                    <a:pt x="119" y="403"/>
                  </a:lnTo>
                  <a:lnTo>
                    <a:pt x="105" y="414"/>
                  </a:lnTo>
                  <a:lnTo>
                    <a:pt x="92" y="426"/>
                  </a:lnTo>
                  <a:lnTo>
                    <a:pt x="79" y="435"/>
                  </a:lnTo>
                  <a:lnTo>
                    <a:pt x="67" y="443"/>
                  </a:lnTo>
                  <a:lnTo>
                    <a:pt x="58" y="410"/>
                  </a:lnTo>
                  <a:lnTo>
                    <a:pt x="50" y="378"/>
                  </a:lnTo>
                  <a:lnTo>
                    <a:pt x="42" y="345"/>
                  </a:lnTo>
                  <a:lnTo>
                    <a:pt x="33" y="313"/>
                  </a:lnTo>
                  <a:lnTo>
                    <a:pt x="24" y="282"/>
                  </a:lnTo>
                  <a:lnTo>
                    <a:pt x="16" y="251"/>
                  </a:lnTo>
                  <a:lnTo>
                    <a:pt x="8" y="223"/>
                  </a:lnTo>
                  <a:lnTo>
                    <a:pt x="0" y="19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6" name="Freeform 259">
              <a:extLst>
                <a:ext uri="{FF2B5EF4-FFF2-40B4-BE49-F238E27FC236}">
                  <a16:creationId xmlns:a16="http://schemas.microsoft.com/office/drawing/2014/main" id="{DD82F814-5C1B-E445-B25A-4E3C4D220DCB}"/>
                </a:ext>
              </a:extLst>
            </p:cNvPr>
            <p:cNvSpPr>
              <a:spLocks/>
            </p:cNvSpPr>
            <p:nvPr>
              <p:custDataLst>
                <p:tags r:id="rId222"/>
              </p:custDataLst>
            </p:nvPr>
          </p:nvSpPr>
          <p:spPr bwMode="auto">
            <a:xfrm>
              <a:off x="6831741" y="3350162"/>
              <a:ext cx="271163" cy="292737"/>
            </a:xfrm>
            <a:custGeom>
              <a:avLst/>
              <a:gdLst>
                <a:gd name="T0" fmla="*/ 202740 w 524"/>
                <a:gd name="T1" fmla="*/ 193078 h 505"/>
                <a:gd name="T2" fmla="*/ 205284 w 524"/>
                <a:gd name="T3" fmla="*/ 180554 h 505"/>
                <a:gd name="T4" fmla="*/ 204860 w 524"/>
                <a:gd name="T5" fmla="*/ 171683 h 505"/>
                <a:gd name="T6" fmla="*/ 202740 w 524"/>
                <a:gd name="T7" fmla="*/ 157593 h 505"/>
                <a:gd name="T8" fmla="*/ 192984 w 524"/>
                <a:gd name="T9" fmla="*/ 156028 h 505"/>
                <a:gd name="T10" fmla="*/ 182805 w 524"/>
                <a:gd name="T11" fmla="*/ 150288 h 505"/>
                <a:gd name="T12" fmla="*/ 172625 w 524"/>
                <a:gd name="T13" fmla="*/ 142982 h 505"/>
                <a:gd name="T14" fmla="*/ 163719 w 524"/>
                <a:gd name="T15" fmla="*/ 133589 h 505"/>
                <a:gd name="T16" fmla="*/ 155236 w 524"/>
                <a:gd name="T17" fmla="*/ 123674 h 505"/>
                <a:gd name="T18" fmla="*/ 149298 w 524"/>
                <a:gd name="T19" fmla="*/ 112716 h 505"/>
                <a:gd name="T20" fmla="*/ 145056 w 524"/>
                <a:gd name="T21" fmla="*/ 102279 h 505"/>
                <a:gd name="T22" fmla="*/ 143784 w 524"/>
                <a:gd name="T23" fmla="*/ 92886 h 505"/>
                <a:gd name="T24" fmla="*/ 144632 w 524"/>
                <a:gd name="T25" fmla="*/ 84537 h 505"/>
                <a:gd name="T26" fmla="*/ 148025 w 524"/>
                <a:gd name="T27" fmla="*/ 78275 h 505"/>
                <a:gd name="T28" fmla="*/ 154812 w 524"/>
                <a:gd name="T29" fmla="*/ 70969 h 505"/>
                <a:gd name="T30" fmla="*/ 150146 w 524"/>
                <a:gd name="T31" fmla="*/ 67838 h 505"/>
                <a:gd name="T32" fmla="*/ 144632 w 524"/>
                <a:gd name="T33" fmla="*/ 62098 h 505"/>
                <a:gd name="T34" fmla="*/ 133604 w 524"/>
                <a:gd name="T35" fmla="*/ 45399 h 505"/>
                <a:gd name="T36" fmla="*/ 123849 w 524"/>
                <a:gd name="T37" fmla="*/ 26613 h 505"/>
                <a:gd name="T38" fmla="*/ 118335 w 524"/>
                <a:gd name="T39" fmla="*/ 13046 h 505"/>
                <a:gd name="T40" fmla="*/ 110277 w 524"/>
                <a:gd name="T41" fmla="*/ 12524 h 505"/>
                <a:gd name="T42" fmla="*/ 101370 w 524"/>
                <a:gd name="T43" fmla="*/ 9915 h 505"/>
                <a:gd name="T44" fmla="*/ 92887 w 524"/>
                <a:gd name="T45" fmla="*/ 5740 h 505"/>
                <a:gd name="T46" fmla="*/ 83556 w 524"/>
                <a:gd name="T47" fmla="*/ 3131 h 505"/>
                <a:gd name="T48" fmla="*/ 72104 w 524"/>
                <a:gd name="T49" fmla="*/ 1565 h 505"/>
                <a:gd name="T50" fmla="*/ 63197 w 524"/>
                <a:gd name="T51" fmla="*/ 4175 h 505"/>
                <a:gd name="T52" fmla="*/ 48352 w 524"/>
                <a:gd name="T53" fmla="*/ 21395 h 505"/>
                <a:gd name="T54" fmla="*/ 41566 w 524"/>
                <a:gd name="T55" fmla="*/ 29744 h 505"/>
                <a:gd name="T56" fmla="*/ 39445 w 524"/>
                <a:gd name="T57" fmla="*/ 33397 h 505"/>
                <a:gd name="T58" fmla="*/ 39869 w 524"/>
                <a:gd name="T59" fmla="*/ 49052 h 505"/>
                <a:gd name="T60" fmla="*/ 40293 w 524"/>
                <a:gd name="T61" fmla="*/ 73056 h 505"/>
                <a:gd name="T62" fmla="*/ 39869 w 524"/>
                <a:gd name="T63" fmla="*/ 85580 h 505"/>
                <a:gd name="T64" fmla="*/ 36476 w 524"/>
                <a:gd name="T65" fmla="*/ 93930 h 505"/>
                <a:gd name="T66" fmla="*/ 28417 w 524"/>
                <a:gd name="T67" fmla="*/ 102801 h 505"/>
                <a:gd name="T68" fmla="*/ 16966 w 524"/>
                <a:gd name="T69" fmla="*/ 111672 h 505"/>
                <a:gd name="T70" fmla="*/ 5514 w 524"/>
                <a:gd name="T71" fmla="*/ 118978 h 505"/>
                <a:gd name="T72" fmla="*/ 848 w 524"/>
                <a:gd name="T73" fmla="*/ 128371 h 505"/>
                <a:gd name="T74" fmla="*/ 848 w 524"/>
                <a:gd name="T75" fmla="*/ 137764 h 505"/>
                <a:gd name="T76" fmla="*/ 0 w 524"/>
                <a:gd name="T77" fmla="*/ 145069 h 505"/>
                <a:gd name="T78" fmla="*/ 0 w 524"/>
                <a:gd name="T79" fmla="*/ 150809 h 505"/>
                <a:gd name="T80" fmla="*/ 2969 w 524"/>
                <a:gd name="T81" fmla="*/ 157071 h 505"/>
                <a:gd name="T82" fmla="*/ 11028 w 524"/>
                <a:gd name="T83" fmla="*/ 163855 h 505"/>
                <a:gd name="T84" fmla="*/ 26297 w 524"/>
                <a:gd name="T85" fmla="*/ 172726 h 505"/>
                <a:gd name="T86" fmla="*/ 50897 w 524"/>
                <a:gd name="T87" fmla="*/ 185250 h 505"/>
                <a:gd name="T88" fmla="*/ 76345 w 524"/>
                <a:gd name="T89" fmla="*/ 195165 h 505"/>
                <a:gd name="T90" fmla="*/ 90766 w 524"/>
                <a:gd name="T91" fmla="*/ 200905 h 505"/>
                <a:gd name="T92" fmla="*/ 100521 w 524"/>
                <a:gd name="T93" fmla="*/ 208733 h 505"/>
                <a:gd name="T94" fmla="*/ 106884 w 524"/>
                <a:gd name="T95" fmla="*/ 218126 h 505"/>
                <a:gd name="T96" fmla="*/ 111125 w 524"/>
                <a:gd name="T97" fmla="*/ 226997 h 505"/>
                <a:gd name="T98" fmla="*/ 112822 w 524"/>
                <a:gd name="T99" fmla="*/ 235346 h 505"/>
                <a:gd name="T100" fmla="*/ 114518 w 524"/>
                <a:gd name="T101" fmla="*/ 244739 h 505"/>
                <a:gd name="T102" fmla="*/ 117487 w 524"/>
                <a:gd name="T103" fmla="*/ 251001 h 505"/>
                <a:gd name="T104" fmla="*/ 121729 w 524"/>
                <a:gd name="T105" fmla="*/ 255176 h 505"/>
                <a:gd name="T106" fmla="*/ 130211 w 524"/>
                <a:gd name="T107" fmla="*/ 259350 h 505"/>
                <a:gd name="T108" fmla="*/ 139118 w 524"/>
                <a:gd name="T109" fmla="*/ 262481 h 505"/>
                <a:gd name="T110" fmla="*/ 142087 w 524"/>
                <a:gd name="T111" fmla="*/ 260916 h 505"/>
                <a:gd name="T112" fmla="*/ 146753 w 524"/>
                <a:gd name="T113" fmla="*/ 260394 h 505"/>
                <a:gd name="T114" fmla="*/ 155236 w 524"/>
                <a:gd name="T115" fmla="*/ 262481 h 505"/>
                <a:gd name="T116" fmla="*/ 162446 w 524"/>
                <a:gd name="T117" fmla="*/ 263525 h 505"/>
                <a:gd name="T118" fmla="*/ 185350 w 524"/>
                <a:gd name="T119" fmla="*/ 263525 h 505"/>
                <a:gd name="T120" fmla="*/ 197226 w 524"/>
                <a:gd name="T121" fmla="*/ 234302 h 505"/>
                <a:gd name="T122" fmla="*/ 208677 w 524"/>
                <a:gd name="T123" fmla="*/ 228040 h 5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24" h="505">
                  <a:moveTo>
                    <a:pt x="524" y="419"/>
                  </a:moveTo>
                  <a:lnTo>
                    <a:pt x="478" y="370"/>
                  </a:lnTo>
                  <a:lnTo>
                    <a:pt x="482" y="357"/>
                  </a:lnTo>
                  <a:lnTo>
                    <a:pt x="484" y="346"/>
                  </a:lnTo>
                  <a:lnTo>
                    <a:pt x="484" y="336"/>
                  </a:lnTo>
                  <a:lnTo>
                    <a:pt x="483" y="329"/>
                  </a:lnTo>
                  <a:lnTo>
                    <a:pt x="479" y="315"/>
                  </a:lnTo>
                  <a:lnTo>
                    <a:pt x="478" y="302"/>
                  </a:lnTo>
                  <a:lnTo>
                    <a:pt x="466" y="301"/>
                  </a:lnTo>
                  <a:lnTo>
                    <a:pt x="455" y="299"/>
                  </a:lnTo>
                  <a:lnTo>
                    <a:pt x="443" y="295"/>
                  </a:lnTo>
                  <a:lnTo>
                    <a:pt x="431" y="288"/>
                  </a:lnTo>
                  <a:lnTo>
                    <a:pt x="419" y="282"/>
                  </a:lnTo>
                  <a:lnTo>
                    <a:pt x="407" y="274"/>
                  </a:lnTo>
                  <a:lnTo>
                    <a:pt x="396" y="266"/>
                  </a:lnTo>
                  <a:lnTo>
                    <a:pt x="386" y="256"/>
                  </a:lnTo>
                  <a:lnTo>
                    <a:pt x="376" y="247"/>
                  </a:lnTo>
                  <a:lnTo>
                    <a:pt x="366" y="237"/>
                  </a:lnTo>
                  <a:lnTo>
                    <a:pt x="359" y="226"/>
                  </a:lnTo>
                  <a:lnTo>
                    <a:pt x="352" y="216"/>
                  </a:lnTo>
                  <a:lnTo>
                    <a:pt x="347" y="206"/>
                  </a:lnTo>
                  <a:lnTo>
                    <a:pt x="342" y="196"/>
                  </a:lnTo>
                  <a:lnTo>
                    <a:pt x="339" y="187"/>
                  </a:lnTo>
                  <a:lnTo>
                    <a:pt x="339" y="178"/>
                  </a:lnTo>
                  <a:lnTo>
                    <a:pt x="339" y="170"/>
                  </a:lnTo>
                  <a:lnTo>
                    <a:pt x="341" y="162"/>
                  </a:lnTo>
                  <a:lnTo>
                    <a:pt x="346" y="156"/>
                  </a:lnTo>
                  <a:lnTo>
                    <a:pt x="349" y="150"/>
                  </a:lnTo>
                  <a:lnTo>
                    <a:pt x="358" y="142"/>
                  </a:lnTo>
                  <a:lnTo>
                    <a:pt x="365" y="136"/>
                  </a:lnTo>
                  <a:lnTo>
                    <a:pt x="360" y="134"/>
                  </a:lnTo>
                  <a:lnTo>
                    <a:pt x="354" y="130"/>
                  </a:lnTo>
                  <a:lnTo>
                    <a:pt x="348" y="126"/>
                  </a:lnTo>
                  <a:lnTo>
                    <a:pt x="341" y="119"/>
                  </a:lnTo>
                  <a:lnTo>
                    <a:pt x="328" y="104"/>
                  </a:lnTo>
                  <a:lnTo>
                    <a:pt x="315" y="87"/>
                  </a:lnTo>
                  <a:lnTo>
                    <a:pt x="302" y="69"/>
                  </a:lnTo>
                  <a:lnTo>
                    <a:pt x="292" y="51"/>
                  </a:lnTo>
                  <a:lnTo>
                    <a:pt x="283" y="36"/>
                  </a:lnTo>
                  <a:lnTo>
                    <a:pt x="279" y="25"/>
                  </a:lnTo>
                  <a:lnTo>
                    <a:pt x="272" y="25"/>
                  </a:lnTo>
                  <a:lnTo>
                    <a:pt x="260" y="24"/>
                  </a:lnTo>
                  <a:lnTo>
                    <a:pt x="249" y="22"/>
                  </a:lnTo>
                  <a:lnTo>
                    <a:pt x="239" y="19"/>
                  </a:lnTo>
                  <a:lnTo>
                    <a:pt x="229" y="16"/>
                  </a:lnTo>
                  <a:lnTo>
                    <a:pt x="219" y="11"/>
                  </a:lnTo>
                  <a:lnTo>
                    <a:pt x="208" y="9"/>
                  </a:lnTo>
                  <a:lnTo>
                    <a:pt x="197" y="6"/>
                  </a:lnTo>
                  <a:lnTo>
                    <a:pt x="185" y="6"/>
                  </a:lnTo>
                  <a:lnTo>
                    <a:pt x="170" y="3"/>
                  </a:lnTo>
                  <a:lnTo>
                    <a:pt x="159" y="0"/>
                  </a:lnTo>
                  <a:lnTo>
                    <a:pt x="149" y="8"/>
                  </a:lnTo>
                  <a:lnTo>
                    <a:pt x="126" y="29"/>
                  </a:lnTo>
                  <a:lnTo>
                    <a:pt x="114" y="41"/>
                  </a:lnTo>
                  <a:lnTo>
                    <a:pt x="103" y="52"/>
                  </a:lnTo>
                  <a:lnTo>
                    <a:pt x="98" y="57"/>
                  </a:lnTo>
                  <a:lnTo>
                    <a:pt x="95" y="61"/>
                  </a:lnTo>
                  <a:lnTo>
                    <a:pt x="93" y="64"/>
                  </a:lnTo>
                  <a:lnTo>
                    <a:pt x="93" y="68"/>
                  </a:lnTo>
                  <a:lnTo>
                    <a:pt x="94" y="94"/>
                  </a:lnTo>
                  <a:lnTo>
                    <a:pt x="95" y="125"/>
                  </a:lnTo>
                  <a:lnTo>
                    <a:pt x="95" y="140"/>
                  </a:lnTo>
                  <a:lnTo>
                    <a:pt x="95" y="153"/>
                  </a:lnTo>
                  <a:lnTo>
                    <a:pt x="94" y="164"/>
                  </a:lnTo>
                  <a:lnTo>
                    <a:pt x="93" y="172"/>
                  </a:lnTo>
                  <a:lnTo>
                    <a:pt x="86" y="180"/>
                  </a:lnTo>
                  <a:lnTo>
                    <a:pt x="78" y="188"/>
                  </a:lnTo>
                  <a:lnTo>
                    <a:pt x="67" y="197"/>
                  </a:lnTo>
                  <a:lnTo>
                    <a:pt x="53" y="206"/>
                  </a:lnTo>
                  <a:lnTo>
                    <a:pt x="40" y="214"/>
                  </a:lnTo>
                  <a:lnTo>
                    <a:pt x="26" y="222"/>
                  </a:lnTo>
                  <a:lnTo>
                    <a:pt x="13" y="228"/>
                  </a:lnTo>
                  <a:lnTo>
                    <a:pt x="0" y="235"/>
                  </a:lnTo>
                  <a:lnTo>
                    <a:pt x="2" y="246"/>
                  </a:lnTo>
                  <a:lnTo>
                    <a:pt x="3" y="256"/>
                  </a:lnTo>
                  <a:lnTo>
                    <a:pt x="2" y="264"/>
                  </a:lnTo>
                  <a:lnTo>
                    <a:pt x="1" y="272"/>
                  </a:lnTo>
                  <a:lnTo>
                    <a:pt x="0" y="278"/>
                  </a:lnTo>
                  <a:lnTo>
                    <a:pt x="0" y="284"/>
                  </a:lnTo>
                  <a:lnTo>
                    <a:pt x="0" y="289"/>
                  </a:lnTo>
                  <a:lnTo>
                    <a:pt x="2" y="295"/>
                  </a:lnTo>
                  <a:lnTo>
                    <a:pt x="7" y="301"/>
                  </a:lnTo>
                  <a:lnTo>
                    <a:pt x="15" y="307"/>
                  </a:lnTo>
                  <a:lnTo>
                    <a:pt x="26" y="314"/>
                  </a:lnTo>
                  <a:lnTo>
                    <a:pt x="41" y="321"/>
                  </a:lnTo>
                  <a:lnTo>
                    <a:pt x="62" y="331"/>
                  </a:lnTo>
                  <a:lnTo>
                    <a:pt x="89" y="341"/>
                  </a:lnTo>
                  <a:lnTo>
                    <a:pt x="120" y="355"/>
                  </a:lnTo>
                  <a:lnTo>
                    <a:pt x="159" y="370"/>
                  </a:lnTo>
                  <a:lnTo>
                    <a:pt x="180" y="374"/>
                  </a:lnTo>
                  <a:lnTo>
                    <a:pt x="198" y="379"/>
                  </a:lnTo>
                  <a:lnTo>
                    <a:pt x="214" y="385"/>
                  </a:lnTo>
                  <a:lnTo>
                    <a:pt x="226" y="393"/>
                  </a:lnTo>
                  <a:lnTo>
                    <a:pt x="237" y="400"/>
                  </a:lnTo>
                  <a:lnTo>
                    <a:pt x="246" y="410"/>
                  </a:lnTo>
                  <a:lnTo>
                    <a:pt x="252" y="418"/>
                  </a:lnTo>
                  <a:lnTo>
                    <a:pt x="258" y="427"/>
                  </a:lnTo>
                  <a:lnTo>
                    <a:pt x="262" y="435"/>
                  </a:lnTo>
                  <a:lnTo>
                    <a:pt x="265" y="443"/>
                  </a:lnTo>
                  <a:lnTo>
                    <a:pt x="266" y="451"/>
                  </a:lnTo>
                  <a:lnTo>
                    <a:pt x="269" y="458"/>
                  </a:lnTo>
                  <a:lnTo>
                    <a:pt x="270" y="469"/>
                  </a:lnTo>
                  <a:lnTo>
                    <a:pt x="272" y="475"/>
                  </a:lnTo>
                  <a:lnTo>
                    <a:pt x="277" y="481"/>
                  </a:lnTo>
                  <a:lnTo>
                    <a:pt x="282" y="485"/>
                  </a:lnTo>
                  <a:lnTo>
                    <a:pt x="287" y="489"/>
                  </a:lnTo>
                  <a:lnTo>
                    <a:pt x="294" y="492"/>
                  </a:lnTo>
                  <a:lnTo>
                    <a:pt x="307" y="497"/>
                  </a:lnTo>
                  <a:lnTo>
                    <a:pt x="325" y="505"/>
                  </a:lnTo>
                  <a:lnTo>
                    <a:pt x="328" y="503"/>
                  </a:lnTo>
                  <a:lnTo>
                    <a:pt x="331" y="501"/>
                  </a:lnTo>
                  <a:lnTo>
                    <a:pt x="335" y="500"/>
                  </a:lnTo>
                  <a:lnTo>
                    <a:pt x="338" y="500"/>
                  </a:lnTo>
                  <a:lnTo>
                    <a:pt x="346" y="499"/>
                  </a:lnTo>
                  <a:lnTo>
                    <a:pt x="353" y="500"/>
                  </a:lnTo>
                  <a:lnTo>
                    <a:pt x="366" y="503"/>
                  </a:lnTo>
                  <a:lnTo>
                    <a:pt x="372" y="505"/>
                  </a:lnTo>
                  <a:lnTo>
                    <a:pt x="383" y="505"/>
                  </a:lnTo>
                  <a:lnTo>
                    <a:pt x="407" y="505"/>
                  </a:lnTo>
                  <a:lnTo>
                    <a:pt x="437" y="505"/>
                  </a:lnTo>
                  <a:lnTo>
                    <a:pt x="458" y="505"/>
                  </a:lnTo>
                  <a:lnTo>
                    <a:pt x="465" y="449"/>
                  </a:lnTo>
                  <a:lnTo>
                    <a:pt x="478" y="443"/>
                  </a:lnTo>
                  <a:lnTo>
                    <a:pt x="492" y="437"/>
                  </a:lnTo>
                  <a:lnTo>
                    <a:pt x="524" y="4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7" name="Freeform 260">
              <a:extLst>
                <a:ext uri="{FF2B5EF4-FFF2-40B4-BE49-F238E27FC236}">
                  <a16:creationId xmlns:a16="http://schemas.microsoft.com/office/drawing/2014/main" id="{FC371524-E849-C046-A241-C68AF785DEB5}"/>
                </a:ext>
              </a:extLst>
            </p:cNvPr>
            <p:cNvSpPr>
              <a:spLocks/>
            </p:cNvSpPr>
            <p:nvPr>
              <p:custDataLst>
                <p:tags r:id="rId223"/>
              </p:custDataLst>
            </p:nvPr>
          </p:nvSpPr>
          <p:spPr bwMode="auto">
            <a:xfrm>
              <a:off x="7441859" y="3306077"/>
              <a:ext cx="404810" cy="322715"/>
            </a:xfrm>
            <a:custGeom>
              <a:avLst/>
              <a:gdLst>
                <a:gd name="T0" fmla="*/ 26925 w 764"/>
                <a:gd name="T1" fmla="*/ 102595 h 555"/>
                <a:gd name="T2" fmla="*/ 40388 w 764"/>
                <a:gd name="T3" fmla="*/ 99455 h 555"/>
                <a:gd name="T4" fmla="*/ 55588 w 764"/>
                <a:gd name="T5" fmla="*/ 95267 h 555"/>
                <a:gd name="T6" fmla="*/ 75999 w 764"/>
                <a:gd name="T7" fmla="*/ 79040 h 555"/>
                <a:gd name="T8" fmla="*/ 84250 w 764"/>
                <a:gd name="T9" fmla="*/ 65954 h 555"/>
                <a:gd name="T10" fmla="*/ 86421 w 764"/>
                <a:gd name="T11" fmla="*/ 46063 h 555"/>
                <a:gd name="T12" fmla="*/ 90330 w 764"/>
                <a:gd name="T13" fmla="*/ 36118 h 555"/>
                <a:gd name="T14" fmla="*/ 104227 w 764"/>
                <a:gd name="T15" fmla="*/ 31407 h 555"/>
                <a:gd name="T16" fmla="*/ 127678 w 764"/>
                <a:gd name="T17" fmla="*/ 32454 h 555"/>
                <a:gd name="T18" fmla="*/ 142877 w 764"/>
                <a:gd name="T19" fmla="*/ 37165 h 555"/>
                <a:gd name="T20" fmla="*/ 157208 w 764"/>
                <a:gd name="T21" fmla="*/ 47110 h 555"/>
                <a:gd name="T22" fmla="*/ 167631 w 764"/>
                <a:gd name="T23" fmla="*/ 48680 h 555"/>
                <a:gd name="T24" fmla="*/ 181962 w 764"/>
                <a:gd name="T25" fmla="*/ 43969 h 555"/>
                <a:gd name="T26" fmla="*/ 199768 w 764"/>
                <a:gd name="T27" fmla="*/ 31930 h 555"/>
                <a:gd name="T28" fmla="*/ 208019 w 764"/>
                <a:gd name="T29" fmla="*/ 17274 h 555"/>
                <a:gd name="T30" fmla="*/ 220613 w 764"/>
                <a:gd name="T31" fmla="*/ 2094 h 555"/>
                <a:gd name="T32" fmla="*/ 230167 w 764"/>
                <a:gd name="T33" fmla="*/ 9945 h 555"/>
                <a:gd name="T34" fmla="*/ 238853 w 764"/>
                <a:gd name="T35" fmla="*/ 23555 h 555"/>
                <a:gd name="T36" fmla="*/ 243630 w 764"/>
                <a:gd name="T37" fmla="*/ 45540 h 555"/>
                <a:gd name="T38" fmla="*/ 247538 w 764"/>
                <a:gd name="T39" fmla="*/ 52868 h 555"/>
                <a:gd name="T40" fmla="*/ 255789 w 764"/>
                <a:gd name="T41" fmla="*/ 54438 h 555"/>
                <a:gd name="T42" fmla="*/ 270121 w 764"/>
                <a:gd name="T43" fmla="*/ 38211 h 555"/>
                <a:gd name="T44" fmla="*/ 322668 w 764"/>
                <a:gd name="T45" fmla="*/ 34547 h 555"/>
                <a:gd name="T46" fmla="*/ 329617 w 764"/>
                <a:gd name="T47" fmla="*/ 45540 h 555"/>
                <a:gd name="T48" fmla="*/ 294874 w 764"/>
                <a:gd name="T49" fmla="*/ 52345 h 555"/>
                <a:gd name="T50" fmla="*/ 262738 w 764"/>
                <a:gd name="T51" fmla="*/ 58626 h 555"/>
                <a:gd name="T52" fmla="*/ 249275 w 764"/>
                <a:gd name="T53" fmla="*/ 68048 h 555"/>
                <a:gd name="T54" fmla="*/ 247972 w 764"/>
                <a:gd name="T55" fmla="*/ 76946 h 555"/>
                <a:gd name="T56" fmla="*/ 252749 w 764"/>
                <a:gd name="T57" fmla="*/ 85845 h 555"/>
                <a:gd name="T58" fmla="*/ 261001 w 764"/>
                <a:gd name="T59" fmla="*/ 94220 h 555"/>
                <a:gd name="T60" fmla="*/ 262304 w 764"/>
                <a:gd name="T61" fmla="*/ 102072 h 555"/>
                <a:gd name="T62" fmla="*/ 257961 w 764"/>
                <a:gd name="T63" fmla="*/ 111494 h 555"/>
                <a:gd name="T64" fmla="*/ 249275 w 764"/>
                <a:gd name="T65" fmla="*/ 124056 h 555"/>
                <a:gd name="T66" fmla="*/ 245367 w 764"/>
                <a:gd name="T67" fmla="*/ 133478 h 555"/>
                <a:gd name="T68" fmla="*/ 235378 w 764"/>
                <a:gd name="T69" fmla="*/ 140807 h 555"/>
                <a:gd name="T70" fmla="*/ 225390 w 764"/>
                <a:gd name="T71" fmla="*/ 162268 h 555"/>
                <a:gd name="T72" fmla="*/ 220613 w 764"/>
                <a:gd name="T73" fmla="*/ 190011 h 555"/>
                <a:gd name="T74" fmla="*/ 215836 w 764"/>
                <a:gd name="T75" fmla="*/ 222464 h 555"/>
                <a:gd name="T76" fmla="*/ 207150 w 764"/>
                <a:gd name="T77" fmla="*/ 215659 h 555"/>
                <a:gd name="T78" fmla="*/ 199768 w 764"/>
                <a:gd name="T79" fmla="*/ 213042 h 555"/>
                <a:gd name="T80" fmla="*/ 190648 w 764"/>
                <a:gd name="T81" fmla="*/ 218800 h 555"/>
                <a:gd name="T82" fmla="*/ 178488 w 764"/>
                <a:gd name="T83" fmla="*/ 230316 h 555"/>
                <a:gd name="T84" fmla="*/ 170671 w 764"/>
                <a:gd name="T85" fmla="*/ 232410 h 555"/>
                <a:gd name="T86" fmla="*/ 162854 w 764"/>
                <a:gd name="T87" fmla="*/ 242355 h 555"/>
                <a:gd name="T88" fmla="*/ 158511 w 764"/>
                <a:gd name="T89" fmla="*/ 267480 h 555"/>
                <a:gd name="T90" fmla="*/ 151997 w 764"/>
                <a:gd name="T91" fmla="*/ 274809 h 555"/>
                <a:gd name="T92" fmla="*/ 117255 w 764"/>
                <a:gd name="T93" fmla="*/ 285801 h 555"/>
                <a:gd name="T94" fmla="*/ 84250 w 764"/>
                <a:gd name="T95" fmla="*/ 289989 h 555"/>
                <a:gd name="T96" fmla="*/ 49073 w 764"/>
                <a:gd name="T97" fmla="*/ 283707 h 555"/>
                <a:gd name="T98" fmla="*/ 41256 w 764"/>
                <a:gd name="T99" fmla="*/ 271145 h 555"/>
                <a:gd name="T100" fmla="*/ 49942 w 764"/>
                <a:gd name="T101" fmla="*/ 255441 h 555"/>
                <a:gd name="T102" fmla="*/ 54285 w 764"/>
                <a:gd name="T103" fmla="*/ 241832 h 555"/>
                <a:gd name="T104" fmla="*/ 53416 w 764"/>
                <a:gd name="T105" fmla="*/ 231363 h 555"/>
                <a:gd name="T106" fmla="*/ 48205 w 764"/>
                <a:gd name="T107" fmla="*/ 226652 h 555"/>
                <a:gd name="T108" fmla="*/ 29965 w 764"/>
                <a:gd name="T109" fmla="*/ 225605 h 555"/>
                <a:gd name="T110" fmla="*/ 22582 w 764"/>
                <a:gd name="T111" fmla="*/ 220370 h 555"/>
                <a:gd name="T112" fmla="*/ 14765 w 764"/>
                <a:gd name="T113" fmla="*/ 201003 h 555"/>
                <a:gd name="T114" fmla="*/ 8251 w 764"/>
                <a:gd name="T115" fmla="*/ 161745 h 555"/>
                <a:gd name="T116" fmla="*/ 4343 w 764"/>
                <a:gd name="T117" fmla="*/ 152323 h 555"/>
                <a:gd name="T118" fmla="*/ 0 w 764"/>
                <a:gd name="T119" fmla="*/ 146565 h 555"/>
                <a:gd name="T120" fmla="*/ 869 w 764"/>
                <a:gd name="T121" fmla="*/ 140283 h 555"/>
                <a:gd name="T122" fmla="*/ 9554 w 764"/>
                <a:gd name="T123" fmla="*/ 129814 h 555"/>
                <a:gd name="T124" fmla="*/ 14765 w 764"/>
                <a:gd name="T125" fmla="*/ 115681 h 55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64" h="555">
                  <a:moveTo>
                    <a:pt x="39" y="191"/>
                  </a:moveTo>
                  <a:lnTo>
                    <a:pt x="48" y="194"/>
                  </a:lnTo>
                  <a:lnTo>
                    <a:pt x="56" y="196"/>
                  </a:lnTo>
                  <a:lnTo>
                    <a:pt x="62" y="196"/>
                  </a:lnTo>
                  <a:lnTo>
                    <a:pt x="68" y="195"/>
                  </a:lnTo>
                  <a:lnTo>
                    <a:pt x="77" y="192"/>
                  </a:lnTo>
                  <a:lnTo>
                    <a:pt x="85" y="191"/>
                  </a:lnTo>
                  <a:lnTo>
                    <a:pt x="93" y="190"/>
                  </a:lnTo>
                  <a:lnTo>
                    <a:pt x="101" y="190"/>
                  </a:lnTo>
                  <a:lnTo>
                    <a:pt x="107" y="188"/>
                  </a:lnTo>
                  <a:lnTo>
                    <a:pt x="114" y="186"/>
                  </a:lnTo>
                  <a:lnTo>
                    <a:pt x="128" y="182"/>
                  </a:lnTo>
                  <a:lnTo>
                    <a:pt x="140" y="175"/>
                  </a:lnTo>
                  <a:lnTo>
                    <a:pt x="152" y="168"/>
                  </a:lnTo>
                  <a:lnTo>
                    <a:pt x="164" y="160"/>
                  </a:lnTo>
                  <a:lnTo>
                    <a:pt x="175" y="151"/>
                  </a:lnTo>
                  <a:lnTo>
                    <a:pt x="185" y="142"/>
                  </a:lnTo>
                  <a:lnTo>
                    <a:pt x="189" y="136"/>
                  </a:lnTo>
                  <a:lnTo>
                    <a:pt x="192" y="131"/>
                  </a:lnTo>
                  <a:lnTo>
                    <a:pt x="194" y="126"/>
                  </a:lnTo>
                  <a:lnTo>
                    <a:pt x="195" y="120"/>
                  </a:lnTo>
                  <a:lnTo>
                    <a:pt x="197" y="109"/>
                  </a:lnTo>
                  <a:lnTo>
                    <a:pt x="198" y="98"/>
                  </a:lnTo>
                  <a:lnTo>
                    <a:pt x="199" y="88"/>
                  </a:lnTo>
                  <a:lnTo>
                    <a:pt x="202" y="78"/>
                  </a:lnTo>
                  <a:lnTo>
                    <a:pt x="204" y="74"/>
                  </a:lnTo>
                  <a:lnTo>
                    <a:pt x="206" y="71"/>
                  </a:lnTo>
                  <a:lnTo>
                    <a:pt x="208" y="69"/>
                  </a:lnTo>
                  <a:lnTo>
                    <a:pt x="212" y="68"/>
                  </a:lnTo>
                  <a:lnTo>
                    <a:pt x="221" y="64"/>
                  </a:lnTo>
                  <a:lnTo>
                    <a:pt x="231" y="62"/>
                  </a:lnTo>
                  <a:lnTo>
                    <a:pt x="240" y="60"/>
                  </a:lnTo>
                  <a:lnTo>
                    <a:pt x="249" y="60"/>
                  </a:lnTo>
                  <a:lnTo>
                    <a:pt x="266" y="61"/>
                  </a:lnTo>
                  <a:lnTo>
                    <a:pt x="285" y="61"/>
                  </a:lnTo>
                  <a:lnTo>
                    <a:pt x="294" y="62"/>
                  </a:lnTo>
                  <a:lnTo>
                    <a:pt x="303" y="63"/>
                  </a:lnTo>
                  <a:lnTo>
                    <a:pt x="310" y="64"/>
                  </a:lnTo>
                  <a:lnTo>
                    <a:pt x="317" y="66"/>
                  </a:lnTo>
                  <a:lnTo>
                    <a:pt x="329" y="71"/>
                  </a:lnTo>
                  <a:lnTo>
                    <a:pt x="339" y="77"/>
                  </a:lnTo>
                  <a:lnTo>
                    <a:pt x="348" y="82"/>
                  </a:lnTo>
                  <a:lnTo>
                    <a:pt x="357" y="88"/>
                  </a:lnTo>
                  <a:lnTo>
                    <a:pt x="362" y="90"/>
                  </a:lnTo>
                  <a:lnTo>
                    <a:pt x="366" y="91"/>
                  </a:lnTo>
                  <a:lnTo>
                    <a:pt x="372" y="92"/>
                  </a:lnTo>
                  <a:lnTo>
                    <a:pt x="378" y="93"/>
                  </a:lnTo>
                  <a:lnTo>
                    <a:pt x="386" y="93"/>
                  </a:lnTo>
                  <a:lnTo>
                    <a:pt x="394" y="92"/>
                  </a:lnTo>
                  <a:lnTo>
                    <a:pt x="402" y="90"/>
                  </a:lnTo>
                  <a:lnTo>
                    <a:pt x="407" y="89"/>
                  </a:lnTo>
                  <a:lnTo>
                    <a:pt x="419" y="84"/>
                  </a:lnTo>
                  <a:lnTo>
                    <a:pt x="429" y="78"/>
                  </a:lnTo>
                  <a:lnTo>
                    <a:pt x="439" y="72"/>
                  </a:lnTo>
                  <a:lnTo>
                    <a:pt x="449" y="66"/>
                  </a:lnTo>
                  <a:lnTo>
                    <a:pt x="460" y="61"/>
                  </a:lnTo>
                  <a:lnTo>
                    <a:pt x="471" y="55"/>
                  </a:lnTo>
                  <a:lnTo>
                    <a:pt x="472" y="48"/>
                  </a:lnTo>
                  <a:lnTo>
                    <a:pt x="475" y="41"/>
                  </a:lnTo>
                  <a:lnTo>
                    <a:pt x="479" y="33"/>
                  </a:lnTo>
                  <a:lnTo>
                    <a:pt x="485" y="25"/>
                  </a:lnTo>
                  <a:lnTo>
                    <a:pt x="496" y="11"/>
                  </a:lnTo>
                  <a:lnTo>
                    <a:pt x="505" y="0"/>
                  </a:lnTo>
                  <a:lnTo>
                    <a:pt x="508" y="4"/>
                  </a:lnTo>
                  <a:lnTo>
                    <a:pt x="512" y="8"/>
                  </a:lnTo>
                  <a:lnTo>
                    <a:pt x="518" y="12"/>
                  </a:lnTo>
                  <a:lnTo>
                    <a:pt x="525" y="15"/>
                  </a:lnTo>
                  <a:lnTo>
                    <a:pt x="530" y="19"/>
                  </a:lnTo>
                  <a:lnTo>
                    <a:pt x="537" y="22"/>
                  </a:lnTo>
                  <a:lnTo>
                    <a:pt x="541" y="26"/>
                  </a:lnTo>
                  <a:lnTo>
                    <a:pt x="544" y="31"/>
                  </a:lnTo>
                  <a:lnTo>
                    <a:pt x="550" y="45"/>
                  </a:lnTo>
                  <a:lnTo>
                    <a:pt x="554" y="58"/>
                  </a:lnTo>
                  <a:lnTo>
                    <a:pt x="556" y="70"/>
                  </a:lnTo>
                  <a:lnTo>
                    <a:pt x="559" y="81"/>
                  </a:lnTo>
                  <a:lnTo>
                    <a:pt x="561" y="87"/>
                  </a:lnTo>
                  <a:lnTo>
                    <a:pt x="562" y="91"/>
                  </a:lnTo>
                  <a:lnTo>
                    <a:pt x="564" y="95"/>
                  </a:lnTo>
                  <a:lnTo>
                    <a:pt x="566" y="99"/>
                  </a:lnTo>
                  <a:lnTo>
                    <a:pt x="570" y="101"/>
                  </a:lnTo>
                  <a:lnTo>
                    <a:pt x="574" y="103"/>
                  </a:lnTo>
                  <a:lnTo>
                    <a:pt x="578" y="104"/>
                  </a:lnTo>
                  <a:lnTo>
                    <a:pt x="584" y="105"/>
                  </a:lnTo>
                  <a:lnTo>
                    <a:pt x="589" y="104"/>
                  </a:lnTo>
                  <a:lnTo>
                    <a:pt x="596" y="100"/>
                  </a:lnTo>
                  <a:lnTo>
                    <a:pt x="602" y="95"/>
                  </a:lnTo>
                  <a:lnTo>
                    <a:pt x="610" y="88"/>
                  </a:lnTo>
                  <a:lnTo>
                    <a:pt x="622" y="73"/>
                  </a:lnTo>
                  <a:lnTo>
                    <a:pt x="631" y="61"/>
                  </a:lnTo>
                  <a:lnTo>
                    <a:pt x="723" y="61"/>
                  </a:lnTo>
                  <a:lnTo>
                    <a:pt x="736" y="61"/>
                  </a:lnTo>
                  <a:lnTo>
                    <a:pt x="743" y="66"/>
                  </a:lnTo>
                  <a:lnTo>
                    <a:pt x="748" y="70"/>
                  </a:lnTo>
                  <a:lnTo>
                    <a:pt x="752" y="75"/>
                  </a:lnTo>
                  <a:lnTo>
                    <a:pt x="755" y="79"/>
                  </a:lnTo>
                  <a:lnTo>
                    <a:pt x="759" y="87"/>
                  </a:lnTo>
                  <a:lnTo>
                    <a:pt x="764" y="93"/>
                  </a:lnTo>
                  <a:lnTo>
                    <a:pt x="740" y="95"/>
                  </a:lnTo>
                  <a:lnTo>
                    <a:pt x="711" y="97"/>
                  </a:lnTo>
                  <a:lnTo>
                    <a:pt x="679" y="100"/>
                  </a:lnTo>
                  <a:lnTo>
                    <a:pt x="647" y="103"/>
                  </a:lnTo>
                  <a:lnTo>
                    <a:pt x="632" y="106"/>
                  </a:lnTo>
                  <a:lnTo>
                    <a:pt x="618" y="109"/>
                  </a:lnTo>
                  <a:lnTo>
                    <a:pt x="605" y="112"/>
                  </a:lnTo>
                  <a:lnTo>
                    <a:pt x="594" y="117"/>
                  </a:lnTo>
                  <a:lnTo>
                    <a:pt x="584" y="122"/>
                  </a:lnTo>
                  <a:lnTo>
                    <a:pt x="577" y="127"/>
                  </a:lnTo>
                  <a:lnTo>
                    <a:pt x="574" y="130"/>
                  </a:lnTo>
                  <a:lnTo>
                    <a:pt x="572" y="134"/>
                  </a:lnTo>
                  <a:lnTo>
                    <a:pt x="571" y="137"/>
                  </a:lnTo>
                  <a:lnTo>
                    <a:pt x="571" y="142"/>
                  </a:lnTo>
                  <a:lnTo>
                    <a:pt x="571" y="147"/>
                  </a:lnTo>
                  <a:lnTo>
                    <a:pt x="572" y="152"/>
                  </a:lnTo>
                  <a:lnTo>
                    <a:pt x="574" y="156"/>
                  </a:lnTo>
                  <a:lnTo>
                    <a:pt x="576" y="159"/>
                  </a:lnTo>
                  <a:lnTo>
                    <a:pt x="582" y="164"/>
                  </a:lnTo>
                  <a:lnTo>
                    <a:pt x="587" y="169"/>
                  </a:lnTo>
                  <a:lnTo>
                    <a:pt x="594" y="173"/>
                  </a:lnTo>
                  <a:lnTo>
                    <a:pt x="599" y="177"/>
                  </a:lnTo>
                  <a:lnTo>
                    <a:pt x="601" y="180"/>
                  </a:lnTo>
                  <a:lnTo>
                    <a:pt x="602" y="183"/>
                  </a:lnTo>
                  <a:lnTo>
                    <a:pt x="604" y="186"/>
                  </a:lnTo>
                  <a:lnTo>
                    <a:pt x="604" y="191"/>
                  </a:lnTo>
                  <a:lnTo>
                    <a:pt x="604" y="195"/>
                  </a:lnTo>
                  <a:lnTo>
                    <a:pt x="602" y="200"/>
                  </a:lnTo>
                  <a:lnTo>
                    <a:pt x="601" y="204"/>
                  </a:lnTo>
                  <a:lnTo>
                    <a:pt x="599" y="207"/>
                  </a:lnTo>
                  <a:lnTo>
                    <a:pt x="594" y="213"/>
                  </a:lnTo>
                  <a:lnTo>
                    <a:pt x="587" y="220"/>
                  </a:lnTo>
                  <a:lnTo>
                    <a:pt x="582" y="226"/>
                  </a:lnTo>
                  <a:lnTo>
                    <a:pt x="576" y="233"/>
                  </a:lnTo>
                  <a:lnTo>
                    <a:pt x="574" y="237"/>
                  </a:lnTo>
                  <a:lnTo>
                    <a:pt x="572" y="242"/>
                  </a:lnTo>
                  <a:lnTo>
                    <a:pt x="571" y="247"/>
                  </a:lnTo>
                  <a:lnTo>
                    <a:pt x="571" y="252"/>
                  </a:lnTo>
                  <a:lnTo>
                    <a:pt x="565" y="255"/>
                  </a:lnTo>
                  <a:lnTo>
                    <a:pt x="560" y="256"/>
                  </a:lnTo>
                  <a:lnTo>
                    <a:pt x="555" y="259"/>
                  </a:lnTo>
                  <a:lnTo>
                    <a:pt x="551" y="262"/>
                  </a:lnTo>
                  <a:lnTo>
                    <a:pt x="542" y="269"/>
                  </a:lnTo>
                  <a:lnTo>
                    <a:pt x="535" y="277"/>
                  </a:lnTo>
                  <a:lnTo>
                    <a:pt x="529" y="287"/>
                  </a:lnTo>
                  <a:lnTo>
                    <a:pt x="523" y="298"/>
                  </a:lnTo>
                  <a:lnTo>
                    <a:pt x="519" y="310"/>
                  </a:lnTo>
                  <a:lnTo>
                    <a:pt x="515" y="323"/>
                  </a:lnTo>
                  <a:lnTo>
                    <a:pt x="512" y="336"/>
                  </a:lnTo>
                  <a:lnTo>
                    <a:pt x="509" y="349"/>
                  </a:lnTo>
                  <a:lnTo>
                    <a:pt x="508" y="363"/>
                  </a:lnTo>
                  <a:lnTo>
                    <a:pt x="506" y="377"/>
                  </a:lnTo>
                  <a:lnTo>
                    <a:pt x="505" y="402"/>
                  </a:lnTo>
                  <a:lnTo>
                    <a:pt x="505" y="425"/>
                  </a:lnTo>
                  <a:lnTo>
                    <a:pt x="497" y="425"/>
                  </a:lnTo>
                  <a:lnTo>
                    <a:pt x="492" y="423"/>
                  </a:lnTo>
                  <a:lnTo>
                    <a:pt x="486" y="420"/>
                  </a:lnTo>
                  <a:lnTo>
                    <a:pt x="482" y="415"/>
                  </a:lnTo>
                  <a:lnTo>
                    <a:pt x="477" y="412"/>
                  </a:lnTo>
                  <a:lnTo>
                    <a:pt x="473" y="409"/>
                  </a:lnTo>
                  <a:lnTo>
                    <a:pt x="470" y="407"/>
                  </a:lnTo>
                  <a:lnTo>
                    <a:pt x="464" y="406"/>
                  </a:lnTo>
                  <a:lnTo>
                    <a:pt x="460" y="407"/>
                  </a:lnTo>
                  <a:lnTo>
                    <a:pt x="455" y="408"/>
                  </a:lnTo>
                  <a:lnTo>
                    <a:pt x="451" y="410"/>
                  </a:lnTo>
                  <a:lnTo>
                    <a:pt x="447" y="412"/>
                  </a:lnTo>
                  <a:lnTo>
                    <a:pt x="439" y="418"/>
                  </a:lnTo>
                  <a:lnTo>
                    <a:pt x="431" y="425"/>
                  </a:lnTo>
                  <a:lnTo>
                    <a:pt x="423" y="432"/>
                  </a:lnTo>
                  <a:lnTo>
                    <a:pt x="416" y="438"/>
                  </a:lnTo>
                  <a:lnTo>
                    <a:pt x="411" y="440"/>
                  </a:lnTo>
                  <a:lnTo>
                    <a:pt x="407" y="442"/>
                  </a:lnTo>
                  <a:lnTo>
                    <a:pt x="403" y="443"/>
                  </a:lnTo>
                  <a:lnTo>
                    <a:pt x="398" y="444"/>
                  </a:lnTo>
                  <a:lnTo>
                    <a:pt x="393" y="444"/>
                  </a:lnTo>
                  <a:lnTo>
                    <a:pt x="388" y="446"/>
                  </a:lnTo>
                  <a:lnTo>
                    <a:pt x="385" y="449"/>
                  </a:lnTo>
                  <a:lnTo>
                    <a:pt x="382" y="453"/>
                  </a:lnTo>
                  <a:lnTo>
                    <a:pt x="375" y="463"/>
                  </a:lnTo>
                  <a:lnTo>
                    <a:pt x="372" y="476"/>
                  </a:lnTo>
                  <a:lnTo>
                    <a:pt x="369" y="489"/>
                  </a:lnTo>
                  <a:lnTo>
                    <a:pt x="366" y="501"/>
                  </a:lnTo>
                  <a:lnTo>
                    <a:pt x="365" y="511"/>
                  </a:lnTo>
                  <a:lnTo>
                    <a:pt x="365" y="517"/>
                  </a:lnTo>
                  <a:lnTo>
                    <a:pt x="362" y="520"/>
                  </a:lnTo>
                  <a:lnTo>
                    <a:pt x="358" y="522"/>
                  </a:lnTo>
                  <a:lnTo>
                    <a:pt x="350" y="525"/>
                  </a:lnTo>
                  <a:lnTo>
                    <a:pt x="342" y="528"/>
                  </a:lnTo>
                  <a:lnTo>
                    <a:pt x="320" y="535"/>
                  </a:lnTo>
                  <a:lnTo>
                    <a:pt x="296" y="541"/>
                  </a:lnTo>
                  <a:lnTo>
                    <a:pt x="270" y="546"/>
                  </a:lnTo>
                  <a:lnTo>
                    <a:pt x="246" y="551"/>
                  </a:lnTo>
                  <a:lnTo>
                    <a:pt x="226" y="554"/>
                  </a:lnTo>
                  <a:lnTo>
                    <a:pt x="212" y="555"/>
                  </a:lnTo>
                  <a:lnTo>
                    <a:pt x="194" y="554"/>
                  </a:lnTo>
                  <a:lnTo>
                    <a:pt x="176" y="553"/>
                  </a:lnTo>
                  <a:lnTo>
                    <a:pt x="159" y="550"/>
                  </a:lnTo>
                  <a:lnTo>
                    <a:pt x="142" y="548"/>
                  </a:lnTo>
                  <a:lnTo>
                    <a:pt x="113" y="542"/>
                  </a:lnTo>
                  <a:lnTo>
                    <a:pt x="92" y="536"/>
                  </a:lnTo>
                  <a:lnTo>
                    <a:pt x="93" y="529"/>
                  </a:lnTo>
                  <a:lnTo>
                    <a:pt x="94" y="523"/>
                  </a:lnTo>
                  <a:lnTo>
                    <a:pt x="95" y="518"/>
                  </a:lnTo>
                  <a:lnTo>
                    <a:pt x="97" y="513"/>
                  </a:lnTo>
                  <a:lnTo>
                    <a:pt x="103" y="504"/>
                  </a:lnTo>
                  <a:lnTo>
                    <a:pt x="109" y="496"/>
                  </a:lnTo>
                  <a:lnTo>
                    <a:pt x="115" y="488"/>
                  </a:lnTo>
                  <a:lnTo>
                    <a:pt x="120" y="479"/>
                  </a:lnTo>
                  <a:lnTo>
                    <a:pt x="123" y="473"/>
                  </a:lnTo>
                  <a:lnTo>
                    <a:pt x="124" y="468"/>
                  </a:lnTo>
                  <a:lnTo>
                    <a:pt x="125" y="462"/>
                  </a:lnTo>
                  <a:lnTo>
                    <a:pt x="126" y="456"/>
                  </a:lnTo>
                  <a:lnTo>
                    <a:pt x="125" y="451"/>
                  </a:lnTo>
                  <a:lnTo>
                    <a:pt x="124" y="446"/>
                  </a:lnTo>
                  <a:lnTo>
                    <a:pt x="123" y="442"/>
                  </a:lnTo>
                  <a:lnTo>
                    <a:pt x="120" y="439"/>
                  </a:lnTo>
                  <a:lnTo>
                    <a:pt x="117" y="437"/>
                  </a:lnTo>
                  <a:lnTo>
                    <a:pt x="114" y="435"/>
                  </a:lnTo>
                  <a:lnTo>
                    <a:pt x="111" y="433"/>
                  </a:lnTo>
                  <a:lnTo>
                    <a:pt x="106" y="432"/>
                  </a:lnTo>
                  <a:lnTo>
                    <a:pt x="89" y="431"/>
                  </a:lnTo>
                  <a:lnTo>
                    <a:pt x="72" y="432"/>
                  </a:lnTo>
                  <a:lnTo>
                    <a:pt x="69" y="431"/>
                  </a:lnTo>
                  <a:lnTo>
                    <a:pt x="66" y="430"/>
                  </a:lnTo>
                  <a:lnTo>
                    <a:pt x="62" y="429"/>
                  </a:lnTo>
                  <a:lnTo>
                    <a:pt x="59" y="427"/>
                  </a:lnTo>
                  <a:lnTo>
                    <a:pt x="52" y="421"/>
                  </a:lnTo>
                  <a:lnTo>
                    <a:pt x="47" y="413"/>
                  </a:lnTo>
                  <a:lnTo>
                    <a:pt x="42" y="405"/>
                  </a:lnTo>
                  <a:lnTo>
                    <a:pt x="38" y="395"/>
                  </a:lnTo>
                  <a:lnTo>
                    <a:pt x="34" y="384"/>
                  </a:lnTo>
                  <a:lnTo>
                    <a:pt x="30" y="373"/>
                  </a:lnTo>
                  <a:lnTo>
                    <a:pt x="26" y="349"/>
                  </a:lnTo>
                  <a:lnTo>
                    <a:pt x="22" y="327"/>
                  </a:lnTo>
                  <a:lnTo>
                    <a:pt x="19" y="309"/>
                  </a:lnTo>
                  <a:lnTo>
                    <a:pt x="19" y="295"/>
                  </a:lnTo>
                  <a:lnTo>
                    <a:pt x="16" y="295"/>
                  </a:lnTo>
                  <a:lnTo>
                    <a:pt x="13" y="293"/>
                  </a:lnTo>
                  <a:lnTo>
                    <a:pt x="10" y="291"/>
                  </a:lnTo>
                  <a:lnTo>
                    <a:pt x="7" y="289"/>
                  </a:lnTo>
                  <a:lnTo>
                    <a:pt x="4" y="286"/>
                  </a:lnTo>
                  <a:lnTo>
                    <a:pt x="2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4"/>
                  </a:lnTo>
                  <a:lnTo>
                    <a:pt x="1" y="271"/>
                  </a:lnTo>
                  <a:lnTo>
                    <a:pt x="2" y="268"/>
                  </a:lnTo>
                  <a:lnTo>
                    <a:pt x="4" y="265"/>
                  </a:lnTo>
                  <a:lnTo>
                    <a:pt x="10" y="259"/>
                  </a:lnTo>
                  <a:lnTo>
                    <a:pt x="16" y="254"/>
                  </a:lnTo>
                  <a:lnTo>
                    <a:pt x="22" y="248"/>
                  </a:lnTo>
                  <a:lnTo>
                    <a:pt x="27" y="243"/>
                  </a:lnTo>
                  <a:lnTo>
                    <a:pt x="31" y="238"/>
                  </a:lnTo>
                  <a:lnTo>
                    <a:pt x="33" y="234"/>
                  </a:lnTo>
                  <a:lnTo>
                    <a:pt x="34" y="221"/>
                  </a:lnTo>
                  <a:lnTo>
                    <a:pt x="36" y="213"/>
                  </a:lnTo>
                  <a:lnTo>
                    <a:pt x="38" y="205"/>
                  </a:lnTo>
                  <a:lnTo>
                    <a:pt x="39" y="19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8" name="Freeform 261">
              <a:extLst>
                <a:ext uri="{FF2B5EF4-FFF2-40B4-BE49-F238E27FC236}">
                  <a16:creationId xmlns:a16="http://schemas.microsoft.com/office/drawing/2014/main" id="{E1CBE4D2-7634-5F4C-BC4E-FECCE256578E}"/>
                </a:ext>
              </a:extLst>
            </p:cNvPr>
            <p:cNvSpPr>
              <a:spLocks/>
            </p:cNvSpPr>
            <p:nvPr>
              <p:custDataLst>
                <p:tags r:id="rId224"/>
              </p:custDataLst>
            </p:nvPr>
          </p:nvSpPr>
          <p:spPr bwMode="auto">
            <a:xfrm>
              <a:off x="7480596" y="3360743"/>
              <a:ext cx="445484" cy="470847"/>
            </a:xfrm>
            <a:custGeom>
              <a:avLst/>
              <a:gdLst>
                <a:gd name="T0" fmla="*/ 342277 w 831"/>
                <a:gd name="T1" fmla="*/ 42804 h 812"/>
                <a:gd name="T2" fmla="*/ 310642 w 831"/>
                <a:gd name="T3" fmla="*/ 15138 h 812"/>
                <a:gd name="T4" fmla="*/ 246932 w 831"/>
                <a:gd name="T5" fmla="*/ 5220 h 812"/>
                <a:gd name="T6" fmla="*/ 219251 w 831"/>
                <a:gd name="T7" fmla="*/ 15138 h 812"/>
                <a:gd name="T8" fmla="*/ 213539 w 831"/>
                <a:gd name="T9" fmla="*/ 25578 h 812"/>
                <a:gd name="T10" fmla="*/ 218372 w 831"/>
                <a:gd name="T11" fmla="*/ 37062 h 812"/>
                <a:gd name="T12" fmla="*/ 227160 w 831"/>
                <a:gd name="T13" fmla="*/ 46980 h 812"/>
                <a:gd name="T14" fmla="*/ 226720 w 831"/>
                <a:gd name="T15" fmla="*/ 57942 h 812"/>
                <a:gd name="T16" fmla="*/ 215736 w 831"/>
                <a:gd name="T17" fmla="*/ 73080 h 812"/>
                <a:gd name="T18" fmla="*/ 210903 w 831"/>
                <a:gd name="T19" fmla="*/ 84564 h 812"/>
                <a:gd name="T20" fmla="*/ 197721 w 831"/>
                <a:gd name="T21" fmla="*/ 96048 h 812"/>
                <a:gd name="T22" fmla="*/ 187615 w 831"/>
                <a:gd name="T23" fmla="*/ 126846 h 812"/>
                <a:gd name="T24" fmla="*/ 184540 w 831"/>
                <a:gd name="T25" fmla="*/ 173304 h 812"/>
                <a:gd name="T26" fmla="*/ 172237 w 831"/>
                <a:gd name="T27" fmla="*/ 166518 h 812"/>
                <a:gd name="T28" fmla="*/ 162571 w 831"/>
                <a:gd name="T29" fmla="*/ 164430 h 812"/>
                <a:gd name="T30" fmla="*/ 148511 w 831"/>
                <a:gd name="T31" fmla="*/ 176958 h 812"/>
                <a:gd name="T32" fmla="*/ 137526 w 831"/>
                <a:gd name="T33" fmla="*/ 183222 h 812"/>
                <a:gd name="T34" fmla="*/ 127420 w 831"/>
                <a:gd name="T35" fmla="*/ 193140 h 812"/>
                <a:gd name="T36" fmla="*/ 123026 w 831"/>
                <a:gd name="T37" fmla="*/ 221327 h 812"/>
                <a:gd name="T38" fmla="*/ 103254 w 831"/>
                <a:gd name="T39" fmla="*/ 230723 h 812"/>
                <a:gd name="T40" fmla="*/ 55801 w 831"/>
                <a:gd name="T41" fmla="*/ 241163 h 812"/>
                <a:gd name="T42" fmla="*/ 11424 w 831"/>
                <a:gd name="T43" fmla="*/ 234377 h 812"/>
                <a:gd name="T44" fmla="*/ 22408 w 831"/>
                <a:gd name="T45" fmla="*/ 263609 h 812"/>
                <a:gd name="T46" fmla="*/ 42181 w 831"/>
                <a:gd name="T47" fmla="*/ 281879 h 812"/>
                <a:gd name="T48" fmla="*/ 54044 w 831"/>
                <a:gd name="T49" fmla="*/ 301193 h 812"/>
                <a:gd name="T50" fmla="*/ 62392 w 831"/>
                <a:gd name="T51" fmla="*/ 311111 h 812"/>
                <a:gd name="T52" fmla="*/ 43499 w 831"/>
                <a:gd name="T53" fmla="*/ 337733 h 812"/>
                <a:gd name="T54" fmla="*/ 38226 w 831"/>
                <a:gd name="T55" fmla="*/ 350261 h 812"/>
                <a:gd name="T56" fmla="*/ 47892 w 831"/>
                <a:gd name="T57" fmla="*/ 375839 h 812"/>
                <a:gd name="T58" fmla="*/ 97542 w 831"/>
                <a:gd name="T59" fmla="*/ 370619 h 812"/>
                <a:gd name="T60" fmla="*/ 132693 w 831"/>
                <a:gd name="T61" fmla="*/ 368009 h 812"/>
                <a:gd name="T62" fmla="*/ 144995 w 831"/>
                <a:gd name="T63" fmla="*/ 376361 h 812"/>
                <a:gd name="T64" fmla="*/ 157738 w 831"/>
                <a:gd name="T65" fmla="*/ 394631 h 812"/>
                <a:gd name="T66" fmla="*/ 179267 w 831"/>
                <a:gd name="T67" fmla="*/ 409769 h 812"/>
                <a:gd name="T68" fmla="*/ 197282 w 831"/>
                <a:gd name="T69" fmla="*/ 419165 h 812"/>
                <a:gd name="T70" fmla="*/ 202115 w 831"/>
                <a:gd name="T71" fmla="*/ 412901 h 812"/>
                <a:gd name="T72" fmla="*/ 213978 w 831"/>
                <a:gd name="T73" fmla="*/ 404027 h 812"/>
                <a:gd name="T74" fmla="*/ 243417 w 831"/>
                <a:gd name="T75" fmla="*/ 398807 h 812"/>
                <a:gd name="T76" fmla="*/ 262310 w 831"/>
                <a:gd name="T77" fmla="*/ 391499 h 812"/>
                <a:gd name="T78" fmla="*/ 271537 w 831"/>
                <a:gd name="T79" fmla="*/ 379493 h 812"/>
                <a:gd name="T80" fmla="*/ 256598 w 831"/>
                <a:gd name="T81" fmla="*/ 365399 h 812"/>
                <a:gd name="T82" fmla="*/ 238144 w 831"/>
                <a:gd name="T83" fmla="*/ 334601 h 812"/>
                <a:gd name="T84" fmla="*/ 231114 w 831"/>
                <a:gd name="T85" fmla="*/ 325727 h 812"/>
                <a:gd name="T86" fmla="*/ 231114 w 831"/>
                <a:gd name="T87" fmla="*/ 301715 h 812"/>
                <a:gd name="T88" fmla="*/ 255719 w 831"/>
                <a:gd name="T89" fmla="*/ 293885 h 812"/>
                <a:gd name="T90" fmla="*/ 273295 w 831"/>
                <a:gd name="T91" fmla="*/ 277181 h 812"/>
                <a:gd name="T92" fmla="*/ 302294 w 831"/>
                <a:gd name="T93" fmla="*/ 217673 h 812"/>
                <a:gd name="T94" fmla="*/ 320748 w 831"/>
                <a:gd name="T95" fmla="*/ 192096 h 812"/>
                <a:gd name="T96" fmla="*/ 318551 w 831"/>
                <a:gd name="T97" fmla="*/ 172260 h 812"/>
                <a:gd name="T98" fmla="*/ 320308 w 831"/>
                <a:gd name="T99" fmla="*/ 159210 h 812"/>
                <a:gd name="T100" fmla="*/ 329975 w 831"/>
                <a:gd name="T101" fmla="*/ 150858 h 812"/>
                <a:gd name="T102" fmla="*/ 294385 w 831"/>
                <a:gd name="T103" fmla="*/ 108054 h 812"/>
                <a:gd name="T104" fmla="*/ 333050 w 831"/>
                <a:gd name="T105" fmla="*/ 73080 h 812"/>
                <a:gd name="T106" fmla="*/ 353701 w 831"/>
                <a:gd name="T107" fmla="*/ 64206 h 8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31" h="812">
                  <a:moveTo>
                    <a:pt x="831" y="98"/>
                  </a:moveTo>
                  <a:lnTo>
                    <a:pt x="817" y="95"/>
                  </a:lnTo>
                  <a:lnTo>
                    <a:pt x="803" y="91"/>
                  </a:lnTo>
                  <a:lnTo>
                    <a:pt x="791" y="87"/>
                  </a:lnTo>
                  <a:lnTo>
                    <a:pt x="779" y="82"/>
                  </a:lnTo>
                  <a:lnTo>
                    <a:pt x="769" y="77"/>
                  </a:lnTo>
                  <a:lnTo>
                    <a:pt x="758" y="71"/>
                  </a:lnTo>
                  <a:lnTo>
                    <a:pt x="749" y="65"/>
                  </a:lnTo>
                  <a:lnTo>
                    <a:pt x="740" y="58"/>
                  </a:lnTo>
                  <a:lnTo>
                    <a:pt x="707" y="29"/>
                  </a:lnTo>
                  <a:lnTo>
                    <a:pt x="679" y="0"/>
                  </a:lnTo>
                  <a:lnTo>
                    <a:pt x="655" y="2"/>
                  </a:lnTo>
                  <a:lnTo>
                    <a:pt x="626" y="4"/>
                  </a:lnTo>
                  <a:lnTo>
                    <a:pt x="594" y="7"/>
                  </a:lnTo>
                  <a:lnTo>
                    <a:pt x="562" y="10"/>
                  </a:lnTo>
                  <a:lnTo>
                    <a:pt x="547" y="13"/>
                  </a:lnTo>
                  <a:lnTo>
                    <a:pt x="533" y="16"/>
                  </a:lnTo>
                  <a:lnTo>
                    <a:pt x="520" y="19"/>
                  </a:lnTo>
                  <a:lnTo>
                    <a:pt x="509" y="24"/>
                  </a:lnTo>
                  <a:lnTo>
                    <a:pt x="499" y="29"/>
                  </a:lnTo>
                  <a:lnTo>
                    <a:pt x="492" y="34"/>
                  </a:lnTo>
                  <a:lnTo>
                    <a:pt x="489" y="37"/>
                  </a:lnTo>
                  <a:lnTo>
                    <a:pt x="487" y="41"/>
                  </a:lnTo>
                  <a:lnTo>
                    <a:pt x="486" y="44"/>
                  </a:lnTo>
                  <a:lnTo>
                    <a:pt x="486" y="49"/>
                  </a:lnTo>
                  <a:lnTo>
                    <a:pt x="486" y="54"/>
                  </a:lnTo>
                  <a:lnTo>
                    <a:pt x="487" y="59"/>
                  </a:lnTo>
                  <a:lnTo>
                    <a:pt x="489" y="63"/>
                  </a:lnTo>
                  <a:lnTo>
                    <a:pt x="491" y="66"/>
                  </a:lnTo>
                  <a:lnTo>
                    <a:pt x="497" y="71"/>
                  </a:lnTo>
                  <a:lnTo>
                    <a:pt x="502" y="76"/>
                  </a:lnTo>
                  <a:lnTo>
                    <a:pt x="509" y="80"/>
                  </a:lnTo>
                  <a:lnTo>
                    <a:pt x="514" y="84"/>
                  </a:lnTo>
                  <a:lnTo>
                    <a:pt x="516" y="87"/>
                  </a:lnTo>
                  <a:lnTo>
                    <a:pt x="517" y="90"/>
                  </a:lnTo>
                  <a:lnTo>
                    <a:pt x="519" y="93"/>
                  </a:lnTo>
                  <a:lnTo>
                    <a:pt x="519" y="98"/>
                  </a:lnTo>
                  <a:lnTo>
                    <a:pt x="519" y="102"/>
                  </a:lnTo>
                  <a:lnTo>
                    <a:pt x="517" y="107"/>
                  </a:lnTo>
                  <a:lnTo>
                    <a:pt x="516" y="111"/>
                  </a:lnTo>
                  <a:lnTo>
                    <a:pt x="514" y="114"/>
                  </a:lnTo>
                  <a:lnTo>
                    <a:pt x="509" y="120"/>
                  </a:lnTo>
                  <a:lnTo>
                    <a:pt x="502" y="127"/>
                  </a:lnTo>
                  <a:lnTo>
                    <a:pt x="497" y="133"/>
                  </a:lnTo>
                  <a:lnTo>
                    <a:pt x="491" y="140"/>
                  </a:lnTo>
                  <a:lnTo>
                    <a:pt x="489" y="144"/>
                  </a:lnTo>
                  <a:lnTo>
                    <a:pt x="487" y="149"/>
                  </a:lnTo>
                  <a:lnTo>
                    <a:pt x="486" y="154"/>
                  </a:lnTo>
                  <a:lnTo>
                    <a:pt x="486" y="159"/>
                  </a:lnTo>
                  <a:lnTo>
                    <a:pt x="480" y="162"/>
                  </a:lnTo>
                  <a:lnTo>
                    <a:pt x="475" y="163"/>
                  </a:lnTo>
                  <a:lnTo>
                    <a:pt x="470" y="166"/>
                  </a:lnTo>
                  <a:lnTo>
                    <a:pt x="466" y="169"/>
                  </a:lnTo>
                  <a:lnTo>
                    <a:pt x="457" y="176"/>
                  </a:lnTo>
                  <a:lnTo>
                    <a:pt x="450" y="184"/>
                  </a:lnTo>
                  <a:lnTo>
                    <a:pt x="444" y="194"/>
                  </a:lnTo>
                  <a:lnTo>
                    <a:pt x="438" y="205"/>
                  </a:lnTo>
                  <a:lnTo>
                    <a:pt x="434" y="217"/>
                  </a:lnTo>
                  <a:lnTo>
                    <a:pt x="430" y="230"/>
                  </a:lnTo>
                  <a:lnTo>
                    <a:pt x="427" y="243"/>
                  </a:lnTo>
                  <a:lnTo>
                    <a:pt x="424" y="256"/>
                  </a:lnTo>
                  <a:lnTo>
                    <a:pt x="423" y="270"/>
                  </a:lnTo>
                  <a:lnTo>
                    <a:pt x="421" y="284"/>
                  </a:lnTo>
                  <a:lnTo>
                    <a:pt x="420" y="309"/>
                  </a:lnTo>
                  <a:lnTo>
                    <a:pt x="420" y="332"/>
                  </a:lnTo>
                  <a:lnTo>
                    <a:pt x="412" y="332"/>
                  </a:lnTo>
                  <a:lnTo>
                    <a:pt x="407" y="330"/>
                  </a:lnTo>
                  <a:lnTo>
                    <a:pt x="401" y="327"/>
                  </a:lnTo>
                  <a:lnTo>
                    <a:pt x="397" y="322"/>
                  </a:lnTo>
                  <a:lnTo>
                    <a:pt x="392" y="319"/>
                  </a:lnTo>
                  <a:lnTo>
                    <a:pt x="388" y="316"/>
                  </a:lnTo>
                  <a:lnTo>
                    <a:pt x="385" y="314"/>
                  </a:lnTo>
                  <a:lnTo>
                    <a:pt x="379" y="313"/>
                  </a:lnTo>
                  <a:lnTo>
                    <a:pt x="375" y="314"/>
                  </a:lnTo>
                  <a:lnTo>
                    <a:pt x="370" y="315"/>
                  </a:lnTo>
                  <a:lnTo>
                    <a:pt x="366" y="317"/>
                  </a:lnTo>
                  <a:lnTo>
                    <a:pt x="362" y="319"/>
                  </a:lnTo>
                  <a:lnTo>
                    <a:pt x="354" y="325"/>
                  </a:lnTo>
                  <a:lnTo>
                    <a:pt x="346" y="332"/>
                  </a:lnTo>
                  <a:lnTo>
                    <a:pt x="338" y="339"/>
                  </a:lnTo>
                  <a:lnTo>
                    <a:pt x="331" y="345"/>
                  </a:lnTo>
                  <a:lnTo>
                    <a:pt x="326" y="347"/>
                  </a:lnTo>
                  <a:lnTo>
                    <a:pt x="322" y="349"/>
                  </a:lnTo>
                  <a:lnTo>
                    <a:pt x="318" y="350"/>
                  </a:lnTo>
                  <a:lnTo>
                    <a:pt x="313" y="351"/>
                  </a:lnTo>
                  <a:lnTo>
                    <a:pt x="308" y="351"/>
                  </a:lnTo>
                  <a:lnTo>
                    <a:pt x="303" y="353"/>
                  </a:lnTo>
                  <a:lnTo>
                    <a:pt x="300" y="356"/>
                  </a:lnTo>
                  <a:lnTo>
                    <a:pt x="297" y="360"/>
                  </a:lnTo>
                  <a:lnTo>
                    <a:pt x="290" y="370"/>
                  </a:lnTo>
                  <a:lnTo>
                    <a:pt x="287" y="383"/>
                  </a:lnTo>
                  <a:lnTo>
                    <a:pt x="284" y="396"/>
                  </a:lnTo>
                  <a:lnTo>
                    <a:pt x="281" y="408"/>
                  </a:lnTo>
                  <a:lnTo>
                    <a:pt x="280" y="418"/>
                  </a:lnTo>
                  <a:lnTo>
                    <a:pt x="280" y="424"/>
                  </a:lnTo>
                  <a:lnTo>
                    <a:pt x="277" y="427"/>
                  </a:lnTo>
                  <a:lnTo>
                    <a:pt x="273" y="429"/>
                  </a:lnTo>
                  <a:lnTo>
                    <a:pt x="265" y="432"/>
                  </a:lnTo>
                  <a:lnTo>
                    <a:pt x="257" y="435"/>
                  </a:lnTo>
                  <a:lnTo>
                    <a:pt x="235" y="442"/>
                  </a:lnTo>
                  <a:lnTo>
                    <a:pt x="211" y="448"/>
                  </a:lnTo>
                  <a:lnTo>
                    <a:pt x="185" y="453"/>
                  </a:lnTo>
                  <a:lnTo>
                    <a:pt x="161" y="458"/>
                  </a:lnTo>
                  <a:lnTo>
                    <a:pt x="141" y="461"/>
                  </a:lnTo>
                  <a:lnTo>
                    <a:pt x="127" y="462"/>
                  </a:lnTo>
                  <a:lnTo>
                    <a:pt x="109" y="461"/>
                  </a:lnTo>
                  <a:lnTo>
                    <a:pt x="91" y="460"/>
                  </a:lnTo>
                  <a:lnTo>
                    <a:pt x="74" y="457"/>
                  </a:lnTo>
                  <a:lnTo>
                    <a:pt x="56" y="455"/>
                  </a:lnTo>
                  <a:lnTo>
                    <a:pt x="26" y="449"/>
                  </a:lnTo>
                  <a:lnTo>
                    <a:pt x="0" y="443"/>
                  </a:lnTo>
                  <a:lnTo>
                    <a:pt x="8" y="455"/>
                  </a:lnTo>
                  <a:lnTo>
                    <a:pt x="19" y="470"/>
                  </a:lnTo>
                  <a:lnTo>
                    <a:pt x="34" y="487"/>
                  </a:lnTo>
                  <a:lnTo>
                    <a:pt x="51" y="505"/>
                  </a:lnTo>
                  <a:lnTo>
                    <a:pt x="60" y="513"/>
                  </a:lnTo>
                  <a:lnTo>
                    <a:pt x="68" y="521"/>
                  </a:lnTo>
                  <a:lnTo>
                    <a:pt x="77" y="528"/>
                  </a:lnTo>
                  <a:lnTo>
                    <a:pt x="87" y="535"/>
                  </a:lnTo>
                  <a:lnTo>
                    <a:pt x="96" y="540"/>
                  </a:lnTo>
                  <a:lnTo>
                    <a:pt x="105" y="544"/>
                  </a:lnTo>
                  <a:lnTo>
                    <a:pt x="112" y="546"/>
                  </a:lnTo>
                  <a:lnTo>
                    <a:pt x="120" y="547"/>
                  </a:lnTo>
                  <a:lnTo>
                    <a:pt x="121" y="561"/>
                  </a:lnTo>
                  <a:lnTo>
                    <a:pt x="123" y="577"/>
                  </a:lnTo>
                  <a:lnTo>
                    <a:pt x="127" y="585"/>
                  </a:lnTo>
                  <a:lnTo>
                    <a:pt x="131" y="591"/>
                  </a:lnTo>
                  <a:lnTo>
                    <a:pt x="134" y="593"/>
                  </a:lnTo>
                  <a:lnTo>
                    <a:pt x="138" y="595"/>
                  </a:lnTo>
                  <a:lnTo>
                    <a:pt x="142" y="596"/>
                  </a:lnTo>
                  <a:lnTo>
                    <a:pt x="147" y="597"/>
                  </a:lnTo>
                  <a:lnTo>
                    <a:pt x="147" y="616"/>
                  </a:lnTo>
                  <a:lnTo>
                    <a:pt x="127" y="629"/>
                  </a:lnTo>
                  <a:lnTo>
                    <a:pt x="107" y="641"/>
                  </a:lnTo>
                  <a:lnTo>
                    <a:pt x="99" y="647"/>
                  </a:lnTo>
                  <a:lnTo>
                    <a:pt x="93" y="654"/>
                  </a:lnTo>
                  <a:lnTo>
                    <a:pt x="90" y="658"/>
                  </a:lnTo>
                  <a:lnTo>
                    <a:pt x="88" y="663"/>
                  </a:lnTo>
                  <a:lnTo>
                    <a:pt x="87" y="667"/>
                  </a:lnTo>
                  <a:lnTo>
                    <a:pt x="87" y="671"/>
                  </a:lnTo>
                  <a:lnTo>
                    <a:pt x="87" y="680"/>
                  </a:lnTo>
                  <a:lnTo>
                    <a:pt x="87" y="689"/>
                  </a:lnTo>
                  <a:lnTo>
                    <a:pt x="87" y="701"/>
                  </a:lnTo>
                  <a:lnTo>
                    <a:pt x="87" y="721"/>
                  </a:lnTo>
                  <a:lnTo>
                    <a:pt x="109" y="720"/>
                  </a:lnTo>
                  <a:lnTo>
                    <a:pt x="132" y="719"/>
                  </a:lnTo>
                  <a:lnTo>
                    <a:pt x="154" y="717"/>
                  </a:lnTo>
                  <a:lnTo>
                    <a:pt x="177" y="714"/>
                  </a:lnTo>
                  <a:lnTo>
                    <a:pt x="199" y="711"/>
                  </a:lnTo>
                  <a:lnTo>
                    <a:pt x="222" y="710"/>
                  </a:lnTo>
                  <a:lnTo>
                    <a:pt x="244" y="708"/>
                  </a:lnTo>
                  <a:lnTo>
                    <a:pt x="266" y="708"/>
                  </a:lnTo>
                  <a:lnTo>
                    <a:pt x="284" y="707"/>
                  </a:lnTo>
                  <a:lnTo>
                    <a:pt x="297" y="705"/>
                  </a:lnTo>
                  <a:lnTo>
                    <a:pt x="302" y="705"/>
                  </a:lnTo>
                  <a:lnTo>
                    <a:pt x="310" y="705"/>
                  </a:lnTo>
                  <a:lnTo>
                    <a:pt x="318" y="706"/>
                  </a:lnTo>
                  <a:lnTo>
                    <a:pt x="326" y="708"/>
                  </a:lnTo>
                  <a:lnTo>
                    <a:pt x="328" y="714"/>
                  </a:lnTo>
                  <a:lnTo>
                    <a:pt x="330" y="721"/>
                  </a:lnTo>
                  <a:lnTo>
                    <a:pt x="333" y="728"/>
                  </a:lnTo>
                  <a:lnTo>
                    <a:pt x="338" y="735"/>
                  </a:lnTo>
                  <a:lnTo>
                    <a:pt x="345" y="742"/>
                  </a:lnTo>
                  <a:lnTo>
                    <a:pt x="352" y="749"/>
                  </a:lnTo>
                  <a:lnTo>
                    <a:pt x="359" y="756"/>
                  </a:lnTo>
                  <a:lnTo>
                    <a:pt x="368" y="762"/>
                  </a:lnTo>
                  <a:lnTo>
                    <a:pt x="378" y="769"/>
                  </a:lnTo>
                  <a:lnTo>
                    <a:pt x="388" y="776"/>
                  </a:lnTo>
                  <a:lnTo>
                    <a:pt x="398" y="781"/>
                  </a:lnTo>
                  <a:lnTo>
                    <a:pt x="408" y="785"/>
                  </a:lnTo>
                  <a:lnTo>
                    <a:pt x="418" y="789"/>
                  </a:lnTo>
                  <a:lnTo>
                    <a:pt x="427" y="792"/>
                  </a:lnTo>
                  <a:lnTo>
                    <a:pt x="437" y="794"/>
                  </a:lnTo>
                  <a:lnTo>
                    <a:pt x="446" y="794"/>
                  </a:lnTo>
                  <a:lnTo>
                    <a:pt x="449" y="803"/>
                  </a:lnTo>
                  <a:lnTo>
                    <a:pt x="453" y="812"/>
                  </a:lnTo>
                  <a:lnTo>
                    <a:pt x="454" y="806"/>
                  </a:lnTo>
                  <a:lnTo>
                    <a:pt x="455" y="800"/>
                  </a:lnTo>
                  <a:lnTo>
                    <a:pt x="457" y="795"/>
                  </a:lnTo>
                  <a:lnTo>
                    <a:pt x="460" y="791"/>
                  </a:lnTo>
                  <a:lnTo>
                    <a:pt x="464" y="787"/>
                  </a:lnTo>
                  <a:lnTo>
                    <a:pt x="467" y="783"/>
                  </a:lnTo>
                  <a:lnTo>
                    <a:pt x="471" y="780"/>
                  </a:lnTo>
                  <a:lnTo>
                    <a:pt x="477" y="778"/>
                  </a:lnTo>
                  <a:lnTo>
                    <a:pt x="487" y="774"/>
                  </a:lnTo>
                  <a:lnTo>
                    <a:pt x="499" y="770"/>
                  </a:lnTo>
                  <a:lnTo>
                    <a:pt x="512" y="768"/>
                  </a:lnTo>
                  <a:lnTo>
                    <a:pt x="525" y="767"/>
                  </a:lnTo>
                  <a:lnTo>
                    <a:pt x="539" y="765"/>
                  </a:lnTo>
                  <a:lnTo>
                    <a:pt x="554" y="764"/>
                  </a:lnTo>
                  <a:lnTo>
                    <a:pt x="567" y="761"/>
                  </a:lnTo>
                  <a:lnTo>
                    <a:pt x="580" y="758"/>
                  </a:lnTo>
                  <a:lnTo>
                    <a:pt x="586" y="756"/>
                  </a:lnTo>
                  <a:lnTo>
                    <a:pt x="591" y="753"/>
                  </a:lnTo>
                  <a:lnTo>
                    <a:pt x="597" y="750"/>
                  </a:lnTo>
                  <a:lnTo>
                    <a:pt x="602" y="747"/>
                  </a:lnTo>
                  <a:lnTo>
                    <a:pt x="606" y="743"/>
                  </a:lnTo>
                  <a:lnTo>
                    <a:pt x="611" y="738"/>
                  </a:lnTo>
                  <a:lnTo>
                    <a:pt x="615" y="733"/>
                  </a:lnTo>
                  <a:lnTo>
                    <a:pt x="618" y="727"/>
                  </a:lnTo>
                  <a:lnTo>
                    <a:pt x="614" y="725"/>
                  </a:lnTo>
                  <a:lnTo>
                    <a:pt x="610" y="722"/>
                  </a:lnTo>
                  <a:lnTo>
                    <a:pt x="604" y="718"/>
                  </a:lnTo>
                  <a:lnTo>
                    <a:pt x="598" y="712"/>
                  </a:lnTo>
                  <a:lnTo>
                    <a:pt x="584" y="700"/>
                  </a:lnTo>
                  <a:lnTo>
                    <a:pt x="571" y="686"/>
                  </a:lnTo>
                  <a:lnTo>
                    <a:pt x="559" y="671"/>
                  </a:lnTo>
                  <a:lnTo>
                    <a:pt x="548" y="655"/>
                  </a:lnTo>
                  <a:lnTo>
                    <a:pt x="545" y="648"/>
                  </a:lnTo>
                  <a:lnTo>
                    <a:pt x="542" y="641"/>
                  </a:lnTo>
                  <a:lnTo>
                    <a:pt x="539" y="634"/>
                  </a:lnTo>
                  <a:lnTo>
                    <a:pt x="538" y="628"/>
                  </a:lnTo>
                  <a:lnTo>
                    <a:pt x="534" y="627"/>
                  </a:lnTo>
                  <a:lnTo>
                    <a:pt x="530" y="626"/>
                  </a:lnTo>
                  <a:lnTo>
                    <a:pt x="526" y="624"/>
                  </a:lnTo>
                  <a:lnTo>
                    <a:pt x="523" y="620"/>
                  </a:lnTo>
                  <a:lnTo>
                    <a:pt x="517" y="613"/>
                  </a:lnTo>
                  <a:lnTo>
                    <a:pt x="512" y="603"/>
                  </a:lnTo>
                  <a:lnTo>
                    <a:pt x="512" y="579"/>
                  </a:lnTo>
                  <a:lnTo>
                    <a:pt x="526" y="578"/>
                  </a:lnTo>
                  <a:lnTo>
                    <a:pt x="539" y="577"/>
                  </a:lnTo>
                  <a:lnTo>
                    <a:pt x="551" y="575"/>
                  </a:lnTo>
                  <a:lnTo>
                    <a:pt x="562" y="571"/>
                  </a:lnTo>
                  <a:lnTo>
                    <a:pt x="572" y="568"/>
                  </a:lnTo>
                  <a:lnTo>
                    <a:pt x="582" y="563"/>
                  </a:lnTo>
                  <a:lnTo>
                    <a:pt x="591" y="558"/>
                  </a:lnTo>
                  <a:lnTo>
                    <a:pt x="600" y="552"/>
                  </a:lnTo>
                  <a:lnTo>
                    <a:pt x="607" y="545"/>
                  </a:lnTo>
                  <a:lnTo>
                    <a:pt x="615" y="538"/>
                  </a:lnTo>
                  <a:lnTo>
                    <a:pt x="622" y="531"/>
                  </a:lnTo>
                  <a:lnTo>
                    <a:pt x="628" y="523"/>
                  </a:lnTo>
                  <a:lnTo>
                    <a:pt x="639" y="507"/>
                  </a:lnTo>
                  <a:lnTo>
                    <a:pt x="650" y="489"/>
                  </a:lnTo>
                  <a:lnTo>
                    <a:pt x="669" y="453"/>
                  </a:lnTo>
                  <a:lnTo>
                    <a:pt x="688" y="417"/>
                  </a:lnTo>
                  <a:lnTo>
                    <a:pt x="699" y="401"/>
                  </a:lnTo>
                  <a:lnTo>
                    <a:pt x="710" y="387"/>
                  </a:lnTo>
                  <a:lnTo>
                    <a:pt x="716" y="379"/>
                  </a:lnTo>
                  <a:lnTo>
                    <a:pt x="723" y="373"/>
                  </a:lnTo>
                  <a:lnTo>
                    <a:pt x="730" y="368"/>
                  </a:lnTo>
                  <a:lnTo>
                    <a:pt x="738" y="363"/>
                  </a:lnTo>
                  <a:lnTo>
                    <a:pt x="732" y="351"/>
                  </a:lnTo>
                  <a:lnTo>
                    <a:pt x="727" y="340"/>
                  </a:lnTo>
                  <a:lnTo>
                    <a:pt x="726" y="335"/>
                  </a:lnTo>
                  <a:lnTo>
                    <a:pt x="725" y="330"/>
                  </a:lnTo>
                  <a:lnTo>
                    <a:pt x="725" y="324"/>
                  </a:lnTo>
                  <a:lnTo>
                    <a:pt x="725" y="319"/>
                  </a:lnTo>
                  <a:lnTo>
                    <a:pt x="726" y="314"/>
                  </a:lnTo>
                  <a:lnTo>
                    <a:pt x="727" y="309"/>
                  </a:lnTo>
                  <a:lnTo>
                    <a:pt x="729" y="305"/>
                  </a:lnTo>
                  <a:lnTo>
                    <a:pt x="733" y="301"/>
                  </a:lnTo>
                  <a:lnTo>
                    <a:pt x="736" y="298"/>
                  </a:lnTo>
                  <a:lnTo>
                    <a:pt x="740" y="295"/>
                  </a:lnTo>
                  <a:lnTo>
                    <a:pt x="746" y="292"/>
                  </a:lnTo>
                  <a:lnTo>
                    <a:pt x="751" y="289"/>
                  </a:lnTo>
                  <a:lnTo>
                    <a:pt x="722" y="262"/>
                  </a:lnTo>
                  <a:lnTo>
                    <a:pt x="700" y="242"/>
                  </a:lnTo>
                  <a:lnTo>
                    <a:pt x="690" y="232"/>
                  </a:lnTo>
                  <a:lnTo>
                    <a:pt x="680" y="221"/>
                  </a:lnTo>
                  <a:lnTo>
                    <a:pt x="670" y="207"/>
                  </a:lnTo>
                  <a:lnTo>
                    <a:pt x="658" y="190"/>
                  </a:lnTo>
                  <a:lnTo>
                    <a:pt x="658" y="147"/>
                  </a:lnTo>
                  <a:lnTo>
                    <a:pt x="701" y="145"/>
                  </a:lnTo>
                  <a:lnTo>
                    <a:pt x="733" y="143"/>
                  </a:lnTo>
                  <a:lnTo>
                    <a:pt x="758" y="140"/>
                  </a:lnTo>
                  <a:lnTo>
                    <a:pt x="778" y="136"/>
                  </a:lnTo>
                  <a:lnTo>
                    <a:pt x="785" y="134"/>
                  </a:lnTo>
                  <a:lnTo>
                    <a:pt x="792" y="131"/>
                  </a:lnTo>
                  <a:lnTo>
                    <a:pt x="799" y="127"/>
                  </a:lnTo>
                  <a:lnTo>
                    <a:pt x="805" y="123"/>
                  </a:lnTo>
                  <a:lnTo>
                    <a:pt x="817" y="113"/>
                  </a:lnTo>
                  <a:lnTo>
                    <a:pt x="831" y="9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9" name="Freeform 263">
              <a:extLst>
                <a:ext uri="{FF2B5EF4-FFF2-40B4-BE49-F238E27FC236}">
                  <a16:creationId xmlns:a16="http://schemas.microsoft.com/office/drawing/2014/main" id="{500F821A-9CB1-BD48-BA9C-CE691D9AB5C3}"/>
                </a:ext>
              </a:extLst>
            </p:cNvPr>
            <p:cNvSpPr>
              <a:spLocks/>
            </p:cNvSpPr>
            <p:nvPr>
              <p:custDataLst>
                <p:tags r:id="rId225"/>
              </p:custDataLst>
            </p:nvPr>
          </p:nvSpPr>
          <p:spPr bwMode="auto">
            <a:xfrm>
              <a:off x="5179580" y="4224846"/>
              <a:ext cx="98782" cy="65249"/>
            </a:xfrm>
            <a:custGeom>
              <a:avLst/>
              <a:gdLst>
                <a:gd name="T0" fmla="*/ 80963 w 180"/>
                <a:gd name="T1" fmla="*/ 3671 h 112"/>
                <a:gd name="T2" fmla="*/ 76915 w 180"/>
                <a:gd name="T3" fmla="*/ 12587 h 112"/>
                <a:gd name="T4" fmla="*/ 73316 w 180"/>
                <a:gd name="T5" fmla="*/ 20453 h 112"/>
                <a:gd name="T6" fmla="*/ 68369 w 180"/>
                <a:gd name="T7" fmla="*/ 27796 h 112"/>
                <a:gd name="T8" fmla="*/ 63421 w 180"/>
                <a:gd name="T9" fmla="*/ 34613 h 112"/>
                <a:gd name="T10" fmla="*/ 58023 w 180"/>
                <a:gd name="T11" fmla="*/ 41956 h 112"/>
                <a:gd name="T12" fmla="*/ 51726 w 180"/>
                <a:gd name="T13" fmla="*/ 48249 h 112"/>
                <a:gd name="T14" fmla="*/ 45429 w 180"/>
                <a:gd name="T15" fmla="*/ 53494 h 112"/>
                <a:gd name="T16" fmla="*/ 39132 w 180"/>
                <a:gd name="T17" fmla="*/ 58738 h 112"/>
                <a:gd name="T18" fmla="*/ 36883 w 180"/>
                <a:gd name="T19" fmla="*/ 56116 h 112"/>
                <a:gd name="T20" fmla="*/ 35534 w 180"/>
                <a:gd name="T21" fmla="*/ 52969 h 112"/>
                <a:gd name="T22" fmla="*/ 34184 w 180"/>
                <a:gd name="T23" fmla="*/ 49822 h 112"/>
                <a:gd name="T24" fmla="*/ 33285 w 180"/>
                <a:gd name="T25" fmla="*/ 46151 h 112"/>
                <a:gd name="T26" fmla="*/ 31486 w 180"/>
                <a:gd name="T27" fmla="*/ 42480 h 112"/>
                <a:gd name="T28" fmla="*/ 30586 w 180"/>
                <a:gd name="T29" fmla="*/ 38809 h 112"/>
                <a:gd name="T30" fmla="*/ 29237 w 180"/>
                <a:gd name="T31" fmla="*/ 36187 h 112"/>
                <a:gd name="T32" fmla="*/ 26988 w 180"/>
                <a:gd name="T33" fmla="*/ 33040 h 112"/>
                <a:gd name="T34" fmla="*/ 20241 w 180"/>
                <a:gd name="T35" fmla="*/ 25173 h 112"/>
                <a:gd name="T36" fmla="*/ 16193 w 180"/>
                <a:gd name="T37" fmla="*/ 19929 h 112"/>
                <a:gd name="T38" fmla="*/ 13494 w 180"/>
                <a:gd name="T39" fmla="*/ 17307 h 112"/>
                <a:gd name="T40" fmla="*/ 11245 w 180"/>
                <a:gd name="T41" fmla="*/ 16258 h 112"/>
                <a:gd name="T42" fmla="*/ 8096 w 180"/>
                <a:gd name="T43" fmla="*/ 15733 h 112"/>
                <a:gd name="T44" fmla="*/ 0 w 180"/>
                <a:gd name="T45" fmla="*/ 13636 h 112"/>
                <a:gd name="T46" fmla="*/ 11695 w 180"/>
                <a:gd name="T47" fmla="*/ 7342 h 112"/>
                <a:gd name="T48" fmla="*/ 18442 w 180"/>
                <a:gd name="T49" fmla="*/ 4720 h 112"/>
                <a:gd name="T50" fmla="*/ 25188 w 180"/>
                <a:gd name="T51" fmla="*/ 2622 h 112"/>
                <a:gd name="T52" fmla="*/ 33285 w 180"/>
                <a:gd name="T53" fmla="*/ 1573 h 112"/>
                <a:gd name="T54" fmla="*/ 41831 w 180"/>
                <a:gd name="T55" fmla="*/ 524 h 112"/>
                <a:gd name="T56" fmla="*/ 51277 w 180"/>
                <a:gd name="T57" fmla="*/ 0 h 112"/>
                <a:gd name="T58" fmla="*/ 60722 w 180"/>
                <a:gd name="T59" fmla="*/ 524 h 112"/>
                <a:gd name="T60" fmla="*/ 70618 w 180"/>
                <a:gd name="T61" fmla="*/ 1573 h 112"/>
                <a:gd name="T62" fmla="*/ 80963 w 180"/>
                <a:gd name="T63" fmla="*/ 3671 h 1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0" h="112">
                  <a:moveTo>
                    <a:pt x="180" y="7"/>
                  </a:moveTo>
                  <a:lnTo>
                    <a:pt x="171" y="24"/>
                  </a:lnTo>
                  <a:lnTo>
                    <a:pt x="163" y="39"/>
                  </a:lnTo>
                  <a:lnTo>
                    <a:pt x="152" y="53"/>
                  </a:lnTo>
                  <a:lnTo>
                    <a:pt x="141" y="66"/>
                  </a:lnTo>
                  <a:lnTo>
                    <a:pt x="129" y="80"/>
                  </a:lnTo>
                  <a:lnTo>
                    <a:pt x="115" y="92"/>
                  </a:lnTo>
                  <a:lnTo>
                    <a:pt x="101" y="102"/>
                  </a:lnTo>
                  <a:lnTo>
                    <a:pt x="87" y="112"/>
                  </a:lnTo>
                  <a:lnTo>
                    <a:pt x="82" y="107"/>
                  </a:lnTo>
                  <a:lnTo>
                    <a:pt x="79" y="101"/>
                  </a:lnTo>
                  <a:lnTo>
                    <a:pt x="76" y="95"/>
                  </a:lnTo>
                  <a:lnTo>
                    <a:pt x="74" y="88"/>
                  </a:lnTo>
                  <a:lnTo>
                    <a:pt x="70" y="81"/>
                  </a:lnTo>
                  <a:lnTo>
                    <a:pt x="68" y="74"/>
                  </a:lnTo>
                  <a:lnTo>
                    <a:pt x="65" y="69"/>
                  </a:lnTo>
                  <a:lnTo>
                    <a:pt x="60" y="63"/>
                  </a:lnTo>
                  <a:lnTo>
                    <a:pt x="45" y="48"/>
                  </a:lnTo>
                  <a:lnTo>
                    <a:pt x="36" y="38"/>
                  </a:lnTo>
                  <a:lnTo>
                    <a:pt x="30" y="33"/>
                  </a:lnTo>
                  <a:lnTo>
                    <a:pt x="25" y="31"/>
                  </a:lnTo>
                  <a:lnTo>
                    <a:pt x="18" y="30"/>
                  </a:lnTo>
                  <a:lnTo>
                    <a:pt x="0" y="26"/>
                  </a:lnTo>
                  <a:lnTo>
                    <a:pt x="26" y="14"/>
                  </a:lnTo>
                  <a:lnTo>
                    <a:pt x="41" y="9"/>
                  </a:lnTo>
                  <a:lnTo>
                    <a:pt x="56" y="5"/>
                  </a:lnTo>
                  <a:lnTo>
                    <a:pt x="74" y="3"/>
                  </a:lnTo>
                  <a:lnTo>
                    <a:pt x="93" y="1"/>
                  </a:lnTo>
                  <a:lnTo>
                    <a:pt x="114" y="0"/>
                  </a:lnTo>
                  <a:lnTo>
                    <a:pt x="135" y="1"/>
                  </a:lnTo>
                  <a:lnTo>
                    <a:pt x="157" y="3"/>
                  </a:lnTo>
                  <a:lnTo>
                    <a:pt x="180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0" name="Freeform 264">
              <a:extLst>
                <a:ext uri="{FF2B5EF4-FFF2-40B4-BE49-F238E27FC236}">
                  <a16:creationId xmlns:a16="http://schemas.microsoft.com/office/drawing/2014/main" id="{01F71654-4000-A341-B19F-13EF9B4264C6}"/>
                </a:ext>
              </a:extLst>
            </p:cNvPr>
            <p:cNvSpPr>
              <a:spLocks/>
            </p:cNvSpPr>
            <p:nvPr>
              <p:custDataLst>
                <p:tags r:id="rId226"/>
              </p:custDataLst>
            </p:nvPr>
          </p:nvSpPr>
          <p:spPr bwMode="auto">
            <a:xfrm>
              <a:off x="5282236" y="4316546"/>
              <a:ext cx="91032" cy="111099"/>
            </a:xfrm>
            <a:custGeom>
              <a:avLst/>
              <a:gdLst>
                <a:gd name="T0" fmla="*/ 0 w 173"/>
                <a:gd name="T1" fmla="*/ 35421 h 192"/>
                <a:gd name="T2" fmla="*/ 11645 w 173"/>
                <a:gd name="T3" fmla="*/ 21878 h 192"/>
                <a:gd name="T4" fmla="*/ 21995 w 173"/>
                <a:gd name="T5" fmla="*/ 10939 h 192"/>
                <a:gd name="T6" fmla="*/ 24152 w 173"/>
                <a:gd name="T7" fmla="*/ 8334 h 192"/>
                <a:gd name="T8" fmla="*/ 27171 w 173"/>
                <a:gd name="T9" fmla="*/ 6251 h 192"/>
                <a:gd name="T10" fmla="*/ 30190 w 173"/>
                <a:gd name="T11" fmla="*/ 4167 h 192"/>
                <a:gd name="T12" fmla="*/ 32778 w 173"/>
                <a:gd name="T13" fmla="*/ 3125 h 192"/>
                <a:gd name="T14" fmla="*/ 35797 w 173"/>
                <a:gd name="T15" fmla="*/ 1563 h 192"/>
                <a:gd name="T16" fmla="*/ 38815 w 173"/>
                <a:gd name="T17" fmla="*/ 1042 h 192"/>
                <a:gd name="T18" fmla="*/ 42266 w 173"/>
                <a:gd name="T19" fmla="*/ 521 h 192"/>
                <a:gd name="T20" fmla="*/ 46147 w 173"/>
                <a:gd name="T21" fmla="*/ 0 h 192"/>
                <a:gd name="T22" fmla="*/ 50029 w 173"/>
                <a:gd name="T23" fmla="*/ 521 h 192"/>
                <a:gd name="T24" fmla="*/ 53479 w 173"/>
                <a:gd name="T25" fmla="*/ 1042 h 192"/>
                <a:gd name="T26" fmla="*/ 56929 w 173"/>
                <a:gd name="T27" fmla="*/ 2605 h 192"/>
                <a:gd name="T28" fmla="*/ 59948 w 173"/>
                <a:gd name="T29" fmla="*/ 4167 h 192"/>
                <a:gd name="T30" fmla="*/ 62536 w 173"/>
                <a:gd name="T31" fmla="*/ 6772 h 192"/>
                <a:gd name="T32" fmla="*/ 65124 w 173"/>
                <a:gd name="T33" fmla="*/ 9897 h 192"/>
                <a:gd name="T34" fmla="*/ 66849 w 173"/>
                <a:gd name="T35" fmla="*/ 12502 h 192"/>
                <a:gd name="T36" fmla="*/ 69005 w 173"/>
                <a:gd name="T37" fmla="*/ 15627 h 192"/>
                <a:gd name="T38" fmla="*/ 70299 w 173"/>
                <a:gd name="T39" fmla="*/ 19273 h 192"/>
                <a:gd name="T40" fmla="*/ 71593 w 173"/>
                <a:gd name="T41" fmla="*/ 22399 h 192"/>
                <a:gd name="T42" fmla="*/ 72456 w 173"/>
                <a:gd name="T43" fmla="*/ 26045 h 192"/>
                <a:gd name="T44" fmla="*/ 72887 w 173"/>
                <a:gd name="T45" fmla="*/ 29691 h 192"/>
                <a:gd name="T46" fmla="*/ 74181 w 173"/>
                <a:gd name="T47" fmla="*/ 37505 h 192"/>
                <a:gd name="T48" fmla="*/ 74612 w 173"/>
                <a:gd name="T49" fmla="*/ 45318 h 192"/>
                <a:gd name="T50" fmla="*/ 67711 w 173"/>
                <a:gd name="T51" fmla="*/ 59383 h 192"/>
                <a:gd name="T52" fmla="*/ 62967 w 173"/>
                <a:gd name="T53" fmla="*/ 71363 h 192"/>
                <a:gd name="T54" fmla="*/ 59948 w 173"/>
                <a:gd name="T55" fmla="*/ 77093 h 192"/>
                <a:gd name="T56" fmla="*/ 56067 w 173"/>
                <a:gd name="T57" fmla="*/ 83344 h 192"/>
                <a:gd name="T58" fmla="*/ 50460 w 173"/>
                <a:gd name="T59" fmla="*/ 90637 h 192"/>
                <a:gd name="T60" fmla="*/ 42697 w 173"/>
                <a:gd name="T61" fmla="*/ 100013 h 192"/>
                <a:gd name="T62" fmla="*/ 37090 w 173"/>
                <a:gd name="T63" fmla="*/ 95325 h 192"/>
                <a:gd name="T64" fmla="*/ 31915 w 173"/>
                <a:gd name="T65" fmla="*/ 91679 h 192"/>
                <a:gd name="T66" fmla="*/ 27171 w 173"/>
                <a:gd name="T67" fmla="*/ 88032 h 192"/>
                <a:gd name="T68" fmla="*/ 23289 w 173"/>
                <a:gd name="T69" fmla="*/ 84907 h 192"/>
                <a:gd name="T70" fmla="*/ 19839 w 173"/>
                <a:gd name="T71" fmla="*/ 81261 h 192"/>
                <a:gd name="T72" fmla="*/ 17251 w 173"/>
                <a:gd name="T73" fmla="*/ 78135 h 192"/>
                <a:gd name="T74" fmla="*/ 14664 w 173"/>
                <a:gd name="T75" fmla="*/ 75010 h 192"/>
                <a:gd name="T76" fmla="*/ 12938 w 173"/>
                <a:gd name="T77" fmla="*/ 71363 h 192"/>
                <a:gd name="T78" fmla="*/ 9488 w 173"/>
                <a:gd name="T79" fmla="*/ 64071 h 192"/>
                <a:gd name="T80" fmla="*/ 6901 w 173"/>
                <a:gd name="T81" fmla="*/ 55736 h 192"/>
                <a:gd name="T82" fmla="*/ 3882 w 173"/>
                <a:gd name="T83" fmla="*/ 46881 h 192"/>
                <a:gd name="T84" fmla="*/ 0 w 173"/>
                <a:gd name="T85" fmla="*/ 35421 h 1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3" h="192">
                  <a:moveTo>
                    <a:pt x="0" y="68"/>
                  </a:moveTo>
                  <a:lnTo>
                    <a:pt x="27" y="42"/>
                  </a:lnTo>
                  <a:lnTo>
                    <a:pt x="51" y="21"/>
                  </a:lnTo>
                  <a:lnTo>
                    <a:pt x="56" y="16"/>
                  </a:lnTo>
                  <a:lnTo>
                    <a:pt x="63" y="12"/>
                  </a:lnTo>
                  <a:lnTo>
                    <a:pt x="70" y="8"/>
                  </a:lnTo>
                  <a:lnTo>
                    <a:pt x="76" y="6"/>
                  </a:lnTo>
                  <a:lnTo>
                    <a:pt x="83" y="3"/>
                  </a:lnTo>
                  <a:lnTo>
                    <a:pt x="90" y="2"/>
                  </a:lnTo>
                  <a:lnTo>
                    <a:pt x="98" y="1"/>
                  </a:lnTo>
                  <a:lnTo>
                    <a:pt x="107" y="0"/>
                  </a:lnTo>
                  <a:lnTo>
                    <a:pt x="116" y="1"/>
                  </a:lnTo>
                  <a:lnTo>
                    <a:pt x="124" y="2"/>
                  </a:lnTo>
                  <a:lnTo>
                    <a:pt x="132" y="5"/>
                  </a:lnTo>
                  <a:lnTo>
                    <a:pt x="139" y="8"/>
                  </a:lnTo>
                  <a:lnTo>
                    <a:pt x="145" y="13"/>
                  </a:lnTo>
                  <a:lnTo>
                    <a:pt x="151" y="19"/>
                  </a:lnTo>
                  <a:lnTo>
                    <a:pt x="155" y="24"/>
                  </a:lnTo>
                  <a:lnTo>
                    <a:pt x="160" y="30"/>
                  </a:lnTo>
                  <a:lnTo>
                    <a:pt x="163" y="37"/>
                  </a:lnTo>
                  <a:lnTo>
                    <a:pt x="166" y="43"/>
                  </a:lnTo>
                  <a:lnTo>
                    <a:pt x="168" y="50"/>
                  </a:lnTo>
                  <a:lnTo>
                    <a:pt x="169" y="57"/>
                  </a:lnTo>
                  <a:lnTo>
                    <a:pt x="172" y="72"/>
                  </a:lnTo>
                  <a:lnTo>
                    <a:pt x="173" y="87"/>
                  </a:lnTo>
                  <a:lnTo>
                    <a:pt x="157" y="114"/>
                  </a:lnTo>
                  <a:lnTo>
                    <a:pt x="146" y="137"/>
                  </a:lnTo>
                  <a:lnTo>
                    <a:pt x="139" y="148"/>
                  </a:lnTo>
                  <a:lnTo>
                    <a:pt x="130" y="160"/>
                  </a:lnTo>
                  <a:lnTo>
                    <a:pt x="117" y="174"/>
                  </a:lnTo>
                  <a:lnTo>
                    <a:pt x="99" y="192"/>
                  </a:lnTo>
                  <a:lnTo>
                    <a:pt x="86" y="183"/>
                  </a:lnTo>
                  <a:lnTo>
                    <a:pt x="74" y="176"/>
                  </a:lnTo>
                  <a:lnTo>
                    <a:pt x="63" y="169"/>
                  </a:lnTo>
                  <a:lnTo>
                    <a:pt x="54" y="163"/>
                  </a:lnTo>
                  <a:lnTo>
                    <a:pt x="46" y="156"/>
                  </a:lnTo>
                  <a:lnTo>
                    <a:pt x="40" y="150"/>
                  </a:lnTo>
                  <a:lnTo>
                    <a:pt x="34" y="144"/>
                  </a:lnTo>
                  <a:lnTo>
                    <a:pt x="30" y="137"/>
                  </a:lnTo>
                  <a:lnTo>
                    <a:pt x="22" y="123"/>
                  </a:lnTo>
                  <a:lnTo>
                    <a:pt x="16" y="107"/>
                  </a:lnTo>
                  <a:lnTo>
                    <a:pt x="9" y="90"/>
                  </a:lnTo>
                  <a:lnTo>
                    <a:pt x="0" y="6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1" name="Freeform 265">
              <a:extLst>
                <a:ext uri="{FF2B5EF4-FFF2-40B4-BE49-F238E27FC236}">
                  <a16:creationId xmlns:a16="http://schemas.microsoft.com/office/drawing/2014/main" id="{EF31A324-09A1-ED40-8FCD-2DB3EA125544}"/>
                </a:ext>
              </a:extLst>
            </p:cNvPr>
            <p:cNvSpPr>
              <a:spLocks/>
            </p:cNvSpPr>
            <p:nvPr>
              <p:custDataLst>
                <p:tags r:id="rId227"/>
              </p:custDataLst>
            </p:nvPr>
          </p:nvSpPr>
          <p:spPr bwMode="auto">
            <a:xfrm>
              <a:off x="5334531" y="4372976"/>
              <a:ext cx="127834" cy="146369"/>
            </a:xfrm>
            <a:custGeom>
              <a:avLst/>
              <a:gdLst>
                <a:gd name="T0" fmla="*/ 33276 w 233"/>
                <a:gd name="T1" fmla="*/ 0 h 252"/>
                <a:gd name="T2" fmla="*/ 37323 w 233"/>
                <a:gd name="T3" fmla="*/ 1046 h 252"/>
                <a:gd name="T4" fmla="*/ 40021 w 233"/>
                <a:gd name="T5" fmla="*/ 1569 h 252"/>
                <a:gd name="T6" fmla="*/ 42719 w 233"/>
                <a:gd name="T7" fmla="*/ 1569 h 252"/>
                <a:gd name="T8" fmla="*/ 44518 w 233"/>
                <a:gd name="T9" fmla="*/ 1046 h 252"/>
                <a:gd name="T10" fmla="*/ 47666 w 233"/>
                <a:gd name="T11" fmla="*/ 523 h 252"/>
                <a:gd name="T12" fmla="*/ 50814 w 233"/>
                <a:gd name="T13" fmla="*/ 0 h 252"/>
                <a:gd name="T14" fmla="*/ 56210 w 233"/>
                <a:gd name="T15" fmla="*/ 8889 h 252"/>
                <a:gd name="T16" fmla="*/ 62955 w 233"/>
                <a:gd name="T17" fmla="*/ 19346 h 252"/>
                <a:gd name="T18" fmla="*/ 64754 w 233"/>
                <a:gd name="T19" fmla="*/ 21961 h 252"/>
                <a:gd name="T20" fmla="*/ 66552 w 233"/>
                <a:gd name="T21" fmla="*/ 24052 h 252"/>
                <a:gd name="T22" fmla="*/ 68801 w 233"/>
                <a:gd name="T23" fmla="*/ 25621 h 252"/>
                <a:gd name="T24" fmla="*/ 70599 w 233"/>
                <a:gd name="T25" fmla="*/ 27189 h 252"/>
                <a:gd name="T26" fmla="*/ 73298 w 233"/>
                <a:gd name="T27" fmla="*/ 28235 h 252"/>
                <a:gd name="T28" fmla="*/ 75546 w 233"/>
                <a:gd name="T29" fmla="*/ 29281 h 252"/>
                <a:gd name="T30" fmla="*/ 78244 w 233"/>
                <a:gd name="T31" fmla="*/ 29281 h 252"/>
                <a:gd name="T32" fmla="*/ 80942 w 233"/>
                <a:gd name="T33" fmla="*/ 29281 h 252"/>
                <a:gd name="T34" fmla="*/ 80942 w 233"/>
                <a:gd name="T35" fmla="*/ 41830 h 252"/>
                <a:gd name="T36" fmla="*/ 86788 w 233"/>
                <a:gd name="T37" fmla="*/ 53856 h 252"/>
                <a:gd name="T38" fmla="*/ 95332 w 233"/>
                <a:gd name="T39" fmla="*/ 66927 h 252"/>
                <a:gd name="T40" fmla="*/ 96681 w 233"/>
                <a:gd name="T41" fmla="*/ 70587 h 252"/>
                <a:gd name="T42" fmla="*/ 98929 w 233"/>
                <a:gd name="T43" fmla="*/ 74247 h 252"/>
                <a:gd name="T44" fmla="*/ 100278 w 233"/>
                <a:gd name="T45" fmla="*/ 78953 h 252"/>
                <a:gd name="T46" fmla="*/ 101627 w 233"/>
                <a:gd name="T47" fmla="*/ 83659 h 252"/>
                <a:gd name="T48" fmla="*/ 103426 w 233"/>
                <a:gd name="T49" fmla="*/ 88888 h 252"/>
                <a:gd name="T50" fmla="*/ 104325 w 233"/>
                <a:gd name="T51" fmla="*/ 94116 h 252"/>
                <a:gd name="T52" fmla="*/ 104775 w 233"/>
                <a:gd name="T53" fmla="*/ 99868 h 252"/>
                <a:gd name="T54" fmla="*/ 104775 w 233"/>
                <a:gd name="T55" fmla="*/ 106665 h 252"/>
                <a:gd name="T56" fmla="*/ 104325 w 233"/>
                <a:gd name="T57" fmla="*/ 112940 h 252"/>
                <a:gd name="T58" fmla="*/ 103426 w 233"/>
                <a:gd name="T59" fmla="*/ 119214 h 252"/>
                <a:gd name="T60" fmla="*/ 102077 w 233"/>
                <a:gd name="T61" fmla="*/ 125489 h 252"/>
                <a:gd name="T62" fmla="*/ 101627 w 233"/>
                <a:gd name="T63" fmla="*/ 131763 h 252"/>
                <a:gd name="T64" fmla="*/ 99829 w 233"/>
                <a:gd name="T65" fmla="*/ 131763 h 252"/>
                <a:gd name="T66" fmla="*/ 96681 w 233"/>
                <a:gd name="T67" fmla="*/ 130717 h 252"/>
                <a:gd name="T68" fmla="*/ 93533 w 233"/>
                <a:gd name="T69" fmla="*/ 128626 h 252"/>
                <a:gd name="T70" fmla="*/ 89036 w 233"/>
                <a:gd name="T71" fmla="*/ 126011 h 252"/>
                <a:gd name="T72" fmla="*/ 79143 w 233"/>
                <a:gd name="T73" fmla="*/ 118168 h 252"/>
                <a:gd name="T74" fmla="*/ 67901 w 233"/>
                <a:gd name="T75" fmla="*/ 108757 h 252"/>
                <a:gd name="T76" fmla="*/ 56210 w 233"/>
                <a:gd name="T77" fmla="*/ 97254 h 252"/>
                <a:gd name="T78" fmla="*/ 44968 w 233"/>
                <a:gd name="T79" fmla="*/ 86273 h 252"/>
                <a:gd name="T80" fmla="*/ 35075 w 233"/>
                <a:gd name="T81" fmla="*/ 75816 h 252"/>
                <a:gd name="T82" fmla="*/ 27430 w 233"/>
                <a:gd name="T83" fmla="*/ 67450 h 252"/>
                <a:gd name="T84" fmla="*/ 24732 w 233"/>
                <a:gd name="T85" fmla="*/ 65359 h 252"/>
                <a:gd name="T86" fmla="*/ 21585 w 233"/>
                <a:gd name="T87" fmla="*/ 62744 h 252"/>
                <a:gd name="T88" fmla="*/ 18437 w 233"/>
                <a:gd name="T89" fmla="*/ 60653 h 252"/>
                <a:gd name="T90" fmla="*/ 14839 w 233"/>
                <a:gd name="T91" fmla="*/ 58561 h 252"/>
                <a:gd name="T92" fmla="*/ 7645 w 233"/>
                <a:gd name="T93" fmla="*/ 54378 h 252"/>
                <a:gd name="T94" fmla="*/ 0 w 233"/>
                <a:gd name="T95" fmla="*/ 51764 h 252"/>
                <a:gd name="T96" fmla="*/ 17987 w 233"/>
                <a:gd name="T97" fmla="*/ 32941 h 252"/>
                <a:gd name="T98" fmla="*/ 26531 w 233"/>
                <a:gd name="T99" fmla="*/ 22483 h 252"/>
                <a:gd name="T100" fmla="*/ 29229 w 233"/>
                <a:gd name="T101" fmla="*/ 17255 h 252"/>
                <a:gd name="T102" fmla="*/ 31028 w 233"/>
                <a:gd name="T103" fmla="*/ 13072 h 252"/>
                <a:gd name="T104" fmla="*/ 32377 w 233"/>
                <a:gd name="T105" fmla="*/ 7320 h 252"/>
                <a:gd name="T106" fmla="*/ 33276 w 233"/>
                <a:gd name="T107" fmla="*/ 0 h 2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3" h="252">
                  <a:moveTo>
                    <a:pt x="74" y="0"/>
                  </a:moveTo>
                  <a:lnTo>
                    <a:pt x="83" y="2"/>
                  </a:lnTo>
                  <a:lnTo>
                    <a:pt x="89" y="3"/>
                  </a:lnTo>
                  <a:lnTo>
                    <a:pt x="95" y="3"/>
                  </a:lnTo>
                  <a:lnTo>
                    <a:pt x="99" y="2"/>
                  </a:lnTo>
                  <a:lnTo>
                    <a:pt x="106" y="1"/>
                  </a:lnTo>
                  <a:lnTo>
                    <a:pt x="113" y="0"/>
                  </a:lnTo>
                  <a:lnTo>
                    <a:pt x="125" y="17"/>
                  </a:lnTo>
                  <a:lnTo>
                    <a:pt x="140" y="37"/>
                  </a:lnTo>
                  <a:lnTo>
                    <a:pt x="144" y="42"/>
                  </a:lnTo>
                  <a:lnTo>
                    <a:pt x="148" y="46"/>
                  </a:lnTo>
                  <a:lnTo>
                    <a:pt x="153" y="49"/>
                  </a:lnTo>
                  <a:lnTo>
                    <a:pt x="157" y="52"/>
                  </a:lnTo>
                  <a:lnTo>
                    <a:pt x="163" y="54"/>
                  </a:lnTo>
                  <a:lnTo>
                    <a:pt x="168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0" y="80"/>
                  </a:lnTo>
                  <a:lnTo>
                    <a:pt x="193" y="103"/>
                  </a:lnTo>
                  <a:lnTo>
                    <a:pt x="212" y="128"/>
                  </a:lnTo>
                  <a:lnTo>
                    <a:pt x="215" y="135"/>
                  </a:lnTo>
                  <a:lnTo>
                    <a:pt x="220" y="142"/>
                  </a:lnTo>
                  <a:lnTo>
                    <a:pt x="223" y="151"/>
                  </a:lnTo>
                  <a:lnTo>
                    <a:pt x="226" y="160"/>
                  </a:lnTo>
                  <a:lnTo>
                    <a:pt x="230" y="170"/>
                  </a:lnTo>
                  <a:lnTo>
                    <a:pt x="232" y="180"/>
                  </a:lnTo>
                  <a:lnTo>
                    <a:pt x="233" y="191"/>
                  </a:lnTo>
                  <a:lnTo>
                    <a:pt x="233" y="204"/>
                  </a:lnTo>
                  <a:lnTo>
                    <a:pt x="232" y="216"/>
                  </a:lnTo>
                  <a:lnTo>
                    <a:pt x="230" y="228"/>
                  </a:lnTo>
                  <a:lnTo>
                    <a:pt x="227" y="240"/>
                  </a:lnTo>
                  <a:lnTo>
                    <a:pt x="226" y="252"/>
                  </a:lnTo>
                  <a:lnTo>
                    <a:pt x="222" y="252"/>
                  </a:lnTo>
                  <a:lnTo>
                    <a:pt x="215" y="250"/>
                  </a:lnTo>
                  <a:lnTo>
                    <a:pt x="208" y="246"/>
                  </a:lnTo>
                  <a:lnTo>
                    <a:pt x="198" y="241"/>
                  </a:lnTo>
                  <a:lnTo>
                    <a:pt x="176" y="226"/>
                  </a:lnTo>
                  <a:lnTo>
                    <a:pt x="151" y="208"/>
                  </a:lnTo>
                  <a:lnTo>
                    <a:pt x="125" y="186"/>
                  </a:lnTo>
                  <a:lnTo>
                    <a:pt x="100" y="165"/>
                  </a:lnTo>
                  <a:lnTo>
                    <a:pt x="78" y="145"/>
                  </a:lnTo>
                  <a:lnTo>
                    <a:pt x="61" y="129"/>
                  </a:lnTo>
                  <a:lnTo>
                    <a:pt x="55" y="125"/>
                  </a:lnTo>
                  <a:lnTo>
                    <a:pt x="48" y="120"/>
                  </a:lnTo>
                  <a:lnTo>
                    <a:pt x="41" y="116"/>
                  </a:lnTo>
                  <a:lnTo>
                    <a:pt x="33" y="112"/>
                  </a:lnTo>
                  <a:lnTo>
                    <a:pt x="17" y="104"/>
                  </a:lnTo>
                  <a:lnTo>
                    <a:pt x="0" y="99"/>
                  </a:lnTo>
                  <a:lnTo>
                    <a:pt x="40" y="63"/>
                  </a:lnTo>
                  <a:lnTo>
                    <a:pt x="59" y="43"/>
                  </a:lnTo>
                  <a:lnTo>
                    <a:pt x="65" y="33"/>
                  </a:lnTo>
                  <a:lnTo>
                    <a:pt x="69" y="25"/>
                  </a:lnTo>
                  <a:lnTo>
                    <a:pt x="72" y="14"/>
                  </a:lnTo>
                  <a:lnTo>
                    <a:pt x="7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2" name="Freeform 266">
              <a:extLst>
                <a:ext uri="{FF2B5EF4-FFF2-40B4-BE49-F238E27FC236}">
                  <a16:creationId xmlns:a16="http://schemas.microsoft.com/office/drawing/2014/main" id="{4EB19A7F-544C-0A4A-8005-A9B0ED113E15}"/>
                </a:ext>
              </a:extLst>
            </p:cNvPr>
            <p:cNvSpPr>
              <a:spLocks/>
            </p:cNvSpPr>
            <p:nvPr>
              <p:custDataLst>
                <p:tags r:id="rId228"/>
              </p:custDataLst>
            </p:nvPr>
          </p:nvSpPr>
          <p:spPr bwMode="auto">
            <a:xfrm>
              <a:off x="5596011" y="4283041"/>
              <a:ext cx="127834" cy="223960"/>
            </a:xfrm>
            <a:custGeom>
              <a:avLst/>
              <a:gdLst>
                <a:gd name="T0" fmla="*/ 5537 w 246"/>
                <a:gd name="T1" fmla="*/ 199490 h 380"/>
                <a:gd name="T2" fmla="*/ 5963 w 246"/>
                <a:gd name="T3" fmla="*/ 194715 h 380"/>
                <a:gd name="T4" fmla="*/ 6389 w 246"/>
                <a:gd name="T5" fmla="*/ 190470 h 380"/>
                <a:gd name="T6" fmla="*/ 7666 w 246"/>
                <a:gd name="T7" fmla="*/ 186226 h 380"/>
                <a:gd name="T8" fmla="*/ 8518 w 246"/>
                <a:gd name="T9" fmla="*/ 182512 h 380"/>
                <a:gd name="T10" fmla="*/ 10648 w 246"/>
                <a:gd name="T11" fmla="*/ 176676 h 380"/>
                <a:gd name="T12" fmla="*/ 11074 w 246"/>
                <a:gd name="T13" fmla="*/ 173492 h 380"/>
                <a:gd name="T14" fmla="*/ 10648 w 246"/>
                <a:gd name="T15" fmla="*/ 170309 h 380"/>
                <a:gd name="T16" fmla="*/ 9796 w 246"/>
                <a:gd name="T17" fmla="*/ 166595 h 380"/>
                <a:gd name="T18" fmla="*/ 8092 w 246"/>
                <a:gd name="T19" fmla="*/ 161820 h 380"/>
                <a:gd name="T20" fmla="*/ 5537 w 246"/>
                <a:gd name="T21" fmla="*/ 156515 h 380"/>
                <a:gd name="T22" fmla="*/ 3833 w 246"/>
                <a:gd name="T23" fmla="*/ 151209 h 380"/>
                <a:gd name="T24" fmla="*/ 1704 w 246"/>
                <a:gd name="T25" fmla="*/ 145903 h 380"/>
                <a:gd name="T26" fmla="*/ 426 w 246"/>
                <a:gd name="T27" fmla="*/ 141659 h 380"/>
                <a:gd name="T28" fmla="*/ 0 w 246"/>
                <a:gd name="T29" fmla="*/ 137414 h 380"/>
                <a:gd name="T30" fmla="*/ 426 w 246"/>
                <a:gd name="T31" fmla="*/ 133170 h 380"/>
                <a:gd name="T32" fmla="*/ 852 w 246"/>
                <a:gd name="T33" fmla="*/ 128926 h 380"/>
                <a:gd name="T34" fmla="*/ 1278 w 246"/>
                <a:gd name="T35" fmla="*/ 125212 h 380"/>
                <a:gd name="T36" fmla="*/ 2555 w 246"/>
                <a:gd name="T37" fmla="*/ 122028 h 380"/>
                <a:gd name="T38" fmla="*/ 4685 w 246"/>
                <a:gd name="T39" fmla="*/ 115662 h 380"/>
                <a:gd name="T40" fmla="*/ 8092 w 246"/>
                <a:gd name="T41" fmla="*/ 109825 h 380"/>
                <a:gd name="T42" fmla="*/ 11074 w 246"/>
                <a:gd name="T43" fmla="*/ 104520 h 380"/>
                <a:gd name="T44" fmla="*/ 14481 w 246"/>
                <a:gd name="T45" fmla="*/ 98153 h 380"/>
                <a:gd name="T46" fmla="*/ 17463 w 246"/>
                <a:gd name="T47" fmla="*/ 91787 h 380"/>
                <a:gd name="T48" fmla="*/ 20018 w 246"/>
                <a:gd name="T49" fmla="*/ 84889 h 380"/>
                <a:gd name="T50" fmla="*/ 11074 w 246"/>
                <a:gd name="T51" fmla="*/ 38731 h 380"/>
                <a:gd name="T52" fmla="*/ 11074 w 246"/>
                <a:gd name="T53" fmla="*/ 26528 h 380"/>
                <a:gd name="T54" fmla="*/ 10222 w 246"/>
                <a:gd name="T55" fmla="*/ 17508 h 380"/>
                <a:gd name="T56" fmla="*/ 10222 w 246"/>
                <a:gd name="T57" fmla="*/ 13264 h 380"/>
                <a:gd name="T58" fmla="*/ 10222 w 246"/>
                <a:gd name="T59" fmla="*/ 8489 h 380"/>
                <a:gd name="T60" fmla="*/ 10648 w 246"/>
                <a:gd name="T61" fmla="*/ 4244 h 380"/>
                <a:gd name="T62" fmla="*/ 11074 w 246"/>
                <a:gd name="T63" fmla="*/ 0 h 380"/>
                <a:gd name="T64" fmla="*/ 76665 w 246"/>
                <a:gd name="T65" fmla="*/ 0 h 380"/>
                <a:gd name="T66" fmla="*/ 93701 w 246"/>
                <a:gd name="T67" fmla="*/ 68442 h 380"/>
                <a:gd name="T68" fmla="*/ 93701 w 246"/>
                <a:gd name="T69" fmla="*/ 111417 h 380"/>
                <a:gd name="T70" fmla="*/ 93701 w 246"/>
                <a:gd name="T71" fmla="*/ 116723 h 380"/>
                <a:gd name="T72" fmla="*/ 94127 w 246"/>
                <a:gd name="T73" fmla="*/ 122028 h 380"/>
                <a:gd name="T74" fmla="*/ 94979 w 246"/>
                <a:gd name="T75" fmla="*/ 127334 h 380"/>
                <a:gd name="T76" fmla="*/ 95831 w 246"/>
                <a:gd name="T77" fmla="*/ 132639 h 380"/>
                <a:gd name="T78" fmla="*/ 97109 w 246"/>
                <a:gd name="T79" fmla="*/ 137414 h 380"/>
                <a:gd name="T80" fmla="*/ 99664 w 246"/>
                <a:gd name="T81" fmla="*/ 142190 h 380"/>
                <a:gd name="T82" fmla="*/ 101794 w 246"/>
                <a:gd name="T83" fmla="*/ 147495 h 380"/>
                <a:gd name="T84" fmla="*/ 104775 w 246"/>
                <a:gd name="T85" fmla="*/ 153331 h 380"/>
                <a:gd name="T86" fmla="*/ 95405 w 246"/>
                <a:gd name="T87" fmla="*/ 156515 h 380"/>
                <a:gd name="T88" fmla="*/ 86035 w 246"/>
                <a:gd name="T89" fmla="*/ 160228 h 380"/>
                <a:gd name="T90" fmla="*/ 77091 w 246"/>
                <a:gd name="T91" fmla="*/ 164473 h 380"/>
                <a:gd name="T92" fmla="*/ 68146 w 246"/>
                <a:gd name="T93" fmla="*/ 169248 h 380"/>
                <a:gd name="T94" fmla="*/ 60054 w 246"/>
                <a:gd name="T95" fmla="*/ 174023 h 380"/>
                <a:gd name="T96" fmla="*/ 51110 w 246"/>
                <a:gd name="T97" fmla="*/ 179329 h 380"/>
                <a:gd name="T98" fmla="*/ 42591 w 246"/>
                <a:gd name="T99" fmla="*/ 184104 h 380"/>
                <a:gd name="T100" fmla="*/ 34073 w 246"/>
                <a:gd name="T101" fmla="*/ 189940 h 380"/>
                <a:gd name="T102" fmla="*/ 31944 w 246"/>
                <a:gd name="T103" fmla="*/ 192593 h 380"/>
                <a:gd name="T104" fmla="*/ 29388 w 246"/>
                <a:gd name="T105" fmla="*/ 194715 h 380"/>
                <a:gd name="T106" fmla="*/ 26407 w 246"/>
                <a:gd name="T107" fmla="*/ 197368 h 380"/>
                <a:gd name="T108" fmla="*/ 22999 w 246"/>
                <a:gd name="T109" fmla="*/ 199490 h 380"/>
                <a:gd name="T110" fmla="*/ 19592 w 246"/>
                <a:gd name="T111" fmla="*/ 201081 h 380"/>
                <a:gd name="T112" fmla="*/ 15333 w 246"/>
                <a:gd name="T113" fmla="*/ 201612 h 380"/>
                <a:gd name="T114" fmla="*/ 13203 w 246"/>
                <a:gd name="T115" fmla="*/ 201612 h 380"/>
                <a:gd name="T116" fmla="*/ 10648 w 246"/>
                <a:gd name="T117" fmla="*/ 201081 h 380"/>
                <a:gd name="T118" fmla="*/ 8518 w 246"/>
                <a:gd name="T119" fmla="*/ 200551 h 380"/>
                <a:gd name="T120" fmla="*/ 5537 w 246"/>
                <a:gd name="T121" fmla="*/ 199490 h 3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6" h="380">
                  <a:moveTo>
                    <a:pt x="13" y="376"/>
                  </a:moveTo>
                  <a:lnTo>
                    <a:pt x="14" y="367"/>
                  </a:lnTo>
                  <a:lnTo>
                    <a:pt x="15" y="359"/>
                  </a:lnTo>
                  <a:lnTo>
                    <a:pt x="18" y="351"/>
                  </a:lnTo>
                  <a:lnTo>
                    <a:pt x="20" y="344"/>
                  </a:lnTo>
                  <a:lnTo>
                    <a:pt x="25" y="333"/>
                  </a:lnTo>
                  <a:lnTo>
                    <a:pt x="26" y="327"/>
                  </a:lnTo>
                  <a:lnTo>
                    <a:pt x="25" y="321"/>
                  </a:lnTo>
                  <a:lnTo>
                    <a:pt x="23" y="314"/>
                  </a:lnTo>
                  <a:lnTo>
                    <a:pt x="19" y="305"/>
                  </a:lnTo>
                  <a:lnTo>
                    <a:pt x="13" y="295"/>
                  </a:lnTo>
                  <a:lnTo>
                    <a:pt x="9" y="285"/>
                  </a:lnTo>
                  <a:lnTo>
                    <a:pt x="4" y="275"/>
                  </a:lnTo>
                  <a:lnTo>
                    <a:pt x="1" y="267"/>
                  </a:lnTo>
                  <a:lnTo>
                    <a:pt x="0" y="259"/>
                  </a:lnTo>
                  <a:lnTo>
                    <a:pt x="1" y="251"/>
                  </a:lnTo>
                  <a:lnTo>
                    <a:pt x="2" y="243"/>
                  </a:lnTo>
                  <a:lnTo>
                    <a:pt x="3" y="236"/>
                  </a:lnTo>
                  <a:lnTo>
                    <a:pt x="6" y="230"/>
                  </a:lnTo>
                  <a:lnTo>
                    <a:pt x="11" y="218"/>
                  </a:lnTo>
                  <a:lnTo>
                    <a:pt x="19" y="207"/>
                  </a:lnTo>
                  <a:lnTo>
                    <a:pt x="26" y="197"/>
                  </a:lnTo>
                  <a:lnTo>
                    <a:pt x="34" y="185"/>
                  </a:lnTo>
                  <a:lnTo>
                    <a:pt x="41" y="173"/>
                  </a:lnTo>
                  <a:lnTo>
                    <a:pt x="47" y="160"/>
                  </a:lnTo>
                  <a:lnTo>
                    <a:pt x="26" y="73"/>
                  </a:lnTo>
                  <a:lnTo>
                    <a:pt x="26" y="50"/>
                  </a:lnTo>
                  <a:lnTo>
                    <a:pt x="24" y="33"/>
                  </a:lnTo>
                  <a:lnTo>
                    <a:pt x="24" y="25"/>
                  </a:lnTo>
                  <a:lnTo>
                    <a:pt x="24" y="16"/>
                  </a:lnTo>
                  <a:lnTo>
                    <a:pt x="25" y="8"/>
                  </a:lnTo>
                  <a:lnTo>
                    <a:pt x="26" y="0"/>
                  </a:lnTo>
                  <a:lnTo>
                    <a:pt x="180" y="0"/>
                  </a:lnTo>
                  <a:lnTo>
                    <a:pt x="220" y="129"/>
                  </a:lnTo>
                  <a:lnTo>
                    <a:pt x="220" y="210"/>
                  </a:lnTo>
                  <a:lnTo>
                    <a:pt x="220" y="220"/>
                  </a:lnTo>
                  <a:lnTo>
                    <a:pt x="221" y="230"/>
                  </a:lnTo>
                  <a:lnTo>
                    <a:pt x="223" y="240"/>
                  </a:lnTo>
                  <a:lnTo>
                    <a:pt x="225" y="250"/>
                  </a:lnTo>
                  <a:lnTo>
                    <a:pt x="228" y="259"/>
                  </a:lnTo>
                  <a:lnTo>
                    <a:pt x="234" y="268"/>
                  </a:lnTo>
                  <a:lnTo>
                    <a:pt x="239" y="278"/>
                  </a:lnTo>
                  <a:lnTo>
                    <a:pt x="246" y="289"/>
                  </a:lnTo>
                  <a:lnTo>
                    <a:pt x="224" y="295"/>
                  </a:lnTo>
                  <a:lnTo>
                    <a:pt x="202" y="302"/>
                  </a:lnTo>
                  <a:lnTo>
                    <a:pt x="181" y="310"/>
                  </a:lnTo>
                  <a:lnTo>
                    <a:pt x="160" y="319"/>
                  </a:lnTo>
                  <a:lnTo>
                    <a:pt x="141" y="328"/>
                  </a:lnTo>
                  <a:lnTo>
                    <a:pt x="120" y="338"/>
                  </a:lnTo>
                  <a:lnTo>
                    <a:pt x="100" y="347"/>
                  </a:lnTo>
                  <a:lnTo>
                    <a:pt x="80" y="358"/>
                  </a:lnTo>
                  <a:lnTo>
                    <a:pt x="75" y="363"/>
                  </a:lnTo>
                  <a:lnTo>
                    <a:pt x="69" y="367"/>
                  </a:lnTo>
                  <a:lnTo>
                    <a:pt x="62" y="372"/>
                  </a:lnTo>
                  <a:lnTo>
                    <a:pt x="54" y="376"/>
                  </a:lnTo>
                  <a:lnTo>
                    <a:pt x="46" y="379"/>
                  </a:lnTo>
                  <a:lnTo>
                    <a:pt x="36" y="380"/>
                  </a:lnTo>
                  <a:lnTo>
                    <a:pt x="31" y="380"/>
                  </a:lnTo>
                  <a:lnTo>
                    <a:pt x="25" y="379"/>
                  </a:lnTo>
                  <a:lnTo>
                    <a:pt x="20" y="378"/>
                  </a:lnTo>
                  <a:lnTo>
                    <a:pt x="13" y="37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3" name="Freeform 267">
              <a:extLst>
                <a:ext uri="{FF2B5EF4-FFF2-40B4-BE49-F238E27FC236}">
                  <a16:creationId xmlns:a16="http://schemas.microsoft.com/office/drawing/2014/main" id="{0A2F6CFE-4974-0F44-A9C4-59B74F5A6F18}"/>
                </a:ext>
              </a:extLst>
            </p:cNvPr>
            <p:cNvSpPr>
              <a:spLocks/>
            </p:cNvSpPr>
            <p:nvPr>
              <p:custDataLst>
                <p:tags r:id="rId229"/>
              </p:custDataLst>
            </p:nvPr>
          </p:nvSpPr>
          <p:spPr bwMode="auto">
            <a:xfrm>
              <a:off x="5171832" y="4189577"/>
              <a:ext cx="106529" cy="65249"/>
            </a:xfrm>
            <a:custGeom>
              <a:avLst/>
              <a:gdLst>
                <a:gd name="T0" fmla="*/ 3167 w 193"/>
                <a:gd name="T1" fmla="*/ 30915 h 38"/>
                <a:gd name="T2" fmla="*/ 17191 w 193"/>
                <a:gd name="T3" fmla="*/ 17003 h 38"/>
                <a:gd name="T4" fmla="*/ 30311 w 193"/>
                <a:gd name="T5" fmla="*/ 7729 h 38"/>
                <a:gd name="T6" fmla="*/ 36192 w 193"/>
                <a:gd name="T7" fmla="*/ 4637 h 38"/>
                <a:gd name="T8" fmla="*/ 42526 w 193"/>
                <a:gd name="T9" fmla="*/ 3091 h 38"/>
                <a:gd name="T10" fmla="*/ 49764 w 193"/>
                <a:gd name="T11" fmla="*/ 1546 h 38"/>
                <a:gd name="T12" fmla="*/ 57002 w 193"/>
                <a:gd name="T13" fmla="*/ 0 h 38"/>
                <a:gd name="T14" fmla="*/ 62431 w 193"/>
                <a:gd name="T15" fmla="*/ 1546 h 38"/>
                <a:gd name="T16" fmla="*/ 67407 w 193"/>
                <a:gd name="T17" fmla="*/ 1546 h 38"/>
                <a:gd name="T18" fmla="*/ 72384 w 193"/>
                <a:gd name="T19" fmla="*/ 3091 h 38"/>
                <a:gd name="T20" fmla="*/ 76455 w 193"/>
                <a:gd name="T21" fmla="*/ 6183 h 38"/>
                <a:gd name="T22" fmla="*/ 80527 w 193"/>
                <a:gd name="T23" fmla="*/ 9274 h 38"/>
                <a:gd name="T24" fmla="*/ 83241 w 193"/>
                <a:gd name="T25" fmla="*/ 17003 h 38"/>
                <a:gd name="T26" fmla="*/ 84599 w 193"/>
                <a:gd name="T27" fmla="*/ 20095 h 38"/>
                <a:gd name="T28" fmla="*/ 85503 w 193"/>
                <a:gd name="T29" fmla="*/ 27823 h 38"/>
                <a:gd name="T30" fmla="*/ 86408 w 193"/>
                <a:gd name="T31" fmla="*/ 32460 h 38"/>
                <a:gd name="T32" fmla="*/ 87313 w 193"/>
                <a:gd name="T33" fmla="*/ 40189 h 38"/>
                <a:gd name="T34" fmla="*/ 82789 w 193"/>
                <a:gd name="T35" fmla="*/ 41735 h 38"/>
                <a:gd name="T36" fmla="*/ 78265 w 193"/>
                <a:gd name="T37" fmla="*/ 43281 h 38"/>
                <a:gd name="T38" fmla="*/ 74646 w 193"/>
                <a:gd name="T39" fmla="*/ 43281 h 38"/>
                <a:gd name="T40" fmla="*/ 70574 w 193"/>
                <a:gd name="T41" fmla="*/ 43281 h 38"/>
                <a:gd name="T42" fmla="*/ 62431 w 193"/>
                <a:gd name="T43" fmla="*/ 41735 h 38"/>
                <a:gd name="T44" fmla="*/ 54288 w 193"/>
                <a:gd name="T45" fmla="*/ 40189 h 38"/>
                <a:gd name="T46" fmla="*/ 46597 w 193"/>
                <a:gd name="T47" fmla="*/ 40189 h 38"/>
                <a:gd name="T48" fmla="*/ 40264 w 193"/>
                <a:gd name="T49" fmla="*/ 43281 h 38"/>
                <a:gd name="T50" fmla="*/ 34382 w 193"/>
                <a:gd name="T51" fmla="*/ 46372 h 38"/>
                <a:gd name="T52" fmla="*/ 28501 w 193"/>
                <a:gd name="T53" fmla="*/ 49464 h 38"/>
                <a:gd name="T54" fmla="*/ 22168 w 193"/>
                <a:gd name="T55" fmla="*/ 52555 h 38"/>
                <a:gd name="T56" fmla="*/ 15834 w 193"/>
                <a:gd name="T57" fmla="*/ 55647 h 38"/>
                <a:gd name="T58" fmla="*/ 8596 w 193"/>
                <a:gd name="T59" fmla="*/ 57192 h 38"/>
                <a:gd name="T60" fmla="*/ 0 w 193"/>
                <a:gd name="T61" fmla="*/ 58738 h 38"/>
                <a:gd name="T62" fmla="*/ 0 w 193"/>
                <a:gd name="T63" fmla="*/ 51009 h 38"/>
                <a:gd name="T64" fmla="*/ 452 w 193"/>
                <a:gd name="T65" fmla="*/ 44826 h 38"/>
                <a:gd name="T66" fmla="*/ 1357 w 193"/>
                <a:gd name="T67" fmla="*/ 37098 h 38"/>
                <a:gd name="T68" fmla="*/ 3167 w 193"/>
                <a:gd name="T69" fmla="*/ 30915 h 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93" h="38">
                  <a:moveTo>
                    <a:pt x="7" y="20"/>
                  </a:moveTo>
                  <a:lnTo>
                    <a:pt x="38" y="11"/>
                  </a:lnTo>
                  <a:lnTo>
                    <a:pt x="67" y="5"/>
                  </a:lnTo>
                  <a:lnTo>
                    <a:pt x="80" y="3"/>
                  </a:lnTo>
                  <a:lnTo>
                    <a:pt x="94" y="2"/>
                  </a:lnTo>
                  <a:lnTo>
                    <a:pt x="110" y="1"/>
                  </a:lnTo>
                  <a:lnTo>
                    <a:pt x="126" y="0"/>
                  </a:lnTo>
                  <a:lnTo>
                    <a:pt x="138" y="1"/>
                  </a:lnTo>
                  <a:lnTo>
                    <a:pt x="149" y="1"/>
                  </a:lnTo>
                  <a:lnTo>
                    <a:pt x="160" y="2"/>
                  </a:lnTo>
                  <a:lnTo>
                    <a:pt x="169" y="4"/>
                  </a:lnTo>
                  <a:lnTo>
                    <a:pt x="178" y="6"/>
                  </a:lnTo>
                  <a:lnTo>
                    <a:pt x="184" y="11"/>
                  </a:lnTo>
                  <a:lnTo>
                    <a:pt x="187" y="13"/>
                  </a:lnTo>
                  <a:lnTo>
                    <a:pt x="189" y="18"/>
                  </a:lnTo>
                  <a:lnTo>
                    <a:pt x="191" y="21"/>
                  </a:lnTo>
                  <a:lnTo>
                    <a:pt x="193" y="26"/>
                  </a:lnTo>
                  <a:lnTo>
                    <a:pt x="183" y="27"/>
                  </a:lnTo>
                  <a:lnTo>
                    <a:pt x="173" y="28"/>
                  </a:lnTo>
                  <a:lnTo>
                    <a:pt x="165" y="28"/>
                  </a:lnTo>
                  <a:lnTo>
                    <a:pt x="156" y="28"/>
                  </a:lnTo>
                  <a:lnTo>
                    <a:pt x="138" y="27"/>
                  </a:lnTo>
                  <a:lnTo>
                    <a:pt x="120" y="26"/>
                  </a:lnTo>
                  <a:lnTo>
                    <a:pt x="103" y="26"/>
                  </a:lnTo>
                  <a:lnTo>
                    <a:pt x="89" y="28"/>
                  </a:lnTo>
                  <a:lnTo>
                    <a:pt x="76" y="30"/>
                  </a:lnTo>
                  <a:lnTo>
                    <a:pt x="63" y="32"/>
                  </a:lnTo>
                  <a:lnTo>
                    <a:pt x="49" y="34"/>
                  </a:lnTo>
                  <a:lnTo>
                    <a:pt x="35" y="36"/>
                  </a:lnTo>
                  <a:lnTo>
                    <a:pt x="19" y="37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7" y="2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4" name="Freeform 268">
              <a:extLst>
                <a:ext uri="{FF2B5EF4-FFF2-40B4-BE49-F238E27FC236}">
                  <a16:creationId xmlns:a16="http://schemas.microsoft.com/office/drawing/2014/main" id="{9830E418-9D9E-944C-93A6-3E46FFD576FF}"/>
                </a:ext>
              </a:extLst>
            </p:cNvPr>
            <p:cNvSpPr>
              <a:spLocks/>
            </p:cNvSpPr>
            <p:nvPr>
              <p:custDataLst>
                <p:tags r:id="rId230"/>
              </p:custDataLst>
            </p:nvPr>
          </p:nvSpPr>
          <p:spPr bwMode="auto">
            <a:xfrm>
              <a:off x="5690917" y="4275987"/>
              <a:ext cx="52296" cy="172820"/>
            </a:xfrm>
            <a:custGeom>
              <a:avLst/>
              <a:gdLst>
                <a:gd name="T0" fmla="*/ 22947 w 99"/>
                <a:gd name="T1" fmla="*/ 6202 h 301"/>
                <a:gd name="T2" fmla="*/ 25545 w 99"/>
                <a:gd name="T3" fmla="*/ 6202 h 301"/>
                <a:gd name="T4" fmla="*/ 25545 w 99"/>
                <a:gd name="T5" fmla="*/ 9820 h 301"/>
                <a:gd name="T6" fmla="*/ 26843 w 99"/>
                <a:gd name="T7" fmla="*/ 13438 h 301"/>
                <a:gd name="T8" fmla="*/ 27276 w 99"/>
                <a:gd name="T9" fmla="*/ 17056 h 301"/>
                <a:gd name="T10" fmla="*/ 28575 w 99"/>
                <a:gd name="T11" fmla="*/ 21708 h 301"/>
                <a:gd name="T12" fmla="*/ 31173 w 99"/>
                <a:gd name="T13" fmla="*/ 29978 h 301"/>
                <a:gd name="T14" fmla="*/ 34204 w 99"/>
                <a:gd name="T15" fmla="*/ 38765 h 301"/>
                <a:gd name="T16" fmla="*/ 37667 w 99"/>
                <a:gd name="T17" fmla="*/ 48068 h 301"/>
                <a:gd name="T18" fmla="*/ 40265 w 99"/>
                <a:gd name="T19" fmla="*/ 57372 h 301"/>
                <a:gd name="T20" fmla="*/ 41564 w 99"/>
                <a:gd name="T21" fmla="*/ 62023 h 301"/>
                <a:gd name="T22" fmla="*/ 42430 w 99"/>
                <a:gd name="T23" fmla="*/ 66675 h 301"/>
                <a:gd name="T24" fmla="*/ 42863 w 99"/>
                <a:gd name="T25" fmla="*/ 71327 h 301"/>
                <a:gd name="T26" fmla="*/ 42863 w 99"/>
                <a:gd name="T27" fmla="*/ 76495 h 301"/>
                <a:gd name="T28" fmla="*/ 42863 w 99"/>
                <a:gd name="T29" fmla="*/ 149373 h 301"/>
                <a:gd name="T30" fmla="*/ 38533 w 99"/>
                <a:gd name="T31" fmla="*/ 149890 h 301"/>
                <a:gd name="T32" fmla="*/ 34637 w 99"/>
                <a:gd name="T33" fmla="*/ 151440 h 301"/>
                <a:gd name="T34" fmla="*/ 31606 w 99"/>
                <a:gd name="T35" fmla="*/ 153508 h 301"/>
                <a:gd name="T36" fmla="*/ 28575 w 99"/>
                <a:gd name="T37" fmla="*/ 155575 h 301"/>
                <a:gd name="T38" fmla="*/ 25545 w 99"/>
                <a:gd name="T39" fmla="*/ 149890 h 301"/>
                <a:gd name="T40" fmla="*/ 23380 w 99"/>
                <a:gd name="T41" fmla="*/ 144721 h 301"/>
                <a:gd name="T42" fmla="*/ 20782 w 99"/>
                <a:gd name="T43" fmla="*/ 140069 h 301"/>
                <a:gd name="T44" fmla="*/ 19483 w 99"/>
                <a:gd name="T45" fmla="*/ 135417 h 301"/>
                <a:gd name="T46" fmla="*/ 18617 w 99"/>
                <a:gd name="T47" fmla="*/ 130249 h 301"/>
                <a:gd name="T48" fmla="*/ 17751 w 99"/>
                <a:gd name="T49" fmla="*/ 125080 h 301"/>
                <a:gd name="T50" fmla="*/ 17318 w 99"/>
                <a:gd name="T51" fmla="*/ 119912 h 301"/>
                <a:gd name="T52" fmla="*/ 17318 w 99"/>
                <a:gd name="T53" fmla="*/ 114743 h 301"/>
                <a:gd name="T54" fmla="*/ 17318 w 99"/>
                <a:gd name="T55" fmla="*/ 72877 h 301"/>
                <a:gd name="T56" fmla="*/ 0 w 99"/>
                <a:gd name="T57" fmla="*/ 3101 h 301"/>
                <a:gd name="T58" fmla="*/ 2165 w 99"/>
                <a:gd name="T59" fmla="*/ 1034 h 301"/>
                <a:gd name="T60" fmla="*/ 4330 w 99"/>
                <a:gd name="T61" fmla="*/ 0 h 301"/>
                <a:gd name="T62" fmla="*/ 6061 w 99"/>
                <a:gd name="T63" fmla="*/ 0 h 301"/>
                <a:gd name="T64" fmla="*/ 8659 w 99"/>
                <a:gd name="T65" fmla="*/ 0 h 301"/>
                <a:gd name="T66" fmla="*/ 11257 w 99"/>
                <a:gd name="T67" fmla="*/ 0 h 301"/>
                <a:gd name="T68" fmla="*/ 13855 w 99"/>
                <a:gd name="T69" fmla="*/ 1034 h 301"/>
                <a:gd name="T70" fmla="*/ 16020 w 99"/>
                <a:gd name="T71" fmla="*/ 2067 h 301"/>
                <a:gd name="T72" fmla="*/ 17751 w 99"/>
                <a:gd name="T73" fmla="*/ 3101 h 301"/>
                <a:gd name="T74" fmla="*/ 20349 w 99"/>
                <a:gd name="T75" fmla="*/ 5169 h 301"/>
                <a:gd name="T76" fmla="*/ 22947 w 99"/>
                <a:gd name="T77" fmla="*/ 6202 h 30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9" h="301">
                  <a:moveTo>
                    <a:pt x="53" y="12"/>
                  </a:moveTo>
                  <a:lnTo>
                    <a:pt x="59" y="12"/>
                  </a:lnTo>
                  <a:lnTo>
                    <a:pt x="59" y="19"/>
                  </a:lnTo>
                  <a:lnTo>
                    <a:pt x="62" y="26"/>
                  </a:lnTo>
                  <a:lnTo>
                    <a:pt x="63" y="33"/>
                  </a:lnTo>
                  <a:lnTo>
                    <a:pt x="66" y="42"/>
                  </a:lnTo>
                  <a:lnTo>
                    <a:pt x="72" y="58"/>
                  </a:lnTo>
                  <a:lnTo>
                    <a:pt x="79" y="75"/>
                  </a:lnTo>
                  <a:lnTo>
                    <a:pt x="87" y="93"/>
                  </a:lnTo>
                  <a:lnTo>
                    <a:pt x="93" y="111"/>
                  </a:lnTo>
                  <a:lnTo>
                    <a:pt x="96" y="120"/>
                  </a:lnTo>
                  <a:lnTo>
                    <a:pt x="98" y="129"/>
                  </a:lnTo>
                  <a:lnTo>
                    <a:pt x="99" y="138"/>
                  </a:lnTo>
                  <a:lnTo>
                    <a:pt x="99" y="148"/>
                  </a:lnTo>
                  <a:lnTo>
                    <a:pt x="99" y="289"/>
                  </a:lnTo>
                  <a:lnTo>
                    <a:pt x="89" y="290"/>
                  </a:lnTo>
                  <a:lnTo>
                    <a:pt x="80" y="293"/>
                  </a:lnTo>
                  <a:lnTo>
                    <a:pt x="73" y="297"/>
                  </a:lnTo>
                  <a:lnTo>
                    <a:pt x="66" y="301"/>
                  </a:lnTo>
                  <a:lnTo>
                    <a:pt x="59" y="290"/>
                  </a:lnTo>
                  <a:lnTo>
                    <a:pt x="54" y="280"/>
                  </a:lnTo>
                  <a:lnTo>
                    <a:pt x="48" y="271"/>
                  </a:lnTo>
                  <a:lnTo>
                    <a:pt x="45" y="262"/>
                  </a:lnTo>
                  <a:lnTo>
                    <a:pt x="43" y="252"/>
                  </a:lnTo>
                  <a:lnTo>
                    <a:pt x="41" y="242"/>
                  </a:lnTo>
                  <a:lnTo>
                    <a:pt x="40" y="232"/>
                  </a:lnTo>
                  <a:lnTo>
                    <a:pt x="40" y="222"/>
                  </a:lnTo>
                  <a:lnTo>
                    <a:pt x="40" y="141"/>
                  </a:lnTo>
                  <a:lnTo>
                    <a:pt x="0" y="6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7" y="4"/>
                  </a:lnTo>
                  <a:lnTo>
                    <a:pt x="41" y="6"/>
                  </a:lnTo>
                  <a:lnTo>
                    <a:pt x="47" y="10"/>
                  </a:lnTo>
                  <a:lnTo>
                    <a:pt x="53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5" name="Freeform 269">
              <a:extLst>
                <a:ext uri="{FF2B5EF4-FFF2-40B4-BE49-F238E27FC236}">
                  <a16:creationId xmlns:a16="http://schemas.microsoft.com/office/drawing/2014/main" id="{70F89164-16E3-CB4F-80F7-A6A8AB44C6A7}"/>
                </a:ext>
              </a:extLst>
            </p:cNvPr>
            <p:cNvSpPr>
              <a:spLocks/>
            </p:cNvSpPr>
            <p:nvPr>
              <p:custDataLst>
                <p:tags r:id="rId231"/>
              </p:custDataLst>
            </p:nvPr>
          </p:nvSpPr>
          <p:spPr bwMode="auto">
            <a:xfrm>
              <a:off x="5721907" y="4233662"/>
              <a:ext cx="92970" cy="209853"/>
            </a:xfrm>
            <a:custGeom>
              <a:avLst/>
              <a:gdLst>
                <a:gd name="T0" fmla="*/ 0 w 173"/>
                <a:gd name="T1" fmla="*/ 42333 h 357"/>
                <a:gd name="T2" fmla="*/ 3964 w 173"/>
                <a:gd name="T3" fmla="*/ 38100 h 357"/>
                <a:gd name="T4" fmla="*/ 7488 w 173"/>
                <a:gd name="T5" fmla="*/ 34396 h 357"/>
                <a:gd name="T6" fmla="*/ 11012 w 173"/>
                <a:gd name="T7" fmla="*/ 31750 h 357"/>
                <a:gd name="T8" fmla="*/ 14535 w 173"/>
                <a:gd name="T9" fmla="*/ 29633 h 357"/>
                <a:gd name="T10" fmla="*/ 17618 w 173"/>
                <a:gd name="T11" fmla="*/ 26458 h 357"/>
                <a:gd name="T12" fmla="*/ 29511 w 173"/>
                <a:gd name="T13" fmla="*/ 26458 h 357"/>
                <a:gd name="T14" fmla="*/ 41403 w 173"/>
                <a:gd name="T15" fmla="*/ 0 h 357"/>
                <a:gd name="T16" fmla="*/ 44487 w 173"/>
                <a:gd name="T17" fmla="*/ 1587 h 357"/>
                <a:gd name="T18" fmla="*/ 47570 w 173"/>
                <a:gd name="T19" fmla="*/ 3704 h 357"/>
                <a:gd name="T20" fmla="*/ 51094 w 173"/>
                <a:gd name="T21" fmla="*/ 6350 h 357"/>
                <a:gd name="T22" fmla="*/ 54177 w 173"/>
                <a:gd name="T23" fmla="*/ 9525 h 357"/>
                <a:gd name="T24" fmla="*/ 57701 w 173"/>
                <a:gd name="T25" fmla="*/ 11642 h 357"/>
                <a:gd name="T26" fmla="*/ 61224 w 173"/>
                <a:gd name="T27" fmla="*/ 14287 h 357"/>
                <a:gd name="T28" fmla="*/ 63867 w 173"/>
                <a:gd name="T29" fmla="*/ 15346 h 357"/>
                <a:gd name="T30" fmla="*/ 67391 w 173"/>
                <a:gd name="T31" fmla="*/ 15875 h 357"/>
                <a:gd name="T32" fmla="*/ 71795 w 173"/>
                <a:gd name="T33" fmla="*/ 20637 h 357"/>
                <a:gd name="T34" fmla="*/ 76200 w 173"/>
                <a:gd name="T35" fmla="*/ 26458 h 357"/>
                <a:gd name="T36" fmla="*/ 76200 w 173"/>
                <a:gd name="T37" fmla="*/ 32279 h 357"/>
                <a:gd name="T38" fmla="*/ 76200 w 173"/>
                <a:gd name="T39" fmla="*/ 36512 h 357"/>
                <a:gd name="T40" fmla="*/ 76200 w 173"/>
                <a:gd name="T41" fmla="*/ 42333 h 357"/>
                <a:gd name="T42" fmla="*/ 76200 w 173"/>
                <a:gd name="T43" fmla="*/ 51858 h 357"/>
                <a:gd name="T44" fmla="*/ 76200 w 173"/>
                <a:gd name="T45" fmla="*/ 57679 h 357"/>
                <a:gd name="T46" fmla="*/ 75319 w 173"/>
                <a:gd name="T47" fmla="*/ 62442 h 357"/>
                <a:gd name="T48" fmla="*/ 73557 w 173"/>
                <a:gd name="T49" fmla="*/ 67204 h 357"/>
                <a:gd name="T50" fmla="*/ 71795 w 173"/>
                <a:gd name="T51" fmla="*/ 71437 h 357"/>
                <a:gd name="T52" fmla="*/ 66950 w 173"/>
                <a:gd name="T53" fmla="*/ 79904 h 357"/>
                <a:gd name="T54" fmla="*/ 61665 w 173"/>
                <a:gd name="T55" fmla="*/ 88371 h 357"/>
                <a:gd name="T56" fmla="*/ 56379 w 173"/>
                <a:gd name="T57" fmla="*/ 96837 h 357"/>
                <a:gd name="T58" fmla="*/ 51534 w 173"/>
                <a:gd name="T59" fmla="*/ 105833 h 357"/>
                <a:gd name="T60" fmla="*/ 49332 w 173"/>
                <a:gd name="T61" fmla="*/ 110596 h 357"/>
                <a:gd name="T62" fmla="*/ 48010 w 173"/>
                <a:gd name="T63" fmla="*/ 115887 h 357"/>
                <a:gd name="T64" fmla="*/ 47570 w 173"/>
                <a:gd name="T65" fmla="*/ 121179 h 357"/>
                <a:gd name="T66" fmla="*/ 47129 w 173"/>
                <a:gd name="T67" fmla="*/ 127000 h 357"/>
                <a:gd name="T68" fmla="*/ 47570 w 173"/>
                <a:gd name="T69" fmla="*/ 144462 h 357"/>
                <a:gd name="T70" fmla="*/ 48010 w 173"/>
                <a:gd name="T71" fmla="*/ 155045 h 357"/>
                <a:gd name="T72" fmla="*/ 48451 w 173"/>
                <a:gd name="T73" fmla="*/ 159808 h 357"/>
                <a:gd name="T74" fmla="*/ 48010 w 173"/>
                <a:gd name="T75" fmla="*/ 165629 h 357"/>
                <a:gd name="T76" fmla="*/ 48010 w 173"/>
                <a:gd name="T77" fmla="*/ 173037 h 357"/>
                <a:gd name="T78" fmla="*/ 47129 w 173"/>
                <a:gd name="T79" fmla="*/ 182562 h 357"/>
                <a:gd name="T80" fmla="*/ 42725 w 173"/>
                <a:gd name="T81" fmla="*/ 183091 h 357"/>
                <a:gd name="T82" fmla="*/ 38761 w 173"/>
                <a:gd name="T83" fmla="*/ 183620 h 357"/>
                <a:gd name="T84" fmla="*/ 34797 w 173"/>
                <a:gd name="T85" fmla="*/ 184679 h 357"/>
                <a:gd name="T86" fmla="*/ 31273 w 173"/>
                <a:gd name="T87" fmla="*/ 185737 h 357"/>
                <a:gd name="T88" fmla="*/ 27749 w 173"/>
                <a:gd name="T89" fmla="*/ 186795 h 357"/>
                <a:gd name="T90" fmla="*/ 24225 w 173"/>
                <a:gd name="T91" fmla="*/ 187854 h 357"/>
                <a:gd name="T92" fmla="*/ 21142 w 173"/>
                <a:gd name="T93" fmla="*/ 188912 h 357"/>
                <a:gd name="T94" fmla="*/ 17618 w 173"/>
                <a:gd name="T95" fmla="*/ 188912 h 357"/>
                <a:gd name="T96" fmla="*/ 17618 w 173"/>
                <a:gd name="T97" fmla="*/ 114300 h 357"/>
                <a:gd name="T98" fmla="*/ 17618 w 173"/>
                <a:gd name="T99" fmla="*/ 109008 h 357"/>
                <a:gd name="T100" fmla="*/ 17178 w 173"/>
                <a:gd name="T101" fmla="*/ 104246 h 357"/>
                <a:gd name="T102" fmla="*/ 16297 w 173"/>
                <a:gd name="T103" fmla="*/ 99483 h 357"/>
                <a:gd name="T104" fmla="*/ 14976 w 173"/>
                <a:gd name="T105" fmla="*/ 94721 h 357"/>
                <a:gd name="T106" fmla="*/ 12333 w 173"/>
                <a:gd name="T107" fmla="*/ 85196 h 357"/>
                <a:gd name="T108" fmla="*/ 8809 w 173"/>
                <a:gd name="T109" fmla="*/ 75671 h 357"/>
                <a:gd name="T110" fmla="*/ 5726 w 173"/>
                <a:gd name="T111" fmla="*/ 66675 h 357"/>
                <a:gd name="T112" fmla="*/ 3083 w 173"/>
                <a:gd name="T113" fmla="*/ 58208 h 357"/>
                <a:gd name="T114" fmla="*/ 1762 w 173"/>
                <a:gd name="T115" fmla="*/ 53446 h 357"/>
                <a:gd name="T116" fmla="*/ 1321 w 173"/>
                <a:gd name="T117" fmla="*/ 49742 h 357"/>
                <a:gd name="T118" fmla="*/ 0 w 173"/>
                <a:gd name="T119" fmla="*/ 46037 h 357"/>
                <a:gd name="T120" fmla="*/ 0 w 173"/>
                <a:gd name="T121" fmla="*/ 42333 h 3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3" h="357">
                  <a:moveTo>
                    <a:pt x="0" y="80"/>
                  </a:moveTo>
                  <a:lnTo>
                    <a:pt x="9" y="72"/>
                  </a:lnTo>
                  <a:lnTo>
                    <a:pt x="17" y="65"/>
                  </a:lnTo>
                  <a:lnTo>
                    <a:pt x="25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67" y="50"/>
                  </a:lnTo>
                  <a:lnTo>
                    <a:pt x="94" y="0"/>
                  </a:lnTo>
                  <a:lnTo>
                    <a:pt x="101" y="3"/>
                  </a:lnTo>
                  <a:lnTo>
                    <a:pt x="108" y="7"/>
                  </a:lnTo>
                  <a:lnTo>
                    <a:pt x="116" y="12"/>
                  </a:lnTo>
                  <a:lnTo>
                    <a:pt x="123" y="18"/>
                  </a:lnTo>
                  <a:lnTo>
                    <a:pt x="131" y="22"/>
                  </a:lnTo>
                  <a:lnTo>
                    <a:pt x="139" y="27"/>
                  </a:lnTo>
                  <a:lnTo>
                    <a:pt x="145" y="29"/>
                  </a:lnTo>
                  <a:lnTo>
                    <a:pt x="153" y="30"/>
                  </a:lnTo>
                  <a:lnTo>
                    <a:pt x="163" y="39"/>
                  </a:lnTo>
                  <a:lnTo>
                    <a:pt x="173" y="50"/>
                  </a:lnTo>
                  <a:lnTo>
                    <a:pt x="173" y="61"/>
                  </a:lnTo>
                  <a:lnTo>
                    <a:pt x="173" y="69"/>
                  </a:lnTo>
                  <a:lnTo>
                    <a:pt x="173" y="80"/>
                  </a:lnTo>
                  <a:lnTo>
                    <a:pt x="173" y="98"/>
                  </a:lnTo>
                  <a:lnTo>
                    <a:pt x="173" y="109"/>
                  </a:lnTo>
                  <a:lnTo>
                    <a:pt x="171" y="118"/>
                  </a:lnTo>
                  <a:lnTo>
                    <a:pt x="167" y="127"/>
                  </a:lnTo>
                  <a:lnTo>
                    <a:pt x="163" y="135"/>
                  </a:lnTo>
                  <a:lnTo>
                    <a:pt x="152" y="151"/>
                  </a:lnTo>
                  <a:lnTo>
                    <a:pt x="140" y="167"/>
                  </a:lnTo>
                  <a:lnTo>
                    <a:pt x="128" y="183"/>
                  </a:lnTo>
                  <a:lnTo>
                    <a:pt x="117" y="200"/>
                  </a:lnTo>
                  <a:lnTo>
                    <a:pt x="112" y="209"/>
                  </a:lnTo>
                  <a:lnTo>
                    <a:pt x="109" y="219"/>
                  </a:lnTo>
                  <a:lnTo>
                    <a:pt x="108" y="229"/>
                  </a:lnTo>
                  <a:lnTo>
                    <a:pt x="107" y="240"/>
                  </a:lnTo>
                  <a:lnTo>
                    <a:pt x="108" y="273"/>
                  </a:lnTo>
                  <a:lnTo>
                    <a:pt x="109" y="293"/>
                  </a:lnTo>
                  <a:lnTo>
                    <a:pt x="110" y="302"/>
                  </a:lnTo>
                  <a:lnTo>
                    <a:pt x="109" y="313"/>
                  </a:lnTo>
                  <a:lnTo>
                    <a:pt x="109" y="327"/>
                  </a:lnTo>
                  <a:lnTo>
                    <a:pt x="107" y="345"/>
                  </a:lnTo>
                  <a:lnTo>
                    <a:pt x="97" y="346"/>
                  </a:lnTo>
                  <a:lnTo>
                    <a:pt x="88" y="347"/>
                  </a:lnTo>
                  <a:lnTo>
                    <a:pt x="79" y="349"/>
                  </a:lnTo>
                  <a:lnTo>
                    <a:pt x="71" y="351"/>
                  </a:lnTo>
                  <a:lnTo>
                    <a:pt x="63" y="353"/>
                  </a:lnTo>
                  <a:lnTo>
                    <a:pt x="55" y="355"/>
                  </a:lnTo>
                  <a:lnTo>
                    <a:pt x="48" y="357"/>
                  </a:lnTo>
                  <a:lnTo>
                    <a:pt x="40" y="357"/>
                  </a:lnTo>
                  <a:lnTo>
                    <a:pt x="40" y="216"/>
                  </a:lnTo>
                  <a:lnTo>
                    <a:pt x="40" y="206"/>
                  </a:lnTo>
                  <a:lnTo>
                    <a:pt x="39" y="197"/>
                  </a:lnTo>
                  <a:lnTo>
                    <a:pt x="37" y="188"/>
                  </a:lnTo>
                  <a:lnTo>
                    <a:pt x="34" y="179"/>
                  </a:lnTo>
                  <a:lnTo>
                    <a:pt x="28" y="161"/>
                  </a:lnTo>
                  <a:lnTo>
                    <a:pt x="20" y="143"/>
                  </a:lnTo>
                  <a:lnTo>
                    <a:pt x="13" y="126"/>
                  </a:lnTo>
                  <a:lnTo>
                    <a:pt x="7" y="110"/>
                  </a:lnTo>
                  <a:lnTo>
                    <a:pt x="4" y="101"/>
                  </a:lnTo>
                  <a:lnTo>
                    <a:pt x="3" y="94"/>
                  </a:lnTo>
                  <a:lnTo>
                    <a:pt x="0" y="87"/>
                  </a:lnTo>
                  <a:lnTo>
                    <a:pt x="0" y="8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6" name="Freeform 270">
              <a:extLst>
                <a:ext uri="{FF2B5EF4-FFF2-40B4-BE49-F238E27FC236}">
                  <a16:creationId xmlns:a16="http://schemas.microsoft.com/office/drawing/2014/main" id="{D8036E69-BCAA-D948-93D1-5B1B169A2D2F}"/>
                </a:ext>
              </a:extLst>
            </p:cNvPr>
            <p:cNvSpPr>
              <a:spLocks/>
            </p:cNvSpPr>
            <p:nvPr>
              <p:custDataLst>
                <p:tags r:id="rId232"/>
              </p:custDataLst>
            </p:nvPr>
          </p:nvSpPr>
          <p:spPr bwMode="auto">
            <a:xfrm>
              <a:off x="6610936" y="5572139"/>
              <a:ext cx="30990" cy="67012"/>
            </a:xfrm>
            <a:custGeom>
              <a:avLst/>
              <a:gdLst>
                <a:gd name="T0" fmla="*/ 5080 w 50"/>
                <a:gd name="T1" fmla="*/ 0 h 74"/>
                <a:gd name="T2" fmla="*/ 3048 w 50"/>
                <a:gd name="T3" fmla="*/ 11413 h 74"/>
                <a:gd name="T4" fmla="*/ 1016 w 50"/>
                <a:gd name="T5" fmla="*/ 21195 h 74"/>
                <a:gd name="T6" fmla="*/ 0 w 50"/>
                <a:gd name="T7" fmla="*/ 29347 h 74"/>
                <a:gd name="T8" fmla="*/ 0 w 50"/>
                <a:gd name="T9" fmla="*/ 35054 h 74"/>
                <a:gd name="T10" fmla="*/ 0 w 50"/>
                <a:gd name="T11" fmla="*/ 40760 h 74"/>
                <a:gd name="T12" fmla="*/ 1016 w 50"/>
                <a:gd name="T13" fmla="*/ 45651 h 74"/>
                <a:gd name="T14" fmla="*/ 3048 w 50"/>
                <a:gd name="T15" fmla="*/ 49727 h 74"/>
                <a:gd name="T16" fmla="*/ 5080 w 50"/>
                <a:gd name="T17" fmla="*/ 55434 h 74"/>
                <a:gd name="T18" fmla="*/ 25400 w 50"/>
                <a:gd name="T19" fmla="*/ 60325 h 74"/>
                <a:gd name="T20" fmla="*/ 25400 w 50"/>
                <a:gd name="T21" fmla="*/ 41575 h 74"/>
                <a:gd name="T22" fmla="*/ 25400 w 50"/>
                <a:gd name="T23" fmla="*/ 27717 h 74"/>
                <a:gd name="T24" fmla="*/ 25400 w 50"/>
                <a:gd name="T25" fmla="*/ 15489 h 74"/>
                <a:gd name="T26" fmla="*/ 25400 w 50"/>
                <a:gd name="T27" fmla="*/ 0 h 74"/>
                <a:gd name="T28" fmla="*/ 19304 w 50"/>
                <a:gd name="T29" fmla="*/ 0 h 74"/>
                <a:gd name="T30" fmla="*/ 12700 w 50"/>
                <a:gd name="T31" fmla="*/ 0 h 74"/>
                <a:gd name="T32" fmla="*/ 7112 w 50"/>
                <a:gd name="T33" fmla="*/ 0 h 74"/>
                <a:gd name="T34" fmla="*/ 5080 w 50"/>
                <a:gd name="T35" fmla="*/ 0 h 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0" h="74">
                  <a:moveTo>
                    <a:pt x="10" y="0"/>
                  </a:moveTo>
                  <a:lnTo>
                    <a:pt x="6" y="14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2" y="56"/>
                  </a:lnTo>
                  <a:lnTo>
                    <a:pt x="6" y="61"/>
                  </a:lnTo>
                  <a:lnTo>
                    <a:pt x="10" y="68"/>
                  </a:lnTo>
                  <a:lnTo>
                    <a:pt x="50" y="74"/>
                  </a:lnTo>
                  <a:lnTo>
                    <a:pt x="50" y="51"/>
                  </a:lnTo>
                  <a:lnTo>
                    <a:pt x="50" y="34"/>
                  </a:lnTo>
                  <a:lnTo>
                    <a:pt x="50" y="19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1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7" name="Freeform 271">
              <a:extLst>
                <a:ext uri="{FF2B5EF4-FFF2-40B4-BE49-F238E27FC236}">
                  <a16:creationId xmlns:a16="http://schemas.microsoft.com/office/drawing/2014/main" id="{3894132D-81B4-9D45-8D5D-082E884168F1}"/>
                </a:ext>
              </a:extLst>
            </p:cNvPr>
            <p:cNvSpPr>
              <a:spLocks/>
            </p:cNvSpPr>
            <p:nvPr>
              <p:custDataLst>
                <p:tags r:id="rId233"/>
              </p:custDataLst>
            </p:nvPr>
          </p:nvSpPr>
          <p:spPr bwMode="auto">
            <a:xfrm>
              <a:off x="6483103" y="5679711"/>
              <a:ext cx="75537" cy="63485"/>
            </a:xfrm>
            <a:custGeom>
              <a:avLst/>
              <a:gdLst>
                <a:gd name="T0" fmla="*/ 1376 w 135"/>
                <a:gd name="T1" fmla="*/ 32074 h 98"/>
                <a:gd name="T2" fmla="*/ 5045 w 135"/>
                <a:gd name="T3" fmla="*/ 31491 h 98"/>
                <a:gd name="T4" fmla="*/ 8255 w 135"/>
                <a:gd name="T5" fmla="*/ 30908 h 98"/>
                <a:gd name="T6" fmla="*/ 11007 w 135"/>
                <a:gd name="T7" fmla="*/ 29158 h 98"/>
                <a:gd name="T8" fmla="*/ 14217 w 135"/>
                <a:gd name="T9" fmla="*/ 27409 h 98"/>
                <a:gd name="T10" fmla="*/ 19262 w 135"/>
                <a:gd name="T11" fmla="*/ 22160 h 98"/>
                <a:gd name="T12" fmla="*/ 23848 w 135"/>
                <a:gd name="T13" fmla="*/ 16329 h 98"/>
                <a:gd name="T14" fmla="*/ 27975 w 135"/>
                <a:gd name="T15" fmla="*/ 10497 h 98"/>
                <a:gd name="T16" fmla="*/ 32561 w 135"/>
                <a:gd name="T17" fmla="*/ 4665 h 98"/>
                <a:gd name="T18" fmla="*/ 34854 w 135"/>
                <a:gd name="T19" fmla="*/ 2916 h 98"/>
                <a:gd name="T20" fmla="*/ 37606 w 135"/>
                <a:gd name="T21" fmla="*/ 1166 h 98"/>
                <a:gd name="T22" fmla="*/ 40357 w 135"/>
                <a:gd name="T23" fmla="*/ 0 h 98"/>
                <a:gd name="T24" fmla="*/ 44026 w 135"/>
                <a:gd name="T25" fmla="*/ 0 h 98"/>
                <a:gd name="T26" fmla="*/ 46778 w 135"/>
                <a:gd name="T27" fmla="*/ 0 h 98"/>
                <a:gd name="T28" fmla="*/ 50447 w 135"/>
                <a:gd name="T29" fmla="*/ 1749 h 98"/>
                <a:gd name="T30" fmla="*/ 53657 w 135"/>
                <a:gd name="T31" fmla="*/ 3499 h 98"/>
                <a:gd name="T32" fmla="*/ 56409 w 135"/>
                <a:gd name="T33" fmla="*/ 6415 h 98"/>
                <a:gd name="T34" fmla="*/ 58702 w 135"/>
                <a:gd name="T35" fmla="*/ 9331 h 98"/>
                <a:gd name="T36" fmla="*/ 60536 w 135"/>
                <a:gd name="T37" fmla="*/ 13996 h 98"/>
                <a:gd name="T38" fmla="*/ 61453 w 135"/>
                <a:gd name="T39" fmla="*/ 17495 h 98"/>
                <a:gd name="T40" fmla="*/ 61912 w 135"/>
                <a:gd name="T41" fmla="*/ 21577 h 98"/>
                <a:gd name="T42" fmla="*/ 61453 w 135"/>
                <a:gd name="T43" fmla="*/ 23327 h 98"/>
                <a:gd name="T44" fmla="*/ 60536 w 135"/>
                <a:gd name="T45" fmla="*/ 25076 h 98"/>
                <a:gd name="T46" fmla="*/ 59160 w 135"/>
                <a:gd name="T47" fmla="*/ 27409 h 98"/>
                <a:gd name="T48" fmla="*/ 56867 w 135"/>
                <a:gd name="T49" fmla="*/ 29741 h 98"/>
                <a:gd name="T50" fmla="*/ 51823 w 135"/>
                <a:gd name="T51" fmla="*/ 35573 h 98"/>
                <a:gd name="T52" fmla="*/ 45861 w 135"/>
                <a:gd name="T53" fmla="*/ 41988 h 98"/>
                <a:gd name="T54" fmla="*/ 39899 w 135"/>
                <a:gd name="T55" fmla="*/ 47819 h 98"/>
                <a:gd name="T56" fmla="*/ 33937 w 135"/>
                <a:gd name="T57" fmla="*/ 53068 h 98"/>
                <a:gd name="T58" fmla="*/ 28892 w 135"/>
                <a:gd name="T59" fmla="*/ 55984 h 98"/>
                <a:gd name="T60" fmla="*/ 25223 w 135"/>
                <a:gd name="T61" fmla="*/ 57150 h 98"/>
                <a:gd name="T62" fmla="*/ 23389 w 135"/>
                <a:gd name="T63" fmla="*/ 56567 h 98"/>
                <a:gd name="T64" fmla="*/ 19720 w 135"/>
                <a:gd name="T65" fmla="*/ 53651 h 98"/>
                <a:gd name="T66" fmla="*/ 14675 w 135"/>
                <a:gd name="T67" fmla="*/ 49569 h 98"/>
                <a:gd name="T68" fmla="*/ 9631 w 135"/>
                <a:gd name="T69" fmla="*/ 44904 h 98"/>
                <a:gd name="T70" fmla="*/ 5045 w 135"/>
                <a:gd name="T71" fmla="*/ 39655 h 98"/>
                <a:gd name="T72" fmla="*/ 2293 w 135"/>
                <a:gd name="T73" fmla="*/ 36156 h 98"/>
                <a:gd name="T74" fmla="*/ 459 w 135"/>
                <a:gd name="T75" fmla="*/ 34407 h 98"/>
                <a:gd name="T76" fmla="*/ 0 w 135"/>
                <a:gd name="T77" fmla="*/ 33240 h 98"/>
                <a:gd name="T78" fmla="*/ 0 w 135"/>
                <a:gd name="T79" fmla="*/ 32657 h 98"/>
                <a:gd name="T80" fmla="*/ 1376 w 135"/>
                <a:gd name="T81" fmla="*/ 32074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8" name="Freeform 272">
              <a:extLst>
                <a:ext uri="{FF2B5EF4-FFF2-40B4-BE49-F238E27FC236}">
                  <a16:creationId xmlns:a16="http://schemas.microsoft.com/office/drawing/2014/main" id="{79B774C2-E626-E040-A6FF-D5FF138158B9}"/>
                </a:ext>
              </a:extLst>
            </p:cNvPr>
            <p:cNvSpPr>
              <a:spLocks/>
            </p:cNvSpPr>
            <p:nvPr>
              <p:custDataLst>
                <p:tags r:id="rId234"/>
              </p:custDataLst>
            </p:nvPr>
          </p:nvSpPr>
          <p:spPr bwMode="auto">
            <a:xfrm>
              <a:off x="9188925" y="3140309"/>
              <a:ext cx="147203" cy="190455"/>
            </a:xfrm>
            <a:custGeom>
              <a:avLst/>
              <a:gdLst>
                <a:gd name="T0" fmla="*/ 108857 w 266"/>
                <a:gd name="T1" fmla="*/ 4733 h 326"/>
                <a:gd name="T2" fmla="*/ 108857 w 266"/>
                <a:gd name="T3" fmla="*/ 14726 h 326"/>
                <a:gd name="T4" fmla="*/ 112939 w 266"/>
                <a:gd name="T5" fmla="*/ 22089 h 326"/>
                <a:gd name="T6" fmla="*/ 111125 w 266"/>
                <a:gd name="T7" fmla="*/ 28926 h 326"/>
                <a:gd name="T8" fmla="*/ 102054 w 266"/>
                <a:gd name="T9" fmla="*/ 26296 h 326"/>
                <a:gd name="T10" fmla="*/ 95250 w 266"/>
                <a:gd name="T11" fmla="*/ 26822 h 326"/>
                <a:gd name="T12" fmla="*/ 88446 w 266"/>
                <a:gd name="T13" fmla="*/ 34185 h 326"/>
                <a:gd name="T14" fmla="*/ 87539 w 266"/>
                <a:gd name="T15" fmla="*/ 41022 h 326"/>
                <a:gd name="T16" fmla="*/ 89807 w 266"/>
                <a:gd name="T17" fmla="*/ 46807 h 326"/>
                <a:gd name="T18" fmla="*/ 97518 w 266"/>
                <a:gd name="T19" fmla="*/ 57851 h 326"/>
                <a:gd name="T20" fmla="*/ 101600 w 266"/>
                <a:gd name="T21" fmla="*/ 64162 h 326"/>
                <a:gd name="T22" fmla="*/ 102054 w 266"/>
                <a:gd name="T23" fmla="*/ 69947 h 326"/>
                <a:gd name="T24" fmla="*/ 100693 w 266"/>
                <a:gd name="T25" fmla="*/ 75207 h 326"/>
                <a:gd name="T26" fmla="*/ 93889 w 266"/>
                <a:gd name="T27" fmla="*/ 80992 h 326"/>
                <a:gd name="T28" fmla="*/ 90714 w 266"/>
                <a:gd name="T29" fmla="*/ 84147 h 326"/>
                <a:gd name="T30" fmla="*/ 82096 w 266"/>
                <a:gd name="T31" fmla="*/ 87303 h 326"/>
                <a:gd name="T32" fmla="*/ 74386 w 266"/>
                <a:gd name="T33" fmla="*/ 93614 h 326"/>
                <a:gd name="T34" fmla="*/ 72571 w 266"/>
                <a:gd name="T35" fmla="*/ 100451 h 326"/>
                <a:gd name="T36" fmla="*/ 78468 w 266"/>
                <a:gd name="T37" fmla="*/ 108865 h 326"/>
                <a:gd name="T38" fmla="*/ 85725 w 266"/>
                <a:gd name="T39" fmla="*/ 113073 h 326"/>
                <a:gd name="T40" fmla="*/ 97064 w 266"/>
                <a:gd name="T41" fmla="*/ 119384 h 326"/>
                <a:gd name="T42" fmla="*/ 111125 w 266"/>
                <a:gd name="T43" fmla="*/ 136213 h 326"/>
                <a:gd name="T44" fmla="*/ 113846 w 266"/>
                <a:gd name="T45" fmla="*/ 149887 h 326"/>
                <a:gd name="T46" fmla="*/ 99786 w 266"/>
                <a:gd name="T47" fmla="*/ 153043 h 326"/>
                <a:gd name="T48" fmla="*/ 93889 w 266"/>
                <a:gd name="T49" fmla="*/ 156724 h 326"/>
                <a:gd name="T50" fmla="*/ 89807 w 266"/>
                <a:gd name="T51" fmla="*/ 164087 h 326"/>
                <a:gd name="T52" fmla="*/ 85725 w 266"/>
                <a:gd name="T53" fmla="*/ 171450 h 326"/>
                <a:gd name="T54" fmla="*/ 77107 w 266"/>
                <a:gd name="T55" fmla="*/ 168820 h 326"/>
                <a:gd name="T56" fmla="*/ 75746 w 266"/>
                <a:gd name="T57" fmla="*/ 166191 h 326"/>
                <a:gd name="T58" fmla="*/ 69850 w 266"/>
                <a:gd name="T59" fmla="*/ 163035 h 326"/>
                <a:gd name="T60" fmla="*/ 63046 w 266"/>
                <a:gd name="T61" fmla="*/ 158302 h 326"/>
                <a:gd name="T62" fmla="*/ 57150 w 266"/>
                <a:gd name="T63" fmla="*/ 155146 h 326"/>
                <a:gd name="T64" fmla="*/ 44450 w 266"/>
                <a:gd name="T65" fmla="*/ 152517 h 326"/>
                <a:gd name="T66" fmla="*/ 28575 w 266"/>
                <a:gd name="T67" fmla="*/ 145680 h 326"/>
                <a:gd name="T68" fmla="*/ 24493 w 266"/>
                <a:gd name="T69" fmla="*/ 140947 h 326"/>
                <a:gd name="T70" fmla="*/ 24946 w 266"/>
                <a:gd name="T71" fmla="*/ 134636 h 326"/>
                <a:gd name="T72" fmla="*/ 31750 w 266"/>
                <a:gd name="T73" fmla="*/ 128325 h 326"/>
                <a:gd name="T74" fmla="*/ 26761 w 266"/>
                <a:gd name="T75" fmla="*/ 116228 h 326"/>
                <a:gd name="T76" fmla="*/ 15421 w 266"/>
                <a:gd name="T77" fmla="*/ 102029 h 326"/>
                <a:gd name="T78" fmla="*/ 5896 w 266"/>
                <a:gd name="T79" fmla="*/ 95717 h 326"/>
                <a:gd name="T80" fmla="*/ 1814 w 266"/>
                <a:gd name="T81" fmla="*/ 89932 h 326"/>
                <a:gd name="T82" fmla="*/ 8618 w 266"/>
                <a:gd name="T83" fmla="*/ 79940 h 326"/>
                <a:gd name="T84" fmla="*/ 24493 w 266"/>
                <a:gd name="T85" fmla="*/ 65214 h 326"/>
                <a:gd name="T86" fmla="*/ 33111 w 266"/>
                <a:gd name="T87" fmla="*/ 55222 h 326"/>
                <a:gd name="T88" fmla="*/ 39914 w 266"/>
                <a:gd name="T89" fmla="*/ 48385 h 326"/>
                <a:gd name="T90" fmla="*/ 49893 w 266"/>
                <a:gd name="T91" fmla="*/ 46281 h 326"/>
                <a:gd name="T92" fmla="*/ 65314 w 266"/>
                <a:gd name="T93" fmla="*/ 36814 h 326"/>
                <a:gd name="T94" fmla="*/ 76200 w 266"/>
                <a:gd name="T95" fmla="*/ 24192 h 326"/>
                <a:gd name="T96" fmla="*/ 86632 w 266"/>
                <a:gd name="T97" fmla="*/ 11044 h 326"/>
                <a:gd name="T98" fmla="*/ 99786 w 266"/>
                <a:gd name="T99" fmla="*/ 2104 h 326"/>
                <a:gd name="T100" fmla="*/ 107950 w 266"/>
                <a:gd name="T101" fmla="*/ 0 h 3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6" h="326">
                  <a:moveTo>
                    <a:pt x="246" y="0"/>
                  </a:moveTo>
                  <a:lnTo>
                    <a:pt x="241" y="4"/>
                  </a:lnTo>
                  <a:lnTo>
                    <a:pt x="240" y="9"/>
                  </a:lnTo>
                  <a:lnTo>
                    <a:pt x="239" y="16"/>
                  </a:lnTo>
                  <a:lnTo>
                    <a:pt x="239" y="24"/>
                  </a:lnTo>
                  <a:lnTo>
                    <a:pt x="240" y="28"/>
                  </a:lnTo>
                  <a:lnTo>
                    <a:pt x="243" y="33"/>
                  </a:lnTo>
                  <a:lnTo>
                    <a:pt x="246" y="38"/>
                  </a:lnTo>
                  <a:lnTo>
                    <a:pt x="249" y="42"/>
                  </a:lnTo>
                  <a:lnTo>
                    <a:pt x="256" y="50"/>
                  </a:lnTo>
                  <a:lnTo>
                    <a:pt x="259" y="55"/>
                  </a:lnTo>
                  <a:lnTo>
                    <a:pt x="245" y="55"/>
                  </a:lnTo>
                  <a:lnTo>
                    <a:pt x="234" y="54"/>
                  </a:lnTo>
                  <a:lnTo>
                    <a:pt x="229" y="52"/>
                  </a:lnTo>
                  <a:lnTo>
                    <a:pt x="225" y="50"/>
                  </a:lnTo>
                  <a:lnTo>
                    <a:pt x="222" y="47"/>
                  </a:lnTo>
                  <a:lnTo>
                    <a:pt x="220" y="43"/>
                  </a:lnTo>
                  <a:lnTo>
                    <a:pt x="210" y="51"/>
                  </a:lnTo>
                  <a:lnTo>
                    <a:pt x="201" y="58"/>
                  </a:lnTo>
                  <a:lnTo>
                    <a:pt x="198" y="62"/>
                  </a:lnTo>
                  <a:lnTo>
                    <a:pt x="195" y="65"/>
                  </a:lnTo>
                  <a:lnTo>
                    <a:pt x="193" y="69"/>
                  </a:lnTo>
                  <a:lnTo>
                    <a:pt x="192" y="73"/>
                  </a:lnTo>
                  <a:lnTo>
                    <a:pt x="193" y="78"/>
                  </a:lnTo>
                  <a:lnTo>
                    <a:pt x="194" y="82"/>
                  </a:lnTo>
                  <a:lnTo>
                    <a:pt x="195" y="86"/>
                  </a:lnTo>
                  <a:lnTo>
                    <a:pt x="198" y="89"/>
                  </a:lnTo>
                  <a:lnTo>
                    <a:pt x="203" y="97"/>
                  </a:lnTo>
                  <a:lnTo>
                    <a:pt x="210" y="104"/>
                  </a:lnTo>
                  <a:lnTo>
                    <a:pt x="215" y="110"/>
                  </a:lnTo>
                  <a:lnTo>
                    <a:pt x="221" y="116"/>
                  </a:lnTo>
                  <a:lnTo>
                    <a:pt x="223" y="119"/>
                  </a:lnTo>
                  <a:lnTo>
                    <a:pt x="224" y="122"/>
                  </a:lnTo>
                  <a:lnTo>
                    <a:pt x="225" y="125"/>
                  </a:lnTo>
                  <a:lnTo>
                    <a:pt x="226" y="129"/>
                  </a:lnTo>
                  <a:lnTo>
                    <a:pt x="225" y="133"/>
                  </a:lnTo>
                  <a:lnTo>
                    <a:pt x="225" y="137"/>
                  </a:lnTo>
                  <a:lnTo>
                    <a:pt x="223" y="140"/>
                  </a:lnTo>
                  <a:lnTo>
                    <a:pt x="222" y="143"/>
                  </a:lnTo>
                  <a:lnTo>
                    <a:pt x="217" y="148"/>
                  </a:lnTo>
                  <a:lnTo>
                    <a:pt x="213" y="152"/>
                  </a:lnTo>
                  <a:lnTo>
                    <a:pt x="207" y="154"/>
                  </a:lnTo>
                  <a:lnTo>
                    <a:pt x="203" y="156"/>
                  </a:lnTo>
                  <a:lnTo>
                    <a:pt x="201" y="158"/>
                  </a:lnTo>
                  <a:lnTo>
                    <a:pt x="200" y="160"/>
                  </a:lnTo>
                  <a:lnTo>
                    <a:pt x="193" y="161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5" y="170"/>
                  </a:lnTo>
                  <a:lnTo>
                    <a:pt x="168" y="174"/>
                  </a:lnTo>
                  <a:lnTo>
                    <a:pt x="164" y="178"/>
                  </a:lnTo>
                  <a:lnTo>
                    <a:pt x="160" y="181"/>
                  </a:lnTo>
                  <a:lnTo>
                    <a:pt x="159" y="184"/>
                  </a:lnTo>
                  <a:lnTo>
                    <a:pt x="160" y="191"/>
                  </a:lnTo>
                  <a:lnTo>
                    <a:pt x="164" y="197"/>
                  </a:lnTo>
                  <a:lnTo>
                    <a:pt x="168" y="203"/>
                  </a:lnTo>
                  <a:lnTo>
                    <a:pt x="173" y="207"/>
                  </a:lnTo>
                  <a:lnTo>
                    <a:pt x="179" y="211"/>
                  </a:lnTo>
                  <a:lnTo>
                    <a:pt x="184" y="213"/>
                  </a:lnTo>
                  <a:lnTo>
                    <a:pt x="189" y="215"/>
                  </a:lnTo>
                  <a:lnTo>
                    <a:pt x="192" y="215"/>
                  </a:lnTo>
                  <a:lnTo>
                    <a:pt x="204" y="221"/>
                  </a:lnTo>
                  <a:lnTo>
                    <a:pt x="214" y="227"/>
                  </a:lnTo>
                  <a:lnTo>
                    <a:pt x="223" y="234"/>
                  </a:lnTo>
                  <a:lnTo>
                    <a:pt x="231" y="241"/>
                  </a:lnTo>
                  <a:lnTo>
                    <a:pt x="245" y="259"/>
                  </a:lnTo>
                  <a:lnTo>
                    <a:pt x="259" y="277"/>
                  </a:lnTo>
                  <a:lnTo>
                    <a:pt x="266" y="283"/>
                  </a:lnTo>
                  <a:lnTo>
                    <a:pt x="251" y="285"/>
                  </a:lnTo>
                  <a:lnTo>
                    <a:pt x="239" y="286"/>
                  </a:lnTo>
                  <a:lnTo>
                    <a:pt x="228" y="288"/>
                  </a:lnTo>
                  <a:lnTo>
                    <a:pt x="220" y="291"/>
                  </a:lnTo>
                  <a:lnTo>
                    <a:pt x="215" y="293"/>
                  </a:lnTo>
                  <a:lnTo>
                    <a:pt x="211" y="295"/>
                  </a:lnTo>
                  <a:lnTo>
                    <a:pt x="207" y="298"/>
                  </a:lnTo>
                  <a:lnTo>
                    <a:pt x="204" y="302"/>
                  </a:lnTo>
                  <a:lnTo>
                    <a:pt x="201" y="306"/>
                  </a:lnTo>
                  <a:lnTo>
                    <a:pt x="198" y="312"/>
                  </a:lnTo>
                  <a:lnTo>
                    <a:pt x="195" y="319"/>
                  </a:lnTo>
                  <a:lnTo>
                    <a:pt x="192" y="326"/>
                  </a:lnTo>
                  <a:lnTo>
                    <a:pt x="189" y="326"/>
                  </a:lnTo>
                  <a:lnTo>
                    <a:pt x="179" y="325"/>
                  </a:lnTo>
                  <a:lnTo>
                    <a:pt x="175" y="323"/>
                  </a:lnTo>
                  <a:lnTo>
                    <a:pt x="170" y="321"/>
                  </a:lnTo>
                  <a:lnTo>
                    <a:pt x="168" y="320"/>
                  </a:lnTo>
                  <a:lnTo>
                    <a:pt x="167" y="318"/>
                  </a:lnTo>
                  <a:lnTo>
                    <a:pt x="167" y="316"/>
                  </a:lnTo>
                  <a:lnTo>
                    <a:pt x="166" y="314"/>
                  </a:lnTo>
                  <a:lnTo>
                    <a:pt x="159" y="314"/>
                  </a:lnTo>
                  <a:lnTo>
                    <a:pt x="154" y="310"/>
                  </a:lnTo>
                  <a:lnTo>
                    <a:pt x="148" y="308"/>
                  </a:lnTo>
                  <a:lnTo>
                    <a:pt x="144" y="304"/>
                  </a:lnTo>
                  <a:lnTo>
                    <a:pt x="139" y="301"/>
                  </a:lnTo>
                  <a:lnTo>
                    <a:pt x="135" y="298"/>
                  </a:lnTo>
                  <a:lnTo>
                    <a:pt x="131" y="296"/>
                  </a:lnTo>
                  <a:lnTo>
                    <a:pt x="126" y="295"/>
                  </a:lnTo>
                  <a:lnTo>
                    <a:pt x="120" y="295"/>
                  </a:lnTo>
                  <a:lnTo>
                    <a:pt x="109" y="293"/>
                  </a:lnTo>
                  <a:lnTo>
                    <a:pt x="98" y="290"/>
                  </a:lnTo>
                  <a:lnTo>
                    <a:pt x="84" y="287"/>
                  </a:lnTo>
                  <a:lnTo>
                    <a:pt x="72" y="282"/>
                  </a:lnTo>
                  <a:lnTo>
                    <a:pt x="63" y="277"/>
                  </a:lnTo>
                  <a:lnTo>
                    <a:pt x="58" y="274"/>
                  </a:lnTo>
                  <a:lnTo>
                    <a:pt x="56" y="271"/>
                  </a:lnTo>
                  <a:lnTo>
                    <a:pt x="54" y="268"/>
                  </a:lnTo>
                  <a:lnTo>
                    <a:pt x="53" y="265"/>
                  </a:lnTo>
                  <a:lnTo>
                    <a:pt x="54" y="261"/>
                  </a:lnTo>
                  <a:lnTo>
                    <a:pt x="55" y="256"/>
                  </a:lnTo>
                  <a:lnTo>
                    <a:pt x="58" y="252"/>
                  </a:lnTo>
                  <a:lnTo>
                    <a:pt x="61" y="249"/>
                  </a:lnTo>
                  <a:lnTo>
                    <a:pt x="70" y="244"/>
                  </a:lnTo>
                  <a:lnTo>
                    <a:pt x="80" y="240"/>
                  </a:lnTo>
                  <a:lnTo>
                    <a:pt x="68" y="230"/>
                  </a:lnTo>
                  <a:lnTo>
                    <a:pt x="59" y="221"/>
                  </a:lnTo>
                  <a:lnTo>
                    <a:pt x="50" y="211"/>
                  </a:lnTo>
                  <a:lnTo>
                    <a:pt x="43" y="203"/>
                  </a:lnTo>
                  <a:lnTo>
                    <a:pt x="34" y="194"/>
                  </a:lnTo>
                  <a:lnTo>
                    <a:pt x="24" y="187"/>
                  </a:lnTo>
                  <a:lnTo>
                    <a:pt x="20" y="184"/>
                  </a:lnTo>
                  <a:lnTo>
                    <a:pt x="13" y="182"/>
                  </a:lnTo>
                  <a:lnTo>
                    <a:pt x="7" y="180"/>
                  </a:lnTo>
                  <a:lnTo>
                    <a:pt x="0" y="178"/>
                  </a:lnTo>
                  <a:lnTo>
                    <a:pt x="4" y="171"/>
                  </a:lnTo>
                  <a:lnTo>
                    <a:pt x="9" y="164"/>
                  </a:lnTo>
                  <a:lnTo>
                    <a:pt x="13" y="158"/>
                  </a:lnTo>
                  <a:lnTo>
                    <a:pt x="19" y="152"/>
                  </a:lnTo>
                  <a:lnTo>
                    <a:pt x="31" y="141"/>
                  </a:lnTo>
                  <a:lnTo>
                    <a:pt x="43" y="133"/>
                  </a:lnTo>
                  <a:lnTo>
                    <a:pt x="54" y="124"/>
                  </a:lnTo>
                  <a:lnTo>
                    <a:pt x="65" y="115"/>
                  </a:lnTo>
                  <a:lnTo>
                    <a:pt x="69" y="110"/>
                  </a:lnTo>
                  <a:lnTo>
                    <a:pt x="73" y="105"/>
                  </a:lnTo>
                  <a:lnTo>
                    <a:pt x="77" y="99"/>
                  </a:lnTo>
                  <a:lnTo>
                    <a:pt x="80" y="92"/>
                  </a:lnTo>
                  <a:lnTo>
                    <a:pt x="88" y="92"/>
                  </a:lnTo>
                  <a:lnTo>
                    <a:pt x="95" y="90"/>
                  </a:lnTo>
                  <a:lnTo>
                    <a:pt x="103" y="89"/>
                  </a:lnTo>
                  <a:lnTo>
                    <a:pt x="110" y="88"/>
                  </a:lnTo>
                  <a:lnTo>
                    <a:pt x="123" y="83"/>
                  </a:lnTo>
                  <a:lnTo>
                    <a:pt x="134" y="77"/>
                  </a:lnTo>
                  <a:lnTo>
                    <a:pt x="144" y="70"/>
                  </a:lnTo>
                  <a:lnTo>
                    <a:pt x="153" y="63"/>
                  </a:lnTo>
                  <a:lnTo>
                    <a:pt x="160" y="55"/>
                  </a:lnTo>
                  <a:lnTo>
                    <a:pt x="168" y="46"/>
                  </a:lnTo>
                  <a:lnTo>
                    <a:pt x="176" y="38"/>
                  </a:lnTo>
                  <a:lnTo>
                    <a:pt x="182" y="28"/>
                  </a:lnTo>
                  <a:lnTo>
                    <a:pt x="191" y="21"/>
                  </a:lnTo>
                  <a:lnTo>
                    <a:pt x="199" y="14"/>
                  </a:lnTo>
                  <a:lnTo>
                    <a:pt x="209" y="8"/>
                  </a:lnTo>
                  <a:lnTo>
                    <a:pt x="220" y="4"/>
                  </a:lnTo>
                  <a:lnTo>
                    <a:pt x="225" y="2"/>
                  </a:lnTo>
                  <a:lnTo>
                    <a:pt x="232" y="1"/>
                  </a:lnTo>
                  <a:lnTo>
                    <a:pt x="238" y="0"/>
                  </a:lnTo>
                  <a:lnTo>
                    <a:pt x="24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9" name="Freeform 273">
              <a:extLst>
                <a:ext uri="{FF2B5EF4-FFF2-40B4-BE49-F238E27FC236}">
                  <a16:creationId xmlns:a16="http://schemas.microsoft.com/office/drawing/2014/main" id="{903DC52A-3A07-EB4F-A548-CDE716529DBA}"/>
                </a:ext>
              </a:extLst>
            </p:cNvPr>
            <p:cNvSpPr>
              <a:spLocks/>
            </p:cNvSpPr>
            <p:nvPr>
              <p:custDataLst>
                <p:tags r:id="rId235"/>
              </p:custDataLst>
            </p:nvPr>
          </p:nvSpPr>
          <p:spPr bwMode="auto">
            <a:xfrm>
              <a:off x="8055850" y="3600576"/>
              <a:ext cx="251796" cy="137551"/>
            </a:xfrm>
            <a:custGeom>
              <a:avLst/>
              <a:gdLst>
                <a:gd name="T0" fmla="*/ 37682 w 471"/>
                <a:gd name="T1" fmla="*/ 0 h 237"/>
                <a:gd name="T2" fmla="*/ 40311 w 471"/>
                <a:gd name="T3" fmla="*/ 3657 h 237"/>
                <a:gd name="T4" fmla="*/ 44693 w 471"/>
                <a:gd name="T5" fmla="*/ 6792 h 237"/>
                <a:gd name="T6" fmla="*/ 54770 w 471"/>
                <a:gd name="T7" fmla="*/ 12017 h 237"/>
                <a:gd name="T8" fmla="*/ 69668 w 471"/>
                <a:gd name="T9" fmla="*/ 19331 h 237"/>
                <a:gd name="T10" fmla="*/ 97710 w 471"/>
                <a:gd name="T11" fmla="*/ 40230 h 237"/>
                <a:gd name="T12" fmla="*/ 110855 w 471"/>
                <a:gd name="T13" fmla="*/ 50679 h 237"/>
                <a:gd name="T14" fmla="*/ 124000 w 471"/>
                <a:gd name="T15" fmla="*/ 59039 h 237"/>
                <a:gd name="T16" fmla="*/ 138460 w 471"/>
                <a:gd name="T17" fmla="*/ 66353 h 237"/>
                <a:gd name="T18" fmla="*/ 155548 w 471"/>
                <a:gd name="T19" fmla="*/ 72623 h 237"/>
                <a:gd name="T20" fmla="*/ 174827 w 471"/>
                <a:gd name="T21" fmla="*/ 76280 h 237"/>
                <a:gd name="T22" fmla="*/ 197612 w 471"/>
                <a:gd name="T23" fmla="*/ 77325 h 237"/>
                <a:gd name="T24" fmla="*/ 198050 w 471"/>
                <a:gd name="T25" fmla="*/ 97702 h 237"/>
                <a:gd name="T26" fmla="*/ 201117 w 471"/>
                <a:gd name="T27" fmla="*/ 110241 h 237"/>
                <a:gd name="T28" fmla="*/ 204622 w 471"/>
                <a:gd name="T29" fmla="*/ 118600 h 237"/>
                <a:gd name="T30" fmla="*/ 204622 w 471"/>
                <a:gd name="T31" fmla="*/ 123303 h 237"/>
                <a:gd name="T32" fmla="*/ 197612 w 471"/>
                <a:gd name="T33" fmla="*/ 123303 h 237"/>
                <a:gd name="T34" fmla="*/ 182276 w 471"/>
                <a:gd name="T35" fmla="*/ 120690 h 237"/>
                <a:gd name="T36" fmla="*/ 158615 w 471"/>
                <a:gd name="T37" fmla="*/ 114421 h 237"/>
                <a:gd name="T38" fmla="*/ 138021 w 471"/>
                <a:gd name="T39" fmla="*/ 108151 h 237"/>
                <a:gd name="T40" fmla="*/ 128820 w 471"/>
                <a:gd name="T41" fmla="*/ 106061 h 237"/>
                <a:gd name="T42" fmla="*/ 125753 w 471"/>
                <a:gd name="T43" fmla="*/ 103971 h 237"/>
                <a:gd name="T44" fmla="*/ 121371 w 471"/>
                <a:gd name="T45" fmla="*/ 99269 h 237"/>
                <a:gd name="T46" fmla="*/ 116990 w 471"/>
                <a:gd name="T47" fmla="*/ 92999 h 237"/>
                <a:gd name="T48" fmla="*/ 111732 w 471"/>
                <a:gd name="T49" fmla="*/ 86730 h 237"/>
                <a:gd name="T50" fmla="*/ 105159 w 471"/>
                <a:gd name="T51" fmla="*/ 83072 h 237"/>
                <a:gd name="T52" fmla="*/ 99463 w 471"/>
                <a:gd name="T53" fmla="*/ 83072 h 237"/>
                <a:gd name="T54" fmla="*/ 89824 w 471"/>
                <a:gd name="T55" fmla="*/ 85162 h 237"/>
                <a:gd name="T56" fmla="*/ 80184 w 471"/>
                <a:gd name="T57" fmla="*/ 87252 h 237"/>
                <a:gd name="T58" fmla="*/ 74050 w 471"/>
                <a:gd name="T59" fmla="*/ 87775 h 237"/>
                <a:gd name="T60" fmla="*/ 69230 w 471"/>
                <a:gd name="T61" fmla="*/ 85685 h 237"/>
                <a:gd name="T62" fmla="*/ 64848 w 471"/>
                <a:gd name="T63" fmla="*/ 80983 h 237"/>
                <a:gd name="T64" fmla="*/ 60905 w 471"/>
                <a:gd name="T65" fmla="*/ 77325 h 237"/>
                <a:gd name="T66" fmla="*/ 53456 w 471"/>
                <a:gd name="T67" fmla="*/ 75758 h 237"/>
                <a:gd name="T68" fmla="*/ 40311 w 471"/>
                <a:gd name="T69" fmla="*/ 70533 h 237"/>
                <a:gd name="T70" fmla="*/ 21032 w 471"/>
                <a:gd name="T71" fmla="*/ 61129 h 237"/>
                <a:gd name="T72" fmla="*/ 5258 w 471"/>
                <a:gd name="T73" fmla="*/ 50157 h 237"/>
                <a:gd name="T74" fmla="*/ 3067 w 471"/>
                <a:gd name="T75" fmla="*/ 0 h 23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71" h="237">
                  <a:moveTo>
                    <a:pt x="7" y="0"/>
                  </a:moveTo>
                  <a:lnTo>
                    <a:pt x="86" y="0"/>
                  </a:lnTo>
                  <a:lnTo>
                    <a:pt x="89" y="4"/>
                  </a:lnTo>
                  <a:lnTo>
                    <a:pt x="92" y="7"/>
                  </a:lnTo>
                  <a:lnTo>
                    <a:pt x="97" y="10"/>
                  </a:lnTo>
                  <a:lnTo>
                    <a:pt x="102" y="13"/>
                  </a:lnTo>
                  <a:lnTo>
                    <a:pt x="113" y="18"/>
                  </a:lnTo>
                  <a:lnTo>
                    <a:pt x="125" y="23"/>
                  </a:lnTo>
                  <a:lnTo>
                    <a:pt x="147" y="32"/>
                  </a:lnTo>
                  <a:lnTo>
                    <a:pt x="159" y="37"/>
                  </a:lnTo>
                  <a:lnTo>
                    <a:pt x="192" y="58"/>
                  </a:lnTo>
                  <a:lnTo>
                    <a:pt x="223" y="77"/>
                  </a:lnTo>
                  <a:lnTo>
                    <a:pt x="237" y="88"/>
                  </a:lnTo>
                  <a:lnTo>
                    <a:pt x="253" y="97"/>
                  </a:lnTo>
                  <a:lnTo>
                    <a:pt x="267" y="105"/>
                  </a:lnTo>
                  <a:lnTo>
                    <a:pt x="283" y="113"/>
                  </a:lnTo>
                  <a:lnTo>
                    <a:pt x="299" y="121"/>
                  </a:lnTo>
                  <a:lnTo>
                    <a:pt x="316" y="127"/>
                  </a:lnTo>
                  <a:lnTo>
                    <a:pt x="335" y="133"/>
                  </a:lnTo>
                  <a:lnTo>
                    <a:pt x="355" y="139"/>
                  </a:lnTo>
                  <a:lnTo>
                    <a:pt x="376" y="143"/>
                  </a:lnTo>
                  <a:lnTo>
                    <a:pt x="399" y="146"/>
                  </a:lnTo>
                  <a:lnTo>
                    <a:pt x="424" y="148"/>
                  </a:lnTo>
                  <a:lnTo>
                    <a:pt x="451" y="148"/>
                  </a:lnTo>
                  <a:lnTo>
                    <a:pt x="451" y="179"/>
                  </a:lnTo>
                  <a:lnTo>
                    <a:pt x="452" y="187"/>
                  </a:lnTo>
                  <a:lnTo>
                    <a:pt x="457" y="202"/>
                  </a:lnTo>
                  <a:lnTo>
                    <a:pt x="459" y="211"/>
                  </a:lnTo>
                  <a:lnTo>
                    <a:pt x="462" y="219"/>
                  </a:lnTo>
                  <a:lnTo>
                    <a:pt x="467" y="227"/>
                  </a:lnTo>
                  <a:lnTo>
                    <a:pt x="471" y="234"/>
                  </a:lnTo>
                  <a:lnTo>
                    <a:pt x="467" y="236"/>
                  </a:lnTo>
                  <a:lnTo>
                    <a:pt x="459" y="237"/>
                  </a:lnTo>
                  <a:lnTo>
                    <a:pt x="451" y="236"/>
                  </a:lnTo>
                  <a:lnTo>
                    <a:pt x="440" y="235"/>
                  </a:lnTo>
                  <a:lnTo>
                    <a:pt x="416" y="231"/>
                  </a:lnTo>
                  <a:lnTo>
                    <a:pt x="390" y="226"/>
                  </a:lnTo>
                  <a:lnTo>
                    <a:pt x="362" y="219"/>
                  </a:lnTo>
                  <a:lnTo>
                    <a:pt x="337" y="213"/>
                  </a:lnTo>
                  <a:lnTo>
                    <a:pt x="315" y="207"/>
                  </a:lnTo>
                  <a:lnTo>
                    <a:pt x="299" y="204"/>
                  </a:lnTo>
                  <a:lnTo>
                    <a:pt x="294" y="203"/>
                  </a:lnTo>
                  <a:lnTo>
                    <a:pt x="290" y="201"/>
                  </a:lnTo>
                  <a:lnTo>
                    <a:pt x="287" y="199"/>
                  </a:lnTo>
                  <a:lnTo>
                    <a:pt x="283" y="196"/>
                  </a:lnTo>
                  <a:lnTo>
                    <a:pt x="277" y="190"/>
                  </a:lnTo>
                  <a:lnTo>
                    <a:pt x="272" y="184"/>
                  </a:lnTo>
                  <a:lnTo>
                    <a:pt x="267" y="178"/>
                  </a:lnTo>
                  <a:lnTo>
                    <a:pt x="261" y="171"/>
                  </a:lnTo>
                  <a:lnTo>
                    <a:pt x="255" y="166"/>
                  </a:lnTo>
                  <a:lnTo>
                    <a:pt x="246" y="160"/>
                  </a:lnTo>
                  <a:lnTo>
                    <a:pt x="240" y="159"/>
                  </a:lnTo>
                  <a:lnTo>
                    <a:pt x="234" y="158"/>
                  </a:lnTo>
                  <a:lnTo>
                    <a:pt x="227" y="159"/>
                  </a:lnTo>
                  <a:lnTo>
                    <a:pt x="221" y="159"/>
                  </a:lnTo>
                  <a:lnTo>
                    <a:pt x="205" y="163"/>
                  </a:lnTo>
                  <a:lnTo>
                    <a:pt x="191" y="166"/>
                  </a:lnTo>
                  <a:lnTo>
                    <a:pt x="183" y="167"/>
                  </a:lnTo>
                  <a:lnTo>
                    <a:pt x="176" y="168"/>
                  </a:lnTo>
                  <a:lnTo>
                    <a:pt x="169" y="168"/>
                  </a:lnTo>
                  <a:lnTo>
                    <a:pt x="164" y="166"/>
                  </a:lnTo>
                  <a:lnTo>
                    <a:pt x="158" y="164"/>
                  </a:lnTo>
                  <a:lnTo>
                    <a:pt x="153" y="161"/>
                  </a:lnTo>
                  <a:lnTo>
                    <a:pt x="148" y="155"/>
                  </a:lnTo>
                  <a:lnTo>
                    <a:pt x="146" y="148"/>
                  </a:lnTo>
                  <a:lnTo>
                    <a:pt x="139" y="148"/>
                  </a:lnTo>
                  <a:lnTo>
                    <a:pt x="131" y="147"/>
                  </a:lnTo>
                  <a:lnTo>
                    <a:pt x="122" y="145"/>
                  </a:lnTo>
                  <a:lnTo>
                    <a:pt x="113" y="142"/>
                  </a:lnTo>
                  <a:lnTo>
                    <a:pt x="92" y="135"/>
                  </a:lnTo>
                  <a:lnTo>
                    <a:pt x="70" y="126"/>
                  </a:lnTo>
                  <a:lnTo>
                    <a:pt x="48" y="117"/>
                  </a:lnTo>
                  <a:lnTo>
                    <a:pt x="29" y="107"/>
                  </a:lnTo>
                  <a:lnTo>
                    <a:pt x="12" y="96"/>
                  </a:lnTo>
                  <a:lnTo>
                    <a:pt x="0" y="87"/>
                  </a:lnTo>
                  <a:lnTo>
                    <a:pt x="7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0" name="Freeform 274">
              <a:extLst>
                <a:ext uri="{FF2B5EF4-FFF2-40B4-BE49-F238E27FC236}">
                  <a16:creationId xmlns:a16="http://schemas.microsoft.com/office/drawing/2014/main" id="{24C43A8F-2437-7241-8DC8-2B3DA273113B}"/>
                </a:ext>
              </a:extLst>
            </p:cNvPr>
            <p:cNvSpPr>
              <a:spLocks/>
            </p:cNvSpPr>
            <p:nvPr>
              <p:custDataLst>
                <p:tags r:id="rId236"/>
              </p:custDataLst>
            </p:nvPr>
          </p:nvSpPr>
          <p:spPr bwMode="auto">
            <a:xfrm>
              <a:off x="8319267" y="3662298"/>
              <a:ext cx="89096" cy="72302"/>
            </a:xfrm>
            <a:custGeom>
              <a:avLst/>
              <a:gdLst>
                <a:gd name="T0" fmla="*/ 73025 w 167"/>
                <a:gd name="T1" fmla="*/ 22754 h 123"/>
                <a:gd name="T2" fmla="*/ 71713 w 167"/>
                <a:gd name="T3" fmla="*/ 28575 h 123"/>
                <a:gd name="T4" fmla="*/ 70401 w 167"/>
                <a:gd name="T5" fmla="*/ 34925 h 123"/>
                <a:gd name="T6" fmla="*/ 67778 w 167"/>
                <a:gd name="T7" fmla="*/ 41804 h 123"/>
                <a:gd name="T8" fmla="*/ 65591 w 167"/>
                <a:gd name="T9" fmla="*/ 49212 h 123"/>
                <a:gd name="T10" fmla="*/ 63842 w 167"/>
                <a:gd name="T11" fmla="*/ 52387 h 123"/>
                <a:gd name="T12" fmla="*/ 62093 w 167"/>
                <a:gd name="T13" fmla="*/ 55562 h 123"/>
                <a:gd name="T14" fmla="*/ 60344 w 167"/>
                <a:gd name="T15" fmla="*/ 58208 h 123"/>
                <a:gd name="T16" fmla="*/ 57720 w 167"/>
                <a:gd name="T17" fmla="*/ 60325 h 123"/>
                <a:gd name="T18" fmla="*/ 55534 w 167"/>
                <a:gd name="T19" fmla="*/ 62441 h 123"/>
                <a:gd name="T20" fmla="*/ 52910 w 167"/>
                <a:gd name="T21" fmla="*/ 64029 h 123"/>
                <a:gd name="T22" fmla="*/ 50287 w 167"/>
                <a:gd name="T23" fmla="*/ 64558 h 123"/>
                <a:gd name="T24" fmla="*/ 46788 w 167"/>
                <a:gd name="T25" fmla="*/ 65087 h 123"/>
                <a:gd name="T26" fmla="*/ 43728 w 167"/>
                <a:gd name="T27" fmla="*/ 64558 h 123"/>
                <a:gd name="T28" fmla="*/ 40229 w 167"/>
                <a:gd name="T29" fmla="*/ 62970 h 123"/>
                <a:gd name="T30" fmla="*/ 38043 w 167"/>
                <a:gd name="T31" fmla="*/ 61383 h 123"/>
                <a:gd name="T32" fmla="*/ 36731 w 167"/>
                <a:gd name="T33" fmla="*/ 59795 h 123"/>
                <a:gd name="T34" fmla="*/ 35857 w 167"/>
                <a:gd name="T35" fmla="*/ 57679 h 123"/>
                <a:gd name="T36" fmla="*/ 35419 w 167"/>
                <a:gd name="T37" fmla="*/ 55562 h 123"/>
                <a:gd name="T38" fmla="*/ 31047 w 167"/>
                <a:gd name="T39" fmla="*/ 55033 h 123"/>
                <a:gd name="T40" fmla="*/ 26674 w 167"/>
                <a:gd name="T41" fmla="*/ 54504 h 123"/>
                <a:gd name="T42" fmla="*/ 22301 w 167"/>
                <a:gd name="T43" fmla="*/ 53445 h 123"/>
                <a:gd name="T44" fmla="*/ 17928 w 167"/>
                <a:gd name="T45" fmla="*/ 51858 h 123"/>
                <a:gd name="T46" fmla="*/ 9183 w 167"/>
                <a:gd name="T47" fmla="*/ 48683 h 123"/>
                <a:gd name="T48" fmla="*/ 0 w 167"/>
                <a:gd name="T49" fmla="*/ 45508 h 123"/>
                <a:gd name="T50" fmla="*/ 875 w 167"/>
                <a:gd name="T51" fmla="*/ 40746 h 123"/>
                <a:gd name="T52" fmla="*/ 2186 w 167"/>
                <a:gd name="T53" fmla="*/ 35454 h 123"/>
                <a:gd name="T54" fmla="*/ 3935 w 167"/>
                <a:gd name="T55" fmla="*/ 29633 h 123"/>
                <a:gd name="T56" fmla="*/ 6559 w 167"/>
                <a:gd name="T57" fmla="*/ 22754 h 123"/>
                <a:gd name="T58" fmla="*/ 8746 w 167"/>
                <a:gd name="T59" fmla="*/ 22754 h 123"/>
                <a:gd name="T60" fmla="*/ 11369 w 167"/>
                <a:gd name="T61" fmla="*/ 22225 h 123"/>
                <a:gd name="T62" fmla="*/ 13118 w 167"/>
                <a:gd name="T63" fmla="*/ 21696 h 123"/>
                <a:gd name="T64" fmla="*/ 14430 w 167"/>
                <a:gd name="T65" fmla="*/ 20108 h 123"/>
                <a:gd name="T66" fmla="*/ 17491 w 167"/>
                <a:gd name="T67" fmla="*/ 17462 h 123"/>
                <a:gd name="T68" fmla="*/ 19677 w 167"/>
                <a:gd name="T69" fmla="*/ 13758 h 123"/>
                <a:gd name="T70" fmla="*/ 22738 w 167"/>
                <a:gd name="T71" fmla="*/ 6350 h 123"/>
                <a:gd name="T72" fmla="*/ 26674 w 167"/>
                <a:gd name="T73" fmla="*/ 0 h 123"/>
                <a:gd name="T74" fmla="*/ 27986 w 167"/>
                <a:gd name="T75" fmla="*/ 2117 h 123"/>
                <a:gd name="T76" fmla="*/ 29297 w 167"/>
                <a:gd name="T77" fmla="*/ 3704 h 123"/>
                <a:gd name="T78" fmla="*/ 31921 w 167"/>
                <a:gd name="T79" fmla="*/ 5821 h 123"/>
                <a:gd name="T80" fmla="*/ 34107 w 167"/>
                <a:gd name="T81" fmla="*/ 7408 h 123"/>
                <a:gd name="T82" fmla="*/ 40229 w 167"/>
                <a:gd name="T83" fmla="*/ 11112 h 123"/>
                <a:gd name="T84" fmla="*/ 46788 w 167"/>
                <a:gd name="T85" fmla="*/ 14817 h 123"/>
                <a:gd name="T86" fmla="*/ 53348 w 167"/>
                <a:gd name="T87" fmla="*/ 18521 h 123"/>
                <a:gd name="T88" fmla="*/ 60781 w 167"/>
                <a:gd name="T89" fmla="*/ 20637 h 123"/>
                <a:gd name="T90" fmla="*/ 66903 w 167"/>
                <a:gd name="T91" fmla="*/ 22225 h 123"/>
                <a:gd name="T92" fmla="*/ 73025 w 167"/>
                <a:gd name="T93" fmla="*/ 22754 h 1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67" h="123">
                  <a:moveTo>
                    <a:pt x="167" y="43"/>
                  </a:moveTo>
                  <a:lnTo>
                    <a:pt x="164" y="54"/>
                  </a:lnTo>
                  <a:lnTo>
                    <a:pt x="161" y="66"/>
                  </a:lnTo>
                  <a:lnTo>
                    <a:pt x="155" y="79"/>
                  </a:lnTo>
                  <a:lnTo>
                    <a:pt x="150" y="93"/>
                  </a:lnTo>
                  <a:lnTo>
                    <a:pt x="146" y="99"/>
                  </a:lnTo>
                  <a:lnTo>
                    <a:pt x="142" y="105"/>
                  </a:lnTo>
                  <a:lnTo>
                    <a:pt x="138" y="110"/>
                  </a:lnTo>
                  <a:lnTo>
                    <a:pt x="132" y="114"/>
                  </a:lnTo>
                  <a:lnTo>
                    <a:pt x="127" y="118"/>
                  </a:lnTo>
                  <a:lnTo>
                    <a:pt x="121" y="121"/>
                  </a:lnTo>
                  <a:lnTo>
                    <a:pt x="115" y="122"/>
                  </a:lnTo>
                  <a:lnTo>
                    <a:pt x="107" y="123"/>
                  </a:lnTo>
                  <a:lnTo>
                    <a:pt x="100" y="122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4" y="113"/>
                  </a:lnTo>
                  <a:lnTo>
                    <a:pt x="82" y="109"/>
                  </a:lnTo>
                  <a:lnTo>
                    <a:pt x="81" y="105"/>
                  </a:lnTo>
                  <a:lnTo>
                    <a:pt x="71" y="104"/>
                  </a:lnTo>
                  <a:lnTo>
                    <a:pt x="61" y="103"/>
                  </a:lnTo>
                  <a:lnTo>
                    <a:pt x="51" y="101"/>
                  </a:lnTo>
                  <a:lnTo>
                    <a:pt x="41" y="98"/>
                  </a:lnTo>
                  <a:lnTo>
                    <a:pt x="21" y="92"/>
                  </a:lnTo>
                  <a:lnTo>
                    <a:pt x="0" y="86"/>
                  </a:lnTo>
                  <a:lnTo>
                    <a:pt x="2" y="77"/>
                  </a:lnTo>
                  <a:lnTo>
                    <a:pt x="5" y="67"/>
                  </a:lnTo>
                  <a:lnTo>
                    <a:pt x="9" y="56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26" y="42"/>
                  </a:lnTo>
                  <a:lnTo>
                    <a:pt x="30" y="41"/>
                  </a:lnTo>
                  <a:lnTo>
                    <a:pt x="33" y="38"/>
                  </a:lnTo>
                  <a:lnTo>
                    <a:pt x="40" y="33"/>
                  </a:lnTo>
                  <a:lnTo>
                    <a:pt x="45" y="26"/>
                  </a:lnTo>
                  <a:lnTo>
                    <a:pt x="52" y="12"/>
                  </a:lnTo>
                  <a:lnTo>
                    <a:pt x="61" y="0"/>
                  </a:lnTo>
                  <a:lnTo>
                    <a:pt x="64" y="4"/>
                  </a:lnTo>
                  <a:lnTo>
                    <a:pt x="67" y="7"/>
                  </a:lnTo>
                  <a:lnTo>
                    <a:pt x="73" y="11"/>
                  </a:lnTo>
                  <a:lnTo>
                    <a:pt x="78" y="14"/>
                  </a:lnTo>
                  <a:lnTo>
                    <a:pt x="92" y="21"/>
                  </a:lnTo>
                  <a:lnTo>
                    <a:pt x="107" y="28"/>
                  </a:lnTo>
                  <a:lnTo>
                    <a:pt x="122" y="35"/>
                  </a:lnTo>
                  <a:lnTo>
                    <a:pt x="139" y="39"/>
                  </a:lnTo>
                  <a:lnTo>
                    <a:pt x="153" y="42"/>
                  </a:lnTo>
                  <a:lnTo>
                    <a:pt x="167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1" name="Freeform 275">
              <a:extLst>
                <a:ext uri="{FF2B5EF4-FFF2-40B4-BE49-F238E27FC236}">
                  <a16:creationId xmlns:a16="http://schemas.microsoft.com/office/drawing/2014/main" id="{EF9238AE-9D7A-C549-8D4D-A6268DA79286}"/>
                </a:ext>
              </a:extLst>
            </p:cNvPr>
            <p:cNvSpPr>
              <a:spLocks/>
            </p:cNvSpPr>
            <p:nvPr>
              <p:custDataLst>
                <p:tags r:id="rId237"/>
              </p:custDataLst>
            </p:nvPr>
          </p:nvSpPr>
          <p:spPr bwMode="auto">
            <a:xfrm>
              <a:off x="8307645" y="3741654"/>
              <a:ext cx="162698" cy="185165"/>
            </a:xfrm>
            <a:custGeom>
              <a:avLst/>
              <a:gdLst>
                <a:gd name="T0" fmla="*/ 112868 w 306"/>
                <a:gd name="T1" fmla="*/ 83084 h 321"/>
                <a:gd name="T2" fmla="*/ 109818 w 306"/>
                <a:gd name="T3" fmla="*/ 89835 h 321"/>
                <a:gd name="T4" fmla="*/ 105896 w 306"/>
                <a:gd name="T5" fmla="*/ 94508 h 321"/>
                <a:gd name="T6" fmla="*/ 101538 w 306"/>
                <a:gd name="T7" fmla="*/ 96586 h 321"/>
                <a:gd name="T8" fmla="*/ 97180 w 306"/>
                <a:gd name="T9" fmla="*/ 95547 h 321"/>
                <a:gd name="T10" fmla="*/ 93258 w 306"/>
                <a:gd name="T11" fmla="*/ 92431 h 321"/>
                <a:gd name="T12" fmla="*/ 91079 w 306"/>
                <a:gd name="T13" fmla="*/ 87758 h 321"/>
                <a:gd name="T14" fmla="*/ 89772 w 306"/>
                <a:gd name="T15" fmla="*/ 83084 h 321"/>
                <a:gd name="T16" fmla="*/ 91079 w 306"/>
                <a:gd name="T17" fmla="*/ 76853 h 321"/>
                <a:gd name="T18" fmla="*/ 92822 w 306"/>
                <a:gd name="T19" fmla="*/ 70622 h 321"/>
                <a:gd name="T20" fmla="*/ 100230 w 306"/>
                <a:gd name="T21" fmla="*/ 59198 h 321"/>
                <a:gd name="T22" fmla="*/ 107203 w 306"/>
                <a:gd name="T23" fmla="*/ 48293 h 321"/>
                <a:gd name="T24" fmla="*/ 108946 w 306"/>
                <a:gd name="T25" fmla="*/ 42581 h 321"/>
                <a:gd name="T26" fmla="*/ 110253 w 306"/>
                <a:gd name="T27" fmla="*/ 35830 h 321"/>
                <a:gd name="T28" fmla="*/ 56216 w 306"/>
                <a:gd name="T29" fmla="*/ 35311 h 321"/>
                <a:gd name="T30" fmla="*/ 51858 w 306"/>
                <a:gd name="T31" fmla="*/ 30637 h 321"/>
                <a:gd name="T32" fmla="*/ 48808 w 306"/>
                <a:gd name="T33" fmla="*/ 23367 h 321"/>
                <a:gd name="T34" fmla="*/ 47065 w 306"/>
                <a:gd name="T35" fmla="*/ 14540 h 321"/>
                <a:gd name="T36" fmla="*/ 44014 w 306"/>
                <a:gd name="T37" fmla="*/ 9866 h 321"/>
                <a:gd name="T38" fmla="*/ 39221 w 306"/>
                <a:gd name="T39" fmla="*/ 8828 h 321"/>
                <a:gd name="T40" fmla="*/ 34863 w 306"/>
                <a:gd name="T41" fmla="*/ 6231 h 321"/>
                <a:gd name="T42" fmla="*/ 32684 w 306"/>
                <a:gd name="T43" fmla="*/ 2077 h 321"/>
                <a:gd name="T44" fmla="*/ 28326 w 306"/>
                <a:gd name="T45" fmla="*/ 0 h 321"/>
                <a:gd name="T46" fmla="*/ 21353 w 306"/>
                <a:gd name="T47" fmla="*/ 0 h 321"/>
                <a:gd name="T48" fmla="*/ 14817 w 306"/>
                <a:gd name="T49" fmla="*/ 519 h 321"/>
                <a:gd name="T50" fmla="*/ 9587 w 306"/>
                <a:gd name="T51" fmla="*/ 2596 h 321"/>
                <a:gd name="T52" fmla="*/ 4358 w 306"/>
                <a:gd name="T53" fmla="*/ 7270 h 321"/>
                <a:gd name="T54" fmla="*/ 436 w 306"/>
                <a:gd name="T55" fmla="*/ 12982 h 321"/>
                <a:gd name="T56" fmla="*/ 872 w 306"/>
                <a:gd name="T57" fmla="*/ 18175 h 321"/>
                <a:gd name="T58" fmla="*/ 6537 w 306"/>
                <a:gd name="T59" fmla="*/ 23887 h 321"/>
                <a:gd name="T60" fmla="*/ 15252 w 306"/>
                <a:gd name="T61" fmla="*/ 30118 h 321"/>
                <a:gd name="T62" fmla="*/ 23532 w 306"/>
                <a:gd name="T63" fmla="*/ 34792 h 321"/>
                <a:gd name="T64" fmla="*/ 20482 w 306"/>
                <a:gd name="T65" fmla="*/ 41023 h 321"/>
                <a:gd name="T66" fmla="*/ 10895 w 306"/>
                <a:gd name="T67" fmla="*/ 50370 h 321"/>
                <a:gd name="T68" fmla="*/ 7408 w 306"/>
                <a:gd name="T69" fmla="*/ 55563 h 321"/>
                <a:gd name="T70" fmla="*/ 6101 w 306"/>
                <a:gd name="T71" fmla="*/ 59198 h 321"/>
                <a:gd name="T72" fmla="*/ 6101 w 306"/>
                <a:gd name="T73" fmla="*/ 63352 h 321"/>
                <a:gd name="T74" fmla="*/ 7844 w 306"/>
                <a:gd name="T75" fmla="*/ 66987 h 321"/>
                <a:gd name="T76" fmla="*/ 12202 w 306"/>
                <a:gd name="T77" fmla="*/ 73218 h 321"/>
                <a:gd name="T78" fmla="*/ 20482 w 306"/>
                <a:gd name="T79" fmla="*/ 81007 h 321"/>
                <a:gd name="T80" fmla="*/ 27890 w 306"/>
                <a:gd name="T81" fmla="*/ 85161 h 321"/>
                <a:gd name="T82" fmla="*/ 32684 w 306"/>
                <a:gd name="T83" fmla="*/ 86200 h 321"/>
                <a:gd name="T84" fmla="*/ 46629 w 306"/>
                <a:gd name="T85" fmla="*/ 140724 h 321"/>
                <a:gd name="T86" fmla="*/ 47065 w 306"/>
                <a:gd name="T87" fmla="*/ 136570 h 321"/>
                <a:gd name="T88" fmla="*/ 48808 w 306"/>
                <a:gd name="T89" fmla="*/ 132935 h 321"/>
                <a:gd name="T90" fmla="*/ 55345 w 306"/>
                <a:gd name="T91" fmla="*/ 127742 h 321"/>
                <a:gd name="T92" fmla="*/ 64496 w 306"/>
                <a:gd name="T93" fmla="*/ 124627 h 321"/>
                <a:gd name="T94" fmla="*/ 75826 w 306"/>
                <a:gd name="T95" fmla="*/ 122030 h 321"/>
                <a:gd name="T96" fmla="*/ 75826 w 306"/>
                <a:gd name="T97" fmla="*/ 109048 h 321"/>
                <a:gd name="T98" fmla="*/ 79749 w 306"/>
                <a:gd name="T99" fmla="*/ 110087 h 321"/>
                <a:gd name="T100" fmla="*/ 84106 w 306"/>
                <a:gd name="T101" fmla="*/ 110087 h 321"/>
                <a:gd name="T102" fmla="*/ 92822 w 306"/>
                <a:gd name="T103" fmla="*/ 109048 h 321"/>
                <a:gd name="T104" fmla="*/ 101102 w 306"/>
                <a:gd name="T105" fmla="*/ 135531 h 321"/>
                <a:gd name="T106" fmla="*/ 112868 w 306"/>
                <a:gd name="T107" fmla="*/ 166688 h 321"/>
                <a:gd name="T108" fmla="*/ 118533 w 306"/>
                <a:gd name="T109" fmla="*/ 161495 h 321"/>
                <a:gd name="T110" fmla="*/ 122891 w 306"/>
                <a:gd name="T111" fmla="*/ 156822 h 321"/>
                <a:gd name="T112" fmla="*/ 128556 w 306"/>
                <a:gd name="T113" fmla="*/ 145398 h 321"/>
                <a:gd name="T114" fmla="*/ 133350 w 306"/>
                <a:gd name="T115" fmla="*/ 122030 h 32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6" h="321">
                  <a:moveTo>
                    <a:pt x="306" y="235"/>
                  </a:moveTo>
                  <a:lnTo>
                    <a:pt x="259" y="160"/>
                  </a:lnTo>
                  <a:lnTo>
                    <a:pt x="257" y="164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3" y="182"/>
                  </a:lnTo>
                  <a:lnTo>
                    <a:pt x="238" y="185"/>
                  </a:lnTo>
                  <a:lnTo>
                    <a:pt x="233" y="186"/>
                  </a:lnTo>
                  <a:lnTo>
                    <a:pt x="227" y="185"/>
                  </a:lnTo>
                  <a:lnTo>
                    <a:pt x="223" y="184"/>
                  </a:lnTo>
                  <a:lnTo>
                    <a:pt x="219" y="181"/>
                  </a:lnTo>
                  <a:lnTo>
                    <a:pt x="214" y="178"/>
                  </a:lnTo>
                  <a:lnTo>
                    <a:pt x="211" y="173"/>
                  </a:lnTo>
                  <a:lnTo>
                    <a:pt x="209" y="169"/>
                  </a:lnTo>
                  <a:lnTo>
                    <a:pt x="206" y="165"/>
                  </a:lnTo>
                  <a:lnTo>
                    <a:pt x="206" y="160"/>
                  </a:lnTo>
                  <a:lnTo>
                    <a:pt x="206" y="154"/>
                  </a:lnTo>
                  <a:lnTo>
                    <a:pt x="209" y="148"/>
                  </a:lnTo>
                  <a:lnTo>
                    <a:pt x="211" y="142"/>
                  </a:lnTo>
                  <a:lnTo>
                    <a:pt x="213" y="136"/>
                  </a:lnTo>
                  <a:lnTo>
                    <a:pt x="221" y="125"/>
                  </a:lnTo>
                  <a:lnTo>
                    <a:pt x="230" y="114"/>
                  </a:lnTo>
                  <a:lnTo>
                    <a:pt x="238" y="104"/>
                  </a:lnTo>
                  <a:lnTo>
                    <a:pt x="246" y="93"/>
                  </a:lnTo>
                  <a:lnTo>
                    <a:pt x="248" y="87"/>
                  </a:lnTo>
                  <a:lnTo>
                    <a:pt x="250" y="82"/>
                  </a:lnTo>
                  <a:lnTo>
                    <a:pt x="253" y="75"/>
                  </a:lnTo>
                  <a:lnTo>
                    <a:pt x="253" y="69"/>
                  </a:lnTo>
                  <a:lnTo>
                    <a:pt x="133" y="69"/>
                  </a:lnTo>
                  <a:lnTo>
                    <a:pt x="129" y="68"/>
                  </a:lnTo>
                  <a:lnTo>
                    <a:pt x="123" y="65"/>
                  </a:lnTo>
                  <a:lnTo>
                    <a:pt x="119" y="59"/>
                  </a:lnTo>
                  <a:lnTo>
                    <a:pt x="115" y="53"/>
                  </a:lnTo>
                  <a:lnTo>
                    <a:pt x="112" y="45"/>
                  </a:lnTo>
                  <a:lnTo>
                    <a:pt x="109" y="37"/>
                  </a:lnTo>
                  <a:lnTo>
                    <a:pt x="108" y="28"/>
                  </a:lnTo>
                  <a:lnTo>
                    <a:pt x="107" y="19"/>
                  </a:lnTo>
                  <a:lnTo>
                    <a:pt x="101" y="19"/>
                  </a:lnTo>
                  <a:lnTo>
                    <a:pt x="96" y="18"/>
                  </a:lnTo>
                  <a:lnTo>
                    <a:pt x="90" y="17"/>
                  </a:lnTo>
                  <a:lnTo>
                    <a:pt x="85" y="15"/>
                  </a:lnTo>
                  <a:lnTo>
                    <a:pt x="80" y="12"/>
                  </a:lnTo>
                  <a:lnTo>
                    <a:pt x="77" y="9"/>
                  </a:lnTo>
                  <a:lnTo>
                    <a:pt x="75" y="4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7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4" y="1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5" y="9"/>
                  </a:lnTo>
                  <a:lnTo>
                    <a:pt x="10" y="14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8" y="40"/>
                  </a:lnTo>
                  <a:lnTo>
                    <a:pt x="15" y="46"/>
                  </a:lnTo>
                  <a:lnTo>
                    <a:pt x="25" y="52"/>
                  </a:lnTo>
                  <a:lnTo>
                    <a:pt x="35" y="58"/>
                  </a:lnTo>
                  <a:lnTo>
                    <a:pt x="45" y="63"/>
                  </a:lnTo>
                  <a:lnTo>
                    <a:pt x="54" y="67"/>
                  </a:lnTo>
                  <a:lnTo>
                    <a:pt x="60" y="69"/>
                  </a:lnTo>
                  <a:lnTo>
                    <a:pt x="47" y="79"/>
                  </a:lnTo>
                  <a:lnTo>
                    <a:pt x="32" y="91"/>
                  </a:lnTo>
                  <a:lnTo>
                    <a:pt x="25" y="97"/>
                  </a:lnTo>
                  <a:lnTo>
                    <a:pt x="19" y="104"/>
                  </a:lnTo>
                  <a:lnTo>
                    <a:pt x="17" y="107"/>
                  </a:lnTo>
                  <a:lnTo>
                    <a:pt x="15" y="110"/>
                  </a:lnTo>
                  <a:lnTo>
                    <a:pt x="14" y="114"/>
                  </a:lnTo>
                  <a:lnTo>
                    <a:pt x="13" y="117"/>
                  </a:lnTo>
                  <a:lnTo>
                    <a:pt x="14" y="122"/>
                  </a:lnTo>
                  <a:lnTo>
                    <a:pt x="15" y="125"/>
                  </a:lnTo>
                  <a:lnTo>
                    <a:pt x="18" y="129"/>
                  </a:lnTo>
                  <a:lnTo>
                    <a:pt x="20" y="133"/>
                  </a:lnTo>
                  <a:lnTo>
                    <a:pt x="28" y="141"/>
                  </a:lnTo>
                  <a:lnTo>
                    <a:pt x="37" y="149"/>
                  </a:lnTo>
                  <a:lnTo>
                    <a:pt x="47" y="156"/>
                  </a:lnTo>
                  <a:lnTo>
                    <a:pt x="58" y="162"/>
                  </a:lnTo>
                  <a:lnTo>
                    <a:pt x="64" y="164"/>
                  </a:lnTo>
                  <a:lnTo>
                    <a:pt x="69" y="165"/>
                  </a:lnTo>
                  <a:lnTo>
                    <a:pt x="75" y="166"/>
                  </a:lnTo>
                  <a:lnTo>
                    <a:pt x="80" y="167"/>
                  </a:lnTo>
                  <a:lnTo>
                    <a:pt x="107" y="271"/>
                  </a:lnTo>
                  <a:lnTo>
                    <a:pt x="107" y="267"/>
                  </a:lnTo>
                  <a:lnTo>
                    <a:pt x="108" y="263"/>
                  </a:lnTo>
                  <a:lnTo>
                    <a:pt x="110" y="260"/>
                  </a:lnTo>
                  <a:lnTo>
                    <a:pt x="112" y="256"/>
                  </a:lnTo>
                  <a:lnTo>
                    <a:pt x="119" y="251"/>
                  </a:lnTo>
                  <a:lnTo>
                    <a:pt x="127" y="246"/>
                  </a:lnTo>
                  <a:lnTo>
                    <a:pt x="137" y="243"/>
                  </a:lnTo>
                  <a:lnTo>
                    <a:pt x="148" y="240"/>
                  </a:lnTo>
                  <a:lnTo>
                    <a:pt x="160" y="237"/>
                  </a:lnTo>
                  <a:lnTo>
                    <a:pt x="174" y="235"/>
                  </a:lnTo>
                  <a:lnTo>
                    <a:pt x="174" y="222"/>
                  </a:lnTo>
                  <a:lnTo>
                    <a:pt x="174" y="210"/>
                  </a:lnTo>
                  <a:lnTo>
                    <a:pt x="178" y="212"/>
                  </a:lnTo>
                  <a:lnTo>
                    <a:pt x="183" y="212"/>
                  </a:lnTo>
                  <a:lnTo>
                    <a:pt x="188" y="213"/>
                  </a:lnTo>
                  <a:lnTo>
                    <a:pt x="193" y="212"/>
                  </a:lnTo>
                  <a:lnTo>
                    <a:pt x="203" y="211"/>
                  </a:lnTo>
                  <a:lnTo>
                    <a:pt x="213" y="210"/>
                  </a:lnTo>
                  <a:lnTo>
                    <a:pt x="220" y="233"/>
                  </a:lnTo>
                  <a:lnTo>
                    <a:pt x="232" y="261"/>
                  </a:lnTo>
                  <a:lnTo>
                    <a:pt x="245" y="292"/>
                  </a:lnTo>
                  <a:lnTo>
                    <a:pt x="259" y="321"/>
                  </a:lnTo>
                  <a:lnTo>
                    <a:pt x="267" y="316"/>
                  </a:lnTo>
                  <a:lnTo>
                    <a:pt x="272" y="311"/>
                  </a:lnTo>
                  <a:lnTo>
                    <a:pt x="278" y="307"/>
                  </a:lnTo>
                  <a:lnTo>
                    <a:pt x="282" y="302"/>
                  </a:lnTo>
                  <a:lnTo>
                    <a:pt x="290" y="291"/>
                  </a:lnTo>
                  <a:lnTo>
                    <a:pt x="295" y="280"/>
                  </a:lnTo>
                  <a:lnTo>
                    <a:pt x="301" y="258"/>
                  </a:lnTo>
                  <a:lnTo>
                    <a:pt x="306" y="23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2" name="Freeform 276">
              <a:extLst>
                <a:ext uri="{FF2B5EF4-FFF2-40B4-BE49-F238E27FC236}">
                  <a16:creationId xmlns:a16="http://schemas.microsoft.com/office/drawing/2014/main" id="{EE4F8B9B-67C6-1F42-AE45-3A9CAC23A6DE}"/>
                </a:ext>
              </a:extLst>
            </p:cNvPr>
            <p:cNvSpPr>
              <a:spLocks/>
            </p:cNvSpPr>
            <p:nvPr>
              <p:custDataLst>
                <p:tags r:id="rId238"/>
              </p:custDataLst>
            </p:nvPr>
          </p:nvSpPr>
          <p:spPr bwMode="auto">
            <a:xfrm>
              <a:off x="8695022" y="3870388"/>
              <a:ext cx="245983" cy="299790"/>
            </a:xfrm>
            <a:custGeom>
              <a:avLst/>
              <a:gdLst>
                <a:gd name="T0" fmla="*/ 40237 w 471"/>
                <a:gd name="T1" fmla="*/ 6252 h 518"/>
                <a:gd name="T2" fmla="*/ 28679 w 471"/>
                <a:gd name="T3" fmla="*/ 16672 h 518"/>
                <a:gd name="T4" fmla="*/ 17122 w 471"/>
                <a:gd name="T5" fmla="*/ 25529 h 518"/>
                <a:gd name="T6" fmla="*/ 11557 w 471"/>
                <a:gd name="T7" fmla="*/ 42722 h 518"/>
                <a:gd name="T8" fmla="*/ 3424 w 471"/>
                <a:gd name="T9" fmla="*/ 61477 h 518"/>
                <a:gd name="T10" fmla="*/ 2996 w 471"/>
                <a:gd name="T11" fmla="*/ 70855 h 518"/>
                <a:gd name="T12" fmla="*/ 12842 w 471"/>
                <a:gd name="T13" fmla="*/ 79712 h 518"/>
                <a:gd name="T14" fmla="*/ 21403 w 471"/>
                <a:gd name="T15" fmla="*/ 87527 h 518"/>
                <a:gd name="T16" fmla="*/ 26539 w 471"/>
                <a:gd name="T17" fmla="*/ 89611 h 518"/>
                <a:gd name="T18" fmla="*/ 32104 w 471"/>
                <a:gd name="T19" fmla="*/ 109930 h 518"/>
                <a:gd name="T20" fmla="*/ 35956 w 471"/>
                <a:gd name="T21" fmla="*/ 141710 h 518"/>
                <a:gd name="T22" fmla="*/ 40237 w 471"/>
                <a:gd name="T23" fmla="*/ 155777 h 518"/>
                <a:gd name="T24" fmla="*/ 44517 w 471"/>
                <a:gd name="T25" fmla="*/ 157340 h 518"/>
                <a:gd name="T26" fmla="*/ 47942 w 471"/>
                <a:gd name="T27" fmla="*/ 154735 h 518"/>
                <a:gd name="T28" fmla="*/ 54791 w 471"/>
                <a:gd name="T29" fmla="*/ 139626 h 518"/>
                <a:gd name="T30" fmla="*/ 62067 w 471"/>
                <a:gd name="T31" fmla="*/ 136500 h 518"/>
                <a:gd name="T32" fmla="*/ 68488 w 471"/>
                <a:gd name="T33" fmla="*/ 141710 h 518"/>
                <a:gd name="T34" fmla="*/ 74053 w 471"/>
                <a:gd name="T35" fmla="*/ 144315 h 518"/>
                <a:gd name="T36" fmla="*/ 78333 w 471"/>
                <a:gd name="T37" fmla="*/ 142752 h 518"/>
                <a:gd name="T38" fmla="*/ 82186 w 471"/>
                <a:gd name="T39" fmla="*/ 134938 h 518"/>
                <a:gd name="T40" fmla="*/ 86894 w 471"/>
                <a:gd name="T41" fmla="*/ 127123 h 518"/>
                <a:gd name="T42" fmla="*/ 90747 w 471"/>
                <a:gd name="T43" fmla="*/ 125560 h 518"/>
                <a:gd name="T44" fmla="*/ 103160 w 471"/>
                <a:gd name="T45" fmla="*/ 128686 h 518"/>
                <a:gd name="T46" fmla="*/ 110865 w 471"/>
                <a:gd name="T47" fmla="*/ 141189 h 518"/>
                <a:gd name="T48" fmla="*/ 131840 w 471"/>
                <a:gd name="T49" fmla="*/ 175054 h 518"/>
                <a:gd name="T50" fmla="*/ 145965 w 471"/>
                <a:gd name="T51" fmla="*/ 199020 h 518"/>
                <a:gd name="T52" fmla="*/ 153242 w 471"/>
                <a:gd name="T53" fmla="*/ 218297 h 518"/>
                <a:gd name="T54" fmla="*/ 156667 w 471"/>
                <a:gd name="T55" fmla="*/ 238094 h 518"/>
                <a:gd name="T56" fmla="*/ 153670 w 471"/>
                <a:gd name="T57" fmla="*/ 244867 h 518"/>
                <a:gd name="T58" fmla="*/ 145109 w 471"/>
                <a:gd name="T59" fmla="*/ 253724 h 518"/>
                <a:gd name="T60" fmla="*/ 155382 w 471"/>
                <a:gd name="T61" fmla="*/ 258413 h 518"/>
                <a:gd name="T62" fmla="*/ 167796 w 471"/>
                <a:gd name="T63" fmla="*/ 269875 h 518"/>
                <a:gd name="T64" fmla="*/ 171648 w 471"/>
                <a:gd name="T65" fmla="*/ 259976 h 518"/>
                <a:gd name="T66" fmla="*/ 176785 w 471"/>
                <a:gd name="T67" fmla="*/ 254766 h 518"/>
                <a:gd name="T68" fmla="*/ 190055 w 471"/>
                <a:gd name="T69" fmla="*/ 251640 h 518"/>
                <a:gd name="T70" fmla="*/ 200328 w 471"/>
                <a:gd name="T71" fmla="*/ 228195 h 518"/>
                <a:gd name="T72" fmla="*/ 192195 w 471"/>
                <a:gd name="T73" fmla="*/ 201625 h 518"/>
                <a:gd name="T74" fmla="*/ 180209 w 471"/>
                <a:gd name="T75" fmla="*/ 180785 h 518"/>
                <a:gd name="T76" fmla="*/ 147678 w 471"/>
                <a:gd name="T77" fmla="*/ 144315 h 518"/>
                <a:gd name="T78" fmla="*/ 119426 w 471"/>
                <a:gd name="T79" fmla="*/ 113577 h 518"/>
                <a:gd name="T80" fmla="*/ 95883 w 471"/>
                <a:gd name="T81" fmla="*/ 84401 h 518"/>
                <a:gd name="T82" fmla="*/ 76621 w 471"/>
                <a:gd name="T83" fmla="*/ 54704 h 518"/>
                <a:gd name="T84" fmla="*/ 54362 w 471"/>
                <a:gd name="T85" fmla="*/ 20840 h 518"/>
                <a:gd name="T86" fmla="*/ 49226 w 471"/>
                <a:gd name="T87" fmla="*/ 7294 h 5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518">
                  <a:moveTo>
                    <a:pt x="113" y="0"/>
                  </a:moveTo>
                  <a:lnTo>
                    <a:pt x="104" y="5"/>
                  </a:lnTo>
                  <a:lnTo>
                    <a:pt x="94" y="12"/>
                  </a:lnTo>
                  <a:lnTo>
                    <a:pt x="85" y="18"/>
                  </a:lnTo>
                  <a:lnTo>
                    <a:pt x="76" y="25"/>
                  </a:lnTo>
                  <a:lnTo>
                    <a:pt x="67" y="32"/>
                  </a:lnTo>
                  <a:lnTo>
                    <a:pt x="59" y="38"/>
                  </a:lnTo>
                  <a:lnTo>
                    <a:pt x="50" y="44"/>
                  </a:lnTo>
                  <a:lnTo>
                    <a:pt x="40" y="49"/>
                  </a:lnTo>
                  <a:lnTo>
                    <a:pt x="37" y="59"/>
                  </a:lnTo>
                  <a:lnTo>
                    <a:pt x="32" y="71"/>
                  </a:lnTo>
                  <a:lnTo>
                    <a:pt x="27" y="82"/>
                  </a:lnTo>
                  <a:lnTo>
                    <a:pt x="20" y="93"/>
                  </a:lnTo>
                  <a:lnTo>
                    <a:pt x="14" y="106"/>
                  </a:lnTo>
                  <a:lnTo>
                    <a:pt x="8" y="118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7" y="136"/>
                  </a:lnTo>
                  <a:lnTo>
                    <a:pt x="16" y="141"/>
                  </a:lnTo>
                  <a:lnTo>
                    <a:pt x="23" y="147"/>
                  </a:lnTo>
                  <a:lnTo>
                    <a:pt x="30" y="153"/>
                  </a:lnTo>
                  <a:lnTo>
                    <a:pt x="37" y="159"/>
                  </a:lnTo>
                  <a:lnTo>
                    <a:pt x="43" y="164"/>
                  </a:lnTo>
                  <a:lnTo>
                    <a:pt x="50" y="168"/>
                  </a:lnTo>
                  <a:lnTo>
                    <a:pt x="53" y="170"/>
                  </a:lnTo>
                  <a:lnTo>
                    <a:pt x="57" y="171"/>
                  </a:lnTo>
                  <a:lnTo>
                    <a:pt x="62" y="172"/>
                  </a:lnTo>
                  <a:lnTo>
                    <a:pt x="66" y="172"/>
                  </a:lnTo>
                  <a:lnTo>
                    <a:pt x="71" y="191"/>
                  </a:lnTo>
                  <a:lnTo>
                    <a:pt x="75" y="211"/>
                  </a:lnTo>
                  <a:lnTo>
                    <a:pt x="77" y="233"/>
                  </a:lnTo>
                  <a:lnTo>
                    <a:pt x="80" y="254"/>
                  </a:lnTo>
                  <a:lnTo>
                    <a:pt x="84" y="272"/>
                  </a:lnTo>
                  <a:lnTo>
                    <a:pt x="88" y="289"/>
                  </a:lnTo>
                  <a:lnTo>
                    <a:pt x="90" y="294"/>
                  </a:lnTo>
                  <a:lnTo>
                    <a:pt x="94" y="299"/>
                  </a:lnTo>
                  <a:lnTo>
                    <a:pt x="96" y="302"/>
                  </a:lnTo>
                  <a:lnTo>
                    <a:pt x="100" y="302"/>
                  </a:lnTo>
                  <a:lnTo>
                    <a:pt x="104" y="302"/>
                  </a:lnTo>
                  <a:lnTo>
                    <a:pt x="107" y="301"/>
                  </a:lnTo>
                  <a:lnTo>
                    <a:pt x="110" y="299"/>
                  </a:lnTo>
                  <a:lnTo>
                    <a:pt x="112" y="297"/>
                  </a:lnTo>
                  <a:lnTo>
                    <a:pt x="118" y="291"/>
                  </a:lnTo>
                  <a:lnTo>
                    <a:pt x="121" y="283"/>
                  </a:lnTo>
                  <a:lnTo>
                    <a:pt x="128" y="268"/>
                  </a:lnTo>
                  <a:lnTo>
                    <a:pt x="133" y="259"/>
                  </a:lnTo>
                  <a:lnTo>
                    <a:pt x="140" y="260"/>
                  </a:lnTo>
                  <a:lnTo>
                    <a:pt x="145" y="262"/>
                  </a:lnTo>
                  <a:lnTo>
                    <a:pt x="151" y="265"/>
                  </a:lnTo>
                  <a:lnTo>
                    <a:pt x="155" y="268"/>
                  </a:lnTo>
                  <a:lnTo>
                    <a:pt x="160" y="272"/>
                  </a:lnTo>
                  <a:lnTo>
                    <a:pt x="164" y="274"/>
                  </a:lnTo>
                  <a:lnTo>
                    <a:pt x="168" y="277"/>
                  </a:lnTo>
                  <a:lnTo>
                    <a:pt x="173" y="277"/>
                  </a:lnTo>
                  <a:lnTo>
                    <a:pt x="176" y="277"/>
                  </a:lnTo>
                  <a:lnTo>
                    <a:pt x="179" y="276"/>
                  </a:lnTo>
                  <a:lnTo>
                    <a:pt x="183" y="274"/>
                  </a:lnTo>
                  <a:lnTo>
                    <a:pt x="185" y="272"/>
                  </a:lnTo>
                  <a:lnTo>
                    <a:pt x="189" y="266"/>
                  </a:lnTo>
                  <a:lnTo>
                    <a:pt x="192" y="259"/>
                  </a:lnTo>
                  <a:lnTo>
                    <a:pt x="197" y="252"/>
                  </a:lnTo>
                  <a:lnTo>
                    <a:pt x="201" y="247"/>
                  </a:lnTo>
                  <a:lnTo>
                    <a:pt x="203" y="244"/>
                  </a:lnTo>
                  <a:lnTo>
                    <a:pt x="206" y="243"/>
                  </a:lnTo>
                  <a:lnTo>
                    <a:pt x="209" y="241"/>
                  </a:lnTo>
                  <a:lnTo>
                    <a:pt x="212" y="241"/>
                  </a:lnTo>
                  <a:lnTo>
                    <a:pt x="224" y="242"/>
                  </a:lnTo>
                  <a:lnTo>
                    <a:pt x="233" y="244"/>
                  </a:lnTo>
                  <a:lnTo>
                    <a:pt x="241" y="247"/>
                  </a:lnTo>
                  <a:lnTo>
                    <a:pt x="246" y="252"/>
                  </a:lnTo>
                  <a:lnTo>
                    <a:pt x="254" y="261"/>
                  </a:lnTo>
                  <a:lnTo>
                    <a:pt x="259" y="271"/>
                  </a:lnTo>
                  <a:lnTo>
                    <a:pt x="274" y="293"/>
                  </a:lnTo>
                  <a:lnTo>
                    <a:pt x="290" y="314"/>
                  </a:lnTo>
                  <a:lnTo>
                    <a:pt x="308" y="336"/>
                  </a:lnTo>
                  <a:lnTo>
                    <a:pt x="325" y="359"/>
                  </a:lnTo>
                  <a:lnTo>
                    <a:pt x="333" y="371"/>
                  </a:lnTo>
                  <a:lnTo>
                    <a:pt x="341" y="382"/>
                  </a:lnTo>
                  <a:lnTo>
                    <a:pt x="347" y="394"/>
                  </a:lnTo>
                  <a:lnTo>
                    <a:pt x="354" y="407"/>
                  </a:lnTo>
                  <a:lnTo>
                    <a:pt x="358" y="419"/>
                  </a:lnTo>
                  <a:lnTo>
                    <a:pt x="363" y="431"/>
                  </a:lnTo>
                  <a:lnTo>
                    <a:pt x="365" y="443"/>
                  </a:lnTo>
                  <a:lnTo>
                    <a:pt x="366" y="457"/>
                  </a:lnTo>
                  <a:lnTo>
                    <a:pt x="365" y="461"/>
                  </a:lnTo>
                  <a:lnTo>
                    <a:pt x="363" y="466"/>
                  </a:lnTo>
                  <a:lnTo>
                    <a:pt x="359" y="470"/>
                  </a:lnTo>
                  <a:lnTo>
                    <a:pt x="355" y="474"/>
                  </a:lnTo>
                  <a:lnTo>
                    <a:pt x="346" y="481"/>
                  </a:lnTo>
                  <a:lnTo>
                    <a:pt x="339" y="487"/>
                  </a:lnTo>
                  <a:lnTo>
                    <a:pt x="348" y="490"/>
                  </a:lnTo>
                  <a:lnTo>
                    <a:pt x="356" y="493"/>
                  </a:lnTo>
                  <a:lnTo>
                    <a:pt x="363" y="496"/>
                  </a:lnTo>
                  <a:lnTo>
                    <a:pt x="368" y="500"/>
                  </a:lnTo>
                  <a:lnTo>
                    <a:pt x="379" y="508"/>
                  </a:lnTo>
                  <a:lnTo>
                    <a:pt x="392" y="518"/>
                  </a:lnTo>
                  <a:lnTo>
                    <a:pt x="395" y="511"/>
                  </a:lnTo>
                  <a:lnTo>
                    <a:pt x="398" y="504"/>
                  </a:lnTo>
                  <a:lnTo>
                    <a:pt x="401" y="499"/>
                  </a:lnTo>
                  <a:lnTo>
                    <a:pt x="404" y="495"/>
                  </a:lnTo>
                  <a:lnTo>
                    <a:pt x="409" y="491"/>
                  </a:lnTo>
                  <a:lnTo>
                    <a:pt x="413" y="489"/>
                  </a:lnTo>
                  <a:lnTo>
                    <a:pt x="418" y="487"/>
                  </a:lnTo>
                  <a:lnTo>
                    <a:pt x="422" y="485"/>
                  </a:lnTo>
                  <a:lnTo>
                    <a:pt x="444" y="483"/>
                  </a:lnTo>
                  <a:lnTo>
                    <a:pt x="471" y="481"/>
                  </a:lnTo>
                  <a:lnTo>
                    <a:pt x="471" y="459"/>
                  </a:lnTo>
                  <a:lnTo>
                    <a:pt x="468" y="438"/>
                  </a:lnTo>
                  <a:lnTo>
                    <a:pt x="464" y="420"/>
                  </a:lnTo>
                  <a:lnTo>
                    <a:pt x="457" y="403"/>
                  </a:lnTo>
                  <a:lnTo>
                    <a:pt x="449" y="387"/>
                  </a:lnTo>
                  <a:lnTo>
                    <a:pt x="441" y="372"/>
                  </a:lnTo>
                  <a:lnTo>
                    <a:pt x="431" y="359"/>
                  </a:lnTo>
                  <a:lnTo>
                    <a:pt x="421" y="347"/>
                  </a:lnTo>
                  <a:lnTo>
                    <a:pt x="397" y="322"/>
                  </a:lnTo>
                  <a:lnTo>
                    <a:pt x="371" y="300"/>
                  </a:lnTo>
                  <a:lnTo>
                    <a:pt x="345" y="277"/>
                  </a:lnTo>
                  <a:lnTo>
                    <a:pt x="319" y="253"/>
                  </a:lnTo>
                  <a:lnTo>
                    <a:pt x="299" y="237"/>
                  </a:lnTo>
                  <a:lnTo>
                    <a:pt x="279" y="218"/>
                  </a:lnTo>
                  <a:lnTo>
                    <a:pt x="261" y="200"/>
                  </a:lnTo>
                  <a:lnTo>
                    <a:pt x="242" y="182"/>
                  </a:lnTo>
                  <a:lnTo>
                    <a:pt x="224" y="162"/>
                  </a:lnTo>
                  <a:lnTo>
                    <a:pt x="208" y="143"/>
                  </a:lnTo>
                  <a:lnTo>
                    <a:pt x="192" y="124"/>
                  </a:lnTo>
                  <a:lnTo>
                    <a:pt x="179" y="105"/>
                  </a:lnTo>
                  <a:lnTo>
                    <a:pt x="158" y="79"/>
                  </a:lnTo>
                  <a:lnTo>
                    <a:pt x="136" y="52"/>
                  </a:lnTo>
                  <a:lnTo>
                    <a:pt x="127" y="40"/>
                  </a:lnTo>
                  <a:lnTo>
                    <a:pt x="120" y="27"/>
                  </a:lnTo>
                  <a:lnTo>
                    <a:pt x="117" y="21"/>
                  </a:lnTo>
                  <a:lnTo>
                    <a:pt x="115" y="14"/>
                  </a:lnTo>
                  <a:lnTo>
                    <a:pt x="113" y="7"/>
                  </a:lnTo>
                  <a:lnTo>
                    <a:pt x="1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3" name="Freeform 277">
              <a:extLst>
                <a:ext uri="{FF2B5EF4-FFF2-40B4-BE49-F238E27FC236}">
                  <a16:creationId xmlns:a16="http://schemas.microsoft.com/office/drawing/2014/main" id="{034201C1-442E-5047-BFCB-DDC158A02C73}"/>
                </a:ext>
              </a:extLst>
            </p:cNvPr>
            <p:cNvSpPr>
              <a:spLocks/>
            </p:cNvSpPr>
            <p:nvPr>
              <p:custDataLst>
                <p:tags r:id="rId239"/>
              </p:custDataLst>
            </p:nvPr>
          </p:nvSpPr>
          <p:spPr bwMode="auto">
            <a:xfrm>
              <a:off x="8795739" y="4149016"/>
              <a:ext cx="162698" cy="144605"/>
            </a:xfrm>
            <a:custGeom>
              <a:avLst/>
              <a:gdLst>
                <a:gd name="T0" fmla="*/ 69178 w 293"/>
                <a:gd name="T1" fmla="*/ 10054 h 246"/>
                <a:gd name="T2" fmla="*/ 81466 w 293"/>
                <a:gd name="T3" fmla="*/ 15875 h 246"/>
                <a:gd name="T4" fmla="*/ 89203 w 293"/>
                <a:gd name="T5" fmla="*/ 15875 h 246"/>
                <a:gd name="T6" fmla="*/ 91934 w 293"/>
                <a:gd name="T7" fmla="*/ 9525 h 246"/>
                <a:gd name="T8" fmla="*/ 95575 w 293"/>
                <a:gd name="T9" fmla="*/ 5292 h 246"/>
                <a:gd name="T10" fmla="*/ 99671 w 293"/>
                <a:gd name="T11" fmla="*/ 3175 h 246"/>
                <a:gd name="T12" fmla="*/ 111504 w 293"/>
                <a:gd name="T13" fmla="*/ 1058 h 246"/>
                <a:gd name="T14" fmla="*/ 133350 w 293"/>
                <a:gd name="T15" fmla="*/ 42333 h 246"/>
                <a:gd name="T16" fmla="*/ 121062 w 293"/>
                <a:gd name="T17" fmla="*/ 56621 h 246"/>
                <a:gd name="T18" fmla="*/ 107863 w 293"/>
                <a:gd name="T19" fmla="*/ 74613 h 246"/>
                <a:gd name="T20" fmla="*/ 102402 w 293"/>
                <a:gd name="T21" fmla="*/ 84138 h 246"/>
                <a:gd name="T22" fmla="*/ 97851 w 293"/>
                <a:gd name="T23" fmla="*/ 94192 h 246"/>
                <a:gd name="T24" fmla="*/ 95120 w 293"/>
                <a:gd name="T25" fmla="*/ 104246 h 246"/>
                <a:gd name="T26" fmla="*/ 93755 w 293"/>
                <a:gd name="T27" fmla="*/ 114300 h 246"/>
                <a:gd name="T28" fmla="*/ 89203 w 293"/>
                <a:gd name="T29" fmla="*/ 114829 h 246"/>
                <a:gd name="T30" fmla="*/ 84652 w 293"/>
                <a:gd name="T31" fmla="*/ 116417 h 246"/>
                <a:gd name="T32" fmla="*/ 77370 w 293"/>
                <a:gd name="T33" fmla="*/ 121179 h 246"/>
                <a:gd name="T34" fmla="*/ 70088 w 293"/>
                <a:gd name="T35" fmla="*/ 126471 h 246"/>
                <a:gd name="T36" fmla="*/ 60531 w 293"/>
                <a:gd name="T37" fmla="*/ 130175 h 246"/>
                <a:gd name="T38" fmla="*/ 46422 w 293"/>
                <a:gd name="T39" fmla="*/ 127000 h 246"/>
                <a:gd name="T40" fmla="*/ 32313 w 293"/>
                <a:gd name="T41" fmla="*/ 122767 h 246"/>
                <a:gd name="T42" fmla="*/ 26852 w 293"/>
                <a:gd name="T43" fmla="*/ 119592 h 246"/>
                <a:gd name="T44" fmla="*/ 22301 w 293"/>
                <a:gd name="T45" fmla="*/ 116417 h 246"/>
                <a:gd name="T46" fmla="*/ 19570 w 293"/>
                <a:gd name="T47" fmla="*/ 112183 h 246"/>
                <a:gd name="T48" fmla="*/ 18660 w 293"/>
                <a:gd name="T49" fmla="*/ 107950 h 246"/>
                <a:gd name="T50" fmla="*/ 21391 w 293"/>
                <a:gd name="T51" fmla="*/ 94192 h 246"/>
                <a:gd name="T52" fmla="*/ 20480 w 293"/>
                <a:gd name="T53" fmla="*/ 85725 h 246"/>
                <a:gd name="T54" fmla="*/ 18205 w 293"/>
                <a:gd name="T55" fmla="*/ 77788 h 246"/>
                <a:gd name="T56" fmla="*/ 10923 w 293"/>
                <a:gd name="T57" fmla="*/ 62971 h 246"/>
                <a:gd name="T58" fmla="*/ 3641 w 293"/>
                <a:gd name="T59" fmla="*/ 48154 h 246"/>
                <a:gd name="T60" fmla="*/ 910 w 293"/>
                <a:gd name="T61" fmla="*/ 39158 h 246"/>
                <a:gd name="T62" fmla="*/ 0 w 293"/>
                <a:gd name="T63" fmla="*/ 29104 h 246"/>
                <a:gd name="T64" fmla="*/ 910 w 293"/>
                <a:gd name="T65" fmla="*/ 23813 h 246"/>
                <a:gd name="T66" fmla="*/ 3641 w 293"/>
                <a:gd name="T67" fmla="*/ 19050 h 246"/>
                <a:gd name="T68" fmla="*/ 7737 w 293"/>
                <a:gd name="T69" fmla="*/ 15346 h 246"/>
                <a:gd name="T70" fmla="*/ 11833 w 293"/>
                <a:gd name="T71" fmla="*/ 11642 h 246"/>
                <a:gd name="T72" fmla="*/ 21846 w 293"/>
                <a:gd name="T73" fmla="*/ 7408 h 246"/>
                <a:gd name="T74" fmla="*/ 30493 w 293"/>
                <a:gd name="T75" fmla="*/ 6350 h 246"/>
                <a:gd name="T76" fmla="*/ 43691 w 293"/>
                <a:gd name="T77" fmla="*/ 6350 h 246"/>
                <a:gd name="T78" fmla="*/ 60531 w 293"/>
                <a:gd name="T79" fmla="*/ 6350 h 24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93" h="246">
                  <a:moveTo>
                    <a:pt x="133" y="12"/>
                  </a:moveTo>
                  <a:lnTo>
                    <a:pt x="152" y="19"/>
                  </a:lnTo>
                  <a:lnTo>
                    <a:pt x="166" y="24"/>
                  </a:lnTo>
                  <a:lnTo>
                    <a:pt x="179" y="30"/>
                  </a:lnTo>
                  <a:lnTo>
                    <a:pt x="193" y="37"/>
                  </a:lnTo>
                  <a:lnTo>
                    <a:pt x="196" y="30"/>
                  </a:lnTo>
                  <a:lnTo>
                    <a:pt x="199" y="23"/>
                  </a:lnTo>
                  <a:lnTo>
                    <a:pt x="202" y="18"/>
                  </a:lnTo>
                  <a:lnTo>
                    <a:pt x="205" y="14"/>
                  </a:lnTo>
                  <a:lnTo>
                    <a:pt x="210" y="10"/>
                  </a:lnTo>
                  <a:lnTo>
                    <a:pt x="214" y="8"/>
                  </a:lnTo>
                  <a:lnTo>
                    <a:pt x="219" y="6"/>
                  </a:lnTo>
                  <a:lnTo>
                    <a:pt x="223" y="4"/>
                  </a:lnTo>
                  <a:lnTo>
                    <a:pt x="245" y="2"/>
                  </a:lnTo>
                  <a:lnTo>
                    <a:pt x="272" y="0"/>
                  </a:lnTo>
                  <a:lnTo>
                    <a:pt x="293" y="80"/>
                  </a:lnTo>
                  <a:lnTo>
                    <a:pt x="279" y="93"/>
                  </a:lnTo>
                  <a:lnTo>
                    <a:pt x="266" y="107"/>
                  </a:lnTo>
                  <a:lnTo>
                    <a:pt x="250" y="123"/>
                  </a:lnTo>
                  <a:lnTo>
                    <a:pt x="237" y="141"/>
                  </a:lnTo>
                  <a:lnTo>
                    <a:pt x="231" y="150"/>
                  </a:lnTo>
                  <a:lnTo>
                    <a:pt x="225" y="159"/>
                  </a:lnTo>
                  <a:lnTo>
                    <a:pt x="220" y="169"/>
                  </a:lnTo>
                  <a:lnTo>
                    <a:pt x="215" y="178"/>
                  </a:lnTo>
                  <a:lnTo>
                    <a:pt x="212" y="187"/>
                  </a:lnTo>
                  <a:lnTo>
                    <a:pt x="209" y="197"/>
                  </a:lnTo>
                  <a:lnTo>
                    <a:pt x="206" y="207"/>
                  </a:lnTo>
                  <a:lnTo>
                    <a:pt x="206" y="216"/>
                  </a:lnTo>
                  <a:lnTo>
                    <a:pt x="201" y="216"/>
                  </a:lnTo>
                  <a:lnTo>
                    <a:pt x="196" y="217"/>
                  </a:lnTo>
                  <a:lnTo>
                    <a:pt x="190" y="218"/>
                  </a:lnTo>
                  <a:lnTo>
                    <a:pt x="186" y="220"/>
                  </a:lnTo>
                  <a:lnTo>
                    <a:pt x="178" y="224"/>
                  </a:lnTo>
                  <a:lnTo>
                    <a:pt x="170" y="229"/>
                  </a:lnTo>
                  <a:lnTo>
                    <a:pt x="163" y="234"/>
                  </a:lnTo>
                  <a:lnTo>
                    <a:pt x="154" y="239"/>
                  </a:lnTo>
                  <a:lnTo>
                    <a:pt x="145" y="243"/>
                  </a:lnTo>
                  <a:lnTo>
                    <a:pt x="133" y="246"/>
                  </a:lnTo>
                  <a:lnTo>
                    <a:pt x="118" y="243"/>
                  </a:lnTo>
                  <a:lnTo>
                    <a:pt x="102" y="240"/>
                  </a:lnTo>
                  <a:lnTo>
                    <a:pt x="87" y="236"/>
                  </a:lnTo>
                  <a:lnTo>
                    <a:pt x="71" y="232"/>
                  </a:lnTo>
                  <a:lnTo>
                    <a:pt x="65" y="229"/>
                  </a:lnTo>
                  <a:lnTo>
                    <a:pt x="59" y="226"/>
                  </a:lnTo>
                  <a:lnTo>
                    <a:pt x="54" y="223"/>
                  </a:lnTo>
                  <a:lnTo>
                    <a:pt x="49" y="220"/>
                  </a:lnTo>
                  <a:lnTo>
                    <a:pt x="45" y="216"/>
                  </a:lnTo>
                  <a:lnTo>
                    <a:pt x="43" y="212"/>
                  </a:lnTo>
                  <a:lnTo>
                    <a:pt x="41" y="208"/>
                  </a:lnTo>
                  <a:lnTo>
                    <a:pt x="41" y="204"/>
                  </a:lnTo>
                  <a:lnTo>
                    <a:pt x="44" y="193"/>
                  </a:lnTo>
                  <a:lnTo>
                    <a:pt x="47" y="178"/>
                  </a:lnTo>
                  <a:lnTo>
                    <a:pt x="46" y="170"/>
                  </a:lnTo>
                  <a:lnTo>
                    <a:pt x="45" y="162"/>
                  </a:lnTo>
                  <a:lnTo>
                    <a:pt x="43" y="154"/>
                  </a:lnTo>
                  <a:lnTo>
                    <a:pt x="40" y="147"/>
                  </a:lnTo>
                  <a:lnTo>
                    <a:pt x="32" y="132"/>
                  </a:lnTo>
                  <a:lnTo>
                    <a:pt x="24" y="119"/>
                  </a:lnTo>
                  <a:lnTo>
                    <a:pt x="15" y="106"/>
                  </a:lnTo>
                  <a:lnTo>
                    <a:pt x="8" y="91"/>
                  </a:lnTo>
                  <a:lnTo>
                    <a:pt x="4" y="83"/>
                  </a:lnTo>
                  <a:lnTo>
                    <a:pt x="2" y="74"/>
                  </a:lnTo>
                  <a:lnTo>
                    <a:pt x="1" y="65"/>
                  </a:lnTo>
                  <a:lnTo>
                    <a:pt x="0" y="55"/>
                  </a:lnTo>
                  <a:lnTo>
                    <a:pt x="1" y="50"/>
                  </a:lnTo>
                  <a:lnTo>
                    <a:pt x="2" y="45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7" y="29"/>
                  </a:lnTo>
                  <a:lnTo>
                    <a:pt x="21" y="25"/>
                  </a:lnTo>
                  <a:lnTo>
                    <a:pt x="26" y="22"/>
                  </a:lnTo>
                  <a:lnTo>
                    <a:pt x="37" y="17"/>
                  </a:lnTo>
                  <a:lnTo>
                    <a:pt x="48" y="14"/>
                  </a:lnTo>
                  <a:lnTo>
                    <a:pt x="58" y="13"/>
                  </a:lnTo>
                  <a:lnTo>
                    <a:pt x="67" y="12"/>
                  </a:lnTo>
                  <a:lnTo>
                    <a:pt x="79" y="12"/>
                  </a:lnTo>
                  <a:lnTo>
                    <a:pt x="96" y="12"/>
                  </a:lnTo>
                  <a:lnTo>
                    <a:pt x="113" y="12"/>
                  </a:lnTo>
                  <a:lnTo>
                    <a:pt x="133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4" name="Freeform 279">
              <a:extLst>
                <a:ext uri="{FF2B5EF4-FFF2-40B4-BE49-F238E27FC236}">
                  <a16:creationId xmlns:a16="http://schemas.microsoft.com/office/drawing/2014/main" id="{86A2D2B5-0DFE-AB4E-9BE4-4B7401452225}"/>
                </a:ext>
              </a:extLst>
            </p:cNvPr>
            <p:cNvSpPr>
              <a:spLocks/>
            </p:cNvSpPr>
            <p:nvPr>
              <p:custDataLst>
                <p:tags r:id="rId240"/>
              </p:custDataLst>
            </p:nvPr>
          </p:nvSpPr>
          <p:spPr bwMode="auto">
            <a:xfrm>
              <a:off x="9979174" y="4741544"/>
              <a:ext cx="282784" cy="282156"/>
            </a:xfrm>
            <a:custGeom>
              <a:avLst/>
              <a:gdLst>
                <a:gd name="T0" fmla="*/ 39204 w 538"/>
                <a:gd name="T1" fmla="*/ 10953 h 487"/>
                <a:gd name="T2" fmla="*/ 68929 w 538"/>
                <a:gd name="T3" fmla="*/ 24513 h 487"/>
                <a:gd name="T4" fmla="*/ 87023 w 538"/>
                <a:gd name="T5" fmla="*/ 36509 h 487"/>
                <a:gd name="T6" fmla="*/ 108995 w 538"/>
                <a:gd name="T7" fmla="*/ 57372 h 487"/>
                <a:gd name="T8" fmla="*/ 129243 w 538"/>
                <a:gd name="T9" fmla="*/ 70932 h 487"/>
                <a:gd name="T10" fmla="*/ 128812 w 538"/>
                <a:gd name="T11" fmla="*/ 83971 h 487"/>
                <a:gd name="T12" fmla="*/ 149491 w 538"/>
                <a:gd name="T13" fmla="*/ 106920 h 487"/>
                <a:gd name="T14" fmla="*/ 169308 w 538"/>
                <a:gd name="T15" fmla="*/ 129347 h 487"/>
                <a:gd name="T16" fmla="*/ 163276 w 538"/>
                <a:gd name="T17" fmla="*/ 130390 h 487"/>
                <a:gd name="T18" fmla="*/ 160261 w 538"/>
                <a:gd name="T19" fmla="*/ 133520 h 487"/>
                <a:gd name="T20" fmla="*/ 160261 w 538"/>
                <a:gd name="T21" fmla="*/ 144994 h 487"/>
                <a:gd name="T22" fmla="*/ 162415 w 538"/>
                <a:gd name="T23" fmla="*/ 156990 h 487"/>
                <a:gd name="T24" fmla="*/ 167585 w 538"/>
                <a:gd name="T25" fmla="*/ 169507 h 487"/>
                <a:gd name="T26" fmla="*/ 175339 w 538"/>
                <a:gd name="T27" fmla="*/ 181503 h 487"/>
                <a:gd name="T28" fmla="*/ 184386 w 538"/>
                <a:gd name="T29" fmla="*/ 190891 h 487"/>
                <a:gd name="T30" fmla="*/ 194295 w 538"/>
                <a:gd name="T31" fmla="*/ 196107 h 487"/>
                <a:gd name="T32" fmla="*/ 198603 w 538"/>
                <a:gd name="T33" fmla="*/ 203409 h 487"/>
                <a:gd name="T34" fmla="*/ 203342 w 538"/>
                <a:gd name="T35" fmla="*/ 211754 h 487"/>
                <a:gd name="T36" fmla="*/ 210665 w 538"/>
                <a:gd name="T37" fmla="*/ 217491 h 487"/>
                <a:gd name="T38" fmla="*/ 221005 w 538"/>
                <a:gd name="T39" fmla="*/ 225314 h 487"/>
                <a:gd name="T40" fmla="*/ 223159 w 538"/>
                <a:gd name="T41" fmla="*/ 231573 h 487"/>
                <a:gd name="T42" fmla="*/ 226174 w 538"/>
                <a:gd name="T43" fmla="*/ 234702 h 487"/>
                <a:gd name="T44" fmla="*/ 231775 w 538"/>
                <a:gd name="T45" fmla="*/ 237832 h 487"/>
                <a:gd name="T46" fmla="*/ 230052 w 538"/>
                <a:gd name="T47" fmla="*/ 246177 h 487"/>
                <a:gd name="T48" fmla="*/ 223590 w 538"/>
                <a:gd name="T49" fmla="*/ 252435 h 487"/>
                <a:gd name="T50" fmla="*/ 211096 w 538"/>
                <a:gd name="T51" fmla="*/ 254000 h 487"/>
                <a:gd name="T52" fmla="*/ 193002 w 538"/>
                <a:gd name="T53" fmla="*/ 250349 h 487"/>
                <a:gd name="T54" fmla="*/ 178355 w 538"/>
                <a:gd name="T55" fmla="*/ 243047 h 487"/>
                <a:gd name="T56" fmla="*/ 166292 w 538"/>
                <a:gd name="T57" fmla="*/ 232616 h 487"/>
                <a:gd name="T58" fmla="*/ 152937 w 538"/>
                <a:gd name="T59" fmla="*/ 216448 h 487"/>
                <a:gd name="T60" fmla="*/ 134412 w 538"/>
                <a:gd name="T61" fmla="*/ 190370 h 487"/>
                <a:gd name="T62" fmla="*/ 118042 w 538"/>
                <a:gd name="T63" fmla="*/ 172115 h 487"/>
                <a:gd name="T64" fmla="*/ 105979 w 538"/>
                <a:gd name="T65" fmla="*/ 164813 h 487"/>
                <a:gd name="T66" fmla="*/ 91331 w 538"/>
                <a:gd name="T67" fmla="*/ 161162 h 487"/>
                <a:gd name="T68" fmla="*/ 77546 w 538"/>
                <a:gd name="T69" fmla="*/ 161684 h 487"/>
                <a:gd name="T70" fmla="*/ 65914 w 538"/>
                <a:gd name="T71" fmla="*/ 165335 h 487"/>
                <a:gd name="T72" fmla="*/ 48681 w 538"/>
                <a:gd name="T73" fmla="*/ 179938 h 487"/>
                <a:gd name="T74" fmla="*/ 58590 w 538"/>
                <a:gd name="T75" fmla="*/ 188283 h 487"/>
                <a:gd name="T76" fmla="*/ 60313 w 538"/>
                <a:gd name="T77" fmla="*/ 192977 h 487"/>
                <a:gd name="T78" fmla="*/ 53420 w 538"/>
                <a:gd name="T79" fmla="*/ 209146 h 487"/>
                <a:gd name="T80" fmla="*/ 48681 w 538"/>
                <a:gd name="T81" fmla="*/ 215926 h 487"/>
                <a:gd name="T82" fmla="*/ 20248 w 538"/>
                <a:gd name="T83" fmla="*/ 210189 h 487"/>
                <a:gd name="T84" fmla="*/ 8616 w 538"/>
                <a:gd name="T85" fmla="*/ 135084 h 487"/>
                <a:gd name="T86" fmla="*/ 8616 w 538"/>
                <a:gd name="T87" fmla="*/ 0 h 48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538" h="487">
                  <a:moveTo>
                    <a:pt x="20" y="0"/>
                  </a:moveTo>
                  <a:lnTo>
                    <a:pt x="58" y="10"/>
                  </a:lnTo>
                  <a:lnTo>
                    <a:pt x="91" y="21"/>
                  </a:lnTo>
                  <a:lnTo>
                    <a:pt x="119" y="30"/>
                  </a:lnTo>
                  <a:lnTo>
                    <a:pt x="142" y="38"/>
                  </a:lnTo>
                  <a:lnTo>
                    <a:pt x="160" y="47"/>
                  </a:lnTo>
                  <a:lnTo>
                    <a:pt x="177" y="55"/>
                  </a:lnTo>
                  <a:lnTo>
                    <a:pt x="190" y="62"/>
                  </a:lnTo>
                  <a:lnTo>
                    <a:pt x="202" y="70"/>
                  </a:lnTo>
                  <a:lnTo>
                    <a:pt x="222" y="86"/>
                  </a:lnTo>
                  <a:lnTo>
                    <a:pt x="242" y="102"/>
                  </a:lnTo>
                  <a:lnTo>
                    <a:pt x="253" y="110"/>
                  </a:lnTo>
                  <a:lnTo>
                    <a:pt x="266" y="118"/>
                  </a:lnTo>
                  <a:lnTo>
                    <a:pt x="281" y="127"/>
                  </a:lnTo>
                  <a:lnTo>
                    <a:pt x="300" y="136"/>
                  </a:lnTo>
                  <a:lnTo>
                    <a:pt x="297" y="152"/>
                  </a:lnTo>
                  <a:lnTo>
                    <a:pt x="297" y="158"/>
                  </a:lnTo>
                  <a:lnTo>
                    <a:pt x="299" y="161"/>
                  </a:lnTo>
                  <a:lnTo>
                    <a:pt x="300" y="167"/>
                  </a:lnTo>
                  <a:lnTo>
                    <a:pt x="314" y="178"/>
                  </a:lnTo>
                  <a:lnTo>
                    <a:pt x="347" y="205"/>
                  </a:lnTo>
                  <a:lnTo>
                    <a:pt x="381" y="231"/>
                  </a:lnTo>
                  <a:lnTo>
                    <a:pt x="399" y="247"/>
                  </a:lnTo>
                  <a:lnTo>
                    <a:pt x="393" y="248"/>
                  </a:lnTo>
                  <a:lnTo>
                    <a:pt x="386" y="250"/>
                  </a:lnTo>
                  <a:lnTo>
                    <a:pt x="382" y="250"/>
                  </a:lnTo>
                  <a:lnTo>
                    <a:pt x="379" y="250"/>
                  </a:lnTo>
                  <a:lnTo>
                    <a:pt x="376" y="249"/>
                  </a:lnTo>
                  <a:lnTo>
                    <a:pt x="372" y="247"/>
                  </a:lnTo>
                  <a:lnTo>
                    <a:pt x="372" y="256"/>
                  </a:lnTo>
                  <a:lnTo>
                    <a:pt x="372" y="265"/>
                  </a:lnTo>
                  <a:lnTo>
                    <a:pt x="372" y="272"/>
                  </a:lnTo>
                  <a:lnTo>
                    <a:pt x="372" y="278"/>
                  </a:lnTo>
                  <a:lnTo>
                    <a:pt x="373" y="285"/>
                  </a:lnTo>
                  <a:lnTo>
                    <a:pt x="375" y="292"/>
                  </a:lnTo>
                  <a:lnTo>
                    <a:pt x="377" y="301"/>
                  </a:lnTo>
                  <a:lnTo>
                    <a:pt x="380" y="309"/>
                  </a:lnTo>
                  <a:lnTo>
                    <a:pt x="384" y="317"/>
                  </a:lnTo>
                  <a:lnTo>
                    <a:pt x="389" y="325"/>
                  </a:lnTo>
                  <a:lnTo>
                    <a:pt x="394" y="333"/>
                  </a:lnTo>
                  <a:lnTo>
                    <a:pt x="401" y="341"/>
                  </a:lnTo>
                  <a:lnTo>
                    <a:pt x="407" y="348"/>
                  </a:lnTo>
                  <a:lnTo>
                    <a:pt x="414" y="355"/>
                  </a:lnTo>
                  <a:lnTo>
                    <a:pt x="421" y="361"/>
                  </a:lnTo>
                  <a:lnTo>
                    <a:pt x="428" y="366"/>
                  </a:lnTo>
                  <a:lnTo>
                    <a:pt x="436" y="371"/>
                  </a:lnTo>
                  <a:lnTo>
                    <a:pt x="444" y="374"/>
                  </a:lnTo>
                  <a:lnTo>
                    <a:pt x="451" y="376"/>
                  </a:lnTo>
                  <a:lnTo>
                    <a:pt x="459" y="376"/>
                  </a:lnTo>
                  <a:lnTo>
                    <a:pt x="459" y="384"/>
                  </a:lnTo>
                  <a:lnTo>
                    <a:pt x="461" y="390"/>
                  </a:lnTo>
                  <a:lnTo>
                    <a:pt x="465" y="396"/>
                  </a:lnTo>
                  <a:lnTo>
                    <a:pt x="468" y="401"/>
                  </a:lnTo>
                  <a:lnTo>
                    <a:pt x="472" y="406"/>
                  </a:lnTo>
                  <a:lnTo>
                    <a:pt x="478" y="411"/>
                  </a:lnTo>
                  <a:lnTo>
                    <a:pt x="483" y="414"/>
                  </a:lnTo>
                  <a:lnTo>
                    <a:pt x="489" y="417"/>
                  </a:lnTo>
                  <a:lnTo>
                    <a:pt x="500" y="423"/>
                  </a:lnTo>
                  <a:lnTo>
                    <a:pt x="510" y="429"/>
                  </a:lnTo>
                  <a:lnTo>
                    <a:pt x="513" y="432"/>
                  </a:lnTo>
                  <a:lnTo>
                    <a:pt x="516" y="436"/>
                  </a:lnTo>
                  <a:lnTo>
                    <a:pt x="518" y="440"/>
                  </a:lnTo>
                  <a:lnTo>
                    <a:pt x="518" y="444"/>
                  </a:lnTo>
                  <a:lnTo>
                    <a:pt x="519" y="446"/>
                  </a:lnTo>
                  <a:lnTo>
                    <a:pt x="522" y="448"/>
                  </a:lnTo>
                  <a:lnTo>
                    <a:pt x="525" y="450"/>
                  </a:lnTo>
                  <a:lnTo>
                    <a:pt x="528" y="452"/>
                  </a:lnTo>
                  <a:lnTo>
                    <a:pt x="536" y="455"/>
                  </a:lnTo>
                  <a:lnTo>
                    <a:pt x="538" y="456"/>
                  </a:lnTo>
                  <a:lnTo>
                    <a:pt x="538" y="461"/>
                  </a:lnTo>
                  <a:lnTo>
                    <a:pt x="536" y="467"/>
                  </a:lnTo>
                  <a:lnTo>
                    <a:pt x="534" y="472"/>
                  </a:lnTo>
                  <a:lnTo>
                    <a:pt x="529" y="477"/>
                  </a:lnTo>
                  <a:lnTo>
                    <a:pt x="525" y="481"/>
                  </a:lnTo>
                  <a:lnTo>
                    <a:pt x="519" y="484"/>
                  </a:lnTo>
                  <a:lnTo>
                    <a:pt x="513" y="487"/>
                  </a:lnTo>
                  <a:lnTo>
                    <a:pt x="505" y="487"/>
                  </a:lnTo>
                  <a:lnTo>
                    <a:pt x="490" y="487"/>
                  </a:lnTo>
                  <a:lnTo>
                    <a:pt x="474" y="485"/>
                  </a:lnTo>
                  <a:lnTo>
                    <a:pt x="461" y="483"/>
                  </a:lnTo>
                  <a:lnTo>
                    <a:pt x="448" y="480"/>
                  </a:lnTo>
                  <a:lnTo>
                    <a:pt x="436" y="476"/>
                  </a:lnTo>
                  <a:lnTo>
                    <a:pt x="425" y="471"/>
                  </a:lnTo>
                  <a:lnTo>
                    <a:pt x="414" y="466"/>
                  </a:lnTo>
                  <a:lnTo>
                    <a:pt x="404" y="459"/>
                  </a:lnTo>
                  <a:lnTo>
                    <a:pt x="395" y="453"/>
                  </a:lnTo>
                  <a:lnTo>
                    <a:pt x="386" y="446"/>
                  </a:lnTo>
                  <a:lnTo>
                    <a:pt x="378" y="438"/>
                  </a:lnTo>
                  <a:lnTo>
                    <a:pt x="369" y="431"/>
                  </a:lnTo>
                  <a:lnTo>
                    <a:pt x="355" y="415"/>
                  </a:lnTo>
                  <a:lnTo>
                    <a:pt x="341" y="398"/>
                  </a:lnTo>
                  <a:lnTo>
                    <a:pt x="326" y="381"/>
                  </a:lnTo>
                  <a:lnTo>
                    <a:pt x="312" y="365"/>
                  </a:lnTo>
                  <a:lnTo>
                    <a:pt x="298" y="350"/>
                  </a:lnTo>
                  <a:lnTo>
                    <a:pt x="282" y="336"/>
                  </a:lnTo>
                  <a:lnTo>
                    <a:pt x="274" y="330"/>
                  </a:lnTo>
                  <a:lnTo>
                    <a:pt x="265" y="325"/>
                  </a:lnTo>
                  <a:lnTo>
                    <a:pt x="256" y="320"/>
                  </a:lnTo>
                  <a:lnTo>
                    <a:pt x="246" y="316"/>
                  </a:lnTo>
                  <a:lnTo>
                    <a:pt x="235" y="313"/>
                  </a:lnTo>
                  <a:lnTo>
                    <a:pt x="224" y="311"/>
                  </a:lnTo>
                  <a:lnTo>
                    <a:pt x="212" y="309"/>
                  </a:lnTo>
                  <a:lnTo>
                    <a:pt x="200" y="309"/>
                  </a:lnTo>
                  <a:lnTo>
                    <a:pt x="189" y="309"/>
                  </a:lnTo>
                  <a:lnTo>
                    <a:pt x="180" y="310"/>
                  </a:lnTo>
                  <a:lnTo>
                    <a:pt x="171" y="311"/>
                  </a:lnTo>
                  <a:lnTo>
                    <a:pt x="165" y="313"/>
                  </a:lnTo>
                  <a:lnTo>
                    <a:pt x="153" y="317"/>
                  </a:lnTo>
                  <a:lnTo>
                    <a:pt x="144" y="322"/>
                  </a:lnTo>
                  <a:lnTo>
                    <a:pt x="130" y="334"/>
                  </a:lnTo>
                  <a:lnTo>
                    <a:pt x="113" y="345"/>
                  </a:lnTo>
                  <a:lnTo>
                    <a:pt x="126" y="352"/>
                  </a:lnTo>
                  <a:lnTo>
                    <a:pt x="134" y="358"/>
                  </a:lnTo>
                  <a:lnTo>
                    <a:pt x="136" y="361"/>
                  </a:lnTo>
                  <a:lnTo>
                    <a:pt x="138" y="363"/>
                  </a:lnTo>
                  <a:lnTo>
                    <a:pt x="140" y="366"/>
                  </a:lnTo>
                  <a:lnTo>
                    <a:pt x="140" y="370"/>
                  </a:lnTo>
                  <a:lnTo>
                    <a:pt x="136" y="380"/>
                  </a:lnTo>
                  <a:lnTo>
                    <a:pt x="130" y="394"/>
                  </a:lnTo>
                  <a:lnTo>
                    <a:pt x="124" y="401"/>
                  </a:lnTo>
                  <a:lnTo>
                    <a:pt x="120" y="407"/>
                  </a:lnTo>
                  <a:lnTo>
                    <a:pt x="117" y="412"/>
                  </a:lnTo>
                  <a:lnTo>
                    <a:pt x="113" y="414"/>
                  </a:lnTo>
                  <a:lnTo>
                    <a:pt x="93" y="395"/>
                  </a:lnTo>
                  <a:lnTo>
                    <a:pt x="70" y="399"/>
                  </a:lnTo>
                  <a:lnTo>
                    <a:pt x="47" y="403"/>
                  </a:lnTo>
                  <a:lnTo>
                    <a:pt x="28" y="406"/>
                  </a:lnTo>
                  <a:lnTo>
                    <a:pt x="20" y="407"/>
                  </a:lnTo>
                  <a:lnTo>
                    <a:pt x="20" y="259"/>
                  </a:lnTo>
                  <a:lnTo>
                    <a:pt x="0" y="234"/>
                  </a:lnTo>
                  <a:lnTo>
                    <a:pt x="20" y="222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5" name="Freeform 280">
              <a:extLst>
                <a:ext uri="{FF2B5EF4-FFF2-40B4-BE49-F238E27FC236}">
                  <a16:creationId xmlns:a16="http://schemas.microsoft.com/office/drawing/2014/main" id="{325600A6-F764-6E4C-B0C7-048820746A59}"/>
                </a:ext>
              </a:extLst>
            </p:cNvPr>
            <p:cNvSpPr>
              <a:spLocks/>
            </p:cNvSpPr>
            <p:nvPr>
              <p:custDataLst>
                <p:tags r:id="rId241"/>
              </p:custDataLst>
            </p:nvPr>
          </p:nvSpPr>
          <p:spPr bwMode="auto">
            <a:xfrm>
              <a:off x="10213538" y="4723909"/>
              <a:ext cx="129771" cy="142841"/>
            </a:xfrm>
            <a:custGeom>
              <a:avLst/>
              <a:gdLst>
                <a:gd name="T0" fmla="*/ 57175 w 253"/>
                <a:gd name="T1" fmla="*/ 523 h 246"/>
                <a:gd name="T2" fmla="*/ 66003 w 253"/>
                <a:gd name="T3" fmla="*/ 4182 h 246"/>
                <a:gd name="T4" fmla="*/ 75252 w 253"/>
                <a:gd name="T5" fmla="*/ 10977 h 246"/>
                <a:gd name="T6" fmla="*/ 83660 w 253"/>
                <a:gd name="T7" fmla="*/ 19340 h 246"/>
                <a:gd name="T8" fmla="*/ 91648 w 253"/>
                <a:gd name="T9" fmla="*/ 29795 h 246"/>
                <a:gd name="T10" fmla="*/ 98374 w 253"/>
                <a:gd name="T11" fmla="*/ 39726 h 246"/>
                <a:gd name="T12" fmla="*/ 102999 w 253"/>
                <a:gd name="T13" fmla="*/ 49135 h 246"/>
                <a:gd name="T14" fmla="*/ 105942 w 253"/>
                <a:gd name="T15" fmla="*/ 58021 h 246"/>
                <a:gd name="T16" fmla="*/ 105942 w 253"/>
                <a:gd name="T17" fmla="*/ 66907 h 246"/>
                <a:gd name="T18" fmla="*/ 102158 w 253"/>
                <a:gd name="T19" fmla="*/ 78929 h 246"/>
                <a:gd name="T20" fmla="*/ 96272 w 253"/>
                <a:gd name="T21" fmla="*/ 90952 h 246"/>
                <a:gd name="T22" fmla="*/ 87864 w 253"/>
                <a:gd name="T23" fmla="*/ 101929 h 246"/>
                <a:gd name="T24" fmla="*/ 77354 w 253"/>
                <a:gd name="T25" fmla="*/ 111860 h 246"/>
                <a:gd name="T26" fmla="*/ 66003 w 253"/>
                <a:gd name="T27" fmla="*/ 119701 h 246"/>
                <a:gd name="T28" fmla="*/ 54232 w 253"/>
                <a:gd name="T29" fmla="*/ 125451 h 246"/>
                <a:gd name="T30" fmla="*/ 42040 w 253"/>
                <a:gd name="T31" fmla="*/ 128064 h 246"/>
                <a:gd name="T32" fmla="*/ 31110 w 253"/>
                <a:gd name="T33" fmla="*/ 128064 h 246"/>
                <a:gd name="T34" fmla="*/ 22281 w 253"/>
                <a:gd name="T35" fmla="*/ 125451 h 246"/>
                <a:gd name="T36" fmla="*/ 13873 w 253"/>
                <a:gd name="T37" fmla="*/ 122314 h 246"/>
                <a:gd name="T38" fmla="*/ 4624 w 253"/>
                <a:gd name="T39" fmla="*/ 119701 h 246"/>
                <a:gd name="T40" fmla="*/ 1261 w 253"/>
                <a:gd name="T41" fmla="*/ 114474 h 246"/>
                <a:gd name="T42" fmla="*/ 4204 w 253"/>
                <a:gd name="T43" fmla="*/ 107156 h 246"/>
                <a:gd name="T44" fmla="*/ 9249 w 253"/>
                <a:gd name="T45" fmla="*/ 102451 h 246"/>
                <a:gd name="T46" fmla="*/ 15555 w 253"/>
                <a:gd name="T47" fmla="*/ 99838 h 246"/>
                <a:gd name="T48" fmla="*/ 21020 w 253"/>
                <a:gd name="T49" fmla="*/ 102974 h 246"/>
                <a:gd name="T50" fmla="*/ 25224 w 253"/>
                <a:gd name="T51" fmla="*/ 108201 h 246"/>
                <a:gd name="T52" fmla="*/ 28587 w 253"/>
                <a:gd name="T53" fmla="*/ 105065 h 246"/>
                <a:gd name="T54" fmla="*/ 31530 w 253"/>
                <a:gd name="T55" fmla="*/ 99315 h 246"/>
                <a:gd name="T56" fmla="*/ 35314 w 253"/>
                <a:gd name="T57" fmla="*/ 94088 h 246"/>
                <a:gd name="T58" fmla="*/ 38257 w 253"/>
                <a:gd name="T59" fmla="*/ 94611 h 246"/>
                <a:gd name="T60" fmla="*/ 41200 w 253"/>
                <a:gd name="T61" fmla="*/ 93565 h 246"/>
                <a:gd name="T62" fmla="*/ 44563 w 253"/>
                <a:gd name="T63" fmla="*/ 93043 h 246"/>
                <a:gd name="T64" fmla="*/ 50448 w 253"/>
                <a:gd name="T65" fmla="*/ 90952 h 246"/>
                <a:gd name="T66" fmla="*/ 62640 w 253"/>
                <a:gd name="T67" fmla="*/ 85725 h 246"/>
                <a:gd name="T68" fmla="*/ 75252 w 253"/>
                <a:gd name="T69" fmla="*/ 76839 h 246"/>
                <a:gd name="T70" fmla="*/ 82819 w 253"/>
                <a:gd name="T71" fmla="*/ 70566 h 246"/>
                <a:gd name="T72" fmla="*/ 88285 w 253"/>
                <a:gd name="T73" fmla="*/ 64294 h 246"/>
                <a:gd name="T74" fmla="*/ 91648 w 253"/>
                <a:gd name="T75" fmla="*/ 58021 h 246"/>
                <a:gd name="T76" fmla="*/ 92068 w 253"/>
                <a:gd name="T77" fmla="*/ 51226 h 246"/>
                <a:gd name="T78" fmla="*/ 89966 w 253"/>
                <a:gd name="T79" fmla="*/ 45999 h 246"/>
                <a:gd name="T80" fmla="*/ 88285 w 253"/>
                <a:gd name="T81" fmla="*/ 41817 h 246"/>
                <a:gd name="T82" fmla="*/ 87023 w 253"/>
                <a:gd name="T83" fmla="*/ 37635 h 246"/>
                <a:gd name="T84" fmla="*/ 84501 w 253"/>
                <a:gd name="T85" fmla="*/ 35022 h 246"/>
                <a:gd name="T86" fmla="*/ 80297 w 253"/>
                <a:gd name="T87" fmla="*/ 33976 h 246"/>
                <a:gd name="T88" fmla="*/ 77354 w 253"/>
                <a:gd name="T89" fmla="*/ 31885 h 246"/>
                <a:gd name="T90" fmla="*/ 75673 w 253"/>
                <a:gd name="T91" fmla="*/ 28226 h 246"/>
                <a:gd name="T92" fmla="*/ 58856 w 253"/>
                <a:gd name="T93" fmla="*/ 25613 h 246"/>
                <a:gd name="T94" fmla="*/ 57175 w 253"/>
                <a:gd name="T95" fmla="*/ 22999 h 246"/>
                <a:gd name="T96" fmla="*/ 57175 w 253"/>
                <a:gd name="T97" fmla="*/ 18818 h 246"/>
                <a:gd name="T98" fmla="*/ 58856 w 253"/>
                <a:gd name="T99" fmla="*/ 9409 h 246"/>
                <a:gd name="T100" fmla="*/ 46244 w 253"/>
                <a:gd name="T101" fmla="*/ 5750 h 246"/>
                <a:gd name="T102" fmla="*/ 40779 w 253"/>
                <a:gd name="T103" fmla="*/ 6273 h 246"/>
                <a:gd name="T104" fmla="*/ 36155 w 253"/>
                <a:gd name="T105" fmla="*/ 9409 h 246"/>
                <a:gd name="T106" fmla="*/ 43722 w 253"/>
                <a:gd name="T107" fmla="*/ 2614 h 246"/>
                <a:gd name="T108" fmla="*/ 47506 w 253"/>
                <a:gd name="T109" fmla="*/ 523 h 246"/>
                <a:gd name="T110" fmla="*/ 53391 w 253"/>
                <a:gd name="T111" fmla="*/ 0 h 2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3" h="246">
                  <a:moveTo>
                    <a:pt x="127" y="0"/>
                  </a:moveTo>
                  <a:lnTo>
                    <a:pt x="136" y="1"/>
                  </a:lnTo>
                  <a:lnTo>
                    <a:pt x="146" y="4"/>
                  </a:lnTo>
                  <a:lnTo>
                    <a:pt x="157" y="8"/>
                  </a:lnTo>
                  <a:lnTo>
                    <a:pt x="168" y="14"/>
                  </a:lnTo>
                  <a:lnTo>
                    <a:pt x="179" y="21"/>
                  </a:lnTo>
                  <a:lnTo>
                    <a:pt x="189" y="28"/>
                  </a:lnTo>
                  <a:lnTo>
                    <a:pt x="199" y="37"/>
                  </a:lnTo>
                  <a:lnTo>
                    <a:pt x="209" y="47"/>
                  </a:lnTo>
                  <a:lnTo>
                    <a:pt x="218" y="57"/>
                  </a:lnTo>
                  <a:lnTo>
                    <a:pt x="227" y="66"/>
                  </a:lnTo>
                  <a:lnTo>
                    <a:pt x="234" y="76"/>
                  </a:lnTo>
                  <a:lnTo>
                    <a:pt x="240" y="85"/>
                  </a:lnTo>
                  <a:lnTo>
                    <a:pt x="245" y="94"/>
                  </a:lnTo>
                  <a:lnTo>
                    <a:pt x="250" y="103"/>
                  </a:lnTo>
                  <a:lnTo>
                    <a:pt x="252" y="111"/>
                  </a:lnTo>
                  <a:lnTo>
                    <a:pt x="253" y="117"/>
                  </a:lnTo>
                  <a:lnTo>
                    <a:pt x="252" y="128"/>
                  </a:lnTo>
                  <a:lnTo>
                    <a:pt x="248" y="140"/>
                  </a:lnTo>
                  <a:lnTo>
                    <a:pt x="243" y="151"/>
                  </a:lnTo>
                  <a:lnTo>
                    <a:pt x="236" y="163"/>
                  </a:lnTo>
                  <a:lnTo>
                    <a:pt x="229" y="174"/>
                  </a:lnTo>
                  <a:lnTo>
                    <a:pt x="219" y="185"/>
                  </a:lnTo>
                  <a:lnTo>
                    <a:pt x="209" y="195"/>
                  </a:lnTo>
                  <a:lnTo>
                    <a:pt x="197" y="204"/>
                  </a:lnTo>
                  <a:lnTo>
                    <a:pt x="184" y="214"/>
                  </a:lnTo>
                  <a:lnTo>
                    <a:pt x="171" y="222"/>
                  </a:lnTo>
                  <a:lnTo>
                    <a:pt x="157" y="229"/>
                  </a:lnTo>
                  <a:lnTo>
                    <a:pt x="143" y="235"/>
                  </a:lnTo>
                  <a:lnTo>
                    <a:pt x="129" y="240"/>
                  </a:lnTo>
                  <a:lnTo>
                    <a:pt x="115" y="243"/>
                  </a:lnTo>
                  <a:lnTo>
                    <a:pt x="100" y="245"/>
                  </a:lnTo>
                  <a:lnTo>
                    <a:pt x="86" y="246"/>
                  </a:lnTo>
                  <a:lnTo>
                    <a:pt x="74" y="245"/>
                  </a:lnTo>
                  <a:lnTo>
                    <a:pt x="64" y="243"/>
                  </a:lnTo>
                  <a:lnTo>
                    <a:pt x="53" y="240"/>
                  </a:lnTo>
                  <a:lnTo>
                    <a:pt x="43" y="237"/>
                  </a:lnTo>
                  <a:lnTo>
                    <a:pt x="33" y="234"/>
                  </a:lnTo>
                  <a:lnTo>
                    <a:pt x="22" y="231"/>
                  </a:lnTo>
                  <a:lnTo>
                    <a:pt x="11" y="229"/>
                  </a:lnTo>
                  <a:lnTo>
                    <a:pt x="0" y="228"/>
                  </a:lnTo>
                  <a:lnTo>
                    <a:pt x="3" y="219"/>
                  </a:lnTo>
                  <a:lnTo>
                    <a:pt x="6" y="212"/>
                  </a:lnTo>
                  <a:lnTo>
                    <a:pt x="10" y="205"/>
                  </a:lnTo>
                  <a:lnTo>
                    <a:pt x="16" y="200"/>
                  </a:lnTo>
                  <a:lnTo>
                    <a:pt x="22" y="196"/>
                  </a:lnTo>
                  <a:lnTo>
                    <a:pt x="29" y="193"/>
                  </a:lnTo>
                  <a:lnTo>
                    <a:pt x="37" y="191"/>
                  </a:lnTo>
                  <a:lnTo>
                    <a:pt x="46" y="191"/>
                  </a:lnTo>
                  <a:lnTo>
                    <a:pt x="50" y="197"/>
                  </a:lnTo>
                  <a:lnTo>
                    <a:pt x="53" y="209"/>
                  </a:lnTo>
                  <a:lnTo>
                    <a:pt x="60" y="207"/>
                  </a:lnTo>
                  <a:lnTo>
                    <a:pt x="65" y="204"/>
                  </a:lnTo>
                  <a:lnTo>
                    <a:pt x="68" y="201"/>
                  </a:lnTo>
                  <a:lnTo>
                    <a:pt x="72" y="198"/>
                  </a:lnTo>
                  <a:lnTo>
                    <a:pt x="75" y="190"/>
                  </a:lnTo>
                  <a:lnTo>
                    <a:pt x="79" y="179"/>
                  </a:lnTo>
                  <a:lnTo>
                    <a:pt x="84" y="180"/>
                  </a:lnTo>
                  <a:lnTo>
                    <a:pt x="88" y="181"/>
                  </a:lnTo>
                  <a:lnTo>
                    <a:pt x="91" y="181"/>
                  </a:lnTo>
                  <a:lnTo>
                    <a:pt x="95" y="181"/>
                  </a:lnTo>
                  <a:lnTo>
                    <a:pt x="98" y="179"/>
                  </a:lnTo>
                  <a:lnTo>
                    <a:pt x="99" y="179"/>
                  </a:lnTo>
                  <a:lnTo>
                    <a:pt x="106" y="178"/>
                  </a:lnTo>
                  <a:lnTo>
                    <a:pt x="112" y="177"/>
                  </a:lnTo>
                  <a:lnTo>
                    <a:pt x="120" y="174"/>
                  </a:lnTo>
                  <a:lnTo>
                    <a:pt x="130" y="171"/>
                  </a:lnTo>
                  <a:lnTo>
                    <a:pt x="149" y="164"/>
                  </a:lnTo>
                  <a:lnTo>
                    <a:pt x="169" y="153"/>
                  </a:lnTo>
                  <a:lnTo>
                    <a:pt x="179" y="147"/>
                  </a:lnTo>
                  <a:lnTo>
                    <a:pt x="188" y="141"/>
                  </a:lnTo>
                  <a:lnTo>
                    <a:pt x="197" y="135"/>
                  </a:lnTo>
                  <a:lnTo>
                    <a:pt x="205" y="129"/>
                  </a:lnTo>
                  <a:lnTo>
                    <a:pt x="210" y="123"/>
                  </a:lnTo>
                  <a:lnTo>
                    <a:pt x="216" y="117"/>
                  </a:lnTo>
                  <a:lnTo>
                    <a:pt x="218" y="111"/>
                  </a:lnTo>
                  <a:lnTo>
                    <a:pt x="219" y="105"/>
                  </a:lnTo>
                  <a:lnTo>
                    <a:pt x="219" y="98"/>
                  </a:lnTo>
                  <a:lnTo>
                    <a:pt x="217" y="92"/>
                  </a:lnTo>
                  <a:lnTo>
                    <a:pt x="214" y="88"/>
                  </a:lnTo>
                  <a:lnTo>
                    <a:pt x="212" y="84"/>
                  </a:lnTo>
                  <a:lnTo>
                    <a:pt x="210" y="80"/>
                  </a:lnTo>
                  <a:lnTo>
                    <a:pt x="208" y="76"/>
                  </a:lnTo>
                  <a:lnTo>
                    <a:pt x="207" y="72"/>
                  </a:lnTo>
                  <a:lnTo>
                    <a:pt x="206" y="68"/>
                  </a:lnTo>
                  <a:lnTo>
                    <a:pt x="201" y="67"/>
                  </a:lnTo>
                  <a:lnTo>
                    <a:pt x="196" y="67"/>
                  </a:lnTo>
                  <a:lnTo>
                    <a:pt x="191" y="65"/>
                  </a:lnTo>
                  <a:lnTo>
                    <a:pt x="188" y="63"/>
                  </a:lnTo>
                  <a:lnTo>
                    <a:pt x="184" y="61"/>
                  </a:lnTo>
                  <a:lnTo>
                    <a:pt x="182" y="57"/>
                  </a:lnTo>
                  <a:lnTo>
                    <a:pt x="180" y="54"/>
                  </a:lnTo>
                  <a:lnTo>
                    <a:pt x="179" y="49"/>
                  </a:lnTo>
                  <a:lnTo>
                    <a:pt x="140" y="49"/>
                  </a:lnTo>
                  <a:lnTo>
                    <a:pt x="138" y="47"/>
                  </a:lnTo>
                  <a:lnTo>
                    <a:pt x="136" y="44"/>
                  </a:lnTo>
                  <a:lnTo>
                    <a:pt x="136" y="39"/>
                  </a:lnTo>
                  <a:lnTo>
                    <a:pt x="136" y="36"/>
                  </a:lnTo>
                  <a:lnTo>
                    <a:pt x="139" y="27"/>
                  </a:lnTo>
                  <a:lnTo>
                    <a:pt x="140" y="18"/>
                  </a:lnTo>
                  <a:lnTo>
                    <a:pt x="124" y="14"/>
                  </a:lnTo>
                  <a:lnTo>
                    <a:pt x="110" y="11"/>
                  </a:lnTo>
                  <a:lnTo>
                    <a:pt x="104" y="11"/>
                  </a:lnTo>
                  <a:lnTo>
                    <a:pt x="97" y="12"/>
                  </a:lnTo>
                  <a:lnTo>
                    <a:pt x="91" y="15"/>
                  </a:lnTo>
                  <a:lnTo>
                    <a:pt x="86" y="18"/>
                  </a:lnTo>
                  <a:lnTo>
                    <a:pt x="96" y="10"/>
                  </a:lnTo>
                  <a:lnTo>
                    <a:pt x="104" y="5"/>
                  </a:lnTo>
                  <a:lnTo>
                    <a:pt x="108" y="3"/>
                  </a:lnTo>
                  <a:lnTo>
                    <a:pt x="113" y="1"/>
                  </a:lnTo>
                  <a:lnTo>
                    <a:pt x="119" y="0"/>
                  </a:lnTo>
                  <a:lnTo>
                    <a:pt x="127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6" name="Freeform 281">
              <a:extLst>
                <a:ext uri="{FF2B5EF4-FFF2-40B4-BE49-F238E27FC236}">
                  <a16:creationId xmlns:a16="http://schemas.microsoft.com/office/drawing/2014/main" id="{49419723-6ED6-4541-A4E2-4CD3F68E6261}"/>
                </a:ext>
              </a:extLst>
            </p:cNvPr>
            <p:cNvSpPr>
              <a:spLocks/>
            </p:cNvSpPr>
            <p:nvPr>
              <p:custDataLst>
                <p:tags r:id="rId242"/>
              </p:custDataLst>
            </p:nvPr>
          </p:nvSpPr>
          <p:spPr bwMode="auto">
            <a:xfrm>
              <a:off x="8110083" y="4316546"/>
              <a:ext cx="77475" cy="132261"/>
            </a:xfrm>
            <a:custGeom>
              <a:avLst/>
              <a:gdLst>
                <a:gd name="T0" fmla="*/ 18465 w 141"/>
                <a:gd name="T1" fmla="*/ 119063 h 228"/>
                <a:gd name="T2" fmla="*/ 16213 w 141"/>
                <a:gd name="T3" fmla="*/ 114885 h 228"/>
                <a:gd name="T4" fmla="*/ 13060 w 141"/>
                <a:gd name="T5" fmla="*/ 108619 h 228"/>
                <a:gd name="T6" fmla="*/ 9908 w 141"/>
                <a:gd name="T7" fmla="*/ 101308 h 228"/>
                <a:gd name="T8" fmla="*/ 7206 w 141"/>
                <a:gd name="T9" fmla="*/ 92953 h 228"/>
                <a:gd name="T10" fmla="*/ 4504 w 141"/>
                <a:gd name="T11" fmla="*/ 85120 h 228"/>
                <a:gd name="T12" fmla="*/ 2252 w 141"/>
                <a:gd name="T13" fmla="*/ 77287 h 228"/>
                <a:gd name="T14" fmla="*/ 901 w 141"/>
                <a:gd name="T15" fmla="*/ 70498 h 228"/>
                <a:gd name="T16" fmla="*/ 0 w 141"/>
                <a:gd name="T17" fmla="*/ 64231 h 228"/>
                <a:gd name="T18" fmla="*/ 901 w 141"/>
                <a:gd name="T19" fmla="*/ 54309 h 228"/>
                <a:gd name="T20" fmla="*/ 1801 w 141"/>
                <a:gd name="T21" fmla="*/ 45432 h 228"/>
                <a:gd name="T22" fmla="*/ 2702 w 141"/>
                <a:gd name="T23" fmla="*/ 36554 h 228"/>
                <a:gd name="T24" fmla="*/ 4053 w 141"/>
                <a:gd name="T25" fmla="*/ 28721 h 228"/>
                <a:gd name="T26" fmla="*/ 8106 w 141"/>
                <a:gd name="T27" fmla="*/ 14622 h 228"/>
                <a:gd name="T28" fmla="*/ 12610 w 141"/>
                <a:gd name="T29" fmla="*/ 0 h 228"/>
                <a:gd name="T30" fmla="*/ 20266 w 141"/>
                <a:gd name="T31" fmla="*/ 8355 h 228"/>
                <a:gd name="T32" fmla="*/ 27922 w 141"/>
                <a:gd name="T33" fmla="*/ 14622 h 228"/>
                <a:gd name="T34" fmla="*/ 34227 w 141"/>
                <a:gd name="T35" fmla="*/ 19322 h 228"/>
                <a:gd name="T36" fmla="*/ 40082 w 141"/>
                <a:gd name="T37" fmla="*/ 25066 h 228"/>
                <a:gd name="T38" fmla="*/ 42784 w 141"/>
                <a:gd name="T39" fmla="*/ 28721 h 228"/>
                <a:gd name="T40" fmla="*/ 45486 w 141"/>
                <a:gd name="T41" fmla="*/ 32899 h 228"/>
                <a:gd name="T42" fmla="*/ 48188 w 141"/>
                <a:gd name="T43" fmla="*/ 38643 h 228"/>
                <a:gd name="T44" fmla="*/ 51340 w 141"/>
                <a:gd name="T45" fmla="*/ 44910 h 228"/>
                <a:gd name="T46" fmla="*/ 54043 w 141"/>
                <a:gd name="T47" fmla="*/ 52221 h 228"/>
                <a:gd name="T48" fmla="*/ 57195 w 141"/>
                <a:gd name="T49" fmla="*/ 61098 h 228"/>
                <a:gd name="T50" fmla="*/ 59897 w 141"/>
                <a:gd name="T51" fmla="*/ 72064 h 228"/>
                <a:gd name="T52" fmla="*/ 63500 w 141"/>
                <a:gd name="T53" fmla="*/ 84075 h 228"/>
                <a:gd name="T54" fmla="*/ 63050 w 141"/>
                <a:gd name="T55" fmla="*/ 88253 h 228"/>
                <a:gd name="T56" fmla="*/ 62149 w 141"/>
                <a:gd name="T57" fmla="*/ 92430 h 228"/>
                <a:gd name="T58" fmla="*/ 60798 w 141"/>
                <a:gd name="T59" fmla="*/ 97130 h 228"/>
                <a:gd name="T60" fmla="*/ 58996 w 141"/>
                <a:gd name="T61" fmla="*/ 100264 h 228"/>
                <a:gd name="T62" fmla="*/ 57195 w 141"/>
                <a:gd name="T63" fmla="*/ 103919 h 228"/>
                <a:gd name="T64" fmla="*/ 54493 w 141"/>
                <a:gd name="T65" fmla="*/ 106530 h 228"/>
                <a:gd name="T66" fmla="*/ 51791 w 141"/>
                <a:gd name="T67" fmla="*/ 109141 h 228"/>
                <a:gd name="T68" fmla="*/ 48638 w 141"/>
                <a:gd name="T69" fmla="*/ 111230 h 228"/>
                <a:gd name="T70" fmla="*/ 45035 w 141"/>
                <a:gd name="T71" fmla="*/ 113319 h 228"/>
                <a:gd name="T72" fmla="*/ 41883 w 141"/>
                <a:gd name="T73" fmla="*/ 114885 h 228"/>
                <a:gd name="T74" fmla="*/ 38280 w 141"/>
                <a:gd name="T75" fmla="*/ 116452 h 228"/>
                <a:gd name="T76" fmla="*/ 34227 w 141"/>
                <a:gd name="T77" fmla="*/ 117496 h 228"/>
                <a:gd name="T78" fmla="*/ 26571 w 141"/>
                <a:gd name="T79" fmla="*/ 118541 h 228"/>
                <a:gd name="T80" fmla="*/ 18465 w 141"/>
                <a:gd name="T81" fmla="*/ 119063 h 2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1" h="228">
                  <a:moveTo>
                    <a:pt x="41" y="228"/>
                  </a:moveTo>
                  <a:lnTo>
                    <a:pt x="36" y="220"/>
                  </a:lnTo>
                  <a:lnTo>
                    <a:pt x="29" y="208"/>
                  </a:lnTo>
                  <a:lnTo>
                    <a:pt x="22" y="194"/>
                  </a:lnTo>
                  <a:lnTo>
                    <a:pt x="16" y="178"/>
                  </a:lnTo>
                  <a:lnTo>
                    <a:pt x="10" y="163"/>
                  </a:lnTo>
                  <a:lnTo>
                    <a:pt x="5" y="148"/>
                  </a:lnTo>
                  <a:lnTo>
                    <a:pt x="2" y="135"/>
                  </a:lnTo>
                  <a:lnTo>
                    <a:pt x="0" y="123"/>
                  </a:lnTo>
                  <a:lnTo>
                    <a:pt x="2" y="104"/>
                  </a:lnTo>
                  <a:lnTo>
                    <a:pt x="4" y="87"/>
                  </a:lnTo>
                  <a:lnTo>
                    <a:pt x="6" y="70"/>
                  </a:lnTo>
                  <a:lnTo>
                    <a:pt x="9" y="55"/>
                  </a:lnTo>
                  <a:lnTo>
                    <a:pt x="18" y="28"/>
                  </a:lnTo>
                  <a:lnTo>
                    <a:pt x="28" y="0"/>
                  </a:lnTo>
                  <a:lnTo>
                    <a:pt x="45" y="16"/>
                  </a:lnTo>
                  <a:lnTo>
                    <a:pt x="62" y="28"/>
                  </a:lnTo>
                  <a:lnTo>
                    <a:pt x="76" y="37"/>
                  </a:lnTo>
                  <a:lnTo>
                    <a:pt x="89" y="48"/>
                  </a:lnTo>
                  <a:lnTo>
                    <a:pt x="95" y="55"/>
                  </a:lnTo>
                  <a:lnTo>
                    <a:pt x="101" y="63"/>
                  </a:lnTo>
                  <a:lnTo>
                    <a:pt x="107" y="74"/>
                  </a:lnTo>
                  <a:lnTo>
                    <a:pt x="114" y="86"/>
                  </a:lnTo>
                  <a:lnTo>
                    <a:pt x="120" y="100"/>
                  </a:lnTo>
                  <a:lnTo>
                    <a:pt x="127" y="117"/>
                  </a:lnTo>
                  <a:lnTo>
                    <a:pt x="133" y="138"/>
                  </a:lnTo>
                  <a:lnTo>
                    <a:pt x="141" y="161"/>
                  </a:lnTo>
                  <a:lnTo>
                    <a:pt x="140" y="169"/>
                  </a:lnTo>
                  <a:lnTo>
                    <a:pt x="138" y="177"/>
                  </a:lnTo>
                  <a:lnTo>
                    <a:pt x="135" y="186"/>
                  </a:lnTo>
                  <a:lnTo>
                    <a:pt x="131" y="192"/>
                  </a:lnTo>
                  <a:lnTo>
                    <a:pt x="127" y="199"/>
                  </a:lnTo>
                  <a:lnTo>
                    <a:pt x="121" y="204"/>
                  </a:lnTo>
                  <a:lnTo>
                    <a:pt x="115" y="209"/>
                  </a:lnTo>
                  <a:lnTo>
                    <a:pt x="108" y="213"/>
                  </a:lnTo>
                  <a:lnTo>
                    <a:pt x="100" y="217"/>
                  </a:lnTo>
                  <a:lnTo>
                    <a:pt x="93" y="220"/>
                  </a:lnTo>
                  <a:lnTo>
                    <a:pt x="85" y="223"/>
                  </a:lnTo>
                  <a:lnTo>
                    <a:pt x="76" y="225"/>
                  </a:lnTo>
                  <a:lnTo>
                    <a:pt x="59" y="227"/>
                  </a:lnTo>
                  <a:lnTo>
                    <a:pt x="41" y="22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7" name="Freeform 341">
              <a:extLst>
                <a:ext uri="{FF2B5EF4-FFF2-40B4-BE49-F238E27FC236}">
                  <a16:creationId xmlns:a16="http://schemas.microsoft.com/office/drawing/2014/main" id="{FB624BB1-3790-F049-A9DE-3C5AF528389C}"/>
                </a:ext>
              </a:extLst>
            </p:cNvPr>
            <p:cNvSpPr>
              <a:spLocks/>
            </p:cNvSpPr>
            <p:nvPr>
              <p:custDataLst>
                <p:tags r:id="rId243"/>
              </p:custDataLst>
            </p:nvPr>
          </p:nvSpPr>
          <p:spPr bwMode="auto">
            <a:xfrm>
              <a:off x="7933826" y="3403067"/>
              <a:ext cx="65854" cy="67012"/>
            </a:xfrm>
            <a:custGeom>
              <a:avLst/>
              <a:gdLst>
                <a:gd name="T0" fmla="*/ 0 w 133"/>
                <a:gd name="T1" fmla="*/ 9796 h 117"/>
                <a:gd name="T2" fmla="*/ 29220 w 133"/>
                <a:gd name="T3" fmla="*/ 0 h 117"/>
                <a:gd name="T4" fmla="*/ 32872 w 133"/>
                <a:gd name="T5" fmla="*/ 3094 h 117"/>
                <a:gd name="T6" fmla="*/ 36930 w 133"/>
                <a:gd name="T7" fmla="*/ 7218 h 117"/>
                <a:gd name="T8" fmla="*/ 40989 w 133"/>
                <a:gd name="T9" fmla="*/ 12890 h 117"/>
                <a:gd name="T10" fmla="*/ 44235 w 133"/>
                <a:gd name="T11" fmla="*/ 19077 h 117"/>
                <a:gd name="T12" fmla="*/ 47888 w 133"/>
                <a:gd name="T13" fmla="*/ 25264 h 117"/>
                <a:gd name="T14" fmla="*/ 51134 w 133"/>
                <a:gd name="T15" fmla="*/ 31967 h 117"/>
                <a:gd name="T16" fmla="*/ 51946 w 133"/>
                <a:gd name="T17" fmla="*/ 35061 h 117"/>
                <a:gd name="T18" fmla="*/ 52758 w 133"/>
                <a:gd name="T19" fmla="*/ 38154 h 117"/>
                <a:gd name="T20" fmla="*/ 53163 w 133"/>
                <a:gd name="T21" fmla="*/ 41248 h 117"/>
                <a:gd name="T22" fmla="*/ 53975 w 133"/>
                <a:gd name="T23" fmla="*/ 44341 h 117"/>
                <a:gd name="T24" fmla="*/ 53163 w 133"/>
                <a:gd name="T25" fmla="*/ 47435 h 117"/>
                <a:gd name="T26" fmla="*/ 51946 w 133"/>
                <a:gd name="T27" fmla="*/ 50013 h 117"/>
                <a:gd name="T28" fmla="*/ 50323 w 133"/>
                <a:gd name="T29" fmla="*/ 52591 h 117"/>
                <a:gd name="T30" fmla="*/ 47888 w 133"/>
                <a:gd name="T31" fmla="*/ 55169 h 117"/>
                <a:gd name="T32" fmla="*/ 45858 w 133"/>
                <a:gd name="T33" fmla="*/ 57231 h 117"/>
                <a:gd name="T34" fmla="*/ 43423 w 133"/>
                <a:gd name="T35" fmla="*/ 58778 h 117"/>
                <a:gd name="T36" fmla="*/ 41800 w 133"/>
                <a:gd name="T37" fmla="*/ 60325 h 117"/>
                <a:gd name="T38" fmla="*/ 40583 w 133"/>
                <a:gd name="T39" fmla="*/ 60325 h 117"/>
                <a:gd name="T40" fmla="*/ 29220 w 133"/>
                <a:gd name="T41" fmla="*/ 48982 h 117"/>
                <a:gd name="T42" fmla="*/ 18262 w 133"/>
                <a:gd name="T43" fmla="*/ 36092 h 117"/>
                <a:gd name="T44" fmla="*/ 12986 w 133"/>
                <a:gd name="T45" fmla="*/ 29905 h 117"/>
                <a:gd name="T46" fmla="*/ 7305 w 133"/>
                <a:gd name="T47" fmla="*/ 23718 h 117"/>
                <a:gd name="T48" fmla="*/ 3247 w 133"/>
                <a:gd name="T49" fmla="*/ 17015 h 117"/>
                <a:gd name="T50" fmla="*/ 0 w 133"/>
                <a:gd name="T51" fmla="*/ 9796 h 1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3" h="117">
                  <a:moveTo>
                    <a:pt x="0" y="19"/>
                  </a:moveTo>
                  <a:lnTo>
                    <a:pt x="72" y="0"/>
                  </a:lnTo>
                  <a:lnTo>
                    <a:pt x="81" y="6"/>
                  </a:lnTo>
                  <a:lnTo>
                    <a:pt x="91" y="14"/>
                  </a:lnTo>
                  <a:lnTo>
                    <a:pt x="101" y="25"/>
                  </a:lnTo>
                  <a:lnTo>
                    <a:pt x="109" y="37"/>
                  </a:lnTo>
                  <a:lnTo>
                    <a:pt x="118" y="49"/>
                  </a:lnTo>
                  <a:lnTo>
                    <a:pt x="126" y="62"/>
                  </a:lnTo>
                  <a:lnTo>
                    <a:pt x="128" y="68"/>
                  </a:lnTo>
                  <a:lnTo>
                    <a:pt x="130" y="74"/>
                  </a:lnTo>
                  <a:lnTo>
                    <a:pt x="131" y="80"/>
                  </a:lnTo>
                  <a:lnTo>
                    <a:pt x="133" y="86"/>
                  </a:lnTo>
                  <a:lnTo>
                    <a:pt x="131" y="92"/>
                  </a:lnTo>
                  <a:lnTo>
                    <a:pt x="128" y="97"/>
                  </a:lnTo>
                  <a:lnTo>
                    <a:pt x="124" y="102"/>
                  </a:lnTo>
                  <a:lnTo>
                    <a:pt x="118" y="107"/>
                  </a:lnTo>
                  <a:lnTo>
                    <a:pt x="113" y="111"/>
                  </a:lnTo>
                  <a:lnTo>
                    <a:pt x="107" y="114"/>
                  </a:lnTo>
                  <a:lnTo>
                    <a:pt x="103" y="117"/>
                  </a:lnTo>
                  <a:lnTo>
                    <a:pt x="100" y="117"/>
                  </a:lnTo>
                  <a:lnTo>
                    <a:pt x="72" y="95"/>
                  </a:lnTo>
                  <a:lnTo>
                    <a:pt x="45" y="70"/>
                  </a:lnTo>
                  <a:lnTo>
                    <a:pt x="32" y="58"/>
                  </a:lnTo>
                  <a:lnTo>
                    <a:pt x="18" y="46"/>
                  </a:lnTo>
                  <a:lnTo>
                    <a:pt x="8" y="33"/>
                  </a:lnTo>
                  <a:lnTo>
                    <a:pt x="0" y="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8" name="Freeform 355">
              <a:extLst>
                <a:ext uri="{FF2B5EF4-FFF2-40B4-BE49-F238E27FC236}">
                  <a16:creationId xmlns:a16="http://schemas.microsoft.com/office/drawing/2014/main" id="{C6B9706E-C033-F043-ABE3-2C0D3E171761}"/>
                </a:ext>
              </a:extLst>
            </p:cNvPr>
            <p:cNvSpPr>
              <a:spLocks/>
            </p:cNvSpPr>
            <p:nvPr>
              <p:custDataLst>
                <p:tags r:id="rId244"/>
              </p:custDataLst>
            </p:nvPr>
          </p:nvSpPr>
          <p:spPr bwMode="auto">
            <a:xfrm>
              <a:off x="6355269" y="3856280"/>
              <a:ext cx="501651" cy="678937"/>
            </a:xfrm>
            <a:custGeom>
              <a:avLst/>
              <a:gdLst>
                <a:gd name="T0" fmla="*/ 323523 w 943"/>
                <a:gd name="T1" fmla="*/ 2607 h 1172"/>
                <a:gd name="T2" fmla="*/ 333551 w 943"/>
                <a:gd name="T3" fmla="*/ 11994 h 1172"/>
                <a:gd name="T4" fmla="*/ 350120 w 943"/>
                <a:gd name="T5" fmla="*/ 15645 h 1172"/>
                <a:gd name="T6" fmla="*/ 354916 w 943"/>
                <a:gd name="T7" fmla="*/ 28682 h 1172"/>
                <a:gd name="T8" fmla="*/ 364072 w 943"/>
                <a:gd name="T9" fmla="*/ 56842 h 1172"/>
                <a:gd name="T10" fmla="*/ 364944 w 943"/>
                <a:gd name="T11" fmla="*/ 97519 h 1172"/>
                <a:gd name="T12" fmla="*/ 373665 w 943"/>
                <a:gd name="T13" fmla="*/ 126722 h 1172"/>
                <a:gd name="T14" fmla="*/ 402006 w 943"/>
                <a:gd name="T15" fmla="*/ 152275 h 1172"/>
                <a:gd name="T16" fmla="*/ 383257 w 943"/>
                <a:gd name="T17" fmla="*/ 188258 h 1172"/>
                <a:gd name="T18" fmla="*/ 371049 w 943"/>
                <a:gd name="T19" fmla="*/ 213811 h 1172"/>
                <a:gd name="T20" fmla="*/ 352736 w 943"/>
                <a:gd name="T21" fmla="*/ 331147 h 1172"/>
                <a:gd name="T22" fmla="*/ 335731 w 943"/>
                <a:gd name="T23" fmla="*/ 353049 h 1172"/>
                <a:gd name="T24" fmla="*/ 332679 w 943"/>
                <a:gd name="T25" fmla="*/ 375995 h 1172"/>
                <a:gd name="T26" fmla="*/ 324831 w 943"/>
                <a:gd name="T27" fmla="*/ 383296 h 1172"/>
                <a:gd name="T28" fmla="*/ 315239 w 943"/>
                <a:gd name="T29" fmla="*/ 416150 h 1172"/>
                <a:gd name="T30" fmla="*/ 301722 w 943"/>
                <a:gd name="T31" fmla="*/ 457347 h 1172"/>
                <a:gd name="T32" fmla="*/ 288642 w 943"/>
                <a:gd name="T33" fmla="*/ 470906 h 1172"/>
                <a:gd name="T34" fmla="*/ 289514 w 943"/>
                <a:gd name="T35" fmla="*/ 487072 h 1172"/>
                <a:gd name="T36" fmla="*/ 299106 w 943"/>
                <a:gd name="T37" fmla="*/ 489680 h 1172"/>
                <a:gd name="T38" fmla="*/ 309135 w 943"/>
                <a:gd name="T39" fmla="*/ 495416 h 1172"/>
                <a:gd name="T40" fmla="*/ 323523 w 943"/>
                <a:gd name="T41" fmla="*/ 506367 h 1172"/>
                <a:gd name="T42" fmla="*/ 329627 w 943"/>
                <a:gd name="T43" fmla="*/ 525141 h 1172"/>
                <a:gd name="T44" fmla="*/ 337912 w 943"/>
                <a:gd name="T45" fmla="*/ 543915 h 1172"/>
                <a:gd name="T46" fmla="*/ 350120 w 943"/>
                <a:gd name="T47" fmla="*/ 549130 h 1172"/>
                <a:gd name="T48" fmla="*/ 352736 w 943"/>
                <a:gd name="T49" fmla="*/ 570511 h 1172"/>
                <a:gd name="T50" fmla="*/ 313059 w 943"/>
                <a:gd name="T51" fmla="*/ 581462 h 1172"/>
                <a:gd name="T52" fmla="*/ 299542 w 943"/>
                <a:gd name="T53" fmla="*/ 603365 h 1172"/>
                <a:gd name="T54" fmla="*/ 260737 w 943"/>
                <a:gd name="T55" fmla="*/ 610144 h 1172"/>
                <a:gd name="T56" fmla="*/ 224548 w 943"/>
                <a:gd name="T57" fmla="*/ 603886 h 1172"/>
                <a:gd name="T58" fmla="*/ 202311 w 943"/>
                <a:gd name="T59" fmla="*/ 585634 h 1172"/>
                <a:gd name="T60" fmla="*/ 170046 w 943"/>
                <a:gd name="T61" fmla="*/ 586677 h 1172"/>
                <a:gd name="T62" fmla="*/ 139089 w 943"/>
                <a:gd name="T63" fmla="*/ 584069 h 1172"/>
                <a:gd name="T64" fmla="*/ 129496 w 943"/>
                <a:gd name="T65" fmla="*/ 575726 h 1172"/>
                <a:gd name="T66" fmla="*/ 128188 w 943"/>
                <a:gd name="T67" fmla="*/ 560602 h 1172"/>
                <a:gd name="T68" fmla="*/ 119468 w 943"/>
                <a:gd name="T69" fmla="*/ 536614 h 1172"/>
                <a:gd name="T70" fmla="*/ 94179 w 943"/>
                <a:gd name="T71" fmla="*/ 507932 h 1172"/>
                <a:gd name="T72" fmla="*/ 84151 w 943"/>
                <a:gd name="T73" fmla="*/ 482379 h 1172"/>
                <a:gd name="T74" fmla="*/ 66274 w 943"/>
                <a:gd name="T75" fmla="*/ 470906 h 1172"/>
                <a:gd name="T76" fmla="*/ 52322 w 943"/>
                <a:gd name="T77" fmla="*/ 441181 h 1172"/>
                <a:gd name="T78" fmla="*/ 42293 w 943"/>
                <a:gd name="T79" fmla="*/ 410935 h 1172"/>
                <a:gd name="T80" fmla="*/ 28341 w 943"/>
                <a:gd name="T81" fmla="*/ 395290 h 1172"/>
                <a:gd name="T82" fmla="*/ 14388 w 943"/>
                <a:gd name="T83" fmla="*/ 352528 h 1172"/>
                <a:gd name="T84" fmla="*/ 1744 w 943"/>
                <a:gd name="T85" fmla="*/ 318631 h 1172"/>
                <a:gd name="T86" fmla="*/ 7848 w 943"/>
                <a:gd name="T87" fmla="*/ 300900 h 1172"/>
                <a:gd name="T88" fmla="*/ 12644 w 943"/>
                <a:gd name="T89" fmla="*/ 271697 h 1172"/>
                <a:gd name="T90" fmla="*/ 27905 w 943"/>
                <a:gd name="T91" fmla="*/ 247187 h 1172"/>
                <a:gd name="T92" fmla="*/ 49270 w 943"/>
                <a:gd name="T93" fmla="*/ 115771 h 1172"/>
                <a:gd name="T94" fmla="*/ 53630 w 943"/>
                <a:gd name="T95" fmla="*/ 93347 h 1172"/>
                <a:gd name="T96" fmla="*/ 66710 w 943"/>
                <a:gd name="T97" fmla="*/ 89175 h 1172"/>
                <a:gd name="T98" fmla="*/ 69762 w 943"/>
                <a:gd name="T99" fmla="*/ 63622 h 1172"/>
                <a:gd name="T100" fmla="*/ 69326 w 943"/>
                <a:gd name="T101" fmla="*/ 34940 h 1172"/>
                <a:gd name="T102" fmla="*/ 296054 w 943"/>
                <a:gd name="T103" fmla="*/ 35983 h 11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9" name="Freeform 356">
              <a:extLst>
                <a:ext uri="{FF2B5EF4-FFF2-40B4-BE49-F238E27FC236}">
                  <a16:creationId xmlns:a16="http://schemas.microsoft.com/office/drawing/2014/main" id="{34A486D0-7026-444C-A268-4D6D32CEE307}"/>
                </a:ext>
              </a:extLst>
            </p:cNvPr>
            <p:cNvSpPr>
              <a:spLocks/>
            </p:cNvSpPr>
            <p:nvPr>
              <p:custDataLst>
                <p:tags r:id="rId245"/>
              </p:custDataLst>
            </p:nvPr>
          </p:nvSpPr>
          <p:spPr bwMode="auto">
            <a:xfrm>
              <a:off x="6946017" y="4233662"/>
              <a:ext cx="298280" cy="479665"/>
            </a:xfrm>
            <a:custGeom>
              <a:avLst/>
              <a:gdLst>
                <a:gd name="T0" fmla="*/ 43091 w 556"/>
                <a:gd name="T1" fmla="*/ 32688 h 819"/>
                <a:gd name="T2" fmla="*/ 49247 w 556"/>
                <a:gd name="T3" fmla="*/ 29525 h 819"/>
                <a:gd name="T4" fmla="*/ 56722 w 556"/>
                <a:gd name="T5" fmla="*/ 36379 h 819"/>
                <a:gd name="T6" fmla="*/ 65516 w 556"/>
                <a:gd name="T7" fmla="*/ 44814 h 819"/>
                <a:gd name="T8" fmla="*/ 75189 w 556"/>
                <a:gd name="T9" fmla="*/ 48505 h 819"/>
                <a:gd name="T10" fmla="*/ 94536 w 556"/>
                <a:gd name="T11" fmla="*/ 46396 h 819"/>
                <a:gd name="T12" fmla="*/ 113004 w 556"/>
                <a:gd name="T13" fmla="*/ 43233 h 819"/>
                <a:gd name="T14" fmla="*/ 127954 w 556"/>
                <a:gd name="T15" fmla="*/ 41651 h 819"/>
                <a:gd name="T16" fmla="*/ 132351 w 556"/>
                <a:gd name="T17" fmla="*/ 39015 h 819"/>
                <a:gd name="T18" fmla="*/ 132351 w 556"/>
                <a:gd name="T19" fmla="*/ 35852 h 819"/>
                <a:gd name="T20" fmla="*/ 156095 w 556"/>
                <a:gd name="T21" fmla="*/ 33215 h 819"/>
                <a:gd name="T22" fmla="*/ 190831 w 556"/>
                <a:gd name="T23" fmla="*/ 23725 h 819"/>
                <a:gd name="T24" fmla="*/ 210618 w 556"/>
                <a:gd name="T25" fmla="*/ 14762 h 819"/>
                <a:gd name="T26" fmla="*/ 226007 w 556"/>
                <a:gd name="T27" fmla="*/ 4218 h 819"/>
                <a:gd name="T28" fmla="*/ 240518 w 556"/>
                <a:gd name="T29" fmla="*/ 16344 h 819"/>
                <a:gd name="T30" fmla="*/ 244035 w 556"/>
                <a:gd name="T31" fmla="*/ 30052 h 819"/>
                <a:gd name="T32" fmla="*/ 242716 w 556"/>
                <a:gd name="T33" fmla="*/ 59577 h 819"/>
                <a:gd name="T34" fmla="*/ 233922 w 556"/>
                <a:gd name="T35" fmla="*/ 91738 h 819"/>
                <a:gd name="T36" fmla="*/ 220731 w 556"/>
                <a:gd name="T37" fmla="*/ 121790 h 819"/>
                <a:gd name="T38" fmla="*/ 196547 w 556"/>
                <a:gd name="T39" fmla="*/ 169240 h 819"/>
                <a:gd name="T40" fmla="*/ 185994 w 556"/>
                <a:gd name="T41" fmla="*/ 197711 h 819"/>
                <a:gd name="T42" fmla="*/ 180278 w 556"/>
                <a:gd name="T43" fmla="*/ 218800 h 819"/>
                <a:gd name="T44" fmla="*/ 166648 w 556"/>
                <a:gd name="T45" fmla="*/ 249379 h 819"/>
                <a:gd name="T46" fmla="*/ 145102 w 556"/>
                <a:gd name="T47" fmla="*/ 279958 h 819"/>
                <a:gd name="T48" fmla="*/ 126635 w 556"/>
                <a:gd name="T49" fmla="*/ 298411 h 819"/>
                <a:gd name="T50" fmla="*/ 105089 w 556"/>
                <a:gd name="T51" fmla="*/ 316337 h 819"/>
                <a:gd name="T52" fmla="*/ 73870 w 556"/>
                <a:gd name="T53" fmla="*/ 343226 h 819"/>
                <a:gd name="T54" fmla="*/ 62878 w 556"/>
                <a:gd name="T55" fmla="*/ 358515 h 819"/>
                <a:gd name="T56" fmla="*/ 57601 w 556"/>
                <a:gd name="T57" fmla="*/ 369060 h 819"/>
                <a:gd name="T58" fmla="*/ 51006 w 556"/>
                <a:gd name="T59" fmla="*/ 378023 h 819"/>
                <a:gd name="T60" fmla="*/ 31219 w 556"/>
                <a:gd name="T61" fmla="*/ 392785 h 819"/>
                <a:gd name="T62" fmla="*/ 8354 w 556"/>
                <a:gd name="T63" fmla="*/ 422310 h 819"/>
                <a:gd name="T64" fmla="*/ 879 w 556"/>
                <a:gd name="T65" fmla="*/ 297357 h 819"/>
                <a:gd name="T66" fmla="*/ 1319 w 556"/>
                <a:gd name="T67" fmla="*/ 292084 h 819"/>
                <a:gd name="T68" fmla="*/ 11872 w 556"/>
                <a:gd name="T69" fmla="*/ 281013 h 819"/>
                <a:gd name="T70" fmla="*/ 18468 w 556"/>
                <a:gd name="T71" fmla="*/ 272050 h 819"/>
                <a:gd name="T72" fmla="*/ 26382 w 556"/>
                <a:gd name="T73" fmla="*/ 262032 h 819"/>
                <a:gd name="T74" fmla="*/ 48807 w 556"/>
                <a:gd name="T75" fmla="*/ 253070 h 819"/>
                <a:gd name="T76" fmla="*/ 52325 w 556"/>
                <a:gd name="T77" fmla="*/ 247797 h 819"/>
                <a:gd name="T78" fmla="*/ 56722 w 556"/>
                <a:gd name="T79" fmla="*/ 238307 h 819"/>
                <a:gd name="T80" fmla="*/ 66835 w 556"/>
                <a:gd name="T81" fmla="*/ 231980 h 819"/>
                <a:gd name="T82" fmla="*/ 76508 w 556"/>
                <a:gd name="T83" fmla="*/ 231453 h 819"/>
                <a:gd name="T84" fmla="*/ 86182 w 556"/>
                <a:gd name="T85" fmla="*/ 231453 h 819"/>
                <a:gd name="T86" fmla="*/ 100252 w 556"/>
                <a:gd name="T87" fmla="*/ 226181 h 819"/>
                <a:gd name="T88" fmla="*/ 110366 w 556"/>
                <a:gd name="T89" fmla="*/ 213527 h 819"/>
                <a:gd name="T90" fmla="*/ 116521 w 556"/>
                <a:gd name="T91" fmla="*/ 199820 h 819"/>
                <a:gd name="T92" fmla="*/ 130152 w 556"/>
                <a:gd name="T93" fmla="*/ 182948 h 819"/>
                <a:gd name="T94" fmla="*/ 155655 w 556"/>
                <a:gd name="T95" fmla="*/ 154478 h 819"/>
                <a:gd name="T96" fmla="*/ 165768 w 556"/>
                <a:gd name="T97" fmla="*/ 140243 h 819"/>
                <a:gd name="T98" fmla="*/ 142464 w 556"/>
                <a:gd name="T99" fmla="*/ 129698 h 819"/>
                <a:gd name="T100" fmla="*/ 113004 w 556"/>
                <a:gd name="T101" fmla="*/ 120208 h 819"/>
                <a:gd name="T102" fmla="*/ 80905 w 556"/>
                <a:gd name="T103" fmla="*/ 110191 h 819"/>
                <a:gd name="T104" fmla="*/ 65516 w 556"/>
                <a:gd name="T105" fmla="*/ 98592 h 819"/>
                <a:gd name="T106" fmla="*/ 49247 w 556"/>
                <a:gd name="T107" fmla="*/ 81193 h 819"/>
                <a:gd name="T108" fmla="*/ 39134 w 556"/>
                <a:gd name="T109" fmla="*/ 63795 h 819"/>
                <a:gd name="T110" fmla="*/ 33857 w 556"/>
                <a:gd name="T111" fmla="*/ 42178 h 819"/>
                <a:gd name="T112" fmla="*/ 28581 w 556"/>
                <a:gd name="T113" fmla="*/ 45869 h 819"/>
                <a:gd name="T114" fmla="*/ 36935 w 556"/>
                <a:gd name="T115" fmla="*/ 35852 h 8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56" h="819">
                  <a:moveTo>
                    <a:pt x="84" y="68"/>
                  </a:moveTo>
                  <a:lnTo>
                    <a:pt x="90" y="66"/>
                  </a:lnTo>
                  <a:lnTo>
                    <a:pt x="98" y="62"/>
                  </a:lnTo>
                  <a:lnTo>
                    <a:pt x="103" y="59"/>
                  </a:lnTo>
                  <a:lnTo>
                    <a:pt x="108" y="58"/>
                  </a:lnTo>
                  <a:lnTo>
                    <a:pt x="112" y="56"/>
                  </a:lnTo>
                  <a:lnTo>
                    <a:pt x="118" y="56"/>
                  </a:lnTo>
                  <a:lnTo>
                    <a:pt x="122" y="62"/>
                  </a:lnTo>
                  <a:lnTo>
                    <a:pt x="129" y="69"/>
                  </a:lnTo>
                  <a:lnTo>
                    <a:pt x="134" y="75"/>
                  </a:lnTo>
                  <a:lnTo>
                    <a:pt x="141" y="81"/>
                  </a:lnTo>
                  <a:lnTo>
                    <a:pt x="149" y="85"/>
                  </a:lnTo>
                  <a:lnTo>
                    <a:pt x="155" y="89"/>
                  </a:lnTo>
                  <a:lnTo>
                    <a:pt x="163" y="91"/>
                  </a:lnTo>
                  <a:lnTo>
                    <a:pt x="171" y="92"/>
                  </a:lnTo>
                  <a:lnTo>
                    <a:pt x="186" y="91"/>
                  </a:lnTo>
                  <a:lnTo>
                    <a:pt x="200" y="90"/>
                  </a:lnTo>
                  <a:lnTo>
                    <a:pt x="215" y="88"/>
                  </a:lnTo>
                  <a:lnTo>
                    <a:pt x="230" y="86"/>
                  </a:lnTo>
                  <a:lnTo>
                    <a:pt x="244" y="84"/>
                  </a:lnTo>
                  <a:lnTo>
                    <a:pt x="257" y="82"/>
                  </a:lnTo>
                  <a:lnTo>
                    <a:pt x="271" y="80"/>
                  </a:lnTo>
                  <a:lnTo>
                    <a:pt x="284" y="80"/>
                  </a:lnTo>
                  <a:lnTo>
                    <a:pt x="291" y="79"/>
                  </a:lnTo>
                  <a:lnTo>
                    <a:pt x="297" y="78"/>
                  </a:lnTo>
                  <a:lnTo>
                    <a:pt x="300" y="76"/>
                  </a:lnTo>
                  <a:lnTo>
                    <a:pt x="301" y="74"/>
                  </a:lnTo>
                  <a:lnTo>
                    <a:pt x="301" y="72"/>
                  </a:lnTo>
                  <a:lnTo>
                    <a:pt x="301" y="70"/>
                  </a:lnTo>
                  <a:lnTo>
                    <a:pt x="301" y="68"/>
                  </a:lnTo>
                  <a:lnTo>
                    <a:pt x="303" y="68"/>
                  </a:lnTo>
                  <a:lnTo>
                    <a:pt x="327" y="67"/>
                  </a:lnTo>
                  <a:lnTo>
                    <a:pt x="355" y="63"/>
                  </a:lnTo>
                  <a:lnTo>
                    <a:pt x="386" y="58"/>
                  </a:lnTo>
                  <a:lnTo>
                    <a:pt x="418" y="50"/>
                  </a:lnTo>
                  <a:lnTo>
                    <a:pt x="434" y="45"/>
                  </a:lnTo>
                  <a:lnTo>
                    <a:pt x="450" y="40"/>
                  </a:lnTo>
                  <a:lnTo>
                    <a:pt x="465" y="34"/>
                  </a:lnTo>
                  <a:lnTo>
                    <a:pt x="479" y="28"/>
                  </a:lnTo>
                  <a:lnTo>
                    <a:pt x="492" y="22"/>
                  </a:lnTo>
                  <a:lnTo>
                    <a:pt x="504" y="15"/>
                  </a:lnTo>
                  <a:lnTo>
                    <a:pt x="514" y="8"/>
                  </a:lnTo>
                  <a:lnTo>
                    <a:pt x="523" y="0"/>
                  </a:lnTo>
                  <a:lnTo>
                    <a:pt x="536" y="17"/>
                  </a:lnTo>
                  <a:lnTo>
                    <a:pt x="547" y="31"/>
                  </a:lnTo>
                  <a:lnTo>
                    <a:pt x="551" y="39"/>
                  </a:lnTo>
                  <a:lnTo>
                    <a:pt x="554" y="48"/>
                  </a:lnTo>
                  <a:lnTo>
                    <a:pt x="555" y="57"/>
                  </a:lnTo>
                  <a:lnTo>
                    <a:pt x="556" y="68"/>
                  </a:lnTo>
                  <a:lnTo>
                    <a:pt x="555" y="90"/>
                  </a:lnTo>
                  <a:lnTo>
                    <a:pt x="552" y="113"/>
                  </a:lnTo>
                  <a:lnTo>
                    <a:pt x="546" y="133"/>
                  </a:lnTo>
                  <a:lnTo>
                    <a:pt x="540" y="153"/>
                  </a:lnTo>
                  <a:lnTo>
                    <a:pt x="532" y="174"/>
                  </a:lnTo>
                  <a:lnTo>
                    <a:pt x="523" y="193"/>
                  </a:lnTo>
                  <a:lnTo>
                    <a:pt x="512" y="212"/>
                  </a:lnTo>
                  <a:lnTo>
                    <a:pt x="502" y="231"/>
                  </a:lnTo>
                  <a:lnTo>
                    <a:pt x="479" y="267"/>
                  </a:lnTo>
                  <a:lnTo>
                    <a:pt x="458" y="303"/>
                  </a:lnTo>
                  <a:lnTo>
                    <a:pt x="447" y="321"/>
                  </a:lnTo>
                  <a:lnTo>
                    <a:pt x="439" y="339"/>
                  </a:lnTo>
                  <a:lnTo>
                    <a:pt x="430" y="357"/>
                  </a:lnTo>
                  <a:lnTo>
                    <a:pt x="423" y="375"/>
                  </a:lnTo>
                  <a:lnTo>
                    <a:pt x="419" y="390"/>
                  </a:lnTo>
                  <a:lnTo>
                    <a:pt x="414" y="403"/>
                  </a:lnTo>
                  <a:lnTo>
                    <a:pt x="410" y="415"/>
                  </a:lnTo>
                  <a:lnTo>
                    <a:pt x="404" y="427"/>
                  </a:lnTo>
                  <a:lnTo>
                    <a:pt x="392" y="452"/>
                  </a:lnTo>
                  <a:lnTo>
                    <a:pt x="379" y="473"/>
                  </a:lnTo>
                  <a:lnTo>
                    <a:pt x="364" y="495"/>
                  </a:lnTo>
                  <a:lnTo>
                    <a:pt x="347" y="514"/>
                  </a:lnTo>
                  <a:lnTo>
                    <a:pt x="330" y="531"/>
                  </a:lnTo>
                  <a:lnTo>
                    <a:pt x="310" y="549"/>
                  </a:lnTo>
                  <a:lnTo>
                    <a:pt x="300" y="558"/>
                  </a:lnTo>
                  <a:lnTo>
                    <a:pt x="288" y="566"/>
                  </a:lnTo>
                  <a:lnTo>
                    <a:pt x="277" y="575"/>
                  </a:lnTo>
                  <a:lnTo>
                    <a:pt x="264" y="583"/>
                  </a:lnTo>
                  <a:lnTo>
                    <a:pt x="239" y="600"/>
                  </a:lnTo>
                  <a:lnTo>
                    <a:pt x="213" y="617"/>
                  </a:lnTo>
                  <a:lnTo>
                    <a:pt x="189" y="634"/>
                  </a:lnTo>
                  <a:lnTo>
                    <a:pt x="168" y="651"/>
                  </a:lnTo>
                  <a:lnTo>
                    <a:pt x="159" y="661"/>
                  </a:lnTo>
                  <a:lnTo>
                    <a:pt x="150" y="670"/>
                  </a:lnTo>
                  <a:lnTo>
                    <a:pt x="143" y="680"/>
                  </a:lnTo>
                  <a:lnTo>
                    <a:pt x="138" y="690"/>
                  </a:lnTo>
                  <a:lnTo>
                    <a:pt x="134" y="695"/>
                  </a:lnTo>
                  <a:lnTo>
                    <a:pt x="131" y="700"/>
                  </a:lnTo>
                  <a:lnTo>
                    <a:pt x="128" y="705"/>
                  </a:lnTo>
                  <a:lnTo>
                    <a:pt x="125" y="709"/>
                  </a:lnTo>
                  <a:lnTo>
                    <a:pt x="116" y="717"/>
                  </a:lnTo>
                  <a:lnTo>
                    <a:pt x="107" y="723"/>
                  </a:lnTo>
                  <a:lnTo>
                    <a:pt x="88" y="733"/>
                  </a:lnTo>
                  <a:lnTo>
                    <a:pt x="71" y="745"/>
                  </a:lnTo>
                  <a:lnTo>
                    <a:pt x="52" y="763"/>
                  </a:lnTo>
                  <a:lnTo>
                    <a:pt x="36" y="783"/>
                  </a:lnTo>
                  <a:lnTo>
                    <a:pt x="19" y="801"/>
                  </a:lnTo>
                  <a:lnTo>
                    <a:pt x="5" y="819"/>
                  </a:lnTo>
                  <a:lnTo>
                    <a:pt x="5" y="567"/>
                  </a:lnTo>
                  <a:lnTo>
                    <a:pt x="2" y="564"/>
                  </a:lnTo>
                  <a:lnTo>
                    <a:pt x="0" y="560"/>
                  </a:lnTo>
                  <a:lnTo>
                    <a:pt x="0" y="557"/>
                  </a:lnTo>
                  <a:lnTo>
                    <a:pt x="3" y="554"/>
                  </a:lnTo>
                  <a:lnTo>
                    <a:pt x="8" y="547"/>
                  </a:lnTo>
                  <a:lnTo>
                    <a:pt x="17" y="540"/>
                  </a:lnTo>
                  <a:lnTo>
                    <a:pt x="27" y="533"/>
                  </a:lnTo>
                  <a:lnTo>
                    <a:pt x="36" y="525"/>
                  </a:lnTo>
                  <a:lnTo>
                    <a:pt x="39" y="521"/>
                  </a:lnTo>
                  <a:lnTo>
                    <a:pt x="42" y="516"/>
                  </a:lnTo>
                  <a:lnTo>
                    <a:pt x="43" y="511"/>
                  </a:lnTo>
                  <a:lnTo>
                    <a:pt x="44" y="505"/>
                  </a:lnTo>
                  <a:lnTo>
                    <a:pt x="60" y="497"/>
                  </a:lnTo>
                  <a:lnTo>
                    <a:pt x="75" y="490"/>
                  </a:lnTo>
                  <a:lnTo>
                    <a:pt x="92" y="485"/>
                  </a:lnTo>
                  <a:lnTo>
                    <a:pt x="111" y="480"/>
                  </a:lnTo>
                  <a:lnTo>
                    <a:pt x="114" y="479"/>
                  </a:lnTo>
                  <a:lnTo>
                    <a:pt x="116" y="475"/>
                  </a:lnTo>
                  <a:lnTo>
                    <a:pt x="119" y="470"/>
                  </a:lnTo>
                  <a:lnTo>
                    <a:pt x="121" y="464"/>
                  </a:lnTo>
                  <a:lnTo>
                    <a:pt x="125" y="458"/>
                  </a:lnTo>
                  <a:lnTo>
                    <a:pt x="129" y="452"/>
                  </a:lnTo>
                  <a:lnTo>
                    <a:pt x="132" y="447"/>
                  </a:lnTo>
                  <a:lnTo>
                    <a:pt x="138" y="444"/>
                  </a:lnTo>
                  <a:lnTo>
                    <a:pt x="152" y="440"/>
                  </a:lnTo>
                  <a:lnTo>
                    <a:pt x="162" y="439"/>
                  </a:lnTo>
                  <a:lnTo>
                    <a:pt x="168" y="438"/>
                  </a:lnTo>
                  <a:lnTo>
                    <a:pt x="174" y="439"/>
                  </a:lnTo>
                  <a:lnTo>
                    <a:pt x="179" y="439"/>
                  </a:lnTo>
                  <a:lnTo>
                    <a:pt x="186" y="440"/>
                  </a:lnTo>
                  <a:lnTo>
                    <a:pt x="196" y="439"/>
                  </a:lnTo>
                  <a:lnTo>
                    <a:pt x="210" y="438"/>
                  </a:lnTo>
                  <a:lnTo>
                    <a:pt x="220" y="434"/>
                  </a:lnTo>
                  <a:lnTo>
                    <a:pt x="228" y="429"/>
                  </a:lnTo>
                  <a:lnTo>
                    <a:pt x="235" y="424"/>
                  </a:lnTo>
                  <a:lnTo>
                    <a:pt x="241" y="418"/>
                  </a:lnTo>
                  <a:lnTo>
                    <a:pt x="251" y="405"/>
                  </a:lnTo>
                  <a:lnTo>
                    <a:pt x="257" y="394"/>
                  </a:lnTo>
                  <a:lnTo>
                    <a:pt x="261" y="387"/>
                  </a:lnTo>
                  <a:lnTo>
                    <a:pt x="265" y="379"/>
                  </a:lnTo>
                  <a:lnTo>
                    <a:pt x="272" y="371"/>
                  </a:lnTo>
                  <a:lnTo>
                    <a:pt x="278" y="363"/>
                  </a:lnTo>
                  <a:lnTo>
                    <a:pt x="296" y="347"/>
                  </a:lnTo>
                  <a:lnTo>
                    <a:pt x="316" y="329"/>
                  </a:lnTo>
                  <a:lnTo>
                    <a:pt x="335" y="310"/>
                  </a:lnTo>
                  <a:lnTo>
                    <a:pt x="354" y="293"/>
                  </a:lnTo>
                  <a:lnTo>
                    <a:pt x="363" y="284"/>
                  </a:lnTo>
                  <a:lnTo>
                    <a:pt x="370" y="276"/>
                  </a:lnTo>
                  <a:lnTo>
                    <a:pt x="377" y="266"/>
                  </a:lnTo>
                  <a:lnTo>
                    <a:pt x="384" y="258"/>
                  </a:lnTo>
                  <a:lnTo>
                    <a:pt x="351" y="252"/>
                  </a:lnTo>
                  <a:lnTo>
                    <a:pt x="324" y="246"/>
                  </a:lnTo>
                  <a:lnTo>
                    <a:pt x="300" y="240"/>
                  </a:lnTo>
                  <a:lnTo>
                    <a:pt x="278" y="234"/>
                  </a:lnTo>
                  <a:lnTo>
                    <a:pt x="257" y="228"/>
                  </a:lnTo>
                  <a:lnTo>
                    <a:pt x="235" y="223"/>
                  </a:lnTo>
                  <a:lnTo>
                    <a:pt x="211" y="216"/>
                  </a:lnTo>
                  <a:lnTo>
                    <a:pt x="184" y="209"/>
                  </a:lnTo>
                  <a:lnTo>
                    <a:pt x="177" y="205"/>
                  </a:lnTo>
                  <a:lnTo>
                    <a:pt x="165" y="198"/>
                  </a:lnTo>
                  <a:lnTo>
                    <a:pt x="149" y="187"/>
                  </a:lnTo>
                  <a:lnTo>
                    <a:pt x="131" y="173"/>
                  </a:lnTo>
                  <a:lnTo>
                    <a:pt x="121" y="164"/>
                  </a:lnTo>
                  <a:lnTo>
                    <a:pt x="112" y="154"/>
                  </a:lnTo>
                  <a:lnTo>
                    <a:pt x="104" y="144"/>
                  </a:lnTo>
                  <a:lnTo>
                    <a:pt x="96" y="133"/>
                  </a:lnTo>
                  <a:lnTo>
                    <a:pt x="89" y="121"/>
                  </a:lnTo>
                  <a:lnTo>
                    <a:pt x="84" y="109"/>
                  </a:lnTo>
                  <a:lnTo>
                    <a:pt x="79" y="94"/>
                  </a:lnTo>
                  <a:lnTo>
                    <a:pt x="77" y="80"/>
                  </a:lnTo>
                  <a:lnTo>
                    <a:pt x="69" y="86"/>
                  </a:lnTo>
                  <a:lnTo>
                    <a:pt x="64" y="88"/>
                  </a:lnTo>
                  <a:lnTo>
                    <a:pt x="65" y="87"/>
                  </a:lnTo>
                  <a:lnTo>
                    <a:pt x="69" y="83"/>
                  </a:lnTo>
                  <a:lnTo>
                    <a:pt x="78" y="73"/>
                  </a:lnTo>
                  <a:lnTo>
                    <a:pt x="84" y="6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0" name="Freeform 357">
              <a:extLst>
                <a:ext uri="{FF2B5EF4-FFF2-40B4-BE49-F238E27FC236}">
                  <a16:creationId xmlns:a16="http://schemas.microsoft.com/office/drawing/2014/main" id="{83D295A2-F697-3D48-928D-1A7EE7F68E5D}"/>
                </a:ext>
              </a:extLst>
            </p:cNvPr>
            <p:cNvSpPr>
              <a:spLocks/>
            </p:cNvSpPr>
            <p:nvPr>
              <p:custDataLst>
                <p:tags r:id="rId246"/>
              </p:custDataLst>
            </p:nvPr>
          </p:nvSpPr>
          <p:spPr bwMode="auto">
            <a:xfrm>
              <a:off x="6955701" y="4219555"/>
              <a:ext cx="46485" cy="65248"/>
            </a:xfrm>
            <a:custGeom>
              <a:avLst/>
              <a:gdLst>
                <a:gd name="T0" fmla="*/ 26138 w 86"/>
                <a:gd name="T1" fmla="*/ 0 h 97"/>
                <a:gd name="T2" fmla="*/ 24809 w 86"/>
                <a:gd name="T3" fmla="*/ 1211 h 97"/>
                <a:gd name="T4" fmla="*/ 23037 w 86"/>
                <a:gd name="T5" fmla="*/ 1817 h 97"/>
                <a:gd name="T6" fmla="*/ 20379 w 86"/>
                <a:gd name="T7" fmla="*/ 1817 h 97"/>
                <a:gd name="T8" fmla="*/ 17721 w 86"/>
                <a:gd name="T9" fmla="*/ 1817 h 97"/>
                <a:gd name="T10" fmla="*/ 14620 w 86"/>
                <a:gd name="T11" fmla="*/ 1817 h 97"/>
                <a:gd name="T12" fmla="*/ 11962 w 86"/>
                <a:gd name="T13" fmla="*/ 1817 h 97"/>
                <a:gd name="T14" fmla="*/ 10190 w 86"/>
                <a:gd name="T15" fmla="*/ 2422 h 97"/>
                <a:gd name="T16" fmla="*/ 8860 w 86"/>
                <a:gd name="T17" fmla="*/ 3633 h 97"/>
                <a:gd name="T18" fmla="*/ 7088 w 86"/>
                <a:gd name="T19" fmla="*/ 5450 h 97"/>
                <a:gd name="T20" fmla="*/ 5759 w 86"/>
                <a:gd name="T21" fmla="*/ 7266 h 97"/>
                <a:gd name="T22" fmla="*/ 4873 w 86"/>
                <a:gd name="T23" fmla="*/ 9083 h 97"/>
                <a:gd name="T24" fmla="*/ 3544 w 86"/>
                <a:gd name="T25" fmla="*/ 12111 h 97"/>
                <a:gd name="T26" fmla="*/ 1772 w 86"/>
                <a:gd name="T27" fmla="*/ 17561 h 97"/>
                <a:gd name="T28" fmla="*/ 886 w 86"/>
                <a:gd name="T29" fmla="*/ 23010 h 97"/>
                <a:gd name="T30" fmla="*/ 0 w 86"/>
                <a:gd name="T31" fmla="*/ 34516 h 97"/>
                <a:gd name="T32" fmla="*/ 0 w 86"/>
                <a:gd name="T33" fmla="*/ 45415 h 97"/>
                <a:gd name="T34" fmla="*/ 0 w 86"/>
                <a:gd name="T35" fmla="*/ 49048 h 97"/>
                <a:gd name="T36" fmla="*/ 443 w 86"/>
                <a:gd name="T37" fmla="*/ 52076 h 97"/>
                <a:gd name="T38" fmla="*/ 1329 w 86"/>
                <a:gd name="T39" fmla="*/ 54498 h 97"/>
                <a:gd name="T40" fmla="*/ 3101 w 86"/>
                <a:gd name="T41" fmla="*/ 56315 h 97"/>
                <a:gd name="T42" fmla="*/ 4430 w 86"/>
                <a:gd name="T43" fmla="*/ 57526 h 97"/>
                <a:gd name="T44" fmla="*/ 5759 w 86"/>
                <a:gd name="T45" fmla="*/ 58131 h 97"/>
                <a:gd name="T46" fmla="*/ 7974 w 86"/>
                <a:gd name="T47" fmla="*/ 58737 h 97"/>
                <a:gd name="T48" fmla="*/ 9303 w 86"/>
                <a:gd name="T49" fmla="*/ 58737 h 97"/>
                <a:gd name="T50" fmla="*/ 17721 w 86"/>
                <a:gd name="T51" fmla="*/ 57526 h 97"/>
                <a:gd name="T52" fmla="*/ 23480 w 86"/>
                <a:gd name="T53" fmla="*/ 56315 h 97"/>
                <a:gd name="T54" fmla="*/ 38100 w 86"/>
                <a:gd name="T55" fmla="*/ 41176 h 97"/>
                <a:gd name="T56" fmla="*/ 26138 w 86"/>
                <a:gd name="T57" fmla="*/ 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6" h="97">
                  <a:moveTo>
                    <a:pt x="59" y="0"/>
                  </a:moveTo>
                  <a:lnTo>
                    <a:pt x="56" y="2"/>
                  </a:lnTo>
                  <a:lnTo>
                    <a:pt x="52" y="3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33" y="3"/>
                  </a:lnTo>
                  <a:lnTo>
                    <a:pt x="27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6" y="9"/>
                  </a:lnTo>
                  <a:lnTo>
                    <a:pt x="13" y="12"/>
                  </a:lnTo>
                  <a:lnTo>
                    <a:pt x="11" y="15"/>
                  </a:lnTo>
                  <a:lnTo>
                    <a:pt x="8" y="20"/>
                  </a:lnTo>
                  <a:lnTo>
                    <a:pt x="4" y="29"/>
                  </a:lnTo>
                  <a:lnTo>
                    <a:pt x="2" y="38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0" y="81"/>
                  </a:lnTo>
                  <a:lnTo>
                    <a:pt x="1" y="86"/>
                  </a:lnTo>
                  <a:lnTo>
                    <a:pt x="3" y="90"/>
                  </a:lnTo>
                  <a:lnTo>
                    <a:pt x="7" y="93"/>
                  </a:lnTo>
                  <a:lnTo>
                    <a:pt x="10" y="95"/>
                  </a:lnTo>
                  <a:lnTo>
                    <a:pt x="13" y="96"/>
                  </a:lnTo>
                  <a:lnTo>
                    <a:pt x="18" y="97"/>
                  </a:lnTo>
                  <a:lnTo>
                    <a:pt x="21" y="97"/>
                  </a:lnTo>
                  <a:lnTo>
                    <a:pt x="40" y="95"/>
                  </a:lnTo>
                  <a:lnTo>
                    <a:pt x="53" y="93"/>
                  </a:lnTo>
                  <a:lnTo>
                    <a:pt x="86" y="68"/>
                  </a:lnTo>
                  <a:lnTo>
                    <a:pt x="59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1" name="Freeform 358">
              <a:extLst>
                <a:ext uri="{FF2B5EF4-FFF2-40B4-BE49-F238E27FC236}">
                  <a16:creationId xmlns:a16="http://schemas.microsoft.com/office/drawing/2014/main" id="{73032464-3872-074E-90D6-ED29AD973981}"/>
                </a:ext>
              </a:extLst>
            </p:cNvPr>
            <p:cNvSpPr>
              <a:spLocks/>
            </p:cNvSpPr>
            <p:nvPr>
              <p:custDataLst>
                <p:tags r:id="rId247"/>
              </p:custDataLst>
            </p:nvPr>
          </p:nvSpPr>
          <p:spPr bwMode="auto">
            <a:xfrm>
              <a:off x="6709717" y="4120801"/>
              <a:ext cx="443546" cy="417943"/>
            </a:xfrm>
            <a:custGeom>
              <a:avLst/>
              <a:gdLst>
                <a:gd name="T0" fmla="*/ 78300 w 845"/>
                <a:gd name="T1" fmla="*/ 18812 h 720"/>
                <a:gd name="T2" fmla="*/ 88196 w 845"/>
                <a:gd name="T3" fmla="*/ 14631 h 720"/>
                <a:gd name="T4" fmla="*/ 106265 w 845"/>
                <a:gd name="T5" fmla="*/ 0 h 720"/>
                <a:gd name="T6" fmla="*/ 117451 w 845"/>
                <a:gd name="T7" fmla="*/ 6271 h 720"/>
                <a:gd name="T8" fmla="*/ 140683 w 845"/>
                <a:gd name="T9" fmla="*/ 19334 h 720"/>
                <a:gd name="T10" fmla="*/ 163485 w 845"/>
                <a:gd name="T11" fmla="*/ 35011 h 720"/>
                <a:gd name="T12" fmla="*/ 183275 w 845"/>
                <a:gd name="T13" fmla="*/ 51210 h 720"/>
                <a:gd name="T14" fmla="*/ 190158 w 845"/>
                <a:gd name="T15" fmla="*/ 65319 h 720"/>
                <a:gd name="T16" fmla="*/ 190589 w 845"/>
                <a:gd name="T17" fmla="*/ 73157 h 720"/>
                <a:gd name="T18" fmla="*/ 197042 w 845"/>
                <a:gd name="T19" fmla="*/ 76815 h 720"/>
                <a:gd name="T20" fmla="*/ 214681 w 845"/>
                <a:gd name="T21" fmla="*/ 93014 h 720"/>
                <a:gd name="T22" fmla="*/ 217693 w 845"/>
                <a:gd name="T23" fmla="*/ 89879 h 720"/>
                <a:gd name="T24" fmla="*/ 209949 w 845"/>
                <a:gd name="T25" fmla="*/ 96149 h 720"/>
                <a:gd name="T26" fmla="*/ 206937 w 845"/>
                <a:gd name="T27" fmla="*/ 105555 h 720"/>
                <a:gd name="T28" fmla="*/ 206937 w 845"/>
                <a:gd name="T29" fmla="*/ 131683 h 720"/>
                <a:gd name="T30" fmla="*/ 212100 w 845"/>
                <a:gd name="T31" fmla="*/ 137954 h 720"/>
                <a:gd name="T32" fmla="*/ 226297 w 845"/>
                <a:gd name="T33" fmla="*/ 138476 h 720"/>
                <a:gd name="T34" fmla="*/ 234471 w 845"/>
                <a:gd name="T35" fmla="*/ 166694 h 720"/>
                <a:gd name="T36" fmla="*/ 250820 w 845"/>
                <a:gd name="T37" fmla="*/ 188641 h 720"/>
                <a:gd name="T38" fmla="*/ 277494 w 845"/>
                <a:gd name="T39" fmla="*/ 209021 h 720"/>
                <a:gd name="T40" fmla="*/ 317504 w 845"/>
                <a:gd name="T41" fmla="*/ 224697 h 720"/>
                <a:gd name="T42" fmla="*/ 363538 w 845"/>
                <a:gd name="T43" fmla="*/ 234626 h 720"/>
                <a:gd name="T44" fmla="*/ 348910 w 845"/>
                <a:gd name="T45" fmla="*/ 251870 h 720"/>
                <a:gd name="T46" fmla="*/ 314493 w 845"/>
                <a:gd name="T47" fmla="*/ 285836 h 720"/>
                <a:gd name="T48" fmla="*/ 306318 w 845"/>
                <a:gd name="T49" fmla="*/ 302557 h 720"/>
                <a:gd name="T50" fmla="*/ 299865 w 845"/>
                <a:gd name="T51" fmla="*/ 322414 h 720"/>
                <a:gd name="T52" fmla="*/ 289970 w 845"/>
                <a:gd name="T53" fmla="*/ 328685 h 720"/>
                <a:gd name="T54" fmla="*/ 249529 w 845"/>
                <a:gd name="T55" fmla="*/ 342271 h 720"/>
                <a:gd name="T56" fmla="*/ 240494 w 845"/>
                <a:gd name="T57" fmla="*/ 350632 h 720"/>
                <a:gd name="T58" fmla="*/ 225867 w 845"/>
                <a:gd name="T59" fmla="*/ 355857 h 720"/>
                <a:gd name="T60" fmla="*/ 207367 w 845"/>
                <a:gd name="T61" fmla="*/ 362128 h 720"/>
                <a:gd name="T62" fmla="*/ 198333 w 845"/>
                <a:gd name="T63" fmla="*/ 355335 h 720"/>
                <a:gd name="T64" fmla="*/ 183705 w 845"/>
                <a:gd name="T65" fmla="*/ 354812 h 720"/>
                <a:gd name="T66" fmla="*/ 174240 w 845"/>
                <a:gd name="T67" fmla="*/ 365263 h 720"/>
                <a:gd name="T68" fmla="*/ 167787 w 845"/>
                <a:gd name="T69" fmla="*/ 373102 h 720"/>
                <a:gd name="T70" fmla="*/ 154880 w 845"/>
                <a:gd name="T71" fmla="*/ 376237 h 720"/>
                <a:gd name="T72" fmla="*/ 136811 w 845"/>
                <a:gd name="T73" fmla="*/ 373102 h 720"/>
                <a:gd name="T74" fmla="*/ 124334 w 845"/>
                <a:gd name="T75" fmla="*/ 364741 h 720"/>
                <a:gd name="T76" fmla="*/ 105835 w 845"/>
                <a:gd name="T77" fmla="*/ 350632 h 720"/>
                <a:gd name="T78" fmla="*/ 77870 w 845"/>
                <a:gd name="T79" fmla="*/ 345406 h 720"/>
                <a:gd name="T80" fmla="*/ 60231 w 845"/>
                <a:gd name="T81" fmla="*/ 341226 h 720"/>
                <a:gd name="T82" fmla="*/ 64964 w 845"/>
                <a:gd name="T83" fmla="*/ 320847 h 720"/>
                <a:gd name="T84" fmla="*/ 54638 w 845"/>
                <a:gd name="T85" fmla="*/ 311441 h 720"/>
                <a:gd name="T86" fmla="*/ 46464 w 845"/>
                <a:gd name="T87" fmla="*/ 304647 h 720"/>
                <a:gd name="T88" fmla="*/ 40011 w 845"/>
                <a:gd name="T89" fmla="*/ 287926 h 720"/>
                <a:gd name="T90" fmla="*/ 33127 w 845"/>
                <a:gd name="T91" fmla="*/ 267024 h 720"/>
                <a:gd name="T92" fmla="*/ 21081 w 845"/>
                <a:gd name="T93" fmla="*/ 255528 h 720"/>
                <a:gd name="T94" fmla="*/ 6884 w 845"/>
                <a:gd name="T95" fmla="*/ 249257 h 720"/>
                <a:gd name="T96" fmla="*/ 2151 w 845"/>
                <a:gd name="T97" fmla="*/ 246644 h 720"/>
                <a:gd name="T98" fmla="*/ 860 w 845"/>
                <a:gd name="T99" fmla="*/ 234103 h 720"/>
                <a:gd name="T100" fmla="*/ 9035 w 845"/>
                <a:gd name="T101" fmla="*/ 220517 h 720"/>
                <a:gd name="T102" fmla="*/ 23662 w 845"/>
                <a:gd name="T103" fmla="*/ 215814 h 720"/>
                <a:gd name="T104" fmla="*/ 28825 w 845"/>
                <a:gd name="T105" fmla="*/ 167739 h 720"/>
                <a:gd name="T106" fmla="*/ 35278 w 845"/>
                <a:gd name="T107" fmla="*/ 143702 h 720"/>
                <a:gd name="T108" fmla="*/ 40871 w 845"/>
                <a:gd name="T109" fmla="*/ 135863 h 720"/>
                <a:gd name="T110" fmla="*/ 44313 w 845"/>
                <a:gd name="T111" fmla="*/ 123322 h 720"/>
                <a:gd name="T112" fmla="*/ 49906 w 845"/>
                <a:gd name="T113" fmla="*/ 107646 h 720"/>
                <a:gd name="T114" fmla="*/ 63673 w 845"/>
                <a:gd name="T115" fmla="*/ 93014 h 720"/>
                <a:gd name="T116" fmla="*/ 71847 w 845"/>
                <a:gd name="T117" fmla="*/ 83608 h 7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5" h="720">
                  <a:moveTo>
                    <a:pt x="174" y="25"/>
                  </a:moveTo>
                  <a:lnTo>
                    <a:pt x="175" y="27"/>
                  </a:lnTo>
                  <a:lnTo>
                    <a:pt x="179" y="33"/>
                  </a:lnTo>
                  <a:lnTo>
                    <a:pt x="182" y="36"/>
                  </a:lnTo>
                  <a:lnTo>
                    <a:pt x="185" y="38"/>
                  </a:lnTo>
                  <a:lnTo>
                    <a:pt x="189" y="38"/>
                  </a:lnTo>
                  <a:lnTo>
                    <a:pt x="194" y="37"/>
                  </a:lnTo>
                  <a:lnTo>
                    <a:pt x="205" y="28"/>
                  </a:lnTo>
                  <a:lnTo>
                    <a:pt x="218" y="19"/>
                  </a:lnTo>
                  <a:lnTo>
                    <a:pt x="229" y="14"/>
                  </a:lnTo>
                  <a:lnTo>
                    <a:pt x="234" y="12"/>
                  </a:lnTo>
                  <a:lnTo>
                    <a:pt x="247" y="0"/>
                  </a:lnTo>
                  <a:lnTo>
                    <a:pt x="250" y="1"/>
                  </a:lnTo>
                  <a:lnTo>
                    <a:pt x="258" y="6"/>
                  </a:lnTo>
                  <a:lnTo>
                    <a:pt x="267" y="10"/>
                  </a:lnTo>
                  <a:lnTo>
                    <a:pt x="273" y="12"/>
                  </a:lnTo>
                  <a:lnTo>
                    <a:pt x="284" y="15"/>
                  </a:lnTo>
                  <a:lnTo>
                    <a:pt x="300" y="21"/>
                  </a:lnTo>
                  <a:lnTo>
                    <a:pt x="316" y="31"/>
                  </a:lnTo>
                  <a:lnTo>
                    <a:pt x="327" y="37"/>
                  </a:lnTo>
                  <a:lnTo>
                    <a:pt x="337" y="41"/>
                  </a:lnTo>
                  <a:lnTo>
                    <a:pt x="353" y="50"/>
                  </a:lnTo>
                  <a:lnTo>
                    <a:pt x="370" y="60"/>
                  </a:lnTo>
                  <a:lnTo>
                    <a:pt x="380" y="67"/>
                  </a:lnTo>
                  <a:lnTo>
                    <a:pt x="393" y="76"/>
                  </a:lnTo>
                  <a:lnTo>
                    <a:pt x="406" y="86"/>
                  </a:lnTo>
                  <a:lnTo>
                    <a:pt x="419" y="95"/>
                  </a:lnTo>
                  <a:lnTo>
                    <a:pt x="426" y="98"/>
                  </a:lnTo>
                  <a:lnTo>
                    <a:pt x="430" y="105"/>
                  </a:lnTo>
                  <a:lnTo>
                    <a:pt x="440" y="116"/>
                  </a:lnTo>
                  <a:lnTo>
                    <a:pt x="441" y="121"/>
                  </a:lnTo>
                  <a:lnTo>
                    <a:pt x="442" y="125"/>
                  </a:lnTo>
                  <a:lnTo>
                    <a:pt x="443" y="130"/>
                  </a:lnTo>
                  <a:lnTo>
                    <a:pt x="443" y="134"/>
                  </a:lnTo>
                  <a:lnTo>
                    <a:pt x="443" y="137"/>
                  </a:lnTo>
                  <a:lnTo>
                    <a:pt x="443" y="140"/>
                  </a:lnTo>
                  <a:lnTo>
                    <a:pt x="444" y="141"/>
                  </a:lnTo>
                  <a:lnTo>
                    <a:pt x="447" y="142"/>
                  </a:lnTo>
                  <a:lnTo>
                    <a:pt x="450" y="143"/>
                  </a:lnTo>
                  <a:lnTo>
                    <a:pt x="458" y="147"/>
                  </a:lnTo>
                  <a:lnTo>
                    <a:pt x="466" y="153"/>
                  </a:lnTo>
                  <a:lnTo>
                    <a:pt x="475" y="160"/>
                  </a:lnTo>
                  <a:lnTo>
                    <a:pt x="492" y="172"/>
                  </a:lnTo>
                  <a:lnTo>
                    <a:pt x="499" y="178"/>
                  </a:lnTo>
                  <a:lnTo>
                    <a:pt x="500" y="175"/>
                  </a:lnTo>
                  <a:lnTo>
                    <a:pt x="503" y="173"/>
                  </a:lnTo>
                  <a:lnTo>
                    <a:pt x="505" y="172"/>
                  </a:lnTo>
                  <a:lnTo>
                    <a:pt x="506" y="172"/>
                  </a:lnTo>
                  <a:lnTo>
                    <a:pt x="500" y="174"/>
                  </a:lnTo>
                  <a:lnTo>
                    <a:pt x="495" y="177"/>
                  </a:lnTo>
                  <a:lnTo>
                    <a:pt x="492" y="181"/>
                  </a:lnTo>
                  <a:lnTo>
                    <a:pt x="488" y="184"/>
                  </a:lnTo>
                  <a:lnTo>
                    <a:pt x="485" y="189"/>
                  </a:lnTo>
                  <a:lnTo>
                    <a:pt x="483" y="193"/>
                  </a:lnTo>
                  <a:lnTo>
                    <a:pt x="482" y="197"/>
                  </a:lnTo>
                  <a:lnTo>
                    <a:pt x="481" y="202"/>
                  </a:lnTo>
                  <a:lnTo>
                    <a:pt x="478" y="221"/>
                  </a:lnTo>
                  <a:lnTo>
                    <a:pt x="480" y="240"/>
                  </a:lnTo>
                  <a:lnTo>
                    <a:pt x="480" y="247"/>
                  </a:lnTo>
                  <a:lnTo>
                    <a:pt x="481" y="252"/>
                  </a:lnTo>
                  <a:lnTo>
                    <a:pt x="483" y="256"/>
                  </a:lnTo>
                  <a:lnTo>
                    <a:pt x="486" y="260"/>
                  </a:lnTo>
                  <a:lnTo>
                    <a:pt x="488" y="262"/>
                  </a:lnTo>
                  <a:lnTo>
                    <a:pt x="493" y="264"/>
                  </a:lnTo>
                  <a:lnTo>
                    <a:pt x="496" y="265"/>
                  </a:lnTo>
                  <a:lnTo>
                    <a:pt x="500" y="266"/>
                  </a:lnTo>
                  <a:lnTo>
                    <a:pt x="516" y="266"/>
                  </a:lnTo>
                  <a:lnTo>
                    <a:pt x="526" y="265"/>
                  </a:lnTo>
                  <a:lnTo>
                    <a:pt x="528" y="279"/>
                  </a:lnTo>
                  <a:lnTo>
                    <a:pt x="532" y="293"/>
                  </a:lnTo>
                  <a:lnTo>
                    <a:pt x="538" y="307"/>
                  </a:lnTo>
                  <a:lnTo>
                    <a:pt x="545" y="319"/>
                  </a:lnTo>
                  <a:lnTo>
                    <a:pt x="554" y="330"/>
                  </a:lnTo>
                  <a:lnTo>
                    <a:pt x="563" y="341"/>
                  </a:lnTo>
                  <a:lnTo>
                    <a:pt x="573" y="351"/>
                  </a:lnTo>
                  <a:lnTo>
                    <a:pt x="583" y="361"/>
                  </a:lnTo>
                  <a:lnTo>
                    <a:pt x="604" y="376"/>
                  </a:lnTo>
                  <a:lnTo>
                    <a:pt x="622" y="388"/>
                  </a:lnTo>
                  <a:lnTo>
                    <a:pt x="637" y="396"/>
                  </a:lnTo>
                  <a:lnTo>
                    <a:pt x="645" y="400"/>
                  </a:lnTo>
                  <a:lnTo>
                    <a:pt x="673" y="408"/>
                  </a:lnTo>
                  <a:lnTo>
                    <a:pt x="696" y="417"/>
                  </a:lnTo>
                  <a:lnTo>
                    <a:pt x="718" y="424"/>
                  </a:lnTo>
                  <a:lnTo>
                    <a:pt x="738" y="430"/>
                  </a:lnTo>
                  <a:lnTo>
                    <a:pt x="758" y="435"/>
                  </a:lnTo>
                  <a:lnTo>
                    <a:pt x="783" y="440"/>
                  </a:lnTo>
                  <a:lnTo>
                    <a:pt x="811" y="445"/>
                  </a:lnTo>
                  <a:lnTo>
                    <a:pt x="845" y="449"/>
                  </a:lnTo>
                  <a:lnTo>
                    <a:pt x="838" y="457"/>
                  </a:lnTo>
                  <a:lnTo>
                    <a:pt x="830" y="465"/>
                  </a:lnTo>
                  <a:lnTo>
                    <a:pt x="821" y="474"/>
                  </a:lnTo>
                  <a:lnTo>
                    <a:pt x="811" y="482"/>
                  </a:lnTo>
                  <a:lnTo>
                    <a:pt x="790" y="498"/>
                  </a:lnTo>
                  <a:lnTo>
                    <a:pt x="768" y="514"/>
                  </a:lnTo>
                  <a:lnTo>
                    <a:pt x="749" y="531"/>
                  </a:lnTo>
                  <a:lnTo>
                    <a:pt x="731" y="547"/>
                  </a:lnTo>
                  <a:lnTo>
                    <a:pt x="723" y="555"/>
                  </a:lnTo>
                  <a:lnTo>
                    <a:pt x="718" y="562"/>
                  </a:lnTo>
                  <a:lnTo>
                    <a:pt x="715" y="570"/>
                  </a:lnTo>
                  <a:lnTo>
                    <a:pt x="712" y="579"/>
                  </a:lnTo>
                  <a:lnTo>
                    <a:pt x="709" y="592"/>
                  </a:lnTo>
                  <a:lnTo>
                    <a:pt x="706" y="602"/>
                  </a:lnTo>
                  <a:lnTo>
                    <a:pt x="701" y="610"/>
                  </a:lnTo>
                  <a:lnTo>
                    <a:pt x="697" y="617"/>
                  </a:lnTo>
                  <a:lnTo>
                    <a:pt x="693" y="622"/>
                  </a:lnTo>
                  <a:lnTo>
                    <a:pt x="686" y="625"/>
                  </a:lnTo>
                  <a:lnTo>
                    <a:pt x="681" y="628"/>
                  </a:lnTo>
                  <a:lnTo>
                    <a:pt x="674" y="629"/>
                  </a:lnTo>
                  <a:lnTo>
                    <a:pt x="643" y="630"/>
                  </a:lnTo>
                  <a:lnTo>
                    <a:pt x="606" y="635"/>
                  </a:lnTo>
                  <a:lnTo>
                    <a:pt x="594" y="643"/>
                  </a:lnTo>
                  <a:lnTo>
                    <a:pt x="580" y="655"/>
                  </a:lnTo>
                  <a:lnTo>
                    <a:pt x="573" y="661"/>
                  </a:lnTo>
                  <a:lnTo>
                    <a:pt x="567" y="666"/>
                  </a:lnTo>
                  <a:lnTo>
                    <a:pt x="563" y="670"/>
                  </a:lnTo>
                  <a:lnTo>
                    <a:pt x="559" y="671"/>
                  </a:lnTo>
                  <a:lnTo>
                    <a:pt x="548" y="673"/>
                  </a:lnTo>
                  <a:lnTo>
                    <a:pt x="539" y="676"/>
                  </a:lnTo>
                  <a:lnTo>
                    <a:pt x="531" y="678"/>
                  </a:lnTo>
                  <a:lnTo>
                    <a:pt x="525" y="681"/>
                  </a:lnTo>
                  <a:lnTo>
                    <a:pt x="513" y="687"/>
                  </a:lnTo>
                  <a:lnTo>
                    <a:pt x="499" y="696"/>
                  </a:lnTo>
                  <a:lnTo>
                    <a:pt x="488" y="696"/>
                  </a:lnTo>
                  <a:lnTo>
                    <a:pt x="482" y="693"/>
                  </a:lnTo>
                  <a:lnTo>
                    <a:pt x="476" y="691"/>
                  </a:lnTo>
                  <a:lnTo>
                    <a:pt x="472" y="686"/>
                  </a:lnTo>
                  <a:lnTo>
                    <a:pt x="468" y="683"/>
                  </a:lnTo>
                  <a:lnTo>
                    <a:pt x="461" y="680"/>
                  </a:lnTo>
                  <a:lnTo>
                    <a:pt x="452" y="678"/>
                  </a:lnTo>
                  <a:lnTo>
                    <a:pt x="440" y="677"/>
                  </a:lnTo>
                  <a:lnTo>
                    <a:pt x="432" y="678"/>
                  </a:lnTo>
                  <a:lnTo>
                    <a:pt x="427" y="679"/>
                  </a:lnTo>
                  <a:lnTo>
                    <a:pt x="421" y="681"/>
                  </a:lnTo>
                  <a:lnTo>
                    <a:pt x="418" y="684"/>
                  </a:lnTo>
                  <a:lnTo>
                    <a:pt x="410" y="692"/>
                  </a:lnTo>
                  <a:lnTo>
                    <a:pt x="405" y="699"/>
                  </a:lnTo>
                  <a:lnTo>
                    <a:pt x="402" y="703"/>
                  </a:lnTo>
                  <a:lnTo>
                    <a:pt x="398" y="707"/>
                  </a:lnTo>
                  <a:lnTo>
                    <a:pt x="394" y="711"/>
                  </a:lnTo>
                  <a:lnTo>
                    <a:pt x="390" y="714"/>
                  </a:lnTo>
                  <a:lnTo>
                    <a:pt x="383" y="717"/>
                  </a:lnTo>
                  <a:lnTo>
                    <a:pt x="376" y="719"/>
                  </a:lnTo>
                  <a:lnTo>
                    <a:pt x="369" y="720"/>
                  </a:lnTo>
                  <a:lnTo>
                    <a:pt x="360" y="720"/>
                  </a:lnTo>
                  <a:lnTo>
                    <a:pt x="348" y="720"/>
                  </a:lnTo>
                  <a:lnTo>
                    <a:pt x="337" y="719"/>
                  </a:lnTo>
                  <a:lnTo>
                    <a:pt x="327" y="717"/>
                  </a:lnTo>
                  <a:lnTo>
                    <a:pt x="318" y="714"/>
                  </a:lnTo>
                  <a:lnTo>
                    <a:pt x="310" y="710"/>
                  </a:lnTo>
                  <a:lnTo>
                    <a:pt x="303" y="706"/>
                  </a:lnTo>
                  <a:lnTo>
                    <a:pt x="295" y="702"/>
                  </a:lnTo>
                  <a:lnTo>
                    <a:pt x="289" y="698"/>
                  </a:lnTo>
                  <a:lnTo>
                    <a:pt x="275" y="688"/>
                  </a:lnTo>
                  <a:lnTo>
                    <a:pt x="261" y="679"/>
                  </a:lnTo>
                  <a:lnTo>
                    <a:pt x="253" y="675"/>
                  </a:lnTo>
                  <a:lnTo>
                    <a:pt x="246" y="671"/>
                  </a:lnTo>
                  <a:lnTo>
                    <a:pt x="237" y="668"/>
                  </a:lnTo>
                  <a:lnTo>
                    <a:pt x="227" y="665"/>
                  </a:lnTo>
                  <a:lnTo>
                    <a:pt x="205" y="662"/>
                  </a:lnTo>
                  <a:lnTo>
                    <a:pt x="181" y="661"/>
                  </a:lnTo>
                  <a:lnTo>
                    <a:pt x="170" y="660"/>
                  </a:lnTo>
                  <a:lnTo>
                    <a:pt x="159" y="659"/>
                  </a:lnTo>
                  <a:lnTo>
                    <a:pt x="149" y="657"/>
                  </a:lnTo>
                  <a:lnTo>
                    <a:pt x="140" y="653"/>
                  </a:lnTo>
                  <a:lnTo>
                    <a:pt x="149" y="632"/>
                  </a:lnTo>
                  <a:lnTo>
                    <a:pt x="153" y="622"/>
                  </a:lnTo>
                  <a:lnTo>
                    <a:pt x="152" y="618"/>
                  </a:lnTo>
                  <a:lnTo>
                    <a:pt x="151" y="614"/>
                  </a:lnTo>
                  <a:lnTo>
                    <a:pt x="147" y="607"/>
                  </a:lnTo>
                  <a:lnTo>
                    <a:pt x="140" y="597"/>
                  </a:lnTo>
                  <a:lnTo>
                    <a:pt x="134" y="597"/>
                  </a:lnTo>
                  <a:lnTo>
                    <a:pt x="127" y="596"/>
                  </a:lnTo>
                  <a:lnTo>
                    <a:pt x="122" y="593"/>
                  </a:lnTo>
                  <a:lnTo>
                    <a:pt x="116" y="590"/>
                  </a:lnTo>
                  <a:lnTo>
                    <a:pt x="112" y="587"/>
                  </a:lnTo>
                  <a:lnTo>
                    <a:pt x="108" y="583"/>
                  </a:lnTo>
                  <a:lnTo>
                    <a:pt x="104" y="577"/>
                  </a:lnTo>
                  <a:lnTo>
                    <a:pt x="102" y="572"/>
                  </a:lnTo>
                  <a:lnTo>
                    <a:pt x="96" y="562"/>
                  </a:lnTo>
                  <a:lnTo>
                    <a:pt x="93" y="551"/>
                  </a:lnTo>
                  <a:lnTo>
                    <a:pt x="90" y="540"/>
                  </a:lnTo>
                  <a:lnTo>
                    <a:pt x="88" y="530"/>
                  </a:lnTo>
                  <a:lnTo>
                    <a:pt x="82" y="519"/>
                  </a:lnTo>
                  <a:lnTo>
                    <a:pt x="77" y="511"/>
                  </a:lnTo>
                  <a:lnTo>
                    <a:pt x="70" y="505"/>
                  </a:lnTo>
                  <a:lnTo>
                    <a:pt x="63" y="499"/>
                  </a:lnTo>
                  <a:lnTo>
                    <a:pt x="57" y="494"/>
                  </a:lnTo>
                  <a:lnTo>
                    <a:pt x="49" y="489"/>
                  </a:lnTo>
                  <a:lnTo>
                    <a:pt x="41" y="483"/>
                  </a:lnTo>
                  <a:lnTo>
                    <a:pt x="34" y="474"/>
                  </a:lnTo>
                  <a:lnTo>
                    <a:pt x="24" y="477"/>
                  </a:lnTo>
                  <a:lnTo>
                    <a:pt x="16" y="477"/>
                  </a:lnTo>
                  <a:lnTo>
                    <a:pt x="12" y="476"/>
                  </a:lnTo>
                  <a:lnTo>
                    <a:pt x="10" y="475"/>
                  </a:lnTo>
                  <a:lnTo>
                    <a:pt x="6" y="474"/>
                  </a:lnTo>
                  <a:lnTo>
                    <a:pt x="5" y="472"/>
                  </a:lnTo>
                  <a:lnTo>
                    <a:pt x="2" y="467"/>
                  </a:lnTo>
                  <a:lnTo>
                    <a:pt x="0" y="461"/>
                  </a:lnTo>
                  <a:lnTo>
                    <a:pt x="1" y="454"/>
                  </a:lnTo>
                  <a:lnTo>
                    <a:pt x="2" y="448"/>
                  </a:lnTo>
                  <a:lnTo>
                    <a:pt x="5" y="441"/>
                  </a:lnTo>
                  <a:lnTo>
                    <a:pt x="9" y="434"/>
                  </a:lnTo>
                  <a:lnTo>
                    <a:pt x="14" y="428"/>
                  </a:lnTo>
                  <a:lnTo>
                    <a:pt x="21" y="422"/>
                  </a:lnTo>
                  <a:lnTo>
                    <a:pt x="27" y="418"/>
                  </a:lnTo>
                  <a:lnTo>
                    <a:pt x="36" y="415"/>
                  </a:lnTo>
                  <a:lnTo>
                    <a:pt x="45" y="413"/>
                  </a:lnTo>
                  <a:lnTo>
                    <a:pt x="55" y="413"/>
                  </a:lnTo>
                  <a:lnTo>
                    <a:pt x="57" y="384"/>
                  </a:lnTo>
                  <a:lnTo>
                    <a:pt x="60" y="360"/>
                  </a:lnTo>
                  <a:lnTo>
                    <a:pt x="63" y="339"/>
                  </a:lnTo>
                  <a:lnTo>
                    <a:pt x="67" y="321"/>
                  </a:lnTo>
                  <a:lnTo>
                    <a:pt x="71" y="306"/>
                  </a:lnTo>
                  <a:lnTo>
                    <a:pt x="74" y="293"/>
                  </a:lnTo>
                  <a:lnTo>
                    <a:pt x="79" y="283"/>
                  </a:lnTo>
                  <a:lnTo>
                    <a:pt x="82" y="275"/>
                  </a:lnTo>
                  <a:lnTo>
                    <a:pt x="87" y="269"/>
                  </a:lnTo>
                  <a:lnTo>
                    <a:pt x="90" y="265"/>
                  </a:lnTo>
                  <a:lnTo>
                    <a:pt x="93" y="262"/>
                  </a:lnTo>
                  <a:lnTo>
                    <a:pt x="95" y="260"/>
                  </a:lnTo>
                  <a:lnTo>
                    <a:pt x="100" y="259"/>
                  </a:lnTo>
                  <a:lnTo>
                    <a:pt x="101" y="259"/>
                  </a:lnTo>
                  <a:lnTo>
                    <a:pt x="101" y="247"/>
                  </a:lnTo>
                  <a:lnTo>
                    <a:pt x="103" y="236"/>
                  </a:lnTo>
                  <a:lnTo>
                    <a:pt x="105" y="227"/>
                  </a:lnTo>
                  <a:lnTo>
                    <a:pt x="108" y="219"/>
                  </a:lnTo>
                  <a:lnTo>
                    <a:pt x="112" y="212"/>
                  </a:lnTo>
                  <a:lnTo>
                    <a:pt x="116" y="206"/>
                  </a:lnTo>
                  <a:lnTo>
                    <a:pt x="122" y="200"/>
                  </a:lnTo>
                  <a:lnTo>
                    <a:pt x="126" y="196"/>
                  </a:lnTo>
                  <a:lnTo>
                    <a:pt x="137" y="186"/>
                  </a:lnTo>
                  <a:lnTo>
                    <a:pt x="148" y="178"/>
                  </a:lnTo>
                  <a:lnTo>
                    <a:pt x="153" y="174"/>
                  </a:lnTo>
                  <a:lnTo>
                    <a:pt x="159" y="170"/>
                  </a:lnTo>
                  <a:lnTo>
                    <a:pt x="163" y="165"/>
                  </a:lnTo>
                  <a:lnTo>
                    <a:pt x="167" y="160"/>
                  </a:lnTo>
                  <a:lnTo>
                    <a:pt x="174" y="2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2" name="Freeform 366">
              <a:extLst>
                <a:ext uri="{FF2B5EF4-FFF2-40B4-BE49-F238E27FC236}">
                  <a16:creationId xmlns:a16="http://schemas.microsoft.com/office/drawing/2014/main" id="{3B49F47E-12DA-DD4E-88B6-877EEF7B3A46}"/>
                </a:ext>
              </a:extLst>
            </p:cNvPr>
            <p:cNvSpPr>
              <a:spLocks/>
            </p:cNvSpPr>
            <p:nvPr>
              <p:custDataLst>
                <p:tags r:id="rId248"/>
              </p:custDataLst>
            </p:nvPr>
          </p:nvSpPr>
          <p:spPr bwMode="auto">
            <a:xfrm>
              <a:off x="7329519" y="5416952"/>
              <a:ext cx="23242" cy="65249"/>
            </a:xfrm>
            <a:custGeom>
              <a:avLst/>
              <a:gdLst>
                <a:gd name="T0" fmla="*/ 5269 w 47"/>
                <a:gd name="T1" fmla="*/ 0 h 28"/>
                <a:gd name="T2" fmla="*/ 10133 w 47"/>
                <a:gd name="T3" fmla="*/ 0 h 28"/>
                <a:gd name="T4" fmla="*/ 12565 w 47"/>
                <a:gd name="T5" fmla="*/ 4196 h 28"/>
                <a:gd name="T6" fmla="*/ 13376 w 47"/>
                <a:gd name="T7" fmla="*/ 8391 h 28"/>
                <a:gd name="T8" fmla="*/ 13376 w 47"/>
                <a:gd name="T9" fmla="*/ 12587 h 28"/>
                <a:gd name="T10" fmla="*/ 12970 w 47"/>
                <a:gd name="T11" fmla="*/ 16782 h 28"/>
                <a:gd name="T12" fmla="*/ 13376 w 47"/>
                <a:gd name="T13" fmla="*/ 20978 h 28"/>
                <a:gd name="T14" fmla="*/ 14997 w 47"/>
                <a:gd name="T15" fmla="*/ 25173 h 28"/>
                <a:gd name="T16" fmla="*/ 19050 w 47"/>
                <a:gd name="T17" fmla="*/ 25173 h 28"/>
                <a:gd name="T18" fmla="*/ 17023 w 47"/>
                <a:gd name="T19" fmla="*/ 39858 h 28"/>
                <a:gd name="T20" fmla="*/ 14997 w 47"/>
                <a:gd name="T21" fmla="*/ 52445 h 28"/>
                <a:gd name="T22" fmla="*/ 13376 w 47"/>
                <a:gd name="T23" fmla="*/ 56640 h 28"/>
                <a:gd name="T24" fmla="*/ 11349 w 47"/>
                <a:gd name="T25" fmla="*/ 58738 h 28"/>
                <a:gd name="T26" fmla="*/ 6485 w 47"/>
                <a:gd name="T27" fmla="*/ 56640 h 28"/>
                <a:gd name="T28" fmla="*/ 0 w 47"/>
                <a:gd name="T29" fmla="*/ 52445 h 28"/>
                <a:gd name="T30" fmla="*/ 405 w 47"/>
                <a:gd name="T31" fmla="*/ 39858 h 28"/>
                <a:gd name="T32" fmla="*/ 811 w 47"/>
                <a:gd name="T33" fmla="*/ 31467 h 28"/>
                <a:gd name="T34" fmla="*/ 1621 w 47"/>
                <a:gd name="T35" fmla="*/ 27271 h 28"/>
                <a:gd name="T36" fmla="*/ 2432 w 47"/>
                <a:gd name="T37" fmla="*/ 25173 h 28"/>
                <a:gd name="T38" fmla="*/ 3648 w 47"/>
                <a:gd name="T39" fmla="*/ 23076 h 28"/>
                <a:gd name="T40" fmla="*/ 4459 w 47"/>
                <a:gd name="T41" fmla="*/ 18880 h 28"/>
                <a:gd name="T42" fmla="*/ 5269 w 47"/>
                <a:gd name="T43" fmla="*/ 10489 h 28"/>
                <a:gd name="T44" fmla="*/ 5269 w 47"/>
                <a:gd name="T45" fmla="*/ 0 h 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28">
                  <a:moveTo>
                    <a:pt x="13" y="0"/>
                  </a:moveTo>
                  <a:lnTo>
                    <a:pt x="25" y="0"/>
                  </a:lnTo>
                  <a:lnTo>
                    <a:pt x="31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47" y="12"/>
                  </a:lnTo>
                  <a:lnTo>
                    <a:pt x="42" y="19"/>
                  </a:lnTo>
                  <a:lnTo>
                    <a:pt x="37" y="25"/>
                  </a:lnTo>
                  <a:lnTo>
                    <a:pt x="33" y="27"/>
                  </a:lnTo>
                  <a:lnTo>
                    <a:pt x="28" y="28"/>
                  </a:lnTo>
                  <a:lnTo>
                    <a:pt x="16" y="27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6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5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3" name="Freeform 367">
              <a:extLst>
                <a:ext uri="{FF2B5EF4-FFF2-40B4-BE49-F238E27FC236}">
                  <a16:creationId xmlns:a16="http://schemas.microsoft.com/office/drawing/2014/main" id="{CB1C8009-0B51-E240-9E72-2606AE88C73B}"/>
                </a:ext>
              </a:extLst>
            </p:cNvPr>
            <p:cNvSpPr>
              <a:spLocks/>
            </p:cNvSpPr>
            <p:nvPr>
              <p:custDataLst>
                <p:tags r:id="rId249"/>
              </p:custDataLst>
            </p:nvPr>
          </p:nvSpPr>
          <p:spPr bwMode="auto">
            <a:xfrm>
              <a:off x="7294656" y="5446933"/>
              <a:ext cx="29054" cy="63485"/>
            </a:xfrm>
            <a:custGeom>
              <a:avLst/>
              <a:gdLst>
                <a:gd name="T0" fmla="*/ 5841 w 53"/>
                <a:gd name="T1" fmla="*/ 0 h 33"/>
                <a:gd name="T2" fmla="*/ 11682 w 53"/>
                <a:gd name="T3" fmla="*/ 1732 h 33"/>
                <a:gd name="T4" fmla="*/ 15276 w 53"/>
                <a:gd name="T5" fmla="*/ 1732 h 33"/>
                <a:gd name="T6" fmla="*/ 16624 w 53"/>
                <a:gd name="T7" fmla="*/ 5195 h 33"/>
                <a:gd name="T8" fmla="*/ 16624 w 53"/>
                <a:gd name="T9" fmla="*/ 6927 h 33"/>
                <a:gd name="T10" fmla="*/ 16624 w 53"/>
                <a:gd name="T11" fmla="*/ 10391 h 33"/>
                <a:gd name="T12" fmla="*/ 17523 w 53"/>
                <a:gd name="T13" fmla="*/ 13855 h 33"/>
                <a:gd name="T14" fmla="*/ 19769 w 53"/>
                <a:gd name="T15" fmla="*/ 17318 h 33"/>
                <a:gd name="T16" fmla="*/ 23813 w 53"/>
                <a:gd name="T17" fmla="*/ 20782 h 33"/>
                <a:gd name="T18" fmla="*/ 21566 w 53"/>
                <a:gd name="T19" fmla="*/ 38100 h 33"/>
                <a:gd name="T20" fmla="*/ 19769 w 53"/>
                <a:gd name="T21" fmla="*/ 48491 h 33"/>
                <a:gd name="T22" fmla="*/ 18871 w 53"/>
                <a:gd name="T23" fmla="*/ 53686 h 33"/>
                <a:gd name="T24" fmla="*/ 17073 w 53"/>
                <a:gd name="T25" fmla="*/ 55418 h 33"/>
                <a:gd name="T26" fmla="*/ 16175 w 53"/>
                <a:gd name="T27" fmla="*/ 57150 h 33"/>
                <a:gd name="T28" fmla="*/ 15276 w 53"/>
                <a:gd name="T29" fmla="*/ 57150 h 33"/>
                <a:gd name="T30" fmla="*/ 8986 w 53"/>
                <a:gd name="T31" fmla="*/ 51955 h 33"/>
                <a:gd name="T32" fmla="*/ 0 w 53"/>
                <a:gd name="T33" fmla="*/ 41564 h 33"/>
                <a:gd name="T34" fmla="*/ 0 w 53"/>
                <a:gd name="T35" fmla="*/ 32905 h 33"/>
                <a:gd name="T36" fmla="*/ 899 w 53"/>
                <a:gd name="T37" fmla="*/ 27709 h 33"/>
                <a:gd name="T38" fmla="*/ 1797 w 53"/>
                <a:gd name="T39" fmla="*/ 24245 h 33"/>
                <a:gd name="T40" fmla="*/ 3145 w 53"/>
                <a:gd name="T41" fmla="*/ 20782 h 33"/>
                <a:gd name="T42" fmla="*/ 4044 w 53"/>
                <a:gd name="T43" fmla="*/ 19050 h 33"/>
                <a:gd name="T44" fmla="*/ 4942 w 53"/>
                <a:gd name="T45" fmla="*/ 15586 h 33"/>
                <a:gd name="T46" fmla="*/ 5392 w 53"/>
                <a:gd name="T47" fmla="*/ 10391 h 33"/>
                <a:gd name="T48" fmla="*/ 5841 w 53"/>
                <a:gd name="T49" fmla="*/ 0 h 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3" h="33">
                  <a:moveTo>
                    <a:pt x="13" y="0"/>
                  </a:moveTo>
                  <a:lnTo>
                    <a:pt x="26" y="1"/>
                  </a:lnTo>
                  <a:lnTo>
                    <a:pt x="34" y="1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8"/>
                  </a:lnTo>
                  <a:lnTo>
                    <a:pt x="44" y="10"/>
                  </a:lnTo>
                  <a:lnTo>
                    <a:pt x="53" y="12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4" y="33"/>
                  </a:lnTo>
                  <a:lnTo>
                    <a:pt x="20" y="30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4" name="Freeform 380">
              <a:extLst>
                <a:ext uri="{FF2B5EF4-FFF2-40B4-BE49-F238E27FC236}">
                  <a16:creationId xmlns:a16="http://schemas.microsoft.com/office/drawing/2014/main" id="{9B108803-D66C-F741-8EF8-56192CB688F1}"/>
                </a:ext>
              </a:extLst>
            </p:cNvPr>
            <p:cNvSpPr>
              <a:spLocks/>
            </p:cNvSpPr>
            <p:nvPr>
              <p:custDataLst>
                <p:tags r:id="rId250"/>
              </p:custDataLst>
            </p:nvPr>
          </p:nvSpPr>
          <p:spPr bwMode="auto">
            <a:xfrm>
              <a:off x="6037619" y="4873804"/>
              <a:ext cx="389312" cy="421470"/>
            </a:xfrm>
            <a:custGeom>
              <a:avLst/>
              <a:gdLst>
                <a:gd name="T0" fmla="*/ 26013 w 736"/>
                <a:gd name="T1" fmla="*/ 360469 h 721"/>
                <a:gd name="T2" fmla="*/ 39452 w 736"/>
                <a:gd name="T3" fmla="*/ 351523 h 721"/>
                <a:gd name="T4" fmla="*/ 54626 w 736"/>
                <a:gd name="T5" fmla="*/ 351523 h 721"/>
                <a:gd name="T6" fmla="*/ 84974 w 736"/>
                <a:gd name="T7" fmla="*/ 364152 h 721"/>
                <a:gd name="T8" fmla="*/ 106218 w 736"/>
                <a:gd name="T9" fmla="*/ 370993 h 721"/>
                <a:gd name="T10" fmla="*/ 126594 w 736"/>
                <a:gd name="T11" fmla="*/ 369941 h 721"/>
                <a:gd name="T12" fmla="*/ 264894 w 736"/>
                <a:gd name="T13" fmla="*/ 377308 h 721"/>
                <a:gd name="T14" fmla="*/ 282236 w 736"/>
                <a:gd name="T15" fmla="*/ 372046 h 721"/>
                <a:gd name="T16" fmla="*/ 271831 w 736"/>
                <a:gd name="T17" fmla="*/ 345734 h 721"/>
                <a:gd name="T18" fmla="*/ 287872 w 736"/>
                <a:gd name="T19" fmla="*/ 227858 h 721"/>
                <a:gd name="T20" fmla="*/ 307381 w 736"/>
                <a:gd name="T21" fmla="*/ 225753 h 721"/>
                <a:gd name="T22" fmla="*/ 313451 w 736"/>
                <a:gd name="T23" fmla="*/ 218912 h 721"/>
                <a:gd name="T24" fmla="*/ 318220 w 736"/>
                <a:gd name="T25" fmla="*/ 189443 h 721"/>
                <a:gd name="T26" fmla="*/ 313017 w 736"/>
                <a:gd name="T27" fmla="*/ 158922 h 721"/>
                <a:gd name="T28" fmla="*/ 306948 w 736"/>
                <a:gd name="T29" fmla="*/ 159974 h 721"/>
                <a:gd name="T30" fmla="*/ 293074 w 736"/>
                <a:gd name="T31" fmla="*/ 157869 h 721"/>
                <a:gd name="T32" fmla="*/ 274866 w 736"/>
                <a:gd name="T33" fmla="*/ 157343 h 721"/>
                <a:gd name="T34" fmla="*/ 270097 w 736"/>
                <a:gd name="T35" fmla="*/ 152607 h 721"/>
                <a:gd name="T36" fmla="*/ 267495 w 736"/>
                <a:gd name="T37" fmla="*/ 133137 h 721"/>
                <a:gd name="T38" fmla="*/ 263160 w 736"/>
                <a:gd name="T39" fmla="*/ 115245 h 721"/>
                <a:gd name="T40" fmla="*/ 258825 w 736"/>
                <a:gd name="T41" fmla="*/ 97879 h 721"/>
                <a:gd name="T42" fmla="*/ 263160 w 736"/>
                <a:gd name="T43" fmla="*/ 87881 h 721"/>
                <a:gd name="T44" fmla="*/ 267495 w 736"/>
                <a:gd name="T45" fmla="*/ 77882 h 721"/>
                <a:gd name="T46" fmla="*/ 264894 w 736"/>
                <a:gd name="T47" fmla="*/ 52623 h 721"/>
                <a:gd name="T48" fmla="*/ 235847 w 736"/>
                <a:gd name="T49" fmla="*/ 36836 h 721"/>
                <a:gd name="T50" fmla="*/ 206800 w 736"/>
                <a:gd name="T51" fmla="*/ 34731 h 721"/>
                <a:gd name="T52" fmla="*/ 204198 w 736"/>
                <a:gd name="T53" fmla="*/ 42625 h 721"/>
                <a:gd name="T54" fmla="*/ 200730 w 736"/>
                <a:gd name="T55" fmla="*/ 53149 h 721"/>
                <a:gd name="T56" fmla="*/ 190759 w 736"/>
                <a:gd name="T57" fmla="*/ 64200 h 721"/>
                <a:gd name="T58" fmla="*/ 169949 w 736"/>
                <a:gd name="T59" fmla="*/ 68410 h 721"/>
                <a:gd name="T60" fmla="*/ 157809 w 736"/>
                <a:gd name="T61" fmla="*/ 60517 h 721"/>
                <a:gd name="T62" fmla="*/ 146971 w 736"/>
                <a:gd name="T63" fmla="*/ 43151 h 721"/>
                <a:gd name="T64" fmla="*/ 138300 w 736"/>
                <a:gd name="T65" fmla="*/ 20523 h 721"/>
                <a:gd name="T66" fmla="*/ 135265 w 736"/>
                <a:gd name="T67" fmla="*/ 0 h 721"/>
                <a:gd name="T68" fmla="*/ 13006 w 736"/>
                <a:gd name="T69" fmla="*/ 7893 h 721"/>
                <a:gd name="T70" fmla="*/ 20376 w 736"/>
                <a:gd name="T71" fmla="*/ 15261 h 721"/>
                <a:gd name="T72" fmla="*/ 32516 w 736"/>
                <a:gd name="T73" fmla="*/ 39467 h 721"/>
                <a:gd name="T74" fmla="*/ 44221 w 736"/>
                <a:gd name="T75" fmla="*/ 68410 h 721"/>
                <a:gd name="T76" fmla="*/ 44655 w 736"/>
                <a:gd name="T77" fmla="*/ 89986 h 721"/>
                <a:gd name="T78" fmla="*/ 40319 w 736"/>
                <a:gd name="T79" fmla="*/ 106825 h 721"/>
                <a:gd name="T80" fmla="*/ 41620 w 736"/>
                <a:gd name="T81" fmla="*/ 120507 h 721"/>
                <a:gd name="T82" fmla="*/ 51592 w 736"/>
                <a:gd name="T83" fmla="*/ 143135 h 721"/>
                <a:gd name="T84" fmla="*/ 56794 w 736"/>
                <a:gd name="T85" fmla="*/ 161553 h 721"/>
                <a:gd name="T86" fmla="*/ 55060 w 736"/>
                <a:gd name="T87" fmla="*/ 185234 h 721"/>
                <a:gd name="T88" fmla="*/ 45955 w 736"/>
                <a:gd name="T89" fmla="*/ 212071 h 721"/>
                <a:gd name="T90" fmla="*/ 33383 w 736"/>
                <a:gd name="T91" fmla="*/ 234699 h 721"/>
                <a:gd name="T92" fmla="*/ 17775 w 736"/>
                <a:gd name="T93" fmla="*/ 251012 h 721"/>
                <a:gd name="T94" fmla="*/ 10839 w 736"/>
                <a:gd name="T95" fmla="*/ 311003 h 721"/>
                <a:gd name="T96" fmla="*/ 4769 w 736"/>
                <a:gd name="T97" fmla="*/ 329947 h 72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36" h="721">
                  <a:moveTo>
                    <a:pt x="0" y="691"/>
                  </a:moveTo>
                  <a:lnTo>
                    <a:pt x="46" y="697"/>
                  </a:lnTo>
                  <a:lnTo>
                    <a:pt x="53" y="690"/>
                  </a:lnTo>
                  <a:lnTo>
                    <a:pt x="60" y="685"/>
                  </a:lnTo>
                  <a:lnTo>
                    <a:pt x="68" y="679"/>
                  </a:lnTo>
                  <a:lnTo>
                    <a:pt x="75" y="674"/>
                  </a:lnTo>
                  <a:lnTo>
                    <a:pt x="83" y="671"/>
                  </a:lnTo>
                  <a:lnTo>
                    <a:pt x="91" y="668"/>
                  </a:lnTo>
                  <a:lnTo>
                    <a:pt x="97" y="666"/>
                  </a:lnTo>
                  <a:lnTo>
                    <a:pt x="105" y="666"/>
                  </a:lnTo>
                  <a:lnTo>
                    <a:pt x="116" y="666"/>
                  </a:lnTo>
                  <a:lnTo>
                    <a:pt x="126" y="668"/>
                  </a:lnTo>
                  <a:lnTo>
                    <a:pt x="137" y="671"/>
                  </a:lnTo>
                  <a:lnTo>
                    <a:pt x="149" y="674"/>
                  </a:lnTo>
                  <a:lnTo>
                    <a:pt x="172" y="683"/>
                  </a:lnTo>
                  <a:lnTo>
                    <a:pt x="196" y="692"/>
                  </a:lnTo>
                  <a:lnTo>
                    <a:pt x="208" y="696"/>
                  </a:lnTo>
                  <a:lnTo>
                    <a:pt x="220" y="700"/>
                  </a:lnTo>
                  <a:lnTo>
                    <a:pt x="232" y="703"/>
                  </a:lnTo>
                  <a:lnTo>
                    <a:pt x="245" y="705"/>
                  </a:lnTo>
                  <a:lnTo>
                    <a:pt x="257" y="706"/>
                  </a:lnTo>
                  <a:lnTo>
                    <a:pt x="269" y="707"/>
                  </a:lnTo>
                  <a:lnTo>
                    <a:pt x="280" y="706"/>
                  </a:lnTo>
                  <a:lnTo>
                    <a:pt x="292" y="703"/>
                  </a:lnTo>
                  <a:lnTo>
                    <a:pt x="411" y="703"/>
                  </a:lnTo>
                  <a:lnTo>
                    <a:pt x="411" y="721"/>
                  </a:lnTo>
                  <a:lnTo>
                    <a:pt x="604" y="721"/>
                  </a:lnTo>
                  <a:lnTo>
                    <a:pt x="611" y="717"/>
                  </a:lnTo>
                  <a:lnTo>
                    <a:pt x="619" y="714"/>
                  </a:lnTo>
                  <a:lnTo>
                    <a:pt x="627" y="712"/>
                  </a:lnTo>
                  <a:lnTo>
                    <a:pt x="634" y="710"/>
                  </a:lnTo>
                  <a:lnTo>
                    <a:pt x="651" y="707"/>
                  </a:lnTo>
                  <a:lnTo>
                    <a:pt x="671" y="703"/>
                  </a:lnTo>
                  <a:lnTo>
                    <a:pt x="658" y="691"/>
                  </a:lnTo>
                  <a:lnTo>
                    <a:pt x="643" y="674"/>
                  </a:lnTo>
                  <a:lnTo>
                    <a:pt x="627" y="657"/>
                  </a:lnTo>
                  <a:lnTo>
                    <a:pt x="610" y="641"/>
                  </a:lnTo>
                  <a:lnTo>
                    <a:pt x="610" y="432"/>
                  </a:lnTo>
                  <a:lnTo>
                    <a:pt x="631" y="433"/>
                  </a:lnTo>
                  <a:lnTo>
                    <a:pt x="664" y="433"/>
                  </a:lnTo>
                  <a:lnTo>
                    <a:pt x="680" y="433"/>
                  </a:lnTo>
                  <a:lnTo>
                    <a:pt x="696" y="432"/>
                  </a:lnTo>
                  <a:lnTo>
                    <a:pt x="703" y="431"/>
                  </a:lnTo>
                  <a:lnTo>
                    <a:pt x="709" y="429"/>
                  </a:lnTo>
                  <a:lnTo>
                    <a:pt x="713" y="428"/>
                  </a:lnTo>
                  <a:lnTo>
                    <a:pt x="717" y="426"/>
                  </a:lnTo>
                  <a:lnTo>
                    <a:pt x="720" y="421"/>
                  </a:lnTo>
                  <a:lnTo>
                    <a:pt x="723" y="416"/>
                  </a:lnTo>
                  <a:lnTo>
                    <a:pt x="725" y="408"/>
                  </a:lnTo>
                  <a:lnTo>
                    <a:pt x="728" y="400"/>
                  </a:lnTo>
                  <a:lnTo>
                    <a:pt x="732" y="380"/>
                  </a:lnTo>
                  <a:lnTo>
                    <a:pt x="734" y="360"/>
                  </a:lnTo>
                  <a:lnTo>
                    <a:pt x="736" y="324"/>
                  </a:lnTo>
                  <a:lnTo>
                    <a:pt x="736" y="309"/>
                  </a:lnTo>
                  <a:lnTo>
                    <a:pt x="728" y="304"/>
                  </a:lnTo>
                  <a:lnTo>
                    <a:pt x="722" y="302"/>
                  </a:lnTo>
                  <a:lnTo>
                    <a:pt x="718" y="302"/>
                  </a:lnTo>
                  <a:lnTo>
                    <a:pt x="714" y="303"/>
                  </a:lnTo>
                  <a:lnTo>
                    <a:pt x="711" y="304"/>
                  </a:lnTo>
                  <a:lnTo>
                    <a:pt x="708" y="304"/>
                  </a:lnTo>
                  <a:lnTo>
                    <a:pt x="703" y="302"/>
                  </a:lnTo>
                  <a:lnTo>
                    <a:pt x="697" y="297"/>
                  </a:lnTo>
                  <a:lnTo>
                    <a:pt x="685" y="298"/>
                  </a:lnTo>
                  <a:lnTo>
                    <a:pt x="676" y="300"/>
                  </a:lnTo>
                  <a:lnTo>
                    <a:pt x="666" y="302"/>
                  </a:lnTo>
                  <a:lnTo>
                    <a:pt x="650" y="303"/>
                  </a:lnTo>
                  <a:lnTo>
                    <a:pt x="641" y="302"/>
                  </a:lnTo>
                  <a:lnTo>
                    <a:pt x="634" y="299"/>
                  </a:lnTo>
                  <a:lnTo>
                    <a:pt x="631" y="298"/>
                  </a:lnTo>
                  <a:lnTo>
                    <a:pt x="628" y="295"/>
                  </a:lnTo>
                  <a:lnTo>
                    <a:pt x="626" y="293"/>
                  </a:lnTo>
                  <a:lnTo>
                    <a:pt x="623" y="290"/>
                  </a:lnTo>
                  <a:lnTo>
                    <a:pt x="620" y="282"/>
                  </a:lnTo>
                  <a:lnTo>
                    <a:pt x="619" y="274"/>
                  </a:lnTo>
                  <a:lnTo>
                    <a:pt x="618" y="264"/>
                  </a:lnTo>
                  <a:lnTo>
                    <a:pt x="617" y="253"/>
                  </a:lnTo>
                  <a:lnTo>
                    <a:pt x="616" y="244"/>
                  </a:lnTo>
                  <a:lnTo>
                    <a:pt x="613" y="236"/>
                  </a:lnTo>
                  <a:lnTo>
                    <a:pt x="610" y="227"/>
                  </a:lnTo>
                  <a:lnTo>
                    <a:pt x="607" y="219"/>
                  </a:lnTo>
                  <a:lnTo>
                    <a:pt x="604" y="211"/>
                  </a:lnTo>
                  <a:lnTo>
                    <a:pt x="600" y="203"/>
                  </a:lnTo>
                  <a:lnTo>
                    <a:pt x="598" y="195"/>
                  </a:lnTo>
                  <a:lnTo>
                    <a:pt x="597" y="186"/>
                  </a:lnTo>
                  <a:lnTo>
                    <a:pt x="598" y="181"/>
                  </a:lnTo>
                  <a:lnTo>
                    <a:pt x="600" y="177"/>
                  </a:lnTo>
                  <a:lnTo>
                    <a:pt x="604" y="171"/>
                  </a:lnTo>
                  <a:lnTo>
                    <a:pt x="607" y="167"/>
                  </a:lnTo>
                  <a:lnTo>
                    <a:pt x="610" y="162"/>
                  </a:lnTo>
                  <a:lnTo>
                    <a:pt x="613" y="157"/>
                  </a:lnTo>
                  <a:lnTo>
                    <a:pt x="616" y="153"/>
                  </a:lnTo>
                  <a:lnTo>
                    <a:pt x="617" y="148"/>
                  </a:lnTo>
                  <a:lnTo>
                    <a:pt x="616" y="136"/>
                  </a:lnTo>
                  <a:lnTo>
                    <a:pt x="612" y="120"/>
                  </a:lnTo>
                  <a:lnTo>
                    <a:pt x="611" y="109"/>
                  </a:lnTo>
                  <a:lnTo>
                    <a:pt x="611" y="100"/>
                  </a:lnTo>
                  <a:lnTo>
                    <a:pt x="613" y="90"/>
                  </a:lnTo>
                  <a:lnTo>
                    <a:pt x="617" y="81"/>
                  </a:lnTo>
                  <a:lnTo>
                    <a:pt x="594" y="77"/>
                  </a:lnTo>
                  <a:lnTo>
                    <a:pt x="544" y="70"/>
                  </a:lnTo>
                  <a:lnTo>
                    <a:pt x="517" y="67"/>
                  </a:lnTo>
                  <a:lnTo>
                    <a:pt x="494" y="66"/>
                  </a:lnTo>
                  <a:lnTo>
                    <a:pt x="484" y="65"/>
                  </a:lnTo>
                  <a:lnTo>
                    <a:pt x="477" y="66"/>
                  </a:lnTo>
                  <a:lnTo>
                    <a:pt x="473" y="67"/>
                  </a:lnTo>
                  <a:lnTo>
                    <a:pt x="471" y="69"/>
                  </a:lnTo>
                  <a:lnTo>
                    <a:pt x="471" y="73"/>
                  </a:lnTo>
                  <a:lnTo>
                    <a:pt x="471" y="81"/>
                  </a:lnTo>
                  <a:lnTo>
                    <a:pt x="470" y="86"/>
                  </a:lnTo>
                  <a:lnTo>
                    <a:pt x="469" y="91"/>
                  </a:lnTo>
                  <a:lnTo>
                    <a:pt x="466" y="96"/>
                  </a:lnTo>
                  <a:lnTo>
                    <a:pt x="463" y="101"/>
                  </a:lnTo>
                  <a:lnTo>
                    <a:pt x="460" y="107"/>
                  </a:lnTo>
                  <a:lnTo>
                    <a:pt x="454" y="112"/>
                  </a:lnTo>
                  <a:lnTo>
                    <a:pt x="448" y="117"/>
                  </a:lnTo>
                  <a:lnTo>
                    <a:pt x="440" y="122"/>
                  </a:lnTo>
                  <a:lnTo>
                    <a:pt x="430" y="125"/>
                  </a:lnTo>
                  <a:lnTo>
                    <a:pt x="419" y="128"/>
                  </a:lnTo>
                  <a:lnTo>
                    <a:pt x="406" y="130"/>
                  </a:lnTo>
                  <a:lnTo>
                    <a:pt x="392" y="130"/>
                  </a:lnTo>
                  <a:lnTo>
                    <a:pt x="385" y="129"/>
                  </a:lnTo>
                  <a:lnTo>
                    <a:pt x="378" y="127"/>
                  </a:lnTo>
                  <a:lnTo>
                    <a:pt x="372" y="122"/>
                  </a:lnTo>
                  <a:lnTo>
                    <a:pt x="364" y="115"/>
                  </a:lnTo>
                  <a:lnTo>
                    <a:pt x="358" y="108"/>
                  </a:lnTo>
                  <a:lnTo>
                    <a:pt x="351" y="100"/>
                  </a:lnTo>
                  <a:lnTo>
                    <a:pt x="344" y="91"/>
                  </a:lnTo>
                  <a:lnTo>
                    <a:pt x="339" y="82"/>
                  </a:lnTo>
                  <a:lnTo>
                    <a:pt x="333" y="72"/>
                  </a:lnTo>
                  <a:lnTo>
                    <a:pt x="328" y="60"/>
                  </a:lnTo>
                  <a:lnTo>
                    <a:pt x="324" y="50"/>
                  </a:lnTo>
                  <a:lnTo>
                    <a:pt x="319" y="39"/>
                  </a:lnTo>
                  <a:lnTo>
                    <a:pt x="316" y="29"/>
                  </a:lnTo>
                  <a:lnTo>
                    <a:pt x="314" y="19"/>
                  </a:lnTo>
                  <a:lnTo>
                    <a:pt x="312" y="10"/>
                  </a:lnTo>
                  <a:lnTo>
                    <a:pt x="312" y="0"/>
                  </a:lnTo>
                  <a:lnTo>
                    <a:pt x="26" y="0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30" y="15"/>
                  </a:lnTo>
                  <a:lnTo>
                    <a:pt x="34" y="19"/>
                  </a:lnTo>
                  <a:lnTo>
                    <a:pt x="38" y="22"/>
                  </a:lnTo>
                  <a:lnTo>
                    <a:pt x="42" y="26"/>
                  </a:lnTo>
                  <a:lnTo>
                    <a:pt x="47" y="29"/>
                  </a:lnTo>
                  <a:lnTo>
                    <a:pt x="52" y="31"/>
                  </a:lnTo>
                  <a:lnTo>
                    <a:pt x="58" y="47"/>
                  </a:lnTo>
                  <a:lnTo>
                    <a:pt x="67" y="61"/>
                  </a:lnTo>
                  <a:lnTo>
                    <a:pt x="75" y="75"/>
                  </a:lnTo>
                  <a:lnTo>
                    <a:pt x="84" y="89"/>
                  </a:lnTo>
                  <a:lnTo>
                    <a:pt x="92" y="104"/>
                  </a:lnTo>
                  <a:lnTo>
                    <a:pt x="98" y="121"/>
                  </a:lnTo>
                  <a:lnTo>
                    <a:pt x="102" y="130"/>
                  </a:lnTo>
                  <a:lnTo>
                    <a:pt x="104" y="139"/>
                  </a:lnTo>
                  <a:lnTo>
                    <a:pt x="105" y="150"/>
                  </a:lnTo>
                  <a:lnTo>
                    <a:pt x="105" y="161"/>
                  </a:lnTo>
                  <a:lnTo>
                    <a:pt x="103" y="171"/>
                  </a:lnTo>
                  <a:lnTo>
                    <a:pt x="98" y="183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3" y="203"/>
                  </a:lnTo>
                  <a:lnTo>
                    <a:pt x="92" y="210"/>
                  </a:lnTo>
                  <a:lnTo>
                    <a:pt x="93" y="217"/>
                  </a:lnTo>
                  <a:lnTo>
                    <a:pt x="94" y="223"/>
                  </a:lnTo>
                  <a:lnTo>
                    <a:pt x="96" y="229"/>
                  </a:lnTo>
                  <a:lnTo>
                    <a:pt x="98" y="236"/>
                  </a:lnTo>
                  <a:lnTo>
                    <a:pt x="105" y="248"/>
                  </a:lnTo>
                  <a:lnTo>
                    <a:pt x="112" y="260"/>
                  </a:lnTo>
                  <a:lnTo>
                    <a:pt x="119" y="272"/>
                  </a:lnTo>
                  <a:lnTo>
                    <a:pt x="126" y="285"/>
                  </a:lnTo>
                  <a:lnTo>
                    <a:pt x="128" y="293"/>
                  </a:lnTo>
                  <a:lnTo>
                    <a:pt x="130" y="300"/>
                  </a:lnTo>
                  <a:lnTo>
                    <a:pt x="131" y="307"/>
                  </a:lnTo>
                  <a:lnTo>
                    <a:pt x="133" y="315"/>
                  </a:lnTo>
                  <a:lnTo>
                    <a:pt x="131" y="326"/>
                  </a:lnTo>
                  <a:lnTo>
                    <a:pt x="129" y="338"/>
                  </a:lnTo>
                  <a:lnTo>
                    <a:pt x="127" y="352"/>
                  </a:lnTo>
                  <a:lnTo>
                    <a:pt x="123" y="364"/>
                  </a:lnTo>
                  <a:lnTo>
                    <a:pt x="118" y="377"/>
                  </a:lnTo>
                  <a:lnTo>
                    <a:pt x="113" y="389"/>
                  </a:lnTo>
                  <a:lnTo>
                    <a:pt x="106" y="403"/>
                  </a:lnTo>
                  <a:lnTo>
                    <a:pt x="100" y="414"/>
                  </a:lnTo>
                  <a:lnTo>
                    <a:pt x="92" y="426"/>
                  </a:lnTo>
                  <a:lnTo>
                    <a:pt x="84" y="436"/>
                  </a:lnTo>
                  <a:lnTo>
                    <a:pt x="77" y="446"/>
                  </a:lnTo>
                  <a:lnTo>
                    <a:pt x="68" y="457"/>
                  </a:lnTo>
                  <a:lnTo>
                    <a:pt x="59" y="465"/>
                  </a:lnTo>
                  <a:lnTo>
                    <a:pt x="50" y="471"/>
                  </a:lnTo>
                  <a:lnTo>
                    <a:pt x="41" y="477"/>
                  </a:lnTo>
                  <a:lnTo>
                    <a:pt x="33" y="481"/>
                  </a:lnTo>
                  <a:lnTo>
                    <a:pt x="33" y="586"/>
                  </a:lnTo>
                  <a:lnTo>
                    <a:pt x="28" y="588"/>
                  </a:lnTo>
                  <a:lnTo>
                    <a:pt x="25" y="591"/>
                  </a:lnTo>
                  <a:lnTo>
                    <a:pt x="23" y="595"/>
                  </a:lnTo>
                  <a:lnTo>
                    <a:pt x="19" y="600"/>
                  </a:lnTo>
                  <a:lnTo>
                    <a:pt x="15" y="612"/>
                  </a:lnTo>
                  <a:lnTo>
                    <a:pt x="11" y="627"/>
                  </a:lnTo>
                  <a:lnTo>
                    <a:pt x="4" y="659"/>
                  </a:lnTo>
                  <a:lnTo>
                    <a:pt x="0" y="69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5" name="Freeform 381">
              <a:extLst>
                <a:ext uri="{FF2B5EF4-FFF2-40B4-BE49-F238E27FC236}">
                  <a16:creationId xmlns:a16="http://schemas.microsoft.com/office/drawing/2014/main" id="{04F12FB6-B8AC-6342-A057-428F6BDE657D}"/>
                </a:ext>
              </a:extLst>
            </p:cNvPr>
            <p:cNvSpPr>
              <a:spLocks/>
            </p:cNvSpPr>
            <p:nvPr>
              <p:custDataLst>
                <p:tags r:id="rId251"/>
              </p:custDataLst>
            </p:nvPr>
          </p:nvSpPr>
          <p:spPr bwMode="auto">
            <a:xfrm>
              <a:off x="6051177" y="4843826"/>
              <a:ext cx="19369" cy="67012"/>
            </a:xfrm>
            <a:custGeom>
              <a:avLst/>
              <a:gdLst>
                <a:gd name="T0" fmla="*/ 0 w 39"/>
                <a:gd name="T1" fmla="*/ 60325 h 31"/>
                <a:gd name="T2" fmla="*/ 4885 w 39"/>
                <a:gd name="T3" fmla="*/ 54487 h 31"/>
                <a:gd name="T4" fmla="*/ 8955 w 39"/>
                <a:gd name="T5" fmla="*/ 54487 h 31"/>
                <a:gd name="T6" fmla="*/ 10583 w 39"/>
                <a:gd name="T7" fmla="*/ 54487 h 31"/>
                <a:gd name="T8" fmla="*/ 12212 w 39"/>
                <a:gd name="T9" fmla="*/ 54487 h 31"/>
                <a:gd name="T10" fmla="*/ 14247 w 39"/>
                <a:gd name="T11" fmla="*/ 52541 h 31"/>
                <a:gd name="T12" fmla="*/ 15875 w 39"/>
                <a:gd name="T13" fmla="*/ 48649 h 31"/>
                <a:gd name="T14" fmla="*/ 15875 w 39"/>
                <a:gd name="T15" fmla="*/ 0 h 31"/>
                <a:gd name="T16" fmla="*/ 10583 w 39"/>
                <a:gd name="T17" fmla="*/ 0 h 31"/>
                <a:gd name="T18" fmla="*/ 6920 w 39"/>
                <a:gd name="T19" fmla="*/ 0 h 31"/>
                <a:gd name="T20" fmla="*/ 3256 w 39"/>
                <a:gd name="T21" fmla="*/ 0 h 31"/>
                <a:gd name="T22" fmla="*/ 0 w 39"/>
                <a:gd name="T23" fmla="*/ 0 h 31"/>
                <a:gd name="T24" fmla="*/ 0 w 39"/>
                <a:gd name="T25" fmla="*/ 60325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31">
                  <a:moveTo>
                    <a:pt x="0" y="31"/>
                  </a:moveTo>
                  <a:lnTo>
                    <a:pt x="12" y="28"/>
                  </a:lnTo>
                  <a:lnTo>
                    <a:pt x="22" y="28"/>
                  </a:lnTo>
                  <a:lnTo>
                    <a:pt x="26" y="28"/>
                  </a:lnTo>
                  <a:lnTo>
                    <a:pt x="30" y="28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39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6" name="Freeform 383">
              <a:extLst>
                <a:ext uri="{FF2B5EF4-FFF2-40B4-BE49-F238E27FC236}">
                  <a16:creationId xmlns:a16="http://schemas.microsoft.com/office/drawing/2014/main" id="{4090B181-886A-7E4A-B754-3D3DFFD719DD}"/>
                </a:ext>
              </a:extLst>
            </p:cNvPr>
            <p:cNvSpPr>
              <a:spLocks/>
            </p:cNvSpPr>
            <p:nvPr>
              <p:custDataLst>
                <p:tags r:id="rId252"/>
              </p:custDataLst>
            </p:nvPr>
          </p:nvSpPr>
          <p:spPr bwMode="auto">
            <a:xfrm>
              <a:off x="6355269" y="3856280"/>
              <a:ext cx="501651" cy="678937"/>
            </a:xfrm>
            <a:custGeom>
              <a:avLst/>
              <a:gdLst>
                <a:gd name="T0" fmla="*/ 323523 w 943"/>
                <a:gd name="T1" fmla="*/ 2607 h 1172"/>
                <a:gd name="T2" fmla="*/ 333551 w 943"/>
                <a:gd name="T3" fmla="*/ 11994 h 1172"/>
                <a:gd name="T4" fmla="*/ 350120 w 943"/>
                <a:gd name="T5" fmla="*/ 15645 h 1172"/>
                <a:gd name="T6" fmla="*/ 354916 w 943"/>
                <a:gd name="T7" fmla="*/ 28682 h 1172"/>
                <a:gd name="T8" fmla="*/ 364072 w 943"/>
                <a:gd name="T9" fmla="*/ 56842 h 1172"/>
                <a:gd name="T10" fmla="*/ 364944 w 943"/>
                <a:gd name="T11" fmla="*/ 97519 h 1172"/>
                <a:gd name="T12" fmla="*/ 373665 w 943"/>
                <a:gd name="T13" fmla="*/ 126722 h 1172"/>
                <a:gd name="T14" fmla="*/ 402006 w 943"/>
                <a:gd name="T15" fmla="*/ 152275 h 1172"/>
                <a:gd name="T16" fmla="*/ 383257 w 943"/>
                <a:gd name="T17" fmla="*/ 188258 h 1172"/>
                <a:gd name="T18" fmla="*/ 371049 w 943"/>
                <a:gd name="T19" fmla="*/ 213811 h 1172"/>
                <a:gd name="T20" fmla="*/ 352736 w 943"/>
                <a:gd name="T21" fmla="*/ 331147 h 1172"/>
                <a:gd name="T22" fmla="*/ 335731 w 943"/>
                <a:gd name="T23" fmla="*/ 353049 h 1172"/>
                <a:gd name="T24" fmla="*/ 332679 w 943"/>
                <a:gd name="T25" fmla="*/ 375995 h 1172"/>
                <a:gd name="T26" fmla="*/ 324831 w 943"/>
                <a:gd name="T27" fmla="*/ 383296 h 1172"/>
                <a:gd name="T28" fmla="*/ 315239 w 943"/>
                <a:gd name="T29" fmla="*/ 416150 h 1172"/>
                <a:gd name="T30" fmla="*/ 301722 w 943"/>
                <a:gd name="T31" fmla="*/ 457347 h 1172"/>
                <a:gd name="T32" fmla="*/ 288642 w 943"/>
                <a:gd name="T33" fmla="*/ 470906 h 1172"/>
                <a:gd name="T34" fmla="*/ 289514 w 943"/>
                <a:gd name="T35" fmla="*/ 487072 h 1172"/>
                <a:gd name="T36" fmla="*/ 299106 w 943"/>
                <a:gd name="T37" fmla="*/ 489680 h 1172"/>
                <a:gd name="T38" fmla="*/ 309135 w 943"/>
                <a:gd name="T39" fmla="*/ 495416 h 1172"/>
                <a:gd name="T40" fmla="*/ 323523 w 943"/>
                <a:gd name="T41" fmla="*/ 506367 h 1172"/>
                <a:gd name="T42" fmla="*/ 329627 w 943"/>
                <a:gd name="T43" fmla="*/ 525141 h 1172"/>
                <a:gd name="T44" fmla="*/ 337912 w 943"/>
                <a:gd name="T45" fmla="*/ 543915 h 1172"/>
                <a:gd name="T46" fmla="*/ 350120 w 943"/>
                <a:gd name="T47" fmla="*/ 549130 h 1172"/>
                <a:gd name="T48" fmla="*/ 352736 w 943"/>
                <a:gd name="T49" fmla="*/ 570511 h 1172"/>
                <a:gd name="T50" fmla="*/ 313059 w 943"/>
                <a:gd name="T51" fmla="*/ 581462 h 1172"/>
                <a:gd name="T52" fmla="*/ 299542 w 943"/>
                <a:gd name="T53" fmla="*/ 603365 h 1172"/>
                <a:gd name="T54" fmla="*/ 260737 w 943"/>
                <a:gd name="T55" fmla="*/ 610144 h 1172"/>
                <a:gd name="T56" fmla="*/ 224548 w 943"/>
                <a:gd name="T57" fmla="*/ 603886 h 1172"/>
                <a:gd name="T58" fmla="*/ 202311 w 943"/>
                <a:gd name="T59" fmla="*/ 585634 h 1172"/>
                <a:gd name="T60" fmla="*/ 170046 w 943"/>
                <a:gd name="T61" fmla="*/ 586677 h 1172"/>
                <a:gd name="T62" fmla="*/ 139089 w 943"/>
                <a:gd name="T63" fmla="*/ 584069 h 1172"/>
                <a:gd name="T64" fmla="*/ 129496 w 943"/>
                <a:gd name="T65" fmla="*/ 575726 h 1172"/>
                <a:gd name="T66" fmla="*/ 128188 w 943"/>
                <a:gd name="T67" fmla="*/ 560602 h 1172"/>
                <a:gd name="T68" fmla="*/ 119468 w 943"/>
                <a:gd name="T69" fmla="*/ 536614 h 1172"/>
                <a:gd name="T70" fmla="*/ 94179 w 943"/>
                <a:gd name="T71" fmla="*/ 507932 h 1172"/>
                <a:gd name="T72" fmla="*/ 84151 w 943"/>
                <a:gd name="T73" fmla="*/ 482379 h 1172"/>
                <a:gd name="T74" fmla="*/ 66274 w 943"/>
                <a:gd name="T75" fmla="*/ 470906 h 1172"/>
                <a:gd name="T76" fmla="*/ 52322 w 943"/>
                <a:gd name="T77" fmla="*/ 441181 h 1172"/>
                <a:gd name="T78" fmla="*/ 42293 w 943"/>
                <a:gd name="T79" fmla="*/ 410935 h 1172"/>
                <a:gd name="T80" fmla="*/ 28341 w 943"/>
                <a:gd name="T81" fmla="*/ 395290 h 1172"/>
                <a:gd name="T82" fmla="*/ 14388 w 943"/>
                <a:gd name="T83" fmla="*/ 352528 h 1172"/>
                <a:gd name="T84" fmla="*/ 1744 w 943"/>
                <a:gd name="T85" fmla="*/ 318631 h 1172"/>
                <a:gd name="T86" fmla="*/ 7848 w 943"/>
                <a:gd name="T87" fmla="*/ 300900 h 1172"/>
                <a:gd name="T88" fmla="*/ 12644 w 943"/>
                <a:gd name="T89" fmla="*/ 271697 h 1172"/>
                <a:gd name="T90" fmla="*/ 27905 w 943"/>
                <a:gd name="T91" fmla="*/ 247187 h 1172"/>
                <a:gd name="T92" fmla="*/ 49270 w 943"/>
                <a:gd name="T93" fmla="*/ 115771 h 1172"/>
                <a:gd name="T94" fmla="*/ 53630 w 943"/>
                <a:gd name="T95" fmla="*/ 93347 h 1172"/>
                <a:gd name="T96" fmla="*/ 66710 w 943"/>
                <a:gd name="T97" fmla="*/ 89175 h 1172"/>
                <a:gd name="T98" fmla="*/ 69762 w 943"/>
                <a:gd name="T99" fmla="*/ 63622 h 1172"/>
                <a:gd name="T100" fmla="*/ 69326 w 943"/>
                <a:gd name="T101" fmla="*/ 34940 h 1172"/>
                <a:gd name="T102" fmla="*/ 296054 w 943"/>
                <a:gd name="T103" fmla="*/ 35983 h 11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3" h="1172">
                  <a:moveTo>
                    <a:pt x="711" y="30"/>
                  </a:moveTo>
                  <a:lnTo>
                    <a:pt x="715" y="25"/>
                  </a:lnTo>
                  <a:lnTo>
                    <a:pt x="728" y="15"/>
                  </a:lnTo>
                  <a:lnTo>
                    <a:pt x="735" y="9"/>
                  </a:lnTo>
                  <a:lnTo>
                    <a:pt x="742" y="5"/>
                  </a:lnTo>
                  <a:lnTo>
                    <a:pt x="747" y="1"/>
                  </a:lnTo>
                  <a:lnTo>
                    <a:pt x="751" y="0"/>
                  </a:lnTo>
                  <a:lnTo>
                    <a:pt x="755" y="10"/>
                  </a:lnTo>
                  <a:lnTo>
                    <a:pt x="759" y="17"/>
                  </a:lnTo>
                  <a:lnTo>
                    <a:pt x="765" y="23"/>
                  </a:lnTo>
                  <a:lnTo>
                    <a:pt x="769" y="26"/>
                  </a:lnTo>
                  <a:lnTo>
                    <a:pt x="776" y="28"/>
                  </a:lnTo>
                  <a:lnTo>
                    <a:pt x="784" y="30"/>
                  </a:lnTo>
                  <a:lnTo>
                    <a:pt x="792" y="30"/>
                  </a:lnTo>
                  <a:lnTo>
                    <a:pt x="803" y="30"/>
                  </a:lnTo>
                  <a:lnTo>
                    <a:pt x="804" y="40"/>
                  </a:lnTo>
                  <a:lnTo>
                    <a:pt x="808" y="48"/>
                  </a:lnTo>
                  <a:lnTo>
                    <a:pt x="810" y="51"/>
                  </a:lnTo>
                  <a:lnTo>
                    <a:pt x="812" y="53"/>
                  </a:lnTo>
                  <a:lnTo>
                    <a:pt x="814" y="55"/>
                  </a:lnTo>
                  <a:lnTo>
                    <a:pt x="816" y="55"/>
                  </a:lnTo>
                  <a:lnTo>
                    <a:pt x="823" y="76"/>
                  </a:lnTo>
                  <a:lnTo>
                    <a:pt x="830" y="94"/>
                  </a:lnTo>
                  <a:lnTo>
                    <a:pt x="832" y="102"/>
                  </a:lnTo>
                  <a:lnTo>
                    <a:pt x="835" y="109"/>
                  </a:lnTo>
                  <a:lnTo>
                    <a:pt x="836" y="116"/>
                  </a:lnTo>
                  <a:lnTo>
                    <a:pt x="837" y="123"/>
                  </a:lnTo>
                  <a:lnTo>
                    <a:pt x="836" y="150"/>
                  </a:lnTo>
                  <a:lnTo>
                    <a:pt x="836" y="175"/>
                  </a:lnTo>
                  <a:lnTo>
                    <a:pt x="837" y="187"/>
                  </a:lnTo>
                  <a:lnTo>
                    <a:pt x="838" y="200"/>
                  </a:lnTo>
                  <a:lnTo>
                    <a:pt x="842" y="211"/>
                  </a:lnTo>
                  <a:lnTo>
                    <a:pt x="845" y="222"/>
                  </a:lnTo>
                  <a:lnTo>
                    <a:pt x="851" y="232"/>
                  </a:lnTo>
                  <a:lnTo>
                    <a:pt x="857" y="243"/>
                  </a:lnTo>
                  <a:lnTo>
                    <a:pt x="866" y="253"/>
                  </a:lnTo>
                  <a:lnTo>
                    <a:pt x="876" y="264"/>
                  </a:lnTo>
                  <a:lnTo>
                    <a:pt x="889" y="273"/>
                  </a:lnTo>
                  <a:lnTo>
                    <a:pt x="904" y="283"/>
                  </a:lnTo>
                  <a:lnTo>
                    <a:pt x="922" y="292"/>
                  </a:lnTo>
                  <a:lnTo>
                    <a:pt x="943" y="301"/>
                  </a:lnTo>
                  <a:lnTo>
                    <a:pt x="928" y="314"/>
                  </a:lnTo>
                  <a:lnTo>
                    <a:pt x="913" y="328"/>
                  </a:lnTo>
                  <a:lnTo>
                    <a:pt x="896" y="344"/>
                  </a:lnTo>
                  <a:lnTo>
                    <a:pt x="879" y="361"/>
                  </a:lnTo>
                  <a:lnTo>
                    <a:pt x="871" y="370"/>
                  </a:lnTo>
                  <a:lnTo>
                    <a:pt x="865" y="380"/>
                  </a:lnTo>
                  <a:lnTo>
                    <a:pt x="859" y="389"/>
                  </a:lnTo>
                  <a:lnTo>
                    <a:pt x="854" y="399"/>
                  </a:lnTo>
                  <a:lnTo>
                    <a:pt x="851" y="410"/>
                  </a:lnTo>
                  <a:lnTo>
                    <a:pt x="849" y="420"/>
                  </a:lnTo>
                  <a:lnTo>
                    <a:pt x="848" y="432"/>
                  </a:lnTo>
                  <a:lnTo>
                    <a:pt x="851" y="443"/>
                  </a:lnTo>
                  <a:lnTo>
                    <a:pt x="830" y="616"/>
                  </a:lnTo>
                  <a:lnTo>
                    <a:pt x="809" y="635"/>
                  </a:lnTo>
                  <a:lnTo>
                    <a:pt x="787" y="652"/>
                  </a:lnTo>
                  <a:lnTo>
                    <a:pt x="782" y="658"/>
                  </a:lnTo>
                  <a:lnTo>
                    <a:pt x="778" y="663"/>
                  </a:lnTo>
                  <a:lnTo>
                    <a:pt x="774" y="670"/>
                  </a:lnTo>
                  <a:lnTo>
                    <a:pt x="770" y="677"/>
                  </a:lnTo>
                  <a:lnTo>
                    <a:pt x="767" y="686"/>
                  </a:lnTo>
                  <a:lnTo>
                    <a:pt x="766" y="696"/>
                  </a:lnTo>
                  <a:lnTo>
                    <a:pt x="764" y="708"/>
                  </a:lnTo>
                  <a:lnTo>
                    <a:pt x="764" y="721"/>
                  </a:lnTo>
                  <a:lnTo>
                    <a:pt x="763" y="721"/>
                  </a:lnTo>
                  <a:lnTo>
                    <a:pt x="758" y="721"/>
                  </a:lnTo>
                  <a:lnTo>
                    <a:pt x="755" y="723"/>
                  </a:lnTo>
                  <a:lnTo>
                    <a:pt x="752" y="726"/>
                  </a:lnTo>
                  <a:lnTo>
                    <a:pt x="748" y="730"/>
                  </a:lnTo>
                  <a:lnTo>
                    <a:pt x="745" y="735"/>
                  </a:lnTo>
                  <a:lnTo>
                    <a:pt x="741" y="743"/>
                  </a:lnTo>
                  <a:lnTo>
                    <a:pt x="736" y="752"/>
                  </a:lnTo>
                  <a:lnTo>
                    <a:pt x="732" y="766"/>
                  </a:lnTo>
                  <a:lnTo>
                    <a:pt x="728" y="780"/>
                  </a:lnTo>
                  <a:lnTo>
                    <a:pt x="723" y="798"/>
                  </a:lnTo>
                  <a:lnTo>
                    <a:pt x="719" y="821"/>
                  </a:lnTo>
                  <a:lnTo>
                    <a:pt x="714" y="845"/>
                  </a:lnTo>
                  <a:lnTo>
                    <a:pt x="711" y="875"/>
                  </a:lnTo>
                  <a:lnTo>
                    <a:pt x="701" y="875"/>
                  </a:lnTo>
                  <a:lnTo>
                    <a:pt x="692" y="877"/>
                  </a:lnTo>
                  <a:lnTo>
                    <a:pt x="684" y="880"/>
                  </a:lnTo>
                  <a:lnTo>
                    <a:pt x="677" y="884"/>
                  </a:lnTo>
                  <a:lnTo>
                    <a:pt x="670" y="890"/>
                  </a:lnTo>
                  <a:lnTo>
                    <a:pt x="665" y="896"/>
                  </a:lnTo>
                  <a:lnTo>
                    <a:pt x="662" y="903"/>
                  </a:lnTo>
                  <a:lnTo>
                    <a:pt x="659" y="910"/>
                  </a:lnTo>
                  <a:lnTo>
                    <a:pt x="658" y="917"/>
                  </a:lnTo>
                  <a:lnTo>
                    <a:pt x="658" y="924"/>
                  </a:lnTo>
                  <a:lnTo>
                    <a:pt x="661" y="929"/>
                  </a:lnTo>
                  <a:lnTo>
                    <a:pt x="664" y="934"/>
                  </a:lnTo>
                  <a:lnTo>
                    <a:pt x="666" y="936"/>
                  </a:lnTo>
                  <a:lnTo>
                    <a:pt x="669" y="937"/>
                  </a:lnTo>
                  <a:lnTo>
                    <a:pt x="673" y="938"/>
                  </a:lnTo>
                  <a:lnTo>
                    <a:pt x="677" y="939"/>
                  </a:lnTo>
                  <a:lnTo>
                    <a:pt x="686" y="939"/>
                  </a:lnTo>
                  <a:lnTo>
                    <a:pt x="697" y="936"/>
                  </a:lnTo>
                  <a:lnTo>
                    <a:pt x="700" y="941"/>
                  </a:lnTo>
                  <a:lnTo>
                    <a:pt x="702" y="944"/>
                  </a:lnTo>
                  <a:lnTo>
                    <a:pt x="706" y="947"/>
                  </a:lnTo>
                  <a:lnTo>
                    <a:pt x="709" y="950"/>
                  </a:lnTo>
                  <a:lnTo>
                    <a:pt x="717" y="955"/>
                  </a:lnTo>
                  <a:lnTo>
                    <a:pt x="724" y="958"/>
                  </a:lnTo>
                  <a:lnTo>
                    <a:pt x="731" y="963"/>
                  </a:lnTo>
                  <a:lnTo>
                    <a:pt x="739" y="968"/>
                  </a:lnTo>
                  <a:lnTo>
                    <a:pt x="742" y="971"/>
                  </a:lnTo>
                  <a:lnTo>
                    <a:pt x="745" y="975"/>
                  </a:lnTo>
                  <a:lnTo>
                    <a:pt x="747" y="981"/>
                  </a:lnTo>
                  <a:lnTo>
                    <a:pt x="751" y="986"/>
                  </a:lnTo>
                  <a:lnTo>
                    <a:pt x="753" y="996"/>
                  </a:lnTo>
                  <a:lnTo>
                    <a:pt x="756" y="1007"/>
                  </a:lnTo>
                  <a:lnTo>
                    <a:pt x="759" y="1018"/>
                  </a:lnTo>
                  <a:lnTo>
                    <a:pt x="765" y="1028"/>
                  </a:lnTo>
                  <a:lnTo>
                    <a:pt x="767" y="1033"/>
                  </a:lnTo>
                  <a:lnTo>
                    <a:pt x="771" y="1039"/>
                  </a:lnTo>
                  <a:lnTo>
                    <a:pt x="775" y="1043"/>
                  </a:lnTo>
                  <a:lnTo>
                    <a:pt x="779" y="1046"/>
                  </a:lnTo>
                  <a:lnTo>
                    <a:pt x="785" y="1049"/>
                  </a:lnTo>
                  <a:lnTo>
                    <a:pt x="790" y="1052"/>
                  </a:lnTo>
                  <a:lnTo>
                    <a:pt x="797" y="1053"/>
                  </a:lnTo>
                  <a:lnTo>
                    <a:pt x="803" y="1053"/>
                  </a:lnTo>
                  <a:lnTo>
                    <a:pt x="810" y="1063"/>
                  </a:lnTo>
                  <a:lnTo>
                    <a:pt x="814" y="1071"/>
                  </a:lnTo>
                  <a:lnTo>
                    <a:pt x="815" y="1076"/>
                  </a:lnTo>
                  <a:lnTo>
                    <a:pt x="815" y="1081"/>
                  </a:lnTo>
                  <a:lnTo>
                    <a:pt x="809" y="1094"/>
                  </a:lnTo>
                  <a:lnTo>
                    <a:pt x="797" y="1115"/>
                  </a:lnTo>
                  <a:lnTo>
                    <a:pt x="776" y="1115"/>
                  </a:lnTo>
                  <a:lnTo>
                    <a:pt x="755" y="1115"/>
                  </a:lnTo>
                  <a:lnTo>
                    <a:pt x="734" y="1115"/>
                  </a:lnTo>
                  <a:lnTo>
                    <a:pt x="718" y="1115"/>
                  </a:lnTo>
                  <a:lnTo>
                    <a:pt x="718" y="1127"/>
                  </a:lnTo>
                  <a:lnTo>
                    <a:pt x="718" y="1139"/>
                  </a:lnTo>
                  <a:lnTo>
                    <a:pt x="711" y="1143"/>
                  </a:lnTo>
                  <a:lnTo>
                    <a:pt x="697" y="1152"/>
                  </a:lnTo>
                  <a:lnTo>
                    <a:pt x="687" y="1157"/>
                  </a:lnTo>
                  <a:lnTo>
                    <a:pt x="675" y="1161"/>
                  </a:lnTo>
                  <a:lnTo>
                    <a:pt x="663" y="1163"/>
                  </a:lnTo>
                  <a:lnTo>
                    <a:pt x="651" y="1164"/>
                  </a:lnTo>
                  <a:lnTo>
                    <a:pt x="628" y="1166"/>
                  </a:lnTo>
                  <a:lnTo>
                    <a:pt x="598" y="1170"/>
                  </a:lnTo>
                  <a:lnTo>
                    <a:pt x="583" y="1171"/>
                  </a:lnTo>
                  <a:lnTo>
                    <a:pt x="566" y="1172"/>
                  </a:lnTo>
                  <a:lnTo>
                    <a:pt x="549" y="1172"/>
                  </a:lnTo>
                  <a:lnTo>
                    <a:pt x="531" y="1170"/>
                  </a:lnTo>
                  <a:lnTo>
                    <a:pt x="515" y="1158"/>
                  </a:lnTo>
                  <a:lnTo>
                    <a:pt x="496" y="1141"/>
                  </a:lnTo>
                  <a:lnTo>
                    <a:pt x="486" y="1133"/>
                  </a:lnTo>
                  <a:lnTo>
                    <a:pt x="475" y="1127"/>
                  </a:lnTo>
                  <a:lnTo>
                    <a:pt x="470" y="1124"/>
                  </a:lnTo>
                  <a:lnTo>
                    <a:pt x="464" y="1123"/>
                  </a:lnTo>
                  <a:lnTo>
                    <a:pt x="457" y="1121"/>
                  </a:lnTo>
                  <a:lnTo>
                    <a:pt x="452" y="1121"/>
                  </a:lnTo>
                  <a:lnTo>
                    <a:pt x="432" y="1122"/>
                  </a:lnTo>
                  <a:lnTo>
                    <a:pt x="405" y="1124"/>
                  </a:lnTo>
                  <a:lnTo>
                    <a:pt x="390" y="1125"/>
                  </a:lnTo>
                  <a:lnTo>
                    <a:pt x="375" y="1126"/>
                  </a:lnTo>
                  <a:lnTo>
                    <a:pt x="360" y="1126"/>
                  </a:lnTo>
                  <a:lnTo>
                    <a:pt x="345" y="1125"/>
                  </a:lnTo>
                  <a:lnTo>
                    <a:pt x="331" y="1123"/>
                  </a:lnTo>
                  <a:lnTo>
                    <a:pt x="319" y="1120"/>
                  </a:lnTo>
                  <a:lnTo>
                    <a:pt x="314" y="1117"/>
                  </a:lnTo>
                  <a:lnTo>
                    <a:pt x="308" y="1115"/>
                  </a:lnTo>
                  <a:lnTo>
                    <a:pt x="304" y="1112"/>
                  </a:lnTo>
                  <a:lnTo>
                    <a:pt x="300" y="1108"/>
                  </a:lnTo>
                  <a:lnTo>
                    <a:pt x="297" y="1104"/>
                  </a:lnTo>
                  <a:lnTo>
                    <a:pt x="295" y="1100"/>
                  </a:lnTo>
                  <a:lnTo>
                    <a:pt x="293" y="1095"/>
                  </a:lnTo>
                  <a:lnTo>
                    <a:pt x="292" y="1088"/>
                  </a:lnTo>
                  <a:lnTo>
                    <a:pt x="293" y="1082"/>
                  </a:lnTo>
                  <a:lnTo>
                    <a:pt x="294" y="1075"/>
                  </a:lnTo>
                  <a:lnTo>
                    <a:pt x="295" y="1068"/>
                  </a:lnTo>
                  <a:lnTo>
                    <a:pt x="298" y="1060"/>
                  </a:lnTo>
                  <a:lnTo>
                    <a:pt x="291" y="1049"/>
                  </a:lnTo>
                  <a:lnTo>
                    <a:pt x="283" y="1039"/>
                  </a:lnTo>
                  <a:lnTo>
                    <a:pt x="274" y="1029"/>
                  </a:lnTo>
                  <a:lnTo>
                    <a:pt x="265" y="1021"/>
                  </a:lnTo>
                  <a:lnTo>
                    <a:pt x="248" y="1005"/>
                  </a:lnTo>
                  <a:lnTo>
                    <a:pt x="230" y="990"/>
                  </a:lnTo>
                  <a:lnTo>
                    <a:pt x="222" y="983"/>
                  </a:lnTo>
                  <a:lnTo>
                    <a:pt x="216" y="974"/>
                  </a:lnTo>
                  <a:lnTo>
                    <a:pt x="209" y="966"/>
                  </a:lnTo>
                  <a:lnTo>
                    <a:pt x="204" y="957"/>
                  </a:lnTo>
                  <a:lnTo>
                    <a:pt x="198" y="947"/>
                  </a:lnTo>
                  <a:lnTo>
                    <a:pt x="195" y="937"/>
                  </a:lnTo>
                  <a:lnTo>
                    <a:pt x="193" y="925"/>
                  </a:lnTo>
                  <a:lnTo>
                    <a:pt x="193" y="911"/>
                  </a:lnTo>
                  <a:lnTo>
                    <a:pt x="180" y="911"/>
                  </a:lnTo>
                  <a:lnTo>
                    <a:pt x="169" y="909"/>
                  </a:lnTo>
                  <a:lnTo>
                    <a:pt x="160" y="907"/>
                  </a:lnTo>
                  <a:lnTo>
                    <a:pt x="152" y="903"/>
                  </a:lnTo>
                  <a:lnTo>
                    <a:pt x="146" y="898"/>
                  </a:lnTo>
                  <a:lnTo>
                    <a:pt x="140" y="893"/>
                  </a:lnTo>
                  <a:lnTo>
                    <a:pt x="136" y="887"/>
                  </a:lnTo>
                  <a:lnTo>
                    <a:pt x="131" y="880"/>
                  </a:lnTo>
                  <a:lnTo>
                    <a:pt x="120" y="846"/>
                  </a:lnTo>
                  <a:lnTo>
                    <a:pt x="106" y="806"/>
                  </a:lnTo>
                  <a:lnTo>
                    <a:pt x="105" y="801"/>
                  </a:lnTo>
                  <a:lnTo>
                    <a:pt x="103" y="796"/>
                  </a:lnTo>
                  <a:lnTo>
                    <a:pt x="99" y="792"/>
                  </a:lnTo>
                  <a:lnTo>
                    <a:pt x="97" y="788"/>
                  </a:lnTo>
                  <a:lnTo>
                    <a:pt x="90" y="780"/>
                  </a:lnTo>
                  <a:lnTo>
                    <a:pt x="83" y="774"/>
                  </a:lnTo>
                  <a:lnTo>
                    <a:pt x="75" y="768"/>
                  </a:lnTo>
                  <a:lnTo>
                    <a:pt x="69" y="761"/>
                  </a:lnTo>
                  <a:lnTo>
                    <a:pt x="65" y="758"/>
                  </a:lnTo>
                  <a:lnTo>
                    <a:pt x="63" y="753"/>
                  </a:lnTo>
                  <a:lnTo>
                    <a:pt x="61" y="749"/>
                  </a:lnTo>
                  <a:lnTo>
                    <a:pt x="60" y="745"/>
                  </a:lnTo>
                  <a:lnTo>
                    <a:pt x="46" y="711"/>
                  </a:lnTo>
                  <a:lnTo>
                    <a:pt x="33" y="676"/>
                  </a:lnTo>
                  <a:lnTo>
                    <a:pt x="25" y="659"/>
                  </a:lnTo>
                  <a:lnTo>
                    <a:pt x="17" y="643"/>
                  </a:lnTo>
                  <a:lnTo>
                    <a:pt x="9" y="628"/>
                  </a:lnTo>
                  <a:lnTo>
                    <a:pt x="0" y="616"/>
                  </a:lnTo>
                  <a:lnTo>
                    <a:pt x="4" y="611"/>
                  </a:lnTo>
                  <a:lnTo>
                    <a:pt x="8" y="607"/>
                  </a:lnTo>
                  <a:lnTo>
                    <a:pt x="11" y="602"/>
                  </a:lnTo>
                  <a:lnTo>
                    <a:pt x="13" y="598"/>
                  </a:lnTo>
                  <a:lnTo>
                    <a:pt x="16" y="587"/>
                  </a:lnTo>
                  <a:lnTo>
                    <a:pt x="18" y="577"/>
                  </a:lnTo>
                  <a:lnTo>
                    <a:pt x="19" y="567"/>
                  </a:lnTo>
                  <a:lnTo>
                    <a:pt x="20" y="555"/>
                  </a:lnTo>
                  <a:lnTo>
                    <a:pt x="23" y="543"/>
                  </a:lnTo>
                  <a:lnTo>
                    <a:pt x="26" y="529"/>
                  </a:lnTo>
                  <a:lnTo>
                    <a:pt x="29" y="521"/>
                  </a:lnTo>
                  <a:lnTo>
                    <a:pt x="33" y="514"/>
                  </a:lnTo>
                  <a:lnTo>
                    <a:pt x="37" y="507"/>
                  </a:lnTo>
                  <a:lnTo>
                    <a:pt x="41" y="500"/>
                  </a:lnTo>
                  <a:lnTo>
                    <a:pt x="52" y="487"/>
                  </a:lnTo>
                  <a:lnTo>
                    <a:pt x="64" y="474"/>
                  </a:lnTo>
                  <a:lnTo>
                    <a:pt x="78" y="464"/>
                  </a:lnTo>
                  <a:lnTo>
                    <a:pt x="90" y="456"/>
                  </a:lnTo>
                  <a:lnTo>
                    <a:pt x="102" y="449"/>
                  </a:lnTo>
                  <a:lnTo>
                    <a:pt x="113" y="443"/>
                  </a:lnTo>
                  <a:lnTo>
                    <a:pt x="113" y="222"/>
                  </a:lnTo>
                  <a:lnTo>
                    <a:pt x="113" y="212"/>
                  </a:lnTo>
                  <a:lnTo>
                    <a:pt x="113" y="200"/>
                  </a:lnTo>
                  <a:lnTo>
                    <a:pt x="113" y="188"/>
                  </a:lnTo>
                  <a:lnTo>
                    <a:pt x="113" y="178"/>
                  </a:lnTo>
                  <a:lnTo>
                    <a:pt x="123" y="179"/>
                  </a:lnTo>
                  <a:lnTo>
                    <a:pt x="131" y="179"/>
                  </a:lnTo>
                  <a:lnTo>
                    <a:pt x="139" y="178"/>
                  </a:lnTo>
                  <a:lnTo>
                    <a:pt x="146" y="176"/>
                  </a:lnTo>
                  <a:lnTo>
                    <a:pt x="150" y="174"/>
                  </a:lnTo>
                  <a:lnTo>
                    <a:pt x="153" y="171"/>
                  </a:lnTo>
                  <a:lnTo>
                    <a:pt x="157" y="167"/>
                  </a:lnTo>
                  <a:lnTo>
                    <a:pt x="159" y="162"/>
                  </a:lnTo>
                  <a:lnTo>
                    <a:pt x="160" y="152"/>
                  </a:lnTo>
                  <a:lnTo>
                    <a:pt x="160" y="137"/>
                  </a:lnTo>
                  <a:lnTo>
                    <a:pt x="160" y="122"/>
                  </a:lnTo>
                  <a:lnTo>
                    <a:pt x="159" y="105"/>
                  </a:lnTo>
                  <a:lnTo>
                    <a:pt x="159" y="93"/>
                  </a:lnTo>
                  <a:lnTo>
                    <a:pt x="159" y="83"/>
                  </a:lnTo>
                  <a:lnTo>
                    <a:pt x="159" y="76"/>
                  </a:lnTo>
                  <a:lnTo>
                    <a:pt x="159" y="67"/>
                  </a:lnTo>
                  <a:lnTo>
                    <a:pt x="664" y="73"/>
                  </a:lnTo>
                  <a:lnTo>
                    <a:pt x="668" y="74"/>
                  </a:lnTo>
                  <a:lnTo>
                    <a:pt x="672" y="73"/>
                  </a:lnTo>
                  <a:lnTo>
                    <a:pt x="676" y="72"/>
                  </a:lnTo>
                  <a:lnTo>
                    <a:pt x="679" y="69"/>
                  </a:lnTo>
                  <a:lnTo>
                    <a:pt x="688" y="63"/>
                  </a:lnTo>
                  <a:lnTo>
                    <a:pt x="695" y="54"/>
                  </a:lnTo>
                  <a:lnTo>
                    <a:pt x="707" y="38"/>
                  </a:lnTo>
                  <a:lnTo>
                    <a:pt x="711" y="3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7" name="Freeform 434">
              <a:extLst>
                <a:ext uri="{FF2B5EF4-FFF2-40B4-BE49-F238E27FC236}">
                  <a16:creationId xmlns:a16="http://schemas.microsoft.com/office/drawing/2014/main" id="{7A4E6B3E-9546-8848-B967-A566534F0A30}"/>
                </a:ext>
              </a:extLst>
            </p:cNvPr>
            <p:cNvSpPr>
              <a:spLocks/>
            </p:cNvSpPr>
            <p:nvPr>
              <p:custDataLst>
                <p:tags r:id="rId253"/>
              </p:custDataLst>
            </p:nvPr>
          </p:nvSpPr>
          <p:spPr bwMode="auto">
            <a:xfrm>
              <a:off x="6599315" y="4529927"/>
              <a:ext cx="154951" cy="176347"/>
            </a:xfrm>
            <a:custGeom>
              <a:avLst/>
              <a:gdLst>
                <a:gd name="T0" fmla="*/ 115257 w 292"/>
                <a:gd name="T1" fmla="*/ 5154 h 308"/>
                <a:gd name="T2" fmla="*/ 120041 w 292"/>
                <a:gd name="T3" fmla="*/ 19071 h 308"/>
                <a:gd name="T4" fmla="*/ 124390 w 292"/>
                <a:gd name="T5" fmla="*/ 46903 h 308"/>
                <a:gd name="T6" fmla="*/ 127000 w 292"/>
                <a:gd name="T7" fmla="*/ 74221 h 308"/>
                <a:gd name="T8" fmla="*/ 126565 w 292"/>
                <a:gd name="T9" fmla="*/ 82983 h 308"/>
                <a:gd name="T10" fmla="*/ 124390 w 292"/>
                <a:gd name="T11" fmla="*/ 92261 h 308"/>
                <a:gd name="T12" fmla="*/ 116997 w 292"/>
                <a:gd name="T13" fmla="*/ 106177 h 308"/>
                <a:gd name="T14" fmla="*/ 100469 w 292"/>
                <a:gd name="T15" fmla="*/ 95353 h 308"/>
                <a:gd name="T16" fmla="*/ 71764 w 292"/>
                <a:gd name="T17" fmla="*/ 132979 h 308"/>
                <a:gd name="T18" fmla="*/ 57411 w 292"/>
                <a:gd name="T19" fmla="*/ 143287 h 308"/>
                <a:gd name="T20" fmla="*/ 25661 w 292"/>
                <a:gd name="T21" fmla="*/ 152565 h 308"/>
                <a:gd name="T22" fmla="*/ 13918 w 292"/>
                <a:gd name="T23" fmla="*/ 158750 h 308"/>
                <a:gd name="T24" fmla="*/ 2610 w 292"/>
                <a:gd name="T25" fmla="*/ 158750 h 308"/>
                <a:gd name="T26" fmla="*/ 3914 w 292"/>
                <a:gd name="T27" fmla="*/ 153080 h 308"/>
                <a:gd name="T28" fmla="*/ 4784 w 292"/>
                <a:gd name="T29" fmla="*/ 147411 h 308"/>
                <a:gd name="T30" fmla="*/ 3045 w 292"/>
                <a:gd name="T31" fmla="*/ 136587 h 308"/>
                <a:gd name="T32" fmla="*/ 870 w 292"/>
                <a:gd name="T33" fmla="*/ 126794 h 308"/>
                <a:gd name="T34" fmla="*/ 0 w 292"/>
                <a:gd name="T35" fmla="*/ 117516 h 308"/>
                <a:gd name="T36" fmla="*/ 1305 w 292"/>
                <a:gd name="T37" fmla="*/ 105662 h 308"/>
                <a:gd name="T38" fmla="*/ 5219 w 292"/>
                <a:gd name="T39" fmla="*/ 96899 h 308"/>
                <a:gd name="T40" fmla="*/ 11308 w 292"/>
                <a:gd name="T41" fmla="*/ 89683 h 308"/>
                <a:gd name="T42" fmla="*/ 18267 w 292"/>
                <a:gd name="T43" fmla="*/ 82983 h 308"/>
                <a:gd name="T44" fmla="*/ 33490 w 292"/>
                <a:gd name="T45" fmla="*/ 69582 h 308"/>
                <a:gd name="T46" fmla="*/ 40449 w 292"/>
                <a:gd name="T47" fmla="*/ 61335 h 308"/>
                <a:gd name="T48" fmla="*/ 45668 w 292"/>
                <a:gd name="T49" fmla="*/ 50511 h 308"/>
                <a:gd name="T50" fmla="*/ 42623 w 292"/>
                <a:gd name="T51" fmla="*/ 49481 h 308"/>
                <a:gd name="T52" fmla="*/ 40014 w 292"/>
                <a:gd name="T53" fmla="*/ 46903 h 308"/>
                <a:gd name="T54" fmla="*/ 35664 w 292"/>
                <a:gd name="T55" fmla="*/ 37626 h 308"/>
                <a:gd name="T56" fmla="*/ 32185 w 292"/>
                <a:gd name="T57" fmla="*/ 25771 h 308"/>
                <a:gd name="T58" fmla="*/ 31315 w 292"/>
                <a:gd name="T59" fmla="*/ 12370 h 308"/>
                <a:gd name="T60" fmla="*/ 39144 w 292"/>
                <a:gd name="T61" fmla="*/ 9793 h 308"/>
                <a:gd name="T62" fmla="*/ 45668 w 292"/>
                <a:gd name="T63" fmla="*/ 10308 h 308"/>
                <a:gd name="T64" fmla="*/ 57411 w 292"/>
                <a:gd name="T65" fmla="*/ 12370 h 308"/>
                <a:gd name="T66" fmla="*/ 73503 w 292"/>
                <a:gd name="T67" fmla="*/ 10824 h 308"/>
                <a:gd name="T68" fmla="*/ 91336 w 292"/>
                <a:gd name="T69" fmla="*/ 6185 h 308"/>
                <a:gd name="T70" fmla="*/ 112647 w 292"/>
                <a:gd name="T71" fmla="*/ 0 h 3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2" h="308">
                  <a:moveTo>
                    <a:pt x="259" y="0"/>
                  </a:moveTo>
                  <a:lnTo>
                    <a:pt x="265" y="10"/>
                  </a:lnTo>
                  <a:lnTo>
                    <a:pt x="271" y="23"/>
                  </a:lnTo>
                  <a:lnTo>
                    <a:pt x="276" y="37"/>
                  </a:lnTo>
                  <a:lnTo>
                    <a:pt x="280" y="54"/>
                  </a:lnTo>
                  <a:lnTo>
                    <a:pt x="286" y="91"/>
                  </a:lnTo>
                  <a:lnTo>
                    <a:pt x="292" y="135"/>
                  </a:lnTo>
                  <a:lnTo>
                    <a:pt x="292" y="144"/>
                  </a:lnTo>
                  <a:lnTo>
                    <a:pt x="292" y="153"/>
                  </a:lnTo>
                  <a:lnTo>
                    <a:pt x="291" y="161"/>
                  </a:lnTo>
                  <a:lnTo>
                    <a:pt x="289" y="168"/>
                  </a:lnTo>
                  <a:lnTo>
                    <a:pt x="286" y="179"/>
                  </a:lnTo>
                  <a:lnTo>
                    <a:pt x="281" y="189"/>
                  </a:lnTo>
                  <a:lnTo>
                    <a:pt x="269" y="206"/>
                  </a:lnTo>
                  <a:lnTo>
                    <a:pt x="258" y="225"/>
                  </a:lnTo>
                  <a:lnTo>
                    <a:pt x="231" y="185"/>
                  </a:lnTo>
                  <a:lnTo>
                    <a:pt x="192" y="222"/>
                  </a:lnTo>
                  <a:lnTo>
                    <a:pt x="165" y="258"/>
                  </a:lnTo>
                  <a:lnTo>
                    <a:pt x="152" y="246"/>
                  </a:lnTo>
                  <a:lnTo>
                    <a:pt x="132" y="278"/>
                  </a:lnTo>
                  <a:lnTo>
                    <a:pt x="132" y="296"/>
                  </a:lnTo>
                  <a:lnTo>
                    <a:pt x="59" y="296"/>
                  </a:lnTo>
                  <a:lnTo>
                    <a:pt x="46" y="302"/>
                  </a:lnTo>
                  <a:lnTo>
                    <a:pt x="32" y="308"/>
                  </a:lnTo>
                  <a:lnTo>
                    <a:pt x="19" y="308"/>
                  </a:lnTo>
                  <a:lnTo>
                    <a:pt x="6" y="308"/>
                  </a:lnTo>
                  <a:lnTo>
                    <a:pt x="8" y="302"/>
                  </a:lnTo>
                  <a:lnTo>
                    <a:pt x="9" y="297"/>
                  </a:lnTo>
                  <a:lnTo>
                    <a:pt x="11" y="291"/>
                  </a:lnTo>
                  <a:lnTo>
                    <a:pt x="11" y="286"/>
                  </a:lnTo>
                  <a:lnTo>
                    <a:pt x="9" y="276"/>
                  </a:lnTo>
                  <a:lnTo>
                    <a:pt x="7" y="265"/>
                  </a:lnTo>
                  <a:lnTo>
                    <a:pt x="5" y="256"/>
                  </a:lnTo>
                  <a:lnTo>
                    <a:pt x="2" y="246"/>
                  </a:lnTo>
                  <a:lnTo>
                    <a:pt x="0" y="237"/>
                  </a:lnTo>
                  <a:lnTo>
                    <a:pt x="0" y="228"/>
                  </a:lnTo>
                  <a:lnTo>
                    <a:pt x="0" y="216"/>
                  </a:lnTo>
                  <a:lnTo>
                    <a:pt x="3" y="205"/>
                  </a:lnTo>
                  <a:lnTo>
                    <a:pt x="6" y="196"/>
                  </a:lnTo>
                  <a:lnTo>
                    <a:pt x="12" y="188"/>
                  </a:lnTo>
                  <a:lnTo>
                    <a:pt x="18" y="180"/>
                  </a:lnTo>
                  <a:lnTo>
                    <a:pt x="26" y="174"/>
                  </a:lnTo>
                  <a:lnTo>
                    <a:pt x="34" y="167"/>
                  </a:lnTo>
                  <a:lnTo>
                    <a:pt x="42" y="161"/>
                  </a:lnTo>
                  <a:lnTo>
                    <a:pt x="60" y="148"/>
                  </a:lnTo>
                  <a:lnTo>
                    <a:pt x="77" y="135"/>
                  </a:lnTo>
                  <a:lnTo>
                    <a:pt x="85" y="128"/>
                  </a:lnTo>
                  <a:lnTo>
                    <a:pt x="93" y="119"/>
                  </a:lnTo>
                  <a:lnTo>
                    <a:pt x="99" y="110"/>
                  </a:lnTo>
                  <a:lnTo>
                    <a:pt x="105" y="98"/>
                  </a:lnTo>
                  <a:lnTo>
                    <a:pt x="102" y="98"/>
                  </a:lnTo>
                  <a:lnTo>
                    <a:pt x="98" y="96"/>
                  </a:lnTo>
                  <a:lnTo>
                    <a:pt x="95" y="94"/>
                  </a:lnTo>
                  <a:lnTo>
                    <a:pt x="92" y="91"/>
                  </a:lnTo>
                  <a:lnTo>
                    <a:pt x="86" y="83"/>
                  </a:lnTo>
                  <a:lnTo>
                    <a:pt x="82" y="73"/>
                  </a:lnTo>
                  <a:lnTo>
                    <a:pt x="77" y="62"/>
                  </a:lnTo>
                  <a:lnTo>
                    <a:pt x="74" y="50"/>
                  </a:lnTo>
                  <a:lnTo>
                    <a:pt x="73" y="36"/>
                  </a:lnTo>
                  <a:lnTo>
                    <a:pt x="72" y="24"/>
                  </a:lnTo>
                  <a:lnTo>
                    <a:pt x="82" y="21"/>
                  </a:lnTo>
                  <a:lnTo>
                    <a:pt x="90" y="19"/>
                  </a:lnTo>
                  <a:lnTo>
                    <a:pt x="97" y="19"/>
                  </a:lnTo>
                  <a:lnTo>
                    <a:pt x="105" y="20"/>
                  </a:lnTo>
                  <a:lnTo>
                    <a:pt x="118" y="23"/>
                  </a:lnTo>
                  <a:lnTo>
                    <a:pt x="132" y="24"/>
                  </a:lnTo>
                  <a:lnTo>
                    <a:pt x="149" y="23"/>
                  </a:lnTo>
                  <a:lnTo>
                    <a:pt x="169" y="21"/>
                  </a:lnTo>
                  <a:lnTo>
                    <a:pt x="189" y="17"/>
                  </a:lnTo>
                  <a:lnTo>
                    <a:pt x="210" y="12"/>
                  </a:lnTo>
                  <a:lnTo>
                    <a:pt x="244" y="4"/>
                  </a:lnTo>
                  <a:lnTo>
                    <a:pt x="259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8" name="Freeform 435">
              <a:extLst>
                <a:ext uri="{FF2B5EF4-FFF2-40B4-BE49-F238E27FC236}">
                  <a16:creationId xmlns:a16="http://schemas.microsoft.com/office/drawing/2014/main" id="{D451A50A-8FA4-9E40-81A0-6990D94E4D69}"/>
                </a:ext>
              </a:extLst>
            </p:cNvPr>
            <p:cNvSpPr>
              <a:spLocks/>
            </p:cNvSpPr>
            <p:nvPr>
              <p:custDataLst>
                <p:tags r:id="rId254"/>
              </p:custDataLst>
            </p:nvPr>
          </p:nvSpPr>
          <p:spPr bwMode="auto">
            <a:xfrm>
              <a:off x="6729086" y="4697456"/>
              <a:ext cx="7747" cy="63485"/>
            </a:xfrm>
            <a:custGeom>
              <a:avLst/>
              <a:gdLst>
                <a:gd name="T0" fmla="*/ 4989 w 14"/>
                <a:gd name="T1" fmla="*/ 0 h 7"/>
                <a:gd name="T2" fmla="*/ 5896 w 14"/>
                <a:gd name="T3" fmla="*/ 24493 h 7"/>
                <a:gd name="T4" fmla="*/ 6350 w 14"/>
                <a:gd name="T5" fmla="*/ 57150 h 7"/>
                <a:gd name="T6" fmla="*/ 0 w 14"/>
                <a:gd name="T7" fmla="*/ 57150 h 7"/>
                <a:gd name="T8" fmla="*/ 4989 w 1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7">
                  <a:moveTo>
                    <a:pt x="11" y="0"/>
                  </a:moveTo>
                  <a:lnTo>
                    <a:pt x="13" y="3"/>
                  </a:lnTo>
                  <a:lnTo>
                    <a:pt x="14" y="7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9" name="Freeform 436">
              <a:extLst>
                <a:ext uri="{FF2B5EF4-FFF2-40B4-BE49-F238E27FC236}">
                  <a16:creationId xmlns:a16="http://schemas.microsoft.com/office/drawing/2014/main" id="{910C9992-74A0-3D43-AF30-8A6AF46AF333}"/>
                </a:ext>
              </a:extLst>
            </p:cNvPr>
            <p:cNvSpPr>
              <a:spLocks/>
            </p:cNvSpPr>
            <p:nvPr>
              <p:custDataLst>
                <p:tags r:id="rId255"/>
              </p:custDataLst>
            </p:nvPr>
          </p:nvSpPr>
          <p:spPr bwMode="auto">
            <a:xfrm>
              <a:off x="6107348" y="3849227"/>
              <a:ext cx="304089" cy="555493"/>
            </a:xfrm>
            <a:custGeom>
              <a:avLst/>
              <a:gdLst>
                <a:gd name="T0" fmla="*/ 34747 w 581"/>
                <a:gd name="T1" fmla="*/ 60217 h 955"/>
                <a:gd name="T2" fmla="*/ 44614 w 581"/>
                <a:gd name="T3" fmla="*/ 79591 h 955"/>
                <a:gd name="T4" fmla="*/ 47617 w 581"/>
                <a:gd name="T5" fmla="*/ 94253 h 955"/>
                <a:gd name="T6" fmla="*/ 40753 w 581"/>
                <a:gd name="T7" fmla="*/ 122528 h 955"/>
                <a:gd name="T8" fmla="*/ 41182 w 581"/>
                <a:gd name="T9" fmla="*/ 170178 h 955"/>
                <a:gd name="T10" fmla="*/ 39895 w 581"/>
                <a:gd name="T11" fmla="*/ 190076 h 955"/>
                <a:gd name="T12" fmla="*/ 35176 w 581"/>
                <a:gd name="T13" fmla="*/ 207356 h 955"/>
                <a:gd name="T14" fmla="*/ 25310 w 581"/>
                <a:gd name="T15" fmla="*/ 224635 h 955"/>
                <a:gd name="T16" fmla="*/ 13298 w 581"/>
                <a:gd name="T17" fmla="*/ 241391 h 955"/>
                <a:gd name="T18" fmla="*/ 7293 w 581"/>
                <a:gd name="T19" fmla="*/ 251864 h 955"/>
                <a:gd name="T20" fmla="*/ 858 w 581"/>
                <a:gd name="T21" fmla="*/ 283805 h 955"/>
                <a:gd name="T22" fmla="*/ 29600 w 581"/>
                <a:gd name="T23" fmla="*/ 322553 h 955"/>
                <a:gd name="T24" fmla="*/ 29600 w 581"/>
                <a:gd name="T25" fmla="*/ 331978 h 955"/>
                <a:gd name="T26" fmla="*/ 31744 w 581"/>
                <a:gd name="T27" fmla="*/ 348211 h 955"/>
                <a:gd name="T28" fmla="*/ 31744 w 581"/>
                <a:gd name="T29" fmla="*/ 364443 h 955"/>
                <a:gd name="T30" fmla="*/ 33460 w 581"/>
                <a:gd name="T31" fmla="*/ 383817 h 955"/>
                <a:gd name="T32" fmla="*/ 40324 w 581"/>
                <a:gd name="T33" fmla="*/ 407380 h 955"/>
                <a:gd name="T34" fmla="*/ 45043 w 581"/>
                <a:gd name="T35" fmla="*/ 414711 h 955"/>
                <a:gd name="T36" fmla="*/ 29171 w 581"/>
                <a:gd name="T37" fmla="*/ 415758 h 955"/>
                <a:gd name="T38" fmla="*/ 18017 w 581"/>
                <a:gd name="T39" fmla="*/ 419947 h 955"/>
                <a:gd name="T40" fmla="*/ 15443 w 581"/>
                <a:gd name="T41" fmla="*/ 425184 h 955"/>
                <a:gd name="T42" fmla="*/ 18017 w 581"/>
                <a:gd name="T43" fmla="*/ 440892 h 955"/>
                <a:gd name="T44" fmla="*/ 29600 w 581"/>
                <a:gd name="T45" fmla="*/ 458696 h 955"/>
                <a:gd name="T46" fmla="*/ 37321 w 581"/>
                <a:gd name="T47" fmla="*/ 470739 h 955"/>
                <a:gd name="T48" fmla="*/ 42898 w 581"/>
                <a:gd name="T49" fmla="*/ 485400 h 955"/>
                <a:gd name="T50" fmla="*/ 66921 w 581"/>
                <a:gd name="T51" fmla="*/ 500062 h 955"/>
                <a:gd name="T52" fmla="*/ 81077 w 581"/>
                <a:gd name="T53" fmla="*/ 493255 h 955"/>
                <a:gd name="T54" fmla="*/ 106387 w 581"/>
                <a:gd name="T55" fmla="*/ 486448 h 955"/>
                <a:gd name="T56" fmla="*/ 119685 w 581"/>
                <a:gd name="T57" fmla="*/ 482259 h 955"/>
                <a:gd name="T58" fmla="*/ 127407 w 581"/>
                <a:gd name="T59" fmla="*/ 473357 h 955"/>
                <a:gd name="T60" fmla="*/ 129552 w 581"/>
                <a:gd name="T61" fmla="*/ 467074 h 955"/>
                <a:gd name="T62" fmla="*/ 129552 w 581"/>
                <a:gd name="T63" fmla="*/ 454507 h 955"/>
                <a:gd name="T64" fmla="*/ 144995 w 581"/>
                <a:gd name="T65" fmla="*/ 456077 h 955"/>
                <a:gd name="T66" fmla="*/ 157435 w 581"/>
                <a:gd name="T67" fmla="*/ 453459 h 955"/>
                <a:gd name="T68" fmla="*/ 166873 w 581"/>
                <a:gd name="T69" fmla="*/ 448223 h 955"/>
                <a:gd name="T70" fmla="*/ 173737 w 581"/>
                <a:gd name="T71" fmla="*/ 440892 h 955"/>
                <a:gd name="T72" fmla="*/ 185319 w 581"/>
                <a:gd name="T73" fmla="*/ 422565 h 955"/>
                <a:gd name="T74" fmla="*/ 197330 w 581"/>
                <a:gd name="T75" fmla="*/ 404762 h 955"/>
                <a:gd name="T76" fmla="*/ 204623 w 581"/>
                <a:gd name="T77" fmla="*/ 397955 h 955"/>
                <a:gd name="T78" fmla="*/ 215348 w 581"/>
                <a:gd name="T79" fmla="*/ 393766 h 955"/>
                <a:gd name="T80" fmla="*/ 223498 w 581"/>
                <a:gd name="T81" fmla="*/ 390101 h 955"/>
                <a:gd name="T82" fmla="*/ 214061 w 581"/>
                <a:gd name="T83" fmla="*/ 364967 h 955"/>
                <a:gd name="T84" fmla="*/ 207626 w 581"/>
                <a:gd name="T85" fmla="*/ 341927 h 955"/>
                <a:gd name="T86" fmla="*/ 202478 w 581"/>
                <a:gd name="T87" fmla="*/ 326218 h 955"/>
                <a:gd name="T88" fmla="*/ 206339 w 581"/>
                <a:gd name="T89" fmla="*/ 319411 h 955"/>
                <a:gd name="T90" fmla="*/ 208913 w 581"/>
                <a:gd name="T91" fmla="*/ 303179 h 955"/>
                <a:gd name="T92" fmla="*/ 211916 w 581"/>
                <a:gd name="T93" fmla="*/ 283281 h 955"/>
                <a:gd name="T94" fmla="*/ 216635 w 581"/>
                <a:gd name="T95" fmla="*/ 271761 h 955"/>
                <a:gd name="T96" fmla="*/ 228217 w 581"/>
                <a:gd name="T97" fmla="*/ 254482 h 955"/>
                <a:gd name="T98" fmla="*/ 244518 w 581"/>
                <a:gd name="T99" fmla="*/ 241391 h 955"/>
                <a:gd name="T100" fmla="*/ 55338 w 581"/>
                <a:gd name="T101" fmla="*/ 0 h 955"/>
                <a:gd name="T102" fmla="*/ 42040 w 581"/>
                <a:gd name="T103" fmla="*/ 2618 h 955"/>
                <a:gd name="T104" fmla="*/ 29600 w 581"/>
                <a:gd name="T105" fmla="*/ 12567 h 9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81" h="955">
                  <a:moveTo>
                    <a:pt x="69" y="24"/>
                  </a:moveTo>
                  <a:lnTo>
                    <a:pt x="69" y="97"/>
                  </a:lnTo>
                  <a:lnTo>
                    <a:pt x="81" y="115"/>
                  </a:lnTo>
                  <a:lnTo>
                    <a:pt x="91" y="129"/>
                  </a:lnTo>
                  <a:lnTo>
                    <a:pt x="99" y="141"/>
                  </a:lnTo>
                  <a:lnTo>
                    <a:pt x="104" y="152"/>
                  </a:lnTo>
                  <a:lnTo>
                    <a:pt x="107" y="163"/>
                  </a:lnTo>
                  <a:lnTo>
                    <a:pt x="110" y="172"/>
                  </a:lnTo>
                  <a:lnTo>
                    <a:pt x="111" y="180"/>
                  </a:lnTo>
                  <a:lnTo>
                    <a:pt x="110" y="186"/>
                  </a:lnTo>
                  <a:lnTo>
                    <a:pt x="102" y="209"/>
                  </a:lnTo>
                  <a:lnTo>
                    <a:pt x="95" y="234"/>
                  </a:lnTo>
                  <a:lnTo>
                    <a:pt x="96" y="276"/>
                  </a:lnTo>
                  <a:lnTo>
                    <a:pt x="96" y="309"/>
                  </a:lnTo>
                  <a:lnTo>
                    <a:pt x="96" y="325"/>
                  </a:lnTo>
                  <a:lnTo>
                    <a:pt x="96" y="339"/>
                  </a:lnTo>
                  <a:lnTo>
                    <a:pt x="95" y="351"/>
                  </a:lnTo>
                  <a:lnTo>
                    <a:pt x="93" y="363"/>
                  </a:lnTo>
                  <a:lnTo>
                    <a:pt x="91" y="374"/>
                  </a:lnTo>
                  <a:lnTo>
                    <a:pt x="87" y="386"/>
                  </a:lnTo>
                  <a:lnTo>
                    <a:pt x="82" y="396"/>
                  </a:lnTo>
                  <a:lnTo>
                    <a:pt x="76" y="407"/>
                  </a:lnTo>
                  <a:lnTo>
                    <a:pt x="69" y="418"/>
                  </a:lnTo>
                  <a:lnTo>
                    <a:pt x="59" y="429"/>
                  </a:lnTo>
                  <a:lnTo>
                    <a:pt x="48" y="442"/>
                  </a:lnTo>
                  <a:lnTo>
                    <a:pt x="36" y="455"/>
                  </a:lnTo>
                  <a:lnTo>
                    <a:pt x="31" y="461"/>
                  </a:lnTo>
                  <a:lnTo>
                    <a:pt x="26" y="467"/>
                  </a:lnTo>
                  <a:lnTo>
                    <a:pt x="22" y="474"/>
                  </a:lnTo>
                  <a:lnTo>
                    <a:pt x="17" y="481"/>
                  </a:lnTo>
                  <a:lnTo>
                    <a:pt x="12" y="496"/>
                  </a:lnTo>
                  <a:lnTo>
                    <a:pt x="8" y="512"/>
                  </a:lnTo>
                  <a:lnTo>
                    <a:pt x="2" y="542"/>
                  </a:lnTo>
                  <a:lnTo>
                    <a:pt x="0" y="568"/>
                  </a:lnTo>
                  <a:lnTo>
                    <a:pt x="29" y="578"/>
                  </a:lnTo>
                  <a:lnTo>
                    <a:pt x="69" y="616"/>
                  </a:lnTo>
                  <a:lnTo>
                    <a:pt x="51" y="632"/>
                  </a:lnTo>
                  <a:lnTo>
                    <a:pt x="60" y="633"/>
                  </a:lnTo>
                  <a:lnTo>
                    <a:pt x="69" y="634"/>
                  </a:lnTo>
                  <a:lnTo>
                    <a:pt x="70" y="643"/>
                  </a:lnTo>
                  <a:lnTo>
                    <a:pt x="72" y="653"/>
                  </a:lnTo>
                  <a:lnTo>
                    <a:pt x="74" y="665"/>
                  </a:lnTo>
                  <a:lnTo>
                    <a:pt x="76" y="677"/>
                  </a:lnTo>
                  <a:lnTo>
                    <a:pt x="74" y="686"/>
                  </a:lnTo>
                  <a:lnTo>
                    <a:pt x="74" y="696"/>
                  </a:lnTo>
                  <a:lnTo>
                    <a:pt x="74" y="705"/>
                  </a:lnTo>
                  <a:lnTo>
                    <a:pt x="76" y="715"/>
                  </a:lnTo>
                  <a:lnTo>
                    <a:pt x="78" y="733"/>
                  </a:lnTo>
                  <a:lnTo>
                    <a:pt x="82" y="749"/>
                  </a:lnTo>
                  <a:lnTo>
                    <a:pt x="88" y="764"/>
                  </a:lnTo>
                  <a:lnTo>
                    <a:pt x="94" y="778"/>
                  </a:lnTo>
                  <a:lnTo>
                    <a:pt x="98" y="783"/>
                  </a:lnTo>
                  <a:lnTo>
                    <a:pt x="102" y="788"/>
                  </a:lnTo>
                  <a:lnTo>
                    <a:pt x="105" y="792"/>
                  </a:lnTo>
                  <a:lnTo>
                    <a:pt x="109" y="794"/>
                  </a:lnTo>
                  <a:lnTo>
                    <a:pt x="92" y="794"/>
                  </a:lnTo>
                  <a:lnTo>
                    <a:pt x="68" y="794"/>
                  </a:lnTo>
                  <a:lnTo>
                    <a:pt x="56" y="796"/>
                  </a:lnTo>
                  <a:lnTo>
                    <a:pt x="46" y="799"/>
                  </a:lnTo>
                  <a:lnTo>
                    <a:pt x="42" y="802"/>
                  </a:lnTo>
                  <a:lnTo>
                    <a:pt x="38" y="805"/>
                  </a:lnTo>
                  <a:lnTo>
                    <a:pt x="36" y="808"/>
                  </a:lnTo>
                  <a:lnTo>
                    <a:pt x="36" y="812"/>
                  </a:lnTo>
                  <a:lnTo>
                    <a:pt x="36" y="824"/>
                  </a:lnTo>
                  <a:lnTo>
                    <a:pt x="38" y="834"/>
                  </a:lnTo>
                  <a:lnTo>
                    <a:pt x="42" y="842"/>
                  </a:lnTo>
                  <a:lnTo>
                    <a:pt x="46" y="850"/>
                  </a:lnTo>
                  <a:lnTo>
                    <a:pt x="57" y="863"/>
                  </a:lnTo>
                  <a:lnTo>
                    <a:pt x="69" y="876"/>
                  </a:lnTo>
                  <a:lnTo>
                    <a:pt x="76" y="884"/>
                  </a:lnTo>
                  <a:lnTo>
                    <a:pt x="81" y="891"/>
                  </a:lnTo>
                  <a:lnTo>
                    <a:pt x="87" y="899"/>
                  </a:lnTo>
                  <a:lnTo>
                    <a:pt x="92" y="907"/>
                  </a:lnTo>
                  <a:lnTo>
                    <a:pt x="96" y="917"/>
                  </a:lnTo>
                  <a:lnTo>
                    <a:pt x="100" y="927"/>
                  </a:lnTo>
                  <a:lnTo>
                    <a:pt x="102" y="941"/>
                  </a:lnTo>
                  <a:lnTo>
                    <a:pt x="102" y="955"/>
                  </a:lnTo>
                  <a:lnTo>
                    <a:pt x="156" y="955"/>
                  </a:lnTo>
                  <a:lnTo>
                    <a:pt x="166" y="949"/>
                  </a:lnTo>
                  <a:lnTo>
                    <a:pt x="177" y="945"/>
                  </a:lnTo>
                  <a:lnTo>
                    <a:pt x="189" y="942"/>
                  </a:lnTo>
                  <a:lnTo>
                    <a:pt x="201" y="939"/>
                  </a:lnTo>
                  <a:lnTo>
                    <a:pt x="225" y="935"/>
                  </a:lnTo>
                  <a:lnTo>
                    <a:pt x="248" y="929"/>
                  </a:lnTo>
                  <a:lnTo>
                    <a:pt x="259" y="927"/>
                  </a:lnTo>
                  <a:lnTo>
                    <a:pt x="270" y="924"/>
                  </a:lnTo>
                  <a:lnTo>
                    <a:pt x="279" y="921"/>
                  </a:lnTo>
                  <a:lnTo>
                    <a:pt x="286" y="916"/>
                  </a:lnTo>
                  <a:lnTo>
                    <a:pt x="293" y="911"/>
                  </a:lnTo>
                  <a:lnTo>
                    <a:pt x="297" y="904"/>
                  </a:lnTo>
                  <a:lnTo>
                    <a:pt x="300" y="901"/>
                  </a:lnTo>
                  <a:lnTo>
                    <a:pt x="301" y="896"/>
                  </a:lnTo>
                  <a:lnTo>
                    <a:pt x="302" y="892"/>
                  </a:lnTo>
                  <a:lnTo>
                    <a:pt x="302" y="887"/>
                  </a:lnTo>
                  <a:lnTo>
                    <a:pt x="302" y="877"/>
                  </a:lnTo>
                  <a:lnTo>
                    <a:pt x="302" y="868"/>
                  </a:lnTo>
                  <a:lnTo>
                    <a:pt x="315" y="870"/>
                  </a:lnTo>
                  <a:lnTo>
                    <a:pt x="327" y="871"/>
                  </a:lnTo>
                  <a:lnTo>
                    <a:pt x="338" y="871"/>
                  </a:lnTo>
                  <a:lnTo>
                    <a:pt x="348" y="870"/>
                  </a:lnTo>
                  <a:lnTo>
                    <a:pt x="358" y="868"/>
                  </a:lnTo>
                  <a:lnTo>
                    <a:pt x="367" y="866"/>
                  </a:lnTo>
                  <a:lnTo>
                    <a:pt x="374" y="863"/>
                  </a:lnTo>
                  <a:lnTo>
                    <a:pt x="382" y="860"/>
                  </a:lnTo>
                  <a:lnTo>
                    <a:pt x="389" y="856"/>
                  </a:lnTo>
                  <a:lnTo>
                    <a:pt x="394" y="852"/>
                  </a:lnTo>
                  <a:lnTo>
                    <a:pt x="401" y="847"/>
                  </a:lnTo>
                  <a:lnTo>
                    <a:pt x="405" y="842"/>
                  </a:lnTo>
                  <a:lnTo>
                    <a:pt x="415" y="831"/>
                  </a:lnTo>
                  <a:lnTo>
                    <a:pt x="424" y="818"/>
                  </a:lnTo>
                  <a:lnTo>
                    <a:pt x="432" y="807"/>
                  </a:lnTo>
                  <a:lnTo>
                    <a:pt x="440" y="795"/>
                  </a:lnTo>
                  <a:lnTo>
                    <a:pt x="449" y="783"/>
                  </a:lnTo>
                  <a:lnTo>
                    <a:pt x="460" y="773"/>
                  </a:lnTo>
                  <a:lnTo>
                    <a:pt x="465" y="769"/>
                  </a:lnTo>
                  <a:lnTo>
                    <a:pt x="471" y="764"/>
                  </a:lnTo>
                  <a:lnTo>
                    <a:pt x="477" y="760"/>
                  </a:lnTo>
                  <a:lnTo>
                    <a:pt x="485" y="757"/>
                  </a:lnTo>
                  <a:lnTo>
                    <a:pt x="493" y="754"/>
                  </a:lnTo>
                  <a:lnTo>
                    <a:pt x="502" y="752"/>
                  </a:lnTo>
                  <a:lnTo>
                    <a:pt x="510" y="751"/>
                  </a:lnTo>
                  <a:lnTo>
                    <a:pt x="521" y="751"/>
                  </a:lnTo>
                  <a:lnTo>
                    <a:pt x="521" y="745"/>
                  </a:lnTo>
                  <a:lnTo>
                    <a:pt x="511" y="729"/>
                  </a:lnTo>
                  <a:lnTo>
                    <a:pt x="505" y="713"/>
                  </a:lnTo>
                  <a:lnTo>
                    <a:pt x="499" y="697"/>
                  </a:lnTo>
                  <a:lnTo>
                    <a:pt x="494" y="682"/>
                  </a:lnTo>
                  <a:lnTo>
                    <a:pt x="490" y="667"/>
                  </a:lnTo>
                  <a:lnTo>
                    <a:pt x="484" y="653"/>
                  </a:lnTo>
                  <a:lnTo>
                    <a:pt x="476" y="640"/>
                  </a:lnTo>
                  <a:lnTo>
                    <a:pt x="468" y="628"/>
                  </a:lnTo>
                  <a:lnTo>
                    <a:pt x="472" y="623"/>
                  </a:lnTo>
                  <a:lnTo>
                    <a:pt x="476" y="619"/>
                  </a:lnTo>
                  <a:lnTo>
                    <a:pt x="479" y="614"/>
                  </a:lnTo>
                  <a:lnTo>
                    <a:pt x="481" y="610"/>
                  </a:lnTo>
                  <a:lnTo>
                    <a:pt x="484" y="599"/>
                  </a:lnTo>
                  <a:lnTo>
                    <a:pt x="486" y="589"/>
                  </a:lnTo>
                  <a:lnTo>
                    <a:pt x="487" y="579"/>
                  </a:lnTo>
                  <a:lnTo>
                    <a:pt x="488" y="567"/>
                  </a:lnTo>
                  <a:lnTo>
                    <a:pt x="491" y="555"/>
                  </a:lnTo>
                  <a:lnTo>
                    <a:pt x="494" y="541"/>
                  </a:lnTo>
                  <a:lnTo>
                    <a:pt x="497" y="533"/>
                  </a:lnTo>
                  <a:lnTo>
                    <a:pt x="501" y="526"/>
                  </a:lnTo>
                  <a:lnTo>
                    <a:pt x="505" y="519"/>
                  </a:lnTo>
                  <a:lnTo>
                    <a:pt x="509" y="512"/>
                  </a:lnTo>
                  <a:lnTo>
                    <a:pt x="520" y="499"/>
                  </a:lnTo>
                  <a:lnTo>
                    <a:pt x="532" y="486"/>
                  </a:lnTo>
                  <a:lnTo>
                    <a:pt x="546" y="476"/>
                  </a:lnTo>
                  <a:lnTo>
                    <a:pt x="558" y="468"/>
                  </a:lnTo>
                  <a:lnTo>
                    <a:pt x="570" y="461"/>
                  </a:lnTo>
                  <a:lnTo>
                    <a:pt x="581" y="455"/>
                  </a:lnTo>
                  <a:lnTo>
                    <a:pt x="581" y="234"/>
                  </a:lnTo>
                  <a:lnTo>
                    <a:pt x="129" y="0"/>
                  </a:lnTo>
                  <a:lnTo>
                    <a:pt x="116" y="1"/>
                  </a:lnTo>
                  <a:lnTo>
                    <a:pt x="106" y="3"/>
                  </a:lnTo>
                  <a:lnTo>
                    <a:pt x="98" y="5"/>
                  </a:lnTo>
                  <a:lnTo>
                    <a:pt x="89" y="6"/>
                  </a:lnTo>
                  <a:lnTo>
                    <a:pt x="79" y="15"/>
                  </a:lnTo>
                  <a:lnTo>
                    <a:pt x="69" y="2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40" name="Freeform 445">
              <a:extLst>
                <a:ext uri="{FF2B5EF4-FFF2-40B4-BE49-F238E27FC236}">
                  <a16:creationId xmlns:a16="http://schemas.microsoft.com/office/drawing/2014/main" id="{C19994D5-A0C7-6C4D-B556-5644CD20C68C}"/>
                </a:ext>
              </a:extLst>
            </p:cNvPr>
            <p:cNvSpPr>
              <a:spLocks/>
            </p:cNvSpPr>
            <p:nvPr>
              <p:custDataLst>
                <p:tags r:id="rId256"/>
              </p:custDataLst>
            </p:nvPr>
          </p:nvSpPr>
          <p:spPr bwMode="auto">
            <a:xfrm>
              <a:off x="4123981" y="4667478"/>
              <a:ext cx="100718" cy="63485"/>
            </a:xfrm>
            <a:custGeom>
              <a:avLst/>
              <a:gdLst>
                <a:gd name="T0" fmla="*/ 67904 w 186"/>
                <a:gd name="T1" fmla="*/ 11540 h 104"/>
                <a:gd name="T2" fmla="*/ 64797 w 186"/>
                <a:gd name="T3" fmla="*/ 11540 h 104"/>
                <a:gd name="T4" fmla="*/ 62578 w 186"/>
                <a:gd name="T5" fmla="*/ 10990 h 104"/>
                <a:gd name="T6" fmla="*/ 60359 w 186"/>
                <a:gd name="T7" fmla="*/ 9891 h 104"/>
                <a:gd name="T8" fmla="*/ 59028 w 186"/>
                <a:gd name="T9" fmla="*/ 8243 h 104"/>
                <a:gd name="T10" fmla="*/ 57696 w 186"/>
                <a:gd name="T11" fmla="*/ 7144 h 104"/>
                <a:gd name="T12" fmla="*/ 55477 w 186"/>
                <a:gd name="T13" fmla="*/ 6045 h 104"/>
                <a:gd name="T14" fmla="*/ 53258 w 186"/>
                <a:gd name="T15" fmla="*/ 5495 h 104"/>
                <a:gd name="T16" fmla="*/ 50151 w 186"/>
                <a:gd name="T17" fmla="*/ 4946 h 104"/>
                <a:gd name="T18" fmla="*/ 44382 w 186"/>
                <a:gd name="T19" fmla="*/ 4396 h 104"/>
                <a:gd name="T20" fmla="*/ 39056 w 186"/>
                <a:gd name="T21" fmla="*/ 3297 h 104"/>
                <a:gd name="T22" fmla="*/ 33286 w 186"/>
                <a:gd name="T23" fmla="*/ 1649 h 104"/>
                <a:gd name="T24" fmla="*/ 28404 w 186"/>
                <a:gd name="T25" fmla="*/ 550 h 104"/>
                <a:gd name="T26" fmla="*/ 26629 w 186"/>
                <a:gd name="T27" fmla="*/ 0 h 104"/>
                <a:gd name="T28" fmla="*/ 23966 w 186"/>
                <a:gd name="T29" fmla="*/ 0 h 104"/>
                <a:gd name="T30" fmla="*/ 22635 w 186"/>
                <a:gd name="T31" fmla="*/ 550 h 104"/>
                <a:gd name="T32" fmla="*/ 20416 w 186"/>
                <a:gd name="T33" fmla="*/ 1099 h 104"/>
                <a:gd name="T34" fmla="*/ 19528 w 186"/>
                <a:gd name="T35" fmla="*/ 2198 h 104"/>
                <a:gd name="T36" fmla="*/ 18640 w 186"/>
                <a:gd name="T37" fmla="*/ 3297 h 104"/>
                <a:gd name="T38" fmla="*/ 18197 w 186"/>
                <a:gd name="T39" fmla="*/ 5495 h 104"/>
                <a:gd name="T40" fmla="*/ 17753 w 186"/>
                <a:gd name="T41" fmla="*/ 8243 h 104"/>
                <a:gd name="T42" fmla="*/ 15090 w 186"/>
                <a:gd name="T43" fmla="*/ 14837 h 104"/>
                <a:gd name="T44" fmla="*/ 8876 w 186"/>
                <a:gd name="T45" fmla="*/ 25827 h 104"/>
                <a:gd name="T46" fmla="*/ 3107 w 186"/>
                <a:gd name="T47" fmla="*/ 36268 h 104"/>
                <a:gd name="T48" fmla="*/ 0 w 186"/>
                <a:gd name="T49" fmla="*/ 42313 h 104"/>
                <a:gd name="T50" fmla="*/ 3551 w 186"/>
                <a:gd name="T51" fmla="*/ 42313 h 104"/>
                <a:gd name="T52" fmla="*/ 7101 w 186"/>
                <a:gd name="T53" fmla="*/ 42862 h 104"/>
                <a:gd name="T54" fmla="*/ 9320 w 186"/>
                <a:gd name="T55" fmla="*/ 43412 h 104"/>
                <a:gd name="T56" fmla="*/ 11095 w 186"/>
                <a:gd name="T57" fmla="*/ 44511 h 104"/>
                <a:gd name="T58" fmla="*/ 14646 w 186"/>
                <a:gd name="T59" fmla="*/ 46709 h 104"/>
                <a:gd name="T60" fmla="*/ 17753 w 186"/>
                <a:gd name="T61" fmla="*/ 48907 h 104"/>
                <a:gd name="T62" fmla="*/ 19972 w 186"/>
                <a:gd name="T63" fmla="*/ 51655 h 104"/>
                <a:gd name="T64" fmla="*/ 23078 w 186"/>
                <a:gd name="T65" fmla="*/ 53853 h 104"/>
                <a:gd name="T66" fmla="*/ 24854 w 186"/>
                <a:gd name="T67" fmla="*/ 54952 h 104"/>
                <a:gd name="T68" fmla="*/ 27073 w 186"/>
                <a:gd name="T69" fmla="*/ 55501 h 104"/>
                <a:gd name="T70" fmla="*/ 29292 w 186"/>
                <a:gd name="T71" fmla="*/ 56051 h 104"/>
                <a:gd name="T72" fmla="*/ 32842 w 186"/>
                <a:gd name="T73" fmla="*/ 56051 h 104"/>
                <a:gd name="T74" fmla="*/ 47488 w 186"/>
                <a:gd name="T75" fmla="*/ 56600 h 104"/>
                <a:gd name="T76" fmla="*/ 58140 w 186"/>
                <a:gd name="T77" fmla="*/ 57150 h 104"/>
                <a:gd name="T78" fmla="*/ 59915 w 186"/>
                <a:gd name="T79" fmla="*/ 56600 h 104"/>
                <a:gd name="T80" fmla="*/ 61691 w 186"/>
                <a:gd name="T81" fmla="*/ 56051 h 104"/>
                <a:gd name="T82" fmla="*/ 63022 w 186"/>
                <a:gd name="T83" fmla="*/ 54952 h 104"/>
                <a:gd name="T84" fmla="*/ 64353 w 186"/>
                <a:gd name="T85" fmla="*/ 53303 h 104"/>
                <a:gd name="T86" fmla="*/ 65241 w 186"/>
                <a:gd name="T87" fmla="*/ 51655 h 104"/>
                <a:gd name="T88" fmla="*/ 66573 w 186"/>
                <a:gd name="T89" fmla="*/ 48358 h 104"/>
                <a:gd name="T90" fmla="*/ 67460 w 186"/>
                <a:gd name="T91" fmla="*/ 45610 h 104"/>
                <a:gd name="T92" fmla="*/ 67904 w 186"/>
                <a:gd name="T93" fmla="*/ 42313 h 104"/>
                <a:gd name="T94" fmla="*/ 82550 w 186"/>
                <a:gd name="T95" fmla="*/ 14837 h 104"/>
                <a:gd name="T96" fmla="*/ 67904 w 186"/>
                <a:gd name="T97" fmla="*/ 11540 h 1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6" h="104">
                  <a:moveTo>
                    <a:pt x="153" y="21"/>
                  </a:moveTo>
                  <a:lnTo>
                    <a:pt x="146" y="21"/>
                  </a:lnTo>
                  <a:lnTo>
                    <a:pt x="141" y="20"/>
                  </a:lnTo>
                  <a:lnTo>
                    <a:pt x="136" y="18"/>
                  </a:lnTo>
                  <a:lnTo>
                    <a:pt x="133" y="15"/>
                  </a:lnTo>
                  <a:lnTo>
                    <a:pt x="130" y="13"/>
                  </a:lnTo>
                  <a:lnTo>
                    <a:pt x="125" y="11"/>
                  </a:lnTo>
                  <a:lnTo>
                    <a:pt x="120" y="10"/>
                  </a:lnTo>
                  <a:lnTo>
                    <a:pt x="113" y="9"/>
                  </a:lnTo>
                  <a:lnTo>
                    <a:pt x="100" y="8"/>
                  </a:lnTo>
                  <a:lnTo>
                    <a:pt x="88" y="6"/>
                  </a:lnTo>
                  <a:lnTo>
                    <a:pt x="75" y="3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51" y="1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1" y="10"/>
                  </a:lnTo>
                  <a:lnTo>
                    <a:pt x="40" y="15"/>
                  </a:lnTo>
                  <a:lnTo>
                    <a:pt x="34" y="27"/>
                  </a:lnTo>
                  <a:lnTo>
                    <a:pt x="20" y="47"/>
                  </a:lnTo>
                  <a:lnTo>
                    <a:pt x="7" y="66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16" y="78"/>
                  </a:lnTo>
                  <a:lnTo>
                    <a:pt x="21" y="79"/>
                  </a:lnTo>
                  <a:lnTo>
                    <a:pt x="25" y="81"/>
                  </a:lnTo>
                  <a:lnTo>
                    <a:pt x="33" y="85"/>
                  </a:lnTo>
                  <a:lnTo>
                    <a:pt x="40" y="89"/>
                  </a:lnTo>
                  <a:lnTo>
                    <a:pt x="45" y="94"/>
                  </a:lnTo>
                  <a:lnTo>
                    <a:pt x="52" y="98"/>
                  </a:lnTo>
                  <a:lnTo>
                    <a:pt x="56" y="100"/>
                  </a:lnTo>
                  <a:lnTo>
                    <a:pt x="61" y="101"/>
                  </a:lnTo>
                  <a:lnTo>
                    <a:pt x="66" y="102"/>
                  </a:lnTo>
                  <a:lnTo>
                    <a:pt x="74" y="102"/>
                  </a:lnTo>
                  <a:lnTo>
                    <a:pt x="107" y="103"/>
                  </a:lnTo>
                  <a:lnTo>
                    <a:pt x="131" y="104"/>
                  </a:lnTo>
                  <a:lnTo>
                    <a:pt x="135" y="103"/>
                  </a:lnTo>
                  <a:lnTo>
                    <a:pt x="139" y="102"/>
                  </a:lnTo>
                  <a:lnTo>
                    <a:pt x="142" y="100"/>
                  </a:lnTo>
                  <a:lnTo>
                    <a:pt x="145" y="97"/>
                  </a:lnTo>
                  <a:lnTo>
                    <a:pt x="147" y="94"/>
                  </a:lnTo>
                  <a:lnTo>
                    <a:pt x="150" y="88"/>
                  </a:lnTo>
                  <a:lnTo>
                    <a:pt x="152" y="83"/>
                  </a:lnTo>
                  <a:lnTo>
                    <a:pt x="153" y="77"/>
                  </a:lnTo>
                  <a:lnTo>
                    <a:pt x="186" y="27"/>
                  </a:lnTo>
                  <a:lnTo>
                    <a:pt x="153" y="2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41" name="Freeform 447">
              <a:extLst>
                <a:ext uri="{FF2B5EF4-FFF2-40B4-BE49-F238E27FC236}">
                  <a16:creationId xmlns:a16="http://schemas.microsoft.com/office/drawing/2014/main" id="{DC3B2F0E-0F62-A74C-8AEC-05BF433437D0}"/>
                </a:ext>
              </a:extLst>
            </p:cNvPr>
            <p:cNvSpPr>
              <a:spLocks/>
            </p:cNvSpPr>
            <p:nvPr>
              <p:custDataLst>
                <p:tags r:id="rId257"/>
              </p:custDataLst>
            </p:nvPr>
          </p:nvSpPr>
          <p:spPr bwMode="auto">
            <a:xfrm>
              <a:off x="5526283" y="4140198"/>
              <a:ext cx="216930" cy="183401"/>
            </a:xfrm>
            <a:custGeom>
              <a:avLst/>
              <a:gdLst>
                <a:gd name="T0" fmla="*/ 2634 w 405"/>
                <a:gd name="T1" fmla="*/ 136707 h 314"/>
                <a:gd name="T2" fmla="*/ 5707 w 405"/>
                <a:gd name="T3" fmla="*/ 124614 h 314"/>
                <a:gd name="T4" fmla="*/ 7463 w 405"/>
                <a:gd name="T5" fmla="*/ 106211 h 314"/>
                <a:gd name="T6" fmla="*/ 10097 w 405"/>
                <a:gd name="T7" fmla="*/ 90963 h 314"/>
                <a:gd name="T8" fmla="*/ 14048 w 405"/>
                <a:gd name="T9" fmla="*/ 85179 h 314"/>
                <a:gd name="T10" fmla="*/ 21073 w 405"/>
                <a:gd name="T11" fmla="*/ 78869 h 314"/>
                <a:gd name="T12" fmla="*/ 31609 w 405"/>
                <a:gd name="T13" fmla="*/ 74137 h 314"/>
                <a:gd name="T14" fmla="*/ 40828 w 405"/>
                <a:gd name="T15" fmla="*/ 70457 h 314"/>
                <a:gd name="T16" fmla="*/ 45657 w 405"/>
                <a:gd name="T17" fmla="*/ 65725 h 314"/>
                <a:gd name="T18" fmla="*/ 49608 w 405"/>
                <a:gd name="T19" fmla="*/ 59941 h 314"/>
                <a:gd name="T20" fmla="*/ 53999 w 405"/>
                <a:gd name="T21" fmla="*/ 48899 h 314"/>
                <a:gd name="T22" fmla="*/ 59706 w 405"/>
                <a:gd name="T23" fmla="*/ 36280 h 314"/>
                <a:gd name="T24" fmla="*/ 64535 w 405"/>
                <a:gd name="T25" fmla="*/ 28919 h 314"/>
                <a:gd name="T26" fmla="*/ 68047 w 405"/>
                <a:gd name="T27" fmla="*/ 26816 h 314"/>
                <a:gd name="T28" fmla="*/ 74632 w 405"/>
                <a:gd name="T29" fmla="*/ 26816 h 314"/>
                <a:gd name="T30" fmla="*/ 82973 w 405"/>
                <a:gd name="T31" fmla="*/ 25238 h 314"/>
                <a:gd name="T32" fmla="*/ 93510 w 405"/>
                <a:gd name="T33" fmla="*/ 18403 h 314"/>
                <a:gd name="T34" fmla="*/ 104046 w 405"/>
                <a:gd name="T35" fmla="*/ 10516 h 314"/>
                <a:gd name="T36" fmla="*/ 112826 w 405"/>
                <a:gd name="T37" fmla="*/ 5784 h 314"/>
                <a:gd name="T38" fmla="*/ 123801 w 405"/>
                <a:gd name="T39" fmla="*/ 2103 h 314"/>
                <a:gd name="T40" fmla="*/ 137850 w 405"/>
                <a:gd name="T41" fmla="*/ 0 h 314"/>
                <a:gd name="T42" fmla="*/ 145752 w 405"/>
                <a:gd name="T43" fmla="*/ 7361 h 314"/>
                <a:gd name="T44" fmla="*/ 147947 w 405"/>
                <a:gd name="T45" fmla="*/ 17877 h 314"/>
                <a:gd name="T46" fmla="*/ 150581 w 405"/>
                <a:gd name="T47" fmla="*/ 26290 h 314"/>
                <a:gd name="T48" fmla="*/ 154532 w 405"/>
                <a:gd name="T49" fmla="*/ 32599 h 314"/>
                <a:gd name="T50" fmla="*/ 161557 w 405"/>
                <a:gd name="T51" fmla="*/ 38909 h 314"/>
                <a:gd name="T52" fmla="*/ 167703 w 405"/>
                <a:gd name="T53" fmla="*/ 44693 h 314"/>
                <a:gd name="T54" fmla="*/ 171215 w 405"/>
                <a:gd name="T55" fmla="*/ 48899 h 314"/>
                <a:gd name="T56" fmla="*/ 173849 w 405"/>
                <a:gd name="T57" fmla="*/ 60467 h 314"/>
                <a:gd name="T58" fmla="*/ 174727 w 405"/>
                <a:gd name="T59" fmla="*/ 75189 h 314"/>
                <a:gd name="T60" fmla="*/ 174727 w 405"/>
                <a:gd name="T61" fmla="*/ 89385 h 314"/>
                <a:gd name="T62" fmla="*/ 176483 w 405"/>
                <a:gd name="T63" fmla="*/ 103056 h 314"/>
                <a:gd name="T64" fmla="*/ 174727 w 405"/>
                <a:gd name="T65" fmla="*/ 114098 h 314"/>
                <a:gd name="T66" fmla="*/ 167703 w 405"/>
                <a:gd name="T67" fmla="*/ 118830 h 314"/>
                <a:gd name="T68" fmla="*/ 160240 w 405"/>
                <a:gd name="T69" fmla="*/ 126717 h 314"/>
                <a:gd name="T70" fmla="*/ 159361 w 405"/>
                <a:gd name="T71" fmla="*/ 124614 h 314"/>
                <a:gd name="T72" fmla="*/ 157166 w 405"/>
                <a:gd name="T73" fmla="*/ 122511 h 314"/>
                <a:gd name="T74" fmla="*/ 150142 w 405"/>
                <a:gd name="T75" fmla="*/ 119356 h 314"/>
                <a:gd name="T76" fmla="*/ 140045 w 405"/>
                <a:gd name="T77" fmla="*/ 117253 h 314"/>
                <a:gd name="T78" fmla="*/ 66730 w 405"/>
                <a:gd name="T79" fmla="*/ 126717 h 314"/>
                <a:gd name="T80" fmla="*/ 65852 w 405"/>
                <a:gd name="T81" fmla="*/ 135130 h 314"/>
                <a:gd name="T82" fmla="*/ 65852 w 405"/>
                <a:gd name="T83" fmla="*/ 144068 h 314"/>
                <a:gd name="T84" fmla="*/ 66730 w 405"/>
                <a:gd name="T85" fmla="*/ 165100 h 314"/>
                <a:gd name="T86" fmla="*/ 61023 w 405"/>
                <a:gd name="T87" fmla="*/ 164048 h 314"/>
                <a:gd name="T88" fmla="*/ 55316 w 405"/>
                <a:gd name="T89" fmla="*/ 160368 h 314"/>
                <a:gd name="T90" fmla="*/ 43901 w 405"/>
                <a:gd name="T91" fmla="*/ 152481 h 314"/>
                <a:gd name="T92" fmla="*/ 39072 w 405"/>
                <a:gd name="T93" fmla="*/ 161419 h 314"/>
                <a:gd name="T94" fmla="*/ 35999 w 405"/>
                <a:gd name="T95" fmla="*/ 164048 h 314"/>
                <a:gd name="T96" fmla="*/ 32048 w 405"/>
                <a:gd name="T97" fmla="*/ 165100 h 314"/>
                <a:gd name="T98" fmla="*/ 26341 w 405"/>
                <a:gd name="T99" fmla="*/ 163523 h 314"/>
                <a:gd name="T100" fmla="*/ 20634 w 405"/>
                <a:gd name="T101" fmla="*/ 158790 h 314"/>
                <a:gd name="T102" fmla="*/ 12292 w 405"/>
                <a:gd name="T103" fmla="*/ 153007 h 314"/>
                <a:gd name="T104" fmla="*/ 0 w 405"/>
                <a:gd name="T105" fmla="*/ 149326 h 31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05" h="314">
                  <a:moveTo>
                    <a:pt x="0" y="272"/>
                  </a:moveTo>
                  <a:lnTo>
                    <a:pt x="6" y="260"/>
                  </a:lnTo>
                  <a:lnTo>
                    <a:pt x="11" y="248"/>
                  </a:lnTo>
                  <a:lnTo>
                    <a:pt x="13" y="237"/>
                  </a:lnTo>
                  <a:lnTo>
                    <a:pt x="15" y="226"/>
                  </a:lnTo>
                  <a:lnTo>
                    <a:pt x="17" y="202"/>
                  </a:lnTo>
                  <a:lnTo>
                    <a:pt x="20" y="179"/>
                  </a:lnTo>
                  <a:lnTo>
                    <a:pt x="23" y="173"/>
                  </a:lnTo>
                  <a:lnTo>
                    <a:pt x="26" y="167"/>
                  </a:lnTo>
                  <a:lnTo>
                    <a:pt x="32" y="162"/>
                  </a:lnTo>
                  <a:lnTo>
                    <a:pt x="36" y="158"/>
                  </a:lnTo>
                  <a:lnTo>
                    <a:pt x="48" y="150"/>
                  </a:lnTo>
                  <a:lnTo>
                    <a:pt x="60" y="145"/>
                  </a:lnTo>
                  <a:lnTo>
                    <a:pt x="72" y="141"/>
                  </a:lnTo>
                  <a:lnTo>
                    <a:pt x="83" y="137"/>
                  </a:lnTo>
                  <a:lnTo>
                    <a:pt x="93" y="134"/>
                  </a:lnTo>
                  <a:lnTo>
                    <a:pt x="100" y="130"/>
                  </a:lnTo>
                  <a:lnTo>
                    <a:pt x="104" y="125"/>
                  </a:lnTo>
                  <a:lnTo>
                    <a:pt x="109" y="120"/>
                  </a:lnTo>
                  <a:lnTo>
                    <a:pt x="113" y="114"/>
                  </a:lnTo>
                  <a:lnTo>
                    <a:pt x="116" y="107"/>
                  </a:lnTo>
                  <a:lnTo>
                    <a:pt x="123" y="93"/>
                  </a:lnTo>
                  <a:lnTo>
                    <a:pt x="129" y="81"/>
                  </a:lnTo>
                  <a:lnTo>
                    <a:pt x="136" y="69"/>
                  </a:lnTo>
                  <a:lnTo>
                    <a:pt x="143" y="59"/>
                  </a:lnTo>
                  <a:lnTo>
                    <a:pt x="147" y="55"/>
                  </a:lnTo>
                  <a:lnTo>
                    <a:pt x="150" y="53"/>
                  </a:lnTo>
                  <a:lnTo>
                    <a:pt x="155" y="51"/>
                  </a:lnTo>
                  <a:lnTo>
                    <a:pt x="159" y="50"/>
                  </a:lnTo>
                  <a:lnTo>
                    <a:pt x="170" y="51"/>
                  </a:lnTo>
                  <a:lnTo>
                    <a:pt x="180" y="50"/>
                  </a:lnTo>
                  <a:lnTo>
                    <a:pt x="189" y="48"/>
                  </a:lnTo>
                  <a:lnTo>
                    <a:pt x="196" y="44"/>
                  </a:lnTo>
                  <a:lnTo>
                    <a:pt x="213" y="35"/>
                  </a:lnTo>
                  <a:lnTo>
                    <a:pt x="228" y="25"/>
                  </a:lnTo>
                  <a:lnTo>
                    <a:pt x="237" y="20"/>
                  </a:lnTo>
                  <a:lnTo>
                    <a:pt x="247" y="15"/>
                  </a:lnTo>
                  <a:lnTo>
                    <a:pt x="257" y="11"/>
                  </a:lnTo>
                  <a:lnTo>
                    <a:pt x="269" y="7"/>
                  </a:lnTo>
                  <a:lnTo>
                    <a:pt x="282" y="4"/>
                  </a:lnTo>
                  <a:lnTo>
                    <a:pt x="296" y="1"/>
                  </a:lnTo>
                  <a:lnTo>
                    <a:pt x="314" y="0"/>
                  </a:lnTo>
                  <a:lnTo>
                    <a:pt x="332" y="1"/>
                  </a:lnTo>
                  <a:lnTo>
                    <a:pt x="332" y="14"/>
                  </a:lnTo>
                  <a:lnTo>
                    <a:pt x="335" y="25"/>
                  </a:lnTo>
                  <a:lnTo>
                    <a:pt x="337" y="34"/>
                  </a:lnTo>
                  <a:lnTo>
                    <a:pt x="340" y="43"/>
                  </a:lnTo>
                  <a:lnTo>
                    <a:pt x="343" y="50"/>
                  </a:lnTo>
                  <a:lnTo>
                    <a:pt x="348" y="56"/>
                  </a:lnTo>
                  <a:lnTo>
                    <a:pt x="352" y="62"/>
                  </a:lnTo>
                  <a:lnTo>
                    <a:pt x="357" y="66"/>
                  </a:lnTo>
                  <a:lnTo>
                    <a:pt x="368" y="74"/>
                  </a:lnTo>
                  <a:lnTo>
                    <a:pt x="378" y="81"/>
                  </a:lnTo>
                  <a:lnTo>
                    <a:pt x="382" y="85"/>
                  </a:lnTo>
                  <a:lnTo>
                    <a:pt x="385" y="89"/>
                  </a:lnTo>
                  <a:lnTo>
                    <a:pt x="390" y="93"/>
                  </a:lnTo>
                  <a:lnTo>
                    <a:pt x="392" y="100"/>
                  </a:lnTo>
                  <a:lnTo>
                    <a:pt x="396" y="115"/>
                  </a:lnTo>
                  <a:lnTo>
                    <a:pt x="398" y="129"/>
                  </a:lnTo>
                  <a:lnTo>
                    <a:pt x="398" y="143"/>
                  </a:lnTo>
                  <a:lnTo>
                    <a:pt x="398" y="157"/>
                  </a:lnTo>
                  <a:lnTo>
                    <a:pt x="398" y="170"/>
                  </a:lnTo>
                  <a:lnTo>
                    <a:pt x="399" y="183"/>
                  </a:lnTo>
                  <a:lnTo>
                    <a:pt x="402" y="196"/>
                  </a:lnTo>
                  <a:lnTo>
                    <a:pt x="405" y="211"/>
                  </a:lnTo>
                  <a:lnTo>
                    <a:pt x="398" y="217"/>
                  </a:lnTo>
                  <a:lnTo>
                    <a:pt x="390" y="221"/>
                  </a:lnTo>
                  <a:lnTo>
                    <a:pt x="382" y="226"/>
                  </a:lnTo>
                  <a:lnTo>
                    <a:pt x="374" y="233"/>
                  </a:lnTo>
                  <a:lnTo>
                    <a:pt x="365" y="241"/>
                  </a:lnTo>
                  <a:lnTo>
                    <a:pt x="365" y="239"/>
                  </a:lnTo>
                  <a:lnTo>
                    <a:pt x="363" y="237"/>
                  </a:lnTo>
                  <a:lnTo>
                    <a:pt x="361" y="235"/>
                  </a:lnTo>
                  <a:lnTo>
                    <a:pt x="358" y="233"/>
                  </a:lnTo>
                  <a:lnTo>
                    <a:pt x="351" y="230"/>
                  </a:lnTo>
                  <a:lnTo>
                    <a:pt x="342" y="227"/>
                  </a:lnTo>
                  <a:lnTo>
                    <a:pt x="326" y="224"/>
                  </a:lnTo>
                  <a:lnTo>
                    <a:pt x="319" y="223"/>
                  </a:lnTo>
                  <a:lnTo>
                    <a:pt x="300" y="241"/>
                  </a:lnTo>
                  <a:lnTo>
                    <a:pt x="152" y="241"/>
                  </a:lnTo>
                  <a:lnTo>
                    <a:pt x="151" y="249"/>
                  </a:lnTo>
                  <a:lnTo>
                    <a:pt x="150" y="257"/>
                  </a:lnTo>
                  <a:lnTo>
                    <a:pt x="150" y="266"/>
                  </a:lnTo>
                  <a:lnTo>
                    <a:pt x="150" y="274"/>
                  </a:lnTo>
                  <a:lnTo>
                    <a:pt x="152" y="291"/>
                  </a:lnTo>
                  <a:lnTo>
                    <a:pt x="152" y="314"/>
                  </a:lnTo>
                  <a:lnTo>
                    <a:pt x="146" y="314"/>
                  </a:lnTo>
                  <a:lnTo>
                    <a:pt x="139" y="312"/>
                  </a:lnTo>
                  <a:lnTo>
                    <a:pt x="133" y="308"/>
                  </a:lnTo>
                  <a:lnTo>
                    <a:pt x="126" y="305"/>
                  </a:lnTo>
                  <a:lnTo>
                    <a:pt x="114" y="297"/>
                  </a:lnTo>
                  <a:lnTo>
                    <a:pt x="100" y="290"/>
                  </a:lnTo>
                  <a:lnTo>
                    <a:pt x="94" y="299"/>
                  </a:lnTo>
                  <a:lnTo>
                    <a:pt x="89" y="307"/>
                  </a:lnTo>
                  <a:lnTo>
                    <a:pt x="85" y="310"/>
                  </a:lnTo>
                  <a:lnTo>
                    <a:pt x="82" y="312"/>
                  </a:lnTo>
                  <a:lnTo>
                    <a:pt x="78" y="314"/>
                  </a:lnTo>
                  <a:lnTo>
                    <a:pt x="73" y="314"/>
                  </a:lnTo>
                  <a:lnTo>
                    <a:pt x="66" y="313"/>
                  </a:lnTo>
                  <a:lnTo>
                    <a:pt x="60" y="311"/>
                  </a:lnTo>
                  <a:lnTo>
                    <a:pt x="54" y="306"/>
                  </a:lnTo>
                  <a:lnTo>
                    <a:pt x="47" y="302"/>
                  </a:lnTo>
                  <a:lnTo>
                    <a:pt x="38" y="296"/>
                  </a:lnTo>
                  <a:lnTo>
                    <a:pt x="28" y="291"/>
                  </a:lnTo>
                  <a:lnTo>
                    <a:pt x="16" y="287"/>
                  </a:lnTo>
                  <a:lnTo>
                    <a:pt x="0" y="284"/>
                  </a:lnTo>
                  <a:lnTo>
                    <a:pt x="0" y="27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42" name="Freeform 448">
              <a:extLst>
                <a:ext uri="{FF2B5EF4-FFF2-40B4-BE49-F238E27FC236}">
                  <a16:creationId xmlns:a16="http://schemas.microsoft.com/office/drawing/2014/main" id="{93613940-C08B-924F-A24F-AC1E61EB078E}"/>
                </a:ext>
              </a:extLst>
            </p:cNvPr>
            <p:cNvSpPr>
              <a:spLocks/>
            </p:cNvSpPr>
            <p:nvPr>
              <p:custDataLst>
                <p:tags r:id="rId258"/>
              </p:custDataLst>
            </p:nvPr>
          </p:nvSpPr>
          <p:spPr bwMode="auto">
            <a:xfrm>
              <a:off x="5950458" y="4216029"/>
              <a:ext cx="236301" cy="387965"/>
            </a:xfrm>
            <a:custGeom>
              <a:avLst/>
              <a:gdLst>
                <a:gd name="T0" fmla="*/ 143225 w 453"/>
                <a:gd name="T1" fmla="*/ 19021 h 661"/>
                <a:gd name="T2" fmla="*/ 137240 w 453"/>
                <a:gd name="T3" fmla="*/ 51780 h 661"/>
                <a:gd name="T4" fmla="*/ 118428 w 453"/>
                <a:gd name="T5" fmla="*/ 85595 h 661"/>
                <a:gd name="T6" fmla="*/ 108167 w 453"/>
                <a:gd name="T7" fmla="*/ 115712 h 661"/>
                <a:gd name="T8" fmla="*/ 99189 w 453"/>
                <a:gd name="T9" fmla="*/ 143716 h 661"/>
                <a:gd name="T10" fmla="*/ 89356 w 453"/>
                <a:gd name="T11" fmla="*/ 173832 h 661"/>
                <a:gd name="T12" fmla="*/ 83798 w 453"/>
                <a:gd name="T13" fmla="*/ 191269 h 661"/>
                <a:gd name="T14" fmla="*/ 76957 w 453"/>
                <a:gd name="T15" fmla="*/ 200779 h 661"/>
                <a:gd name="T16" fmla="*/ 71399 w 453"/>
                <a:gd name="T17" fmla="*/ 206063 h 661"/>
                <a:gd name="T18" fmla="*/ 60283 w 453"/>
                <a:gd name="T19" fmla="*/ 201836 h 661"/>
                <a:gd name="T20" fmla="*/ 51732 w 453"/>
                <a:gd name="T21" fmla="*/ 195495 h 661"/>
                <a:gd name="T22" fmla="*/ 40189 w 453"/>
                <a:gd name="T23" fmla="*/ 193910 h 661"/>
                <a:gd name="T24" fmla="*/ 27362 w 453"/>
                <a:gd name="T25" fmla="*/ 200779 h 661"/>
                <a:gd name="T26" fmla="*/ 18812 w 453"/>
                <a:gd name="T27" fmla="*/ 212932 h 661"/>
                <a:gd name="T28" fmla="*/ 8978 w 453"/>
                <a:gd name="T29" fmla="*/ 239878 h 661"/>
                <a:gd name="T30" fmla="*/ 2993 w 453"/>
                <a:gd name="T31" fmla="*/ 254672 h 661"/>
                <a:gd name="T32" fmla="*/ 428 w 453"/>
                <a:gd name="T33" fmla="*/ 264183 h 661"/>
                <a:gd name="T34" fmla="*/ 3420 w 453"/>
                <a:gd name="T35" fmla="*/ 273165 h 661"/>
                <a:gd name="T36" fmla="*/ 8551 w 453"/>
                <a:gd name="T37" fmla="*/ 277921 h 661"/>
                <a:gd name="T38" fmla="*/ 23515 w 453"/>
                <a:gd name="T39" fmla="*/ 277921 h 661"/>
                <a:gd name="T40" fmla="*/ 30355 w 453"/>
                <a:gd name="T41" fmla="*/ 289545 h 661"/>
                <a:gd name="T42" fmla="*/ 31210 w 453"/>
                <a:gd name="T43" fmla="*/ 311736 h 661"/>
                <a:gd name="T44" fmla="*/ 28645 w 453"/>
                <a:gd name="T45" fmla="*/ 332871 h 661"/>
                <a:gd name="T46" fmla="*/ 185124 w 453"/>
                <a:gd name="T47" fmla="*/ 349250 h 661"/>
                <a:gd name="T48" fmla="*/ 188972 w 453"/>
                <a:gd name="T49" fmla="*/ 307509 h 661"/>
                <a:gd name="T50" fmla="*/ 177429 w 453"/>
                <a:gd name="T51" fmla="*/ 300112 h 661"/>
                <a:gd name="T52" fmla="*/ 159472 w 453"/>
                <a:gd name="T53" fmla="*/ 294300 h 661"/>
                <a:gd name="T54" fmla="*/ 150921 w 453"/>
                <a:gd name="T55" fmla="*/ 290073 h 661"/>
                <a:gd name="T56" fmla="*/ 145363 w 453"/>
                <a:gd name="T57" fmla="*/ 283733 h 661"/>
                <a:gd name="T58" fmla="*/ 142370 w 453"/>
                <a:gd name="T59" fmla="*/ 272109 h 661"/>
                <a:gd name="T60" fmla="*/ 142370 w 453"/>
                <a:gd name="T61" fmla="*/ 245162 h 661"/>
                <a:gd name="T62" fmla="*/ 144081 w 453"/>
                <a:gd name="T63" fmla="*/ 226141 h 661"/>
                <a:gd name="T64" fmla="*/ 150066 w 453"/>
                <a:gd name="T65" fmla="*/ 209761 h 661"/>
                <a:gd name="T66" fmla="*/ 159472 w 453"/>
                <a:gd name="T67" fmla="*/ 192325 h 661"/>
                <a:gd name="T68" fmla="*/ 167595 w 453"/>
                <a:gd name="T69" fmla="*/ 174361 h 661"/>
                <a:gd name="T70" fmla="*/ 170588 w 453"/>
                <a:gd name="T71" fmla="*/ 156925 h 661"/>
                <a:gd name="T72" fmla="*/ 166313 w 453"/>
                <a:gd name="T73" fmla="*/ 141074 h 661"/>
                <a:gd name="T74" fmla="*/ 159472 w 453"/>
                <a:gd name="T75" fmla="*/ 129978 h 661"/>
                <a:gd name="T76" fmla="*/ 146646 w 453"/>
                <a:gd name="T77" fmla="*/ 114655 h 661"/>
                <a:gd name="T78" fmla="*/ 142370 w 453"/>
                <a:gd name="T79" fmla="*/ 101446 h 661"/>
                <a:gd name="T80" fmla="*/ 143225 w 453"/>
                <a:gd name="T81" fmla="*/ 91407 h 661"/>
                <a:gd name="T82" fmla="*/ 150921 w 453"/>
                <a:gd name="T83" fmla="*/ 86652 h 661"/>
                <a:gd name="T84" fmla="*/ 173581 w 453"/>
                <a:gd name="T85" fmla="*/ 85595 h 661"/>
                <a:gd name="T86" fmla="*/ 168878 w 453"/>
                <a:gd name="T87" fmla="*/ 79783 h 661"/>
                <a:gd name="T88" fmla="*/ 162037 w 453"/>
                <a:gd name="T89" fmla="*/ 61819 h 661"/>
                <a:gd name="T90" fmla="*/ 158617 w 453"/>
                <a:gd name="T91" fmla="*/ 38571 h 661"/>
                <a:gd name="T92" fmla="*/ 159472 w 453"/>
                <a:gd name="T93" fmla="*/ 23776 h 661"/>
                <a:gd name="T94" fmla="*/ 156907 w 453"/>
                <a:gd name="T95" fmla="*/ 5812 h 661"/>
                <a:gd name="T96" fmla="*/ 148356 w 453"/>
                <a:gd name="T97" fmla="*/ 0 h 6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53" h="661">
                  <a:moveTo>
                    <a:pt x="330" y="9"/>
                  </a:moveTo>
                  <a:lnTo>
                    <a:pt x="332" y="23"/>
                  </a:lnTo>
                  <a:lnTo>
                    <a:pt x="335" y="36"/>
                  </a:lnTo>
                  <a:lnTo>
                    <a:pt x="340" y="50"/>
                  </a:lnTo>
                  <a:lnTo>
                    <a:pt x="346" y="63"/>
                  </a:lnTo>
                  <a:lnTo>
                    <a:pt x="321" y="98"/>
                  </a:lnTo>
                  <a:lnTo>
                    <a:pt x="298" y="129"/>
                  </a:lnTo>
                  <a:lnTo>
                    <a:pt x="287" y="145"/>
                  </a:lnTo>
                  <a:lnTo>
                    <a:pt x="277" y="162"/>
                  </a:lnTo>
                  <a:lnTo>
                    <a:pt x="268" y="179"/>
                  </a:lnTo>
                  <a:lnTo>
                    <a:pt x="259" y="200"/>
                  </a:lnTo>
                  <a:lnTo>
                    <a:pt x="253" y="219"/>
                  </a:lnTo>
                  <a:lnTo>
                    <a:pt x="245" y="237"/>
                  </a:lnTo>
                  <a:lnTo>
                    <a:pt x="239" y="255"/>
                  </a:lnTo>
                  <a:lnTo>
                    <a:pt x="232" y="272"/>
                  </a:lnTo>
                  <a:lnTo>
                    <a:pt x="225" y="289"/>
                  </a:lnTo>
                  <a:lnTo>
                    <a:pt x="218" y="309"/>
                  </a:lnTo>
                  <a:lnTo>
                    <a:pt x="209" y="329"/>
                  </a:lnTo>
                  <a:lnTo>
                    <a:pt x="200" y="353"/>
                  </a:lnTo>
                  <a:lnTo>
                    <a:pt x="199" y="356"/>
                  </a:lnTo>
                  <a:lnTo>
                    <a:pt x="196" y="362"/>
                  </a:lnTo>
                  <a:lnTo>
                    <a:pt x="191" y="368"/>
                  </a:lnTo>
                  <a:lnTo>
                    <a:pt x="186" y="374"/>
                  </a:lnTo>
                  <a:lnTo>
                    <a:pt x="180" y="380"/>
                  </a:lnTo>
                  <a:lnTo>
                    <a:pt x="175" y="385"/>
                  </a:lnTo>
                  <a:lnTo>
                    <a:pt x="171" y="389"/>
                  </a:lnTo>
                  <a:lnTo>
                    <a:pt x="167" y="390"/>
                  </a:lnTo>
                  <a:lnTo>
                    <a:pt x="157" y="389"/>
                  </a:lnTo>
                  <a:lnTo>
                    <a:pt x="149" y="386"/>
                  </a:lnTo>
                  <a:lnTo>
                    <a:pt x="141" y="382"/>
                  </a:lnTo>
                  <a:lnTo>
                    <a:pt x="134" y="378"/>
                  </a:lnTo>
                  <a:lnTo>
                    <a:pt x="128" y="374"/>
                  </a:lnTo>
                  <a:lnTo>
                    <a:pt x="121" y="370"/>
                  </a:lnTo>
                  <a:lnTo>
                    <a:pt x="115" y="367"/>
                  </a:lnTo>
                  <a:lnTo>
                    <a:pt x="107" y="366"/>
                  </a:lnTo>
                  <a:lnTo>
                    <a:pt x="94" y="367"/>
                  </a:lnTo>
                  <a:lnTo>
                    <a:pt x="83" y="370"/>
                  </a:lnTo>
                  <a:lnTo>
                    <a:pt x="73" y="374"/>
                  </a:lnTo>
                  <a:lnTo>
                    <a:pt x="64" y="380"/>
                  </a:lnTo>
                  <a:lnTo>
                    <a:pt x="56" y="387"/>
                  </a:lnTo>
                  <a:lnTo>
                    <a:pt x="50" y="395"/>
                  </a:lnTo>
                  <a:lnTo>
                    <a:pt x="44" y="403"/>
                  </a:lnTo>
                  <a:lnTo>
                    <a:pt x="39" y="413"/>
                  </a:lnTo>
                  <a:lnTo>
                    <a:pt x="30" y="434"/>
                  </a:lnTo>
                  <a:lnTo>
                    <a:pt x="21" y="454"/>
                  </a:lnTo>
                  <a:lnTo>
                    <a:pt x="17" y="463"/>
                  </a:lnTo>
                  <a:lnTo>
                    <a:pt x="11" y="473"/>
                  </a:lnTo>
                  <a:lnTo>
                    <a:pt x="7" y="482"/>
                  </a:lnTo>
                  <a:lnTo>
                    <a:pt x="0" y="489"/>
                  </a:lnTo>
                  <a:lnTo>
                    <a:pt x="1" y="494"/>
                  </a:lnTo>
                  <a:lnTo>
                    <a:pt x="1" y="500"/>
                  </a:lnTo>
                  <a:lnTo>
                    <a:pt x="4" y="506"/>
                  </a:lnTo>
                  <a:lnTo>
                    <a:pt x="6" y="512"/>
                  </a:lnTo>
                  <a:lnTo>
                    <a:pt x="8" y="517"/>
                  </a:lnTo>
                  <a:lnTo>
                    <a:pt x="11" y="521"/>
                  </a:lnTo>
                  <a:lnTo>
                    <a:pt x="16" y="524"/>
                  </a:lnTo>
                  <a:lnTo>
                    <a:pt x="20" y="526"/>
                  </a:lnTo>
                  <a:lnTo>
                    <a:pt x="28" y="526"/>
                  </a:lnTo>
                  <a:lnTo>
                    <a:pt x="40" y="526"/>
                  </a:lnTo>
                  <a:lnTo>
                    <a:pt x="55" y="526"/>
                  </a:lnTo>
                  <a:lnTo>
                    <a:pt x="74" y="526"/>
                  </a:lnTo>
                  <a:lnTo>
                    <a:pt x="72" y="537"/>
                  </a:lnTo>
                  <a:lnTo>
                    <a:pt x="71" y="548"/>
                  </a:lnTo>
                  <a:lnTo>
                    <a:pt x="71" y="558"/>
                  </a:lnTo>
                  <a:lnTo>
                    <a:pt x="72" y="569"/>
                  </a:lnTo>
                  <a:lnTo>
                    <a:pt x="73" y="590"/>
                  </a:lnTo>
                  <a:lnTo>
                    <a:pt x="74" y="612"/>
                  </a:lnTo>
                  <a:lnTo>
                    <a:pt x="71" y="621"/>
                  </a:lnTo>
                  <a:lnTo>
                    <a:pt x="67" y="630"/>
                  </a:lnTo>
                  <a:lnTo>
                    <a:pt x="167" y="630"/>
                  </a:lnTo>
                  <a:lnTo>
                    <a:pt x="273" y="630"/>
                  </a:lnTo>
                  <a:lnTo>
                    <a:pt x="433" y="661"/>
                  </a:lnTo>
                  <a:lnTo>
                    <a:pt x="453" y="594"/>
                  </a:lnTo>
                  <a:lnTo>
                    <a:pt x="447" y="588"/>
                  </a:lnTo>
                  <a:lnTo>
                    <a:pt x="442" y="582"/>
                  </a:lnTo>
                  <a:lnTo>
                    <a:pt x="435" y="577"/>
                  </a:lnTo>
                  <a:lnTo>
                    <a:pt x="430" y="573"/>
                  </a:lnTo>
                  <a:lnTo>
                    <a:pt x="415" y="568"/>
                  </a:lnTo>
                  <a:lnTo>
                    <a:pt x="402" y="564"/>
                  </a:lnTo>
                  <a:lnTo>
                    <a:pt x="387" y="561"/>
                  </a:lnTo>
                  <a:lnTo>
                    <a:pt x="373" y="557"/>
                  </a:lnTo>
                  <a:lnTo>
                    <a:pt x="366" y="555"/>
                  </a:lnTo>
                  <a:lnTo>
                    <a:pt x="359" y="552"/>
                  </a:lnTo>
                  <a:lnTo>
                    <a:pt x="353" y="549"/>
                  </a:lnTo>
                  <a:lnTo>
                    <a:pt x="346" y="544"/>
                  </a:lnTo>
                  <a:lnTo>
                    <a:pt x="343" y="541"/>
                  </a:lnTo>
                  <a:lnTo>
                    <a:pt x="340" y="537"/>
                  </a:lnTo>
                  <a:lnTo>
                    <a:pt x="337" y="532"/>
                  </a:lnTo>
                  <a:lnTo>
                    <a:pt x="335" y="527"/>
                  </a:lnTo>
                  <a:lnTo>
                    <a:pt x="333" y="515"/>
                  </a:lnTo>
                  <a:lnTo>
                    <a:pt x="332" y="504"/>
                  </a:lnTo>
                  <a:lnTo>
                    <a:pt x="332" y="482"/>
                  </a:lnTo>
                  <a:lnTo>
                    <a:pt x="333" y="464"/>
                  </a:lnTo>
                  <a:lnTo>
                    <a:pt x="333" y="451"/>
                  </a:lnTo>
                  <a:lnTo>
                    <a:pt x="335" y="439"/>
                  </a:lnTo>
                  <a:lnTo>
                    <a:pt x="337" y="428"/>
                  </a:lnTo>
                  <a:lnTo>
                    <a:pt x="342" y="417"/>
                  </a:lnTo>
                  <a:lnTo>
                    <a:pt x="345" y="406"/>
                  </a:lnTo>
                  <a:lnTo>
                    <a:pt x="351" y="397"/>
                  </a:lnTo>
                  <a:lnTo>
                    <a:pt x="355" y="389"/>
                  </a:lnTo>
                  <a:lnTo>
                    <a:pt x="362" y="380"/>
                  </a:lnTo>
                  <a:lnTo>
                    <a:pt x="373" y="364"/>
                  </a:lnTo>
                  <a:lnTo>
                    <a:pt x="384" y="347"/>
                  </a:lnTo>
                  <a:lnTo>
                    <a:pt x="388" y="338"/>
                  </a:lnTo>
                  <a:lnTo>
                    <a:pt x="392" y="330"/>
                  </a:lnTo>
                  <a:lnTo>
                    <a:pt x="397" y="320"/>
                  </a:lnTo>
                  <a:lnTo>
                    <a:pt x="399" y="310"/>
                  </a:lnTo>
                  <a:lnTo>
                    <a:pt x="399" y="297"/>
                  </a:lnTo>
                  <a:lnTo>
                    <a:pt x="397" y="286"/>
                  </a:lnTo>
                  <a:lnTo>
                    <a:pt x="393" y="276"/>
                  </a:lnTo>
                  <a:lnTo>
                    <a:pt x="389" y="267"/>
                  </a:lnTo>
                  <a:lnTo>
                    <a:pt x="384" y="260"/>
                  </a:lnTo>
                  <a:lnTo>
                    <a:pt x="378" y="253"/>
                  </a:lnTo>
                  <a:lnTo>
                    <a:pt x="373" y="246"/>
                  </a:lnTo>
                  <a:lnTo>
                    <a:pt x="366" y="240"/>
                  </a:lnTo>
                  <a:lnTo>
                    <a:pt x="354" y="229"/>
                  </a:lnTo>
                  <a:lnTo>
                    <a:pt x="343" y="217"/>
                  </a:lnTo>
                  <a:lnTo>
                    <a:pt x="339" y="209"/>
                  </a:lnTo>
                  <a:lnTo>
                    <a:pt x="335" y="201"/>
                  </a:lnTo>
                  <a:lnTo>
                    <a:pt x="333" y="192"/>
                  </a:lnTo>
                  <a:lnTo>
                    <a:pt x="333" y="180"/>
                  </a:lnTo>
                  <a:lnTo>
                    <a:pt x="333" y="176"/>
                  </a:lnTo>
                  <a:lnTo>
                    <a:pt x="335" y="173"/>
                  </a:lnTo>
                  <a:lnTo>
                    <a:pt x="339" y="170"/>
                  </a:lnTo>
                  <a:lnTo>
                    <a:pt x="343" y="167"/>
                  </a:lnTo>
                  <a:lnTo>
                    <a:pt x="353" y="164"/>
                  </a:lnTo>
                  <a:lnTo>
                    <a:pt x="365" y="162"/>
                  </a:lnTo>
                  <a:lnTo>
                    <a:pt x="389" y="162"/>
                  </a:lnTo>
                  <a:lnTo>
                    <a:pt x="406" y="162"/>
                  </a:lnTo>
                  <a:lnTo>
                    <a:pt x="402" y="160"/>
                  </a:lnTo>
                  <a:lnTo>
                    <a:pt x="399" y="156"/>
                  </a:lnTo>
                  <a:lnTo>
                    <a:pt x="395" y="151"/>
                  </a:lnTo>
                  <a:lnTo>
                    <a:pt x="391" y="146"/>
                  </a:lnTo>
                  <a:lnTo>
                    <a:pt x="385" y="132"/>
                  </a:lnTo>
                  <a:lnTo>
                    <a:pt x="379" y="117"/>
                  </a:lnTo>
                  <a:lnTo>
                    <a:pt x="375" y="101"/>
                  </a:lnTo>
                  <a:lnTo>
                    <a:pt x="373" y="83"/>
                  </a:lnTo>
                  <a:lnTo>
                    <a:pt x="371" y="73"/>
                  </a:lnTo>
                  <a:lnTo>
                    <a:pt x="371" y="64"/>
                  </a:lnTo>
                  <a:lnTo>
                    <a:pt x="371" y="54"/>
                  </a:lnTo>
                  <a:lnTo>
                    <a:pt x="373" y="45"/>
                  </a:lnTo>
                  <a:lnTo>
                    <a:pt x="371" y="33"/>
                  </a:lnTo>
                  <a:lnTo>
                    <a:pt x="369" y="21"/>
                  </a:lnTo>
                  <a:lnTo>
                    <a:pt x="367" y="11"/>
                  </a:lnTo>
                  <a:lnTo>
                    <a:pt x="366" y="2"/>
                  </a:lnTo>
                  <a:lnTo>
                    <a:pt x="357" y="1"/>
                  </a:lnTo>
                  <a:lnTo>
                    <a:pt x="347" y="0"/>
                  </a:lnTo>
                  <a:lnTo>
                    <a:pt x="346" y="2"/>
                  </a:lnTo>
                  <a:lnTo>
                    <a:pt x="330" y="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43" name="Freeform 449">
              <a:extLst>
                <a:ext uri="{FF2B5EF4-FFF2-40B4-BE49-F238E27FC236}">
                  <a16:creationId xmlns:a16="http://schemas.microsoft.com/office/drawing/2014/main" id="{4DC2218D-A0B1-1D40-8D1F-96B7B0008218}"/>
                </a:ext>
              </a:extLst>
            </p:cNvPr>
            <p:cNvSpPr>
              <a:spLocks/>
            </p:cNvSpPr>
            <p:nvPr>
              <p:custDataLst>
                <p:tags r:id="rId259"/>
              </p:custDataLst>
            </p:nvPr>
          </p:nvSpPr>
          <p:spPr bwMode="auto">
            <a:xfrm>
              <a:off x="8941005" y="3947980"/>
              <a:ext cx="67792" cy="63485"/>
            </a:xfrm>
            <a:custGeom>
              <a:avLst/>
              <a:gdLst>
                <a:gd name="T0" fmla="*/ 0 w 126"/>
                <a:gd name="T1" fmla="*/ 30480 h 105"/>
                <a:gd name="T2" fmla="*/ 1764 w 126"/>
                <a:gd name="T3" fmla="*/ 26670 h 105"/>
                <a:gd name="T4" fmla="*/ 4410 w 126"/>
                <a:gd name="T5" fmla="*/ 22316 h 105"/>
                <a:gd name="T6" fmla="*/ 7056 w 126"/>
                <a:gd name="T7" fmla="*/ 17961 h 105"/>
                <a:gd name="T8" fmla="*/ 10583 w 126"/>
                <a:gd name="T9" fmla="*/ 13607 h 105"/>
                <a:gd name="T10" fmla="*/ 16316 w 126"/>
                <a:gd name="T11" fmla="*/ 5987 h 105"/>
                <a:gd name="T12" fmla="*/ 20726 w 126"/>
                <a:gd name="T13" fmla="*/ 0 h 105"/>
                <a:gd name="T14" fmla="*/ 49830 w 126"/>
                <a:gd name="T15" fmla="*/ 0 h 105"/>
                <a:gd name="T16" fmla="*/ 50271 w 126"/>
                <a:gd name="T17" fmla="*/ 2177 h 105"/>
                <a:gd name="T18" fmla="*/ 50712 w 126"/>
                <a:gd name="T19" fmla="*/ 4354 h 105"/>
                <a:gd name="T20" fmla="*/ 51594 w 126"/>
                <a:gd name="T21" fmla="*/ 6531 h 105"/>
                <a:gd name="T22" fmla="*/ 52476 w 126"/>
                <a:gd name="T23" fmla="*/ 7620 h 105"/>
                <a:gd name="T24" fmla="*/ 54681 w 126"/>
                <a:gd name="T25" fmla="*/ 10886 h 105"/>
                <a:gd name="T26" fmla="*/ 55563 w 126"/>
                <a:gd name="T27" fmla="*/ 13063 h 105"/>
                <a:gd name="T28" fmla="*/ 55563 w 126"/>
                <a:gd name="T29" fmla="*/ 17417 h 105"/>
                <a:gd name="T30" fmla="*/ 55122 w 126"/>
                <a:gd name="T31" fmla="*/ 22316 h 105"/>
                <a:gd name="T32" fmla="*/ 54681 w 126"/>
                <a:gd name="T33" fmla="*/ 26126 h 105"/>
                <a:gd name="T34" fmla="*/ 53799 w 126"/>
                <a:gd name="T35" fmla="*/ 29936 h 105"/>
                <a:gd name="T36" fmla="*/ 52476 w 126"/>
                <a:gd name="T37" fmla="*/ 33746 h 105"/>
                <a:gd name="T38" fmla="*/ 51153 w 126"/>
                <a:gd name="T39" fmla="*/ 37556 h 105"/>
                <a:gd name="T40" fmla="*/ 49389 w 126"/>
                <a:gd name="T41" fmla="*/ 40821 h 105"/>
                <a:gd name="T42" fmla="*/ 47625 w 126"/>
                <a:gd name="T43" fmla="*/ 44087 h 105"/>
                <a:gd name="T44" fmla="*/ 45862 w 126"/>
                <a:gd name="T45" fmla="*/ 46809 h 105"/>
                <a:gd name="T46" fmla="*/ 43657 w 126"/>
                <a:gd name="T47" fmla="*/ 48986 h 105"/>
                <a:gd name="T48" fmla="*/ 41011 w 126"/>
                <a:gd name="T49" fmla="*/ 51163 h 105"/>
                <a:gd name="T50" fmla="*/ 38806 w 126"/>
                <a:gd name="T51" fmla="*/ 53884 h 105"/>
                <a:gd name="T52" fmla="*/ 35719 w 126"/>
                <a:gd name="T53" fmla="*/ 54973 h 105"/>
                <a:gd name="T54" fmla="*/ 32632 w 126"/>
                <a:gd name="T55" fmla="*/ 56061 h 105"/>
                <a:gd name="T56" fmla="*/ 29545 w 126"/>
                <a:gd name="T57" fmla="*/ 57150 h 105"/>
                <a:gd name="T58" fmla="*/ 26459 w 126"/>
                <a:gd name="T59" fmla="*/ 57150 h 105"/>
                <a:gd name="T60" fmla="*/ 21167 w 126"/>
                <a:gd name="T61" fmla="*/ 56606 h 105"/>
                <a:gd name="T62" fmla="*/ 16757 w 126"/>
                <a:gd name="T63" fmla="*/ 55517 h 105"/>
                <a:gd name="T64" fmla="*/ 13670 w 126"/>
                <a:gd name="T65" fmla="*/ 53340 h 105"/>
                <a:gd name="T66" fmla="*/ 10583 w 126"/>
                <a:gd name="T67" fmla="*/ 50074 h 105"/>
                <a:gd name="T68" fmla="*/ 8820 w 126"/>
                <a:gd name="T69" fmla="*/ 46809 h 105"/>
                <a:gd name="T70" fmla="*/ 7056 w 126"/>
                <a:gd name="T71" fmla="*/ 42454 h 105"/>
                <a:gd name="T72" fmla="*/ 6174 w 126"/>
                <a:gd name="T73" fmla="*/ 38100 h 105"/>
                <a:gd name="T74" fmla="*/ 5733 w 126"/>
                <a:gd name="T75" fmla="*/ 33746 h 105"/>
                <a:gd name="T76" fmla="*/ 0 w 126"/>
                <a:gd name="T77" fmla="*/ 30480 h 1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26" h="105">
                  <a:moveTo>
                    <a:pt x="0" y="56"/>
                  </a:moveTo>
                  <a:lnTo>
                    <a:pt x="4" y="49"/>
                  </a:lnTo>
                  <a:lnTo>
                    <a:pt x="10" y="41"/>
                  </a:lnTo>
                  <a:lnTo>
                    <a:pt x="16" y="33"/>
                  </a:lnTo>
                  <a:lnTo>
                    <a:pt x="24" y="25"/>
                  </a:lnTo>
                  <a:lnTo>
                    <a:pt x="37" y="11"/>
                  </a:lnTo>
                  <a:lnTo>
                    <a:pt x="47" y="0"/>
                  </a:lnTo>
                  <a:lnTo>
                    <a:pt x="113" y="0"/>
                  </a:lnTo>
                  <a:lnTo>
                    <a:pt x="114" y="4"/>
                  </a:lnTo>
                  <a:lnTo>
                    <a:pt x="115" y="8"/>
                  </a:lnTo>
                  <a:lnTo>
                    <a:pt x="117" y="12"/>
                  </a:lnTo>
                  <a:lnTo>
                    <a:pt x="119" y="14"/>
                  </a:lnTo>
                  <a:lnTo>
                    <a:pt x="124" y="20"/>
                  </a:lnTo>
                  <a:lnTo>
                    <a:pt x="126" y="24"/>
                  </a:lnTo>
                  <a:lnTo>
                    <a:pt x="126" y="32"/>
                  </a:lnTo>
                  <a:lnTo>
                    <a:pt x="125" y="41"/>
                  </a:lnTo>
                  <a:lnTo>
                    <a:pt x="124" y="48"/>
                  </a:lnTo>
                  <a:lnTo>
                    <a:pt x="122" y="55"/>
                  </a:lnTo>
                  <a:lnTo>
                    <a:pt x="119" y="62"/>
                  </a:lnTo>
                  <a:lnTo>
                    <a:pt x="116" y="69"/>
                  </a:lnTo>
                  <a:lnTo>
                    <a:pt x="112" y="75"/>
                  </a:lnTo>
                  <a:lnTo>
                    <a:pt x="108" y="81"/>
                  </a:lnTo>
                  <a:lnTo>
                    <a:pt x="104" y="86"/>
                  </a:lnTo>
                  <a:lnTo>
                    <a:pt x="99" y="90"/>
                  </a:lnTo>
                  <a:lnTo>
                    <a:pt x="93" y="94"/>
                  </a:lnTo>
                  <a:lnTo>
                    <a:pt x="88" y="99"/>
                  </a:lnTo>
                  <a:lnTo>
                    <a:pt x="81" y="101"/>
                  </a:lnTo>
                  <a:lnTo>
                    <a:pt x="74" y="103"/>
                  </a:lnTo>
                  <a:lnTo>
                    <a:pt x="67" y="105"/>
                  </a:lnTo>
                  <a:lnTo>
                    <a:pt x="60" y="105"/>
                  </a:lnTo>
                  <a:lnTo>
                    <a:pt x="48" y="104"/>
                  </a:lnTo>
                  <a:lnTo>
                    <a:pt x="38" y="102"/>
                  </a:lnTo>
                  <a:lnTo>
                    <a:pt x="31" y="98"/>
                  </a:lnTo>
                  <a:lnTo>
                    <a:pt x="24" y="92"/>
                  </a:lnTo>
                  <a:lnTo>
                    <a:pt x="20" y="86"/>
                  </a:lnTo>
                  <a:lnTo>
                    <a:pt x="16" y="78"/>
                  </a:lnTo>
                  <a:lnTo>
                    <a:pt x="14" y="70"/>
                  </a:lnTo>
                  <a:lnTo>
                    <a:pt x="13" y="62"/>
                  </a:lnTo>
                  <a:lnTo>
                    <a:pt x="0" y="5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44" name="Freeform 450">
              <a:extLst>
                <a:ext uri="{FF2B5EF4-FFF2-40B4-BE49-F238E27FC236}">
                  <a16:creationId xmlns:a16="http://schemas.microsoft.com/office/drawing/2014/main" id="{F68FCAE3-022C-8E42-B7E7-DE6A73FBF150}"/>
                </a:ext>
              </a:extLst>
            </p:cNvPr>
            <p:cNvSpPr>
              <a:spLocks/>
            </p:cNvSpPr>
            <p:nvPr>
              <p:custDataLst>
                <p:tags r:id="rId260"/>
              </p:custDataLst>
            </p:nvPr>
          </p:nvSpPr>
          <p:spPr bwMode="auto">
            <a:xfrm>
              <a:off x="3273689" y="4240718"/>
              <a:ext cx="364133" cy="581945"/>
            </a:xfrm>
            <a:custGeom>
              <a:avLst/>
              <a:gdLst>
                <a:gd name="T0" fmla="*/ 292778 w 684"/>
                <a:gd name="T1" fmla="*/ 300782 h 998"/>
                <a:gd name="T2" fmla="*/ 296705 w 684"/>
                <a:gd name="T3" fmla="*/ 288709 h 998"/>
                <a:gd name="T4" fmla="*/ 292778 w 684"/>
                <a:gd name="T5" fmla="*/ 257738 h 998"/>
                <a:gd name="T6" fmla="*/ 287542 w 684"/>
                <a:gd name="T7" fmla="*/ 222043 h 998"/>
                <a:gd name="T8" fmla="*/ 295832 w 684"/>
                <a:gd name="T9" fmla="*/ 204196 h 998"/>
                <a:gd name="T10" fmla="*/ 243036 w 684"/>
                <a:gd name="T11" fmla="*/ 189498 h 998"/>
                <a:gd name="T12" fmla="*/ 232564 w 684"/>
                <a:gd name="T13" fmla="*/ 171126 h 998"/>
                <a:gd name="T14" fmla="*/ 201585 w 684"/>
                <a:gd name="T15" fmla="*/ 162727 h 998"/>
                <a:gd name="T16" fmla="*/ 175405 w 684"/>
                <a:gd name="T17" fmla="*/ 141730 h 998"/>
                <a:gd name="T18" fmla="*/ 163624 w 684"/>
                <a:gd name="T19" fmla="*/ 105510 h 998"/>
                <a:gd name="T20" fmla="*/ 163624 w 684"/>
                <a:gd name="T21" fmla="*/ 69815 h 998"/>
                <a:gd name="T22" fmla="*/ 172351 w 684"/>
                <a:gd name="T23" fmla="*/ 44094 h 998"/>
                <a:gd name="T24" fmla="*/ 189804 w 684"/>
                <a:gd name="T25" fmla="*/ 25196 h 998"/>
                <a:gd name="T26" fmla="*/ 202021 w 684"/>
                <a:gd name="T27" fmla="*/ 5774 h 998"/>
                <a:gd name="T28" fmla="*/ 169733 w 684"/>
                <a:gd name="T29" fmla="*/ 20472 h 998"/>
                <a:gd name="T30" fmla="*/ 146171 w 684"/>
                <a:gd name="T31" fmla="*/ 35695 h 998"/>
                <a:gd name="T32" fmla="*/ 132644 w 684"/>
                <a:gd name="T33" fmla="*/ 40944 h 998"/>
                <a:gd name="T34" fmla="*/ 121300 w 684"/>
                <a:gd name="T35" fmla="*/ 44094 h 998"/>
                <a:gd name="T36" fmla="*/ 105156 w 684"/>
                <a:gd name="T37" fmla="*/ 42519 h 998"/>
                <a:gd name="T38" fmla="*/ 94684 w 684"/>
                <a:gd name="T39" fmla="*/ 56692 h 998"/>
                <a:gd name="T40" fmla="*/ 85521 w 684"/>
                <a:gd name="T41" fmla="*/ 91862 h 998"/>
                <a:gd name="T42" fmla="*/ 68504 w 684"/>
                <a:gd name="T43" fmla="*/ 119158 h 998"/>
                <a:gd name="T44" fmla="*/ 46687 w 684"/>
                <a:gd name="T45" fmla="*/ 149079 h 998"/>
                <a:gd name="T46" fmla="*/ 39270 w 684"/>
                <a:gd name="T47" fmla="*/ 166401 h 998"/>
                <a:gd name="T48" fmla="*/ 37524 w 684"/>
                <a:gd name="T49" fmla="*/ 186873 h 998"/>
                <a:gd name="T50" fmla="*/ 42324 w 684"/>
                <a:gd name="T51" fmla="*/ 200521 h 998"/>
                <a:gd name="T52" fmla="*/ 42324 w 684"/>
                <a:gd name="T53" fmla="*/ 236741 h 998"/>
                <a:gd name="T54" fmla="*/ 41451 w 684"/>
                <a:gd name="T55" fmla="*/ 275586 h 998"/>
                <a:gd name="T56" fmla="*/ 31416 w 684"/>
                <a:gd name="T57" fmla="*/ 295533 h 998"/>
                <a:gd name="T58" fmla="*/ 16144 w 684"/>
                <a:gd name="T59" fmla="*/ 310756 h 998"/>
                <a:gd name="T60" fmla="*/ 4800 w 684"/>
                <a:gd name="T61" fmla="*/ 321254 h 998"/>
                <a:gd name="T62" fmla="*/ 13090 w 684"/>
                <a:gd name="T63" fmla="*/ 350650 h 998"/>
                <a:gd name="T64" fmla="*/ 53669 w 684"/>
                <a:gd name="T65" fmla="*/ 380571 h 998"/>
                <a:gd name="T66" fmla="*/ 76358 w 684"/>
                <a:gd name="T67" fmla="*/ 382145 h 998"/>
                <a:gd name="T68" fmla="*/ 102101 w 684"/>
                <a:gd name="T69" fmla="*/ 391594 h 998"/>
                <a:gd name="T70" fmla="*/ 130463 w 684"/>
                <a:gd name="T71" fmla="*/ 417315 h 998"/>
                <a:gd name="T72" fmla="*/ 147043 w 684"/>
                <a:gd name="T73" fmla="*/ 446186 h 998"/>
                <a:gd name="T74" fmla="*/ 160133 w 684"/>
                <a:gd name="T75" fmla="*/ 462459 h 998"/>
                <a:gd name="T76" fmla="*/ 179768 w 684"/>
                <a:gd name="T77" fmla="*/ 465083 h 998"/>
                <a:gd name="T78" fmla="*/ 201585 w 684"/>
                <a:gd name="T79" fmla="*/ 459834 h 998"/>
                <a:gd name="T80" fmla="*/ 214675 w 684"/>
                <a:gd name="T81" fmla="*/ 460884 h 998"/>
                <a:gd name="T82" fmla="*/ 224710 w 684"/>
                <a:gd name="T83" fmla="*/ 474532 h 998"/>
                <a:gd name="T84" fmla="*/ 223838 w 684"/>
                <a:gd name="T85" fmla="*/ 483981 h 998"/>
                <a:gd name="T86" fmla="*/ 212929 w 684"/>
                <a:gd name="T87" fmla="*/ 491855 h 998"/>
                <a:gd name="T88" fmla="*/ 212929 w 684"/>
                <a:gd name="T89" fmla="*/ 505503 h 998"/>
                <a:gd name="T90" fmla="*/ 222965 w 684"/>
                <a:gd name="T91" fmla="*/ 521775 h 998"/>
                <a:gd name="T92" fmla="*/ 236491 w 684"/>
                <a:gd name="T93" fmla="*/ 504978 h 998"/>
                <a:gd name="T94" fmla="*/ 246963 w 684"/>
                <a:gd name="T95" fmla="*/ 451960 h 998"/>
                <a:gd name="T96" fmla="*/ 249145 w 684"/>
                <a:gd name="T97" fmla="*/ 421515 h 998"/>
                <a:gd name="T98" fmla="*/ 242163 w 684"/>
                <a:gd name="T99" fmla="*/ 404717 h 998"/>
                <a:gd name="T100" fmla="*/ 228201 w 684"/>
                <a:gd name="T101" fmla="*/ 393169 h 998"/>
                <a:gd name="T102" fmla="*/ 227328 w 684"/>
                <a:gd name="T103" fmla="*/ 379521 h 998"/>
                <a:gd name="T104" fmla="*/ 246963 w 684"/>
                <a:gd name="T105" fmla="*/ 367447 h 998"/>
                <a:gd name="T106" fmla="*/ 242600 w 684"/>
                <a:gd name="T107" fmla="*/ 349075 h 998"/>
                <a:gd name="T108" fmla="*/ 242600 w 684"/>
                <a:gd name="T109" fmla="*/ 340676 h 998"/>
                <a:gd name="T110" fmla="*/ 285796 w 684"/>
                <a:gd name="T111" fmla="*/ 329653 h 9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84" h="998">
                  <a:moveTo>
                    <a:pt x="684" y="622"/>
                  </a:moveTo>
                  <a:lnTo>
                    <a:pt x="680" y="609"/>
                  </a:lnTo>
                  <a:lnTo>
                    <a:pt x="676" y="596"/>
                  </a:lnTo>
                  <a:lnTo>
                    <a:pt x="672" y="583"/>
                  </a:lnTo>
                  <a:lnTo>
                    <a:pt x="671" y="573"/>
                  </a:lnTo>
                  <a:lnTo>
                    <a:pt x="671" y="568"/>
                  </a:lnTo>
                  <a:lnTo>
                    <a:pt x="673" y="564"/>
                  </a:lnTo>
                  <a:lnTo>
                    <a:pt x="676" y="559"/>
                  </a:lnTo>
                  <a:lnTo>
                    <a:pt x="678" y="555"/>
                  </a:lnTo>
                  <a:lnTo>
                    <a:pt x="680" y="550"/>
                  </a:lnTo>
                  <a:lnTo>
                    <a:pt x="682" y="546"/>
                  </a:lnTo>
                  <a:lnTo>
                    <a:pt x="683" y="541"/>
                  </a:lnTo>
                  <a:lnTo>
                    <a:pt x="684" y="537"/>
                  </a:lnTo>
                  <a:lnTo>
                    <a:pt x="680" y="519"/>
                  </a:lnTo>
                  <a:lnTo>
                    <a:pt x="671" y="491"/>
                  </a:lnTo>
                  <a:lnTo>
                    <a:pt x="666" y="475"/>
                  </a:lnTo>
                  <a:lnTo>
                    <a:pt x="662" y="459"/>
                  </a:lnTo>
                  <a:lnTo>
                    <a:pt x="659" y="444"/>
                  </a:lnTo>
                  <a:lnTo>
                    <a:pt x="658" y="432"/>
                  </a:lnTo>
                  <a:lnTo>
                    <a:pt x="659" y="423"/>
                  </a:lnTo>
                  <a:lnTo>
                    <a:pt x="661" y="415"/>
                  </a:lnTo>
                  <a:lnTo>
                    <a:pt x="665" y="409"/>
                  </a:lnTo>
                  <a:lnTo>
                    <a:pt x="669" y="403"/>
                  </a:lnTo>
                  <a:lnTo>
                    <a:pt x="673" y="396"/>
                  </a:lnTo>
                  <a:lnTo>
                    <a:pt x="678" y="389"/>
                  </a:lnTo>
                  <a:lnTo>
                    <a:pt x="681" y="381"/>
                  </a:lnTo>
                  <a:lnTo>
                    <a:pt x="684" y="370"/>
                  </a:lnTo>
                  <a:lnTo>
                    <a:pt x="571" y="370"/>
                  </a:lnTo>
                  <a:lnTo>
                    <a:pt x="564" y="366"/>
                  </a:lnTo>
                  <a:lnTo>
                    <a:pt x="557" y="361"/>
                  </a:lnTo>
                  <a:lnTo>
                    <a:pt x="550" y="355"/>
                  </a:lnTo>
                  <a:lnTo>
                    <a:pt x="544" y="347"/>
                  </a:lnTo>
                  <a:lnTo>
                    <a:pt x="539" y="340"/>
                  </a:lnTo>
                  <a:lnTo>
                    <a:pt x="535" y="333"/>
                  </a:lnTo>
                  <a:lnTo>
                    <a:pt x="533" y="326"/>
                  </a:lnTo>
                  <a:lnTo>
                    <a:pt x="532" y="321"/>
                  </a:lnTo>
                  <a:lnTo>
                    <a:pt x="512" y="320"/>
                  </a:lnTo>
                  <a:lnTo>
                    <a:pt x="494" y="318"/>
                  </a:lnTo>
                  <a:lnTo>
                    <a:pt x="477" y="315"/>
                  </a:lnTo>
                  <a:lnTo>
                    <a:pt x="462" y="310"/>
                  </a:lnTo>
                  <a:lnTo>
                    <a:pt x="447" y="304"/>
                  </a:lnTo>
                  <a:lnTo>
                    <a:pt x="434" y="298"/>
                  </a:lnTo>
                  <a:lnTo>
                    <a:pt x="423" y="290"/>
                  </a:lnTo>
                  <a:lnTo>
                    <a:pt x="412" y="281"/>
                  </a:lnTo>
                  <a:lnTo>
                    <a:pt x="402" y="270"/>
                  </a:lnTo>
                  <a:lnTo>
                    <a:pt x="395" y="259"/>
                  </a:lnTo>
                  <a:lnTo>
                    <a:pt x="388" y="246"/>
                  </a:lnTo>
                  <a:lnTo>
                    <a:pt x="382" y="232"/>
                  </a:lnTo>
                  <a:lnTo>
                    <a:pt x="378" y="218"/>
                  </a:lnTo>
                  <a:lnTo>
                    <a:pt x="375" y="201"/>
                  </a:lnTo>
                  <a:lnTo>
                    <a:pt x="373" y="184"/>
                  </a:lnTo>
                  <a:lnTo>
                    <a:pt x="373" y="167"/>
                  </a:lnTo>
                  <a:lnTo>
                    <a:pt x="373" y="155"/>
                  </a:lnTo>
                  <a:lnTo>
                    <a:pt x="374" y="144"/>
                  </a:lnTo>
                  <a:lnTo>
                    <a:pt x="375" y="133"/>
                  </a:lnTo>
                  <a:lnTo>
                    <a:pt x="377" y="123"/>
                  </a:lnTo>
                  <a:lnTo>
                    <a:pt x="380" y="113"/>
                  </a:lnTo>
                  <a:lnTo>
                    <a:pt x="385" y="103"/>
                  </a:lnTo>
                  <a:lnTo>
                    <a:pt x="389" y="94"/>
                  </a:lnTo>
                  <a:lnTo>
                    <a:pt x="395" y="84"/>
                  </a:lnTo>
                  <a:lnTo>
                    <a:pt x="401" y="76"/>
                  </a:lnTo>
                  <a:lnTo>
                    <a:pt x="408" y="68"/>
                  </a:lnTo>
                  <a:lnTo>
                    <a:pt x="416" y="61"/>
                  </a:lnTo>
                  <a:lnTo>
                    <a:pt x="425" y="54"/>
                  </a:lnTo>
                  <a:lnTo>
                    <a:pt x="435" y="48"/>
                  </a:lnTo>
                  <a:lnTo>
                    <a:pt x="446" y="42"/>
                  </a:lnTo>
                  <a:lnTo>
                    <a:pt x="458" y="36"/>
                  </a:lnTo>
                  <a:lnTo>
                    <a:pt x="471" y="31"/>
                  </a:lnTo>
                  <a:lnTo>
                    <a:pt x="471" y="18"/>
                  </a:lnTo>
                  <a:lnTo>
                    <a:pt x="463" y="11"/>
                  </a:lnTo>
                  <a:lnTo>
                    <a:pt x="455" y="7"/>
                  </a:lnTo>
                  <a:lnTo>
                    <a:pt x="447" y="4"/>
                  </a:lnTo>
                  <a:lnTo>
                    <a:pt x="438" y="0"/>
                  </a:lnTo>
                  <a:lnTo>
                    <a:pt x="414" y="19"/>
                  </a:lnTo>
                  <a:lnTo>
                    <a:pt x="389" y="39"/>
                  </a:lnTo>
                  <a:lnTo>
                    <a:pt x="378" y="48"/>
                  </a:lnTo>
                  <a:lnTo>
                    <a:pt x="367" y="56"/>
                  </a:lnTo>
                  <a:lnTo>
                    <a:pt x="356" y="63"/>
                  </a:lnTo>
                  <a:lnTo>
                    <a:pt x="345" y="68"/>
                  </a:lnTo>
                  <a:lnTo>
                    <a:pt x="335" y="68"/>
                  </a:lnTo>
                  <a:lnTo>
                    <a:pt x="326" y="68"/>
                  </a:lnTo>
                  <a:lnTo>
                    <a:pt x="319" y="68"/>
                  </a:lnTo>
                  <a:lnTo>
                    <a:pt x="312" y="68"/>
                  </a:lnTo>
                  <a:lnTo>
                    <a:pt x="309" y="74"/>
                  </a:lnTo>
                  <a:lnTo>
                    <a:pt x="304" y="78"/>
                  </a:lnTo>
                  <a:lnTo>
                    <a:pt x="299" y="81"/>
                  </a:lnTo>
                  <a:lnTo>
                    <a:pt x="295" y="83"/>
                  </a:lnTo>
                  <a:lnTo>
                    <a:pt x="289" y="85"/>
                  </a:lnTo>
                  <a:lnTo>
                    <a:pt x="284" y="85"/>
                  </a:lnTo>
                  <a:lnTo>
                    <a:pt x="278" y="84"/>
                  </a:lnTo>
                  <a:lnTo>
                    <a:pt x="273" y="84"/>
                  </a:lnTo>
                  <a:lnTo>
                    <a:pt x="262" y="82"/>
                  </a:lnTo>
                  <a:lnTo>
                    <a:pt x="251" y="81"/>
                  </a:lnTo>
                  <a:lnTo>
                    <a:pt x="245" y="81"/>
                  </a:lnTo>
                  <a:lnTo>
                    <a:pt x="241" y="81"/>
                  </a:lnTo>
                  <a:lnTo>
                    <a:pt x="236" y="83"/>
                  </a:lnTo>
                  <a:lnTo>
                    <a:pt x="233" y="86"/>
                  </a:lnTo>
                  <a:lnTo>
                    <a:pt x="225" y="94"/>
                  </a:lnTo>
                  <a:lnTo>
                    <a:pt x="221" y="101"/>
                  </a:lnTo>
                  <a:lnTo>
                    <a:pt x="217" y="108"/>
                  </a:lnTo>
                  <a:lnTo>
                    <a:pt x="213" y="114"/>
                  </a:lnTo>
                  <a:lnTo>
                    <a:pt x="209" y="128"/>
                  </a:lnTo>
                  <a:lnTo>
                    <a:pt x="206" y="143"/>
                  </a:lnTo>
                  <a:lnTo>
                    <a:pt x="201" y="159"/>
                  </a:lnTo>
                  <a:lnTo>
                    <a:pt x="196" y="175"/>
                  </a:lnTo>
                  <a:lnTo>
                    <a:pt x="192" y="183"/>
                  </a:lnTo>
                  <a:lnTo>
                    <a:pt x="187" y="191"/>
                  </a:lnTo>
                  <a:lnTo>
                    <a:pt x="180" y="200"/>
                  </a:lnTo>
                  <a:lnTo>
                    <a:pt x="173" y="210"/>
                  </a:lnTo>
                  <a:lnTo>
                    <a:pt x="157" y="227"/>
                  </a:lnTo>
                  <a:lnTo>
                    <a:pt x="140" y="244"/>
                  </a:lnTo>
                  <a:lnTo>
                    <a:pt x="131" y="253"/>
                  </a:lnTo>
                  <a:lnTo>
                    <a:pt x="122" y="263"/>
                  </a:lnTo>
                  <a:lnTo>
                    <a:pt x="115" y="273"/>
                  </a:lnTo>
                  <a:lnTo>
                    <a:pt x="107" y="284"/>
                  </a:lnTo>
                  <a:lnTo>
                    <a:pt x="102" y="288"/>
                  </a:lnTo>
                  <a:lnTo>
                    <a:pt x="98" y="294"/>
                  </a:lnTo>
                  <a:lnTo>
                    <a:pt x="96" y="299"/>
                  </a:lnTo>
                  <a:lnTo>
                    <a:pt x="94" y="305"/>
                  </a:lnTo>
                  <a:lnTo>
                    <a:pt x="90" y="317"/>
                  </a:lnTo>
                  <a:lnTo>
                    <a:pt x="86" y="327"/>
                  </a:lnTo>
                  <a:lnTo>
                    <a:pt x="85" y="331"/>
                  </a:lnTo>
                  <a:lnTo>
                    <a:pt x="84" y="338"/>
                  </a:lnTo>
                  <a:lnTo>
                    <a:pt x="84" y="347"/>
                  </a:lnTo>
                  <a:lnTo>
                    <a:pt x="86" y="356"/>
                  </a:lnTo>
                  <a:lnTo>
                    <a:pt x="88" y="366"/>
                  </a:lnTo>
                  <a:lnTo>
                    <a:pt x="91" y="375"/>
                  </a:lnTo>
                  <a:lnTo>
                    <a:pt x="93" y="378"/>
                  </a:lnTo>
                  <a:lnTo>
                    <a:pt x="95" y="380"/>
                  </a:lnTo>
                  <a:lnTo>
                    <a:pt x="97" y="382"/>
                  </a:lnTo>
                  <a:lnTo>
                    <a:pt x="100" y="382"/>
                  </a:lnTo>
                  <a:lnTo>
                    <a:pt x="98" y="397"/>
                  </a:lnTo>
                  <a:lnTo>
                    <a:pt x="97" y="414"/>
                  </a:lnTo>
                  <a:lnTo>
                    <a:pt x="97" y="433"/>
                  </a:lnTo>
                  <a:lnTo>
                    <a:pt x="97" y="451"/>
                  </a:lnTo>
                  <a:lnTo>
                    <a:pt x="99" y="484"/>
                  </a:lnTo>
                  <a:lnTo>
                    <a:pt x="100" y="505"/>
                  </a:lnTo>
                  <a:lnTo>
                    <a:pt x="99" y="511"/>
                  </a:lnTo>
                  <a:lnTo>
                    <a:pt x="98" y="518"/>
                  </a:lnTo>
                  <a:lnTo>
                    <a:pt x="95" y="525"/>
                  </a:lnTo>
                  <a:lnTo>
                    <a:pt x="91" y="532"/>
                  </a:lnTo>
                  <a:lnTo>
                    <a:pt x="88" y="541"/>
                  </a:lnTo>
                  <a:lnTo>
                    <a:pt x="83" y="548"/>
                  </a:lnTo>
                  <a:lnTo>
                    <a:pt x="77" y="556"/>
                  </a:lnTo>
                  <a:lnTo>
                    <a:pt x="72" y="563"/>
                  </a:lnTo>
                  <a:lnTo>
                    <a:pt x="65" y="570"/>
                  </a:lnTo>
                  <a:lnTo>
                    <a:pt x="59" y="576"/>
                  </a:lnTo>
                  <a:lnTo>
                    <a:pt x="51" y="582"/>
                  </a:lnTo>
                  <a:lnTo>
                    <a:pt x="43" y="587"/>
                  </a:lnTo>
                  <a:lnTo>
                    <a:pt x="37" y="592"/>
                  </a:lnTo>
                  <a:lnTo>
                    <a:pt x="29" y="596"/>
                  </a:lnTo>
                  <a:lnTo>
                    <a:pt x="21" y="598"/>
                  </a:lnTo>
                  <a:lnTo>
                    <a:pt x="14" y="598"/>
                  </a:lnTo>
                  <a:lnTo>
                    <a:pt x="12" y="605"/>
                  </a:lnTo>
                  <a:lnTo>
                    <a:pt x="11" y="612"/>
                  </a:lnTo>
                  <a:lnTo>
                    <a:pt x="9" y="618"/>
                  </a:lnTo>
                  <a:lnTo>
                    <a:pt x="7" y="625"/>
                  </a:lnTo>
                  <a:lnTo>
                    <a:pt x="3" y="637"/>
                  </a:lnTo>
                  <a:lnTo>
                    <a:pt x="0" y="648"/>
                  </a:lnTo>
                  <a:lnTo>
                    <a:pt x="30" y="668"/>
                  </a:lnTo>
                  <a:lnTo>
                    <a:pt x="67" y="694"/>
                  </a:lnTo>
                  <a:lnTo>
                    <a:pt x="87" y="707"/>
                  </a:lnTo>
                  <a:lnTo>
                    <a:pt x="106" y="718"/>
                  </a:lnTo>
                  <a:lnTo>
                    <a:pt x="115" y="722"/>
                  </a:lnTo>
                  <a:lnTo>
                    <a:pt x="123" y="725"/>
                  </a:lnTo>
                  <a:lnTo>
                    <a:pt x="132" y="727"/>
                  </a:lnTo>
                  <a:lnTo>
                    <a:pt x="140" y="727"/>
                  </a:lnTo>
                  <a:lnTo>
                    <a:pt x="153" y="727"/>
                  </a:lnTo>
                  <a:lnTo>
                    <a:pt x="166" y="727"/>
                  </a:lnTo>
                  <a:lnTo>
                    <a:pt x="175" y="728"/>
                  </a:lnTo>
                  <a:lnTo>
                    <a:pt x="184" y="729"/>
                  </a:lnTo>
                  <a:lnTo>
                    <a:pt x="192" y="730"/>
                  </a:lnTo>
                  <a:lnTo>
                    <a:pt x="201" y="732"/>
                  </a:lnTo>
                  <a:lnTo>
                    <a:pt x="218" y="738"/>
                  </a:lnTo>
                  <a:lnTo>
                    <a:pt x="234" y="746"/>
                  </a:lnTo>
                  <a:lnTo>
                    <a:pt x="250" y="755"/>
                  </a:lnTo>
                  <a:lnTo>
                    <a:pt x="265" y="767"/>
                  </a:lnTo>
                  <a:lnTo>
                    <a:pt x="279" y="778"/>
                  </a:lnTo>
                  <a:lnTo>
                    <a:pt x="292" y="789"/>
                  </a:lnTo>
                  <a:lnTo>
                    <a:pt x="299" y="795"/>
                  </a:lnTo>
                  <a:lnTo>
                    <a:pt x="306" y="802"/>
                  </a:lnTo>
                  <a:lnTo>
                    <a:pt x="312" y="809"/>
                  </a:lnTo>
                  <a:lnTo>
                    <a:pt x="318" y="818"/>
                  </a:lnTo>
                  <a:lnTo>
                    <a:pt x="328" y="834"/>
                  </a:lnTo>
                  <a:lnTo>
                    <a:pt x="337" y="850"/>
                  </a:lnTo>
                  <a:lnTo>
                    <a:pt x="342" y="857"/>
                  </a:lnTo>
                  <a:lnTo>
                    <a:pt x="347" y="864"/>
                  </a:lnTo>
                  <a:lnTo>
                    <a:pt x="354" y="871"/>
                  </a:lnTo>
                  <a:lnTo>
                    <a:pt x="359" y="877"/>
                  </a:lnTo>
                  <a:lnTo>
                    <a:pt x="367" y="881"/>
                  </a:lnTo>
                  <a:lnTo>
                    <a:pt x="374" y="885"/>
                  </a:lnTo>
                  <a:lnTo>
                    <a:pt x="382" y="887"/>
                  </a:lnTo>
                  <a:lnTo>
                    <a:pt x="392" y="888"/>
                  </a:lnTo>
                  <a:lnTo>
                    <a:pt x="402" y="887"/>
                  </a:lnTo>
                  <a:lnTo>
                    <a:pt x="412" y="886"/>
                  </a:lnTo>
                  <a:lnTo>
                    <a:pt x="422" y="884"/>
                  </a:lnTo>
                  <a:lnTo>
                    <a:pt x="432" y="882"/>
                  </a:lnTo>
                  <a:lnTo>
                    <a:pt x="442" y="879"/>
                  </a:lnTo>
                  <a:lnTo>
                    <a:pt x="452" y="877"/>
                  </a:lnTo>
                  <a:lnTo>
                    <a:pt x="462" y="876"/>
                  </a:lnTo>
                  <a:lnTo>
                    <a:pt x="471" y="875"/>
                  </a:lnTo>
                  <a:lnTo>
                    <a:pt x="478" y="876"/>
                  </a:lnTo>
                  <a:lnTo>
                    <a:pt x="485" y="878"/>
                  </a:lnTo>
                  <a:lnTo>
                    <a:pt x="489" y="878"/>
                  </a:lnTo>
                  <a:lnTo>
                    <a:pt x="492" y="878"/>
                  </a:lnTo>
                  <a:lnTo>
                    <a:pt x="496" y="877"/>
                  </a:lnTo>
                  <a:lnTo>
                    <a:pt x="499" y="875"/>
                  </a:lnTo>
                  <a:lnTo>
                    <a:pt x="501" y="883"/>
                  </a:lnTo>
                  <a:lnTo>
                    <a:pt x="509" y="894"/>
                  </a:lnTo>
                  <a:lnTo>
                    <a:pt x="515" y="904"/>
                  </a:lnTo>
                  <a:lnTo>
                    <a:pt x="519" y="912"/>
                  </a:lnTo>
                  <a:lnTo>
                    <a:pt x="518" y="915"/>
                  </a:lnTo>
                  <a:lnTo>
                    <a:pt x="516" y="918"/>
                  </a:lnTo>
                  <a:lnTo>
                    <a:pt x="515" y="920"/>
                  </a:lnTo>
                  <a:lnTo>
                    <a:pt x="513" y="922"/>
                  </a:lnTo>
                  <a:lnTo>
                    <a:pt x="508" y="927"/>
                  </a:lnTo>
                  <a:lnTo>
                    <a:pt x="502" y="930"/>
                  </a:lnTo>
                  <a:lnTo>
                    <a:pt x="496" y="933"/>
                  </a:lnTo>
                  <a:lnTo>
                    <a:pt x="490" y="936"/>
                  </a:lnTo>
                  <a:lnTo>
                    <a:pt x="488" y="937"/>
                  </a:lnTo>
                  <a:lnTo>
                    <a:pt x="487" y="939"/>
                  </a:lnTo>
                  <a:lnTo>
                    <a:pt x="486" y="941"/>
                  </a:lnTo>
                  <a:lnTo>
                    <a:pt x="485" y="943"/>
                  </a:lnTo>
                  <a:lnTo>
                    <a:pt x="486" y="954"/>
                  </a:lnTo>
                  <a:lnTo>
                    <a:pt x="488" y="963"/>
                  </a:lnTo>
                  <a:lnTo>
                    <a:pt x="490" y="970"/>
                  </a:lnTo>
                  <a:lnTo>
                    <a:pt x="494" y="977"/>
                  </a:lnTo>
                  <a:lnTo>
                    <a:pt x="499" y="984"/>
                  </a:lnTo>
                  <a:lnTo>
                    <a:pt x="504" y="989"/>
                  </a:lnTo>
                  <a:lnTo>
                    <a:pt x="511" y="994"/>
                  </a:lnTo>
                  <a:lnTo>
                    <a:pt x="519" y="998"/>
                  </a:lnTo>
                  <a:lnTo>
                    <a:pt x="538" y="998"/>
                  </a:lnTo>
                  <a:lnTo>
                    <a:pt x="538" y="986"/>
                  </a:lnTo>
                  <a:lnTo>
                    <a:pt x="539" y="973"/>
                  </a:lnTo>
                  <a:lnTo>
                    <a:pt x="542" y="962"/>
                  </a:lnTo>
                  <a:lnTo>
                    <a:pt x="544" y="950"/>
                  </a:lnTo>
                  <a:lnTo>
                    <a:pt x="548" y="928"/>
                  </a:lnTo>
                  <a:lnTo>
                    <a:pt x="555" y="906"/>
                  </a:lnTo>
                  <a:lnTo>
                    <a:pt x="561" y="884"/>
                  </a:lnTo>
                  <a:lnTo>
                    <a:pt x="566" y="861"/>
                  </a:lnTo>
                  <a:lnTo>
                    <a:pt x="568" y="850"/>
                  </a:lnTo>
                  <a:lnTo>
                    <a:pt x="570" y="838"/>
                  </a:lnTo>
                  <a:lnTo>
                    <a:pt x="571" y="826"/>
                  </a:lnTo>
                  <a:lnTo>
                    <a:pt x="571" y="813"/>
                  </a:lnTo>
                  <a:lnTo>
                    <a:pt x="571" y="803"/>
                  </a:lnTo>
                  <a:lnTo>
                    <a:pt x="569" y="794"/>
                  </a:lnTo>
                  <a:lnTo>
                    <a:pt x="567" y="786"/>
                  </a:lnTo>
                  <a:lnTo>
                    <a:pt x="564" y="780"/>
                  </a:lnTo>
                  <a:lnTo>
                    <a:pt x="559" y="775"/>
                  </a:lnTo>
                  <a:lnTo>
                    <a:pt x="555" y="771"/>
                  </a:lnTo>
                  <a:lnTo>
                    <a:pt x="549" y="768"/>
                  </a:lnTo>
                  <a:lnTo>
                    <a:pt x="545" y="765"/>
                  </a:lnTo>
                  <a:lnTo>
                    <a:pt x="535" y="759"/>
                  </a:lnTo>
                  <a:lnTo>
                    <a:pt x="526" y="752"/>
                  </a:lnTo>
                  <a:lnTo>
                    <a:pt x="523" y="749"/>
                  </a:lnTo>
                  <a:lnTo>
                    <a:pt x="521" y="745"/>
                  </a:lnTo>
                  <a:lnTo>
                    <a:pt x="519" y="740"/>
                  </a:lnTo>
                  <a:lnTo>
                    <a:pt x="519" y="733"/>
                  </a:lnTo>
                  <a:lnTo>
                    <a:pt x="519" y="728"/>
                  </a:lnTo>
                  <a:lnTo>
                    <a:pt x="521" y="723"/>
                  </a:lnTo>
                  <a:lnTo>
                    <a:pt x="523" y="719"/>
                  </a:lnTo>
                  <a:lnTo>
                    <a:pt x="526" y="716"/>
                  </a:lnTo>
                  <a:lnTo>
                    <a:pt x="535" y="710"/>
                  </a:lnTo>
                  <a:lnTo>
                    <a:pt x="546" y="706"/>
                  </a:lnTo>
                  <a:lnTo>
                    <a:pt x="566" y="700"/>
                  </a:lnTo>
                  <a:lnTo>
                    <a:pt x="578" y="696"/>
                  </a:lnTo>
                  <a:lnTo>
                    <a:pt x="578" y="678"/>
                  </a:lnTo>
                  <a:lnTo>
                    <a:pt x="568" y="673"/>
                  </a:lnTo>
                  <a:lnTo>
                    <a:pt x="560" y="668"/>
                  </a:lnTo>
                  <a:lnTo>
                    <a:pt x="556" y="665"/>
                  </a:lnTo>
                  <a:lnTo>
                    <a:pt x="554" y="662"/>
                  </a:lnTo>
                  <a:lnTo>
                    <a:pt x="552" y="658"/>
                  </a:lnTo>
                  <a:lnTo>
                    <a:pt x="552" y="654"/>
                  </a:lnTo>
                  <a:lnTo>
                    <a:pt x="553" y="651"/>
                  </a:lnTo>
                  <a:lnTo>
                    <a:pt x="556" y="649"/>
                  </a:lnTo>
                  <a:lnTo>
                    <a:pt x="563" y="646"/>
                  </a:lnTo>
                  <a:lnTo>
                    <a:pt x="569" y="644"/>
                  </a:lnTo>
                  <a:lnTo>
                    <a:pt x="588" y="639"/>
                  </a:lnTo>
                  <a:lnTo>
                    <a:pt x="611" y="635"/>
                  </a:lnTo>
                  <a:lnTo>
                    <a:pt x="655" y="628"/>
                  </a:lnTo>
                  <a:lnTo>
                    <a:pt x="684" y="62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45" name="Freeform 451">
              <a:extLst>
                <a:ext uri="{FF2B5EF4-FFF2-40B4-BE49-F238E27FC236}">
                  <a16:creationId xmlns:a16="http://schemas.microsoft.com/office/drawing/2014/main" id="{88358C08-5A5A-0D45-8986-A41A44A43B39}"/>
                </a:ext>
              </a:extLst>
            </p:cNvPr>
            <p:cNvSpPr>
              <a:spLocks/>
            </p:cNvSpPr>
            <p:nvPr>
              <p:custDataLst>
                <p:tags r:id="rId261"/>
              </p:custDataLst>
            </p:nvPr>
          </p:nvSpPr>
          <p:spPr bwMode="auto">
            <a:xfrm>
              <a:off x="6022125" y="4538744"/>
              <a:ext cx="228552" cy="305082"/>
            </a:xfrm>
            <a:custGeom>
              <a:avLst/>
              <a:gdLst>
                <a:gd name="T0" fmla="*/ 187325 w 429"/>
                <a:gd name="T1" fmla="*/ 11531 h 524"/>
                <a:gd name="T2" fmla="*/ 186888 w 429"/>
                <a:gd name="T3" fmla="*/ 22537 h 524"/>
                <a:gd name="T4" fmla="*/ 185142 w 429"/>
                <a:gd name="T5" fmla="*/ 28302 h 524"/>
                <a:gd name="T6" fmla="*/ 181212 w 429"/>
                <a:gd name="T7" fmla="*/ 35116 h 524"/>
                <a:gd name="T8" fmla="*/ 180339 w 429"/>
                <a:gd name="T9" fmla="*/ 42454 h 524"/>
                <a:gd name="T10" fmla="*/ 180775 w 429"/>
                <a:gd name="T11" fmla="*/ 83859 h 524"/>
                <a:gd name="T12" fmla="*/ 178155 w 429"/>
                <a:gd name="T13" fmla="*/ 108492 h 524"/>
                <a:gd name="T14" fmla="*/ 172915 w 429"/>
                <a:gd name="T15" fmla="*/ 126313 h 524"/>
                <a:gd name="T16" fmla="*/ 162436 w 429"/>
                <a:gd name="T17" fmla="*/ 145705 h 524"/>
                <a:gd name="T18" fmla="*/ 147589 w 429"/>
                <a:gd name="T19" fmla="*/ 161953 h 524"/>
                <a:gd name="T20" fmla="*/ 139293 w 429"/>
                <a:gd name="T21" fmla="*/ 174531 h 524"/>
                <a:gd name="T22" fmla="*/ 136236 w 429"/>
                <a:gd name="T23" fmla="*/ 215937 h 524"/>
                <a:gd name="T24" fmla="*/ 132743 w 429"/>
                <a:gd name="T25" fmla="*/ 230088 h 524"/>
                <a:gd name="T26" fmla="*/ 126630 w 429"/>
                <a:gd name="T27" fmla="*/ 234805 h 524"/>
                <a:gd name="T28" fmla="*/ 117460 w 429"/>
                <a:gd name="T29" fmla="*/ 238474 h 524"/>
                <a:gd name="T30" fmla="*/ 110474 w 429"/>
                <a:gd name="T31" fmla="*/ 247384 h 524"/>
                <a:gd name="T32" fmla="*/ 102177 w 429"/>
                <a:gd name="T33" fmla="*/ 262059 h 524"/>
                <a:gd name="T34" fmla="*/ 97374 w 429"/>
                <a:gd name="T35" fmla="*/ 264680 h 524"/>
                <a:gd name="T36" fmla="*/ 87768 w 429"/>
                <a:gd name="T37" fmla="*/ 264156 h 524"/>
                <a:gd name="T38" fmla="*/ 82528 w 429"/>
                <a:gd name="T39" fmla="*/ 261011 h 524"/>
                <a:gd name="T40" fmla="*/ 63315 w 429"/>
                <a:gd name="T41" fmla="*/ 262059 h 524"/>
                <a:gd name="T42" fmla="*/ 53709 w 429"/>
                <a:gd name="T43" fmla="*/ 262059 h 524"/>
                <a:gd name="T44" fmla="*/ 49342 w 429"/>
                <a:gd name="T45" fmla="*/ 258914 h 524"/>
                <a:gd name="T46" fmla="*/ 41482 w 429"/>
                <a:gd name="T47" fmla="*/ 258390 h 524"/>
                <a:gd name="T48" fmla="*/ 34059 w 429"/>
                <a:gd name="T49" fmla="*/ 263107 h 524"/>
                <a:gd name="T50" fmla="*/ 27073 w 429"/>
                <a:gd name="T51" fmla="*/ 272017 h 524"/>
                <a:gd name="T52" fmla="*/ 11790 w 429"/>
                <a:gd name="T53" fmla="*/ 257342 h 524"/>
                <a:gd name="T54" fmla="*/ 2620 w 429"/>
                <a:gd name="T55" fmla="*/ 234281 h 524"/>
                <a:gd name="T56" fmla="*/ 10916 w 429"/>
                <a:gd name="T57" fmla="*/ 225371 h 524"/>
                <a:gd name="T58" fmla="*/ 18340 w 429"/>
                <a:gd name="T59" fmla="*/ 222226 h 524"/>
                <a:gd name="T60" fmla="*/ 26636 w 429"/>
                <a:gd name="T61" fmla="*/ 224323 h 524"/>
                <a:gd name="T62" fmla="*/ 25326 w 429"/>
                <a:gd name="T63" fmla="*/ 219081 h 524"/>
                <a:gd name="T64" fmla="*/ 19649 w 429"/>
                <a:gd name="T65" fmla="*/ 202310 h 524"/>
                <a:gd name="T66" fmla="*/ 20523 w 429"/>
                <a:gd name="T67" fmla="*/ 191827 h 524"/>
                <a:gd name="T68" fmla="*/ 24889 w 429"/>
                <a:gd name="T69" fmla="*/ 186586 h 524"/>
                <a:gd name="T70" fmla="*/ 31003 w 429"/>
                <a:gd name="T71" fmla="*/ 184490 h 524"/>
                <a:gd name="T72" fmla="*/ 38862 w 429"/>
                <a:gd name="T73" fmla="*/ 176628 h 524"/>
                <a:gd name="T74" fmla="*/ 45412 w 429"/>
                <a:gd name="T75" fmla="*/ 174531 h 524"/>
                <a:gd name="T76" fmla="*/ 50215 w 429"/>
                <a:gd name="T77" fmla="*/ 179248 h 524"/>
                <a:gd name="T78" fmla="*/ 58948 w 429"/>
                <a:gd name="T79" fmla="*/ 188158 h 524"/>
                <a:gd name="T80" fmla="*/ 67245 w 429"/>
                <a:gd name="T81" fmla="*/ 183966 h 524"/>
                <a:gd name="T82" fmla="*/ 79035 w 429"/>
                <a:gd name="T83" fmla="*/ 185014 h 524"/>
                <a:gd name="T84" fmla="*/ 86894 w 429"/>
                <a:gd name="T85" fmla="*/ 178200 h 524"/>
                <a:gd name="T86" fmla="*/ 91698 w 429"/>
                <a:gd name="T87" fmla="*/ 165097 h 524"/>
                <a:gd name="T88" fmla="*/ 93008 w 429"/>
                <a:gd name="T89" fmla="*/ 151994 h 524"/>
                <a:gd name="T90" fmla="*/ 93881 w 429"/>
                <a:gd name="T91" fmla="*/ 140988 h 524"/>
                <a:gd name="T92" fmla="*/ 87768 w 429"/>
                <a:gd name="T93" fmla="*/ 123692 h 524"/>
                <a:gd name="T94" fmla="*/ 82091 w 429"/>
                <a:gd name="T95" fmla="*/ 106396 h 524"/>
                <a:gd name="T96" fmla="*/ 90388 w 429"/>
                <a:gd name="T97" fmla="*/ 92769 h 524"/>
                <a:gd name="T98" fmla="*/ 91698 w 429"/>
                <a:gd name="T99" fmla="*/ 85955 h 524"/>
                <a:gd name="T100" fmla="*/ 87331 w 429"/>
                <a:gd name="T101" fmla="*/ 81238 h 524"/>
                <a:gd name="T102" fmla="*/ 86021 w 429"/>
                <a:gd name="T103" fmla="*/ 71804 h 524"/>
                <a:gd name="T104" fmla="*/ 82091 w 429"/>
                <a:gd name="T105" fmla="*/ 67611 h 524"/>
                <a:gd name="T106" fmla="*/ 70301 w 429"/>
                <a:gd name="T107" fmla="*/ 69184 h 524"/>
                <a:gd name="T108" fmla="*/ 59822 w 429"/>
                <a:gd name="T109" fmla="*/ 68660 h 524"/>
                <a:gd name="T110" fmla="*/ 54582 w 429"/>
                <a:gd name="T111" fmla="*/ 62370 h 524"/>
                <a:gd name="T112" fmla="*/ 53709 w 429"/>
                <a:gd name="T113" fmla="*/ 53984 h 524"/>
                <a:gd name="T114" fmla="*/ 57638 w 429"/>
                <a:gd name="T115" fmla="*/ 39833 h 524"/>
                <a:gd name="T116" fmla="*/ 133616 w 429"/>
                <a:gd name="T117" fmla="*/ 19916 h 524"/>
                <a:gd name="T118" fmla="*/ 141040 w 429"/>
                <a:gd name="T119" fmla="*/ 8910 h 524"/>
                <a:gd name="T120" fmla="*/ 149773 w 429"/>
                <a:gd name="T121" fmla="*/ 3669 h 524"/>
                <a:gd name="T122" fmla="*/ 163309 w 429"/>
                <a:gd name="T123" fmla="*/ 2621 h 524"/>
                <a:gd name="T124" fmla="*/ 178155 w 429"/>
                <a:gd name="T125" fmla="*/ 2096 h 5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29" h="524">
                  <a:moveTo>
                    <a:pt x="426" y="0"/>
                  </a:moveTo>
                  <a:lnTo>
                    <a:pt x="427" y="12"/>
                  </a:lnTo>
                  <a:lnTo>
                    <a:pt x="429" y="22"/>
                  </a:lnTo>
                  <a:lnTo>
                    <a:pt x="429" y="31"/>
                  </a:lnTo>
                  <a:lnTo>
                    <a:pt x="429" y="38"/>
                  </a:lnTo>
                  <a:lnTo>
                    <a:pt x="428" y="43"/>
                  </a:lnTo>
                  <a:lnTo>
                    <a:pt x="427" y="48"/>
                  </a:lnTo>
                  <a:lnTo>
                    <a:pt x="426" y="51"/>
                  </a:lnTo>
                  <a:lnTo>
                    <a:pt x="424" y="54"/>
                  </a:lnTo>
                  <a:lnTo>
                    <a:pt x="419" y="60"/>
                  </a:lnTo>
                  <a:lnTo>
                    <a:pt x="416" y="64"/>
                  </a:lnTo>
                  <a:lnTo>
                    <a:pt x="415" y="67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81"/>
                  </a:lnTo>
                  <a:lnTo>
                    <a:pt x="413" y="109"/>
                  </a:lnTo>
                  <a:lnTo>
                    <a:pt x="414" y="135"/>
                  </a:lnTo>
                  <a:lnTo>
                    <a:pt x="414" y="160"/>
                  </a:lnTo>
                  <a:lnTo>
                    <a:pt x="413" y="183"/>
                  </a:lnTo>
                  <a:lnTo>
                    <a:pt x="410" y="196"/>
                  </a:lnTo>
                  <a:lnTo>
                    <a:pt x="408" y="207"/>
                  </a:lnTo>
                  <a:lnTo>
                    <a:pt x="405" y="218"/>
                  </a:lnTo>
                  <a:lnTo>
                    <a:pt x="401" y="229"/>
                  </a:lnTo>
                  <a:lnTo>
                    <a:pt x="396" y="241"/>
                  </a:lnTo>
                  <a:lnTo>
                    <a:pt x="390" y="254"/>
                  </a:lnTo>
                  <a:lnTo>
                    <a:pt x="382" y="266"/>
                  </a:lnTo>
                  <a:lnTo>
                    <a:pt x="372" y="278"/>
                  </a:lnTo>
                  <a:lnTo>
                    <a:pt x="360" y="288"/>
                  </a:lnTo>
                  <a:lnTo>
                    <a:pt x="346" y="300"/>
                  </a:lnTo>
                  <a:lnTo>
                    <a:pt x="338" y="309"/>
                  </a:lnTo>
                  <a:lnTo>
                    <a:pt x="331" y="316"/>
                  </a:lnTo>
                  <a:lnTo>
                    <a:pt x="325" y="324"/>
                  </a:lnTo>
                  <a:lnTo>
                    <a:pt x="319" y="333"/>
                  </a:lnTo>
                  <a:lnTo>
                    <a:pt x="318" y="361"/>
                  </a:lnTo>
                  <a:lnTo>
                    <a:pt x="314" y="395"/>
                  </a:lnTo>
                  <a:lnTo>
                    <a:pt x="312" y="412"/>
                  </a:lnTo>
                  <a:lnTo>
                    <a:pt x="308" y="428"/>
                  </a:lnTo>
                  <a:lnTo>
                    <a:pt x="306" y="434"/>
                  </a:lnTo>
                  <a:lnTo>
                    <a:pt x="304" y="439"/>
                  </a:lnTo>
                  <a:lnTo>
                    <a:pt x="302" y="442"/>
                  </a:lnTo>
                  <a:lnTo>
                    <a:pt x="300" y="444"/>
                  </a:lnTo>
                  <a:lnTo>
                    <a:pt x="290" y="448"/>
                  </a:lnTo>
                  <a:lnTo>
                    <a:pt x="280" y="451"/>
                  </a:lnTo>
                  <a:lnTo>
                    <a:pt x="274" y="453"/>
                  </a:lnTo>
                  <a:lnTo>
                    <a:pt x="269" y="455"/>
                  </a:lnTo>
                  <a:lnTo>
                    <a:pt x="264" y="458"/>
                  </a:lnTo>
                  <a:lnTo>
                    <a:pt x="259" y="462"/>
                  </a:lnTo>
                  <a:lnTo>
                    <a:pt x="253" y="472"/>
                  </a:lnTo>
                  <a:lnTo>
                    <a:pt x="245" y="487"/>
                  </a:lnTo>
                  <a:lnTo>
                    <a:pt x="239" y="494"/>
                  </a:lnTo>
                  <a:lnTo>
                    <a:pt x="234" y="500"/>
                  </a:lnTo>
                  <a:lnTo>
                    <a:pt x="230" y="502"/>
                  </a:lnTo>
                  <a:lnTo>
                    <a:pt x="227" y="504"/>
                  </a:lnTo>
                  <a:lnTo>
                    <a:pt x="223" y="505"/>
                  </a:lnTo>
                  <a:lnTo>
                    <a:pt x="219" y="506"/>
                  </a:lnTo>
                  <a:lnTo>
                    <a:pt x="210" y="505"/>
                  </a:lnTo>
                  <a:lnTo>
                    <a:pt x="201" y="504"/>
                  </a:lnTo>
                  <a:lnTo>
                    <a:pt x="196" y="503"/>
                  </a:lnTo>
                  <a:lnTo>
                    <a:pt x="192" y="501"/>
                  </a:lnTo>
                  <a:lnTo>
                    <a:pt x="189" y="498"/>
                  </a:lnTo>
                  <a:lnTo>
                    <a:pt x="186" y="494"/>
                  </a:lnTo>
                  <a:lnTo>
                    <a:pt x="166" y="496"/>
                  </a:lnTo>
                  <a:lnTo>
                    <a:pt x="145" y="500"/>
                  </a:lnTo>
                  <a:lnTo>
                    <a:pt x="135" y="502"/>
                  </a:lnTo>
                  <a:lnTo>
                    <a:pt x="126" y="501"/>
                  </a:lnTo>
                  <a:lnTo>
                    <a:pt x="123" y="500"/>
                  </a:lnTo>
                  <a:lnTo>
                    <a:pt x="119" y="499"/>
                  </a:lnTo>
                  <a:lnTo>
                    <a:pt x="116" y="497"/>
                  </a:lnTo>
                  <a:lnTo>
                    <a:pt x="113" y="494"/>
                  </a:lnTo>
                  <a:lnTo>
                    <a:pt x="106" y="493"/>
                  </a:lnTo>
                  <a:lnTo>
                    <a:pt x="100" y="493"/>
                  </a:lnTo>
                  <a:lnTo>
                    <a:pt x="95" y="493"/>
                  </a:lnTo>
                  <a:lnTo>
                    <a:pt x="91" y="494"/>
                  </a:lnTo>
                  <a:lnTo>
                    <a:pt x="83" y="497"/>
                  </a:lnTo>
                  <a:lnTo>
                    <a:pt x="78" y="502"/>
                  </a:lnTo>
                  <a:lnTo>
                    <a:pt x="73" y="507"/>
                  </a:lnTo>
                  <a:lnTo>
                    <a:pt x="68" y="513"/>
                  </a:lnTo>
                  <a:lnTo>
                    <a:pt x="62" y="519"/>
                  </a:lnTo>
                  <a:lnTo>
                    <a:pt x="54" y="524"/>
                  </a:lnTo>
                  <a:lnTo>
                    <a:pt x="39" y="507"/>
                  </a:lnTo>
                  <a:lnTo>
                    <a:pt x="27" y="491"/>
                  </a:lnTo>
                  <a:lnTo>
                    <a:pt x="14" y="474"/>
                  </a:lnTo>
                  <a:lnTo>
                    <a:pt x="0" y="456"/>
                  </a:lnTo>
                  <a:lnTo>
                    <a:pt x="6" y="447"/>
                  </a:lnTo>
                  <a:lnTo>
                    <a:pt x="13" y="440"/>
                  </a:lnTo>
                  <a:lnTo>
                    <a:pt x="18" y="434"/>
                  </a:lnTo>
                  <a:lnTo>
                    <a:pt x="25" y="430"/>
                  </a:lnTo>
                  <a:lnTo>
                    <a:pt x="31" y="427"/>
                  </a:lnTo>
                  <a:lnTo>
                    <a:pt x="36" y="425"/>
                  </a:lnTo>
                  <a:lnTo>
                    <a:pt x="42" y="424"/>
                  </a:lnTo>
                  <a:lnTo>
                    <a:pt x="46" y="424"/>
                  </a:lnTo>
                  <a:lnTo>
                    <a:pt x="55" y="425"/>
                  </a:lnTo>
                  <a:lnTo>
                    <a:pt x="61" y="428"/>
                  </a:lnTo>
                  <a:lnTo>
                    <a:pt x="65" y="431"/>
                  </a:lnTo>
                  <a:lnTo>
                    <a:pt x="67" y="432"/>
                  </a:lnTo>
                  <a:lnTo>
                    <a:pt x="58" y="418"/>
                  </a:lnTo>
                  <a:lnTo>
                    <a:pt x="51" y="405"/>
                  </a:lnTo>
                  <a:lnTo>
                    <a:pt x="47" y="395"/>
                  </a:lnTo>
                  <a:lnTo>
                    <a:pt x="45" y="386"/>
                  </a:lnTo>
                  <a:lnTo>
                    <a:pt x="45" y="378"/>
                  </a:lnTo>
                  <a:lnTo>
                    <a:pt x="45" y="372"/>
                  </a:lnTo>
                  <a:lnTo>
                    <a:pt x="47" y="366"/>
                  </a:lnTo>
                  <a:lnTo>
                    <a:pt x="50" y="362"/>
                  </a:lnTo>
                  <a:lnTo>
                    <a:pt x="54" y="359"/>
                  </a:lnTo>
                  <a:lnTo>
                    <a:pt x="57" y="356"/>
                  </a:lnTo>
                  <a:lnTo>
                    <a:pt x="61" y="354"/>
                  </a:lnTo>
                  <a:lnTo>
                    <a:pt x="65" y="353"/>
                  </a:lnTo>
                  <a:lnTo>
                    <a:pt x="71" y="352"/>
                  </a:lnTo>
                  <a:lnTo>
                    <a:pt x="73" y="351"/>
                  </a:lnTo>
                  <a:lnTo>
                    <a:pt x="81" y="343"/>
                  </a:lnTo>
                  <a:lnTo>
                    <a:pt x="89" y="337"/>
                  </a:lnTo>
                  <a:lnTo>
                    <a:pt x="94" y="334"/>
                  </a:lnTo>
                  <a:lnTo>
                    <a:pt x="100" y="333"/>
                  </a:lnTo>
                  <a:lnTo>
                    <a:pt x="104" y="333"/>
                  </a:lnTo>
                  <a:lnTo>
                    <a:pt x="109" y="335"/>
                  </a:lnTo>
                  <a:lnTo>
                    <a:pt x="112" y="339"/>
                  </a:lnTo>
                  <a:lnTo>
                    <a:pt x="115" y="342"/>
                  </a:lnTo>
                  <a:lnTo>
                    <a:pt x="123" y="350"/>
                  </a:lnTo>
                  <a:lnTo>
                    <a:pt x="130" y="356"/>
                  </a:lnTo>
                  <a:lnTo>
                    <a:pt x="135" y="359"/>
                  </a:lnTo>
                  <a:lnTo>
                    <a:pt x="140" y="359"/>
                  </a:lnTo>
                  <a:lnTo>
                    <a:pt x="146" y="356"/>
                  </a:lnTo>
                  <a:lnTo>
                    <a:pt x="154" y="351"/>
                  </a:lnTo>
                  <a:lnTo>
                    <a:pt x="163" y="354"/>
                  </a:lnTo>
                  <a:lnTo>
                    <a:pt x="172" y="354"/>
                  </a:lnTo>
                  <a:lnTo>
                    <a:pt x="181" y="353"/>
                  </a:lnTo>
                  <a:lnTo>
                    <a:pt x="188" y="350"/>
                  </a:lnTo>
                  <a:lnTo>
                    <a:pt x="193" y="345"/>
                  </a:lnTo>
                  <a:lnTo>
                    <a:pt x="199" y="340"/>
                  </a:lnTo>
                  <a:lnTo>
                    <a:pt x="202" y="334"/>
                  </a:lnTo>
                  <a:lnTo>
                    <a:pt x="205" y="328"/>
                  </a:lnTo>
                  <a:lnTo>
                    <a:pt x="210" y="315"/>
                  </a:lnTo>
                  <a:lnTo>
                    <a:pt x="212" y="302"/>
                  </a:lnTo>
                  <a:lnTo>
                    <a:pt x="213" y="293"/>
                  </a:lnTo>
                  <a:lnTo>
                    <a:pt x="213" y="290"/>
                  </a:lnTo>
                  <a:lnTo>
                    <a:pt x="215" y="283"/>
                  </a:lnTo>
                  <a:lnTo>
                    <a:pt x="215" y="276"/>
                  </a:lnTo>
                  <a:lnTo>
                    <a:pt x="215" y="269"/>
                  </a:lnTo>
                  <a:lnTo>
                    <a:pt x="213" y="262"/>
                  </a:lnTo>
                  <a:lnTo>
                    <a:pt x="208" y="249"/>
                  </a:lnTo>
                  <a:lnTo>
                    <a:pt x="201" y="236"/>
                  </a:lnTo>
                  <a:lnTo>
                    <a:pt x="186" y="217"/>
                  </a:lnTo>
                  <a:lnTo>
                    <a:pt x="180" y="210"/>
                  </a:lnTo>
                  <a:lnTo>
                    <a:pt x="188" y="203"/>
                  </a:lnTo>
                  <a:lnTo>
                    <a:pt x="202" y="187"/>
                  </a:lnTo>
                  <a:lnTo>
                    <a:pt x="205" y="182"/>
                  </a:lnTo>
                  <a:lnTo>
                    <a:pt x="207" y="177"/>
                  </a:lnTo>
                  <a:lnTo>
                    <a:pt x="210" y="173"/>
                  </a:lnTo>
                  <a:lnTo>
                    <a:pt x="211" y="168"/>
                  </a:lnTo>
                  <a:lnTo>
                    <a:pt x="210" y="164"/>
                  </a:lnTo>
                  <a:lnTo>
                    <a:pt x="208" y="161"/>
                  </a:lnTo>
                  <a:lnTo>
                    <a:pt x="205" y="157"/>
                  </a:lnTo>
                  <a:lnTo>
                    <a:pt x="200" y="155"/>
                  </a:lnTo>
                  <a:lnTo>
                    <a:pt x="200" y="148"/>
                  </a:lnTo>
                  <a:lnTo>
                    <a:pt x="200" y="142"/>
                  </a:lnTo>
                  <a:lnTo>
                    <a:pt x="197" y="137"/>
                  </a:lnTo>
                  <a:lnTo>
                    <a:pt x="195" y="133"/>
                  </a:lnTo>
                  <a:lnTo>
                    <a:pt x="192" y="131"/>
                  </a:lnTo>
                  <a:lnTo>
                    <a:pt x="188" y="129"/>
                  </a:lnTo>
                  <a:lnTo>
                    <a:pt x="183" y="129"/>
                  </a:lnTo>
                  <a:lnTo>
                    <a:pt x="179" y="129"/>
                  </a:lnTo>
                  <a:lnTo>
                    <a:pt x="161" y="132"/>
                  </a:lnTo>
                  <a:lnTo>
                    <a:pt x="154" y="137"/>
                  </a:lnTo>
                  <a:lnTo>
                    <a:pt x="144" y="134"/>
                  </a:lnTo>
                  <a:lnTo>
                    <a:pt x="137" y="131"/>
                  </a:lnTo>
                  <a:lnTo>
                    <a:pt x="132" y="128"/>
                  </a:lnTo>
                  <a:lnTo>
                    <a:pt x="127" y="124"/>
                  </a:lnTo>
                  <a:lnTo>
                    <a:pt x="125" y="119"/>
                  </a:lnTo>
                  <a:lnTo>
                    <a:pt x="123" y="114"/>
                  </a:lnTo>
                  <a:lnTo>
                    <a:pt x="123" y="109"/>
                  </a:lnTo>
                  <a:lnTo>
                    <a:pt x="123" y="103"/>
                  </a:lnTo>
                  <a:lnTo>
                    <a:pt x="125" y="93"/>
                  </a:lnTo>
                  <a:lnTo>
                    <a:pt x="128" y="84"/>
                  </a:lnTo>
                  <a:lnTo>
                    <a:pt x="132" y="76"/>
                  </a:lnTo>
                  <a:lnTo>
                    <a:pt x="133" y="74"/>
                  </a:lnTo>
                  <a:lnTo>
                    <a:pt x="293" y="105"/>
                  </a:lnTo>
                  <a:lnTo>
                    <a:pt x="306" y="38"/>
                  </a:lnTo>
                  <a:lnTo>
                    <a:pt x="311" y="30"/>
                  </a:lnTo>
                  <a:lnTo>
                    <a:pt x="317" y="22"/>
                  </a:lnTo>
                  <a:lnTo>
                    <a:pt x="323" y="17"/>
                  </a:lnTo>
                  <a:lnTo>
                    <a:pt x="329" y="12"/>
                  </a:lnTo>
                  <a:lnTo>
                    <a:pt x="336" y="9"/>
                  </a:lnTo>
                  <a:lnTo>
                    <a:pt x="343" y="7"/>
                  </a:lnTo>
                  <a:lnTo>
                    <a:pt x="350" y="6"/>
                  </a:lnTo>
                  <a:lnTo>
                    <a:pt x="358" y="5"/>
                  </a:lnTo>
                  <a:lnTo>
                    <a:pt x="374" y="5"/>
                  </a:lnTo>
                  <a:lnTo>
                    <a:pt x="391" y="4"/>
                  </a:lnTo>
                  <a:lnTo>
                    <a:pt x="399" y="4"/>
                  </a:lnTo>
                  <a:lnTo>
                    <a:pt x="408" y="4"/>
                  </a:lnTo>
                  <a:lnTo>
                    <a:pt x="417" y="2"/>
                  </a:lnTo>
                  <a:lnTo>
                    <a:pt x="42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46" name="Freeform 463">
              <a:extLst>
                <a:ext uri="{FF2B5EF4-FFF2-40B4-BE49-F238E27FC236}">
                  <a16:creationId xmlns:a16="http://schemas.microsoft.com/office/drawing/2014/main" id="{59AD4D10-1CD5-9146-BD16-3E9303F101A0}"/>
                </a:ext>
              </a:extLst>
            </p:cNvPr>
            <p:cNvSpPr>
              <a:spLocks/>
            </p:cNvSpPr>
            <p:nvPr>
              <p:custDataLst>
                <p:tags r:id="rId262"/>
              </p:custDataLst>
            </p:nvPr>
          </p:nvSpPr>
          <p:spPr bwMode="auto">
            <a:xfrm>
              <a:off x="5226066" y="4224846"/>
              <a:ext cx="228552" cy="176347"/>
            </a:xfrm>
            <a:custGeom>
              <a:avLst/>
              <a:gdLst>
                <a:gd name="T0" fmla="*/ 85308 w 426"/>
                <a:gd name="T1" fmla="*/ 8495 h 299"/>
                <a:gd name="T2" fmla="*/ 94982 w 426"/>
                <a:gd name="T3" fmla="*/ 11681 h 299"/>
                <a:gd name="T4" fmla="*/ 101138 w 426"/>
                <a:gd name="T5" fmla="*/ 15397 h 299"/>
                <a:gd name="T6" fmla="*/ 111252 w 426"/>
                <a:gd name="T7" fmla="*/ 18583 h 299"/>
                <a:gd name="T8" fmla="*/ 122685 w 426"/>
                <a:gd name="T9" fmla="*/ 19645 h 299"/>
                <a:gd name="T10" fmla="*/ 131919 w 426"/>
                <a:gd name="T11" fmla="*/ 19645 h 299"/>
                <a:gd name="T12" fmla="*/ 140274 w 426"/>
                <a:gd name="T13" fmla="*/ 18052 h 299"/>
                <a:gd name="T14" fmla="*/ 144671 w 426"/>
                <a:gd name="T15" fmla="*/ 15397 h 299"/>
                <a:gd name="T16" fmla="*/ 160501 w 426"/>
                <a:gd name="T17" fmla="*/ 13273 h 299"/>
                <a:gd name="T18" fmla="*/ 163580 w 426"/>
                <a:gd name="T19" fmla="*/ 26016 h 299"/>
                <a:gd name="T20" fmla="*/ 168417 w 426"/>
                <a:gd name="T21" fmla="*/ 39289 h 299"/>
                <a:gd name="T22" fmla="*/ 171934 w 426"/>
                <a:gd name="T23" fmla="*/ 44599 h 299"/>
                <a:gd name="T24" fmla="*/ 175892 w 426"/>
                <a:gd name="T25" fmla="*/ 48846 h 299"/>
                <a:gd name="T26" fmla="*/ 181169 w 426"/>
                <a:gd name="T27" fmla="*/ 51501 h 299"/>
                <a:gd name="T28" fmla="*/ 186885 w 426"/>
                <a:gd name="T29" fmla="*/ 52563 h 299"/>
                <a:gd name="T30" fmla="*/ 186885 w 426"/>
                <a:gd name="T31" fmla="*/ 63712 h 299"/>
                <a:gd name="T32" fmla="*/ 186885 w 426"/>
                <a:gd name="T33" fmla="*/ 75393 h 299"/>
                <a:gd name="T34" fmla="*/ 182928 w 426"/>
                <a:gd name="T35" fmla="*/ 83888 h 299"/>
                <a:gd name="T36" fmla="*/ 181169 w 426"/>
                <a:gd name="T37" fmla="*/ 90259 h 299"/>
                <a:gd name="T38" fmla="*/ 181169 w 426"/>
                <a:gd name="T39" fmla="*/ 96099 h 299"/>
                <a:gd name="T40" fmla="*/ 182488 w 426"/>
                <a:gd name="T41" fmla="*/ 100878 h 299"/>
                <a:gd name="T42" fmla="*/ 186006 w 426"/>
                <a:gd name="T43" fmla="*/ 112028 h 299"/>
                <a:gd name="T44" fmla="*/ 187325 w 426"/>
                <a:gd name="T45" fmla="*/ 119992 h 299"/>
                <a:gd name="T46" fmla="*/ 186885 w 426"/>
                <a:gd name="T47" fmla="*/ 131141 h 299"/>
                <a:gd name="T48" fmla="*/ 187325 w 426"/>
                <a:gd name="T49" fmla="*/ 145477 h 299"/>
                <a:gd name="T50" fmla="*/ 186006 w 426"/>
                <a:gd name="T51" fmla="*/ 151317 h 299"/>
                <a:gd name="T52" fmla="*/ 181169 w 426"/>
                <a:gd name="T53" fmla="*/ 157157 h 299"/>
                <a:gd name="T54" fmla="*/ 167097 w 426"/>
                <a:gd name="T55" fmla="*/ 158219 h 299"/>
                <a:gd name="T56" fmla="*/ 162700 w 426"/>
                <a:gd name="T57" fmla="*/ 158750 h 299"/>
                <a:gd name="T58" fmla="*/ 158303 w 426"/>
                <a:gd name="T59" fmla="*/ 157157 h 299"/>
                <a:gd name="T60" fmla="*/ 154345 w 426"/>
                <a:gd name="T61" fmla="*/ 153972 h 299"/>
                <a:gd name="T62" fmla="*/ 148629 w 426"/>
                <a:gd name="T63" fmla="*/ 147600 h 299"/>
                <a:gd name="T64" fmla="*/ 142473 w 426"/>
                <a:gd name="T65" fmla="*/ 138574 h 299"/>
                <a:gd name="T66" fmla="*/ 136756 w 426"/>
                <a:gd name="T67" fmla="*/ 134327 h 299"/>
                <a:gd name="T68" fmla="*/ 129281 w 426"/>
                <a:gd name="T69" fmla="*/ 133265 h 299"/>
                <a:gd name="T70" fmla="*/ 122245 w 426"/>
                <a:gd name="T71" fmla="*/ 123177 h 299"/>
                <a:gd name="T72" fmla="*/ 120486 w 426"/>
                <a:gd name="T73" fmla="*/ 111497 h 299"/>
                <a:gd name="T74" fmla="*/ 118287 w 426"/>
                <a:gd name="T75" fmla="*/ 104594 h 299"/>
                <a:gd name="T76" fmla="*/ 114770 w 426"/>
                <a:gd name="T77" fmla="*/ 97692 h 299"/>
                <a:gd name="T78" fmla="*/ 110372 w 426"/>
                <a:gd name="T79" fmla="*/ 91852 h 299"/>
                <a:gd name="T80" fmla="*/ 104656 w 426"/>
                <a:gd name="T81" fmla="*/ 87605 h 299"/>
                <a:gd name="T82" fmla="*/ 97620 w 426"/>
                <a:gd name="T83" fmla="*/ 85481 h 299"/>
                <a:gd name="T84" fmla="*/ 89705 w 426"/>
                <a:gd name="T85" fmla="*/ 85481 h 299"/>
                <a:gd name="T86" fmla="*/ 82669 w 426"/>
                <a:gd name="T87" fmla="*/ 86543 h 299"/>
                <a:gd name="T88" fmla="*/ 76073 w 426"/>
                <a:gd name="T89" fmla="*/ 89197 h 299"/>
                <a:gd name="T90" fmla="*/ 70357 w 426"/>
                <a:gd name="T91" fmla="*/ 93445 h 299"/>
                <a:gd name="T92" fmla="*/ 62002 w 426"/>
                <a:gd name="T93" fmla="*/ 101409 h 299"/>
                <a:gd name="T94" fmla="*/ 51888 w 426"/>
                <a:gd name="T95" fmla="*/ 114151 h 299"/>
                <a:gd name="T96" fmla="*/ 46172 w 426"/>
                <a:gd name="T97" fmla="*/ 115744 h 299"/>
                <a:gd name="T98" fmla="*/ 43973 w 426"/>
                <a:gd name="T99" fmla="*/ 106718 h 299"/>
                <a:gd name="T100" fmla="*/ 39576 w 426"/>
                <a:gd name="T101" fmla="*/ 98754 h 299"/>
                <a:gd name="T102" fmla="*/ 33419 w 426"/>
                <a:gd name="T103" fmla="*/ 90790 h 299"/>
                <a:gd name="T104" fmla="*/ 21987 w 426"/>
                <a:gd name="T105" fmla="*/ 81233 h 299"/>
                <a:gd name="T106" fmla="*/ 10554 w 426"/>
                <a:gd name="T107" fmla="*/ 71145 h 299"/>
                <a:gd name="T108" fmla="*/ 3518 w 426"/>
                <a:gd name="T109" fmla="*/ 63181 h 299"/>
                <a:gd name="T110" fmla="*/ 6596 w 426"/>
                <a:gd name="T111" fmla="*/ 53625 h 299"/>
                <a:gd name="T112" fmla="*/ 20228 w 426"/>
                <a:gd name="T113" fmla="*/ 40882 h 299"/>
                <a:gd name="T114" fmla="*/ 32980 w 426"/>
                <a:gd name="T115" fmla="*/ 25485 h 299"/>
                <a:gd name="T116" fmla="*/ 43094 w 426"/>
                <a:gd name="T117" fmla="*/ 9026 h 299"/>
                <a:gd name="T118" fmla="*/ 78712 w 426"/>
                <a:gd name="T119" fmla="*/ 6902 h 2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26" h="299">
                  <a:moveTo>
                    <a:pt x="179" y="13"/>
                  </a:moveTo>
                  <a:lnTo>
                    <a:pt x="194" y="16"/>
                  </a:lnTo>
                  <a:lnTo>
                    <a:pt x="207" y="19"/>
                  </a:lnTo>
                  <a:lnTo>
                    <a:pt x="216" y="22"/>
                  </a:lnTo>
                  <a:lnTo>
                    <a:pt x="223" y="24"/>
                  </a:lnTo>
                  <a:lnTo>
                    <a:pt x="230" y="29"/>
                  </a:lnTo>
                  <a:lnTo>
                    <a:pt x="233" y="31"/>
                  </a:lnTo>
                  <a:lnTo>
                    <a:pt x="253" y="35"/>
                  </a:lnTo>
                  <a:lnTo>
                    <a:pt x="269" y="37"/>
                  </a:lnTo>
                  <a:lnTo>
                    <a:pt x="279" y="37"/>
                  </a:lnTo>
                  <a:lnTo>
                    <a:pt x="285" y="37"/>
                  </a:lnTo>
                  <a:lnTo>
                    <a:pt x="300" y="37"/>
                  </a:lnTo>
                  <a:lnTo>
                    <a:pt x="314" y="36"/>
                  </a:lnTo>
                  <a:lnTo>
                    <a:pt x="319" y="34"/>
                  </a:lnTo>
                  <a:lnTo>
                    <a:pt x="325" y="32"/>
                  </a:lnTo>
                  <a:lnTo>
                    <a:pt x="329" y="29"/>
                  </a:lnTo>
                  <a:lnTo>
                    <a:pt x="331" y="25"/>
                  </a:lnTo>
                  <a:lnTo>
                    <a:pt x="365" y="25"/>
                  </a:lnTo>
                  <a:lnTo>
                    <a:pt x="368" y="37"/>
                  </a:lnTo>
                  <a:lnTo>
                    <a:pt x="372" y="49"/>
                  </a:lnTo>
                  <a:lnTo>
                    <a:pt x="376" y="62"/>
                  </a:lnTo>
                  <a:lnTo>
                    <a:pt x="383" y="74"/>
                  </a:lnTo>
                  <a:lnTo>
                    <a:pt x="386" y="79"/>
                  </a:lnTo>
                  <a:lnTo>
                    <a:pt x="391" y="84"/>
                  </a:lnTo>
                  <a:lnTo>
                    <a:pt x="395" y="88"/>
                  </a:lnTo>
                  <a:lnTo>
                    <a:pt x="400" y="92"/>
                  </a:lnTo>
                  <a:lnTo>
                    <a:pt x="405" y="95"/>
                  </a:lnTo>
                  <a:lnTo>
                    <a:pt x="412" y="97"/>
                  </a:lnTo>
                  <a:lnTo>
                    <a:pt x="418" y="98"/>
                  </a:lnTo>
                  <a:lnTo>
                    <a:pt x="425" y="99"/>
                  </a:lnTo>
                  <a:lnTo>
                    <a:pt x="425" y="111"/>
                  </a:lnTo>
                  <a:lnTo>
                    <a:pt x="425" y="120"/>
                  </a:lnTo>
                  <a:lnTo>
                    <a:pt x="425" y="130"/>
                  </a:lnTo>
                  <a:lnTo>
                    <a:pt x="425" y="142"/>
                  </a:lnTo>
                  <a:lnTo>
                    <a:pt x="419" y="151"/>
                  </a:lnTo>
                  <a:lnTo>
                    <a:pt x="416" y="158"/>
                  </a:lnTo>
                  <a:lnTo>
                    <a:pt x="413" y="164"/>
                  </a:lnTo>
                  <a:lnTo>
                    <a:pt x="412" y="170"/>
                  </a:lnTo>
                  <a:lnTo>
                    <a:pt x="412" y="175"/>
                  </a:lnTo>
                  <a:lnTo>
                    <a:pt x="412" y="181"/>
                  </a:lnTo>
                  <a:lnTo>
                    <a:pt x="414" y="186"/>
                  </a:lnTo>
                  <a:lnTo>
                    <a:pt x="415" y="190"/>
                  </a:lnTo>
                  <a:lnTo>
                    <a:pt x="419" y="200"/>
                  </a:lnTo>
                  <a:lnTo>
                    <a:pt x="423" y="211"/>
                  </a:lnTo>
                  <a:lnTo>
                    <a:pt x="425" y="218"/>
                  </a:lnTo>
                  <a:lnTo>
                    <a:pt x="426" y="226"/>
                  </a:lnTo>
                  <a:lnTo>
                    <a:pt x="426" y="236"/>
                  </a:lnTo>
                  <a:lnTo>
                    <a:pt x="425" y="247"/>
                  </a:lnTo>
                  <a:lnTo>
                    <a:pt x="426" y="261"/>
                  </a:lnTo>
                  <a:lnTo>
                    <a:pt x="426" y="274"/>
                  </a:lnTo>
                  <a:lnTo>
                    <a:pt x="425" y="280"/>
                  </a:lnTo>
                  <a:lnTo>
                    <a:pt x="423" y="285"/>
                  </a:lnTo>
                  <a:lnTo>
                    <a:pt x="418" y="292"/>
                  </a:lnTo>
                  <a:lnTo>
                    <a:pt x="412" y="296"/>
                  </a:lnTo>
                  <a:lnTo>
                    <a:pt x="385" y="296"/>
                  </a:lnTo>
                  <a:lnTo>
                    <a:pt x="380" y="298"/>
                  </a:lnTo>
                  <a:lnTo>
                    <a:pt x="375" y="299"/>
                  </a:lnTo>
                  <a:lnTo>
                    <a:pt x="370" y="299"/>
                  </a:lnTo>
                  <a:lnTo>
                    <a:pt x="365" y="297"/>
                  </a:lnTo>
                  <a:lnTo>
                    <a:pt x="360" y="296"/>
                  </a:lnTo>
                  <a:lnTo>
                    <a:pt x="356" y="293"/>
                  </a:lnTo>
                  <a:lnTo>
                    <a:pt x="351" y="290"/>
                  </a:lnTo>
                  <a:lnTo>
                    <a:pt x="347" y="286"/>
                  </a:lnTo>
                  <a:lnTo>
                    <a:pt x="338" y="278"/>
                  </a:lnTo>
                  <a:lnTo>
                    <a:pt x="330" y="269"/>
                  </a:lnTo>
                  <a:lnTo>
                    <a:pt x="324" y="261"/>
                  </a:lnTo>
                  <a:lnTo>
                    <a:pt x="318" y="253"/>
                  </a:lnTo>
                  <a:lnTo>
                    <a:pt x="311" y="253"/>
                  </a:lnTo>
                  <a:lnTo>
                    <a:pt x="304" y="252"/>
                  </a:lnTo>
                  <a:lnTo>
                    <a:pt x="294" y="251"/>
                  </a:lnTo>
                  <a:lnTo>
                    <a:pt x="279" y="247"/>
                  </a:lnTo>
                  <a:lnTo>
                    <a:pt x="278" y="232"/>
                  </a:lnTo>
                  <a:lnTo>
                    <a:pt x="275" y="217"/>
                  </a:lnTo>
                  <a:lnTo>
                    <a:pt x="274" y="210"/>
                  </a:lnTo>
                  <a:lnTo>
                    <a:pt x="272" y="203"/>
                  </a:lnTo>
                  <a:lnTo>
                    <a:pt x="269" y="197"/>
                  </a:lnTo>
                  <a:lnTo>
                    <a:pt x="266" y="190"/>
                  </a:lnTo>
                  <a:lnTo>
                    <a:pt x="261" y="184"/>
                  </a:lnTo>
                  <a:lnTo>
                    <a:pt x="257" y="179"/>
                  </a:lnTo>
                  <a:lnTo>
                    <a:pt x="251" y="173"/>
                  </a:lnTo>
                  <a:lnTo>
                    <a:pt x="245" y="168"/>
                  </a:lnTo>
                  <a:lnTo>
                    <a:pt x="238" y="165"/>
                  </a:lnTo>
                  <a:lnTo>
                    <a:pt x="230" y="162"/>
                  </a:lnTo>
                  <a:lnTo>
                    <a:pt x="222" y="161"/>
                  </a:lnTo>
                  <a:lnTo>
                    <a:pt x="213" y="160"/>
                  </a:lnTo>
                  <a:lnTo>
                    <a:pt x="204" y="161"/>
                  </a:lnTo>
                  <a:lnTo>
                    <a:pt x="195" y="162"/>
                  </a:lnTo>
                  <a:lnTo>
                    <a:pt x="188" y="163"/>
                  </a:lnTo>
                  <a:lnTo>
                    <a:pt x="181" y="166"/>
                  </a:lnTo>
                  <a:lnTo>
                    <a:pt x="173" y="168"/>
                  </a:lnTo>
                  <a:lnTo>
                    <a:pt x="167" y="172"/>
                  </a:lnTo>
                  <a:lnTo>
                    <a:pt x="160" y="176"/>
                  </a:lnTo>
                  <a:lnTo>
                    <a:pt x="155" y="181"/>
                  </a:lnTo>
                  <a:lnTo>
                    <a:pt x="141" y="191"/>
                  </a:lnTo>
                  <a:lnTo>
                    <a:pt x="131" y="202"/>
                  </a:lnTo>
                  <a:lnTo>
                    <a:pt x="118" y="215"/>
                  </a:lnTo>
                  <a:lnTo>
                    <a:pt x="106" y="228"/>
                  </a:lnTo>
                  <a:lnTo>
                    <a:pt x="105" y="218"/>
                  </a:lnTo>
                  <a:lnTo>
                    <a:pt x="103" y="209"/>
                  </a:lnTo>
                  <a:lnTo>
                    <a:pt x="100" y="201"/>
                  </a:lnTo>
                  <a:lnTo>
                    <a:pt x="95" y="193"/>
                  </a:lnTo>
                  <a:lnTo>
                    <a:pt x="90" y="186"/>
                  </a:lnTo>
                  <a:lnTo>
                    <a:pt x="83" y="179"/>
                  </a:lnTo>
                  <a:lnTo>
                    <a:pt x="76" y="171"/>
                  </a:lnTo>
                  <a:lnTo>
                    <a:pt x="68" y="165"/>
                  </a:lnTo>
                  <a:lnTo>
                    <a:pt x="50" y="153"/>
                  </a:lnTo>
                  <a:lnTo>
                    <a:pt x="33" y="140"/>
                  </a:lnTo>
                  <a:lnTo>
                    <a:pt x="24" y="134"/>
                  </a:lnTo>
                  <a:lnTo>
                    <a:pt x="15" y="127"/>
                  </a:lnTo>
                  <a:lnTo>
                    <a:pt x="8" y="119"/>
                  </a:lnTo>
                  <a:lnTo>
                    <a:pt x="0" y="111"/>
                  </a:lnTo>
                  <a:lnTo>
                    <a:pt x="15" y="101"/>
                  </a:lnTo>
                  <a:lnTo>
                    <a:pt x="31" y="90"/>
                  </a:lnTo>
                  <a:lnTo>
                    <a:pt x="46" y="77"/>
                  </a:lnTo>
                  <a:lnTo>
                    <a:pt x="60" y="62"/>
                  </a:lnTo>
                  <a:lnTo>
                    <a:pt x="75" y="48"/>
                  </a:lnTo>
                  <a:lnTo>
                    <a:pt x="87" y="33"/>
                  </a:lnTo>
                  <a:lnTo>
                    <a:pt x="98" y="17"/>
                  </a:lnTo>
                  <a:lnTo>
                    <a:pt x="106" y="0"/>
                  </a:lnTo>
                  <a:lnTo>
                    <a:pt x="179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47" name="Freeform 465">
              <a:extLst>
                <a:ext uri="{FF2B5EF4-FFF2-40B4-BE49-F238E27FC236}">
                  <a16:creationId xmlns:a16="http://schemas.microsoft.com/office/drawing/2014/main" id="{435C54A3-94DC-7944-AFEE-7301B5A60171}"/>
                </a:ext>
              </a:extLst>
            </p:cNvPr>
            <p:cNvSpPr>
              <a:spLocks/>
            </p:cNvSpPr>
            <p:nvPr>
              <p:custDataLst>
                <p:tags r:id="rId263"/>
              </p:custDataLst>
            </p:nvPr>
          </p:nvSpPr>
          <p:spPr bwMode="auto">
            <a:xfrm>
              <a:off x="5429439" y="4290095"/>
              <a:ext cx="193688" cy="229252"/>
            </a:xfrm>
            <a:custGeom>
              <a:avLst/>
              <a:gdLst>
                <a:gd name="T0" fmla="*/ 23437 w 359"/>
                <a:gd name="T1" fmla="*/ 200089 h 394"/>
                <a:gd name="T2" fmla="*/ 23437 w 359"/>
                <a:gd name="T3" fmla="*/ 187518 h 394"/>
                <a:gd name="T4" fmla="*/ 23437 w 359"/>
                <a:gd name="T5" fmla="*/ 174424 h 394"/>
                <a:gd name="T6" fmla="*/ 22110 w 359"/>
                <a:gd name="T7" fmla="*/ 163424 h 394"/>
                <a:gd name="T8" fmla="*/ 19015 w 359"/>
                <a:gd name="T9" fmla="*/ 153472 h 394"/>
                <a:gd name="T10" fmla="*/ 15477 w 359"/>
                <a:gd name="T11" fmla="*/ 145091 h 394"/>
                <a:gd name="T12" fmla="*/ 5749 w 359"/>
                <a:gd name="T13" fmla="*/ 128330 h 394"/>
                <a:gd name="T14" fmla="*/ 0 w 359"/>
                <a:gd name="T15" fmla="*/ 96902 h 394"/>
                <a:gd name="T16" fmla="*/ 14593 w 359"/>
                <a:gd name="T17" fmla="*/ 94807 h 394"/>
                <a:gd name="T18" fmla="*/ 17688 w 359"/>
                <a:gd name="T19" fmla="*/ 88521 h 394"/>
                <a:gd name="T20" fmla="*/ 18130 w 359"/>
                <a:gd name="T21" fmla="*/ 78569 h 394"/>
                <a:gd name="T22" fmla="*/ 16804 w 359"/>
                <a:gd name="T23" fmla="*/ 56046 h 394"/>
                <a:gd name="T24" fmla="*/ 13708 w 359"/>
                <a:gd name="T25" fmla="*/ 34047 h 394"/>
                <a:gd name="T26" fmla="*/ 14150 w 359"/>
                <a:gd name="T27" fmla="*/ 24618 h 394"/>
                <a:gd name="T28" fmla="*/ 15919 w 359"/>
                <a:gd name="T29" fmla="*/ 18857 h 394"/>
                <a:gd name="T30" fmla="*/ 53064 w 359"/>
                <a:gd name="T31" fmla="*/ 16238 h 394"/>
                <a:gd name="T32" fmla="*/ 53948 w 359"/>
                <a:gd name="T33" fmla="*/ 11523 h 394"/>
                <a:gd name="T34" fmla="*/ 56602 w 359"/>
                <a:gd name="T35" fmla="*/ 7333 h 394"/>
                <a:gd name="T36" fmla="*/ 61908 w 359"/>
                <a:gd name="T37" fmla="*/ 0 h 394"/>
                <a:gd name="T38" fmla="*/ 62792 w 359"/>
                <a:gd name="T39" fmla="*/ 9428 h 394"/>
                <a:gd name="T40" fmla="*/ 62792 w 359"/>
                <a:gd name="T41" fmla="*/ 13619 h 394"/>
                <a:gd name="T42" fmla="*/ 61908 w 359"/>
                <a:gd name="T43" fmla="*/ 16238 h 394"/>
                <a:gd name="T44" fmla="*/ 74290 w 359"/>
                <a:gd name="T45" fmla="*/ 16238 h 394"/>
                <a:gd name="T46" fmla="*/ 82249 w 359"/>
                <a:gd name="T47" fmla="*/ 16238 h 394"/>
                <a:gd name="T48" fmla="*/ 94631 w 359"/>
                <a:gd name="T49" fmla="*/ 19904 h 394"/>
                <a:gd name="T50" fmla="*/ 103033 w 359"/>
                <a:gd name="T51" fmla="*/ 25666 h 394"/>
                <a:gd name="T52" fmla="*/ 108781 w 359"/>
                <a:gd name="T53" fmla="*/ 30380 h 394"/>
                <a:gd name="T54" fmla="*/ 114530 w 359"/>
                <a:gd name="T55" fmla="*/ 31951 h 394"/>
                <a:gd name="T56" fmla="*/ 118510 w 359"/>
                <a:gd name="T57" fmla="*/ 30904 h 394"/>
                <a:gd name="T58" fmla="*/ 121605 w 359"/>
                <a:gd name="T59" fmla="*/ 28285 h 394"/>
                <a:gd name="T60" fmla="*/ 126469 w 359"/>
                <a:gd name="T61" fmla="*/ 19380 h 394"/>
                <a:gd name="T62" fmla="*/ 137967 w 359"/>
                <a:gd name="T63" fmla="*/ 27237 h 394"/>
                <a:gd name="T64" fmla="*/ 143715 w 359"/>
                <a:gd name="T65" fmla="*/ 30904 h 394"/>
                <a:gd name="T66" fmla="*/ 149464 w 359"/>
                <a:gd name="T67" fmla="*/ 31951 h 394"/>
                <a:gd name="T68" fmla="*/ 156097 w 359"/>
                <a:gd name="T69" fmla="*/ 84331 h 394"/>
                <a:gd name="T70" fmla="*/ 149464 w 359"/>
                <a:gd name="T71" fmla="*/ 96902 h 394"/>
                <a:gd name="T72" fmla="*/ 142831 w 359"/>
                <a:gd name="T73" fmla="*/ 107902 h 394"/>
                <a:gd name="T74" fmla="*/ 139293 w 359"/>
                <a:gd name="T75" fmla="*/ 117330 h 394"/>
                <a:gd name="T76" fmla="*/ 138409 w 359"/>
                <a:gd name="T77" fmla="*/ 125187 h 394"/>
                <a:gd name="T78" fmla="*/ 138409 w 359"/>
                <a:gd name="T79" fmla="*/ 133568 h 394"/>
                <a:gd name="T80" fmla="*/ 141946 w 359"/>
                <a:gd name="T81" fmla="*/ 142996 h 394"/>
                <a:gd name="T82" fmla="*/ 146368 w 359"/>
                <a:gd name="T83" fmla="*/ 153472 h 394"/>
                <a:gd name="T84" fmla="*/ 149022 w 359"/>
                <a:gd name="T85" fmla="*/ 161852 h 394"/>
                <a:gd name="T86" fmla="*/ 149022 w 359"/>
                <a:gd name="T87" fmla="*/ 168138 h 394"/>
                <a:gd name="T88" fmla="*/ 145926 w 359"/>
                <a:gd name="T89" fmla="*/ 176519 h 394"/>
                <a:gd name="T90" fmla="*/ 144157 w 359"/>
                <a:gd name="T91" fmla="*/ 183852 h 394"/>
                <a:gd name="T92" fmla="*/ 141062 w 359"/>
                <a:gd name="T93" fmla="*/ 187518 h 394"/>
                <a:gd name="T94" fmla="*/ 136198 w 359"/>
                <a:gd name="T95" fmla="*/ 186471 h 394"/>
                <a:gd name="T96" fmla="*/ 131776 w 359"/>
                <a:gd name="T97" fmla="*/ 183328 h 394"/>
                <a:gd name="T98" fmla="*/ 126912 w 359"/>
                <a:gd name="T99" fmla="*/ 178090 h 394"/>
                <a:gd name="T100" fmla="*/ 122490 w 359"/>
                <a:gd name="T101" fmla="*/ 175471 h 394"/>
                <a:gd name="T102" fmla="*/ 117625 w 359"/>
                <a:gd name="T103" fmla="*/ 174424 h 394"/>
                <a:gd name="T104" fmla="*/ 108781 w 359"/>
                <a:gd name="T105" fmla="*/ 174424 h 394"/>
                <a:gd name="T106" fmla="*/ 97726 w 359"/>
                <a:gd name="T107" fmla="*/ 175995 h 394"/>
                <a:gd name="T108" fmla="*/ 80038 w 359"/>
                <a:gd name="T109" fmla="*/ 179661 h 394"/>
                <a:gd name="T110" fmla="*/ 57928 w 359"/>
                <a:gd name="T111" fmla="*/ 188042 h 394"/>
                <a:gd name="T112" fmla="*/ 38029 w 359"/>
                <a:gd name="T113" fmla="*/ 196423 h 394"/>
                <a:gd name="T114" fmla="*/ 23437 w 359"/>
                <a:gd name="T115" fmla="*/ 206375 h 39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59" h="394">
                  <a:moveTo>
                    <a:pt x="53" y="394"/>
                  </a:moveTo>
                  <a:lnTo>
                    <a:pt x="53" y="382"/>
                  </a:lnTo>
                  <a:lnTo>
                    <a:pt x="53" y="370"/>
                  </a:lnTo>
                  <a:lnTo>
                    <a:pt x="53" y="358"/>
                  </a:lnTo>
                  <a:lnTo>
                    <a:pt x="53" y="346"/>
                  </a:lnTo>
                  <a:lnTo>
                    <a:pt x="53" y="333"/>
                  </a:lnTo>
                  <a:lnTo>
                    <a:pt x="52" y="322"/>
                  </a:lnTo>
                  <a:lnTo>
                    <a:pt x="50" y="312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5" y="277"/>
                  </a:lnTo>
                  <a:lnTo>
                    <a:pt x="32" y="270"/>
                  </a:lnTo>
                  <a:lnTo>
                    <a:pt x="13" y="245"/>
                  </a:lnTo>
                  <a:lnTo>
                    <a:pt x="0" y="222"/>
                  </a:lnTo>
                  <a:lnTo>
                    <a:pt x="0" y="185"/>
                  </a:lnTo>
                  <a:lnTo>
                    <a:pt x="27" y="185"/>
                  </a:lnTo>
                  <a:lnTo>
                    <a:pt x="33" y="181"/>
                  </a:lnTo>
                  <a:lnTo>
                    <a:pt x="38" y="174"/>
                  </a:lnTo>
                  <a:lnTo>
                    <a:pt x="40" y="169"/>
                  </a:lnTo>
                  <a:lnTo>
                    <a:pt x="41" y="163"/>
                  </a:lnTo>
                  <a:lnTo>
                    <a:pt x="41" y="150"/>
                  </a:lnTo>
                  <a:lnTo>
                    <a:pt x="40" y="136"/>
                  </a:lnTo>
                  <a:lnTo>
                    <a:pt x="38" y="107"/>
                  </a:lnTo>
                  <a:lnTo>
                    <a:pt x="32" y="79"/>
                  </a:lnTo>
                  <a:lnTo>
                    <a:pt x="31" y="65"/>
                  </a:lnTo>
                  <a:lnTo>
                    <a:pt x="31" y="52"/>
                  </a:lnTo>
                  <a:lnTo>
                    <a:pt x="32" y="47"/>
                  </a:lnTo>
                  <a:lnTo>
                    <a:pt x="34" y="41"/>
                  </a:lnTo>
                  <a:lnTo>
                    <a:pt x="36" y="36"/>
                  </a:lnTo>
                  <a:lnTo>
                    <a:pt x="40" y="31"/>
                  </a:lnTo>
                  <a:lnTo>
                    <a:pt x="120" y="31"/>
                  </a:lnTo>
                  <a:lnTo>
                    <a:pt x="120" y="27"/>
                  </a:lnTo>
                  <a:lnTo>
                    <a:pt x="122" y="22"/>
                  </a:lnTo>
                  <a:lnTo>
                    <a:pt x="124" y="18"/>
                  </a:lnTo>
                  <a:lnTo>
                    <a:pt x="128" y="14"/>
                  </a:lnTo>
                  <a:lnTo>
                    <a:pt x="133" y="6"/>
                  </a:lnTo>
                  <a:lnTo>
                    <a:pt x="140" y="0"/>
                  </a:lnTo>
                  <a:lnTo>
                    <a:pt x="141" y="9"/>
                  </a:lnTo>
                  <a:lnTo>
                    <a:pt x="142" y="18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42" y="29"/>
                  </a:lnTo>
                  <a:lnTo>
                    <a:pt x="140" y="31"/>
                  </a:lnTo>
                  <a:lnTo>
                    <a:pt x="153" y="31"/>
                  </a:lnTo>
                  <a:lnTo>
                    <a:pt x="168" y="31"/>
                  </a:lnTo>
                  <a:lnTo>
                    <a:pt x="180" y="31"/>
                  </a:lnTo>
                  <a:lnTo>
                    <a:pt x="186" y="31"/>
                  </a:lnTo>
                  <a:lnTo>
                    <a:pt x="202" y="34"/>
                  </a:lnTo>
                  <a:lnTo>
                    <a:pt x="214" y="38"/>
                  </a:lnTo>
                  <a:lnTo>
                    <a:pt x="224" y="43"/>
                  </a:lnTo>
                  <a:lnTo>
                    <a:pt x="233" y="49"/>
                  </a:lnTo>
                  <a:lnTo>
                    <a:pt x="240" y="53"/>
                  </a:lnTo>
                  <a:lnTo>
                    <a:pt x="246" y="58"/>
                  </a:lnTo>
                  <a:lnTo>
                    <a:pt x="252" y="60"/>
                  </a:lnTo>
                  <a:lnTo>
                    <a:pt x="259" y="61"/>
                  </a:lnTo>
                  <a:lnTo>
                    <a:pt x="264" y="61"/>
                  </a:lnTo>
                  <a:lnTo>
                    <a:pt x="268" y="59"/>
                  </a:lnTo>
                  <a:lnTo>
                    <a:pt x="271" y="57"/>
                  </a:lnTo>
                  <a:lnTo>
                    <a:pt x="275" y="54"/>
                  </a:lnTo>
                  <a:lnTo>
                    <a:pt x="280" y="46"/>
                  </a:lnTo>
                  <a:lnTo>
                    <a:pt x="286" y="37"/>
                  </a:lnTo>
                  <a:lnTo>
                    <a:pt x="300" y="44"/>
                  </a:lnTo>
                  <a:lnTo>
                    <a:pt x="312" y="52"/>
                  </a:lnTo>
                  <a:lnTo>
                    <a:pt x="319" y="55"/>
                  </a:lnTo>
                  <a:lnTo>
                    <a:pt x="325" y="59"/>
                  </a:lnTo>
                  <a:lnTo>
                    <a:pt x="332" y="61"/>
                  </a:lnTo>
                  <a:lnTo>
                    <a:pt x="338" y="61"/>
                  </a:lnTo>
                  <a:lnTo>
                    <a:pt x="359" y="148"/>
                  </a:lnTo>
                  <a:lnTo>
                    <a:pt x="353" y="161"/>
                  </a:lnTo>
                  <a:lnTo>
                    <a:pt x="346" y="173"/>
                  </a:lnTo>
                  <a:lnTo>
                    <a:pt x="338" y="185"/>
                  </a:lnTo>
                  <a:lnTo>
                    <a:pt x="331" y="195"/>
                  </a:lnTo>
                  <a:lnTo>
                    <a:pt x="323" y="206"/>
                  </a:lnTo>
                  <a:lnTo>
                    <a:pt x="318" y="218"/>
                  </a:lnTo>
                  <a:lnTo>
                    <a:pt x="315" y="224"/>
                  </a:lnTo>
                  <a:lnTo>
                    <a:pt x="314" y="231"/>
                  </a:lnTo>
                  <a:lnTo>
                    <a:pt x="313" y="239"/>
                  </a:lnTo>
                  <a:lnTo>
                    <a:pt x="312" y="247"/>
                  </a:lnTo>
                  <a:lnTo>
                    <a:pt x="313" y="255"/>
                  </a:lnTo>
                  <a:lnTo>
                    <a:pt x="316" y="263"/>
                  </a:lnTo>
                  <a:lnTo>
                    <a:pt x="321" y="273"/>
                  </a:lnTo>
                  <a:lnTo>
                    <a:pt x="325" y="283"/>
                  </a:lnTo>
                  <a:lnTo>
                    <a:pt x="331" y="293"/>
                  </a:lnTo>
                  <a:lnTo>
                    <a:pt x="335" y="302"/>
                  </a:lnTo>
                  <a:lnTo>
                    <a:pt x="337" y="309"/>
                  </a:lnTo>
                  <a:lnTo>
                    <a:pt x="338" y="315"/>
                  </a:lnTo>
                  <a:lnTo>
                    <a:pt x="337" y="321"/>
                  </a:lnTo>
                  <a:lnTo>
                    <a:pt x="332" y="331"/>
                  </a:lnTo>
                  <a:lnTo>
                    <a:pt x="330" y="337"/>
                  </a:lnTo>
                  <a:lnTo>
                    <a:pt x="327" y="343"/>
                  </a:lnTo>
                  <a:lnTo>
                    <a:pt x="326" y="351"/>
                  </a:lnTo>
                  <a:lnTo>
                    <a:pt x="325" y="358"/>
                  </a:lnTo>
                  <a:lnTo>
                    <a:pt x="319" y="358"/>
                  </a:lnTo>
                  <a:lnTo>
                    <a:pt x="313" y="357"/>
                  </a:lnTo>
                  <a:lnTo>
                    <a:pt x="308" y="356"/>
                  </a:lnTo>
                  <a:lnTo>
                    <a:pt x="304" y="354"/>
                  </a:lnTo>
                  <a:lnTo>
                    <a:pt x="298" y="350"/>
                  </a:lnTo>
                  <a:lnTo>
                    <a:pt x="292" y="346"/>
                  </a:lnTo>
                  <a:lnTo>
                    <a:pt x="287" y="340"/>
                  </a:lnTo>
                  <a:lnTo>
                    <a:pt x="280" y="336"/>
                  </a:lnTo>
                  <a:lnTo>
                    <a:pt x="277" y="335"/>
                  </a:lnTo>
                  <a:lnTo>
                    <a:pt x="271" y="334"/>
                  </a:lnTo>
                  <a:lnTo>
                    <a:pt x="266" y="333"/>
                  </a:lnTo>
                  <a:lnTo>
                    <a:pt x="259" y="333"/>
                  </a:lnTo>
                  <a:lnTo>
                    <a:pt x="246" y="333"/>
                  </a:lnTo>
                  <a:lnTo>
                    <a:pt x="234" y="334"/>
                  </a:lnTo>
                  <a:lnTo>
                    <a:pt x="221" y="336"/>
                  </a:lnTo>
                  <a:lnTo>
                    <a:pt x="208" y="338"/>
                  </a:lnTo>
                  <a:lnTo>
                    <a:pt x="181" y="343"/>
                  </a:lnTo>
                  <a:lnTo>
                    <a:pt x="155" y="351"/>
                  </a:lnTo>
                  <a:lnTo>
                    <a:pt x="131" y="359"/>
                  </a:lnTo>
                  <a:lnTo>
                    <a:pt x="107" y="367"/>
                  </a:lnTo>
                  <a:lnTo>
                    <a:pt x="86" y="375"/>
                  </a:lnTo>
                  <a:lnTo>
                    <a:pt x="66" y="382"/>
                  </a:lnTo>
                  <a:lnTo>
                    <a:pt x="53" y="39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48" name="Freeform 466">
              <a:extLst>
                <a:ext uri="{FF2B5EF4-FFF2-40B4-BE49-F238E27FC236}">
                  <a16:creationId xmlns:a16="http://schemas.microsoft.com/office/drawing/2014/main" id="{4DEA984A-91D3-E74D-AEAD-C862EADEF84B}"/>
                </a:ext>
              </a:extLst>
            </p:cNvPr>
            <p:cNvSpPr>
              <a:spLocks/>
            </p:cNvSpPr>
            <p:nvPr>
              <p:custDataLst>
                <p:tags r:id="rId264"/>
              </p:custDataLst>
            </p:nvPr>
          </p:nvSpPr>
          <p:spPr bwMode="auto">
            <a:xfrm>
              <a:off x="6732960" y="4507001"/>
              <a:ext cx="234363" cy="301555"/>
            </a:xfrm>
            <a:custGeom>
              <a:avLst/>
              <a:gdLst>
                <a:gd name="T0" fmla="*/ 175403 w 449"/>
                <a:gd name="T1" fmla="*/ 54500 h 523"/>
                <a:gd name="T2" fmla="*/ 173264 w 449"/>
                <a:gd name="T3" fmla="*/ 50867 h 523"/>
                <a:gd name="T4" fmla="*/ 174548 w 449"/>
                <a:gd name="T5" fmla="*/ 47753 h 523"/>
                <a:gd name="T6" fmla="*/ 180537 w 449"/>
                <a:gd name="T7" fmla="*/ 39967 h 523"/>
                <a:gd name="T8" fmla="*/ 188665 w 449"/>
                <a:gd name="T9" fmla="*/ 31143 h 523"/>
                <a:gd name="T10" fmla="*/ 191232 w 449"/>
                <a:gd name="T11" fmla="*/ 25952 h 523"/>
                <a:gd name="T12" fmla="*/ 192088 w 449"/>
                <a:gd name="T13" fmla="*/ 19205 h 523"/>
                <a:gd name="T14" fmla="*/ 184815 w 449"/>
                <a:gd name="T15" fmla="*/ 17648 h 523"/>
                <a:gd name="T16" fmla="*/ 180537 w 449"/>
                <a:gd name="T17" fmla="*/ 14014 h 523"/>
                <a:gd name="T18" fmla="*/ 175831 w 449"/>
                <a:gd name="T19" fmla="*/ 10900 h 523"/>
                <a:gd name="T20" fmla="*/ 166847 w 449"/>
                <a:gd name="T21" fmla="*/ 9343 h 523"/>
                <a:gd name="T22" fmla="*/ 161285 w 449"/>
                <a:gd name="T23" fmla="*/ 10381 h 523"/>
                <a:gd name="T24" fmla="*/ 157435 w 449"/>
                <a:gd name="T25" fmla="*/ 12457 h 523"/>
                <a:gd name="T26" fmla="*/ 151874 w 449"/>
                <a:gd name="T27" fmla="*/ 19205 h 523"/>
                <a:gd name="T28" fmla="*/ 145456 w 449"/>
                <a:gd name="T29" fmla="*/ 25952 h 523"/>
                <a:gd name="T30" fmla="*/ 139467 w 449"/>
                <a:gd name="T31" fmla="*/ 28029 h 523"/>
                <a:gd name="T32" fmla="*/ 132622 w 449"/>
                <a:gd name="T33" fmla="*/ 28548 h 523"/>
                <a:gd name="T34" fmla="*/ 122782 w 449"/>
                <a:gd name="T35" fmla="*/ 28029 h 523"/>
                <a:gd name="T36" fmla="*/ 114226 w 449"/>
                <a:gd name="T37" fmla="*/ 25952 h 523"/>
                <a:gd name="T38" fmla="*/ 100536 w 449"/>
                <a:gd name="T39" fmla="*/ 18686 h 523"/>
                <a:gd name="T40" fmla="*/ 88129 w 449"/>
                <a:gd name="T41" fmla="*/ 9862 h 523"/>
                <a:gd name="T42" fmla="*/ 80857 w 449"/>
                <a:gd name="T43" fmla="*/ 6229 h 523"/>
                <a:gd name="T44" fmla="*/ 72728 w 449"/>
                <a:gd name="T45" fmla="*/ 3114 h 523"/>
                <a:gd name="T46" fmla="*/ 57327 w 449"/>
                <a:gd name="T47" fmla="*/ 4152 h 523"/>
                <a:gd name="T48" fmla="*/ 50910 w 449"/>
                <a:gd name="T49" fmla="*/ 3114 h 523"/>
                <a:gd name="T50" fmla="*/ 44065 w 449"/>
                <a:gd name="T51" fmla="*/ 0 h 523"/>
                <a:gd name="T52" fmla="*/ 22246 w 449"/>
                <a:gd name="T53" fmla="*/ 0 h 523"/>
                <a:gd name="T54" fmla="*/ 2139 w 449"/>
                <a:gd name="T55" fmla="*/ 0 h 523"/>
                <a:gd name="T56" fmla="*/ 2139 w 449"/>
                <a:gd name="T57" fmla="*/ 9343 h 523"/>
                <a:gd name="T58" fmla="*/ 2139 w 449"/>
                <a:gd name="T59" fmla="*/ 19205 h 523"/>
                <a:gd name="T60" fmla="*/ 6417 w 449"/>
                <a:gd name="T61" fmla="*/ 31143 h 523"/>
                <a:gd name="T62" fmla="*/ 9840 w 449"/>
                <a:gd name="T63" fmla="*/ 47234 h 523"/>
                <a:gd name="T64" fmla="*/ 13262 w 449"/>
                <a:gd name="T65" fmla="*/ 66438 h 523"/>
                <a:gd name="T66" fmla="*/ 16257 w 449"/>
                <a:gd name="T67" fmla="*/ 89277 h 523"/>
                <a:gd name="T68" fmla="*/ 15829 w 449"/>
                <a:gd name="T69" fmla="*/ 106924 h 523"/>
                <a:gd name="T70" fmla="*/ 12407 w 449"/>
                <a:gd name="T71" fmla="*/ 119381 h 523"/>
                <a:gd name="T72" fmla="*/ 2995 w 449"/>
                <a:gd name="T73" fmla="*/ 139624 h 523"/>
                <a:gd name="T74" fmla="*/ 4278 w 449"/>
                <a:gd name="T75" fmla="*/ 166615 h 523"/>
                <a:gd name="T76" fmla="*/ 11979 w 449"/>
                <a:gd name="T77" fmla="*/ 175958 h 523"/>
                <a:gd name="T78" fmla="*/ 35936 w 449"/>
                <a:gd name="T79" fmla="*/ 190491 h 523"/>
                <a:gd name="T80" fmla="*/ 58183 w 449"/>
                <a:gd name="T81" fmla="*/ 205544 h 523"/>
                <a:gd name="T82" fmla="*/ 72728 w 449"/>
                <a:gd name="T83" fmla="*/ 218001 h 523"/>
                <a:gd name="T84" fmla="*/ 80857 w 449"/>
                <a:gd name="T85" fmla="*/ 226306 h 523"/>
                <a:gd name="T86" fmla="*/ 84707 w 449"/>
                <a:gd name="T87" fmla="*/ 234091 h 523"/>
                <a:gd name="T88" fmla="*/ 85990 w 449"/>
                <a:gd name="T89" fmla="*/ 240839 h 523"/>
                <a:gd name="T90" fmla="*/ 89413 w 449"/>
                <a:gd name="T91" fmla="*/ 248625 h 523"/>
                <a:gd name="T92" fmla="*/ 94119 w 449"/>
                <a:gd name="T93" fmla="*/ 255372 h 523"/>
                <a:gd name="T94" fmla="*/ 99680 w 449"/>
                <a:gd name="T95" fmla="*/ 261082 h 523"/>
                <a:gd name="T96" fmla="*/ 105670 w 449"/>
                <a:gd name="T97" fmla="*/ 265753 h 523"/>
                <a:gd name="T98" fmla="*/ 112943 w 449"/>
                <a:gd name="T99" fmla="*/ 269387 h 523"/>
                <a:gd name="T100" fmla="*/ 120215 w 449"/>
                <a:gd name="T101" fmla="*/ 271463 h 523"/>
                <a:gd name="T102" fmla="*/ 130055 w 449"/>
                <a:gd name="T103" fmla="*/ 260563 h 523"/>
                <a:gd name="T104" fmla="*/ 143317 w 449"/>
                <a:gd name="T105" fmla="*/ 239801 h 523"/>
                <a:gd name="T106" fmla="*/ 156152 w 449"/>
                <a:gd name="T107" fmla="*/ 221634 h 523"/>
                <a:gd name="T108" fmla="*/ 168558 w 449"/>
                <a:gd name="T109" fmla="*/ 202429 h 5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49" h="523">
                  <a:moveTo>
                    <a:pt x="410" y="370"/>
                  </a:moveTo>
                  <a:lnTo>
                    <a:pt x="410" y="105"/>
                  </a:lnTo>
                  <a:lnTo>
                    <a:pt x="407" y="102"/>
                  </a:lnTo>
                  <a:lnTo>
                    <a:pt x="405" y="98"/>
                  </a:lnTo>
                  <a:lnTo>
                    <a:pt x="405" y="95"/>
                  </a:lnTo>
                  <a:lnTo>
                    <a:pt x="408" y="92"/>
                  </a:lnTo>
                  <a:lnTo>
                    <a:pt x="413" y="84"/>
                  </a:lnTo>
                  <a:lnTo>
                    <a:pt x="422" y="77"/>
                  </a:lnTo>
                  <a:lnTo>
                    <a:pt x="432" y="70"/>
                  </a:lnTo>
                  <a:lnTo>
                    <a:pt x="441" y="60"/>
                  </a:lnTo>
                  <a:lnTo>
                    <a:pt x="444" y="55"/>
                  </a:lnTo>
                  <a:lnTo>
                    <a:pt x="447" y="50"/>
                  </a:lnTo>
                  <a:lnTo>
                    <a:pt x="448" y="44"/>
                  </a:lnTo>
                  <a:lnTo>
                    <a:pt x="449" y="37"/>
                  </a:lnTo>
                  <a:lnTo>
                    <a:pt x="438" y="37"/>
                  </a:lnTo>
                  <a:lnTo>
                    <a:pt x="432" y="34"/>
                  </a:lnTo>
                  <a:lnTo>
                    <a:pt x="426" y="32"/>
                  </a:lnTo>
                  <a:lnTo>
                    <a:pt x="422" y="27"/>
                  </a:lnTo>
                  <a:lnTo>
                    <a:pt x="418" y="24"/>
                  </a:lnTo>
                  <a:lnTo>
                    <a:pt x="411" y="21"/>
                  </a:lnTo>
                  <a:lnTo>
                    <a:pt x="402" y="19"/>
                  </a:lnTo>
                  <a:lnTo>
                    <a:pt x="390" y="18"/>
                  </a:lnTo>
                  <a:lnTo>
                    <a:pt x="382" y="19"/>
                  </a:lnTo>
                  <a:lnTo>
                    <a:pt x="377" y="20"/>
                  </a:lnTo>
                  <a:lnTo>
                    <a:pt x="371" y="22"/>
                  </a:lnTo>
                  <a:lnTo>
                    <a:pt x="368" y="24"/>
                  </a:lnTo>
                  <a:lnTo>
                    <a:pt x="360" y="31"/>
                  </a:lnTo>
                  <a:lnTo>
                    <a:pt x="355" y="37"/>
                  </a:lnTo>
                  <a:lnTo>
                    <a:pt x="348" y="44"/>
                  </a:lnTo>
                  <a:lnTo>
                    <a:pt x="340" y="50"/>
                  </a:lnTo>
                  <a:lnTo>
                    <a:pt x="333" y="52"/>
                  </a:lnTo>
                  <a:lnTo>
                    <a:pt x="326" y="54"/>
                  </a:lnTo>
                  <a:lnTo>
                    <a:pt x="319" y="55"/>
                  </a:lnTo>
                  <a:lnTo>
                    <a:pt x="310" y="55"/>
                  </a:lnTo>
                  <a:lnTo>
                    <a:pt x="298" y="55"/>
                  </a:lnTo>
                  <a:lnTo>
                    <a:pt x="287" y="54"/>
                  </a:lnTo>
                  <a:lnTo>
                    <a:pt x="277" y="52"/>
                  </a:lnTo>
                  <a:lnTo>
                    <a:pt x="267" y="50"/>
                  </a:lnTo>
                  <a:lnTo>
                    <a:pt x="251" y="43"/>
                  </a:lnTo>
                  <a:lnTo>
                    <a:pt x="235" y="36"/>
                  </a:lnTo>
                  <a:lnTo>
                    <a:pt x="220" y="27"/>
                  </a:lnTo>
                  <a:lnTo>
                    <a:pt x="206" y="19"/>
                  </a:lnTo>
                  <a:lnTo>
                    <a:pt x="197" y="15"/>
                  </a:lnTo>
                  <a:lnTo>
                    <a:pt x="189" y="12"/>
                  </a:lnTo>
                  <a:lnTo>
                    <a:pt x="180" y="9"/>
                  </a:lnTo>
                  <a:lnTo>
                    <a:pt x="170" y="6"/>
                  </a:lnTo>
                  <a:lnTo>
                    <a:pt x="152" y="7"/>
                  </a:lnTo>
                  <a:lnTo>
                    <a:pt x="134" y="8"/>
                  </a:lnTo>
                  <a:lnTo>
                    <a:pt x="127" y="7"/>
                  </a:lnTo>
                  <a:lnTo>
                    <a:pt x="119" y="6"/>
                  </a:lnTo>
                  <a:lnTo>
                    <a:pt x="111" y="4"/>
                  </a:lnTo>
                  <a:lnTo>
                    <a:pt x="103" y="0"/>
                  </a:lnTo>
                  <a:lnTo>
                    <a:pt x="80" y="0"/>
                  </a:lnTo>
                  <a:lnTo>
                    <a:pt x="52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5" y="7"/>
                  </a:lnTo>
                  <a:lnTo>
                    <a:pt x="5" y="18"/>
                  </a:lnTo>
                  <a:lnTo>
                    <a:pt x="5" y="29"/>
                  </a:lnTo>
                  <a:lnTo>
                    <a:pt x="5" y="37"/>
                  </a:lnTo>
                  <a:lnTo>
                    <a:pt x="9" y="47"/>
                  </a:lnTo>
                  <a:lnTo>
                    <a:pt x="15" y="60"/>
                  </a:lnTo>
                  <a:lnTo>
                    <a:pt x="19" y="74"/>
                  </a:lnTo>
                  <a:lnTo>
                    <a:pt x="23" y="91"/>
                  </a:lnTo>
                  <a:lnTo>
                    <a:pt x="28" y="109"/>
                  </a:lnTo>
                  <a:lnTo>
                    <a:pt x="31" y="128"/>
                  </a:lnTo>
                  <a:lnTo>
                    <a:pt x="34" y="150"/>
                  </a:lnTo>
                  <a:lnTo>
                    <a:pt x="38" y="172"/>
                  </a:lnTo>
                  <a:lnTo>
                    <a:pt x="38" y="190"/>
                  </a:lnTo>
                  <a:lnTo>
                    <a:pt x="37" y="206"/>
                  </a:lnTo>
                  <a:lnTo>
                    <a:pt x="33" y="219"/>
                  </a:lnTo>
                  <a:lnTo>
                    <a:pt x="29" y="230"/>
                  </a:lnTo>
                  <a:lnTo>
                    <a:pt x="18" y="249"/>
                  </a:lnTo>
                  <a:lnTo>
                    <a:pt x="7" y="269"/>
                  </a:lnTo>
                  <a:lnTo>
                    <a:pt x="17" y="284"/>
                  </a:lnTo>
                  <a:lnTo>
                    <a:pt x="10" y="321"/>
                  </a:lnTo>
                  <a:lnTo>
                    <a:pt x="0" y="328"/>
                  </a:lnTo>
                  <a:lnTo>
                    <a:pt x="28" y="339"/>
                  </a:lnTo>
                  <a:lnTo>
                    <a:pt x="55" y="352"/>
                  </a:lnTo>
                  <a:lnTo>
                    <a:pt x="84" y="367"/>
                  </a:lnTo>
                  <a:lnTo>
                    <a:pt x="111" y="381"/>
                  </a:lnTo>
                  <a:lnTo>
                    <a:pt x="136" y="396"/>
                  </a:lnTo>
                  <a:lnTo>
                    <a:pt x="159" y="411"/>
                  </a:lnTo>
                  <a:lnTo>
                    <a:pt x="170" y="420"/>
                  </a:lnTo>
                  <a:lnTo>
                    <a:pt x="180" y="428"/>
                  </a:lnTo>
                  <a:lnTo>
                    <a:pt x="189" y="436"/>
                  </a:lnTo>
                  <a:lnTo>
                    <a:pt x="197" y="444"/>
                  </a:lnTo>
                  <a:lnTo>
                    <a:pt x="198" y="451"/>
                  </a:lnTo>
                  <a:lnTo>
                    <a:pt x="199" y="457"/>
                  </a:lnTo>
                  <a:lnTo>
                    <a:pt x="201" y="464"/>
                  </a:lnTo>
                  <a:lnTo>
                    <a:pt x="205" y="471"/>
                  </a:lnTo>
                  <a:lnTo>
                    <a:pt x="209" y="479"/>
                  </a:lnTo>
                  <a:lnTo>
                    <a:pt x="214" y="486"/>
                  </a:lnTo>
                  <a:lnTo>
                    <a:pt x="220" y="492"/>
                  </a:lnTo>
                  <a:lnTo>
                    <a:pt x="226" y="498"/>
                  </a:lnTo>
                  <a:lnTo>
                    <a:pt x="233" y="503"/>
                  </a:lnTo>
                  <a:lnTo>
                    <a:pt x="240" y="508"/>
                  </a:lnTo>
                  <a:lnTo>
                    <a:pt x="247" y="512"/>
                  </a:lnTo>
                  <a:lnTo>
                    <a:pt x="256" y="516"/>
                  </a:lnTo>
                  <a:lnTo>
                    <a:pt x="264" y="519"/>
                  </a:lnTo>
                  <a:lnTo>
                    <a:pt x="273" y="521"/>
                  </a:lnTo>
                  <a:lnTo>
                    <a:pt x="281" y="523"/>
                  </a:lnTo>
                  <a:lnTo>
                    <a:pt x="290" y="523"/>
                  </a:lnTo>
                  <a:lnTo>
                    <a:pt x="304" y="502"/>
                  </a:lnTo>
                  <a:lnTo>
                    <a:pt x="320" y="482"/>
                  </a:lnTo>
                  <a:lnTo>
                    <a:pt x="335" y="462"/>
                  </a:lnTo>
                  <a:lnTo>
                    <a:pt x="349" y="444"/>
                  </a:lnTo>
                  <a:lnTo>
                    <a:pt x="365" y="427"/>
                  </a:lnTo>
                  <a:lnTo>
                    <a:pt x="379" y="408"/>
                  </a:lnTo>
                  <a:lnTo>
                    <a:pt x="394" y="390"/>
                  </a:lnTo>
                  <a:lnTo>
                    <a:pt x="410" y="37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49" name="Freeform 467">
              <a:extLst>
                <a:ext uri="{FF2B5EF4-FFF2-40B4-BE49-F238E27FC236}">
                  <a16:creationId xmlns:a16="http://schemas.microsoft.com/office/drawing/2014/main" id="{89C96390-D930-D44E-9AFF-BF38F0A11F4C}"/>
                </a:ext>
              </a:extLst>
            </p:cNvPr>
            <p:cNvSpPr>
              <a:spLocks/>
            </p:cNvSpPr>
            <p:nvPr>
              <p:custDataLst>
                <p:tags r:id="rId265"/>
              </p:custDataLst>
            </p:nvPr>
          </p:nvSpPr>
          <p:spPr bwMode="auto">
            <a:xfrm>
              <a:off x="6711655" y="3491241"/>
              <a:ext cx="123961" cy="144605"/>
            </a:xfrm>
            <a:custGeom>
              <a:avLst/>
              <a:gdLst>
                <a:gd name="T0" fmla="*/ 5395 w 226"/>
                <a:gd name="T1" fmla="*/ 120650 h 246"/>
                <a:gd name="T2" fmla="*/ 16184 w 226"/>
                <a:gd name="T3" fmla="*/ 127000 h 246"/>
                <a:gd name="T4" fmla="*/ 23827 w 226"/>
                <a:gd name="T5" fmla="*/ 129646 h 246"/>
                <a:gd name="T6" fmla="*/ 30570 w 226"/>
                <a:gd name="T7" fmla="*/ 129646 h 246"/>
                <a:gd name="T8" fmla="*/ 38212 w 226"/>
                <a:gd name="T9" fmla="*/ 127529 h 246"/>
                <a:gd name="T10" fmla="*/ 49451 w 226"/>
                <a:gd name="T11" fmla="*/ 120650 h 246"/>
                <a:gd name="T12" fmla="*/ 63388 w 226"/>
                <a:gd name="T13" fmla="*/ 108479 h 246"/>
                <a:gd name="T14" fmla="*/ 72379 w 226"/>
                <a:gd name="T15" fmla="*/ 97367 h 246"/>
                <a:gd name="T16" fmla="*/ 71480 w 226"/>
                <a:gd name="T17" fmla="*/ 91546 h 246"/>
                <a:gd name="T18" fmla="*/ 66984 w 226"/>
                <a:gd name="T19" fmla="*/ 84667 h 246"/>
                <a:gd name="T20" fmla="*/ 64287 w 226"/>
                <a:gd name="T21" fmla="*/ 76729 h 246"/>
                <a:gd name="T22" fmla="*/ 63388 w 226"/>
                <a:gd name="T23" fmla="*/ 68792 h 246"/>
                <a:gd name="T24" fmla="*/ 63388 w 226"/>
                <a:gd name="T25" fmla="*/ 61383 h 246"/>
                <a:gd name="T26" fmla="*/ 65635 w 226"/>
                <a:gd name="T27" fmla="*/ 55562 h 246"/>
                <a:gd name="T28" fmla="*/ 70131 w 226"/>
                <a:gd name="T29" fmla="*/ 49742 h 246"/>
                <a:gd name="T30" fmla="*/ 75526 w 226"/>
                <a:gd name="T31" fmla="*/ 45508 h 246"/>
                <a:gd name="T32" fmla="*/ 91710 w 226"/>
                <a:gd name="T33" fmla="*/ 37571 h 246"/>
                <a:gd name="T34" fmla="*/ 101150 w 226"/>
                <a:gd name="T35" fmla="*/ 25929 h 246"/>
                <a:gd name="T36" fmla="*/ 99352 w 226"/>
                <a:gd name="T37" fmla="*/ 15875 h 246"/>
                <a:gd name="T38" fmla="*/ 96205 w 226"/>
                <a:gd name="T39" fmla="*/ 8996 h 246"/>
                <a:gd name="T40" fmla="*/ 95306 w 226"/>
                <a:gd name="T41" fmla="*/ 3175 h 246"/>
                <a:gd name="T42" fmla="*/ 90811 w 226"/>
                <a:gd name="T43" fmla="*/ 529 h 246"/>
                <a:gd name="T44" fmla="*/ 81370 w 226"/>
                <a:gd name="T45" fmla="*/ 3704 h 246"/>
                <a:gd name="T46" fmla="*/ 69232 w 226"/>
                <a:gd name="T47" fmla="*/ 10583 h 246"/>
                <a:gd name="T48" fmla="*/ 54396 w 226"/>
                <a:gd name="T49" fmla="*/ 20108 h 246"/>
                <a:gd name="T50" fmla="*/ 44956 w 226"/>
                <a:gd name="T51" fmla="*/ 26987 h 246"/>
                <a:gd name="T52" fmla="*/ 39112 w 226"/>
                <a:gd name="T53" fmla="*/ 29104 h 246"/>
                <a:gd name="T54" fmla="*/ 33717 w 226"/>
                <a:gd name="T55" fmla="*/ 28575 h 246"/>
                <a:gd name="T56" fmla="*/ 26524 w 226"/>
                <a:gd name="T57" fmla="*/ 24871 h 246"/>
                <a:gd name="T58" fmla="*/ 16184 w 226"/>
                <a:gd name="T59" fmla="*/ 16404 h 246"/>
                <a:gd name="T60" fmla="*/ 10789 w 226"/>
                <a:gd name="T61" fmla="*/ 20638 h 246"/>
                <a:gd name="T62" fmla="*/ 8092 w 226"/>
                <a:gd name="T63" fmla="*/ 50271 h 246"/>
                <a:gd name="T64" fmla="*/ 4496 w 226"/>
                <a:gd name="T65" fmla="*/ 86254 h 246"/>
                <a:gd name="T66" fmla="*/ 1349 w 226"/>
                <a:gd name="T67" fmla="*/ 112183 h 2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26" h="246">
                  <a:moveTo>
                    <a:pt x="0" y="221"/>
                  </a:moveTo>
                  <a:lnTo>
                    <a:pt x="12" y="228"/>
                  </a:lnTo>
                  <a:lnTo>
                    <a:pt x="27" y="236"/>
                  </a:lnTo>
                  <a:lnTo>
                    <a:pt x="36" y="240"/>
                  </a:lnTo>
                  <a:lnTo>
                    <a:pt x="44" y="243"/>
                  </a:lnTo>
                  <a:lnTo>
                    <a:pt x="53" y="245"/>
                  </a:lnTo>
                  <a:lnTo>
                    <a:pt x="60" y="246"/>
                  </a:lnTo>
                  <a:lnTo>
                    <a:pt x="68" y="245"/>
                  </a:lnTo>
                  <a:lnTo>
                    <a:pt x="76" y="243"/>
                  </a:lnTo>
                  <a:lnTo>
                    <a:pt x="85" y="241"/>
                  </a:lnTo>
                  <a:lnTo>
                    <a:pt x="92" y="237"/>
                  </a:lnTo>
                  <a:lnTo>
                    <a:pt x="110" y="228"/>
                  </a:lnTo>
                  <a:lnTo>
                    <a:pt x="126" y="217"/>
                  </a:lnTo>
                  <a:lnTo>
                    <a:pt x="141" y="205"/>
                  </a:lnTo>
                  <a:lnTo>
                    <a:pt x="153" y="194"/>
                  </a:lnTo>
                  <a:lnTo>
                    <a:pt x="161" y="184"/>
                  </a:lnTo>
                  <a:lnTo>
                    <a:pt x="167" y="178"/>
                  </a:lnTo>
                  <a:lnTo>
                    <a:pt x="159" y="173"/>
                  </a:lnTo>
                  <a:lnTo>
                    <a:pt x="154" y="167"/>
                  </a:lnTo>
                  <a:lnTo>
                    <a:pt x="149" y="160"/>
                  </a:lnTo>
                  <a:lnTo>
                    <a:pt x="146" y="152"/>
                  </a:lnTo>
                  <a:lnTo>
                    <a:pt x="143" y="145"/>
                  </a:lnTo>
                  <a:lnTo>
                    <a:pt x="142" y="137"/>
                  </a:lnTo>
                  <a:lnTo>
                    <a:pt x="141" y="130"/>
                  </a:lnTo>
                  <a:lnTo>
                    <a:pt x="139" y="123"/>
                  </a:lnTo>
                  <a:lnTo>
                    <a:pt x="141" y="116"/>
                  </a:lnTo>
                  <a:lnTo>
                    <a:pt x="143" y="110"/>
                  </a:lnTo>
                  <a:lnTo>
                    <a:pt x="146" y="105"/>
                  </a:lnTo>
                  <a:lnTo>
                    <a:pt x="150" y="100"/>
                  </a:lnTo>
                  <a:lnTo>
                    <a:pt x="156" y="94"/>
                  </a:lnTo>
                  <a:lnTo>
                    <a:pt x="161" y="90"/>
                  </a:lnTo>
                  <a:lnTo>
                    <a:pt x="168" y="86"/>
                  </a:lnTo>
                  <a:lnTo>
                    <a:pt x="176" y="82"/>
                  </a:lnTo>
                  <a:lnTo>
                    <a:pt x="204" y="71"/>
                  </a:lnTo>
                  <a:lnTo>
                    <a:pt x="226" y="61"/>
                  </a:lnTo>
                  <a:lnTo>
                    <a:pt x="225" y="49"/>
                  </a:lnTo>
                  <a:lnTo>
                    <a:pt x="223" y="38"/>
                  </a:lnTo>
                  <a:lnTo>
                    <a:pt x="221" y="30"/>
                  </a:lnTo>
                  <a:lnTo>
                    <a:pt x="217" y="23"/>
                  </a:lnTo>
                  <a:lnTo>
                    <a:pt x="214" y="17"/>
                  </a:lnTo>
                  <a:lnTo>
                    <a:pt x="212" y="12"/>
                  </a:lnTo>
                  <a:lnTo>
                    <a:pt x="212" y="6"/>
                  </a:lnTo>
                  <a:lnTo>
                    <a:pt x="213" y="0"/>
                  </a:lnTo>
                  <a:lnTo>
                    <a:pt x="202" y="1"/>
                  </a:lnTo>
                  <a:lnTo>
                    <a:pt x="191" y="4"/>
                  </a:lnTo>
                  <a:lnTo>
                    <a:pt x="181" y="7"/>
                  </a:lnTo>
                  <a:lnTo>
                    <a:pt x="171" y="11"/>
                  </a:lnTo>
                  <a:lnTo>
                    <a:pt x="154" y="20"/>
                  </a:lnTo>
                  <a:lnTo>
                    <a:pt x="136" y="29"/>
                  </a:lnTo>
                  <a:lnTo>
                    <a:pt x="121" y="38"/>
                  </a:lnTo>
                  <a:lnTo>
                    <a:pt x="107" y="47"/>
                  </a:lnTo>
                  <a:lnTo>
                    <a:pt x="100" y="51"/>
                  </a:lnTo>
                  <a:lnTo>
                    <a:pt x="93" y="53"/>
                  </a:lnTo>
                  <a:lnTo>
                    <a:pt x="87" y="55"/>
                  </a:lnTo>
                  <a:lnTo>
                    <a:pt x="80" y="55"/>
                  </a:lnTo>
                  <a:lnTo>
                    <a:pt x="75" y="54"/>
                  </a:lnTo>
                  <a:lnTo>
                    <a:pt x="67" y="51"/>
                  </a:lnTo>
                  <a:lnTo>
                    <a:pt x="59" y="47"/>
                  </a:lnTo>
                  <a:lnTo>
                    <a:pt x="51" y="41"/>
                  </a:lnTo>
                  <a:lnTo>
                    <a:pt x="36" y="31"/>
                  </a:lnTo>
                  <a:lnTo>
                    <a:pt x="27" y="24"/>
                  </a:lnTo>
                  <a:lnTo>
                    <a:pt x="24" y="39"/>
                  </a:lnTo>
                  <a:lnTo>
                    <a:pt x="21" y="64"/>
                  </a:lnTo>
                  <a:lnTo>
                    <a:pt x="18" y="95"/>
                  </a:lnTo>
                  <a:lnTo>
                    <a:pt x="13" y="129"/>
                  </a:lnTo>
                  <a:lnTo>
                    <a:pt x="10" y="163"/>
                  </a:lnTo>
                  <a:lnTo>
                    <a:pt x="7" y="191"/>
                  </a:lnTo>
                  <a:lnTo>
                    <a:pt x="3" y="212"/>
                  </a:lnTo>
                  <a:lnTo>
                    <a:pt x="0" y="22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0" name="Freeform 468">
              <a:extLst>
                <a:ext uri="{FF2B5EF4-FFF2-40B4-BE49-F238E27FC236}">
                  <a16:creationId xmlns:a16="http://schemas.microsoft.com/office/drawing/2014/main" id="{B1E45D82-AA2A-0D4C-9E7C-9BC5642AEF3C}"/>
                </a:ext>
              </a:extLst>
            </p:cNvPr>
            <p:cNvSpPr>
              <a:spLocks/>
            </p:cNvSpPr>
            <p:nvPr>
              <p:custDataLst>
                <p:tags r:id="rId266"/>
              </p:custDataLst>
            </p:nvPr>
          </p:nvSpPr>
          <p:spPr bwMode="auto">
            <a:xfrm>
              <a:off x="7075789" y="3605867"/>
              <a:ext cx="27116" cy="61721"/>
            </a:xfrm>
            <a:custGeom>
              <a:avLst/>
              <a:gdLst>
                <a:gd name="T0" fmla="*/ 10001 w 60"/>
                <a:gd name="T1" fmla="*/ 0 h 81"/>
                <a:gd name="T2" fmla="*/ 10742 w 60"/>
                <a:gd name="T3" fmla="*/ 1372 h 81"/>
                <a:gd name="T4" fmla="*/ 11853 w 60"/>
                <a:gd name="T5" fmla="*/ 2058 h 81"/>
                <a:gd name="T6" fmla="*/ 13335 w 60"/>
                <a:gd name="T7" fmla="*/ 2058 h 81"/>
                <a:gd name="T8" fmla="*/ 14817 w 60"/>
                <a:gd name="T9" fmla="*/ 1372 h 81"/>
                <a:gd name="T10" fmla="*/ 17410 w 60"/>
                <a:gd name="T11" fmla="*/ 686 h 81"/>
                <a:gd name="T12" fmla="*/ 19632 w 60"/>
                <a:gd name="T13" fmla="*/ 0 h 81"/>
                <a:gd name="T14" fmla="*/ 19632 w 60"/>
                <a:gd name="T15" fmla="*/ 17835 h 81"/>
                <a:gd name="T16" fmla="*/ 20003 w 60"/>
                <a:gd name="T17" fmla="*/ 32240 h 81"/>
                <a:gd name="T18" fmla="*/ 20003 w 60"/>
                <a:gd name="T19" fmla="*/ 39099 h 81"/>
                <a:gd name="T20" fmla="*/ 20743 w 60"/>
                <a:gd name="T21" fmla="*/ 44587 h 81"/>
                <a:gd name="T22" fmla="*/ 21484 w 60"/>
                <a:gd name="T23" fmla="*/ 50074 h 81"/>
                <a:gd name="T24" fmla="*/ 22225 w 60"/>
                <a:gd name="T25" fmla="*/ 55562 h 81"/>
                <a:gd name="T26" fmla="*/ 7408 w 60"/>
                <a:gd name="T27" fmla="*/ 55562 h 81"/>
                <a:gd name="T28" fmla="*/ 5186 w 60"/>
                <a:gd name="T29" fmla="*/ 54876 h 81"/>
                <a:gd name="T30" fmla="*/ 2593 w 60"/>
                <a:gd name="T31" fmla="*/ 52818 h 81"/>
                <a:gd name="T32" fmla="*/ 1852 w 60"/>
                <a:gd name="T33" fmla="*/ 50760 h 81"/>
                <a:gd name="T34" fmla="*/ 741 w 60"/>
                <a:gd name="T35" fmla="*/ 49388 h 81"/>
                <a:gd name="T36" fmla="*/ 370 w 60"/>
                <a:gd name="T37" fmla="*/ 48017 h 81"/>
                <a:gd name="T38" fmla="*/ 0 w 60"/>
                <a:gd name="T39" fmla="*/ 46645 h 81"/>
                <a:gd name="T40" fmla="*/ 2593 w 60"/>
                <a:gd name="T41" fmla="*/ 8231 h 81"/>
                <a:gd name="T42" fmla="*/ 7408 w 60"/>
                <a:gd name="T43" fmla="*/ 4116 h 81"/>
                <a:gd name="T44" fmla="*/ 12594 w 60"/>
                <a:gd name="T45" fmla="*/ 0 h 81"/>
                <a:gd name="T46" fmla="*/ 10001 w 60"/>
                <a:gd name="T47" fmla="*/ 0 h 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0" h="81">
                  <a:moveTo>
                    <a:pt x="27" y="0"/>
                  </a:moveTo>
                  <a:lnTo>
                    <a:pt x="29" y="2"/>
                  </a:lnTo>
                  <a:lnTo>
                    <a:pt x="32" y="3"/>
                  </a:lnTo>
                  <a:lnTo>
                    <a:pt x="36" y="3"/>
                  </a:lnTo>
                  <a:lnTo>
                    <a:pt x="40" y="2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53" y="26"/>
                  </a:lnTo>
                  <a:lnTo>
                    <a:pt x="54" y="47"/>
                  </a:lnTo>
                  <a:lnTo>
                    <a:pt x="54" y="57"/>
                  </a:lnTo>
                  <a:lnTo>
                    <a:pt x="56" y="65"/>
                  </a:lnTo>
                  <a:lnTo>
                    <a:pt x="58" y="73"/>
                  </a:lnTo>
                  <a:lnTo>
                    <a:pt x="60" y="81"/>
                  </a:lnTo>
                  <a:lnTo>
                    <a:pt x="20" y="81"/>
                  </a:lnTo>
                  <a:lnTo>
                    <a:pt x="14" y="80"/>
                  </a:lnTo>
                  <a:lnTo>
                    <a:pt x="7" y="77"/>
                  </a:lnTo>
                  <a:lnTo>
                    <a:pt x="5" y="74"/>
                  </a:lnTo>
                  <a:lnTo>
                    <a:pt x="2" y="72"/>
                  </a:lnTo>
                  <a:lnTo>
                    <a:pt x="1" y="70"/>
                  </a:lnTo>
                  <a:lnTo>
                    <a:pt x="0" y="68"/>
                  </a:lnTo>
                  <a:lnTo>
                    <a:pt x="7" y="12"/>
                  </a:lnTo>
                  <a:lnTo>
                    <a:pt x="20" y="6"/>
                  </a:lnTo>
                  <a:lnTo>
                    <a:pt x="34" y="0"/>
                  </a:lnTo>
                  <a:lnTo>
                    <a:pt x="27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1" name="Freeform 470">
              <a:extLst>
                <a:ext uri="{FF2B5EF4-FFF2-40B4-BE49-F238E27FC236}">
                  <a16:creationId xmlns:a16="http://schemas.microsoft.com/office/drawing/2014/main" id="{335BC73C-A69B-384D-800D-E84B98D28F69}"/>
                </a:ext>
              </a:extLst>
            </p:cNvPr>
            <p:cNvSpPr>
              <a:spLocks/>
            </p:cNvSpPr>
            <p:nvPr>
              <p:custDataLst>
                <p:tags r:id="rId267"/>
              </p:custDataLst>
            </p:nvPr>
          </p:nvSpPr>
          <p:spPr bwMode="auto">
            <a:xfrm>
              <a:off x="6707781" y="3445391"/>
              <a:ext cx="36800" cy="63485"/>
            </a:xfrm>
            <a:custGeom>
              <a:avLst/>
              <a:gdLst>
                <a:gd name="T0" fmla="*/ 10180 w 80"/>
                <a:gd name="T1" fmla="*/ 608 h 94"/>
                <a:gd name="T2" fmla="*/ 12819 w 80"/>
                <a:gd name="T3" fmla="*/ 0 h 94"/>
                <a:gd name="T4" fmla="*/ 15458 w 80"/>
                <a:gd name="T5" fmla="*/ 0 h 94"/>
                <a:gd name="T6" fmla="*/ 17720 w 80"/>
                <a:gd name="T7" fmla="*/ 1216 h 94"/>
                <a:gd name="T8" fmla="*/ 20359 w 80"/>
                <a:gd name="T9" fmla="*/ 2432 h 94"/>
                <a:gd name="T10" fmla="*/ 22622 w 80"/>
                <a:gd name="T11" fmla="*/ 3648 h 94"/>
                <a:gd name="T12" fmla="*/ 24884 w 80"/>
                <a:gd name="T13" fmla="*/ 4864 h 94"/>
                <a:gd name="T14" fmla="*/ 27523 w 80"/>
                <a:gd name="T15" fmla="*/ 4864 h 94"/>
                <a:gd name="T16" fmla="*/ 30162 w 80"/>
                <a:gd name="T17" fmla="*/ 4256 h 94"/>
                <a:gd name="T18" fmla="*/ 30162 w 80"/>
                <a:gd name="T19" fmla="*/ 23103 h 94"/>
                <a:gd name="T20" fmla="*/ 28277 w 80"/>
                <a:gd name="T21" fmla="*/ 26751 h 94"/>
                <a:gd name="T22" fmla="*/ 26015 w 80"/>
                <a:gd name="T23" fmla="*/ 31007 h 94"/>
                <a:gd name="T24" fmla="*/ 24130 w 80"/>
                <a:gd name="T25" fmla="*/ 35871 h 94"/>
                <a:gd name="T26" fmla="*/ 21867 w 80"/>
                <a:gd name="T27" fmla="*/ 41343 h 94"/>
                <a:gd name="T28" fmla="*/ 19228 w 80"/>
                <a:gd name="T29" fmla="*/ 51070 h 94"/>
                <a:gd name="T30" fmla="*/ 17720 w 80"/>
                <a:gd name="T31" fmla="*/ 57150 h 94"/>
                <a:gd name="T32" fmla="*/ 16212 w 80"/>
                <a:gd name="T33" fmla="*/ 56542 h 94"/>
                <a:gd name="T34" fmla="*/ 15081 w 80"/>
                <a:gd name="T35" fmla="*/ 55934 h 94"/>
                <a:gd name="T36" fmla="*/ 13950 w 80"/>
                <a:gd name="T37" fmla="*/ 55326 h 94"/>
                <a:gd name="T38" fmla="*/ 12819 w 80"/>
                <a:gd name="T39" fmla="*/ 54110 h 94"/>
                <a:gd name="T40" fmla="*/ 10934 w 80"/>
                <a:gd name="T41" fmla="*/ 51070 h 94"/>
                <a:gd name="T42" fmla="*/ 8672 w 80"/>
                <a:gd name="T43" fmla="*/ 47422 h 94"/>
                <a:gd name="T44" fmla="*/ 7163 w 80"/>
                <a:gd name="T45" fmla="*/ 43774 h 94"/>
                <a:gd name="T46" fmla="*/ 4901 w 80"/>
                <a:gd name="T47" fmla="*/ 39519 h 94"/>
                <a:gd name="T48" fmla="*/ 2639 w 80"/>
                <a:gd name="T49" fmla="*/ 36479 h 94"/>
                <a:gd name="T50" fmla="*/ 0 w 80"/>
                <a:gd name="T51" fmla="*/ 34047 h 94"/>
                <a:gd name="T52" fmla="*/ 3016 w 80"/>
                <a:gd name="T53" fmla="*/ 24927 h 94"/>
                <a:gd name="T54" fmla="*/ 4901 w 80"/>
                <a:gd name="T55" fmla="*/ 17631 h 94"/>
                <a:gd name="T56" fmla="*/ 7163 w 80"/>
                <a:gd name="T57" fmla="*/ 10336 h 94"/>
                <a:gd name="T58" fmla="*/ 10180 w 80"/>
                <a:gd name="T59" fmla="*/ 608 h 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" h="94">
                  <a:moveTo>
                    <a:pt x="27" y="1"/>
                  </a:moveTo>
                  <a:lnTo>
                    <a:pt x="34" y="0"/>
                  </a:lnTo>
                  <a:lnTo>
                    <a:pt x="41" y="0"/>
                  </a:lnTo>
                  <a:lnTo>
                    <a:pt x="47" y="2"/>
                  </a:lnTo>
                  <a:lnTo>
                    <a:pt x="54" y="4"/>
                  </a:lnTo>
                  <a:lnTo>
                    <a:pt x="60" y="6"/>
                  </a:lnTo>
                  <a:lnTo>
                    <a:pt x="66" y="8"/>
                  </a:lnTo>
                  <a:lnTo>
                    <a:pt x="73" y="8"/>
                  </a:lnTo>
                  <a:lnTo>
                    <a:pt x="80" y="7"/>
                  </a:lnTo>
                  <a:lnTo>
                    <a:pt x="80" y="38"/>
                  </a:lnTo>
                  <a:lnTo>
                    <a:pt x="75" y="44"/>
                  </a:lnTo>
                  <a:lnTo>
                    <a:pt x="69" y="51"/>
                  </a:lnTo>
                  <a:lnTo>
                    <a:pt x="64" y="59"/>
                  </a:lnTo>
                  <a:lnTo>
                    <a:pt x="58" y="68"/>
                  </a:lnTo>
                  <a:lnTo>
                    <a:pt x="51" y="84"/>
                  </a:lnTo>
                  <a:lnTo>
                    <a:pt x="47" y="94"/>
                  </a:lnTo>
                  <a:lnTo>
                    <a:pt x="43" y="93"/>
                  </a:lnTo>
                  <a:lnTo>
                    <a:pt x="40" y="92"/>
                  </a:lnTo>
                  <a:lnTo>
                    <a:pt x="37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3" y="78"/>
                  </a:lnTo>
                  <a:lnTo>
                    <a:pt x="19" y="72"/>
                  </a:lnTo>
                  <a:lnTo>
                    <a:pt x="13" y="65"/>
                  </a:lnTo>
                  <a:lnTo>
                    <a:pt x="7" y="60"/>
                  </a:lnTo>
                  <a:lnTo>
                    <a:pt x="0" y="56"/>
                  </a:lnTo>
                  <a:lnTo>
                    <a:pt x="8" y="41"/>
                  </a:lnTo>
                  <a:lnTo>
                    <a:pt x="13" y="29"/>
                  </a:lnTo>
                  <a:lnTo>
                    <a:pt x="19" y="17"/>
                  </a:lnTo>
                  <a:lnTo>
                    <a:pt x="27" y="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2" name="Freeform 471">
              <a:extLst>
                <a:ext uri="{FF2B5EF4-FFF2-40B4-BE49-F238E27FC236}">
                  <a16:creationId xmlns:a16="http://schemas.microsoft.com/office/drawing/2014/main" id="{B339F2DC-FA0E-3041-8C09-95FCB3E7B143}"/>
                </a:ext>
              </a:extLst>
            </p:cNvPr>
            <p:cNvSpPr>
              <a:spLocks/>
            </p:cNvSpPr>
            <p:nvPr>
              <p:custDataLst>
                <p:tags r:id="rId268"/>
              </p:custDataLst>
            </p:nvPr>
          </p:nvSpPr>
          <p:spPr bwMode="auto">
            <a:xfrm>
              <a:off x="6483103" y="5679711"/>
              <a:ext cx="75537" cy="63485"/>
            </a:xfrm>
            <a:custGeom>
              <a:avLst/>
              <a:gdLst>
                <a:gd name="T0" fmla="*/ 1376 w 135"/>
                <a:gd name="T1" fmla="*/ 32074 h 98"/>
                <a:gd name="T2" fmla="*/ 5045 w 135"/>
                <a:gd name="T3" fmla="*/ 31491 h 98"/>
                <a:gd name="T4" fmla="*/ 8255 w 135"/>
                <a:gd name="T5" fmla="*/ 30908 h 98"/>
                <a:gd name="T6" fmla="*/ 11007 w 135"/>
                <a:gd name="T7" fmla="*/ 29158 h 98"/>
                <a:gd name="T8" fmla="*/ 14217 w 135"/>
                <a:gd name="T9" fmla="*/ 27409 h 98"/>
                <a:gd name="T10" fmla="*/ 19262 w 135"/>
                <a:gd name="T11" fmla="*/ 22160 h 98"/>
                <a:gd name="T12" fmla="*/ 23848 w 135"/>
                <a:gd name="T13" fmla="*/ 16329 h 98"/>
                <a:gd name="T14" fmla="*/ 27975 w 135"/>
                <a:gd name="T15" fmla="*/ 10497 h 98"/>
                <a:gd name="T16" fmla="*/ 32561 w 135"/>
                <a:gd name="T17" fmla="*/ 4665 h 98"/>
                <a:gd name="T18" fmla="*/ 34854 w 135"/>
                <a:gd name="T19" fmla="*/ 2916 h 98"/>
                <a:gd name="T20" fmla="*/ 37606 w 135"/>
                <a:gd name="T21" fmla="*/ 1166 h 98"/>
                <a:gd name="T22" fmla="*/ 40357 w 135"/>
                <a:gd name="T23" fmla="*/ 0 h 98"/>
                <a:gd name="T24" fmla="*/ 44026 w 135"/>
                <a:gd name="T25" fmla="*/ 0 h 98"/>
                <a:gd name="T26" fmla="*/ 46778 w 135"/>
                <a:gd name="T27" fmla="*/ 0 h 98"/>
                <a:gd name="T28" fmla="*/ 50447 w 135"/>
                <a:gd name="T29" fmla="*/ 1749 h 98"/>
                <a:gd name="T30" fmla="*/ 53657 w 135"/>
                <a:gd name="T31" fmla="*/ 3499 h 98"/>
                <a:gd name="T32" fmla="*/ 56409 w 135"/>
                <a:gd name="T33" fmla="*/ 6415 h 98"/>
                <a:gd name="T34" fmla="*/ 58702 w 135"/>
                <a:gd name="T35" fmla="*/ 9331 h 98"/>
                <a:gd name="T36" fmla="*/ 60536 w 135"/>
                <a:gd name="T37" fmla="*/ 13996 h 98"/>
                <a:gd name="T38" fmla="*/ 61453 w 135"/>
                <a:gd name="T39" fmla="*/ 17495 h 98"/>
                <a:gd name="T40" fmla="*/ 61912 w 135"/>
                <a:gd name="T41" fmla="*/ 21577 h 98"/>
                <a:gd name="T42" fmla="*/ 61453 w 135"/>
                <a:gd name="T43" fmla="*/ 23327 h 98"/>
                <a:gd name="T44" fmla="*/ 60536 w 135"/>
                <a:gd name="T45" fmla="*/ 25076 h 98"/>
                <a:gd name="T46" fmla="*/ 59160 w 135"/>
                <a:gd name="T47" fmla="*/ 27409 h 98"/>
                <a:gd name="T48" fmla="*/ 56867 w 135"/>
                <a:gd name="T49" fmla="*/ 29741 h 98"/>
                <a:gd name="T50" fmla="*/ 51823 w 135"/>
                <a:gd name="T51" fmla="*/ 35573 h 98"/>
                <a:gd name="T52" fmla="*/ 45861 w 135"/>
                <a:gd name="T53" fmla="*/ 41988 h 98"/>
                <a:gd name="T54" fmla="*/ 39899 w 135"/>
                <a:gd name="T55" fmla="*/ 47819 h 98"/>
                <a:gd name="T56" fmla="*/ 33937 w 135"/>
                <a:gd name="T57" fmla="*/ 53068 h 98"/>
                <a:gd name="T58" fmla="*/ 28892 w 135"/>
                <a:gd name="T59" fmla="*/ 55984 h 98"/>
                <a:gd name="T60" fmla="*/ 25223 w 135"/>
                <a:gd name="T61" fmla="*/ 57150 h 98"/>
                <a:gd name="T62" fmla="*/ 23389 w 135"/>
                <a:gd name="T63" fmla="*/ 56567 h 98"/>
                <a:gd name="T64" fmla="*/ 19720 w 135"/>
                <a:gd name="T65" fmla="*/ 53651 h 98"/>
                <a:gd name="T66" fmla="*/ 14675 w 135"/>
                <a:gd name="T67" fmla="*/ 49569 h 98"/>
                <a:gd name="T68" fmla="*/ 9631 w 135"/>
                <a:gd name="T69" fmla="*/ 44904 h 98"/>
                <a:gd name="T70" fmla="*/ 5045 w 135"/>
                <a:gd name="T71" fmla="*/ 39655 h 98"/>
                <a:gd name="T72" fmla="*/ 2293 w 135"/>
                <a:gd name="T73" fmla="*/ 36156 h 98"/>
                <a:gd name="T74" fmla="*/ 459 w 135"/>
                <a:gd name="T75" fmla="*/ 34407 h 98"/>
                <a:gd name="T76" fmla="*/ 0 w 135"/>
                <a:gd name="T77" fmla="*/ 33240 h 98"/>
                <a:gd name="T78" fmla="*/ 0 w 135"/>
                <a:gd name="T79" fmla="*/ 32657 h 98"/>
                <a:gd name="T80" fmla="*/ 1376 w 135"/>
                <a:gd name="T81" fmla="*/ 32074 h 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5" h="98">
                  <a:moveTo>
                    <a:pt x="3" y="55"/>
                  </a:moveTo>
                  <a:lnTo>
                    <a:pt x="11" y="54"/>
                  </a:lnTo>
                  <a:lnTo>
                    <a:pt x="18" y="53"/>
                  </a:lnTo>
                  <a:lnTo>
                    <a:pt x="24" y="50"/>
                  </a:lnTo>
                  <a:lnTo>
                    <a:pt x="31" y="47"/>
                  </a:lnTo>
                  <a:lnTo>
                    <a:pt x="42" y="38"/>
                  </a:lnTo>
                  <a:lnTo>
                    <a:pt x="52" y="28"/>
                  </a:lnTo>
                  <a:lnTo>
                    <a:pt x="61" y="18"/>
                  </a:lnTo>
                  <a:lnTo>
                    <a:pt x="71" y="8"/>
                  </a:lnTo>
                  <a:lnTo>
                    <a:pt x="76" y="5"/>
                  </a:lnTo>
                  <a:lnTo>
                    <a:pt x="82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0" y="3"/>
                  </a:lnTo>
                  <a:lnTo>
                    <a:pt x="117" y="6"/>
                  </a:lnTo>
                  <a:lnTo>
                    <a:pt x="123" y="11"/>
                  </a:lnTo>
                  <a:lnTo>
                    <a:pt x="128" y="16"/>
                  </a:lnTo>
                  <a:lnTo>
                    <a:pt x="132" y="24"/>
                  </a:lnTo>
                  <a:lnTo>
                    <a:pt x="134" y="30"/>
                  </a:lnTo>
                  <a:lnTo>
                    <a:pt x="135" y="37"/>
                  </a:lnTo>
                  <a:lnTo>
                    <a:pt x="134" y="40"/>
                  </a:lnTo>
                  <a:lnTo>
                    <a:pt x="132" y="43"/>
                  </a:lnTo>
                  <a:lnTo>
                    <a:pt x="129" y="47"/>
                  </a:lnTo>
                  <a:lnTo>
                    <a:pt x="124" y="51"/>
                  </a:lnTo>
                  <a:lnTo>
                    <a:pt x="113" y="61"/>
                  </a:lnTo>
                  <a:lnTo>
                    <a:pt x="100" y="72"/>
                  </a:lnTo>
                  <a:lnTo>
                    <a:pt x="87" y="82"/>
                  </a:lnTo>
                  <a:lnTo>
                    <a:pt x="74" y="91"/>
                  </a:lnTo>
                  <a:lnTo>
                    <a:pt x="63" y="96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3" y="92"/>
                  </a:lnTo>
                  <a:lnTo>
                    <a:pt x="32" y="85"/>
                  </a:lnTo>
                  <a:lnTo>
                    <a:pt x="21" y="77"/>
                  </a:lnTo>
                  <a:lnTo>
                    <a:pt x="11" y="68"/>
                  </a:lnTo>
                  <a:lnTo>
                    <a:pt x="5" y="62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3" y="5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3" name="Freeform 474">
              <a:extLst>
                <a:ext uri="{FF2B5EF4-FFF2-40B4-BE49-F238E27FC236}">
                  <a16:creationId xmlns:a16="http://schemas.microsoft.com/office/drawing/2014/main" id="{6F07622B-3D3B-904A-BB69-8AE968012F65}"/>
                </a:ext>
              </a:extLst>
            </p:cNvPr>
            <p:cNvSpPr>
              <a:spLocks/>
            </p:cNvSpPr>
            <p:nvPr>
              <p:custDataLst>
                <p:tags r:id="rId269"/>
              </p:custDataLst>
            </p:nvPr>
          </p:nvSpPr>
          <p:spPr bwMode="auto">
            <a:xfrm>
              <a:off x="6696160" y="4997247"/>
              <a:ext cx="85222" cy="268048"/>
            </a:xfrm>
            <a:custGeom>
              <a:avLst/>
              <a:gdLst>
                <a:gd name="T0" fmla="*/ 4208 w 166"/>
                <a:gd name="T1" fmla="*/ 149225 h 456"/>
                <a:gd name="T2" fmla="*/ 7995 w 166"/>
                <a:gd name="T3" fmla="*/ 153458 h 456"/>
                <a:gd name="T4" fmla="*/ 15569 w 166"/>
                <a:gd name="T5" fmla="*/ 158750 h 456"/>
                <a:gd name="T6" fmla="*/ 24405 w 166"/>
                <a:gd name="T7" fmla="*/ 161925 h 456"/>
                <a:gd name="T8" fmla="*/ 29455 w 166"/>
                <a:gd name="T9" fmla="*/ 165100 h 456"/>
                <a:gd name="T10" fmla="*/ 33663 w 166"/>
                <a:gd name="T11" fmla="*/ 169333 h 456"/>
                <a:gd name="T12" fmla="*/ 36187 w 166"/>
                <a:gd name="T13" fmla="*/ 175154 h 456"/>
                <a:gd name="T14" fmla="*/ 36187 w 166"/>
                <a:gd name="T15" fmla="*/ 183621 h 456"/>
                <a:gd name="T16" fmla="*/ 32821 w 166"/>
                <a:gd name="T17" fmla="*/ 192088 h 456"/>
                <a:gd name="T18" fmla="*/ 28613 w 166"/>
                <a:gd name="T19" fmla="*/ 198438 h 456"/>
                <a:gd name="T20" fmla="*/ 26089 w 166"/>
                <a:gd name="T21" fmla="*/ 205317 h 456"/>
                <a:gd name="T22" fmla="*/ 25247 w 166"/>
                <a:gd name="T23" fmla="*/ 211667 h 456"/>
                <a:gd name="T24" fmla="*/ 26930 w 166"/>
                <a:gd name="T25" fmla="*/ 217487 h 456"/>
                <a:gd name="T26" fmla="*/ 31980 w 166"/>
                <a:gd name="T27" fmla="*/ 224367 h 456"/>
                <a:gd name="T28" fmla="*/ 43761 w 166"/>
                <a:gd name="T29" fmla="*/ 235479 h 456"/>
                <a:gd name="T30" fmla="*/ 50494 w 166"/>
                <a:gd name="T31" fmla="*/ 234421 h 456"/>
                <a:gd name="T32" fmla="*/ 50494 w 166"/>
                <a:gd name="T33" fmla="*/ 223837 h 456"/>
                <a:gd name="T34" fmla="*/ 55123 w 166"/>
                <a:gd name="T35" fmla="*/ 218546 h 456"/>
                <a:gd name="T36" fmla="*/ 61014 w 166"/>
                <a:gd name="T37" fmla="*/ 215371 h 456"/>
                <a:gd name="T38" fmla="*/ 64380 w 166"/>
                <a:gd name="T39" fmla="*/ 212725 h 456"/>
                <a:gd name="T40" fmla="*/ 67325 w 166"/>
                <a:gd name="T41" fmla="*/ 207962 h 456"/>
                <a:gd name="T42" fmla="*/ 69850 w 166"/>
                <a:gd name="T43" fmla="*/ 198438 h 456"/>
                <a:gd name="T44" fmla="*/ 69429 w 166"/>
                <a:gd name="T45" fmla="*/ 185208 h 456"/>
                <a:gd name="T46" fmla="*/ 66484 w 166"/>
                <a:gd name="T47" fmla="*/ 173567 h 456"/>
                <a:gd name="T48" fmla="*/ 62276 w 166"/>
                <a:gd name="T49" fmla="*/ 162454 h 456"/>
                <a:gd name="T50" fmla="*/ 59330 w 166"/>
                <a:gd name="T51" fmla="*/ 150283 h 456"/>
                <a:gd name="T52" fmla="*/ 56806 w 166"/>
                <a:gd name="T53" fmla="*/ 142346 h 456"/>
                <a:gd name="T54" fmla="*/ 49652 w 166"/>
                <a:gd name="T55" fmla="*/ 132821 h 456"/>
                <a:gd name="T56" fmla="*/ 40816 w 166"/>
                <a:gd name="T57" fmla="*/ 118533 h 456"/>
                <a:gd name="T58" fmla="*/ 35767 w 166"/>
                <a:gd name="T59" fmla="*/ 109008 h 456"/>
                <a:gd name="T60" fmla="*/ 33663 w 166"/>
                <a:gd name="T61" fmla="*/ 103187 h 456"/>
                <a:gd name="T62" fmla="*/ 34083 w 166"/>
                <a:gd name="T63" fmla="*/ 93663 h 456"/>
                <a:gd name="T64" fmla="*/ 37029 w 166"/>
                <a:gd name="T65" fmla="*/ 77788 h 456"/>
                <a:gd name="T66" fmla="*/ 40395 w 166"/>
                <a:gd name="T67" fmla="*/ 68263 h 456"/>
                <a:gd name="T68" fmla="*/ 41237 w 166"/>
                <a:gd name="T69" fmla="*/ 59796 h 456"/>
                <a:gd name="T70" fmla="*/ 39974 w 166"/>
                <a:gd name="T71" fmla="*/ 43392 h 456"/>
                <a:gd name="T72" fmla="*/ 38712 w 166"/>
                <a:gd name="T73" fmla="*/ 23813 h 456"/>
                <a:gd name="T74" fmla="*/ 37450 w 166"/>
                <a:gd name="T75" fmla="*/ 9525 h 456"/>
                <a:gd name="T76" fmla="*/ 29876 w 166"/>
                <a:gd name="T77" fmla="*/ 4233 h 456"/>
                <a:gd name="T78" fmla="*/ 13886 w 166"/>
                <a:gd name="T79" fmla="*/ 2117 h 456"/>
                <a:gd name="T80" fmla="*/ 5049 w 166"/>
                <a:gd name="T81" fmla="*/ 5292 h 456"/>
                <a:gd name="T82" fmla="*/ 9257 w 166"/>
                <a:gd name="T83" fmla="*/ 13229 h 456"/>
                <a:gd name="T84" fmla="*/ 13886 w 166"/>
                <a:gd name="T85" fmla="*/ 15875 h 456"/>
                <a:gd name="T86" fmla="*/ 16831 w 166"/>
                <a:gd name="T87" fmla="*/ 23283 h 456"/>
                <a:gd name="T88" fmla="*/ 16831 w 166"/>
                <a:gd name="T89" fmla="*/ 33867 h 456"/>
                <a:gd name="T90" fmla="*/ 16831 w 166"/>
                <a:gd name="T91" fmla="*/ 41275 h 456"/>
                <a:gd name="T92" fmla="*/ 15148 w 166"/>
                <a:gd name="T93" fmla="*/ 44979 h 456"/>
                <a:gd name="T94" fmla="*/ 12203 w 166"/>
                <a:gd name="T95" fmla="*/ 50271 h 456"/>
                <a:gd name="T96" fmla="*/ 6312 w 166"/>
                <a:gd name="T97" fmla="*/ 57679 h 456"/>
                <a:gd name="T98" fmla="*/ 1262 w 166"/>
                <a:gd name="T99" fmla="*/ 64558 h 456"/>
                <a:gd name="T100" fmla="*/ 2945 w 166"/>
                <a:gd name="T101" fmla="*/ 146579 h 4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6" h="456">
                  <a:moveTo>
                    <a:pt x="7" y="277"/>
                  </a:moveTo>
                  <a:lnTo>
                    <a:pt x="10" y="282"/>
                  </a:lnTo>
                  <a:lnTo>
                    <a:pt x="14" y="287"/>
                  </a:lnTo>
                  <a:lnTo>
                    <a:pt x="19" y="290"/>
                  </a:lnTo>
                  <a:lnTo>
                    <a:pt x="25" y="294"/>
                  </a:lnTo>
                  <a:lnTo>
                    <a:pt x="37" y="300"/>
                  </a:lnTo>
                  <a:lnTo>
                    <a:pt x="52" y="304"/>
                  </a:lnTo>
                  <a:lnTo>
                    <a:pt x="58" y="306"/>
                  </a:lnTo>
                  <a:lnTo>
                    <a:pt x="65" y="309"/>
                  </a:lnTo>
                  <a:lnTo>
                    <a:pt x="70" y="312"/>
                  </a:lnTo>
                  <a:lnTo>
                    <a:pt x="76" y="316"/>
                  </a:lnTo>
                  <a:lnTo>
                    <a:pt x="80" y="320"/>
                  </a:lnTo>
                  <a:lnTo>
                    <a:pt x="84" y="325"/>
                  </a:lnTo>
                  <a:lnTo>
                    <a:pt x="86" y="331"/>
                  </a:lnTo>
                  <a:lnTo>
                    <a:pt x="87" y="339"/>
                  </a:lnTo>
                  <a:lnTo>
                    <a:pt x="86" y="347"/>
                  </a:lnTo>
                  <a:lnTo>
                    <a:pt x="82" y="356"/>
                  </a:lnTo>
                  <a:lnTo>
                    <a:pt x="78" y="363"/>
                  </a:lnTo>
                  <a:lnTo>
                    <a:pt x="74" y="369"/>
                  </a:lnTo>
                  <a:lnTo>
                    <a:pt x="68" y="375"/>
                  </a:lnTo>
                  <a:lnTo>
                    <a:pt x="64" y="381"/>
                  </a:lnTo>
                  <a:lnTo>
                    <a:pt x="62" y="388"/>
                  </a:lnTo>
                  <a:lnTo>
                    <a:pt x="60" y="394"/>
                  </a:lnTo>
                  <a:lnTo>
                    <a:pt x="60" y="400"/>
                  </a:lnTo>
                  <a:lnTo>
                    <a:pt x="62" y="405"/>
                  </a:lnTo>
                  <a:lnTo>
                    <a:pt x="64" y="411"/>
                  </a:lnTo>
                  <a:lnTo>
                    <a:pt x="67" y="416"/>
                  </a:lnTo>
                  <a:lnTo>
                    <a:pt x="76" y="424"/>
                  </a:lnTo>
                  <a:lnTo>
                    <a:pt x="85" y="432"/>
                  </a:lnTo>
                  <a:lnTo>
                    <a:pt x="104" y="445"/>
                  </a:lnTo>
                  <a:lnTo>
                    <a:pt x="120" y="456"/>
                  </a:lnTo>
                  <a:lnTo>
                    <a:pt x="120" y="443"/>
                  </a:lnTo>
                  <a:lnTo>
                    <a:pt x="120" y="432"/>
                  </a:lnTo>
                  <a:lnTo>
                    <a:pt x="120" y="423"/>
                  </a:lnTo>
                  <a:lnTo>
                    <a:pt x="120" y="413"/>
                  </a:lnTo>
                  <a:lnTo>
                    <a:pt x="131" y="413"/>
                  </a:lnTo>
                  <a:lnTo>
                    <a:pt x="141" y="410"/>
                  </a:lnTo>
                  <a:lnTo>
                    <a:pt x="145" y="407"/>
                  </a:lnTo>
                  <a:lnTo>
                    <a:pt x="149" y="405"/>
                  </a:lnTo>
                  <a:lnTo>
                    <a:pt x="153" y="402"/>
                  </a:lnTo>
                  <a:lnTo>
                    <a:pt x="155" y="399"/>
                  </a:lnTo>
                  <a:lnTo>
                    <a:pt x="160" y="393"/>
                  </a:lnTo>
                  <a:lnTo>
                    <a:pt x="164" y="384"/>
                  </a:lnTo>
                  <a:lnTo>
                    <a:pt x="166" y="375"/>
                  </a:lnTo>
                  <a:lnTo>
                    <a:pt x="166" y="364"/>
                  </a:lnTo>
                  <a:lnTo>
                    <a:pt x="165" y="350"/>
                  </a:lnTo>
                  <a:lnTo>
                    <a:pt x="163" y="339"/>
                  </a:lnTo>
                  <a:lnTo>
                    <a:pt x="158" y="328"/>
                  </a:lnTo>
                  <a:lnTo>
                    <a:pt x="153" y="318"/>
                  </a:lnTo>
                  <a:lnTo>
                    <a:pt x="148" y="307"/>
                  </a:lnTo>
                  <a:lnTo>
                    <a:pt x="144" y="296"/>
                  </a:lnTo>
                  <a:lnTo>
                    <a:pt x="141" y="284"/>
                  </a:lnTo>
                  <a:lnTo>
                    <a:pt x="140" y="271"/>
                  </a:lnTo>
                  <a:lnTo>
                    <a:pt x="135" y="269"/>
                  </a:lnTo>
                  <a:lnTo>
                    <a:pt x="127" y="261"/>
                  </a:lnTo>
                  <a:lnTo>
                    <a:pt x="118" y="251"/>
                  </a:lnTo>
                  <a:lnTo>
                    <a:pt x="108" y="238"/>
                  </a:lnTo>
                  <a:lnTo>
                    <a:pt x="97" y="224"/>
                  </a:lnTo>
                  <a:lnTo>
                    <a:pt x="88" y="211"/>
                  </a:lnTo>
                  <a:lnTo>
                    <a:pt x="85" y="206"/>
                  </a:lnTo>
                  <a:lnTo>
                    <a:pt x="82" y="200"/>
                  </a:lnTo>
                  <a:lnTo>
                    <a:pt x="80" y="195"/>
                  </a:lnTo>
                  <a:lnTo>
                    <a:pt x="80" y="192"/>
                  </a:lnTo>
                  <a:lnTo>
                    <a:pt x="81" y="177"/>
                  </a:lnTo>
                  <a:lnTo>
                    <a:pt x="85" y="157"/>
                  </a:lnTo>
                  <a:lnTo>
                    <a:pt x="88" y="147"/>
                  </a:lnTo>
                  <a:lnTo>
                    <a:pt x="91" y="138"/>
                  </a:lnTo>
                  <a:lnTo>
                    <a:pt x="96" y="129"/>
                  </a:lnTo>
                  <a:lnTo>
                    <a:pt x="100" y="123"/>
                  </a:lnTo>
                  <a:lnTo>
                    <a:pt x="98" y="113"/>
                  </a:lnTo>
                  <a:lnTo>
                    <a:pt x="96" y="99"/>
                  </a:lnTo>
                  <a:lnTo>
                    <a:pt x="95" y="82"/>
                  </a:lnTo>
                  <a:lnTo>
                    <a:pt x="93" y="63"/>
                  </a:lnTo>
                  <a:lnTo>
                    <a:pt x="92" y="45"/>
                  </a:lnTo>
                  <a:lnTo>
                    <a:pt x="90" y="30"/>
                  </a:lnTo>
                  <a:lnTo>
                    <a:pt x="89" y="18"/>
                  </a:lnTo>
                  <a:lnTo>
                    <a:pt x="87" y="12"/>
                  </a:lnTo>
                  <a:lnTo>
                    <a:pt x="71" y="8"/>
                  </a:lnTo>
                  <a:lnTo>
                    <a:pt x="54" y="6"/>
                  </a:lnTo>
                  <a:lnTo>
                    <a:pt x="33" y="4"/>
                  </a:lnTo>
                  <a:lnTo>
                    <a:pt x="7" y="0"/>
                  </a:lnTo>
                  <a:lnTo>
                    <a:pt x="12" y="10"/>
                  </a:lnTo>
                  <a:lnTo>
                    <a:pt x="19" y="21"/>
                  </a:lnTo>
                  <a:lnTo>
                    <a:pt x="22" y="25"/>
                  </a:lnTo>
                  <a:lnTo>
                    <a:pt x="28" y="28"/>
                  </a:lnTo>
                  <a:lnTo>
                    <a:pt x="33" y="30"/>
                  </a:lnTo>
                  <a:lnTo>
                    <a:pt x="40" y="31"/>
                  </a:lnTo>
                  <a:lnTo>
                    <a:pt x="40" y="44"/>
                  </a:lnTo>
                  <a:lnTo>
                    <a:pt x="40" y="55"/>
                  </a:lnTo>
                  <a:lnTo>
                    <a:pt x="40" y="6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39" y="81"/>
                  </a:lnTo>
                  <a:lnTo>
                    <a:pt x="36" y="85"/>
                  </a:lnTo>
                  <a:lnTo>
                    <a:pt x="35" y="88"/>
                  </a:lnTo>
                  <a:lnTo>
                    <a:pt x="29" y="95"/>
                  </a:lnTo>
                  <a:lnTo>
                    <a:pt x="22" y="102"/>
                  </a:lnTo>
                  <a:lnTo>
                    <a:pt x="15" y="109"/>
                  </a:lnTo>
                  <a:lnTo>
                    <a:pt x="9" y="115"/>
                  </a:lnTo>
                  <a:lnTo>
                    <a:pt x="3" y="122"/>
                  </a:lnTo>
                  <a:lnTo>
                    <a:pt x="0" y="129"/>
                  </a:lnTo>
                  <a:lnTo>
                    <a:pt x="7" y="27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4" name="Freeform 475">
              <a:extLst>
                <a:ext uri="{FF2B5EF4-FFF2-40B4-BE49-F238E27FC236}">
                  <a16:creationId xmlns:a16="http://schemas.microsoft.com/office/drawing/2014/main" id="{A4E61CC3-A64C-BF41-BF60-8F22F19ED5C7}"/>
                </a:ext>
              </a:extLst>
            </p:cNvPr>
            <p:cNvSpPr>
              <a:spLocks/>
            </p:cNvSpPr>
            <p:nvPr>
              <p:custDataLst>
                <p:tags r:id="rId270"/>
              </p:custDataLst>
            </p:nvPr>
          </p:nvSpPr>
          <p:spPr bwMode="auto">
            <a:xfrm>
              <a:off x="6076356" y="3410121"/>
              <a:ext cx="17431" cy="63485"/>
            </a:xfrm>
            <a:custGeom>
              <a:avLst/>
              <a:gdLst>
                <a:gd name="T0" fmla="*/ 14287 w 27"/>
                <a:gd name="T1" fmla="*/ 0 h 19"/>
                <a:gd name="T2" fmla="*/ 14287 w 27"/>
                <a:gd name="T3" fmla="*/ 36095 h 19"/>
                <a:gd name="T4" fmla="*/ 14287 w 27"/>
                <a:gd name="T5" fmla="*/ 57150 h 19"/>
                <a:gd name="T6" fmla="*/ 4762 w 27"/>
                <a:gd name="T7" fmla="*/ 57150 h 19"/>
                <a:gd name="T8" fmla="*/ 0 w 27"/>
                <a:gd name="T9" fmla="*/ 57150 h 19"/>
                <a:gd name="T10" fmla="*/ 4762 w 27"/>
                <a:gd name="T11" fmla="*/ 36095 h 19"/>
                <a:gd name="T12" fmla="*/ 14287 w 2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19">
                  <a:moveTo>
                    <a:pt x="27" y="0"/>
                  </a:moveTo>
                  <a:lnTo>
                    <a:pt x="27" y="12"/>
                  </a:lnTo>
                  <a:lnTo>
                    <a:pt x="27" y="19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9" y="12"/>
                  </a:lnTo>
                  <a:lnTo>
                    <a:pt x="27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5" name="Freeform 476">
              <a:extLst>
                <a:ext uri="{FF2B5EF4-FFF2-40B4-BE49-F238E27FC236}">
                  <a16:creationId xmlns:a16="http://schemas.microsoft.com/office/drawing/2014/main" id="{1079FA7A-9DE4-C74F-9979-A550C991F163}"/>
                </a:ext>
              </a:extLst>
            </p:cNvPr>
            <p:cNvSpPr>
              <a:spLocks/>
            </p:cNvSpPr>
            <p:nvPr>
              <p:custDataLst>
                <p:tags r:id="rId271"/>
              </p:custDataLst>
            </p:nvPr>
          </p:nvSpPr>
          <p:spPr bwMode="auto">
            <a:xfrm>
              <a:off x="6465670" y="5210629"/>
              <a:ext cx="230489" cy="241596"/>
            </a:xfrm>
            <a:custGeom>
              <a:avLst/>
              <a:gdLst>
                <a:gd name="T0" fmla="*/ 122492 w 438"/>
                <a:gd name="T1" fmla="*/ 4285 h 406"/>
                <a:gd name="T2" fmla="*/ 138019 w 438"/>
                <a:gd name="T3" fmla="*/ 14463 h 406"/>
                <a:gd name="T4" fmla="*/ 156565 w 438"/>
                <a:gd name="T5" fmla="*/ 25177 h 406"/>
                <a:gd name="T6" fmla="*/ 170367 w 438"/>
                <a:gd name="T7" fmla="*/ 31070 h 406"/>
                <a:gd name="T8" fmla="*/ 179424 w 438"/>
                <a:gd name="T9" fmla="*/ 32677 h 406"/>
                <a:gd name="T10" fmla="*/ 183306 w 438"/>
                <a:gd name="T11" fmla="*/ 43390 h 406"/>
                <a:gd name="T12" fmla="*/ 185031 w 438"/>
                <a:gd name="T13" fmla="*/ 64282 h 406"/>
                <a:gd name="T14" fmla="*/ 187188 w 438"/>
                <a:gd name="T15" fmla="*/ 84102 h 406"/>
                <a:gd name="T16" fmla="*/ 188913 w 438"/>
                <a:gd name="T17" fmla="*/ 104458 h 406"/>
                <a:gd name="T18" fmla="*/ 188913 w 438"/>
                <a:gd name="T19" fmla="*/ 119457 h 406"/>
                <a:gd name="T20" fmla="*/ 187619 w 438"/>
                <a:gd name="T21" fmla="*/ 126957 h 406"/>
                <a:gd name="T22" fmla="*/ 183306 w 438"/>
                <a:gd name="T23" fmla="*/ 138742 h 406"/>
                <a:gd name="T24" fmla="*/ 175542 w 438"/>
                <a:gd name="T25" fmla="*/ 153741 h 406"/>
                <a:gd name="T26" fmla="*/ 168642 w 438"/>
                <a:gd name="T27" fmla="*/ 164454 h 406"/>
                <a:gd name="T28" fmla="*/ 164328 w 438"/>
                <a:gd name="T29" fmla="*/ 171418 h 406"/>
                <a:gd name="T30" fmla="*/ 161309 w 438"/>
                <a:gd name="T31" fmla="*/ 177847 h 406"/>
                <a:gd name="T32" fmla="*/ 160447 w 438"/>
                <a:gd name="T33" fmla="*/ 188560 h 406"/>
                <a:gd name="T34" fmla="*/ 154840 w 438"/>
                <a:gd name="T35" fmla="*/ 199274 h 406"/>
                <a:gd name="T36" fmla="*/ 138450 w 438"/>
                <a:gd name="T37" fmla="*/ 214809 h 406"/>
                <a:gd name="T38" fmla="*/ 88418 w 438"/>
                <a:gd name="T39" fmla="*/ 207845 h 406"/>
                <a:gd name="T40" fmla="*/ 78498 w 438"/>
                <a:gd name="T41" fmla="*/ 203024 h 406"/>
                <a:gd name="T42" fmla="*/ 71166 w 438"/>
                <a:gd name="T43" fmla="*/ 198202 h 406"/>
                <a:gd name="T44" fmla="*/ 64696 w 438"/>
                <a:gd name="T45" fmla="*/ 192310 h 406"/>
                <a:gd name="T46" fmla="*/ 59952 w 438"/>
                <a:gd name="T47" fmla="*/ 185346 h 406"/>
                <a:gd name="T48" fmla="*/ 53482 w 438"/>
                <a:gd name="T49" fmla="*/ 172490 h 406"/>
                <a:gd name="T50" fmla="*/ 46581 w 438"/>
                <a:gd name="T51" fmla="*/ 158562 h 406"/>
                <a:gd name="T52" fmla="*/ 40543 w 438"/>
                <a:gd name="T53" fmla="*/ 149455 h 406"/>
                <a:gd name="T54" fmla="*/ 31054 w 438"/>
                <a:gd name="T55" fmla="*/ 138742 h 406"/>
                <a:gd name="T56" fmla="*/ 18978 w 438"/>
                <a:gd name="T57" fmla="*/ 125350 h 406"/>
                <a:gd name="T58" fmla="*/ 10351 w 438"/>
                <a:gd name="T59" fmla="*/ 114100 h 406"/>
                <a:gd name="T60" fmla="*/ 5607 w 438"/>
                <a:gd name="T61" fmla="*/ 104458 h 406"/>
                <a:gd name="T62" fmla="*/ 1725 w 438"/>
                <a:gd name="T63" fmla="*/ 94280 h 406"/>
                <a:gd name="T64" fmla="*/ 0 w 438"/>
                <a:gd name="T65" fmla="*/ 82495 h 406"/>
                <a:gd name="T66" fmla="*/ 7764 w 438"/>
                <a:gd name="T67" fmla="*/ 75531 h 406"/>
                <a:gd name="T68" fmla="*/ 17252 w 438"/>
                <a:gd name="T69" fmla="*/ 75531 h 406"/>
                <a:gd name="T70" fmla="*/ 22859 w 438"/>
                <a:gd name="T71" fmla="*/ 75531 h 406"/>
                <a:gd name="T72" fmla="*/ 27172 w 438"/>
                <a:gd name="T73" fmla="*/ 73924 h 406"/>
                <a:gd name="T74" fmla="*/ 33211 w 438"/>
                <a:gd name="T75" fmla="*/ 70174 h 406"/>
                <a:gd name="T76" fmla="*/ 42700 w 438"/>
                <a:gd name="T77" fmla="*/ 57854 h 406"/>
                <a:gd name="T78" fmla="*/ 50463 w 438"/>
                <a:gd name="T79" fmla="*/ 46604 h 406"/>
                <a:gd name="T80" fmla="*/ 56070 w 438"/>
                <a:gd name="T81" fmla="*/ 42855 h 406"/>
                <a:gd name="T82" fmla="*/ 64696 w 438"/>
                <a:gd name="T83" fmla="*/ 38033 h 406"/>
                <a:gd name="T84" fmla="*/ 77204 w 438"/>
                <a:gd name="T85" fmla="*/ 32141 h 406"/>
                <a:gd name="T86" fmla="*/ 87556 w 438"/>
                <a:gd name="T87" fmla="*/ 26784 h 406"/>
                <a:gd name="T88" fmla="*/ 91006 w 438"/>
                <a:gd name="T89" fmla="*/ 23034 h 406"/>
                <a:gd name="T90" fmla="*/ 90575 w 438"/>
                <a:gd name="T91" fmla="*/ 20356 h 406"/>
                <a:gd name="T92" fmla="*/ 91006 w 438"/>
                <a:gd name="T93" fmla="*/ 16070 h 406"/>
                <a:gd name="T94" fmla="*/ 91869 w 438"/>
                <a:gd name="T95" fmla="*/ 9107 h 406"/>
                <a:gd name="T96" fmla="*/ 93594 w 438"/>
                <a:gd name="T97" fmla="*/ 6428 h 406"/>
                <a:gd name="T98" fmla="*/ 97044 w 438"/>
                <a:gd name="T99" fmla="*/ 6428 h 406"/>
                <a:gd name="T100" fmla="*/ 100064 w 438"/>
                <a:gd name="T101" fmla="*/ 4821 h 406"/>
                <a:gd name="T102" fmla="*/ 101789 w 438"/>
                <a:gd name="T103" fmla="*/ 2143 h 406"/>
                <a:gd name="T104" fmla="*/ 105239 w 438"/>
                <a:gd name="T105" fmla="*/ 1071 h 406"/>
                <a:gd name="T106" fmla="*/ 108258 w 438"/>
                <a:gd name="T107" fmla="*/ 1607 h 406"/>
                <a:gd name="T108" fmla="*/ 113865 w 438"/>
                <a:gd name="T109" fmla="*/ 536 h 4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38" h="406">
                  <a:moveTo>
                    <a:pt x="272" y="0"/>
                  </a:moveTo>
                  <a:lnTo>
                    <a:pt x="284" y="8"/>
                  </a:lnTo>
                  <a:lnTo>
                    <a:pt x="301" y="17"/>
                  </a:lnTo>
                  <a:lnTo>
                    <a:pt x="320" y="27"/>
                  </a:lnTo>
                  <a:lnTo>
                    <a:pt x="341" y="37"/>
                  </a:lnTo>
                  <a:lnTo>
                    <a:pt x="363" y="47"/>
                  </a:lnTo>
                  <a:lnTo>
                    <a:pt x="385" y="55"/>
                  </a:lnTo>
                  <a:lnTo>
                    <a:pt x="395" y="58"/>
                  </a:lnTo>
                  <a:lnTo>
                    <a:pt x="406" y="60"/>
                  </a:lnTo>
                  <a:lnTo>
                    <a:pt x="416" y="61"/>
                  </a:lnTo>
                  <a:lnTo>
                    <a:pt x="425" y="61"/>
                  </a:lnTo>
                  <a:lnTo>
                    <a:pt x="425" y="81"/>
                  </a:lnTo>
                  <a:lnTo>
                    <a:pt x="427" y="101"/>
                  </a:lnTo>
                  <a:lnTo>
                    <a:pt x="429" y="120"/>
                  </a:lnTo>
                  <a:lnTo>
                    <a:pt x="432" y="138"/>
                  </a:lnTo>
                  <a:lnTo>
                    <a:pt x="434" y="157"/>
                  </a:lnTo>
                  <a:lnTo>
                    <a:pt x="436" y="176"/>
                  </a:lnTo>
                  <a:lnTo>
                    <a:pt x="438" y="195"/>
                  </a:lnTo>
                  <a:lnTo>
                    <a:pt x="438" y="216"/>
                  </a:lnTo>
                  <a:lnTo>
                    <a:pt x="438" y="223"/>
                  </a:lnTo>
                  <a:lnTo>
                    <a:pt x="436" y="230"/>
                  </a:lnTo>
                  <a:lnTo>
                    <a:pt x="435" y="237"/>
                  </a:lnTo>
                  <a:lnTo>
                    <a:pt x="432" y="245"/>
                  </a:lnTo>
                  <a:lnTo>
                    <a:pt x="425" y="259"/>
                  </a:lnTo>
                  <a:lnTo>
                    <a:pt x="416" y="274"/>
                  </a:lnTo>
                  <a:lnTo>
                    <a:pt x="407" y="287"/>
                  </a:lnTo>
                  <a:lnTo>
                    <a:pt x="399" y="298"/>
                  </a:lnTo>
                  <a:lnTo>
                    <a:pt x="391" y="307"/>
                  </a:lnTo>
                  <a:lnTo>
                    <a:pt x="385" y="314"/>
                  </a:lnTo>
                  <a:lnTo>
                    <a:pt x="381" y="320"/>
                  </a:lnTo>
                  <a:lnTo>
                    <a:pt x="378" y="326"/>
                  </a:lnTo>
                  <a:lnTo>
                    <a:pt x="374" y="332"/>
                  </a:lnTo>
                  <a:lnTo>
                    <a:pt x="373" y="339"/>
                  </a:lnTo>
                  <a:lnTo>
                    <a:pt x="372" y="352"/>
                  </a:lnTo>
                  <a:lnTo>
                    <a:pt x="372" y="363"/>
                  </a:lnTo>
                  <a:lnTo>
                    <a:pt x="359" y="372"/>
                  </a:lnTo>
                  <a:lnTo>
                    <a:pt x="339" y="387"/>
                  </a:lnTo>
                  <a:lnTo>
                    <a:pt x="321" y="401"/>
                  </a:lnTo>
                  <a:lnTo>
                    <a:pt x="312" y="406"/>
                  </a:lnTo>
                  <a:lnTo>
                    <a:pt x="205" y="388"/>
                  </a:lnTo>
                  <a:lnTo>
                    <a:pt x="192" y="382"/>
                  </a:lnTo>
                  <a:lnTo>
                    <a:pt x="182" y="379"/>
                  </a:lnTo>
                  <a:lnTo>
                    <a:pt x="172" y="376"/>
                  </a:lnTo>
                  <a:lnTo>
                    <a:pt x="165" y="370"/>
                  </a:lnTo>
                  <a:lnTo>
                    <a:pt x="157" y="365"/>
                  </a:lnTo>
                  <a:lnTo>
                    <a:pt x="150" y="359"/>
                  </a:lnTo>
                  <a:lnTo>
                    <a:pt x="145" y="353"/>
                  </a:lnTo>
                  <a:lnTo>
                    <a:pt x="139" y="346"/>
                  </a:lnTo>
                  <a:lnTo>
                    <a:pt x="134" y="338"/>
                  </a:lnTo>
                  <a:lnTo>
                    <a:pt x="124" y="322"/>
                  </a:lnTo>
                  <a:lnTo>
                    <a:pt x="114" y="304"/>
                  </a:lnTo>
                  <a:lnTo>
                    <a:pt x="108" y="296"/>
                  </a:lnTo>
                  <a:lnTo>
                    <a:pt x="101" y="288"/>
                  </a:lnTo>
                  <a:lnTo>
                    <a:pt x="94" y="279"/>
                  </a:lnTo>
                  <a:lnTo>
                    <a:pt x="86" y="271"/>
                  </a:lnTo>
                  <a:lnTo>
                    <a:pt x="72" y="259"/>
                  </a:lnTo>
                  <a:lnTo>
                    <a:pt x="58" y="247"/>
                  </a:lnTo>
                  <a:lnTo>
                    <a:pt x="44" y="234"/>
                  </a:lnTo>
                  <a:lnTo>
                    <a:pt x="31" y="220"/>
                  </a:lnTo>
                  <a:lnTo>
                    <a:pt x="24" y="213"/>
                  </a:lnTo>
                  <a:lnTo>
                    <a:pt x="19" y="204"/>
                  </a:lnTo>
                  <a:lnTo>
                    <a:pt x="13" y="195"/>
                  </a:lnTo>
                  <a:lnTo>
                    <a:pt x="9" y="186"/>
                  </a:lnTo>
                  <a:lnTo>
                    <a:pt x="4" y="176"/>
                  </a:lnTo>
                  <a:lnTo>
                    <a:pt x="2" y="166"/>
                  </a:lnTo>
                  <a:lnTo>
                    <a:pt x="0" y="154"/>
                  </a:lnTo>
                  <a:lnTo>
                    <a:pt x="0" y="141"/>
                  </a:lnTo>
                  <a:lnTo>
                    <a:pt x="18" y="141"/>
                  </a:lnTo>
                  <a:lnTo>
                    <a:pt x="31" y="141"/>
                  </a:lnTo>
                  <a:lnTo>
                    <a:pt x="40" y="141"/>
                  </a:lnTo>
                  <a:lnTo>
                    <a:pt x="46" y="141"/>
                  </a:lnTo>
                  <a:lnTo>
                    <a:pt x="53" y="141"/>
                  </a:lnTo>
                  <a:lnTo>
                    <a:pt x="58" y="140"/>
                  </a:lnTo>
                  <a:lnTo>
                    <a:pt x="63" y="138"/>
                  </a:lnTo>
                  <a:lnTo>
                    <a:pt x="68" y="136"/>
                  </a:lnTo>
                  <a:lnTo>
                    <a:pt x="77" y="131"/>
                  </a:lnTo>
                  <a:lnTo>
                    <a:pt x="85" y="124"/>
                  </a:lnTo>
                  <a:lnTo>
                    <a:pt x="99" y="108"/>
                  </a:lnTo>
                  <a:lnTo>
                    <a:pt x="113" y="92"/>
                  </a:lnTo>
                  <a:lnTo>
                    <a:pt x="117" y="87"/>
                  </a:lnTo>
                  <a:lnTo>
                    <a:pt x="124" y="83"/>
                  </a:lnTo>
                  <a:lnTo>
                    <a:pt x="130" y="80"/>
                  </a:lnTo>
                  <a:lnTo>
                    <a:pt x="136" y="77"/>
                  </a:lnTo>
                  <a:lnTo>
                    <a:pt x="150" y="71"/>
                  </a:lnTo>
                  <a:lnTo>
                    <a:pt x="165" y="65"/>
                  </a:lnTo>
                  <a:lnTo>
                    <a:pt x="179" y="60"/>
                  </a:lnTo>
                  <a:lnTo>
                    <a:pt x="192" y="55"/>
                  </a:lnTo>
                  <a:lnTo>
                    <a:pt x="203" y="50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0" y="36"/>
                  </a:lnTo>
                  <a:lnTo>
                    <a:pt x="211" y="30"/>
                  </a:lnTo>
                  <a:lnTo>
                    <a:pt x="212" y="24"/>
                  </a:lnTo>
                  <a:lnTo>
                    <a:pt x="213" y="17"/>
                  </a:lnTo>
                  <a:lnTo>
                    <a:pt x="214" y="14"/>
                  </a:lnTo>
                  <a:lnTo>
                    <a:pt x="217" y="12"/>
                  </a:lnTo>
                  <a:lnTo>
                    <a:pt x="221" y="12"/>
                  </a:lnTo>
                  <a:lnTo>
                    <a:pt x="225" y="12"/>
                  </a:lnTo>
                  <a:lnTo>
                    <a:pt x="229" y="11"/>
                  </a:lnTo>
                  <a:lnTo>
                    <a:pt x="232" y="9"/>
                  </a:lnTo>
                  <a:lnTo>
                    <a:pt x="234" y="7"/>
                  </a:lnTo>
                  <a:lnTo>
                    <a:pt x="236" y="4"/>
                  </a:lnTo>
                  <a:lnTo>
                    <a:pt x="239" y="0"/>
                  </a:lnTo>
                  <a:lnTo>
                    <a:pt x="244" y="2"/>
                  </a:lnTo>
                  <a:lnTo>
                    <a:pt x="248" y="3"/>
                  </a:lnTo>
                  <a:lnTo>
                    <a:pt x="251" y="3"/>
                  </a:lnTo>
                  <a:lnTo>
                    <a:pt x="256" y="2"/>
                  </a:lnTo>
                  <a:lnTo>
                    <a:pt x="264" y="1"/>
                  </a:lnTo>
                  <a:lnTo>
                    <a:pt x="272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6" name="Freeform 477">
              <a:extLst>
                <a:ext uri="{FF2B5EF4-FFF2-40B4-BE49-F238E27FC236}">
                  <a16:creationId xmlns:a16="http://schemas.microsoft.com/office/drawing/2014/main" id="{1A5B9051-6942-B947-9F85-FCB8A8ED8255}"/>
                </a:ext>
              </a:extLst>
            </p:cNvPr>
            <p:cNvSpPr>
              <a:spLocks/>
            </p:cNvSpPr>
            <p:nvPr>
              <p:custDataLst>
                <p:tags r:id="rId272"/>
              </p:custDataLst>
            </p:nvPr>
          </p:nvSpPr>
          <p:spPr bwMode="auto">
            <a:xfrm>
              <a:off x="6359142" y="4961977"/>
              <a:ext cx="358322" cy="333298"/>
            </a:xfrm>
            <a:custGeom>
              <a:avLst/>
              <a:gdLst>
                <a:gd name="T0" fmla="*/ 222215 w 678"/>
                <a:gd name="T1" fmla="*/ 4182 h 574"/>
                <a:gd name="T2" fmla="*/ 239108 w 678"/>
                <a:gd name="T3" fmla="*/ 13591 h 574"/>
                <a:gd name="T4" fmla="*/ 279393 w 678"/>
                <a:gd name="T5" fmla="*/ 32931 h 574"/>
                <a:gd name="T6" fmla="*/ 285890 w 678"/>
                <a:gd name="T7" fmla="*/ 45999 h 574"/>
                <a:gd name="T8" fmla="*/ 293687 w 678"/>
                <a:gd name="T9" fmla="*/ 49135 h 574"/>
                <a:gd name="T10" fmla="*/ 293687 w 678"/>
                <a:gd name="T11" fmla="*/ 66385 h 574"/>
                <a:gd name="T12" fmla="*/ 293254 w 678"/>
                <a:gd name="T13" fmla="*/ 75271 h 574"/>
                <a:gd name="T14" fmla="*/ 288922 w 678"/>
                <a:gd name="T15" fmla="*/ 82589 h 574"/>
                <a:gd name="T16" fmla="*/ 280259 w 678"/>
                <a:gd name="T17" fmla="*/ 93043 h 574"/>
                <a:gd name="T18" fmla="*/ 276360 w 678"/>
                <a:gd name="T19" fmla="*/ 180859 h 574"/>
                <a:gd name="T20" fmla="*/ 199690 w 678"/>
                <a:gd name="T21" fmla="*/ 202813 h 574"/>
                <a:gd name="T22" fmla="*/ 199690 w 678"/>
                <a:gd name="T23" fmla="*/ 216926 h 574"/>
                <a:gd name="T24" fmla="*/ 197091 w 678"/>
                <a:gd name="T25" fmla="*/ 227381 h 574"/>
                <a:gd name="T26" fmla="*/ 192326 w 678"/>
                <a:gd name="T27" fmla="*/ 227381 h 574"/>
                <a:gd name="T28" fmla="*/ 187994 w 678"/>
                <a:gd name="T29" fmla="*/ 229994 h 574"/>
                <a:gd name="T30" fmla="*/ 184096 w 678"/>
                <a:gd name="T31" fmla="*/ 232608 h 574"/>
                <a:gd name="T32" fmla="*/ 179331 w 678"/>
                <a:gd name="T33" fmla="*/ 233653 h 574"/>
                <a:gd name="T34" fmla="*/ 178032 w 678"/>
                <a:gd name="T35" fmla="*/ 242017 h 574"/>
                <a:gd name="T36" fmla="*/ 177598 w 678"/>
                <a:gd name="T37" fmla="*/ 247767 h 574"/>
                <a:gd name="T38" fmla="*/ 174566 w 678"/>
                <a:gd name="T39" fmla="*/ 252471 h 574"/>
                <a:gd name="T40" fmla="*/ 158106 w 678"/>
                <a:gd name="T41" fmla="*/ 260312 h 574"/>
                <a:gd name="T42" fmla="*/ 142945 w 678"/>
                <a:gd name="T43" fmla="*/ 268152 h 574"/>
                <a:gd name="T44" fmla="*/ 135581 w 678"/>
                <a:gd name="T45" fmla="*/ 274425 h 574"/>
                <a:gd name="T46" fmla="*/ 119987 w 678"/>
                <a:gd name="T47" fmla="*/ 294811 h 574"/>
                <a:gd name="T48" fmla="*/ 111757 w 678"/>
                <a:gd name="T49" fmla="*/ 299515 h 574"/>
                <a:gd name="T50" fmla="*/ 103094 w 678"/>
                <a:gd name="T51" fmla="*/ 300038 h 574"/>
                <a:gd name="T52" fmla="*/ 83601 w 678"/>
                <a:gd name="T53" fmla="*/ 300038 h 574"/>
                <a:gd name="T54" fmla="*/ 80569 w 678"/>
                <a:gd name="T55" fmla="*/ 292197 h 574"/>
                <a:gd name="T56" fmla="*/ 71473 w 678"/>
                <a:gd name="T57" fmla="*/ 285925 h 574"/>
                <a:gd name="T58" fmla="*/ 57611 w 678"/>
                <a:gd name="T59" fmla="*/ 284879 h 574"/>
                <a:gd name="T60" fmla="*/ 40285 w 678"/>
                <a:gd name="T61" fmla="*/ 290629 h 574"/>
                <a:gd name="T62" fmla="*/ 14295 w 678"/>
                <a:gd name="T63" fmla="*/ 275470 h 574"/>
                <a:gd name="T64" fmla="*/ 0 w 678"/>
                <a:gd name="T65" fmla="*/ 148974 h 574"/>
                <a:gd name="T66" fmla="*/ 31621 w 678"/>
                <a:gd name="T67" fmla="*/ 149496 h 574"/>
                <a:gd name="T68" fmla="*/ 44616 w 678"/>
                <a:gd name="T69" fmla="*/ 147405 h 574"/>
                <a:gd name="T70" fmla="*/ 51547 w 678"/>
                <a:gd name="T71" fmla="*/ 143746 h 574"/>
                <a:gd name="T72" fmla="*/ 55879 w 678"/>
                <a:gd name="T73" fmla="*/ 133815 h 574"/>
                <a:gd name="T74" fmla="*/ 56745 w 678"/>
                <a:gd name="T75" fmla="*/ 119702 h 574"/>
                <a:gd name="T76" fmla="*/ 54579 w 678"/>
                <a:gd name="T77" fmla="*/ 96702 h 574"/>
                <a:gd name="T78" fmla="*/ 56312 w 678"/>
                <a:gd name="T79" fmla="*/ 86248 h 574"/>
                <a:gd name="T80" fmla="*/ 60643 w 678"/>
                <a:gd name="T81" fmla="*/ 89384 h 574"/>
                <a:gd name="T82" fmla="*/ 75371 w 678"/>
                <a:gd name="T83" fmla="*/ 91475 h 574"/>
                <a:gd name="T84" fmla="*/ 81435 w 678"/>
                <a:gd name="T85" fmla="*/ 97225 h 574"/>
                <a:gd name="T86" fmla="*/ 84468 w 678"/>
                <a:gd name="T87" fmla="*/ 105066 h 574"/>
                <a:gd name="T88" fmla="*/ 90099 w 678"/>
                <a:gd name="T89" fmla="*/ 109770 h 574"/>
                <a:gd name="T90" fmla="*/ 104393 w 678"/>
                <a:gd name="T91" fmla="*/ 113429 h 574"/>
                <a:gd name="T92" fmla="*/ 116522 w 678"/>
                <a:gd name="T93" fmla="*/ 111861 h 574"/>
                <a:gd name="T94" fmla="*/ 130383 w 678"/>
                <a:gd name="T95" fmla="*/ 104020 h 574"/>
                <a:gd name="T96" fmla="*/ 138180 w 678"/>
                <a:gd name="T97" fmla="*/ 102452 h 574"/>
                <a:gd name="T98" fmla="*/ 143378 w 678"/>
                <a:gd name="T99" fmla="*/ 100884 h 574"/>
                <a:gd name="T100" fmla="*/ 148576 w 678"/>
                <a:gd name="T101" fmla="*/ 99316 h 574"/>
                <a:gd name="T102" fmla="*/ 154641 w 678"/>
                <a:gd name="T103" fmla="*/ 95134 h 574"/>
                <a:gd name="T104" fmla="*/ 159405 w 678"/>
                <a:gd name="T105" fmla="*/ 87816 h 574"/>
                <a:gd name="T106" fmla="*/ 165903 w 678"/>
                <a:gd name="T107" fmla="*/ 65862 h 574"/>
                <a:gd name="T108" fmla="*/ 174566 w 678"/>
                <a:gd name="T109" fmla="*/ 24568 h 574"/>
                <a:gd name="T110" fmla="*/ 179331 w 678"/>
                <a:gd name="T111" fmla="*/ 5227 h 574"/>
                <a:gd name="T112" fmla="*/ 186695 w 678"/>
                <a:gd name="T113" fmla="*/ 3136 h 574"/>
                <a:gd name="T114" fmla="*/ 196225 w 678"/>
                <a:gd name="T115" fmla="*/ 4182 h 574"/>
                <a:gd name="T116" fmla="*/ 208786 w 678"/>
                <a:gd name="T117" fmla="*/ 523 h 5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78" h="574">
                  <a:moveTo>
                    <a:pt x="505" y="1"/>
                  </a:moveTo>
                  <a:lnTo>
                    <a:pt x="507" y="4"/>
                  </a:lnTo>
                  <a:lnTo>
                    <a:pt x="513" y="8"/>
                  </a:lnTo>
                  <a:lnTo>
                    <a:pt x="521" y="12"/>
                  </a:lnTo>
                  <a:lnTo>
                    <a:pt x="529" y="16"/>
                  </a:lnTo>
                  <a:lnTo>
                    <a:pt x="552" y="26"/>
                  </a:lnTo>
                  <a:lnTo>
                    <a:pt x="578" y="37"/>
                  </a:lnTo>
                  <a:lnTo>
                    <a:pt x="624" y="55"/>
                  </a:lnTo>
                  <a:lnTo>
                    <a:pt x="645" y="63"/>
                  </a:lnTo>
                  <a:lnTo>
                    <a:pt x="650" y="73"/>
                  </a:lnTo>
                  <a:lnTo>
                    <a:pt x="657" y="84"/>
                  </a:lnTo>
                  <a:lnTo>
                    <a:pt x="660" y="88"/>
                  </a:lnTo>
                  <a:lnTo>
                    <a:pt x="666" y="91"/>
                  </a:lnTo>
                  <a:lnTo>
                    <a:pt x="671" y="93"/>
                  </a:lnTo>
                  <a:lnTo>
                    <a:pt x="678" y="94"/>
                  </a:lnTo>
                  <a:lnTo>
                    <a:pt x="678" y="107"/>
                  </a:lnTo>
                  <a:lnTo>
                    <a:pt x="678" y="118"/>
                  </a:lnTo>
                  <a:lnTo>
                    <a:pt x="678" y="127"/>
                  </a:lnTo>
                  <a:lnTo>
                    <a:pt x="678" y="137"/>
                  </a:lnTo>
                  <a:lnTo>
                    <a:pt x="678" y="141"/>
                  </a:lnTo>
                  <a:lnTo>
                    <a:pt x="677" y="144"/>
                  </a:lnTo>
                  <a:lnTo>
                    <a:pt x="674" y="148"/>
                  </a:lnTo>
                  <a:lnTo>
                    <a:pt x="673" y="151"/>
                  </a:lnTo>
                  <a:lnTo>
                    <a:pt x="667" y="158"/>
                  </a:lnTo>
                  <a:lnTo>
                    <a:pt x="660" y="165"/>
                  </a:lnTo>
                  <a:lnTo>
                    <a:pt x="653" y="172"/>
                  </a:lnTo>
                  <a:lnTo>
                    <a:pt x="647" y="178"/>
                  </a:lnTo>
                  <a:lnTo>
                    <a:pt x="641" y="185"/>
                  </a:lnTo>
                  <a:lnTo>
                    <a:pt x="638" y="192"/>
                  </a:lnTo>
                  <a:lnTo>
                    <a:pt x="638" y="346"/>
                  </a:lnTo>
                  <a:lnTo>
                    <a:pt x="466" y="378"/>
                  </a:lnTo>
                  <a:lnTo>
                    <a:pt x="464" y="382"/>
                  </a:lnTo>
                  <a:lnTo>
                    <a:pt x="461" y="388"/>
                  </a:lnTo>
                  <a:lnTo>
                    <a:pt x="460" y="394"/>
                  </a:lnTo>
                  <a:lnTo>
                    <a:pt x="460" y="400"/>
                  </a:lnTo>
                  <a:lnTo>
                    <a:pt x="461" y="415"/>
                  </a:lnTo>
                  <a:lnTo>
                    <a:pt x="466" y="433"/>
                  </a:lnTo>
                  <a:lnTo>
                    <a:pt x="460" y="434"/>
                  </a:lnTo>
                  <a:lnTo>
                    <a:pt x="455" y="435"/>
                  </a:lnTo>
                  <a:lnTo>
                    <a:pt x="451" y="436"/>
                  </a:lnTo>
                  <a:lnTo>
                    <a:pt x="448" y="436"/>
                  </a:lnTo>
                  <a:lnTo>
                    <a:pt x="444" y="435"/>
                  </a:lnTo>
                  <a:lnTo>
                    <a:pt x="439" y="433"/>
                  </a:lnTo>
                  <a:lnTo>
                    <a:pt x="436" y="437"/>
                  </a:lnTo>
                  <a:lnTo>
                    <a:pt x="434" y="440"/>
                  </a:lnTo>
                  <a:lnTo>
                    <a:pt x="432" y="442"/>
                  </a:lnTo>
                  <a:lnTo>
                    <a:pt x="429" y="444"/>
                  </a:lnTo>
                  <a:lnTo>
                    <a:pt x="425" y="445"/>
                  </a:lnTo>
                  <a:lnTo>
                    <a:pt x="421" y="445"/>
                  </a:lnTo>
                  <a:lnTo>
                    <a:pt x="417" y="445"/>
                  </a:lnTo>
                  <a:lnTo>
                    <a:pt x="414" y="447"/>
                  </a:lnTo>
                  <a:lnTo>
                    <a:pt x="413" y="450"/>
                  </a:lnTo>
                  <a:lnTo>
                    <a:pt x="412" y="457"/>
                  </a:lnTo>
                  <a:lnTo>
                    <a:pt x="411" y="463"/>
                  </a:lnTo>
                  <a:lnTo>
                    <a:pt x="410" y="469"/>
                  </a:lnTo>
                  <a:lnTo>
                    <a:pt x="410" y="471"/>
                  </a:lnTo>
                  <a:lnTo>
                    <a:pt x="410" y="474"/>
                  </a:lnTo>
                  <a:lnTo>
                    <a:pt x="411" y="476"/>
                  </a:lnTo>
                  <a:lnTo>
                    <a:pt x="412" y="476"/>
                  </a:lnTo>
                  <a:lnTo>
                    <a:pt x="403" y="483"/>
                  </a:lnTo>
                  <a:lnTo>
                    <a:pt x="392" y="488"/>
                  </a:lnTo>
                  <a:lnTo>
                    <a:pt x="379" y="493"/>
                  </a:lnTo>
                  <a:lnTo>
                    <a:pt x="365" y="498"/>
                  </a:lnTo>
                  <a:lnTo>
                    <a:pt x="350" y="504"/>
                  </a:lnTo>
                  <a:lnTo>
                    <a:pt x="336" y="510"/>
                  </a:lnTo>
                  <a:lnTo>
                    <a:pt x="330" y="513"/>
                  </a:lnTo>
                  <a:lnTo>
                    <a:pt x="324" y="516"/>
                  </a:lnTo>
                  <a:lnTo>
                    <a:pt x="317" y="520"/>
                  </a:lnTo>
                  <a:lnTo>
                    <a:pt x="313" y="525"/>
                  </a:lnTo>
                  <a:lnTo>
                    <a:pt x="299" y="541"/>
                  </a:lnTo>
                  <a:lnTo>
                    <a:pt x="285" y="557"/>
                  </a:lnTo>
                  <a:lnTo>
                    <a:pt x="277" y="564"/>
                  </a:lnTo>
                  <a:lnTo>
                    <a:pt x="268" y="569"/>
                  </a:lnTo>
                  <a:lnTo>
                    <a:pt x="263" y="571"/>
                  </a:lnTo>
                  <a:lnTo>
                    <a:pt x="258" y="573"/>
                  </a:lnTo>
                  <a:lnTo>
                    <a:pt x="253" y="574"/>
                  </a:lnTo>
                  <a:lnTo>
                    <a:pt x="246" y="574"/>
                  </a:lnTo>
                  <a:lnTo>
                    <a:pt x="238" y="574"/>
                  </a:lnTo>
                  <a:lnTo>
                    <a:pt x="227" y="574"/>
                  </a:lnTo>
                  <a:lnTo>
                    <a:pt x="212" y="574"/>
                  </a:lnTo>
                  <a:lnTo>
                    <a:pt x="193" y="574"/>
                  </a:lnTo>
                  <a:lnTo>
                    <a:pt x="192" y="569"/>
                  </a:lnTo>
                  <a:lnTo>
                    <a:pt x="189" y="564"/>
                  </a:lnTo>
                  <a:lnTo>
                    <a:pt x="186" y="559"/>
                  </a:lnTo>
                  <a:lnTo>
                    <a:pt x="180" y="554"/>
                  </a:lnTo>
                  <a:lnTo>
                    <a:pt x="173" y="550"/>
                  </a:lnTo>
                  <a:lnTo>
                    <a:pt x="165" y="547"/>
                  </a:lnTo>
                  <a:lnTo>
                    <a:pt x="156" y="545"/>
                  </a:lnTo>
                  <a:lnTo>
                    <a:pt x="146" y="544"/>
                  </a:lnTo>
                  <a:lnTo>
                    <a:pt x="133" y="545"/>
                  </a:lnTo>
                  <a:lnTo>
                    <a:pt x="120" y="548"/>
                  </a:lnTo>
                  <a:lnTo>
                    <a:pt x="108" y="552"/>
                  </a:lnTo>
                  <a:lnTo>
                    <a:pt x="93" y="556"/>
                  </a:lnTo>
                  <a:lnTo>
                    <a:pt x="61" y="556"/>
                  </a:lnTo>
                  <a:lnTo>
                    <a:pt x="48" y="544"/>
                  </a:lnTo>
                  <a:lnTo>
                    <a:pt x="33" y="527"/>
                  </a:lnTo>
                  <a:lnTo>
                    <a:pt x="17" y="510"/>
                  </a:lnTo>
                  <a:lnTo>
                    <a:pt x="0" y="494"/>
                  </a:lnTo>
                  <a:lnTo>
                    <a:pt x="0" y="285"/>
                  </a:lnTo>
                  <a:lnTo>
                    <a:pt x="21" y="286"/>
                  </a:lnTo>
                  <a:lnTo>
                    <a:pt x="54" y="286"/>
                  </a:lnTo>
                  <a:lnTo>
                    <a:pt x="73" y="286"/>
                  </a:lnTo>
                  <a:lnTo>
                    <a:pt x="89" y="285"/>
                  </a:lnTo>
                  <a:lnTo>
                    <a:pt x="97" y="284"/>
                  </a:lnTo>
                  <a:lnTo>
                    <a:pt x="103" y="282"/>
                  </a:lnTo>
                  <a:lnTo>
                    <a:pt x="109" y="281"/>
                  </a:lnTo>
                  <a:lnTo>
                    <a:pt x="113" y="279"/>
                  </a:lnTo>
                  <a:lnTo>
                    <a:pt x="119" y="275"/>
                  </a:lnTo>
                  <a:lnTo>
                    <a:pt x="123" y="269"/>
                  </a:lnTo>
                  <a:lnTo>
                    <a:pt x="126" y="263"/>
                  </a:lnTo>
                  <a:lnTo>
                    <a:pt x="129" y="256"/>
                  </a:lnTo>
                  <a:lnTo>
                    <a:pt x="130" y="247"/>
                  </a:lnTo>
                  <a:lnTo>
                    <a:pt x="131" y="238"/>
                  </a:lnTo>
                  <a:lnTo>
                    <a:pt x="131" y="229"/>
                  </a:lnTo>
                  <a:lnTo>
                    <a:pt x="130" y="220"/>
                  </a:lnTo>
                  <a:lnTo>
                    <a:pt x="129" y="202"/>
                  </a:lnTo>
                  <a:lnTo>
                    <a:pt x="126" y="185"/>
                  </a:lnTo>
                  <a:lnTo>
                    <a:pt x="125" y="171"/>
                  </a:lnTo>
                  <a:lnTo>
                    <a:pt x="126" y="162"/>
                  </a:lnTo>
                  <a:lnTo>
                    <a:pt x="130" y="165"/>
                  </a:lnTo>
                  <a:lnTo>
                    <a:pt x="132" y="168"/>
                  </a:lnTo>
                  <a:lnTo>
                    <a:pt x="136" y="170"/>
                  </a:lnTo>
                  <a:lnTo>
                    <a:pt x="140" y="171"/>
                  </a:lnTo>
                  <a:lnTo>
                    <a:pt x="147" y="174"/>
                  </a:lnTo>
                  <a:lnTo>
                    <a:pt x="156" y="175"/>
                  </a:lnTo>
                  <a:lnTo>
                    <a:pt x="174" y="175"/>
                  </a:lnTo>
                  <a:lnTo>
                    <a:pt x="187" y="174"/>
                  </a:lnTo>
                  <a:lnTo>
                    <a:pt x="187" y="180"/>
                  </a:lnTo>
                  <a:lnTo>
                    <a:pt x="188" y="186"/>
                  </a:lnTo>
                  <a:lnTo>
                    <a:pt x="190" y="191"/>
                  </a:lnTo>
                  <a:lnTo>
                    <a:pt x="192" y="197"/>
                  </a:lnTo>
                  <a:lnTo>
                    <a:pt x="195" y="201"/>
                  </a:lnTo>
                  <a:lnTo>
                    <a:pt x="199" y="204"/>
                  </a:lnTo>
                  <a:lnTo>
                    <a:pt x="202" y="207"/>
                  </a:lnTo>
                  <a:lnTo>
                    <a:pt x="208" y="210"/>
                  </a:lnTo>
                  <a:lnTo>
                    <a:pt x="218" y="213"/>
                  </a:lnTo>
                  <a:lnTo>
                    <a:pt x="229" y="216"/>
                  </a:lnTo>
                  <a:lnTo>
                    <a:pt x="241" y="217"/>
                  </a:lnTo>
                  <a:lnTo>
                    <a:pt x="253" y="217"/>
                  </a:lnTo>
                  <a:lnTo>
                    <a:pt x="260" y="216"/>
                  </a:lnTo>
                  <a:lnTo>
                    <a:pt x="269" y="214"/>
                  </a:lnTo>
                  <a:lnTo>
                    <a:pt x="277" y="211"/>
                  </a:lnTo>
                  <a:lnTo>
                    <a:pt x="286" y="207"/>
                  </a:lnTo>
                  <a:lnTo>
                    <a:pt x="301" y="199"/>
                  </a:lnTo>
                  <a:lnTo>
                    <a:pt x="313" y="192"/>
                  </a:lnTo>
                  <a:lnTo>
                    <a:pt x="315" y="195"/>
                  </a:lnTo>
                  <a:lnTo>
                    <a:pt x="319" y="196"/>
                  </a:lnTo>
                  <a:lnTo>
                    <a:pt x="322" y="196"/>
                  </a:lnTo>
                  <a:lnTo>
                    <a:pt x="325" y="195"/>
                  </a:lnTo>
                  <a:lnTo>
                    <a:pt x="331" y="193"/>
                  </a:lnTo>
                  <a:lnTo>
                    <a:pt x="333" y="192"/>
                  </a:lnTo>
                  <a:lnTo>
                    <a:pt x="338" y="192"/>
                  </a:lnTo>
                  <a:lnTo>
                    <a:pt x="343" y="190"/>
                  </a:lnTo>
                  <a:lnTo>
                    <a:pt x="348" y="188"/>
                  </a:lnTo>
                  <a:lnTo>
                    <a:pt x="353" y="185"/>
                  </a:lnTo>
                  <a:lnTo>
                    <a:pt x="357" y="182"/>
                  </a:lnTo>
                  <a:lnTo>
                    <a:pt x="360" y="178"/>
                  </a:lnTo>
                  <a:lnTo>
                    <a:pt x="364" y="173"/>
                  </a:lnTo>
                  <a:lnTo>
                    <a:pt x="368" y="168"/>
                  </a:lnTo>
                  <a:lnTo>
                    <a:pt x="373" y="156"/>
                  </a:lnTo>
                  <a:lnTo>
                    <a:pt x="379" y="142"/>
                  </a:lnTo>
                  <a:lnTo>
                    <a:pt x="383" y="126"/>
                  </a:lnTo>
                  <a:lnTo>
                    <a:pt x="388" y="111"/>
                  </a:lnTo>
                  <a:lnTo>
                    <a:pt x="395" y="78"/>
                  </a:lnTo>
                  <a:lnTo>
                    <a:pt x="403" y="47"/>
                  </a:lnTo>
                  <a:lnTo>
                    <a:pt x="406" y="33"/>
                  </a:lnTo>
                  <a:lnTo>
                    <a:pt x="410" y="20"/>
                  </a:lnTo>
                  <a:lnTo>
                    <a:pt x="414" y="10"/>
                  </a:lnTo>
                  <a:lnTo>
                    <a:pt x="418" y="1"/>
                  </a:lnTo>
                  <a:lnTo>
                    <a:pt x="425" y="4"/>
                  </a:lnTo>
                  <a:lnTo>
                    <a:pt x="431" y="6"/>
                  </a:lnTo>
                  <a:lnTo>
                    <a:pt x="436" y="8"/>
                  </a:lnTo>
                  <a:lnTo>
                    <a:pt x="442" y="8"/>
                  </a:lnTo>
                  <a:lnTo>
                    <a:pt x="453" y="8"/>
                  </a:lnTo>
                  <a:lnTo>
                    <a:pt x="462" y="6"/>
                  </a:lnTo>
                  <a:lnTo>
                    <a:pt x="472" y="4"/>
                  </a:lnTo>
                  <a:lnTo>
                    <a:pt x="482" y="1"/>
                  </a:lnTo>
                  <a:lnTo>
                    <a:pt x="493" y="0"/>
                  </a:lnTo>
                  <a:lnTo>
                    <a:pt x="505" y="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7" name="Freeform 478">
              <a:extLst>
                <a:ext uri="{FF2B5EF4-FFF2-40B4-BE49-F238E27FC236}">
                  <a16:creationId xmlns:a16="http://schemas.microsoft.com/office/drawing/2014/main" id="{42FEEBCB-9B9E-E842-9A2D-7A2BD206CBD3}"/>
                </a:ext>
              </a:extLst>
            </p:cNvPr>
            <p:cNvSpPr>
              <a:spLocks/>
            </p:cNvSpPr>
            <p:nvPr>
              <p:custDataLst>
                <p:tags r:id="rId273"/>
              </p:custDataLst>
            </p:nvPr>
          </p:nvSpPr>
          <p:spPr bwMode="auto">
            <a:xfrm>
              <a:off x="6037619" y="5265296"/>
              <a:ext cx="428051" cy="423235"/>
            </a:xfrm>
            <a:custGeom>
              <a:avLst/>
              <a:gdLst>
                <a:gd name="T0" fmla="*/ 345206 w 810"/>
                <a:gd name="T1" fmla="*/ 22011 h 727"/>
                <a:gd name="T2" fmla="*/ 331779 w 810"/>
                <a:gd name="T3" fmla="*/ 13626 h 727"/>
                <a:gd name="T4" fmla="*/ 310989 w 810"/>
                <a:gd name="T5" fmla="*/ 17294 h 727"/>
                <a:gd name="T6" fmla="*/ 274606 w 810"/>
                <a:gd name="T7" fmla="*/ 23059 h 727"/>
                <a:gd name="T8" fmla="*/ 261612 w 810"/>
                <a:gd name="T9" fmla="*/ 28824 h 727"/>
                <a:gd name="T10" fmla="*/ 121277 w 810"/>
                <a:gd name="T11" fmla="*/ 20963 h 727"/>
                <a:gd name="T12" fmla="*/ 100487 w 810"/>
                <a:gd name="T13" fmla="*/ 19391 h 727"/>
                <a:gd name="T14" fmla="*/ 74499 w 810"/>
                <a:gd name="T15" fmla="*/ 8909 h 727"/>
                <a:gd name="T16" fmla="*/ 50243 w 810"/>
                <a:gd name="T17" fmla="*/ 0 h 727"/>
                <a:gd name="T18" fmla="*/ 35950 w 810"/>
                <a:gd name="T19" fmla="*/ 2620 h 727"/>
                <a:gd name="T20" fmla="*/ 22956 w 810"/>
                <a:gd name="T21" fmla="*/ 12578 h 727"/>
                <a:gd name="T22" fmla="*/ 0 w 810"/>
                <a:gd name="T23" fmla="*/ 28824 h 727"/>
                <a:gd name="T24" fmla="*/ 3032 w 810"/>
                <a:gd name="T25" fmla="*/ 35637 h 727"/>
                <a:gd name="T26" fmla="*/ 11261 w 810"/>
                <a:gd name="T27" fmla="*/ 38781 h 727"/>
                <a:gd name="T28" fmla="*/ 15593 w 810"/>
                <a:gd name="T29" fmla="*/ 67605 h 727"/>
                <a:gd name="T30" fmla="*/ 25988 w 810"/>
                <a:gd name="T31" fmla="*/ 100622 h 727"/>
                <a:gd name="T32" fmla="*/ 47211 w 810"/>
                <a:gd name="T33" fmla="*/ 144644 h 727"/>
                <a:gd name="T34" fmla="*/ 57607 w 810"/>
                <a:gd name="T35" fmla="*/ 157221 h 727"/>
                <a:gd name="T36" fmla="*/ 68868 w 810"/>
                <a:gd name="T37" fmla="*/ 158270 h 727"/>
                <a:gd name="T38" fmla="*/ 68868 w 810"/>
                <a:gd name="T39" fmla="*/ 173992 h 727"/>
                <a:gd name="T40" fmla="*/ 65836 w 810"/>
                <a:gd name="T41" fmla="*/ 188142 h 727"/>
                <a:gd name="T42" fmla="*/ 63237 w 810"/>
                <a:gd name="T43" fmla="*/ 206484 h 727"/>
                <a:gd name="T44" fmla="*/ 64970 w 810"/>
                <a:gd name="T45" fmla="*/ 222730 h 727"/>
                <a:gd name="T46" fmla="*/ 74932 w 810"/>
                <a:gd name="T47" fmla="*/ 253651 h 727"/>
                <a:gd name="T48" fmla="*/ 77531 w 810"/>
                <a:gd name="T49" fmla="*/ 271469 h 727"/>
                <a:gd name="T50" fmla="*/ 80996 w 810"/>
                <a:gd name="T51" fmla="*/ 317587 h 727"/>
                <a:gd name="T52" fmla="*/ 88359 w 810"/>
                <a:gd name="T53" fmla="*/ 339074 h 727"/>
                <a:gd name="T54" fmla="*/ 100054 w 810"/>
                <a:gd name="T55" fmla="*/ 361609 h 727"/>
                <a:gd name="T56" fmla="*/ 106117 w 810"/>
                <a:gd name="T57" fmla="*/ 366850 h 727"/>
                <a:gd name="T58" fmla="*/ 112181 w 810"/>
                <a:gd name="T59" fmla="*/ 374711 h 727"/>
                <a:gd name="T60" fmla="*/ 114780 w 810"/>
                <a:gd name="T61" fmla="*/ 355320 h 727"/>
                <a:gd name="T62" fmla="*/ 133405 w 810"/>
                <a:gd name="T63" fmla="*/ 364754 h 727"/>
                <a:gd name="T64" fmla="*/ 142067 w 810"/>
                <a:gd name="T65" fmla="*/ 373663 h 727"/>
                <a:gd name="T66" fmla="*/ 161125 w 810"/>
                <a:gd name="T67" fmla="*/ 380476 h 727"/>
                <a:gd name="T68" fmla="*/ 176285 w 810"/>
                <a:gd name="T69" fmla="*/ 378904 h 727"/>
                <a:gd name="T70" fmla="*/ 185814 w 810"/>
                <a:gd name="T71" fmla="*/ 372091 h 727"/>
                <a:gd name="T72" fmla="*/ 195776 w 810"/>
                <a:gd name="T73" fmla="*/ 353748 h 727"/>
                <a:gd name="T74" fmla="*/ 200540 w 810"/>
                <a:gd name="T75" fmla="*/ 277234 h 727"/>
                <a:gd name="T76" fmla="*/ 201406 w 810"/>
                <a:gd name="T77" fmla="*/ 251554 h 727"/>
                <a:gd name="T78" fmla="*/ 204005 w 810"/>
                <a:gd name="T79" fmla="*/ 245790 h 727"/>
                <a:gd name="T80" fmla="*/ 200540 w 810"/>
                <a:gd name="T81" fmla="*/ 223254 h 727"/>
                <a:gd name="T82" fmla="*/ 203139 w 810"/>
                <a:gd name="T83" fmla="*/ 192858 h 727"/>
                <a:gd name="T84" fmla="*/ 216566 w 810"/>
                <a:gd name="T85" fmla="*/ 172944 h 727"/>
                <a:gd name="T86" fmla="*/ 227394 w 810"/>
                <a:gd name="T87" fmla="*/ 167703 h 727"/>
                <a:gd name="T88" fmla="*/ 233025 w 810"/>
                <a:gd name="T89" fmla="*/ 121585 h 727"/>
                <a:gd name="T90" fmla="*/ 238656 w 810"/>
                <a:gd name="T91" fmla="*/ 77563 h 727"/>
                <a:gd name="T92" fmla="*/ 234324 w 810"/>
                <a:gd name="T93" fmla="*/ 64985 h 727"/>
                <a:gd name="T94" fmla="*/ 229993 w 810"/>
                <a:gd name="T95" fmla="*/ 51883 h 727"/>
                <a:gd name="T96" fmla="*/ 233458 w 810"/>
                <a:gd name="T97" fmla="*/ 45070 h 727"/>
                <a:gd name="T98" fmla="*/ 267243 w 810"/>
                <a:gd name="T99" fmla="*/ 41926 h 727"/>
                <a:gd name="T100" fmla="*/ 306658 w 810"/>
                <a:gd name="T101" fmla="*/ 33017 h 727"/>
                <a:gd name="T102" fmla="*/ 347805 w 810"/>
                <a:gd name="T103" fmla="*/ 31968 h 72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10" h="727">
                  <a:moveTo>
                    <a:pt x="810" y="61"/>
                  </a:moveTo>
                  <a:lnTo>
                    <a:pt x="807" y="54"/>
                  </a:lnTo>
                  <a:lnTo>
                    <a:pt x="802" y="48"/>
                  </a:lnTo>
                  <a:lnTo>
                    <a:pt x="797" y="42"/>
                  </a:lnTo>
                  <a:lnTo>
                    <a:pt x="790" y="36"/>
                  </a:lnTo>
                  <a:lnTo>
                    <a:pt x="784" y="32"/>
                  </a:lnTo>
                  <a:lnTo>
                    <a:pt x="775" y="28"/>
                  </a:lnTo>
                  <a:lnTo>
                    <a:pt x="766" y="26"/>
                  </a:lnTo>
                  <a:lnTo>
                    <a:pt x="756" y="25"/>
                  </a:lnTo>
                  <a:lnTo>
                    <a:pt x="743" y="26"/>
                  </a:lnTo>
                  <a:lnTo>
                    <a:pt x="730" y="29"/>
                  </a:lnTo>
                  <a:lnTo>
                    <a:pt x="718" y="33"/>
                  </a:lnTo>
                  <a:lnTo>
                    <a:pt x="703" y="37"/>
                  </a:lnTo>
                  <a:lnTo>
                    <a:pt x="671" y="37"/>
                  </a:lnTo>
                  <a:lnTo>
                    <a:pt x="651" y="41"/>
                  </a:lnTo>
                  <a:lnTo>
                    <a:pt x="634" y="44"/>
                  </a:lnTo>
                  <a:lnTo>
                    <a:pt x="627" y="46"/>
                  </a:lnTo>
                  <a:lnTo>
                    <a:pt x="619" y="48"/>
                  </a:lnTo>
                  <a:lnTo>
                    <a:pt x="611" y="51"/>
                  </a:lnTo>
                  <a:lnTo>
                    <a:pt x="604" y="55"/>
                  </a:lnTo>
                  <a:lnTo>
                    <a:pt x="411" y="55"/>
                  </a:lnTo>
                  <a:lnTo>
                    <a:pt x="411" y="37"/>
                  </a:lnTo>
                  <a:lnTo>
                    <a:pt x="292" y="37"/>
                  </a:lnTo>
                  <a:lnTo>
                    <a:pt x="280" y="40"/>
                  </a:lnTo>
                  <a:lnTo>
                    <a:pt x="269" y="41"/>
                  </a:lnTo>
                  <a:lnTo>
                    <a:pt x="257" y="40"/>
                  </a:lnTo>
                  <a:lnTo>
                    <a:pt x="245" y="39"/>
                  </a:lnTo>
                  <a:lnTo>
                    <a:pt x="232" y="37"/>
                  </a:lnTo>
                  <a:lnTo>
                    <a:pt x="220" y="34"/>
                  </a:lnTo>
                  <a:lnTo>
                    <a:pt x="208" y="30"/>
                  </a:lnTo>
                  <a:lnTo>
                    <a:pt x="196" y="26"/>
                  </a:lnTo>
                  <a:lnTo>
                    <a:pt x="172" y="17"/>
                  </a:lnTo>
                  <a:lnTo>
                    <a:pt x="149" y="8"/>
                  </a:lnTo>
                  <a:lnTo>
                    <a:pt x="137" y="5"/>
                  </a:lnTo>
                  <a:lnTo>
                    <a:pt x="126" y="2"/>
                  </a:lnTo>
                  <a:lnTo>
                    <a:pt x="116" y="0"/>
                  </a:lnTo>
                  <a:lnTo>
                    <a:pt x="105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3" y="5"/>
                  </a:lnTo>
                  <a:lnTo>
                    <a:pt x="75" y="8"/>
                  </a:lnTo>
                  <a:lnTo>
                    <a:pt x="68" y="13"/>
                  </a:lnTo>
                  <a:lnTo>
                    <a:pt x="60" y="19"/>
                  </a:lnTo>
                  <a:lnTo>
                    <a:pt x="53" y="24"/>
                  </a:lnTo>
                  <a:lnTo>
                    <a:pt x="46" y="31"/>
                  </a:lnTo>
                  <a:lnTo>
                    <a:pt x="6" y="31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0" y="58"/>
                  </a:lnTo>
                  <a:lnTo>
                    <a:pt x="2" y="61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2" y="70"/>
                  </a:lnTo>
                  <a:lnTo>
                    <a:pt x="16" y="72"/>
                  </a:lnTo>
                  <a:lnTo>
                    <a:pt x="21" y="74"/>
                  </a:lnTo>
                  <a:lnTo>
                    <a:pt x="26" y="74"/>
                  </a:lnTo>
                  <a:lnTo>
                    <a:pt x="26" y="86"/>
                  </a:lnTo>
                  <a:lnTo>
                    <a:pt x="28" y="99"/>
                  </a:lnTo>
                  <a:lnTo>
                    <a:pt x="32" y="113"/>
                  </a:lnTo>
                  <a:lnTo>
                    <a:pt x="36" y="129"/>
                  </a:lnTo>
                  <a:lnTo>
                    <a:pt x="40" y="144"/>
                  </a:lnTo>
                  <a:lnTo>
                    <a:pt x="47" y="160"/>
                  </a:lnTo>
                  <a:lnTo>
                    <a:pt x="53" y="175"/>
                  </a:lnTo>
                  <a:lnTo>
                    <a:pt x="60" y="192"/>
                  </a:lnTo>
                  <a:lnTo>
                    <a:pt x="77" y="223"/>
                  </a:lnTo>
                  <a:lnTo>
                    <a:pt x="93" y="252"/>
                  </a:lnTo>
                  <a:lnTo>
                    <a:pt x="102" y="265"/>
                  </a:lnTo>
                  <a:lnTo>
                    <a:pt x="109" y="276"/>
                  </a:lnTo>
                  <a:lnTo>
                    <a:pt x="117" y="286"/>
                  </a:lnTo>
                  <a:lnTo>
                    <a:pt x="125" y="296"/>
                  </a:lnTo>
                  <a:lnTo>
                    <a:pt x="128" y="298"/>
                  </a:lnTo>
                  <a:lnTo>
                    <a:pt x="133" y="300"/>
                  </a:lnTo>
                  <a:lnTo>
                    <a:pt x="137" y="301"/>
                  </a:lnTo>
                  <a:lnTo>
                    <a:pt x="142" y="301"/>
                  </a:lnTo>
                  <a:lnTo>
                    <a:pt x="151" y="302"/>
                  </a:lnTo>
                  <a:lnTo>
                    <a:pt x="159" y="302"/>
                  </a:lnTo>
                  <a:lnTo>
                    <a:pt x="159" y="309"/>
                  </a:lnTo>
                  <a:lnTo>
                    <a:pt x="159" y="317"/>
                  </a:lnTo>
                  <a:lnTo>
                    <a:pt x="159" y="326"/>
                  </a:lnTo>
                  <a:lnTo>
                    <a:pt x="159" y="332"/>
                  </a:lnTo>
                  <a:lnTo>
                    <a:pt x="158" y="339"/>
                  </a:lnTo>
                  <a:lnTo>
                    <a:pt x="157" y="346"/>
                  </a:lnTo>
                  <a:lnTo>
                    <a:pt x="154" y="353"/>
                  </a:lnTo>
                  <a:lnTo>
                    <a:pt x="152" y="359"/>
                  </a:lnTo>
                  <a:lnTo>
                    <a:pt x="149" y="366"/>
                  </a:lnTo>
                  <a:lnTo>
                    <a:pt x="147" y="374"/>
                  </a:lnTo>
                  <a:lnTo>
                    <a:pt x="146" y="383"/>
                  </a:lnTo>
                  <a:lnTo>
                    <a:pt x="146" y="394"/>
                  </a:lnTo>
                  <a:lnTo>
                    <a:pt x="146" y="403"/>
                  </a:lnTo>
                  <a:lnTo>
                    <a:pt x="147" y="410"/>
                  </a:lnTo>
                  <a:lnTo>
                    <a:pt x="148" y="418"/>
                  </a:lnTo>
                  <a:lnTo>
                    <a:pt x="150" y="425"/>
                  </a:lnTo>
                  <a:lnTo>
                    <a:pt x="156" y="439"/>
                  </a:lnTo>
                  <a:lnTo>
                    <a:pt x="162" y="453"/>
                  </a:lnTo>
                  <a:lnTo>
                    <a:pt x="168" y="469"/>
                  </a:lnTo>
                  <a:lnTo>
                    <a:pt x="173" y="484"/>
                  </a:lnTo>
                  <a:lnTo>
                    <a:pt x="175" y="491"/>
                  </a:lnTo>
                  <a:lnTo>
                    <a:pt x="178" y="500"/>
                  </a:lnTo>
                  <a:lnTo>
                    <a:pt x="179" y="508"/>
                  </a:lnTo>
                  <a:lnTo>
                    <a:pt x="179" y="518"/>
                  </a:lnTo>
                  <a:lnTo>
                    <a:pt x="179" y="542"/>
                  </a:lnTo>
                  <a:lnTo>
                    <a:pt x="180" y="564"/>
                  </a:lnTo>
                  <a:lnTo>
                    <a:pt x="183" y="586"/>
                  </a:lnTo>
                  <a:lnTo>
                    <a:pt x="187" y="606"/>
                  </a:lnTo>
                  <a:lnTo>
                    <a:pt x="191" y="616"/>
                  </a:lnTo>
                  <a:lnTo>
                    <a:pt x="194" y="627"/>
                  </a:lnTo>
                  <a:lnTo>
                    <a:pt x="198" y="637"/>
                  </a:lnTo>
                  <a:lnTo>
                    <a:pt x="204" y="647"/>
                  </a:lnTo>
                  <a:lnTo>
                    <a:pt x="209" y="657"/>
                  </a:lnTo>
                  <a:lnTo>
                    <a:pt x="216" y="667"/>
                  </a:lnTo>
                  <a:lnTo>
                    <a:pt x="224" y="679"/>
                  </a:lnTo>
                  <a:lnTo>
                    <a:pt x="231" y="690"/>
                  </a:lnTo>
                  <a:lnTo>
                    <a:pt x="235" y="696"/>
                  </a:lnTo>
                  <a:lnTo>
                    <a:pt x="238" y="698"/>
                  </a:lnTo>
                  <a:lnTo>
                    <a:pt x="241" y="700"/>
                  </a:lnTo>
                  <a:lnTo>
                    <a:pt x="245" y="700"/>
                  </a:lnTo>
                  <a:lnTo>
                    <a:pt x="249" y="701"/>
                  </a:lnTo>
                  <a:lnTo>
                    <a:pt x="252" y="703"/>
                  </a:lnTo>
                  <a:lnTo>
                    <a:pt x="256" y="707"/>
                  </a:lnTo>
                  <a:lnTo>
                    <a:pt x="259" y="715"/>
                  </a:lnTo>
                  <a:lnTo>
                    <a:pt x="259" y="708"/>
                  </a:lnTo>
                  <a:lnTo>
                    <a:pt x="262" y="699"/>
                  </a:lnTo>
                  <a:lnTo>
                    <a:pt x="264" y="688"/>
                  </a:lnTo>
                  <a:lnTo>
                    <a:pt x="265" y="678"/>
                  </a:lnTo>
                  <a:lnTo>
                    <a:pt x="298" y="678"/>
                  </a:lnTo>
                  <a:lnTo>
                    <a:pt x="301" y="685"/>
                  </a:lnTo>
                  <a:lnTo>
                    <a:pt x="304" y="691"/>
                  </a:lnTo>
                  <a:lnTo>
                    <a:pt x="308" y="696"/>
                  </a:lnTo>
                  <a:lnTo>
                    <a:pt x="313" y="701"/>
                  </a:lnTo>
                  <a:lnTo>
                    <a:pt x="317" y="706"/>
                  </a:lnTo>
                  <a:lnTo>
                    <a:pt x="322" y="710"/>
                  </a:lnTo>
                  <a:lnTo>
                    <a:pt x="328" y="713"/>
                  </a:lnTo>
                  <a:lnTo>
                    <a:pt x="333" y="716"/>
                  </a:lnTo>
                  <a:lnTo>
                    <a:pt x="346" y="721"/>
                  </a:lnTo>
                  <a:lnTo>
                    <a:pt x="359" y="724"/>
                  </a:lnTo>
                  <a:lnTo>
                    <a:pt x="372" y="726"/>
                  </a:lnTo>
                  <a:lnTo>
                    <a:pt x="384" y="727"/>
                  </a:lnTo>
                  <a:lnTo>
                    <a:pt x="393" y="726"/>
                  </a:lnTo>
                  <a:lnTo>
                    <a:pt x="400" y="725"/>
                  </a:lnTo>
                  <a:lnTo>
                    <a:pt x="407" y="723"/>
                  </a:lnTo>
                  <a:lnTo>
                    <a:pt x="414" y="721"/>
                  </a:lnTo>
                  <a:lnTo>
                    <a:pt x="419" y="718"/>
                  </a:lnTo>
                  <a:lnTo>
                    <a:pt x="425" y="714"/>
                  </a:lnTo>
                  <a:lnTo>
                    <a:pt x="429" y="710"/>
                  </a:lnTo>
                  <a:lnTo>
                    <a:pt x="433" y="706"/>
                  </a:lnTo>
                  <a:lnTo>
                    <a:pt x="441" y="696"/>
                  </a:lnTo>
                  <a:lnTo>
                    <a:pt x="447" y="686"/>
                  </a:lnTo>
                  <a:lnTo>
                    <a:pt x="452" y="675"/>
                  </a:lnTo>
                  <a:lnTo>
                    <a:pt x="458" y="665"/>
                  </a:lnTo>
                  <a:lnTo>
                    <a:pt x="458" y="554"/>
                  </a:lnTo>
                  <a:lnTo>
                    <a:pt x="462" y="542"/>
                  </a:lnTo>
                  <a:lnTo>
                    <a:pt x="463" y="529"/>
                  </a:lnTo>
                  <a:lnTo>
                    <a:pt x="464" y="516"/>
                  </a:lnTo>
                  <a:lnTo>
                    <a:pt x="464" y="502"/>
                  </a:lnTo>
                  <a:lnTo>
                    <a:pt x="464" y="490"/>
                  </a:lnTo>
                  <a:lnTo>
                    <a:pt x="465" y="480"/>
                  </a:lnTo>
                  <a:lnTo>
                    <a:pt x="466" y="476"/>
                  </a:lnTo>
                  <a:lnTo>
                    <a:pt x="467" y="473"/>
                  </a:lnTo>
                  <a:lnTo>
                    <a:pt x="469" y="470"/>
                  </a:lnTo>
                  <a:lnTo>
                    <a:pt x="471" y="469"/>
                  </a:lnTo>
                  <a:lnTo>
                    <a:pt x="466" y="456"/>
                  </a:lnTo>
                  <a:lnTo>
                    <a:pt x="464" y="444"/>
                  </a:lnTo>
                  <a:lnTo>
                    <a:pt x="463" y="435"/>
                  </a:lnTo>
                  <a:lnTo>
                    <a:pt x="463" y="426"/>
                  </a:lnTo>
                  <a:lnTo>
                    <a:pt x="463" y="409"/>
                  </a:lnTo>
                  <a:lnTo>
                    <a:pt x="464" y="388"/>
                  </a:lnTo>
                  <a:lnTo>
                    <a:pt x="465" y="378"/>
                  </a:lnTo>
                  <a:lnTo>
                    <a:pt x="469" y="368"/>
                  </a:lnTo>
                  <a:lnTo>
                    <a:pt x="474" y="358"/>
                  </a:lnTo>
                  <a:lnTo>
                    <a:pt x="482" y="348"/>
                  </a:lnTo>
                  <a:lnTo>
                    <a:pt x="490" y="338"/>
                  </a:lnTo>
                  <a:lnTo>
                    <a:pt x="500" y="330"/>
                  </a:lnTo>
                  <a:lnTo>
                    <a:pt x="506" y="327"/>
                  </a:lnTo>
                  <a:lnTo>
                    <a:pt x="511" y="324"/>
                  </a:lnTo>
                  <a:lnTo>
                    <a:pt x="518" y="322"/>
                  </a:lnTo>
                  <a:lnTo>
                    <a:pt x="525" y="320"/>
                  </a:lnTo>
                  <a:lnTo>
                    <a:pt x="526" y="298"/>
                  </a:lnTo>
                  <a:lnTo>
                    <a:pt x="528" y="275"/>
                  </a:lnTo>
                  <a:lnTo>
                    <a:pt x="532" y="254"/>
                  </a:lnTo>
                  <a:lnTo>
                    <a:pt x="538" y="232"/>
                  </a:lnTo>
                  <a:lnTo>
                    <a:pt x="542" y="211"/>
                  </a:lnTo>
                  <a:lnTo>
                    <a:pt x="546" y="190"/>
                  </a:lnTo>
                  <a:lnTo>
                    <a:pt x="550" y="168"/>
                  </a:lnTo>
                  <a:lnTo>
                    <a:pt x="551" y="148"/>
                  </a:lnTo>
                  <a:lnTo>
                    <a:pt x="550" y="141"/>
                  </a:lnTo>
                  <a:lnTo>
                    <a:pt x="548" y="135"/>
                  </a:lnTo>
                  <a:lnTo>
                    <a:pt x="544" y="129"/>
                  </a:lnTo>
                  <a:lnTo>
                    <a:pt x="541" y="124"/>
                  </a:lnTo>
                  <a:lnTo>
                    <a:pt x="537" y="117"/>
                  </a:lnTo>
                  <a:lnTo>
                    <a:pt x="533" y="111"/>
                  </a:lnTo>
                  <a:lnTo>
                    <a:pt x="531" y="105"/>
                  </a:lnTo>
                  <a:lnTo>
                    <a:pt x="531" y="99"/>
                  </a:lnTo>
                  <a:lnTo>
                    <a:pt x="531" y="94"/>
                  </a:lnTo>
                  <a:lnTo>
                    <a:pt x="532" y="91"/>
                  </a:lnTo>
                  <a:lnTo>
                    <a:pt x="535" y="88"/>
                  </a:lnTo>
                  <a:lnTo>
                    <a:pt x="539" y="86"/>
                  </a:lnTo>
                  <a:lnTo>
                    <a:pt x="548" y="84"/>
                  </a:lnTo>
                  <a:lnTo>
                    <a:pt x="559" y="83"/>
                  </a:lnTo>
                  <a:lnTo>
                    <a:pt x="587" y="82"/>
                  </a:lnTo>
                  <a:lnTo>
                    <a:pt x="617" y="80"/>
                  </a:lnTo>
                  <a:lnTo>
                    <a:pt x="640" y="74"/>
                  </a:lnTo>
                  <a:lnTo>
                    <a:pt x="662" y="70"/>
                  </a:lnTo>
                  <a:lnTo>
                    <a:pt x="685" y="67"/>
                  </a:lnTo>
                  <a:lnTo>
                    <a:pt x="708" y="63"/>
                  </a:lnTo>
                  <a:lnTo>
                    <a:pt x="731" y="62"/>
                  </a:lnTo>
                  <a:lnTo>
                    <a:pt x="754" y="61"/>
                  </a:lnTo>
                  <a:lnTo>
                    <a:pt x="778" y="61"/>
                  </a:lnTo>
                  <a:lnTo>
                    <a:pt x="803" y="61"/>
                  </a:lnTo>
                  <a:lnTo>
                    <a:pt x="810" y="6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8" name="Freeform 479">
              <a:extLst>
                <a:ext uri="{FF2B5EF4-FFF2-40B4-BE49-F238E27FC236}">
                  <a16:creationId xmlns:a16="http://schemas.microsoft.com/office/drawing/2014/main" id="{B2E87027-7805-9C46-B319-7CDCA168797C}"/>
                </a:ext>
              </a:extLst>
            </p:cNvPr>
            <p:cNvSpPr>
              <a:spLocks/>
            </p:cNvSpPr>
            <p:nvPr>
              <p:custDataLst>
                <p:tags r:id="rId274"/>
              </p:custDataLst>
            </p:nvPr>
          </p:nvSpPr>
          <p:spPr bwMode="auto">
            <a:xfrm>
              <a:off x="5158274" y="4076714"/>
              <a:ext cx="197562" cy="156949"/>
            </a:xfrm>
            <a:custGeom>
              <a:avLst/>
              <a:gdLst>
                <a:gd name="T0" fmla="*/ 90057 w 365"/>
                <a:gd name="T1" fmla="*/ 130339 h 271"/>
                <a:gd name="T2" fmla="*/ 72312 w 365"/>
                <a:gd name="T3" fmla="*/ 128254 h 271"/>
                <a:gd name="T4" fmla="*/ 53679 w 365"/>
                <a:gd name="T5" fmla="*/ 128775 h 271"/>
                <a:gd name="T6" fmla="*/ 40814 w 365"/>
                <a:gd name="T7" fmla="*/ 130339 h 271"/>
                <a:gd name="T8" fmla="*/ 32829 w 365"/>
                <a:gd name="T9" fmla="*/ 132946 h 271"/>
                <a:gd name="T10" fmla="*/ 11534 w 365"/>
                <a:gd name="T11" fmla="*/ 141288 h 271"/>
                <a:gd name="T12" fmla="*/ 8873 w 365"/>
                <a:gd name="T13" fmla="*/ 140767 h 271"/>
                <a:gd name="T14" fmla="*/ 7542 w 365"/>
                <a:gd name="T15" fmla="*/ 138681 h 271"/>
                <a:gd name="T16" fmla="*/ 7985 w 365"/>
                <a:gd name="T17" fmla="*/ 132425 h 271"/>
                <a:gd name="T18" fmla="*/ 11534 w 365"/>
                <a:gd name="T19" fmla="*/ 118870 h 271"/>
                <a:gd name="T20" fmla="*/ 27061 w 365"/>
                <a:gd name="T21" fmla="*/ 117827 h 271"/>
                <a:gd name="T22" fmla="*/ 39483 w 365"/>
                <a:gd name="T23" fmla="*/ 115741 h 271"/>
                <a:gd name="T24" fmla="*/ 51017 w 365"/>
                <a:gd name="T25" fmla="*/ 113656 h 271"/>
                <a:gd name="T26" fmla="*/ 64770 w 365"/>
                <a:gd name="T27" fmla="*/ 112613 h 271"/>
                <a:gd name="T28" fmla="*/ 80741 w 365"/>
                <a:gd name="T29" fmla="*/ 113656 h 271"/>
                <a:gd name="T30" fmla="*/ 88282 w 365"/>
                <a:gd name="T31" fmla="*/ 113656 h 271"/>
                <a:gd name="T32" fmla="*/ 97155 w 365"/>
                <a:gd name="T33" fmla="*/ 112613 h 271"/>
                <a:gd name="T34" fmla="*/ 95380 w 365"/>
                <a:gd name="T35" fmla="*/ 108442 h 271"/>
                <a:gd name="T36" fmla="*/ 93162 w 365"/>
                <a:gd name="T37" fmla="*/ 104793 h 271"/>
                <a:gd name="T38" fmla="*/ 86508 w 365"/>
                <a:gd name="T39" fmla="*/ 101143 h 271"/>
                <a:gd name="T40" fmla="*/ 77635 w 365"/>
                <a:gd name="T41" fmla="*/ 99579 h 271"/>
                <a:gd name="T42" fmla="*/ 67432 w 365"/>
                <a:gd name="T43" fmla="*/ 99058 h 271"/>
                <a:gd name="T44" fmla="*/ 41258 w 365"/>
                <a:gd name="T45" fmla="*/ 100101 h 271"/>
                <a:gd name="T46" fmla="*/ 28392 w 365"/>
                <a:gd name="T47" fmla="*/ 102186 h 271"/>
                <a:gd name="T48" fmla="*/ 14640 w 365"/>
                <a:gd name="T49" fmla="*/ 105836 h 271"/>
                <a:gd name="T50" fmla="*/ 16858 w 365"/>
                <a:gd name="T51" fmla="*/ 95409 h 271"/>
                <a:gd name="T52" fmla="*/ 17302 w 365"/>
                <a:gd name="T53" fmla="*/ 89674 h 271"/>
                <a:gd name="T54" fmla="*/ 11534 w 365"/>
                <a:gd name="T55" fmla="*/ 85503 h 271"/>
                <a:gd name="T56" fmla="*/ 5767 w 365"/>
                <a:gd name="T57" fmla="*/ 83417 h 271"/>
                <a:gd name="T58" fmla="*/ 4880 w 365"/>
                <a:gd name="T59" fmla="*/ 76640 h 271"/>
                <a:gd name="T60" fmla="*/ 2662 w 365"/>
                <a:gd name="T61" fmla="*/ 74554 h 271"/>
                <a:gd name="T62" fmla="*/ 887 w 365"/>
                <a:gd name="T63" fmla="*/ 73511 h 271"/>
                <a:gd name="T64" fmla="*/ 0 w 365"/>
                <a:gd name="T65" fmla="*/ 70383 h 271"/>
                <a:gd name="T66" fmla="*/ 2218 w 365"/>
                <a:gd name="T67" fmla="*/ 59956 h 271"/>
                <a:gd name="T68" fmla="*/ 7542 w 365"/>
                <a:gd name="T69" fmla="*/ 47965 h 271"/>
                <a:gd name="T70" fmla="*/ 13309 w 365"/>
                <a:gd name="T71" fmla="*/ 35974 h 271"/>
                <a:gd name="T72" fmla="*/ 17302 w 365"/>
                <a:gd name="T73" fmla="*/ 25547 h 271"/>
                <a:gd name="T74" fmla="*/ 21294 w 365"/>
                <a:gd name="T75" fmla="*/ 21897 h 271"/>
                <a:gd name="T76" fmla="*/ 21738 w 365"/>
                <a:gd name="T77" fmla="*/ 25025 h 271"/>
                <a:gd name="T78" fmla="*/ 23069 w 365"/>
                <a:gd name="T79" fmla="*/ 18769 h 271"/>
                <a:gd name="T80" fmla="*/ 33272 w 365"/>
                <a:gd name="T81" fmla="*/ 16162 h 271"/>
                <a:gd name="T82" fmla="*/ 50574 w 365"/>
                <a:gd name="T83" fmla="*/ 9384 h 271"/>
                <a:gd name="T84" fmla="*/ 73199 w 365"/>
                <a:gd name="T85" fmla="*/ 0 h 271"/>
                <a:gd name="T86" fmla="*/ 81628 w 365"/>
                <a:gd name="T87" fmla="*/ 7820 h 271"/>
                <a:gd name="T88" fmla="*/ 89613 w 365"/>
                <a:gd name="T89" fmla="*/ 12513 h 271"/>
                <a:gd name="T90" fmla="*/ 97599 w 365"/>
                <a:gd name="T91" fmla="*/ 15119 h 271"/>
                <a:gd name="T92" fmla="*/ 106028 w 365"/>
                <a:gd name="T93" fmla="*/ 15641 h 271"/>
                <a:gd name="T94" fmla="*/ 106915 w 365"/>
                <a:gd name="T95" fmla="*/ 27111 h 271"/>
                <a:gd name="T96" fmla="*/ 109577 w 365"/>
                <a:gd name="T97" fmla="*/ 35974 h 271"/>
                <a:gd name="T98" fmla="*/ 112682 w 365"/>
                <a:gd name="T99" fmla="*/ 43794 h 271"/>
                <a:gd name="T100" fmla="*/ 117118 w 365"/>
                <a:gd name="T101" fmla="*/ 49529 h 271"/>
                <a:gd name="T102" fmla="*/ 135307 w 365"/>
                <a:gd name="T103" fmla="*/ 67255 h 271"/>
                <a:gd name="T104" fmla="*/ 156158 w 365"/>
                <a:gd name="T105" fmla="*/ 121998 h 271"/>
                <a:gd name="T106" fmla="*/ 159263 w 365"/>
                <a:gd name="T107" fmla="*/ 133989 h 271"/>
                <a:gd name="T108" fmla="*/ 161925 w 365"/>
                <a:gd name="T109" fmla="*/ 141288 h 271"/>
                <a:gd name="T110" fmla="*/ 142405 w 365"/>
                <a:gd name="T111" fmla="*/ 135032 h 271"/>
                <a:gd name="T112" fmla="*/ 121998 w 365"/>
                <a:gd name="T113" fmla="*/ 131382 h 271"/>
                <a:gd name="T114" fmla="*/ 110020 w 365"/>
                <a:gd name="T115" fmla="*/ 130861 h 271"/>
                <a:gd name="T116" fmla="*/ 97155 w 365"/>
                <a:gd name="T117" fmla="*/ 131382 h 2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65" h="271">
                  <a:moveTo>
                    <a:pt x="219" y="252"/>
                  </a:moveTo>
                  <a:lnTo>
                    <a:pt x="203" y="250"/>
                  </a:lnTo>
                  <a:lnTo>
                    <a:pt x="184" y="248"/>
                  </a:lnTo>
                  <a:lnTo>
                    <a:pt x="163" y="246"/>
                  </a:lnTo>
                  <a:lnTo>
                    <a:pt x="142" y="246"/>
                  </a:lnTo>
                  <a:lnTo>
                    <a:pt x="121" y="247"/>
                  </a:lnTo>
                  <a:lnTo>
                    <a:pt x="101" y="249"/>
                  </a:lnTo>
                  <a:lnTo>
                    <a:pt x="92" y="250"/>
                  </a:lnTo>
                  <a:lnTo>
                    <a:pt x="82" y="252"/>
                  </a:lnTo>
                  <a:lnTo>
                    <a:pt x="74" y="255"/>
                  </a:lnTo>
                  <a:lnTo>
                    <a:pt x="65" y="258"/>
                  </a:lnTo>
                  <a:lnTo>
                    <a:pt x="26" y="271"/>
                  </a:lnTo>
                  <a:lnTo>
                    <a:pt x="23" y="271"/>
                  </a:lnTo>
                  <a:lnTo>
                    <a:pt x="20" y="270"/>
                  </a:lnTo>
                  <a:lnTo>
                    <a:pt x="18" y="268"/>
                  </a:lnTo>
                  <a:lnTo>
                    <a:pt x="17" y="266"/>
                  </a:lnTo>
                  <a:lnTo>
                    <a:pt x="17" y="260"/>
                  </a:lnTo>
                  <a:lnTo>
                    <a:pt x="18" y="254"/>
                  </a:lnTo>
                  <a:lnTo>
                    <a:pt x="24" y="240"/>
                  </a:lnTo>
                  <a:lnTo>
                    <a:pt x="26" y="228"/>
                  </a:lnTo>
                  <a:lnTo>
                    <a:pt x="45" y="227"/>
                  </a:lnTo>
                  <a:lnTo>
                    <a:pt x="61" y="226"/>
                  </a:lnTo>
                  <a:lnTo>
                    <a:pt x="75" y="224"/>
                  </a:lnTo>
                  <a:lnTo>
                    <a:pt x="89" y="222"/>
                  </a:lnTo>
                  <a:lnTo>
                    <a:pt x="102" y="220"/>
                  </a:lnTo>
                  <a:lnTo>
                    <a:pt x="115" y="218"/>
                  </a:lnTo>
                  <a:lnTo>
                    <a:pt x="129" y="216"/>
                  </a:lnTo>
                  <a:lnTo>
                    <a:pt x="146" y="216"/>
                  </a:lnTo>
                  <a:lnTo>
                    <a:pt x="164" y="217"/>
                  </a:lnTo>
                  <a:lnTo>
                    <a:pt x="182" y="218"/>
                  </a:lnTo>
                  <a:lnTo>
                    <a:pt x="191" y="218"/>
                  </a:lnTo>
                  <a:lnTo>
                    <a:pt x="199" y="218"/>
                  </a:lnTo>
                  <a:lnTo>
                    <a:pt x="209" y="217"/>
                  </a:lnTo>
                  <a:lnTo>
                    <a:pt x="219" y="216"/>
                  </a:lnTo>
                  <a:lnTo>
                    <a:pt x="217" y="211"/>
                  </a:lnTo>
                  <a:lnTo>
                    <a:pt x="215" y="208"/>
                  </a:lnTo>
                  <a:lnTo>
                    <a:pt x="213" y="203"/>
                  </a:lnTo>
                  <a:lnTo>
                    <a:pt x="210" y="201"/>
                  </a:lnTo>
                  <a:lnTo>
                    <a:pt x="204" y="196"/>
                  </a:lnTo>
                  <a:lnTo>
                    <a:pt x="195" y="194"/>
                  </a:lnTo>
                  <a:lnTo>
                    <a:pt x="186" y="192"/>
                  </a:lnTo>
                  <a:lnTo>
                    <a:pt x="175" y="191"/>
                  </a:lnTo>
                  <a:lnTo>
                    <a:pt x="164" y="191"/>
                  </a:lnTo>
                  <a:lnTo>
                    <a:pt x="152" y="190"/>
                  </a:lnTo>
                  <a:lnTo>
                    <a:pt x="120" y="191"/>
                  </a:lnTo>
                  <a:lnTo>
                    <a:pt x="93" y="192"/>
                  </a:lnTo>
                  <a:lnTo>
                    <a:pt x="79" y="193"/>
                  </a:lnTo>
                  <a:lnTo>
                    <a:pt x="64" y="196"/>
                  </a:lnTo>
                  <a:lnTo>
                    <a:pt x="49" y="199"/>
                  </a:lnTo>
                  <a:lnTo>
                    <a:pt x="33" y="203"/>
                  </a:lnTo>
                  <a:lnTo>
                    <a:pt x="37" y="191"/>
                  </a:lnTo>
                  <a:lnTo>
                    <a:pt x="38" y="183"/>
                  </a:lnTo>
                  <a:lnTo>
                    <a:pt x="39" y="177"/>
                  </a:lnTo>
                  <a:lnTo>
                    <a:pt x="39" y="172"/>
                  </a:lnTo>
                  <a:lnTo>
                    <a:pt x="34" y="168"/>
                  </a:lnTo>
                  <a:lnTo>
                    <a:pt x="26" y="164"/>
                  </a:lnTo>
                  <a:lnTo>
                    <a:pt x="18" y="161"/>
                  </a:lnTo>
                  <a:lnTo>
                    <a:pt x="13" y="160"/>
                  </a:lnTo>
                  <a:lnTo>
                    <a:pt x="13" y="153"/>
                  </a:lnTo>
                  <a:lnTo>
                    <a:pt x="11" y="147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4" y="142"/>
                  </a:lnTo>
                  <a:lnTo>
                    <a:pt x="2" y="141"/>
                  </a:lnTo>
                  <a:lnTo>
                    <a:pt x="0" y="139"/>
                  </a:lnTo>
                  <a:lnTo>
                    <a:pt x="0" y="135"/>
                  </a:lnTo>
                  <a:lnTo>
                    <a:pt x="1" y="125"/>
                  </a:lnTo>
                  <a:lnTo>
                    <a:pt x="5" y="115"/>
                  </a:lnTo>
                  <a:lnTo>
                    <a:pt x="11" y="104"/>
                  </a:lnTo>
                  <a:lnTo>
                    <a:pt x="17" y="92"/>
                  </a:lnTo>
                  <a:lnTo>
                    <a:pt x="24" y="80"/>
                  </a:lnTo>
                  <a:lnTo>
                    <a:pt x="30" y="69"/>
                  </a:lnTo>
                  <a:lnTo>
                    <a:pt x="36" y="59"/>
                  </a:lnTo>
                  <a:lnTo>
                    <a:pt x="39" y="49"/>
                  </a:lnTo>
                  <a:lnTo>
                    <a:pt x="45" y="43"/>
                  </a:lnTo>
                  <a:lnTo>
                    <a:pt x="48" y="42"/>
                  </a:lnTo>
                  <a:lnTo>
                    <a:pt x="49" y="44"/>
                  </a:lnTo>
                  <a:lnTo>
                    <a:pt x="49" y="48"/>
                  </a:lnTo>
                  <a:lnTo>
                    <a:pt x="48" y="51"/>
                  </a:lnTo>
                  <a:lnTo>
                    <a:pt x="52" y="36"/>
                  </a:lnTo>
                  <a:lnTo>
                    <a:pt x="61" y="35"/>
                  </a:lnTo>
                  <a:lnTo>
                    <a:pt x="75" y="31"/>
                  </a:lnTo>
                  <a:lnTo>
                    <a:pt x="94" y="25"/>
                  </a:lnTo>
                  <a:lnTo>
                    <a:pt x="114" y="18"/>
                  </a:lnTo>
                  <a:lnTo>
                    <a:pt x="150" y="6"/>
                  </a:lnTo>
                  <a:lnTo>
                    <a:pt x="165" y="0"/>
                  </a:lnTo>
                  <a:lnTo>
                    <a:pt x="175" y="8"/>
                  </a:lnTo>
                  <a:lnTo>
                    <a:pt x="184" y="15"/>
                  </a:lnTo>
                  <a:lnTo>
                    <a:pt x="194" y="20"/>
                  </a:lnTo>
                  <a:lnTo>
                    <a:pt x="202" y="24"/>
                  </a:lnTo>
                  <a:lnTo>
                    <a:pt x="210" y="27"/>
                  </a:lnTo>
                  <a:lnTo>
                    <a:pt x="220" y="29"/>
                  </a:lnTo>
                  <a:lnTo>
                    <a:pt x="229" y="30"/>
                  </a:lnTo>
                  <a:lnTo>
                    <a:pt x="239" y="30"/>
                  </a:lnTo>
                  <a:lnTo>
                    <a:pt x="239" y="42"/>
                  </a:lnTo>
                  <a:lnTo>
                    <a:pt x="241" y="52"/>
                  </a:lnTo>
                  <a:lnTo>
                    <a:pt x="243" y="61"/>
                  </a:lnTo>
                  <a:lnTo>
                    <a:pt x="247" y="69"/>
                  </a:lnTo>
                  <a:lnTo>
                    <a:pt x="250" y="77"/>
                  </a:lnTo>
                  <a:lnTo>
                    <a:pt x="254" y="84"/>
                  </a:lnTo>
                  <a:lnTo>
                    <a:pt x="259" y="90"/>
                  </a:lnTo>
                  <a:lnTo>
                    <a:pt x="264" y="95"/>
                  </a:lnTo>
                  <a:lnTo>
                    <a:pt x="286" y="115"/>
                  </a:lnTo>
                  <a:lnTo>
                    <a:pt x="305" y="129"/>
                  </a:lnTo>
                  <a:lnTo>
                    <a:pt x="305" y="210"/>
                  </a:lnTo>
                  <a:lnTo>
                    <a:pt x="352" y="234"/>
                  </a:lnTo>
                  <a:lnTo>
                    <a:pt x="353" y="245"/>
                  </a:lnTo>
                  <a:lnTo>
                    <a:pt x="359" y="257"/>
                  </a:lnTo>
                  <a:lnTo>
                    <a:pt x="363" y="267"/>
                  </a:lnTo>
                  <a:lnTo>
                    <a:pt x="365" y="271"/>
                  </a:lnTo>
                  <a:lnTo>
                    <a:pt x="353" y="267"/>
                  </a:lnTo>
                  <a:lnTo>
                    <a:pt x="321" y="259"/>
                  </a:lnTo>
                  <a:lnTo>
                    <a:pt x="300" y="255"/>
                  </a:lnTo>
                  <a:lnTo>
                    <a:pt x="275" y="252"/>
                  </a:lnTo>
                  <a:lnTo>
                    <a:pt x="262" y="251"/>
                  </a:lnTo>
                  <a:lnTo>
                    <a:pt x="248" y="251"/>
                  </a:lnTo>
                  <a:lnTo>
                    <a:pt x="233" y="251"/>
                  </a:lnTo>
                  <a:lnTo>
                    <a:pt x="219" y="25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59" name="Freeform 480">
              <a:extLst>
                <a:ext uri="{FF2B5EF4-FFF2-40B4-BE49-F238E27FC236}">
                  <a16:creationId xmlns:a16="http://schemas.microsoft.com/office/drawing/2014/main" id="{A52355B4-A5D6-674F-8F77-CDD8F85CF943}"/>
                </a:ext>
              </a:extLst>
            </p:cNvPr>
            <p:cNvSpPr>
              <a:spLocks/>
            </p:cNvSpPr>
            <p:nvPr>
              <p:custDataLst>
                <p:tags r:id="rId275"/>
              </p:custDataLst>
            </p:nvPr>
          </p:nvSpPr>
          <p:spPr bwMode="auto">
            <a:xfrm>
              <a:off x="6589630" y="4700983"/>
              <a:ext cx="329270" cy="372093"/>
            </a:xfrm>
            <a:custGeom>
              <a:avLst/>
              <a:gdLst>
                <a:gd name="T0" fmla="*/ 63144 w 624"/>
                <a:gd name="T1" fmla="*/ 6281 h 640"/>
                <a:gd name="T2" fmla="*/ 103366 w 624"/>
                <a:gd name="T3" fmla="*/ 6281 h 640"/>
                <a:gd name="T4" fmla="*/ 124125 w 624"/>
                <a:gd name="T5" fmla="*/ 2617 h 640"/>
                <a:gd name="T6" fmla="*/ 140992 w 624"/>
                <a:gd name="T7" fmla="*/ 11514 h 640"/>
                <a:gd name="T8" fmla="*/ 171267 w 624"/>
                <a:gd name="T9" fmla="*/ 34543 h 640"/>
                <a:gd name="T10" fmla="*/ 201109 w 624"/>
                <a:gd name="T11" fmla="*/ 58095 h 640"/>
                <a:gd name="T12" fmla="*/ 202839 w 624"/>
                <a:gd name="T13" fmla="*/ 68563 h 640"/>
                <a:gd name="T14" fmla="*/ 207596 w 624"/>
                <a:gd name="T15" fmla="*/ 80077 h 640"/>
                <a:gd name="T16" fmla="*/ 214949 w 624"/>
                <a:gd name="T17" fmla="*/ 88975 h 640"/>
                <a:gd name="T18" fmla="*/ 224463 w 624"/>
                <a:gd name="T19" fmla="*/ 95778 h 640"/>
                <a:gd name="T20" fmla="*/ 234843 w 624"/>
                <a:gd name="T21" fmla="*/ 99442 h 640"/>
                <a:gd name="T22" fmla="*/ 239601 w 624"/>
                <a:gd name="T23" fmla="*/ 102059 h 640"/>
                <a:gd name="T24" fmla="*/ 244358 w 624"/>
                <a:gd name="T25" fmla="*/ 107293 h 640"/>
                <a:gd name="T26" fmla="*/ 242628 w 624"/>
                <a:gd name="T27" fmla="*/ 118807 h 640"/>
                <a:gd name="T28" fmla="*/ 232248 w 624"/>
                <a:gd name="T29" fmla="*/ 131892 h 640"/>
                <a:gd name="T30" fmla="*/ 227058 w 624"/>
                <a:gd name="T31" fmla="*/ 141836 h 640"/>
                <a:gd name="T32" fmla="*/ 230518 w 624"/>
                <a:gd name="T33" fmla="*/ 150210 h 640"/>
                <a:gd name="T34" fmla="*/ 236573 w 624"/>
                <a:gd name="T35" fmla="*/ 156491 h 640"/>
                <a:gd name="T36" fmla="*/ 238736 w 624"/>
                <a:gd name="T37" fmla="*/ 222436 h 640"/>
                <a:gd name="T38" fmla="*/ 237871 w 624"/>
                <a:gd name="T39" fmla="*/ 229764 h 640"/>
                <a:gd name="T40" fmla="*/ 241331 w 624"/>
                <a:gd name="T41" fmla="*/ 241801 h 640"/>
                <a:gd name="T42" fmla="*/ 241331 w 624"/>
                <a:gd name="T43" fmla="*/ 255933 h 640"/>
                <a:gd name="T44" fmla="*/ 242628 w 624"/>
                <a:gd name="T45" fmla="*/ 269541 h 640"/>
                <a:gd name="T46" fmla="*/ 256900 w 624"/>
                <a:gd name="T47" fmla="*/ 287335 h 640"/>
                <a:gd name="T48" fmla="*/ 266415 w 624"/>
                <a:gd name="T49" fmla="*/ 303037 h 640"/>
                <a:gd name="T50" fmla="*/ 248683 w 624"/>
                <a:gd name="T51" fmla="*/ 314028 h 640"/>
                <a:gd name="T52" fmla="*/ 212354 w 624"/>
                <a:gd name="T53" fmla="*/ 330253 h 640"/>
                <a:gd name="T54" fmla="*/ 191594 w 624"/>
                <a:gd name="T55" fmla="*/ 333916 h 640"/>
                <a:gd name="T56" fmla="*/ 169537 w 624"/>
                <a:gd name="T57" fmla="*/ 328682 h 640"/>
                <a:gd name="T58" fmla="*/ 146615 w 624"/>
                <a:gd name="T59" fmla="*/ 331299 h 640"/>
                <a:gd name="T60" fmla="*/ 132343 w 624"/>
                <a:gd name="T61" fmla="*/ 328682 h 640"/>
                <a:gd name="T62" fmla="*/ 129315 w 624"/>
                <a:gd name="T63" fmla="*/ 321355 h 640"/>
                <a:gd name="T64" fmla="*/ 127153 w 624"/>
                <a:gd name="T65" fmla="*/ 299897 h 640"/>
                <a:gd name="T66" fmla="*/ 124558 w 624"/>
                <a:gd name="T67" fmla="*/ 276868 h 640"/>
                <a:gd name="T68" fmla="*/ 109420 w 624"/>
                <a:gd name="T69" fmla="*/ 270587 h 640"/>
                <a:gd name="T70" fmla="*/ 80011 w 624"/>
                <a:gd name="T71" fmla="*/ 262737 h 640"/>
                <a:gd name="T72" fmla="*/ 38924 w 624"/>
                <a:gd name="T73" fmla="*/ 240231 h 640"/>
                <a:gd name="T74" fmla="*/ 29409 w 624"/>
                <a:gd name="T75" fmla="*/ 233427 h 640"/>
                <a:gd name="T76" fmla="*/ 28544 w 624"/>
                <a:gd name="T77" fmla="*/ 224007 h 640"/>
                <a:gd name="T78" fmla="*/ 28112 w 624"/>
                <a:gd name="T79" fmla="*/ 210399 h 640"/>
                <a:gd name="T80" fmla="*/ 22922 w 624"/>
                <a:gd name="T81" fmla="*/ 197314 h 640"/>
                <a:gd name="T82" fmla="*/ 17732 w 624"/>
                <a:gd name="T83" fmla="*/ 186847 h 640"/>
                <a:gd name="T84" fmla="*/ 11677 w 624"/>
                <a:gd name="T85" fmla="*/ 181613 h 640"/>
                <a:gd name="T86" fmla="*/ 5190 w 624"/>
                <a:gd name="T87" fmla="*/ 173762 h 640"/>
                <a:gd name="T88" fmla="*/ 2162 w 624"/>
                <a:gd name="T89" fmla="*/ 161201 h 640"/>
                <a:gd name="T90" fmla="*/ 0 w 624"/>
                <a:gd name="T91" fmla="*/ 137125 h 640"/>
                <a:gd name="T92" fmla="*/ 0 w 624"/>
                <a:gd name="T93" fmla="*/ 122471 h 640"/>
                <a:gd name="T94" fmla="*/ 4325 w 624"/>
                <a:gd name="T95" fmla="*/ 110956 h 640"/>
                <a:gd name="T96" fmla="*/ 16435 w 624"/>
                <a:gd name="T97" fmla="*/ 102059 h 640"/>
                <a:gd name="T98" fmla="*/ 26382 w 624"/>
                <a:gd name="T99" fmla="*/ 90545 h 640"/>
                <a:gd name="T100" fmla="*/ 33302 w 624"/>
                <a:gd name="T101" fmla="*/ 40300 h 640"/>
                <a:gd name="T102" fmla="*/ 36329 w 624"/>
                <a:gd name="T103" fmla="*/ 22505 h 640"/>
                <a:gd name="T104" fmla="*/ 35464 w 624"/>
                <a:gd name="T105" fmla="*/ 4187 h 6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24" h="640">
                  <a:moveTo>
                    <a:pt x="79" y="0"/>
                  </a:moveTo>
                  <a:lnTo>
                    <a:pt x="146" y="0"/>
                  </a:lnTo>
                  <a:lnTo>
                    <a:pt x="146" y="12"/>
                  </a:lnTo>
                  <a:lnTo>
                    <a:pt x="173" y="43"/>
                  </a:lnTo>
                  <a:lnTo>
                    <a:pt x="232" y="43"/>
                  </a:lnTo>
                  <a:lnTo>
                    <a:pt x="239" y="12"/>
                  </a:lnTo>
                  <a:lnTo>
                    <a:pt x="259" y="0"/>
                  </a:lnTo>
                  <a:lnTo>
                    <a:pt x="273" y="0"/>
                  </a:lnTo>
                  <a:lnTo>
                    <a:pt x="287" y="5"/>
                  </a:lnTo>
                  <a:lnTo>
                    <a:pt x="301" y="10"/>
                  </a:lnTo>
                  <a:lnTo>
                    <a:pt x="314" y="16"/>
                  </a:lnTo>
                  <a:lnTo>
                    <a:pt x="326" y="22"/>
                  </a:lnTo>
                  <a:lnTo>
                    <a:pt x="351" y="36"/>
                  </a:lnTo>
                  <a:lnTo>
                    <a:pt x="374" y="51"/>
                  </a:lnTo>
                  <a:lnTo>
                    <a:pt x="396" y="66"/>
                  </a:lnTo>
                  <a:lnTo>
                    <a:pt x="418" y="81"/>
                  </a:lnTo>
                  <a:lnTo>
                    <a:pt x="441" y="97"/>
                  </a:lnTo>
                  <a:lnTo>
                    <a:pt x="465" y="111"/>
                  </a:lnTo>
                  <a:lnTo>
                    <a:pt x="465" y="118"/>
                  </a:lnTo>
                  <a:lnTo>
                    <a:pt x="467" y="124"/>
                  </a:lnTo>
                  <a:lnTo>
                    <a:pt x="469" y="131"/>
                  </a:lnTo>
                  <a:lnTo>
                    <a:pt x="471" y="138"/>
                  </a:lnTo>
                  <a:lnTo>
                    <a:pt x="476" y="146"/>
                  </a:lnTo>
                  <a:lnTo>
                    <a:pt x="480" y="153"/>
                  </a:lnTo>
                  <a:lnTo>
                    <a:pt x="485" y="159"/>
                  </a:lnTo>
                  <a:lnTo>
                    <a:pt x="491" y="165"/>
                  </a:lnTo>
                  <a:lnTo>
                    <a:pt x="497" y="170"/>
                  </a:lnTo>
                  <a:lnTo>
                    <a:pt x="503" y="175"/>
                  </a:lnTo>
                  <a:lnTo>
                    <a:pt x="511" y="179"/>
                  </a:lnTo>
                  <a:lnTo>
                    <a:pt x="519" y="183"/>
                  </a:lnTo>
                  <a:lnTo>
                    <a:pt x="526" y="186"/>
                  </a:lnTo>
                  <a:lnTo>
                    <a:pt x="534" y="188"/>
                  </a:lnTo>
                  <a:lnTo>
                    <a:pt x="543" y="190"/>
                  </a:lnTo>
                  <a:lnTo>
                    <a:pt x="552" y="190"/>
                  </a:lnTo>
                  <a:lnTo>
                    <a:pt x="552" y="193"/>
                  </a:lnTo>
                  <a:lnTo>
                    <a:pt x="554" y="195"/>
                  </a:lnTo>
                  <a:lnTo>
                    <a:pt x="556" y="198"/>
                  </a:lnTo>
                  <a:lnTo>
                    <a:pt x="559" y="200"/>
                  </a:lnTo>
                  <a:lnTo>
                    <a:pt x="565" y="205"/>
                  </a:lnTo>
                  <a:lnTo>
                    <a:pt x="571" y="209"/>
                  </a:lnTo>
                  <a:lnTo>
                    <a:pt x="567" y="219"/>
                  </a:lnTo>
                  <a:lnTo>
                    <a:pt x="561" y="227"/>
                  </a:lnTo>
                  <a:lnTo>
                    <a:pt x="554" y="236"/>
                  </a:lnTo>
                  <a:lnTo>
                    <a:pt x="545" y="244"/>
                  </a:lnTo>
                  <a:lnTo>
                    <a:pt x="537" y="252"/>
                  </a:lnTo>
                  <a:lnTo>
                    <a:pt x="531" y="260"/>
                  </a:lnTo>
                  <a:lnTo>
                    <a:pt x="526" y="266"/>
                  </a:lnTo>
                  <a:lnTo>
                    <a:pt x="525" y="271"/>
                  </a:lnTo>
                  <a:lnTo>
                    <a:pt x="526" y="277"/>
                  </a:lnTo>
                  <a:lnTo>
                    <a:pt x="528" y="283"/>
                  </a:lnTo>
                  <a:lnTo>
                    <a:pt x="533" y="287"/>
                  </a:lnTo>
                  <a:lnTo>
                    <a:pt x="538" y="291"/>
                  </a:lnTo>
                  <a:lnTo>
                    <a:pt x="543" y="295"/>
                  </a:lnTo>
                  <a:lnTo>
                    <a:pt x="547" y="299"/>
                  </a:lnTo>
                  <a:lnTo>
                    <a:pt x="550" y="303"/>
                  </a:lnTo>
                  <a:lnTo>
                    <a:pt x="552" y="307"/>
                  </a:lnTo>
                  <a:lnTo>
                    <a:pt x="552" y="425"/>
                  </a:lnTo>
                  <a:lnTo>
                    <a:pt x="549" y="430"/>
                  </a:lnTo>
                  <a:lnTo>
                    <a:pt x="549" y="434"/>
                  </a:lnTo>
                  <a:lnTo>
                    <a:pt x="550" y="439"/>
                  </a:lnTo>
                  <a:lnTo>
                    <a:pt x="552" y="443"/>
                  </a:lnTo>
                  <a:lnTo>
                    <a:pt x="556" y="452"/>
                  </a:lnTo>
                  <a:lnTo>
                    <a:pt x="558" y="462"/>
                  </a:lnTo>
                  <a:lnTo>
                    <a:pt x="558" y="475"/>
                  </a:lnTo>
                  <a:lnTo>
                    <a:pt x="558" y="483"/>
                  </a:lnTo>
                  <a:lnTo>
                    <a:pt x="558" y="489"/>
                  </a:lnTo>
                  <a:lnTo>
                    <a:pt x="558" y="499"/>
                  </a:lnTo>
                  <a:lnTo>
                    <a:pt x="559" y="507"/>
                  </a:lnTo>
                  <a:lnTo>
                    <a:pt x="561" y="515"/>
                  </a:lnTo>
                  <a:lnTo>
                    <a:pt x="567" y="523"/>
                  </a:lnTo>
                  <a:lnTo>
                    <a:pt x="574" y="532"/>
                  </a:lnTo>
                  <a:lnTo>
                    <a:pt x="594" y="549"/>
                  </a:lnTo>
                  <a:lnTo>
                    <a:pt x="624" y="572"/>
                  </a:lnTo>
                  <a:lnTo>
                    <a:pt x="622" y="575"/>
                  </a:lnTo>
                  <a:lnTo>
                    <a:pt x="616" y="579"/>
                  </a:lnTo>
                  <a:lnTo>
                    <a:pt x="609" y="583"/>
                  </a:lnTo>
                  <a:lnTo>
                    <a:pt x="599" y="589"/>
                  </a:lnTo>
                  <a:lnTo>
                    <a:pt x="575" y="600"/>
                  </a:lnTo>
                  <a:lnTo>
                    <a:pt x="546" y="611"/>
                  </a:lnTo>
                  <a:lnTo>
                    <a:pt x="518" y="622"/>
                  </a:lnTo>
                  <a:lnTo>
                    <a:pt x="491" y="631"/>
                  </a:lnTo>
                  <a:lnTo>
                    <a:pt x="470" y="638"/>
                  </a:lnTo>
                  <a:lnTo>
                    <a:pt x="458" y="640"/>
                  </a:lnTo>
                  <a:lnTo>
                    <a:pt x="443" y="638"/>
                  </a:lnTo>
                  <a:lnTo>
                    <a:pt x="423" y="634"/>
                  </a:lnTo>
                  <a:lnTo>
                    <a:pt x="403" y="630"/>
                  </a:lnTo>
                  <a:lnTo>
                    <a:pt x="392" y="628"/>
                  </a:lnTo>
                  <a:lnTo>
                    <a:pt x="369" y="630"/>
                  </a:lnTo>
                  <a:lnTo>
                    <a:pt x="348" y="632"/>
                  </a:lnTo>
                  <a:lnTo>
                    <a:pt x="339" y="633"/>
                  </a:lnTo>
                  <a:lnTo>
                    <a:pt x="329" y="633"/>
                  </a:lnTo>
                  <a:lnTo>
                    <a:pt x="318" y="631"/>
                  </a:lnTo>
                  <a:lnTo>
                    <a:pt x="306" y="628"/>
                  </a:lnTo>
                  <a:lnTo>
                    <a:pt x="303" y="625"/>
                  </a:lnTo>
                  <a:lnTo>
                    <a:pt x="301" y="620"/>
                  </a:lnTo>
                  <a:lnTo>
                    <a:pt x="299" y="614"/>
                  </a:lnTo>
                  <a:lnTo>
                    <a:pt x="298" y="608"/>
                  </a:lnTo>
                  <a:lnTo>
                    <a:pt x="295" y="592"/>
                  </a:lnTo>
                  <a:lnTo>
                    <a:pt x="294" y="573"/>
                  </a:lnTo>
                  <a:lnTo>
                    <a:pt x="291" y="556"/>
                  </a:lnTo>
                  <a:lnTo>
                    <a:pt x="289" y="541"/>
                  </a:lnTo>
                  <a:lnTo>
                    <a:pt x="288" y="529"/>
                  </a:lnTo>
                  <a:lnTo>
                    <a:pt x="286" y="523"/>
                  </a:lnTo>
                  <a:lnTo>
                    <a:pt x="270" y="519"/>
                  </a:lnTo>
                  <a:lnTo>
                    <a:pt x="253" y="517"/>
                  </a:lnTo>
                  <a:lnTo>
                    <a:pt x="232" y="515"/>
                  </a:lnTo>
                  <a:lnTo>
                    <a:pt x="206" y="511"/>
                  </a:lnTo>
                  <a:lnTo>
                    <a:pt x="185" y="502"/>
                  </a:lnTo>
                  <a:lnTo>
                    <a:pt x="139" y="482"/>
                  </a:lnTo>
                  <a:lnTo>
                    <a:pt x="113" y="470"/>
                  </a:lnTo>
                  <a:lnTo>
                    <a:pt x="90" y="459"/>
                  </a:lnTo>
                  <a:lnTo>
                    <a:pt x="82" y="454"/>
                  </a:lnTo>
                  <a:lnTo>
                    <a:pt x="74" y="450"/>
                  </a:lnTo>
                  <a:lnTo>
                    <a:pt x="68" y="446"/>
                  </a:lnTo>
                  <a:lnTo>
                    <a:pt x="66" y="443"/>
                  </a:lnTo>
                  <a:lnTo>
                    <a:pt x="66" y="437"/>
                  </a:lnTo>
                  <a:lnTo>
                    <a:pt x="66" y="428"/>
                  </a:lnTo>
                  <a:lnTo>
                    <a:pt x="66" y="419"/>
                  </a:lnTo>
                  <a:lnTo>
                    <a:pt x="66" y="412"/>
                  </a:lnTo>
                  <a:lnTo>
                    <a:pt x="65" y="402"/>
                  </a:lnTo>
                  <a:lnTo>
                    <a:pt x="62" y="392"/>
                  </a:lnTo>
                  <a:lnTo>
                    <a:pt x="57" y="384"/>
                  </a:lnTo>
                  <a:lnTo>
                    <a:pt x="53" y="377"/>
                  </a:lnTo>
                  <a:lnTo>
                    <a:pt x="48" y="371"/>
                  </a:lnTo>
                  <a:lnTo>
                    <a:pt x="44" y="363"/>
                  </a:lnTo>
                  <a:lnTo>
                    <a:pt x="41" y="357"/>
                  </a:lnTo>
                  <a:lnTo>
                    <a:pt x="40" y="351"/>
                  </a:lnTo>
                  <a:lnTo>
                    <a:pt x="32" y="350"/>
                  </a:lnTo>
                  <a:lnTo>
                    <a:pt x="27" y="347"/>
                  </a:lnTo>
                  <a:lnTo>
                    <a:pt x="21" y="343"/>
                  </a:lnTo>
                  <a:lnTo>
                    <a:pt x="17" y="338"/>
                  </a:lnTo>
                  <a:lnTo>
                    <a:pt x="12" y="332"/>
                  </a:lnTo>
                  <a:lnTo>
                    <a:pt x="9" y="325"/>
                  </a:lnTo>
                  <a:lnTo>
                    <a:pt x="7" y="317"/>
                  </a:lnTo>
                  <a:lnTo>
                    <a:pt x="5" y="308"/>
                  </a:lnTo>
                  <a:lnTo>
                    <a:pt x="1" y="291"/>
                  </a:lnTo>
                  <a:lnTo>
                    <a:pt x="0" y="276"/>
                  </a:lnTo>
                  <a:lnTo>
                    <a:pt x="0" y="262"/>
                  </a:lnTo>
                  <a:lnTo>
                    <a:pt x="0" y="252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0" y="225"/>
                  </a:lnTo>
                  <a:lnTo>
                    <a:pt x="0" y="215"/>
                  </a:lnTo>
                  <a:lnTo>
                    <a:pt x="10" y="212"/>
                  </a:lnTo>
                  <a:lnTo>
                    <a:pt x="20" y="208"/>
                  </a:lnTo>
                  <a:lnTo>
                    <a:pt x="29" y="202"/>
                  </a:lnTo>
                  <a:lnTo>
                    <a:pt x="38" y="195"/>
                  </a:lnTo>
                  <a:lnTo>
                    <a:pt x="46" y="188"/>
                  </a:lnTo>
                  <a:lnTo>
                    <a:pt x="54" y="180"/>
                  </a:lnTo>
                  <a:lnTo>
                    <a:pt x="61" y="173"/>
                  </a:lnTo>
                  <a:lnTo>
                    <a:pt x="66" y="166"/>
                  </a:lnTo>
                  <a:lnTo>
                    <a:pt x="73" y="85"/>
                  </a:lnTo>
                  <a:lnTo>
                    <a:pt x="77" y="77"/>
                  </a:lnTo>
                  <a:lnTo>
                    <a:pt x="81" y="67"/>
                  </a:lnTo>
                  <a:lnTo>
                    <a:pt x="83" y="55"/>
                  </a:lnTo>
                  <a:lnTo>
                    <a:pt x="84" y="43"/>
                  </a:lnTo>
                  <a:lnTo>
                    <a:pt x="84" y="30"/>
                  </a:lnTo>
                  <a:lnTo>
                    <a:pt x="83" y="18"/>
                  </a:lnTo>
                  <a:lnTo>
                    <a:pt x="82" y="8"/>
                  </a:lnTo>
                  <a:lnTo>
                    <a:pt x="79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60" name="Freeform 530">
              <a:extLst>
                <a:ext uri="{FF2B5EF4-FFF2-40B4-BE49-F238E27FC236}">
                  <a16:creationId xmlns:a16="http://schemas.microsoft.com/office/drawing/2014/main" id="{F8BD2409-CB08-A042-ACBB-CA96AEA86A03}"/>
                </a:ext>
              </a:extLst>
            </p:cNvPr>
            <p:cNvSpPr>
              <a:spLocks/>
            </p:cNvSpPr>
            <p:nvPr>
              <p:custDataLst>
                <p:tags r:id="rId276"/>
              </p:custDataLst>
            </p:nvPr>
          </p:nvSpPr>
          <p:spPr bwMode="auto">
            <a:xfrm>
              <a:off x="5253182" y="3641136"/>
              <a:ext cx="34864" cy="63485"/>
            </a:xfrm>
            <a:custGeom>
              <a:avLst/>
              <a:gdLst>
                <a:gd name="T0" fmla="*/ 28575 w 60"/>
                <a:gd name="T1" fmla="*/ 0 h 74"/>
                <a:gd name="T2" fmla="*/ 26670 w 60"/>
                <a:gd name="T3" fmla="*/ 3089 h 74"/>
                <a:gd name="T4" fmla="*/ 24289 w 60"/>
                <a:gd name="T5" fmla="*/ 7723 h 74"/>
                <a:gd name="T6" fmla="*/ 22860 w 60"/>
                <a:gd name="T7" fmla="*/ 11584 h 74"/>
                <a:gd name="T8" fmla="*/ 21908 w 60"/>
                <a:gd name="T9" fmla="*/ 16218 h 74"/>
                <a:gd name="T10" fmla="*/ 19526 w 60"/>
                <a:gd name="T11" fmla="*/ 23941 h 74"/>
                <a:gd name="T12" fmla="*/ 17621 w 60"/>
                <a:gd name="T13" fmla="*/ 32436 h 74"/>
                <a:gd name="T14" fmla="*/ 16669 w 60"/>
                <a:gd name="T15" fmla="*/ 36298 h 74"/>
                <a:gd name="T16" fmla="*/ 15240 w 60"/>
                <a:gd name="T17" fmla="*/ 39387 h 74"/>
                <a:gd name="T18" fmla="*/ 13811 w 60"/>
                <a:gd name="T19" fmla="*/ 43249 h 74"/>
                <a:gd name="T20" fmla="*/ 11906 w 60"/>
                <a:gd name="T21" fmla="*/ 46338 h 74"/>
                <a:gd name="T22" fmla="*/ 9525 w 60"/>
                <a:gd name="T23" fmla="*/ 50199 h 74"/>
                <a:gd name="T24" fmla="*/ 7144 w 60"/>
                <a:gd name="T25" fmla="*/ 53289 h 74"/>
                <a:gd name="T26" fmla="*/ 3810 w 60"/>
                <a:gd name="T27" fmla="*/ 55605 h 74"/>
                <a:gd name="T28" fmla="*/ 0 w 60"/>
                <a:gd name="T29" fmla="*/ 57150 h 74"/>
                <a:gd name="T30" fmla="*/ 2381 w 60"/>
                <a:gd name="T31" fmla="*/ 46338 h 74"/>
                <a:gd name="T32" fmla="*/ 5715 w 60"/>
                <a:gd name="T33" fmla="*/ 36298 h 74"/>
                <a:gd name="T34" fmla="*/ 9049 w 60"/>
                <a:gd name="T35" fmla="*/ 26258 h 74"/>
                <a:gd name="T36" fmla="*/ 12859 w 60"/>
                <a:gd name="T37" fmla="*/ 17763 h 74"/>
                <a:gd name="T38" fmla="*/ 17145 w 60"/>
                <a:gd name="T39" fmla="*/ 10812 h 74"/>
                <a:gd name="T40" fmla="*/ 20479 w 60"/>
                <a:gd name="T41" fmla="*/ 4634 h 74"/>
                <a:gd name="T42" fmla="*/ 22860 w 60"/>
                <a:gd name="T43" fmla="*/ 2317 h 74"/>
                <a:gd name="T44" fmla="*/ 24765 w 60"/>
                <a:gd name="T45" fmla="*/ 772 h 74"/>
                <a:gd name="T46" fmla="*/ 26670 w 60"/>
                <a:gd name="T47" fmla="*/ 0 h 74"/>
                <a:gd name="T48" fmla="*/ 28575 w 60"/>
                <a:gd name="T49" fmla="*/ 0 h 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0" h="74">
                  <a:moveTo>
                    <a:pt x="60" y="0"/>
                  </a:moveTo>
                  <a:lnTo>
                    <a:pt x="56" y="4"/>
                  </a:lnTo>
                  <a:lnTo>
                    <a:pt x="51" y="10"/>
                  </a:lnTo>
                  <a:lnTo>
                    <a:pt x="48" y="15"/>
                  </a:lnTo>
                  <a:lnTo>
                    <a:pt x="46" y="21"/>
                  </a:lnTo>
                  <a:lnTo>
                    <a:pt x="41" y="31"/>
                  </a:lnTo>
                  <a:lnTo>
                    <a:pt x="37" y="42"/>
                  </a:lnTo>
                  <a:lnTo>
                    <a:pt x="35" y="47"/>
                  </a:lnTo>
                  <a:lnTo>
                    <a:pt x="32" y="51"/>
                  </a:lnTo>
                  <a:lnTo>
                    <a:pt x="29" y="56"/>
                  </a:lnTo>
                  <a:lnTo>
                    <a:pt x="25" y="60"/>
                  </a:lnTo>
                  <a:lnTo>
                    <a:pt x="20" y="65"/>
                  </a:lnTo>
                  <a:lnTo>
                    <a:pt x="15" y="69"/>
                  </a:lnTo>
                  <a:lnTo>
                    <a:pt x="8" y="72"/>
                  </a:lnTo>
                  <a:lnTo>
                    <a:pt x="0" y="74"/>
                  </a:lnTo>
                  <a:lnTo>
                    <a:pt x="5" y="60"/>
                  </a:lnTo>
                  <a:lnTo>
                    <a:pt x="12" y="47"/>
                  </a:lnTo>
                  <a:lnTo>
                    <a:pt x="19" y="34"/>
                  </a:lnTo>
                  <a:lnTo>
                    <a:pt x="27" y="23"/>
                  </a:lnTo>
                  <a:lnTo>
                    <a:pt x="36" y="14"/>
                  </a:lnTo>
                  <a:lnTo>
                    <a:pt x="43" y="6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6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61" name="Freeform 531">
              <a:extLst>
                <a:ext uri="{FF2B5EF4-FFF2-40B4-BE49-F238E27FC236}">
                  <a16:creationId xmlns:a16="http://schemas.microsoft.com/office/drawing/2014/main" id="{E7D0C3E6-497D-9248-AB0C-895DDE8F172B}"/>
                </a:ext>
              </a:extLst>
            </p:cNvPr>
            <p:cNvSpPr>
              <a:spLocks/>
            </p:cNvSpPr>
            <p:nvPr>
              <p:custDataLst>
                <p:tags r:id="rId277"/>
              </p:custDataLst>
            </p:nvPr>
          </p:nvSpPr>
          <p:spPr bwMode="auto">
            <a:xfrm>
              <a:off x="5181519" y="3658771"/>
              <a:ext cx="29053" cy="67012"/>
            </a:xfrm>
            <a:custGeom>
              <a:avLst/>
              <a:gdLst>
                <a:gd name="T0" fmla="*/ 6586 w 47"/>
                <a:gd name="T1" fmla="*/ 10724 h 45"/>
                <a:gd name="T2" fmla="*/ 11146 w 47"/>
                <a:gd name="T3" fmla="*/ 10724 h 45"/>
                <a:gd name="T4" fmla="*/ 14186 w 47"/>
                <a:gd name="T5" fmla="*/ 8043 h 45"/>
                <a:gd name="T6" fmla="*/ 16212 w 47"/>
                <a:gd name="T7" fmla="*/ 6703 h 45"/>
                <a:gd name="T8" fmla="*/ 17732 w 47"/>
                <a:gd name="T9" fmla="*/ 4022 h 45"/>
                <a:gd name="T10" fmla="*/ 18746 w 47"/>
                <a:gd name="T11" fmla="*/ 1341 h 45"/>
                <a:gd name="T12" fmla="*/ 19759 w 47"/>
                <a:gd name="T13" fmla="*/ 0 h 45"/>
                <a:gd name="T14" fmla="*/ 21785 w 47"/>
                <a:gd name="T15" fmla="*/ 1341 h 45"/>
                <a:gd name="T16" fmla="*/ 23812 w 47"/>
                <a:gd name="T17" fmla="*/ 2681 h 45"/>
                <a:gd name="T18" fmla="*/ 23305 w 47"/>
                <a:gd name="T19" fmla="*/ 9384 h 45"/>
                <a:gd name="T20" fmla="*/ 23305 w 47"/>
                <a:gd name="T21" fmla="*/ 14746 h 45"/>
                <a:gd name="T22" fmla="*/ 22292 w 47"/>
                <a:gd name="T23" fmla="*/ 20108 h 45"/>
                <a:gd name="T24" fmla="*/ 21785 w 47"/>
                <a:gd name="T25" fmla="*/ 25471 h 45"/>
                <a:gd name="T26" fmla="*/ 18746 w 47"/>
                <a:gd name="T27" fmla="*/ 34854 h 45"/>
                <a:gd name="T28" fmla="*/ 15199 w 47"/>
                <a:gd name="T29" fmla="*/ 42898 h 45"/>
                <a:gd name="T30" fmla="*/ 12159 w 47"/>
                <a:gd name="T31" fmla="*/ 50941 h 45"/>
                <a:gd name="T32" fmla="*/ 8106 w 47"/>
                <a:gd name="T33" fmla="*/ 56303 h 45"/>
                <a:gd name="T34" fmla="*/ 3546 w 47"/>
                <a:gd name="T35" fmla="*/ 60325 h 45"/>
                <a:gd name="T36" fmla="*/ 0 w 47"/>
                <a:gd name="T37" fmla="*/ 60325 h 45"/>
                <a:gd name="T38" fmla="*/ 1013 w 47"/>
                <a:gd name="T39" fmla="*/ 50941 h 45"/>
                <a:gd name="T40" fmla="*/ 3040 w 47"/>
                <a:gd name="T41" fmla="*/ 34854 h 45"/>
                <a:gd name="T42" fmla="*/ 5573 w 47"/>
                <a:gd name="T43" fmla="*/ 20108 h 45"/>
                <a:gd name="T44" fmla="*/ 6586 w 47"/>
                <a:gd name="T45" fmla="*/ 10724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45">
                  <a:moveTo>
                    <a:pt x="13" y="8"/>
                  </a:moveTo>
                  <a:lnTo>
                    <a:pt x="22" y="8"/>
                  </a:lnTo>
                  <a:lnTo>
                    <a:pt x="28" y="6"/>
                  </a:lnTo>
                  <a:lnTo>
                    <a:pt x="32" y="5"/>
                  </a:lnTo>
                  <a:lnTo>
                    <a:pt x="35" y="3"/>
                  </a:lnTo>
                  <a:lnTo>
                    <a:pt x="37" y="1"/>
                  </a:lnTo>
                  <a:lnTo>
                    <a:pt x="39" y="0"/>
                  </a:lnTo>
                  <a:lnTo>
                    <a:pt x="43" y="1"/>
                  </a:lnTo>
                  <a:lnTo>
                    <a:pt x="47" y="2"/>
                  </a:lnTo>
                  <a:lnTo>
                    <a:pt x="46" y="7"/>
                  </a:lnTo>
                  <a:lnTo>
                    <a:pt x="46" y="11"/>
                  </a:lnTo>
                  <a:lnTo>
                    <a:pt x="44" y="15"/>
                  </a:lnTo>
                  <a:lnTo>
                    <a:pt x="43" y="19"/>
                  </a:lnTo>
                  <a:lnTo>
                    <a:pt x="37" y="26"/>
                  </a:lnTo>
                  <a:lnTo>
                    <a:pt x="30" y="32"/>
                  </a:lnTo>
                  <a:lnTo>
                    <a:pt x="24" y="38"/>
                  </a:lnTo>
                  <a:lnTo>
                    <a:pt x="16" y="42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2" y="38"/>
                  </a:lnTo>
                  <a:lnTo>
                    <a:pt x="6" y="26"/>
                  </a:lnTo>
                  <a:lnTo>
                    <a:pt x="11" y="15"/>
                  </a:lnTo>
                  <a:lnTo>
                    <a:pt x="13" y="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62" name="Freeform 532">
              <a:extLst>
                <a:ext uri="{FF2B5EF4-FFF2-40B4-BE49-F238E27FC236}">
                  <a16:creationId xmlns:a16="http://schemas.microsoft.com/office/drawing/2014/main" id="{1040E205-8777-F741-957C-CF7DFAD94805}"/>
                </a:ext>
              </a:extLst>
            </p:cNvPr>
            <p:cNvSpPr>
              <a:spLocks/>
            </p:cNvSpPr>
            <p:nvPr>
              <p:custDataLst>
                <p:tags r:id="rId278"/>
              </p:custDataLst>
            </p:nvPr>
          </p:nvSpPr>
          <p:spPr bwMode="auto">
            <a:xfrm>
              <a:off x="5150527" y="3651717"/>
              <a:ext cx="7747" cy="63485"/>
            </a:xfrm>
            <a:custGeom>
              <a:avLst/>
              <a:gdLst>
                <a:gd name="T0" fmla="*/ 1465 w 26"/>
                <a:gd name="T1" fmla="*/ 57150 h 36"/>
                <a:gd name="T2" fmla="*/ 1221 w 26"/>
                <a:gd name="T3" fmla="*/ 47625 h 36"/>
                <a:gd name="T4" fmla="*/ 733 w 26"/>
                <a:gd name="T5" fmla="*/ 31750 h 36"/>
                <a:gd name="T6" fmla="*/ 244 w 26"/>
                <a:gd name="T7" fmla="*/ 15875 h 36"/>
                <a:gd name="T8" fmla="*/ 0 w 26"/>
                <a:gd name="T9" fmla="*/ 0 h 36"/>
                <a:gd name="T10" fmla="*/ 6350 w 26"/>
                <a:gd name="T11" fmla="*/ 0 h 36"/>
                <a:gd name="T12" fmla="*/ 6106 w 26"/>
                <a:gd name="T13" fmla="*/ 19050 h 36"/>
                <a:gd name="T14" fmla="*/ 5862 w 26"/>
                <a:gd name="T15" fmla="*/ 36513 h 36"/>
                <a:gd name="T16" fmla="*/ 5617 w 26"/>
                <a:gd name="T17" fmla="*/ 42863 h 36"/>
                <a:gd name="T18" fmla="*/ 5617 w 26"/>
                <a:gd name="T19" fmla="*/ 49213 h 36"/>
                <a:gd name="T20" fmla="*/ 5862 w 26"/>
                <a:gd name="T21" fmla="*/ 53975 h 36"/>
                <a:gd name="T22" fmla="*/ 6350 w 26"/>
                <a:gd name="T23" fmla="*/ 57150 h 36"/>
                <a:gd name="T24" fmla="*/ 1465 w 26"/>
                <a:gd name="T25" fmla="*/ 5715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" h="36">
                  <a:moveTo>
                    <a:pt x="6" y="36"/>
                  </a:moveTo>
                  <a:lnTo>
                    <a:pt x="5" y="30"/>
                  </a:lnTo>
                  <a:lnTo>
                    <a:pt x="3" y="20"/>
                  </a:lnTo>
                  <a:lnTo>
                    <a:pt x="1" y="10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5" y="12"/>
                  </a:lnTo>
                  <a:lnTo>
                    <a:pt x="24" y="23"/>
                  </a:lnTo>
                  <a:lnTo>
                    <a:pt x="23" y="27"/>
                  </a:lnTo>
                  <a:lnTo>
                    <a:pt x="23" y="31"/>
                  </a:lnTo>
                  <a:lnTo>
                    <a:pt x="24" y="34"/>
                  </a:lnTo>
                  <a:lnTo>
                    <a:pt x="26" y="36"/>
                  </a:lnTo>
                  <a:lnTo>
                    <a:pt x="6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63" name="Freeform 533">
              <a:extLst>
                <a:ext uri="{FF2B5EF4-FFF2-40B4-BE49-F238E27FC236}">
                  <a16:creationId xmlns:a16="http://schemas.microsoft.com/office/drawing/2014/main" id="{C0D30477-8870-DB49-B1AD-C279331ECB08}"/>
                </a:ext>
              </a:extLst>
            </p:cNvPr>
            <p:cNvSpPr>
              <a:spLocks/>
            </p:cNvSpPr>
            <p:nvPr>
              <p:custDataLst>
                <p:tags r:id="rId279"/>
              </p:custDataLst>
            </p:nvPr>
          </p:nvSpPr>
          <p:spPr bwMode="auto">
            <a:xfrm>
              <a:off x="6701970" y="3350164"/>
              <a:ext cx="213057" cy="176347"/>
            </a:xfrm>
            <a:custGeom>
              <a:avLst/>
              <a:gdLst>
                <a:gd name="T0" fmla="*/ 11210 w 405"/>
                <a:gd name="T1" fmla="*/ 85157 h 302"/>
                <a:gd name="T2" fmla="*/ 12073 w 405"/>
                <a:gd name="T3" fmla="*/ 82003 h 302"/>
                <a:gd name="T4" fmla="*/ 12935 w 405"/>
                <a:gd name="T5" fmla="*/ 80952 h 302"/>
                <a:gd name="T6" fmla="*/ 12073 w 405"/>
                <a:gd name="T7" fmla="*/ 79375 h 302"/>
                <a:gd name="T8" fmla="*/ 7761 w 405"/>
                <a:gd name="T9" fmla="*/ 75170 h 302"/>
                <a:gd name="T10" fmla="*/ 2587 w 405"/>
                <a:gd name="T11" fmla="*/ 66759 h 302"/>
                <a:gd name="T12" fmla="*/ 862 w 405"/>
                <a:gd name="T13" fmla="*/ 60977 h 302"/>
                <a:gd name="T14" fmla="*/ 2156 w 405"/>
                <a:gd name="T15" fmla="*/ 58874 h 302"/>
                <a:gd name="T16" fmla="*/ 2587 w 405"/>
                <a:gd name="T17" fmla="*/ 54669 h 302"/>
                <a:gd name="T18" fmla="*/ 7330 w 405"/>
                <a:gd name="T19" fmla="*/ 50989 h 302"/>
                <a:gd name="T20" fmla="*/ 14660 w 405"/>
                <a:gd name="T21" fmla="*/ 48887 h 302"/>
                <a:gd name="T22" fmla="*/ 20265 w 405"/>
                <a:gd name="T23" fmla="*/ 46258 h 302"/>
                <a:gd name="T24" fmla="*/ 24577 w 405"/>
                <a:gd name="T25" fmla="*/ 43104 h 302"/>
                <a:gd name="T26" fmla="*/ 28889 w 405"/>
                <a:gd name="T27" fmla="*/ 36796 h 302"/>
                <a:gd name="T28" fmla="*/ 32338 w 405"/>
                <a:gd name="T29" fmla="*/ 27334 h 302"/>
                <a:gd name="T30" fmla="*/ 36219 w 405"/>
                <a:gd name="T31" fmla="*/ 24706 h 302"/>
                <a:gd name="T32" fmla="*/ 40961 w 405"/>
                <a:gd name="T33" fmla="*/ 27334 h 302"/>
                <a:gd name="T34" fmla="*/ 50447 w 405"/>
                <a:gd name="T35" fmla="*/ 28386 h 302"/>
                <a:gd name="T36" fmla="*/ 72868 w 405"/>
                <a:gd name="T37" fmla="*/ 24180 h 302"/>
                <a:gd name="T38" fmla="*/ 91409 w 405"/>
                <a:gd name="T39" fmla="*/ 22603 h 302"/>
                <a:gd name="T40" fmla="*/ 100894 w 405"/>
                <a:gd name="T41" fmla="*/ 21552 h 302"/>
                <a:gd name="T42" fmla="*/ 113830 w 405"/>
                <a:gd name="T43" fmla="*/ 18398 h 302"/>
                <a:gd name="T44" fmla="*/ 137113 w 405"/>
                <a:gd name="T45" fmla="*/ 8936 h 302"/>
                <a:gd name="T46" fmla="*/ 154791 w 405"/>
                <a:gd name="T47" fmla="*/ 2103 h 302"/>
                <a:gd name="T48" fmla="*/ 160396 w 405"/>
                <a:gd name="T49" fmla="*/ 1577 h 302"/>
                <a:gd name="T50" fmla="*/ 166002 w 405"/>
                <a:gd name="T51" fmla="*/ 1577 h 302"/>
                <a:gd name="T52" fmla="*/ 171607 w 405"/>
                <a:gd name="T53" fmla="*/ 526 h 302"/>
                <a:gd name="T54" fmla="*/ 170313 w 405"/>
                <a:gd name="T55" fmla="*/ 4205 h 302"/>
                <a:gd name="T56" fmla="*/ 155222 w 405"/>
                <a:gd name="T57" fmla="*/ 21552 h 302"/>
                <a:gd name="T58" fmla="*/ 148323 w 405"/>
                <a:gd name="T59" fmla="*/ 29963 h 302"/>
                <a:gd name="T60" fmla="*/ 146168 w 405"/>
                <a:gd name="T61" fmla="*/ 33642 h 302"/>
                <a:gd name="T62" fmla="*/ 146168 w 405"/>
                <a:gd name="T63" fmla="*/ 50464 h 302"/>
                <a:gd name="T64" fmla="*/ 145305 w 405"/>
                <a:gd name="T65" fmla="*/ 78324 h 302"/>
                <a:gd name="T66" fmla="*/ 144443 w 405"/>
                <a:gd name="T67" fmla="*/ 94619 h 302"/>
                <a:gd name="T68" fmla="*/ 140562 w 405"/>
                <a:gd name="T69" fmla="*/ 104081 h 302"/>
                <a:gd name="T70" fmla="*/ 131508 w 405"/>
                <a:gd name="T71" fmla="*/ 110389 h 302"/>
                <a:gd name="T72" fmla="*/ 114261 w 405"/>
                <a:gd name="T73" fmla="*/ 119325 h 302"/>
                <a:gd name="T74" fmla="*/ 45704 w 405"/>
                <a:gd name="T75" fmla="*/ 158750 h 302"/>
                <a:gd name="T76" fmla="*/ 24577 w 405"/>
                <a:gd name="T77" fmla="*/ 136672 h 302"/>
                <a:gd name="T78" fmla="*/ 30182 w 405"/>
                <a:gd name="T79" fmla="*/ 119851 h 302"/>
                <a:gd name="T80" fmla="*/ 34925 w 405"/>
                <a:gd name="T81" fmla="*/ 109863 h 302"/>
                <a:gd name="T82" fmla="*/ 37081 w 405"/>
                <a:gd name="T83" fmla="*/ 90414 h 302"/>
                <a:gd name="T84" fmla="*/ 30613 w 405"/>
                <a:gd name="T85" fmla="*/ 90940 h 302"/>
                <a:gd name="T86" fmla="*/ 24577 w 405"/>
                <a:gd name="T87" fmla="*/ 88837 h 302"/>
                <a:gd name="T88" fmla="*/ 17678 w 405"/>
                <a:gd name="T89" fmla="*/ 86734 h 302"/>
                <a:gd name="T90" fmla="*/ 11210 w 405"/>
                <a:gd name="T91" fmla="*/ 87260 h 30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05" h="302">
                  <a:moveTo>
                    <a:pt x="26" y="166"/>
                  </a:moveTo>
                  <a:lnTo>
                    <a:pt x="26" y="162"/>
                  </a:lnTo>
                  <a:lnTo>
                    <a:pt x="27" y="158"/>
                  </a:lnTo>
                  <a:lnTo>
                    <a:pt x="28" y="156"/>
                  </a:lnTo>
                  <a:lnTo>
                    <a:pt x="29" y="155"/>
                  </a:lnTo>
                  <a:lnTo>
                    <a:pt x="30" y="154"/>
                  </a:lnTo>
                  <a:lnTo>
                    <a:pt x="33" y="154"/>
                  </a:lnTo>
                  <a:lnTo>
                    <a:pt x="28" y="151"/>
                  </a:lnTo>
                  <a:lnTo>
                    <a:pt x="23" y="147"/>
                  </a:lnTo>
                  <a:lnTo>
                    <a:pt x="18" y="143"/>
                  </a:lnTo>
                  <a:lnTo>
                    <a:pt x="14" y="138"/>
                  </a:lnTo>
                  <a:lnTo>
                    <a:pt x="6" y="127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4" y="115"/>
                  </a:lnTo>
                  <a:lnTo>
                    <a:pt x="5" y="112"/>
                  </a:lnTo>
                  <a:lnTo>
                    <a:pt x="5" y="110"/>
                  </a:lnTo>
                  <a:lnTo>
                    <a:pt x="6" y="104"/>
                  </a:lnTo>
                  <a:lnTo>
                    <a:pt x="6" y="98"/>
                  </a:lnTo>
                  <a:lnTo>
                    <a:pt x="17" y="97"/>
                  </a:lnTo>
                  <a:lnTo>
                    <a:pt x="26" y="95"/>
                  </a:lnTo>
                  <a:lnTo>
                    <a:pt x="34" y="93"/>
                  </a:lnTo>
                  <a:lnTo>
                    <a:pt x="41" y="91"/>
                  </a:lnTo>
                  <a:lnTo>
                    <a:pt x="47" y="88"/>
                  </a:lnTo>
                  <a:lnTo>
                    <a:pt x="52" y="85"/>
                  </a:lnTo>
                  <a:lnTo>
                    <a:pt x="57" y="82"/>
                  </a:lnTo>
                  <a:lnTo>
                    <a:pt x="60" y="78"/>
                  </a:lnTo>
                  <a:lnTo>
                    <a:pt x="67" y="70"/>
                  </a:lnTo>
                  <a:lnTo>
                    <a:pt x="71" y="61"/>
                  </a:lnTo>
                  <a:lnTo>
                    <a:pt x="75" y="52"/>
                  </a:lnTo>
                  <a:lnTo>
                    <a:pt x="80" y="43"/>
                  </a:lnTo>
                  <a:lnTo>
                    <a:pt x="84" y="47"/>
                  </a:lnTo>
                  <a:lnTo>
                    <a:pt x="89" y="50"/>
                  </a:lnTo>
                  <a:lnTo>
                    <a:pt x="95" y="52"/>
                  </a:lnTo>
                  <a:lnTo>
                    <a:pt x="102" y="53"/>
                  </a:lnTo>
                  <a:lnTo>
                    <a:pt x="117" y="54"/>
                  </a:lnTo>
                  <a:lnTo>
                    <a:pt x="135" y="52"/>
                  </a:lnTo>
                  <a:lnTo>
                    <a:pt x="169" y="46"/>
                  </a:lnTo>
                  <a:lnTo>
                    <a:pt x="200" y="43"/>
                  </a:lnTo>
                  <a:lnTo>
                    <a:pt x="212" y="43"/>
                  </a:lnTo>
                  <a:lnTo>
                    <a:pt x="223" y="42"/>
                  </a:lnTo>
                  <a:lnTo>
                    <a:pt x="234" y="41"/>
                  </a:lnTo>
                  <a:lnTo>
                    <a:pt x="245" y="39"/>
                  </a:lnTo>
                  <a:lnTo>
                    <a:pt x="264" y="35"/>
                  </a:lnTo>
                  <a:lnTo>
                    <a:pt x="283" y="29"/>
                  </a:lnTo>
                  <a:lnTo>
                    <a:pt x="318" y="17"/>
                  </a:lnTo>
                  <a:lnTo>
                    <a:pt x="352" y="6"/>
                  </a:lnTo>
                  <a:lnTo>
                    <a:pt x="359" y="4"/>
                  </a:lnTo>
                  <a:lnTo>
                    <a:pt x="365" y="3"/>
                  </a:lnTo>
                  <a:lnTo>
                    <a:pt x="372" y="3"/>
                  </a:lnTo>
                  <a:lnTo>
                    <a:pt x="378" y="3"/>
                  </a:lnTo>
                  <a:lnTo>
                    <a:pt x="385" y="3"/>
                  </a:lnTo>
                  <a:lnTo>
                    <a:pt x="392" y="2"/>
                  </a:lnTo>
                  <a:lnTo>
                    <a:pt x="398" y="1"/>
                  </a:lnTo>
                  <a:lnTo>
                    <a:pt x="405" y="0"/>
                  </a:lnTo>
                  <a:lnTo>
                    <a:pt x="395" y="8"/>
                  </a:lnTo>
                  <a:lnTo>
                    <a:pt x="372" y="29"/>
                  </a:lnTo>
                  <a:lnTo>
                    <a:pt x="360" y="41"/>
                  </a:lnTo>
                  <a:lnTo>
                    <a:pt x="349" y="52"/>
                  </a:lnTo>
                  <a:lnTo>
                    <a:pt x="344" y="57"/>
                  </a:lnTo>
                  <a:lnTo>
                    <a:pt x="341" y="61"/>
                  </a:lnTo>
                  <a:lnTo>
                    <a:pt x="339" y="64"/>
                  </a:lnTo>
                  <a:lnTo>
                    <a:pt x="339" y="68"/>
                  </a:lnTo>
                  <a:lnTo>
                    <a:pt x="339" y="96"/>
                  </a:lnTo>
                  <a:lnTo>
                    <a:pt x="338" y="132"/>
                  </a:lnTo>
                  <a:lnTo>
                    <a:pt x="337" y="149"/>
                  </a:lnTo>
                  <a:lnTo>
                    <a:pt x="336" y="165"/>
                  </a:lnTo>
                  <a:lnTo>
                    <a:pt x="335" y="180"/>
                  </a:lnTo>
                  <a:lnTo>
                    <a:pt x="332" y="191"/>
                  </a:lnTo>
                  <a:lnTo>
                    <a:pt x="326" y="198"/>
                  </a:lnTo>
                  <a:lnTo>
                    <a:pt x="317" y="204"/>
                  </a:lnTo>
                  <a:lnTo>
                    <a:pt x="305" y="210"/>
                  </a:lnTo>
                  <a:lnTo>
                    <a:pt x="293" y="215"/>
                  </a:lnTo>
                  <a:lnTo>
                    <a:pt x="265" y="227"/>
                  </a:lnTo>
                  <a:lnTo>
                    <a:pt x="239" y="241"/>
                  </a:lnTo>
                  <a:lnTo>
                    <a:pt x="106" y="302"/>
                  </a:lnTo>
                  <a:lnTo>
                    <a:pt x="53" y="271"/>
                  </a:lnTo>
                  <a:lnTo>
                    <a:pt x="57" y="260"/>
                  </a:lnTo>
                  <a:lnTo>
                    <a:pt x="64" y="240"/>
                  </a:lnTo>
                  <a:lnTo>
                    <a:pt x="70" y="228"/>
                  </a:lnTo>
                  <a:lnTo>
                    <a:pt x="75" y="218"/>
                  </a:lnTo>
                  <a:lnTo>
                    <a:pt x="81" y="209"/>
                  </a:lnTo>
                  <a:lnTo>
                    <a:pt x="86" y="203"/>
                  </a:lnTo>
                  <a:lnTo>
                    <a:pt x="86" y="172"/>
                  </a:lnTo>
                  <a:lnTo>
                    <a:pt x="79" y="173"/>
                  </a:lnTo>
                  <a:lnTo>
                    <a:pt x="71" y="173"/>
                  </a:lnTo>
                  <a:lnTo>
                    <a:pt x="63" y="171"/>
                  </a:lnTo>
                  <a:lnTo>
                    <a:pt x="57" y="169"/>
                  </a:lnTo>
                  <a:lnTo>
                    <a:pt x="49" y="167"/>
                  </a:lnTo>
                  <a:lnTo>
                    <a:pt x="41" y="165"/>
                  </a:lnTo>
                  <a:lnTo>
                    <a:pt x="34" y="165"/>
                  </a:lnTo>
                  <a:lnTo>
                    <a:pt x="26" y="16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64" name="Freeform 541">
              <a:extLst>
                <a:ext uri="{FF2B5EF4-FFF2-40B4-BE49-F238E27FC236}">
                  <a16:creationId xmlns:a16="http://schemas.microsoft.com/office/drawing/2014/main" id="{07D48074-8A1A-7340-82F8-D8E9A410BA06}"/>
                </a:ext>
              </a:extLst>
            </p:cNvPr>
            <p:cNvSpPr>
              <a:spLocks/>
            </p:cNvSpPr>
            <p:nvPr>
              <p:custDataLst>
                <p:tags r:id="rId280"/>
              </p:custDataLst>
            </p:nvPr>
          </p:nvSpPr>
          <p:spPr bwMode="auto">
            <a:xfrm>
              <a:off x="3932230" y="4462915"/>
              <a:ext cx="122024" cy="135787"/>
            </a:xfrm>
            <a:custGeom>
              <a:avLst/>
              <a:gdLst>
                <a:gd name="T0" fmla="*/ 27880 w 226"/>
                <a:gd name="T1" fmla="*/ 121721 h 237"/>
                <a:gd name="T2" fmla="*/ 30092 w 226"/>
                <a:gd name="T3" fmla="*/ 122237 h 237"/>
                <a:gd name="T4" fmla="*/ 33190 w 226"/>
                <a:gd name="T5" fmla="*/ 121205 h 237"/>
                <a:gd name="T6" fmla="*/ 36730 w 226"/>
                <a:gd name="T7" fmla="*/ 120690 h 237"/>
                <a:gd name="T8" fmla="*/ 39386 w 226"/>
                <a:gd name="T9" fmla="*/ 118627 h 237"/>
                <a:gd name="T10" fmla="*/ 42483 w 226"/>
                <a:gd name="T11" fmla="*/ 115016 h 237"/>
                <a:gd name="T12" fmla="*/ 43811 w 226"/>
                <a:gd name="T13" fmla="*/ 110374 h 237"/>
                <a:gd name="T14" fmla="*/ 54432 w 226"/>
                <a:gd name="T15" fmla="*/ 107795 h 237"/>
                <a:gd name="T16" fmla="*/ 73461 w 226"/>
                <a:gd name="T17" fmla="*/ 105732 h 237"/>
                <a:gd name="T18" fmla="*/ 86294 w 226"/>
                <a:gd name="T19" fmla="*/ 102122 h 237"/>
                <a:gd name="T20" fmla="*/ 92490 w 226"/>
                <a:gd name="T21" fmla="*/ 98512 h 237"/>
                <a:gd name="T22" fmla="*/ 97358 w 226"/>
                <a:gd name="T23" fmla="*/ 93354 h 237"/>
                <a:gd name="T24" fmla="*/ 99570 w 226"/>
                <a:gd name="T25" fmla="*/ 86649 h 237"/>
                <a:gd name="T26" fmla="*/ 100013 w 226"/>
                <a:gd name="T27" fmla="*/ 78912 h 237"/>
                <a:gd name="T28" fmla="*/ 98685 w 226"/>
                <a:gd name="T29" fmla="*/ 72208 h 237"/>
                <a:gd name="T30" fmla="*/ 95145 w 226"/>
                <a:gd name="T31" fmla="*/ 63439 h 237"/>
                <a:gd name="T32" fmla="*/ 89835 w 226"/>
                <a:gd name="T33" fmla="*/ 51577 h 237"/>
                <a:gd name="T34" fmla="*/ 86737 w 226"/>
                <a:gd name="T35" fmla="*/ 43325 h 237"/>
                <a:gd name="T36" fmla="*/ 85409 w 226"/>
                <a:gd name="T37" fmla="*/ 38167 h 237"/>
                <a:gd name="T38" fmla="*/ 86294 w 226"/>
                <a:gd name="T39" fmla="*/ 30430 h 237"/>
                <a:gd name="T40" fmla="*/ 88507 w 226"/>
                <a:gd name="T41" fmla="*/ 22178 h 237"/>
                <a:gd name="T42" fmla="*/ 94260 w 226"/>
                <a:gd name="T43" fmla="*/ 12894 h 237"/>
                <a:gd name="T44" fmla="*/ 94260 w 226"/>
                <a:gd name="T45" fmla="*/ 7221 h 237"/>
                <a:gd name="T46" fmla="*/ 84524 w 226"/>
                <a:gd name="T47" fmla="*/ 3610 h 237"/>
                <a:gd name="T48" fmla="*/ 68150 w 226"/>
                <a:gd name="T49" fmla="*/ 1032 h 237"/>
                <a:gd name="T50" fmla="*/ 8851 w 226"/>
                <a:gd name="T51" fmla="*/ 3095 h 237"/>
                <a:gd name="T52" fmla="*/ 7966 w 226"/>
                <a:gd name="T53" fmla="*/ 15989 h 237"/>
                <a:gd name="T54" fmla="*/ 4425 w 226"/>
                <a:gd name="T55" fmla="*/ 27851 h 237"/>
                <a:gd name="T56" fmla="*/ 1328 w 226"/>
                <a:gd name="T57" fmla="*/ 40746 h 237"/>
                <a:gd name="T58" fmla="*/ 0 w 226"/>
                <a:gd name="T59" fmla="*/ 57250 h 237"/>
                <a:gd name="T60" fmla="*/ 1328 w 226"/>
                <a:gd name="T61" fmla="*/ 67050 h 237"/>
                <a:gd name="T62" fmla="*/ 4425 w 226"/>
                <a:gd name="T63" fmla="*/ 75302 h 237"/>
                <a:gd name="T64" fmla="*/ 13276 w 226"/>
                <a:gd name="T65" fmla="*/ 89228 h 237"/>
                <a:gd name="T66" fmla="*/ 22569 w 226"/>
                <a:gd name="T67" fmla="*/ 102638 h 237"/>
                <a:gd name="T68" fmla="*/ 25225 w 226"/>
                <a:gd name="T69" fmla="*/ 111406 h 237"/>
                <a:gd name="T70" fmla="*/ 26995 w 226"/>
                <a:gd name="T71" fmla="*/ 120690 h 2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6" h="237">
                  <a:moveTo>
                    <a:pt x="61" y="234"/>
                  </a:moveTo>
                  <a:lnTo>
                    <a:pt x="63" y="236"/>
                  </a:lnTo>
                  <a:lnTo>
                    <a:pt x="65" y="237"/>
                  </a:lnTo>
                  <a:lnTo>
                    <a:pt x="68" y="237"/>
                  </a:lnTo>
                  <a:lnTo>
                    <a:pt x="70" y="237"/>
                  </a:lnTo>
                  <a:lnTo>
                    <a:pt x="75" y="235"/>
                  </a:lnTo>
                  <a:lnTo>
                    <a:pt x="80" y="234"/>
                  </a:lnTo>
                  <a:lnTo>
                    <a:pt x="83" y="234"/>
                  </a:lnTo>
                  <a:lnTo>
                    <a:pt x="86" y="232"/>
                  </a:lnTo>
                  <a:lnTo>
                    <a:pt x="89" y="230"/>
                  </a:lnTo>
                  <a:lnTo>
                    <a:pt x="92" y="227"/>
                  </a:lnTo>
                  <a:lnTo>
                    <a:pt x="96" y="223"/>
                  </a:lnTo>
                  <a:lnTo>
                    <a:pt x="98" y="219"/>
                  </a:lnTo>
                  <a:lnTo>
                    <a:pt x="99" y="214"/>
                  </a:lnTo>
                  <a:lnTo>
                    <a:pt x="100" y="209"/>
                  </a:lnTo>
                  <a:lnTo>
                    <a:pt x="123" y="209"/>
                  </a:lnTo>
                  <a:lnTo>
                    <a:pt x="145" y="208"/>
                  </a:lnTo>
                  <a:lnTo>
                    <a:pt x="166" y="205"/>
                  </a:lnTo>
                  <a:lnTo>
                    <a:pt x="186" y="201"/>
                  </a:lnTo>
                  <a:lnTo>
                    <a:pt x="195" y="198"/>
                  </a:lnTo>
                  <a:lnTo>
                    <a:pt x="202" y="195"/>
                  </a:lnTo>
                  <a:lnTo>
                    <a:pt x="209" y="191"/>
                  </a:lnTo>
                  <a:lnTo>
                    <a:pt x="215" y="186"/>
                  </a:lnTo>
                  <a:lnTo>
                    <a:pt x="220" y="181"/>
                  </a:lnTo>
                  <a:lnTo>
                    <a:pt x="223" y="175"/>
                  </a:lnTo>
                  <a:lnTo>
                    <a:pt x="225" y="168"/>
                  </a:lnTo>
                  <a:lnTo>
                    <a:pt x="226" y="161"/>
                  </a:lnTo>
                  <a:lnTo>
                    <a:pt x="226" y="153"/>
                  </a:lnTo>
                  <a:lnTo>
                    <a:pt x="225" y="147"/>
                  </a:lnTo>
                  <a:lnTo>
                    <a:pt x="223" y="140"/>
                  </a:lnTo>
                  <a:lnTo>
                    <a:pt x="221" y="134"/>
                  </a:lnTo>
                  <a:lnTo>
                    <a:pt x="215" y="123"/>
                  </a:lnTo>
                  <a:lnTo>
                    <a:pt x="210" y="112"/>
                  </a:lnTo>
                  <a:lnTo>
                    <a:pt x="203" y="100"/>
                  </a:lnTo>
                  <a:lnTo>
                    <a:pt x="198" y="90"/>
                  </a:lnTo>
                  <a:lnTo>
                    <a:pt x="196" y="84"/>
                  </a:lnTo>
                  <a:lnTo>
                    <a:pt x="195" y="79"/>
                  </a:lnTo>
                  <a:lnTo>
                    <a:pt x="193" y="74"/>
                  </a:lnTo>
                  <a:lnTo>
                    <a:pt x="193" y="68"/>
                  </a:lnTo>
                  <a:lnTo>
                    <a:pt x="195" y="59"/>
                  </a:lnTo>
                  <a:lnTo>
                    <a:pt x="197" y="51"/>
                  </a:lnTo>
                  <a:lnTo>
                    <a:pt x="200" y="43"/>
                  </a:lnTo>
                  <a:lnTo>
                    <a:pt x="204" y="36"/>
                  </a:lnTo>
                  <a:lnTo>
                    <a:pt x="213" y="25"/>
                  </a:lnTo>
                  <a:lnTo>
                    <a:pt x="220" y="19"/>
                  </a:lnTo>
                  <a:lnTo>
                    <a:pt x="213" y="14"/>
                  </a:lnTo>
                  <a:lnTo>
                    <a:pt x="203" y="11"/>
                  </a:lnTo>
                  <a:lnTo>
                    <a:pt x="191" y="7"/>
                  </a:lnTo>
                  <a:lnTo>
                    <a:pt x="179" y="5"/>
                  </a:lnTo>
                  <a:lnTo>
                    <a:pt x="154" y="2"/>
                  </a:lnTo>
                  <a:lnTo>
                    <a:pt x="133" y="0"/>
                  </a:lnTo>
                  <a:lnTo>
                    <a:pt x="20" y="6"/>
                  </a:lnTo>
                  <a:lnTo>
                    <a:pt x="20" y="19"/>
                  </a:lnTo>
                  <a:lnTo>
                    <a:pt x="18" y="31"/>
                  </a:lnTo>
                  <a:lnTo>
                    <a:pt x="14" y="42"/>
                  </a:lnTo>
                  <a:lnTo>
                    <a:pt x="10" y="54"/>
                  </a:lnTo>
                  <a:lnTo>
                    <a:pt x="7" y="66"/>
                  </a:lnTo>
                  <a:lnTo>
                    <a:pt x="3" y="79"/>
                  </a:lnTo>
                  <a:lnTo>
                    <a:pt x="1" y="93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3" y="130"/>
                  </a:lnTo>
                  <a:lnTo>
                    <a:pt x="6" y="138"/>
                  </a:lnTo>
                  <a:lnTo>
                    <a:pt x="10" y="146"/>
                  </a:lnTo>
                  <a:lnTo>
                    <a:pt x="19" y="159"/>
                  </a:lnTo>
                  <a:lnTo>
                    <a:pt x="30" y="173"/>
                  </a:lnTo>
                  <a:lnTo>
                    <a:pt x="41" y="185"/>
                  </a:lnTo>
                  <a:lnTo>
                    <a:pt x="51" y="199"/>
                  </a:lnTo>
                  <a:lnTo>
                    <a:pt x="55" y="207"/>
                  </a:lnTo>
                  <a:lnTo>
                    <a:pt x="57" y="216"/>
                  </a:lnTo>
                  <a:lnTo>
                    <a:pt x="59" y="225"/>
                  </a:lnTo>
                  <a:lnTo>
                    <a:pt x="61" y="23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65" name="Freeform 542">
              <a:extLst>
                <a:ext uri="{FF2B5EF4-FFF2-40B4-BE49-F238E27FC236}">
                  <a16:creationId xmlns:a16="http://schemas.microsoft.com/office/drawing/2014/main" id="{19CE874B-1C55-A141-B20B-8963A829D5CF}"/>
                </a:ext>
              </a:extLst>
            </p:cNvPr>
            <p:cNvSpPr>
              <a:spLocks/>
            </p:cNvSpPr>
            <p:nvPr>
              <p:custDataLst>
                <p:tags r:id="rId281"/>
              </p:custDataLst>
            </p:nvPr>
          </p:nvSpPr>
          <p:spPr bwMode="auto">
            <a:xfrm>
              <a:off x="8745379" y="3836881"/>
              <a:ext cx="253730" cy="509645"/>
            </a:xfrm>
            <a:custGeom>
              <a:avLst/>
              <a:gdLst>
                <a:gd name="T0" fmla="*/ 124864 w 478"/>
                <a:gd name="T1" fmla="*/ 57152 h 875"/>
                <a:gd name="T2" fmla="*/ 108767 w 478"/>
                <a:gd name="T3" fmla="*/ 72357 h 875"/>
                <a:gd name="T4" fmla="*/ 86578 w 478"/>
                <a:gd name="T5" fmla="*/ 103293 h 875"/>
                <a:gd name="T6" fmla="*/ 86143 w 478"/>
                <a:gd name="T7" fmla="*/ 111682 h 875"/>
                <a:gd name="T8" fmla="*/ 89624 w 478"/>
                <a:gd name="T9" fmla="*/ 125315 h 875"/>
                <a:gd name="T10" fmla="*/ 96150 w 478"/>
                <a:gd name="T11" fmla="*/ 138947 h 875"/>
                <a:gd name="T12" fmla="*/ 104416 w 478"/>
                <a:gd name="T13" fmla="*/ 151007 h 875"/>
                <a:gd name="T14" fmla="*/ 112682 w 478"/>
                <a:gd name="T15" fmla="*/ 157823 h 875"/>
                <a:gd name="T16" fmla="*/ 121384 w 478"/>
                <a:gd name="T17" fmla="*/ 172504 h 875"/>
                <a:gd name="T18" fmla="*/ 128345 w 478"/>
                <a:gd name="T19" fmla="*/ 189283 h 875"/>
                <a:gd name="T20" fmla="*/ 132695 w 478"/>
                <a:gd name="T21" fmla="*/ 193477 h 875"/>
                <a:gd name="T22" fmla="*/ 190559 w 478"/>
                <a:gd name="T23" fmla="*/ 261640 h 875"/>
                <a:gd name="T24" fmla="*/ 204917 w 478"/>
                <a:gd name="T25" fmla="*/ 308830 h 875"/>
                <a:gd name="T26" fmla="*/ 207962 w 478"/>
                <a:gd name="T27" fmla="*/ 339241 h 875"/>
                <a:gd name="T28" fmla="*/ 207092 w 478"/>
                <a:gd name="T29" fmla="*/ 360214 h 875"/>
                <a:gd name="T30" fmla="*/ 207962 w 478"/>
                <a:gd name="T31" fmla="*/ 371225 h 875"/>
                <a:gd name="T32" fmla="*/ 194475 w 478"/>
                <a:gd name="T33" fmla="*/ 376468 h 875"/>
                <a:gd name="T34" fmla="*/ 182728 w 478"/>
                <a:gd name="T35" fmla="*/ 384333 h 875"/>
                <a:gd name="T36" fmla="*/ 170111 w 478"/>
                <a:gd name="T37" fmla="*/ 396393 h 875"/>
                <a:gd name="T38" fmla="*/ 158799 w 478"/>
                <a:gd name="T39" fmla="*/ 413696 h 875"/>
                <a:gd name="T40" fmla="*/ 151403 w 478"/>
                <a:gd name="T41" fmla="*/ 411598 h 875"/>
                <a:gd name="T42" fmla="*/ 138786 w 478"/>
                <a:gd name="T43" fmla="*/ 413696 h 875"/>
                <a:gd name="T44" fmla="*/ 136176 w 478"/>
                <a:gd name="T45" fmla="*/ 421561 h 875"/>
                <a:gd name="T46" fmla="*/ 125734 w 478"/>
                <a:gd name="T47" fmla="*/ 439388 h 875"/>
                <a:gd name="T48" fmla="*/ 111377 w 478"/>
                <a:gd name="T49" fmla="*/ 455118 h 875"/>
                <a:gd name="T50" fmla="*/ 103981 w 478"/>
                <a:gd name="T51" fmla="*/ 458788 h 875"/>
                <a:gd name="T52" fmla="*/ 100936 w 478"/>
                <a:gd name="T53" fmla="*/ 455118 h 875"/>
                <a:gd name="T54" fmla="*/ 97890 w 478"/>
                <a:gd name="T55" fmla="*/ 442534 h 875"/>
                <a:gd name="T56" fmla="*/ 100500 w 478"/>
                <a:gd name="T57" fmla="*/ 419463 h 875"/>
                <a:gd name="T58" fmla="*/ 110072 w 478"/>
                <a:gd name="T59" fmla="*/ 406355 h 875"/>
                <a:gd name="T60" fmla="*/ 120514 w 478"/>
                <a:gd name="T61" fmla="*/ 398490 h 875"/>
                <a:gd name="T62" fmla="*/ 128345 w 478"/>
                <a:gd name="T63" fmla="*/ 394820 h 875"/>
                <a:gd name="T64" fmla="*/ 132695 w 478"/>
                <a:gd name="T65" fmla="*/ 389577 h 875"/>
                <a:gd name="T66" fmla="*/ 136611 w 478"/>
                <a:gd name="T67" fmla="*/ 374371 h 875"/>
                <a:gd name="T68" fmla="*/ 143572 w 478"/>
                <a:gd name="T69" fmla="*/ 359690 h 875"/>
                <a:gd name="T70" fmla="*/ 158799 w 478"/>
                <a:gd name="T71" fmla="*/ 337144 h 875"/>
                <a:gd name="T72" fmla="*/ 161410 w 478"/>
                <a:gd name="T73" fmla="*/ 281040 h 875"/>
                <a:gd name="T74" fmla="*/ 158364 w 478"/>
                <a:gd name="T75" fmla="*/ 249056 h 875"/>
                <a:gd name="T76" fmla="*/ 148358 w 478"/>
                <a:gd name="T77" fmla="*/ 223889 h 875"/>
                <a:gd name="T78" fmla="*/ 129215 w 478"/>
                <a:gd name="T79" fmla="*/ 197672 h 875"/>
                <a:gd name="T80" fmla="*/ 95280 w 478"/>
                <a:gd name="T81" fmla="*/ 161493 h 875"/>
                <a:gd name="T82" fmla="*/ 70046 w 478"/>
                <a:gd name="T83" fmla="*/ 133704 h 875"/>
                <a:gd name="T84" fmla="*/ 46987 w 478"/>
                <a:gd name="T85" fmla="*/ 103817 h 875"/>
                <a:gd name="T86" fmla="*/ 31325 w 478"/>
                <a:gd name="T87" fmla="*/ 76552 h 875"/>
                <a:gd name="T88" fmla="*/ 18273 w 478"/>
                <a:gd name="T89" fmla="*/ 54530 h 875"/>
                <a:gd name="T90" fmla="*/ 20013 w 478"/>
                <a:gd name="T91" fmla="*/ 21497 h 875"/>
                <a:gd name="T92" fmla="*/ 56124 w 478"/>
                <a:gd name="T93" fmla="*/ 9962 h 875"/>
                <a:gd name="T94" fmla="*/ 64390 w 478"/>
                <a:gd name="T95" fmla="*/ 2622 h 875"/>
                <a:gd name="T96" fmla="*/ 76137 w 478"/>
                <a:gd name="T97" fmla="*/ 8389 h 875"/>
                <a:gd name="T98" fmla="*/ 96150 w 478"/>
                <a:gd name="T99" fmla="*/ 18352 h 875"/>
                <a:gd name="T100" fmla="*/ 117033 w 478"/>
                <a:gd name="T101" fmla="*/ 35130 h 8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78" h="875">
                  <a:moveTo>
                    <a:pt x="299" y="104"/>
                  </a:moveTo>
                  <a:lnTo>
                    <a:pt x="295" y="106"/>
                  </a:lnTo>
                  <a:lnTo>
                    <a:pt x="287" y="109"/>
                  </a:lnTo>
                  <a:lnTo>
                    <a:pt x="277" y="116"/>
                  </a:lnTo>
                  <a:lnTo>
                    <a:pt x="264" y="126"/>
                  </a:lnTo>
                  <a:lnTo>
                    <a:pt x="250" y="138"/>
                  </a:lnTo>
                  <a:lnTo>
                    <a:pt x="233" y="154"/>
                  </a:lnTo>
                  <a:lnTo>
                    <a:pt x="217" y="173"/>
                  </a:lnTo>
                  <a:lnTo>
                    <a:pt x="199" y="197"/>
                  </a:lnTo>
                  <a:lnTo>
                    <a:pt x="197" y="201"/>
                  </a:lnTo>
                  <a:lnTo>
                    <a:pt x="197" y="207"/>
                  </a:lnTo>
                  <a:lnTo>
                    <a:pt x="198" y="213"/>
                  </a:lnTo>
                  <a:lnTo>
                    <a:pt x="199" y="221"/>
                  </a:lnTo>
                  <a:lnTo>
                    <a:pt x="202" y="229"/>
                  </a:lnTo>
                  <a:lnTo>
                    <a:pt x="206" y="239"/>
                  </a:lnTo>
                  <a:lnTo>
                    <a:pt x="210" y="248"/>
                  </a:lnTo>
                  <a:lnTo>
                    <a:pt x="214" y="256"/>
                  </a:lnTo>
                  <a:lnTo>
                    <a:pt x="221" y="265"/>
                  </a:lnTo>
                  <a:lnTo>
                    <a:pt x="226" y="273"/>
                  </a:lnTo>
                  <a:lnTo>
                    <a:pt x="233" y="281"/>
                  </a:lnTo>
                  <a:lnTo>
                    <a:pt x="240" y="288"/>
                  </a:lnTo>
                  <a:lnTo>
                    <a:pt x="246" y="294"/>
                  </a:lnTo>
                  <a:lnTo>
                    <a:pt x="253" y="298"/>
                  </a:lnTo>
                  <a:lnTo>
                    <a:pt x="259" y="301"/>
                  </a:lnTo>
                  <a:lnTo>
                    <a:pt x="266" y="302"/>
                  </a:lnTo>
                  <a:lnTo>
                    <a:pt x="271" y="314"/>
                  </a:lnTo>
                  <a:lnTo>
                    <a:pt x="279" y="329"/>
                  </a:lnTo>
                  <a:lnTo>
                    <a:pt x="286" y="346"/>
                  </a:lnTo>
                  <a:lnTo>
                    <a:pt x="292" y="357"/>
                  </a:lnTo>
                  <a:lnTo>
                    <a:pt x="295" y="361"/>
                  </a:lnTo>
                  <a:lnTo>
                    <a:pt x="298" y="365"/>
                  </a:lnTo>
                  <a:lnTo>
                    <a:pt x="302" y="367"/>
                  </a:lnTo>
                  <a:lnTo>
                    <a:pt x="305" y="369"/>
                  </a:lnTo>
                  <a:lnTo>
                    <a:pt x="313" y="372"/>
                  </a:lnTo>
                  <a:lnTo>
                    <a:pt x="319" y="376"/>
                  </a:lnTo>
                  <a:lnTo>
                    <a:pt x="438" y="499"/>
                  </a:lnTo>
                  <a:lnTo>
                    <a:pt x="453" y="535"/>
                  </a:lnTo>
                  <a:lnTo>
                    <a:pt x="466" y="571"/>
                  </a:lnTo>
                  <a:lnTo>
                    <a:pt x="471" y="589"/>
                  </a:lnTo>
                  <a:lnTo>
                    <a:pt x="475" y="607"/>
                  </a:lnTo>
                  <a:lnTo>
                    <a:pt x="477" y="627"/>
                  </a:lnTo>
                  <a:lnTo>
                    <a:pt x="478" y="647"/>
                  </a:lnTo>
                  <a:lnTo>
                    <a:pt x="477" y="666"/>
                  </a:lnTo>
                  <a:lnTo>
                    <a:pt x="476" y="680"/>
                  </a:lnTo>
                  <a:lnTo>
                    <a:pt x="476" y="687"/>
                  </a:lnTo>
                  <a:lnTo>
                    <a:pt x="476" y="693"/>
                  </a:lnTo>
                  <a:lnTo>
                    <a:pt x="476" y="700"/>
                  </a:lnTo>
                  <a:lnTo>
                    <a:pt x="478" y="708"/>
                  </a:lnTo>
                  <a:lnTo>
                    <a:pt x="467" y="711"/>
                  </a:lnTo>
                  <a:lnTo>
                    <a:pt x="457" y="714"/>
                  </a:lnTo>
                  <a:lnTo>
                    <a:pt x="447" y="718"/>
                  </a:lnTo>
                  <a:lnTo>
                    <a:pt x="437" y="722"/>
                  </a:lnTo>
                  <a:lnTo>
                    <a:pt x="428" y="727"/>
                  </a:lnTo>
                  <a:lnTo>
                    <a:pt x="420" y="733"/>
                  </a:lnTo>
                  <a:lnTo>
                    <a:pt x="412" y="739"/>
                  </a:lnTo>
                  <a:lnTo>
                    <a:pt x="404" y="744"/>
                  </a:lnTo>
                  <a:lnTo>
                    <a:pt x="391" y="756"/>
                  </a:lnTo>
                  <a:lnTo>
                    <a:pt x="380" y="767"/>
                  </a:lnTo>
                  <a:lnTo>
                    <a:pt x="371" y="778"/>
                  </a:lnTo>
                  <a:lnTo>
                    <a:pt x="365" y="789"/>
                  </a:lnTo>
                  <a:lnTo>
                    <a:pt x="360" y="786"/>
                  </a:lnTo>
                  <a:lnTo>
                    <a:pt x="354" y="785"/>
                  </a:lnTo>
                  <a:lnTo>
                    <a:pt x="348" y="785"/>
                  </a:lnTo>
                  <a:lnTo>
                    <a:pt x="342" y="786"/>
                  </a:lnTo>
                  <a:lnTo>
                    <a:pt x="330" y="788"/>
                  </a:lnTo>
                  <a:lnTo>
                    <a:pt x="319" y="789"/>
                  </a:lnTo>
                  <a:lnTo>
                    <a:pt x="318" y="793"/>
                  </a:lnTo>
                  <a:lnTo>
                    <a:pt x="316" y="798"/>
                  </a:lnTo>
                  <a:lnTo>
                    <a:pt x="313" y="804"/>
                  </a:lnTo>
                  <a:lnTo>
                    <a:pt x="310" y="810"/>
                  </a:lnTo>
                  <a:lnTo>
                    <a:pt x="300" y="824"/>
                  </a:lnTo>
                  <a:lnTo>
                    <a:pt x="289" y="838"/>
                  </a:lnTo>
                  <a:lnTo>
                    <a:pt x="276" y="853"/>
                  </a:lnTo>
                  <a:lnTo>
                    <a:pt x="263" y="864"/>
                  </a:lnTo>
                  <a:lnTo>
                    <a:pt x="256" y="868"/>
                  </a:lnTo>
                  <a:lnTo>
                    <a:pt x="250" y="872"/>
                  </a:lnTo>
                  <a:lnTo>
                    <a:pt x="244" y="874"/>
                  </a:lnTo>
                  <a:lnTo>
                    <a:pt x="239" y="875"/>
                  </a:lnTo>
                  <a:lnTo>
                    <a:pt x="236" y="874"/>
                  </a:lnTo>
                  <a:lnTo>
                    <a:pt x="234" y="872"/>
                  </a:lnTo>
                  <a:lnTo>
                    <a:pt x="232" y="868"/>
                  </a:lnTo>
                  <a:lnTo>
                    <a:pt x="230" y="864"/>
                  </a:lnTo>
                  <a:lnTo>
                    <a:pt x="226" y="854"/>
                  </a:lnTo>
                  <a:lnTo>
                    <a:pt x="225" y="844"/>
                  </a:lnTo>
                  <a:lnTo>
                    <a:pt x="226" y="830"/>
                  </a:lnTo>
                  <a:lnTo>
                    <a:pt x="229" y="816"/>
                  </a:lnTo>
                  <a:lnTo>
                    <a:pt x="231" y="800"/>
                  </a:lnTo>
                  <a:lnTo>
                    <a:pt x="232" y="782"/>
                  </a:lnTo>
                  <a:lnTo>
                    <a:pt x="244" y="779"/>
                  </a:lnTo>
                  <a:lnTo>
                    <a:pt x="253" y="775"/>
                  </a:lnTo>
                  <a:lnTo>
                    <a:pt x="262" y="770"/>
                  </a:lnTo>
                  <a:lnTo>
                    <a:pt x="269" y="765"/>
                  </a:lnTo>
                  <a:lnTo>
                    <a:pt x="277" y="760"/>
                  </a:lnTo>
                  <a:lnTo>
                    <a:pt x="285" y="756"/>
                  </a:lnTo>
                  <a:lnTo>
                    <a:pt x="289" y="754"/>
                  </a:lnTo>
                  <a:lnTo>
                    <a:pt x="295" y="753"/>
                  </a:lnTo>
                  <a:lnTo>
                    <a:pt x="300" y="752"/>
                  </a:lnTo>
                  <a:lnTo>
                    <a:pt x="305" y="752"/>
                  </a:lnTo>
                  <a:lnTo>
                    <a:pt x="305" y="743"/>
                  </a:lnTo>
                  <a:lnTo>
                    <a:pt x="308" y="733"/>
                  </a:lnTo>
                  <a:lnTo>
                    <a:pt x="311" y="723"/>
                  </a:lnTo>
                  <a:lnTo>
                    <a:pt x="314" y="714"/>
                  </a:lnTo>
                  <a:lnTo>
                    <a:pt x="319" y="705"/>
                  </a:lnTo>
                  <a:lnTo>
                    <a:pt x="324" y="695"/>
                  </a:lnTo>
                  <a:lnTo>
                    <a:pt x="330" y="686"/>
                  </a:lnTo>
                  <a:lnTo>
                    <a:pt x="336" y="677"/>
                  </a:lnTo>
                  <a:lnTo>
                    <a:pt x="349" y="659"/>
                  </a:lnTo>
                  <a:lnTo>
                    <a:pt x="365" y="643"/>
                  </a:lnTo>
                  <a:lnTo>
                    <a:pt x="378" y="629"/>
                  </a:lnTo>
                  <a:lnTo>
                    <a:pt x="392" y="616"/>
                  </a:lnTo>
                  <a:lnTo>
                    <a:pt x="371" y="536"/>
                  </a:lnTo>
                  <a:lnTo>
                    <a:pt x="371" y="514"/>
                  </a:lnTo>
                  <a:lnTo>
                    <a:pt x="368" y="493"/>
                  </a:lnTo>
                  <a:lnTo>
                    <a:pt x="364" y="475"/>
                  </a:lnTo>
                  <a:lnTo>
                    <a:pt x="357" y="458"/>
                  </a:lnTo>
                  <a:lnTo>
                    <a:pt x="349" y="442"/>
                  </a:lnTo>
                  <a:lnTo>
                    <a:pt x="341" y="427"/>
                  </a:lnTo>
                  <a:lnTo>
                    <a:pt x="331" y="414"/>
                  </a:lnTo>
                  <a:lnTo>
                    <a:pt x="321" y="402"/>
                  </a:lnTo>
                  <a:lnTo>
                    <a:pt x="297" y="377"/>
                  </a:lnTo>
                  <a:lnTo>
                    <a:pt x="271" y="355"/>
                  </a:lnTo>
                  <a:lnTo>
                    <a:pt x="245" y="332"/>
                  </a:lnTo>
                  <a:lnTo>
                    <a:pt x="219" y="308"/>
                  </a:lnTo>
                  <a:lnTo>
                    <a:pt x="199" y="292"/>
                  </a:lnTo>
                  <a:lnTo>
                    <a:pt x="179" y="273"/>
                  </a:lnTo>
                  <a:lnTo>
                    <a:pt x="161" y="255"/>
                  </a:lnTo>
                  <a:lnTo>
                    <a:pt x="142" y="237"/>
                  </a:lnTo>
                  <a:lnTo>
                    <a:pt x="124" y="217"/>
                  </a:lnTo>
                  <a:lnTo>
                    <a:pt x="108" y="198"/>
                  </a:lnTo>
                  <a:lnTo>
                    <a:pt x="92" y="179"/>
                  </a:lnTo>
                  <a:lnTo>
                    <a:pt x="79" y="160"/>
                  </a:lnTo>
                  <a:lnTo>
                    <a:pt x="72" y="146"/>
                  </a:lnTo>
                  <a:lnTo>
                    <a:pt x="63" y="133"/>
                  </a:lnTo>
                  <a:lnTo>
                    <a:pt x="53" y="118"/>
                  </a:lnTo>
                  <a:lnTo>
                    <a:pt x="42" y="104"/>
                  </a:lnTo>
                  <a:lnTo>
                    <a:pt x="21" y="77"/>
                  </a:lnTo>
                  <a:lnTo>
                    <a:pt x="0" y="49"/>
                  </a:lnTo>
                  <a:lnTo>
                    <a:pt x="46" y="41"/>
                  </a:lnTo>
                  <a:lnTo>
                    <a:pt x="91" y="32"/>
                  </a:lnTo>
                  <a:lnTo>
                    <a:pt x="111" y="26"/>
                  </a:lnTo>
                  <a:lnTo>
                    <a:pt x="129" y="19"/>
                  </a:lnTo>
                  <a:lnTo>
                    <a:pt x="136" y="15"/>
                  </a:lnTo>
                  <a:lnTo>
                    <a:pt x="143" y="11"/>
                  </a:lnTo>
                  <a:lnTo>
                    <a:pt x="148" y="5"/>
                  </a:lnTo>
                  <a:lnTo>
                    <a:pt x="153" y="0"/>
                  </a:lnTo>
                  <a:lnTo>
                    <a:pt x="163" y="9"/>
                  </a:lnTo>
                  <a:lnTo>
                    <a:pt x="175" y="16"/>
                  </a:lnTo>
                  <a:lnTo>
                    <a:pt x="186" y="21"/>
                  </a:lnTo>
                  <a:lnTo>
                    <a:pt x="198" y="26"/>
                  </a:lnTo>
                  <a:lnTo>
                    <a:pt x="221" y="35"/>
                  </a:lnTo>
                  <a:lnTo>
                    <a:pt x="239" y="43"/>
                  </a:lnTo>
                  <a:lnTo>
                    <a:pt x="256" y="55"/>
                  </a:lnTo>
                  <a:lnTo>
                    <a:pt x="269" y="67"/>
                  </a:lnTo>
                  <a:lnTo>
                    <a:pt x="282" y="82"/>
                  </a:lnTo>
                  <a:lnTo>
                    <a:pt x="299" y="10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66" name="Freeform 544">
              <a:extLst>
                <a:ext uri="{FF2B5EF4-FFF2-40B4-BE49-F238E27FC236}">
                  <a16:creationId xmlns:a16="http://schemas.microsoft.com/office/drawing/2014/main" id="{60B6367D-94AA-1D44-875D-3229EFF385A0}"/>
                </a:ext>
              </a:extLst>
            </p:cNvPr>
            <p:cNvSpPr>
              <a:spLocks/>
            </p:cNvSpPr>
            <p:nvPr>
              <p:custDataLst>
                <p:tags r:id="rId282"/>
              </p:custDataLst>
            </p:nvPr>
          </p:nvSpPr>
          <p:spPr bwMode="auto">
            <a:xfrm>
              <a:off x="7255919" y="3775160"/>
              <a:ext cx="213057" cy="301553"/>
            </a:xfrm>
            <a:custGeom>
              <a:avLst/>
              <a:gdLst>
                <a:gd name="T0" fmla="*/ 87531 w 399"/>
                <a:gd name="T1" fmla="*/ 4192 h 518"/>
                <a:gd name="T2" fmla="*/ 88407 w 399"/>
                <a:gd name="T3" fmla="*/ 11529 h 518"/>
                <a:gd name="T4" fmla="*/ 91033 w 399"/>
                <a:gd name="T5" fmla="*/ 18866 h 518"/>
                <a:gd name="T6" fmla="*/ 93659 w 399"/>
                <a:gd name="T7" fmla="*/ 25679 h 518"/>
                <a:gd name="T8" fmla="*/ 98035 w 399"/>
                <a:gd name="T9" fmla="*/ 33016 h 518"/>
                <a:gd name="T10" fmla="*/ 102849 w 399"/>
                <a:gd name="T11" fmla="*/ 39304 h 518"/>
                <a:gd name="T12" fmla="*/ 108977 w 399"/>
                <a:gd name="T13" fmla="*/ 45069 h 518"/>
                <a:gd name="T14" fmla="*/ 115541 w 399"/>
                <a:gd name="T15" fmla="*/ 49786 h 518"/>
                <a:gd name="T16" fmla="*/ 138299 w 399"/>
                <a:gd name="T17" fmla="*/ 55550 h 518"/>
                <a:gd name="T18" fmla="*/ 159745 w 399"/>
                <a:gd name="T19" fmla="*/ 62363 h 518"/>
                <a:gd name="T20" fmla="*/ 166310 w 399"/>
                <a:gd name="T21" fmla="*/ 66555 h 518"/>
                <a:gd name="T22" fmla="*/ 171561 w 399"/>
                <a:gd name="T23" fmla="*/ 71796 h 518"/>
                <a:gd name="T24" fmla="*/ 174187 w 399"/>
                <a:gd name="T25" fmla="*/ 79133 h 518"/>
                <a:gd name="T26" fmla="*/ 174187 w 399"/>
                <a:gd name="T27" fmla="*/ 91186 h 518"/>
                <a:gd name="T28" fmla="*/ 170686 w 399"/>
                <a:gd name="T29" fmla="*/ 104812 h 518"/>
                <a:gd name="T30" fmla="*/ 161495 w 399"/>
                <a:gd name="T31" fmla="*/ 125250 h 518"/>
                <a:gd name="T32" fmla="*/ 150554 w 399"/>
                <a:gd name="T33" fmla="*/ 144640 h 518"/>
                <a:gd name="T34" fmla="*/ 143551 w 399"/>
                <a:gd name="T35" fmla="*/ 158790 h 518"/>
                <a:gd name="T36" fmla="*/ 137424 w 399"/>
                <a:gd name="T37" fmla="*/ 172939 h 518"/>
                <a:gd name="T38" fmla="*/ 134361 w 399"/>
                <a:gd name="T39" fmla="*/ 188661 h 518"/>
                <a:gd name="T40" fmla="*/ 129984 w 399"/>
                <a:gd name="T41" fmla="*/ 197570 h 518"/>
                <a:gd name="T42" fmla="*/ 117292 w 399"/>
                <a:gd name="T43" fmla="*/ 202810 h 518"/>
                <a:gd name="T44" fmla="*/ 107664 w 399"/>
                <a:gd name="T45" fmla="*/ 209099 h 518"/>
                <a:gd name="T46" fmla="*/ 102849 w 399"/>
                <a:gd name="T47" fmla="*/ 213816 h 518"/>
                <a:gd name="T48" fmla="*/ 99348 w 399"/>
                <a:gd name="T49" fmla="*/ 218532 h 518"/>
                <a:gd name="T50" fmla="*/ 98035 w 399"/>
                <a:gd name="T51" fmla="*/ 223773 h 518"/>
                <a:gd name="T52" fmla="*/ 93221 w 399"/>
                <a:gd name="T53" fmla="*/ 229537 h 518"/>
                <a:gd name="T54" fmla="*/ 82279 w 399"/>
                <a:gd name="T55" fmla="*/ 235826 h 518"/>
                <a:gd name="T56" fmla="*/ 75715 w 399"/>
                <a:gd name="T57" fmla="*/ 238970 h 518"/>
                <a:gd name="T58" fmla="*/ 72651 w 399"/>
                <a:gd name="T59" fmla="*/ 244735 h 518"/>
                <a:gd name="T60" fmla="*/ 69150 w 399"/>
                <a:gd name="T61" fmla="*/ 252072 h 518"/>
                <a:gd name="T62" fmla="*/ 63898 w 399"/>
                <a:gd name="T63" fmla="*/ 256788 h 518"/>
                <a:gd name="T64" fmla="*/ 57333 w 399"/>
                <a:gd name="T65" fmla="*/ 258885 h 518"/>
                <a:gd name="T66" fmla="*/ 44641 w 399"/>
                <a:gd name="T67" fmla="*/ 260981 h 518"/>
                <a:gd name="T68" fmla="*/ 31949 w 399"/>
                <a:gd name="T69" fmla="*/ 264125 h 518"/>
                <a:gd name="T70" fmla="*/ 24071 w 399"/>
                <a:gd name="T71" fmla="*/ 268318 h 518"/>
                <a:gd name="T72" fmla="*/ 20132 w 399"/>
                <a:gd name="T73" fmla="*/ 269366 h 518"/>
                <a:gd name="T74" fmla="*/ 18819 w 399"/>
                <a:gd name="T75" fmla="*/ 265173 h 518"/>
                <a:gd name="T76" fmla="*/ 16631 w 399"/>
                <a:gd name="T77" fmla="*/ 260457 h 518"/>
                <a:gd name="T78" fmla="*/ 14880 w 399"/>
                <a:gd name="T79" fmla="*/ 255216 h 518"/>
                <a:gd name="T80" fmla="*/ 14443 w 399"/>
                <a:gd name="T81" fmla="*/ 245259 h 518"/>
                <a:gd name="T82" fmla="*/ 12692 w 399"/>
                <a:gd name="T83" fmla="*/ 233206 h 518"/>
                <a:gd name="T84" fmla="*/ 7440 w 399"/>
                <a:gd name="T85" fmla="*/ 219056 h 518"/>
                <a:gd name="T86" fmla="*/ 0 w 399"/>
                <a:gd name="T87" fmla="*/ 187613 h 518"/>
                <a:gd name="T88" fmla="*/ 84905 w 399"/>
                <a:gd name="T89" fmla="*/ 96951 h 518"/>
                <a:gd name="T90" fmla="*/ 87531 w 399"/>
                <a:gd name="T91" fmla="*/ 0 h 5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99" h="518">
                  <a:moveTo>
                    <a:pt x="200" y="0"/>
                  </a:moveTo>
                  <a:lnTo>
                    <a:pt x="200" y="8"/>
                  </a:lnTo>
                  <a:lnTo>
                    <a:pt x="201" y="15"/>
                  </a:lnTo>
                  <a:lnTo>
                    <a:pt x="202" y="22"/>
                  </a:lnTo>
                  <a:lnTo>
                    <a:pt x="205" y="29"/>
                  </a:lnTo>
                  <a:lnTo>
                    <a:pt x="208" y="36"/>
                  </a:lnTo>
                  <a:lnTo>
                    <a:pt x="211" y="42"/>
                  </a:lnTo>
                  <a:lnTo>
                    <a:pt x="214" y="49"/>
                  </a:lnTo>
                  <a:lnTo>
                    <a:pt x="219" y="56"/>
                  </a:lnTo>
                  <a:lnTo>
                    <a:pt x="224" y="63"/>
                  </a:lnTo>
                  <a:lnTo>
                    <a:pt x="230" y="69"/>
                  </a:lnTo>
                  <a:lnTo>
                    <a:pt x="235" y="75"/>
                  </a:lnTo>
                  <a:lnTo>
                    <a:pt x="242" y="81"/>
                  </a:lnTo>
                  <a:lnTo>
                    <a:pt x="249" y="86"/>
                  </a:lnTo>
                  <a:lnTo>
                    <a:pt x="256" y="91"/>
                  </a:lnTo>
                  <a:lnTo>
                    <a:pt x="264" y="95"/>
                  </a:lnTo>
                  <a:lnTo>
                    <a:pt x="273" y="98"/>
                  </a:lnTo>
                  <a:lnTo>
                    <a:pt x="316" y="106"/>
                  </a:lnTo>
                  <a:lnTo>
                    <a:pt x="356" y="116"/>
                  </a:lnTo>
                  <a:lnTo>
                    <a:pt x="365" y="119"/>
                  </a:lnTo>
                  <a:lnTo>
                    <a:pt x="374" y="123"/>
                  </a:lnTo>
                  <a:lnTo>
                    <a:pt x="380" y="127"/>
                  </a:lnTo>
                  <a:lnTo>
                    <a:pt x="387" y="132"/>
                  </a:lnTo>
                  <a:lnTo>
                    <a:pt x="392" y="137"/>
                  </a:lnTo>
                  <a:lnTo>
                    <a:pt x="396" y="144"/>
                  </a:lnTo>
                  <a:lnTo>
                    <a:pt x="398" y="151"/>
                  </a:lnTo>
                  <a:lnTo>
                    <a:pt x="399" y="160"/>
                  </a:lnTo>
                  <a:lnTo>
                    <a:pt x="398" y="174"/>
                  </a:lnTo>
                  <a:lnTo>
                    <a:pt x="396" y="187"/>
                  </a:lnTo>
                  <a:lnTo>
                    <a:pt x="390" y="200"/>
                  </a:lnTo>
                  <a:lnTo>
                    <a:pt x="385" y="213"/>
                  </a:lnTo>
                  <a:lnTo>
                    <a:pt x="369" y="239"/>
                  </a:lnTo>
                  <a:lnTo>
                    <a:pt x="353" y="263"/>
                  </a:lnTo>
                  <a:lnTo>
                    <a:pt x="344" y="276"/>
                  </a:lnTo>
                  <a:lnTo>
                    <a:pt x="335" y="290"/>
                  </a:lnTo>
                  <a:lnTo>
                    <a:pt x="328" y="303"/>
                  </a:lnTo>
                  <a:lnTo>
                    <a:pt x="321" y="316"/>
                  </a:lnTo>
                  <a:lnTo>
                    <a:pt x="314" y="330"/>
                  </a:lnTo>
                  <a:lnTo>
                    <a:pt x="310" y="345"/>
                  </a:lnTo>
                  <a:lnTo>
                    <a:pt x="307" y="360"/>
                  </a:lnTo>
                  <a:lnTo>
                    <a:pt x="306" y="376"/>
                  </a:lnTo>
                  <a:lnTo>
                    <a:pt x="297" y="377"/>
                  </a:lnTo>
                  <a:lnTo>
                    <a:pt x="284" y="381"/>
                  </a:lnTo>
                  <a:lnTo>
                    <a:pt x="268" y="387"/>
                  </a:lnTo>
                  <a:lnTo>
                    <a:pt x="254" y="395"/>
                  </a:lnTo>
                  <a:lnTo>
                    <a:pt x="246" y="399"/>
                  </a:lnTo>
                  <a:lnTo>
                    <a:pt x="241" y="403"/>
                  </a:lnTo>
                  <a:lnTo>
                    <a:pt x="235" y="408"/>
                  </a:lnTo>
                  <a:lnTo>
                    <a:pt x="231" y="413"/>
                  </a:lnTo>
                  <a:lnTo>
                    <a:pt x="227" y="417"/>
                  </a:lnTo>
                  <a:lnTo>
                    <a:pt x="225" y="422"/>
                  </a:lnTo>
                  <a:lnTo>
                    <a:pt x="224" y="427"/>
                  </a:lnTo>
                  <a:lnTo>
                    <a:pt x="227" y="431"/>
                  </a:lnTo>
                  <a:lnTo>
                    <a:pt x="213" y="438"/>
                  </a:lnTo>
                  <a:lnTo>
                    <a:pt x="197" y="446"/>
                  </a:lnTo>
                  <a:lnTo>
                    <a:pt x="188" y="450"/>
                  </a:lnTo>
                  <a:lnTo>
                    <a:pt x="179" y="454"/>
                  </a:lnTo>
                  <a:lnTo>
                    <a:pt x="173" y="456"/>
                  </a:lnTo>
                  <a:lnTo>
                    <a:pt x="166" y="456"/>
                  </a:lnTo>
                  <a:lnTo>
                    <a:pt x="166" y="467"/>
                  </a:lnTo>
                  <a:lnTo>
                    <a:pt x="163" y="475"/>
                  </a:lnTo>
                  <a:lnTo>
                    <a:pt x="158" y="481"/>
                  </a:lnTo>
                  <a:lnTo>
                    <a:pt x="153" y="486"/>
                  </a:lnTo>
                  <a:lnTo>
                    <a:pt x="146" y="490"/>
                  </a:lnTo>
                  <a:lnTo>
                    <a:pt x="139" y="493"/>
                  </a:lnTo>
                  <a:lnTo>
                    <a:pt x="131" y="494"/>
                  </a:lnTo>
                  <a:lnTo>
                    <a:pt x="122" y="496"/>
                  </a:lnTo>
                  <a:lnTo>
                    <a:pt x="102" y="498"/>
                  </a:lnTo>
                  <a:lnTo>
                    <a:pt x="83" y="501"/>
                  </a:lnTo>
                  <a:lnTo>
                    <a:pt x="73" y="504"/>
                  </a:lnTo>
                  <a:lnTo>
                    <a:pt x="64" y="507"/>
                  </a:lnTo>
                  <a:lnTo>
                    <a:pt x="55" y="512"/>
                  </a:lnTo>
                  <a:lnTo>
                    <a:pt x="46" y="518"/>
                  </a:lnTo>
                  <a:lnTo>
                    <a:pt x="46" y="514"/>
                  </a:lnTo>
                  <a:lnTo>
                    <a:pt x="45" y="510"/>
                  </a:lnTo>
                  <a:lnTo>
                    <a:pt x="43" y="506"/>
                  </a:lnTo>
                  <a:lnTo>
                    <a:pt x="40" y="501"/>
                  </a:lnTo>
                  <a:lnTo>
                    <a:pt x="38" y="497"/>
                  </a:lnTo>
                  <a:lnTo>
                    <a:pt x="36" y="492"/>
                  </a:lnTo>
                  <a:lnTo>
                    <a:pt x="34" y="487"/>
                  </a:lnTo>
                  <a:lnTo>
                    <a:pt x="33" y="481"/>
                  </a:lnTo>
                  <a:lnTo>
                    <a:pt x="33" y="468"/>
                  </a:lnTo>
                  <a:lnTo>
                    <a:pt x="31" y="456"/>
                  </a:lnTo>
                  <a:lnTo>
                    <a:pt x="29" y="445"/>
                  </a:lnTo>
                  <a:lnTo>
                    <a:pt x="26" y="436"/>
                  </a:lnTo>
                  <a:lnTo>
                    <a:pt x="17" y="418"/>
                  </a:lnTo>
                  <a:lnTo>
                    <a:pt x="7" y="401"/>
                  </a:lnTo>
                  <a:lnTo>
                    <a:pt x="0" y="358"/>
                  </a:lnTo>
                  <a:lnTo>
                    <a:pt x="113" y="332"/>
                  </a:lnTo>
                  <a:lnTo>
                    <a:pt x="194" y="185"/>
                  </a:lnTo>
                  <a:lnTo>
                    <a:pt x="166" y="136"/>
                  </a:lnTo>
                  <a:lnTo>
                    <a:pt x="20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67" name="Freeform 545">
              <a:extLst>
                <a:ext uri="{FF2B5EF4-FFF2-40B4-BE49-F238E27FC236}">
                  <a16:creationId xmlns:a16="http://schemas.microsoft.com/office/drawing/2014/main" id="{9E0282FC-59D1-ED41-86F3-DCDD5D33312A}"/>
                </a:ext>
              </a:extLst>
            </p:cNvPr>
            <p:cNvSpPr>
              <a:spLocks/>
            </p:cNvSpPr>
            <p:nvPr>
              <p:custDataLst>
                <p:tags r:id="rId283"/>
              </p:custDataLst>
            </p:nvPr>
          </p:nvSpPr>
          <p:spPr bwMode="auto">
            <a:xfrm>
              <a:off x="5702541" y="3835118"/>
              <a:ext cx="459041" cy="428524"/>
            </a:xfrm>
            <a:custGeom>
              <a:avLst/>
              <a:gdLst>
                <a:gd name="T0" fmla="*/ 100359 w 866"/>
                <a:gd name="T1" fmla="*/ 140751 h 740"/>
                <a:gd name="T2" fmla="*/ 106441 w 866"/>
                <a:gd name="T3" fmla="*/ 137623 h 740"/>
                <a:gd name="T4" fmla="*/ 118172 w 866"/>
                <a:gd name="T5" fmla="*/ 141794 h 740"/>
                <a:gd name="T6" fmla="*/ 284134 w 866"/>
                <a:gd name="T7" fmla="*/ 521 h 740"/>
                <a:gd name="T8" fmla="*/ 294995 w 866"/>
                <a:gd name="T9" fmla="*/ 3128 h 740"/>
                <a:gd name="T10" fmla="*/ 308897 w 866"/>
                <a:gd name="T11" fmla="*/ 10947 h 740"/>
                <a:gd name="T12" fmla="*/ 317152 w 866"/>
                <a:gd name="T13" fmla="*/ 18246 h 740"/>
                <a:gd name="T14" fmla="*/ 330186 w 866"/>
                <a:gd name="T15" fmla="*/ 29714 h 740"/>
                <a:gd name="T16" fmla="*/ 343654 w 866"/>
                <a:gd name="T17" fmla="*/ 30757 h 740"/>
                <a:gd name="T18" fmla="*/ 361032 w 866"/>
                <a:gd name="T19" fmla="*/ 22416 h 740"/>
                <a:gd name="T20" fmla="*/ 371025 w 866"/>
                <a:gd name="T21" fmla="*/ 86536 h 740"/>
                <a:gd name="T22" fmla="*/ 376238 w 866"/>
                <a:gd name="T23" fmla="*/ 106866 h 740"/>
                <a:gd name="T24" fmla="*/ 369287 w 866"/>
                <a:gd name="T25" fmla="*/ 156911 h 740"/>
                <a:gd name="T26" fmla="*/ 368418 w 866"/>
                <a:gd name="T27" fmla="*/ 196009 h 740"/>
                <a:gd name="T28" fmla="*/ 362335 w 866"/>
                <a:gd name="T29" fmla="*/ 219467 h 740"/>
                <a:gd name="T30" fmla="*/ 348433 w 866"/>
                <a:gd name="T31" fmla="*/ 243447 h 740"/>
                <a:gd name="T32" fmla="*/ 337572 w 866"/>
                <a:gd name="T33" fmla="*/ 260129 h 740"/>
                <a:gd name="T34" fmla="*/ 329317 w 866"/>
                <a:gd name="T35" fmla="*/ 295577 h 740"/>
                <a:gd name="T36" fmla="*/ 308897 w 866"/>
                <a:gd name="T37" fmla="*/ 327898 h 740"/>
                <a:gd name="T38" fmla="*/ 295429 w 866"/>
                <a:gd name="T39" fmla="*/ 336760 h 740"/>
                <a:gd name="T40" fmla="*/ 279789 w 866"/>
                <a:gd name="T41" fmla="*/ 332589 h 740"/>
                <a:gd name="T42" fmla="*/ 265452 w 866"/>
                <a:gd name="T43" fmla="*/ 325813 h 740"/>
                <a:gd name="T44" fmla="*/ 245902 w 866"/>
                <a:gd name="T45" fmla="*/ 329983 h 740"/>
                <a:gd name="T46" fmla="*/ 230261 w 866"/>
                <a:gd name="T47" fmla="*/ 343537 h 740"/>
                <a:gd name="T48" fmla="*/ 222006 w 866"/>
                <a:gd name="T49" fmla="*/ 354484 h 740"/>
                <a:gd name="T50" fmla="*/ 213317 w 866"/>
                <a:gd name="T51" fmla="*/ 356569 h 740"/>
                <a:gd name="T52" fmla="*/ 204194 w 866"/>
                <a:gd name="T53" fmla="*/ 348228 h 740"/>
                <a:gd name="T54" fmla="*/ 193767 w 866"/>
                <a:gd name="T55" fmla="*/ 333111 h 740"/>
                <a:gd name="T56" fmla="*/ 182906 w 866"/>
                <a:gd name="T57" fmla="*/ 331026 h 740"/>
                <a:gd name="T58" fmla="*/ 175954 w 866"/>
                <a:gd name="T59" fmla="*/ 337281 h 740"/>
                <a:gd name="T60" fmla="*/ 166831 w 866"/>
                <a:gd name="T61" fmla="*/ 339888 h 740"/>
                <a:gd name="T62" fmla="*/ 152059 w 866"/>
                <a:gd name="T63" fmla="*/ 332589 h 740"/>
                <a:gd name="T64" fmla="*/ 132943 w 866"/>
                <a:gd name="T65" fmla="*/ 316950 h 740"/>
                <a:gd name="T66" fmla="*/ 117737 w 866"/>
                <a:gd name="T67" fmla="*/ 314865 h 740"/>
                <a:gd name="T68" fmla="*/ 102966 w 866"/>
                <a:gd name="T69" fmla="*/ 323206 h 740"/>
                <a:gd name="T70" fmla="*/ 90801 w 866"/>
                <a:gd name="T71" fmla="*/ 340409 h 740"/>
                <a:gd name="T72" fmla="*/ 82546 w 866"/>
                <a:gd name="T73" fmla="*/ 360740 h 740"/>
                <a:gd name="T74" fmla="*/ 77333 w 866"/>
                <a:gd name="T75" fmla="*/ 374815 h 740"/>
                <a:gd name="T76" fmla="*/ 64734 w 866"/>
                <a:gd name="T77" fmla="*/ 365953 h 740"/>
                <a:gd name="T78" fmla="*/ 43445 w 866"/>
                <a:gd name="T79" fmla="*/ 385762 h 740"/>
                <a:gd name="T80" fmla="*/ 28674 w 866"/>
                <a:gd name="T81" fmla="*/ 364389 h 740"/>
                <a:gd name="T82" fmla="*/ 27805 w 866"/>
                <a:gd name="T83" fmla="*/ 335717 h 740"/>
                <a:gd name="T84" fmla="*/ 21723 w 866"/>
                <a:gd name="T85" fmla="*/ 319557 h 740"/>
                <a:gd name="T86" fmla="*/ 8689 w 866"/>
                <a:gd name="T87" fmla="*/ 306003 h 740"/>
                <a:gd name="T88" fmla="*/ 2172 w 866"/>
                <a:gd name="T89" fmla="*/ 290885 h 740"/>
                <a:gd name="T90" fmla="*/ 23026 w 866"/>
                <a:gd name="T91" fmla="*/ 276289 h 740"/>
                <a:gd name="T92" fmla="*/ 33019 w 866"/>
                <a:gd name="T93" fmla="*/ 270033 h 740"/>
                <a:gd name="T94" fmla="*/ 60389 w 866"/>
                <a:gd name="T95" fmla="*/ 265863 h 740"/>
                <a:gd name="T96" fmla="*/ 79071 w 866"/>
                <a:gd name="T97" fmla="*/ 260650 h 740"/>
                <a:gd name="T98" fmla="*/ 87325 w 866"/>
                <a:gd name="T99" fmla="*/ 247617 h 740"/>
                <a:gd name="T100" fmla="*/ 95146 w 866"/>
                <a:gd name="T101" fmla="*/ 221031 h 740"/>
                <a:gd name="T102" fmla="*/ 97318 w 866"/>
                <a:gd name="T103" fmla="*/ 191317 h 740"/>
                <a:gd name="T104" fmla="*/ 95146 w 866"/>
                <a:gd name="T105" fmla="*/ 166816 h 7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66" h="740">
                  <a:moveTo>
                    <a:pt x="219" y="283"/>
                  </a:moveTo>
                  <a:lnTo>
                    <a:pt x="223" y="278"/>
                  </a:lnTo>
                  <a:lnTo>
                    <a:pt x="227" y="273"/>
                  </a:lnTo>
                  <a:lnTo>
                    <a:pt x="231" y="270"/>
                  </a:lnTo>
                  <a:lnTo>
                    <a:pt x="234" y="267"/>
                  </a:lnTo>
                  <a:lnTo>
                    <a:pt x="238" y="266"/>
                  </a:lnTo>
                  <a:lnTo>
                    <a:pt x="242" y="264"/>
                  </a:lnTo>
                  <a:lnTo>
                    <a:pt x="245" y="264"/>
                  </a:lnTo>
                  <a:lnTo>
                    <a:pt x="250" y="264"/>
                  </a:lnTo>
                  <a:lnTo>
                    <a:pt x="256" y="265"/>
                  </a:lnTo>
                  <a:lnTo>
                    <a:pt x="264" y="268"/>
                  </a:lnTo>
                  <a:lnTo>
                    <a:pt x="272" y="272"/>
                  </a:lnTo>
                  <a:lnTo>
                    <a:pt x="279" y="277"/>
                  </a:lnTo>
                  <a:lnTo>
                    <a:pt x="645" y="6"/>
                  </a:lnTo>
                  <a:lnTo>
                    <a:pt x="649" y="3"/>
                  </a:lnTo>
                  <a:lnTo>
                    <a:pt x="654" y="1"/>
                  </a:lnTo>
                  <a:lnTo>
                    <a:pt x="658" y="0"/>
                  </a:lnTo>
                  <a:lnTo>
                    <a:pt x="663" y="0"/>
                  </a:lnTo>
                  <a:lnTo>
                    <a:pt x="671" y="2"/>
                  </a:lnTo>
                  <a:lnTo>
                    <a:pt x="679" y="6"/>
                  </a:lnTo>
                  <a:lnTo>
                    <a:pt x="689" y="11"/>
                  </a:lnTo>
                  <a:lnTo>
                    <a:pt x="699" y="17"/>
                  </a:lnTo>
                  <a:lnTo>
                    <a:pt x="704" y="19"/>
                  </a:lnTo>
                  <a:lnTo>
                    <a:pt x="711" y="21"/>
                  </a:lnTo>
                  <a:lnTo>
                    <a:pt x="717" y="23"/>
                  </a:lnTo>
                  <a:lnTo>
                    <a:pt x="724" y="25"/>
                  </a:lnTo>
                  <a:lnTo>
                    <a:pt x="726" y="30"/>
                  </a:lnTo>
                  <a:lnTo>
                    <a:pt x="730" y="35"/>
                  </a:lnTo>
                  <a:lnTo>
                    <a:pt x="736" y="42"/>
                  </a:lnTo>
                  <a:lnTo>
                    <a:pt x="744" y="47"/>
                  </a:lnTo>
                  <a:lnTo>
                    <a:pt x="752" y="53"/>
                  </a:lnTo>
                  <a:lnTo>
                    <a:pt x="760" y="57"/>
                  </a:lnTo>
                  <a:lnTo>
                    <a:pt x="769" y="60"/>
                  </a:lnTo>
                  <a:lnTo>
                    <a:pt x="778" y="61"/>
                  </a:lnTo>
                  <a:lnTo>
                    <a:pt x="784" y="60"/>
                  </a:lnTo>
                  <a:lnTo>
                    <a:pt x="791" y="59"/>
                  </a:lnTo>
                  <a:lnTo>
                    <a:pt x="798" y="57"/>
                  </a:lnTo>
                  <a:lnTo>
                    <a:pt x="804" y="54"/>
                  </a:lnTo>
                  <a:lnTo>
                    <a:pt x="816" y="48"/>
                  </a:lnTo>
                  <a:lnTo>
                    <a:pt x="831" y="43"/>
                  </a:lnTo>
                  <a:lnTo>
                    <a:pt x="824" y="122"/>
                  </a:lnTo>
                  <a:lnTo>
                    <a:pt x="836" y="140"/>
                  </a:lnTo>
                  <a:lnTo>
                    <a:pt x="846" y="154"/>
                  </a:lnTo>
                  <a:lnTo>
                    <a:pt x="854" y="166"/>
                  </a:lnTo>
                  <a:lnTo>
                    <a:pt x="859" y="177"/>
                  </a:lnTo>
                  <a:lnTo>
                    <a:pt x="862" y="188"/>
                  </a:lnTo>
                  <a:lnTo>
                    <a:pt x="865" y="197"/>
                  </a:lnTo>
                  <a:lnTo>
                    <a:pt x="866" y="205"/>
                  </a:lnTo>
                  <a:lnTo>
                    <a:pt x="865" y="211"/>
                  </a:lnTo>
                  <a:lnTo>
                    <a:pt x="857" y="234"/>
                  </a:lnTo>
                  <a:lnTo>
                    <a:pt x="850" y="259"/>
                  </a:lnTo>
                  <a:lnTo>
                    <a:pt x="850" y="301"/>
                  </a:lnTo>
                  <a:lnTo>
                    <a:pt x="850" y="334"/>
                  </a:lnTo>
                  <a:lnTo>
                    <a:pt x="850" y="350"/>
                  </a:lnTo>
                  <a:lnTo>
                    <a:pt x="849" y="364"/>
                  </a:lnTo>
                  <a:lnTo>
                    <a:pt x="848" y="376"/>
                  </a:lnTo>
                  <a:lnTo>
                    <a:pt x="846" y="388"/>
                  </a:lnTo>
                  <a:lnTo>
                    <a:pt x="843" y="399"/>
                  </a:lnTo>
                  <a:lnTo>
                    <a:pt x="839" y="411"/>
                  </a:lnTo>
                  <a:lnTo>
                    <a:pt x="834" y="421"/>
                  </a:lnTo>
                  <a:lnTo>
                    <a:pt x="828" y="432"/>
                  </a:lnTo>
                  <a:lnTo>
                    <a:pt x="821" y="443"/>
                  </a:lnTo>
                  <a:lnTo>
                    <a:pt x="813" y="454"/>
                  </a:lnTo>
                  <a:lnTo>
                    <a:pt x="802" y="467"/>
                  </a:lnTo>
                  <a:lnTo>
                    <a:pt x="791" y="480"/>
                  </a:lnTo>
                  <a:lnTo>
                    <a:pt x="786" y="486"/>
                  </a:lnTo>
                  <a:lnTo>
                    <a:pt x="781" y="493"/>
                  </a:lnTo>
                  <a:lnTo>
                    <a:pt x="777" y="499"/>
                  </a:lnTo>
                  <a:lnTo>
                    <a:pt x="773" y="506"/>
                  </a:lnTo>
                  <a:lnTo>
                    <a:pt x="768" y="522"/>
                  </a:lnTo>
                  <a:lnTo>
                    <a:pt x="764" y="537"/>
                  </a:lnTo>
                  <a:lnTo>
                    <a:pt x="758" y="567"/>
                  </a:lnTo>
                  <a:lnTo>
                    <a:pt x="755" y="593"/>
                  </a:lnTo>
                  <a:lnTo>
                    <a:pt x="731" y="585"/>
                  </a:lnTo>
                  <a:lnTo>
                    <a:pt x="698" y="591"/>
                  </a:lnTo>
                  <a:lnTo>
                    <a:pt x="711" y="629"/>
                  </a:lnTo>
                  <a:lnTo>
                    <a:pt x="719" y="636"/>
                  </a:lnTo>
                  <a:lnTo>
                    <a:pt x="704" y="641"/>
                  </a:lnTo>
                  <a:lnTo>
                    <a:pt x="692" y="645"/>
                  </a:lnTo>
                  <a:lnTo>
                    <a:pt x="680" y="646"/>
                  </a:lnTo>
                  <a:lnTo>
                    <a:pt x="670" y="646"/>
                  </a:lnTo>
                  <a:lnTo>
                    <a:pt x="661" y="644"/>
                  </a:lnTo>
                  <a:lnTo>
                    <a:pt x="653" y="641"/>
                  </a:lnTo>
                  <a:lnTo>
                    <a:pt x="644" y="638"/>
                  </a:lnTo>
                  <a:lnTo>
                    <a:pt x="636" y="634"/>
                  </a:lnTo>
                  <a:lnTo>
                    <a:pt x="629" y="631"/>
                  </a:lnTo>
                  <a:lnTo>
                    <a:pt x="620" y="628"/>
                  </a:lnTo>
                  <a:lnTo>
                    <a:pt x="611" y="625"/>
                  </a:lnTo>
                  <a:lnTo>
                    <a:pt x="601" y="624"/>
                  </a:lnTo>
                  <a:lnTo>
                    <a:pt x="591" y="625"/>
                  </a:lnTo>
                  <a:lnTo>
                    <a:pt x="579" y="628"/>
                  </a:lnTo>
                  <a:lnTo>
                    <a:pt x="566" y="633"/>
                  </a:lnTo>
                  <a:lnTo>
                    <a:pt x="552" y="641"/>
                  </a:lnTo>
                  <a:lnTo>
                    <a:pt x="543" y="646"/>
                  </a:lnTo>
                  <a:lnTo>
                    <a:pt x="536" y="652"/>
                  </a:lnTo>
                  <a:lnTo>
                    <a:pt x="530" y="659"/>
                  </a:lnTo>
                  <a:lnTo>
                    <a:pt x="525" y="666"/>
                  </a:lnTo>
                  <a:lnTo>
                    <a:pt x="520" y="673"/>
                  </a:lnTo>
                  <a:lnTo>
                    <a:pt x="514" y="678"/>
                  </a:lnTo>
                  <a:lnTo>
                    <a:pt x="511" y="680"/>
                  </a:lnTo>
                  <a:lnTo>
                    <a:pt x="508" y="683"/>
                  </a:lnTo>
                  <a:lnTo>
                    <a:pt x="503" y="684"/>
                  </a:lnTo>
                  <a:lnTo>
                    <a:pt x="499" y="684"/>
                  </a:lnTo>
                  <a:lnTo>
                    <a:pt x="491" y="684"/>
                  </a:lnTo>
                  <a:lnTo>
                    <a:pt x="486" y="682"/>
                  </a:lnTo>
                  <a:lnTo>
                    <a:pt x="481" y="679"/>
                  </a:lnTo>
                  <a:lnTo>
                    <a:pt x="477" y="676"/>
                  </a:lnTo>
                  <a:lnTo>
                    <a:pt x="470" y="668"/>
                  </a:lnTo>
                  <a:lnTo>
                    <a:pt x="465" y="659"/>
                  </a:lnTo>
                  <a:lnTo>
                    <a:pt x="458" y="650"/>
                  </a:lnTo>
                  <a:lnTo>
                    <a:pt x="451" y="642"/>
                  </a:lnTo>
                  <a:lnTo>
                    <a:pt x="446" y="639"/>
                  </a:lnTo>
                  <a:lnTo>
                    <a:pt x="441" y="637"/>
                  </a:lnTo>
                  <a:lnTo>
                    <a:pt x="433" y="635"/>
                  </a:lnTo>
                  <a:lnTo>
                    <a:pt x="425" y="635"/>
                  </a:lnTo>
                  <a:lnTo>
                    <a:pt x="421" y="635"/>
                  </a:lnTo>
                  <a:lnTo>
                    <a:pt x="417" y="638"/>
                  </a:lnTo>
                  <a:lnTo>
                    <a:pt x="412" y="640"/>
                  </a:lnTo>
                  <a:lnTo>
                    <a:pt x="409" y="644"/>
                  </a:lnTo>
                  <a:lnTo>
                    <a:pt x="405" y="647"/>
                  </a:lnTo>
                  <a:lnTo>
                    <a:pt x="401" y="650"/>
                  </a:lnTo>
                  <a:lnTo>
                    <a:pt x="397" y="652"/>
                  </a:lnTo>
                  <a:lnTo>
                    <a:pt x="392" y="653"/>
                  </a:lnTo>
                  <a:lnTo>
                    <a:pt x="384" y="652"/>
                  </a:lnTo>
                  <a:lnTo>
                    <a:pt x="376" y="651"/>
                  </a:lnTo>
                  <a:lnTo>
                    <a:pt x="369" y="648"/>
                  </a:lnTo>
                  <a:lnTo>
                    <a:pt x="363" y="645"/>
                  </a:lnTo>
                  <a:lnTo>
                    <a:pt x="350" y="638"/>
                  </a:lnTo>
                  <a:lnTo>
                    <a:pt x="339" y="629"/>
                  </a:lnTo>
                  <a:lnTo>
                    <a:pt x="327" y="619"/>
                  </a:lnTo>
                  <a:lnTo>
                    <a:pt x="312" y="611"/>
                  </a:lnTo>
                  <a:lnTo>
                    <a:pt x="306" y="608"/>
                  </a:lnTo>
                  <a:lnTo>
                    <a:pt x="297" y="606"/>
                  </a:lnTo>
                  <a:lnTo>
                    <a:pt x="289" y="604"/>
                  </a:lnTo>
                  <a:lnTo>
                    <a:pt x="279" y="603"/>
                  </a:lnTo>
                  <a:lnTo>
                    <a:pt x="271" y="604"/>
                  </a:lnTo>
                  <a:lnTo>
                    <a:pt x="262" y="606"/>
                  </a:lnTo>
                  <a:lnTo>
                    <a:pt x="253" y="610"/>
                  </a:lnTo>
                  <a:lnTo>
                    <a:pt x="245" y="615"/>
                  </a:lnTo>
                  <a:lnTo>
                    <a:pt x="237" y="620"/>
                  </a:lnTo>
                  <a:lnTo>
                    <a:pt x="229" y="628"/>
                  </a:lnTo>
                  <a:lnTo>
                    <a:pt x="222" y="636"/>
                  </a:lnTo>
                  <a:lnTo>
                    <a:pt x="216" y="644"/>
                  </a:lnTo>
                  <a:lnTo>
                    <a:pt x="209" y="653"/>
                  </a:lnTo>
                  <a:lnTo>
                    <a:pt x="204" y="662"/>
                  </a:lnTo>
                  <a:lnTo>
                    <a:pt x="198" y="671"/>
                  </a:lnTo>
                  <a:lnTo>
                    <a:pt x="194" y="682"/>
                  </a:lnTo>
                  <a:lnTo>
                    <a:pt x="190" y="692"/>
                  </a:lnTo>
                  <a:lnTo>
                    <a:pt x="188" y="702"/>
                  </a:lnTo>
                  <a:lnTo>
                    <a:pt x="187" y="711"/>
                  </a:lnTo>
                  <a:lnTo>
                    <a:pt x="186" y="720"/>
                  </a:lnTo>
                  <a:lnTo>
                    <a:pt x="178" y="719"/>
                  </a:lnTo>
                  <a:lnTo>
                    <a:pt x="172" y="717"/>
                  </a:lnTo>
                  <a:lnTo>
                    <a:pt x="164" y="712"/>
                  </a:lnTo>
                  <a:lnTo>
                    <a:pt x="156" y="708"/>
                  </a:lnTo>
                  <a:lnTo>
                    <a:pt x="149" y="702"/>
                  </a:lnTo>
                  <a:lnTo>
                    <a:pt x="141" y="697"/>
                  </a:lnTo>
                  <a:lnTo>
                    <a:pt x="134" y="693"/>
                  </a:lnTo>
                  <a:lnTo>
                    <a:pt x="127" y="690"/>
                  </a:lnTo>
                  <a:lnTo>
                    <a:pt x="100" y="740"/>
                  </a:lnTo>
                  <a:lnTo>
                    <a:pt x="73" y="740"/>
                  </a:lnTo>
                  <a:lnTo>
                    <a:pt x="70" y="725"/>
                  </a:lnTo>
                  <a:lnTo>
                    <a:pt x="67" y="712"/>
                  </a:lnTo>
                  <a:lnTo>
                    <a:pt x="66" y="699"/>
                  </a:lnTo>
                  <a:lnTo>
                    <a:pt x="66" y="686"/>
                  </a:lnTo>
                  <a:lnTo>
                    <a:pt x="66" y="672"/>
                  </a:lnTo>
                  <a:lnTo>
                    <a:pt x="66" y="658"/>
                  </a:lnTo>
                  <a:lnTo>
                    <a:pt x="64" y="644"/>
                  </a:lnTo>
                  <a:lnTo>
                    <a:pt x="60" y="629"/>
                  </a:lnTo>
                  <a:lnTo>
                    <a:pt x="58" y="622"/>
                  </a:lnTo>
                  <a:lnTo>
                    <a:pt x="53" y="618"/>
                  </a:lnTo>
                  <a:lnTo>
                    <a:pt x="50" y="613"/>
                  </a:lnTo>
                  <a:lnTo>
                    <a:pt x="46" y="609"/>
                  </a:lnTo>
                  <a:lnTo>
                    <a:pt x="36" y="601"/>
                  </a:lnTo>
                  <a:lnTo>
                    <a:pt x="25" y="592"/>
                  </a:lnTo>
                  <a:lnTo>
                    <a:pt x="20" y="587"/>
                  </a:lnTo>
                  <a:lnTo>
                    <a:pt x="16" y="581"/>
                  </a:lnTo>
                  <a:lnTo>
                    <a:pt x="11" y="575"/>
                  </a:lnTo>
                  <a:lnTo>
                    <a:pt x="8" y="566"/>
                  </a:lnTo>
                  <a:lnTo>
                    <a:pt x="5" y="558"/>
                  </a:lnTo>
                  <a:lnTo>
                    <a:pt x="3" y="548"/>
                  </a:lnTo>
                  <a:lnTo>
                    <a:pt x="0" y="537"/>
                  </a:lnTo>
                  <a:lnTo>
                    <a:pt x="0" y="524"/>
                  </a:lnTo>
                  <a:lnTo>
                    <a:pt x="53" y="530"/>
                  </a:lnTo>
                  <a:lnTo>
                    <a:pt x="59" y="526"/>
                  </a:lnTo>
                  <a:lnTo>
                    <a:pt x="64" y="522"/>
                  </a:lnTo>
                  <a:lnTo>
                    <a:pt x="71" y="520"/>
                  </a:lnTo>
                  <a:lnTo>
                    <a:pt x="76" y="518"/>
                  </a:lnTo>
                  <a:lnTo>
                    <a:pt x="91" y="514"/>
                  </a:lnTo>
                  <a:lnTo>
                    <a:pt x="106" y="512"/>
                  </a:lnTo>
                  <a:lnTo>
                    <a:pt x="121" y="511"/>
                  </a:lnTo>
                  <a:lnTo>
                    <a:pt x="139" y="510"/>
                  </a:lnTo>
                  <a:lnTo>
                    <a:pt x="155" y="508"/>
                  </a:lnTo>
                  <a:lnTo>
                    <a:pt x="173" y="505"/>
                  </a:lnTo>
                  <a:lnTo>
                    <a:pt x="177" y="503"/>
                  </a:lnTo>
                  <a:lnTo>
                    <a:pt x="182" y="500"/>
                  </a:lnTo>
                  <a:lnTo>
                    <a:pt x="185" y="497"/>
                  </a:lnTo>
                  <a:lnTo>
                    <a:pt x="189" y="494"/>
                  </a:lnTo>
                  <a:lnTo>
                    <a:pt x="196" y="485"/>
                  </a:lnTo>
                  <a:lnTo>
                    <a:pt x="201" y="475"/>
                  </a:lnTo>
                  <a:lnTo>
                    <a:pt x="207" y="464"/>
                  </a:lnTo>
                  <a:lnTo>
                    <a:pt x="211" y="451"/>
                  </a:lnTo>
                  <a:lnTo>
                    <a:pt x="216" y="438"/>
                  </a:lnTo>
                  <a:lnTo>
                    <a:pt x="219" y="424"/>
                  </a:lnTo>
                  <a:lnTo>
                    <a:pt x="221" y="410"/>
                  </a:lnTo>
                  <a:lnTo>
                    <a:pt x="223" y="395"/>
                  </a:lnTo>
                  <a:lnTo>
                    <a:pt x="224" y="381"/>
                  </a:lnTo>
                  <a:lnTo>
                    <a:pt x="224" y="367"/>
                  </a:lnTo>
                  <a:lnTo>
                    <a:pt x="224" y="354"/>
                  </a:lnTo>
                  <a:lnTo>
                    <a:pt x="223" y="341"/>
                  </a:lnTo>
                  <a:lnTo>
                    <a:pt x="221" y="330"/>
                  </a:lnTo>
                  <a:lnTo>
                    <a:pt x="219" y="320"/>
                  </a:lnTo>
                  <a:lnTo>
                    <a:pt x="219" y="28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68" name="Freeform 546">
              <a:extLst>
                <a:ext uri="{FF2B5EF4-FFF2-40B4-BE49-F238E27FC236}">
                  <a16:creationId xmlns:a16="http://schemas.microsoft.com/office/drawing/2014/main" id="{62D32B0E-2DCF-014B-B0D2-12274A2228C0}"/>
                </a:ext>
              </a:extLst>
            </p:cNvPr>
            <p:cNvSpPr>
              <a:spLocks/>
            </p:cNvSpPr>
            <p:nvPr>
              <p:custDataLst>
                <p:tags r:id="rId284"/>
              </p:custDataLst>
            </p:nvPr>
          </p:nvSpPr>
          <p:spPr bwMode="auto">
            <a:xfrm>
              <a:off x="5299667" y="3410121"/>
              <a:ext cx="366071" cy="289210"/>
            </a:xfrm>
            <a:custGeom>
              <a:avLst/>
              <a:gdLst>
                <a:gd name="T0" fmla="*/ 278945 w 697"/>
                <a:gd name="T1" fmla="*/ 27597 h 500"/>
                <a:gd name="T2" fmla="*/ 282819 w 697"/>
                <a:gd name="T3" fmla="*/ 83833 h 500"/>
                <a:gd name="T4" fmla="*/ 284541 w 697"/>
                <a:gd name="T5" fmla="*/ 86957 h 500"/>
                <a:gd name="T6" fmla="*/ 291429 w 697"/>
                <a:gd name="T7" fmla="*/ 92164 h 500"/>
                <a:gd name="T8" fmla="*/ 298747 w 697"/>
                <a:gd name="T9" fmla="*/ 98412 h 500"/>
                <a:gd name="T10" fmla="*/ 300038 w 697"/>
                <a:gd name="T11" fmla="*/ 103099 h 500"/>
                <a:gd name="T12" fmla="*/ 298747 w 697"/>
                <a:gd name="T13" fmla="*/ 109868 h 500"/>
                <a:gd name="T14" fmla="*/ 294872 w 697"/>
                <a:gd name="T15" fmla="*/ 112992 h 500"/>
                <a:gd name="T16" fmla="*/ 281958 w 697"/>
                <a:gd name="T17" fmla="*/ 113513 h 500"/>
                <a:gd name="T18" fmla="*/ 260435 w 697"/>
                <a:gd name="T19" fmla="*/ 118720 h 500"/>
                <a:gd name="T20" fmla="*/ 244077 w 697"/>
                <a:gd name="T21" fmla="*/ 130175 h 500"/>
                <a:gd name="T22" fmla="*/ 236328 w 697"/>
                <a:gd name="T23" fmla="*/ 139027 h 500"/>
                <a:gd name="T24" fmla="*/ 232024 w 697"/>
                <a:gd name="T25" fmla="*/ 149962 h 500"/>
                <a:gd name="T26" fmla="*/ 224275 w 697"/>
                <a:gd name="T27" fmla="*/ 157251 h 500"/>
                <a:gd name="T28" fmla="*/ 211361 w 697"/>
                <a:gd name="T29" fmla="*/ 168707 h 500"/>
                <a:gd name="T30" fmla="*/ 195864 w 697"/>
                <a:gd name="T31" fmla="*/ 183286 h 500"/>
                <a:gd name="T32" fmla="*/ 180798 w 697"/>
                <a:gd name="T33" fmla="*/ 192659 h 500"/>
                <a:gd name="T34" fmla="*/ 160135 w 697"/>
                <a:gd name="T35" fmla="*/ 196304 h 500"/>
                <a:gd name="T36" fmla="*/ 148082 w 697"/>
                <a:gd name="T37" fmla="*/ 197866 h 500"/>
                <a:gd name="T38" fmla="*/ 136029 w 697"/>
                <a:gd name="T39" fmla="*/ 206197 h 500"/>
                <a:gd name="T40" fmla="*/ 124836 w 697"/>
                <a:gd name="T41" fmla="*/ 217132 h 500"/>
                <a:gd name="T42" fmla="*/ 114075 w 697"/>
                <a:gd name="T43" fmla="*/ 221818 h 500"/>
                <a:gd name="T44" fmla="*/ 2152 w 697"/>
                <a:gd name="T45" fmla="*/ 258267 h 500"/>
                <a:gd name="T46" fmla="*/ 13775 w 697"/>
                <a:gd name="T47" fmla="*/ 253581 h 500"/>
                <a:gd name="T48" fmla="*/ 36590 w 697"/>
                <a:gd name="T49" fmla="*/ 246291 h 500"/>
                <a:gd name="T50" fmla="*/ 40034 w 697"/>
                <a:gd name="T51" fmla="*/ 239001 h 500"/>
                <a:gd name="T52" fmla="*/ 42617 w 697"/>
                <a:gd name="T53" fmla="*/ 228067 h 500"/>
                <a:gd name="T54" fmla="*/ 51226 w 697"/>
                <a:gd name="T55" fmla="*/ 219735 h 500"/>
                <a:gd name="T56" fmla="*/ 68875 w 697"/>
                <a:gd name="T57" fmla="*/ 207759 h 500"/>
                <a:gd name="T58" fmla="*/ 77915 w 697"/>
                <a:gd name="T59" fmla="*/ 198907 h 500"/>
                <a:gd name="T60" fmla="*/ 82650 w 697"/>
                <a:gd name="T61" fmla="*/ 185890 h 500"/>
                <a:gd name="T62" fmla="*/ 83081 w 697"/>
                <a:gd name="T63" fmla="*/ 164541 h 500"/>
                <a:gd name="T64" fmla="*/ 83942 w 697"/>
                <a:gd name="T65" fmla="*/ 132258 h 500"/>
                <a:gd name="T66" fmla="*/ 82650 w 697"/>
                <a:gd name="T67" fmla="*/ 99974 h 500"/>
                <a:gd name="T68" fmla="*/ 92121 w 697"/>
                <a:gd name="T69" fmla="*/ 98412 h 500"/>
                <a:gd name="T70" fmla="*/ 98147 w 697"/>
                <a:gd name="T71" fmla="*/ 93205 h 500"/>
                <a:gd name="T72" fmla="*/ 103743 w 697"/>
                <a:gd name="T73" fmla="*/ 85916 h 500"/>
                <a:gd name="T74" fmla="*/ 108479 w 697"/>
                <a:gd name="T75" fmla="*/ 79146 h 500"/>
                <a:gd name="T76" fmla="*/ 120962 w 697"/>
                <a:gd name="T77" fmla="*/ 76022 h 500"/>
                <a:gd name="T78" fmla="*/ 135168 w 697"/>
                <a:gd name="T79" fmla="*/ 74460 h 500"/>
                <a:gd name="T80" fmla="*/ 146360 w 697"/>
                <a:gd name="T81" fmla="*/ 68212 h 500"/>
                <a:gd name="T82" fmla="*/ 154969 w 697"/>
                <a:gd name="T83" fmla="*/ 56236 h 500"/>
                <a:gd name="T84" fmla="*/ 167023 w 697"/>
                <a:gd name="T85" fmla="*/ 24994 h 500"/>
                <a:gd name="T86" fmla="*/ 175202 w 697"/>
                <a:gd name="T87" fmla="*/ 6248 h 500"/>
                <a:gd name="T88" fmla="*/ 183380 w 697"/>
                <a:gd name="T89" fmla="*/ 4166 h 500"/>
                <a:gd name="T90" fmla="*/ 193281 w 697"/>
                <a:gd name="T91" fmla="*/ 10414 h 500"/>
                <a:gd name="T92" fmla="*/ 220401 w 697"/>
                <a:gd name="T93" fmla="*/ 9373 h 500"/>
                <a:gd name="T94" fmla="*/ 253978 w 697"/>
                <a:gd name="T95" fmla="*/ 6769 h 500"/>
                <a:gd name="T96" fmla="*/ 256991 w 697"/>
                <a:gd name="T97" fmla="*/ 8852 h 500"/>
                <a:gd name="T98" fmla="*/ 260435 w 697"/>
                <a:gd name="T99" fmla="*/ 18745 h 500"/>
                <a:gd name="T100" fmla="*/ 263018 w 697"/>
                <a:gd name="T101" fmla="*/ 26556 h 500"/>
                <a:gd name="T102" fmla="*/ 266031 w 697"/>
                <a:gd name="T103" fmla="*/ 26035 h 5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97" h="500">
                  <a:moveTo>
                    <a:pt x="631" y="50"/>
                  </a:moveTo>
                  <a:lnTo>
                    <a:pt x="635" y="51"/>
                  </a:lnTo>
                  <a:lnTo>
                    <a:pt x="648" y="53"/>
                  </a:lnTo>
                  <a:lnTo>
                    <a:pt x="659" y="55"/>
                  </a:lnTo>
                  <a:lnTo>
                    <a:pt x="664" y="56"/>
                  </a:lnTo>
                  <a:lnTo>
                    <a:pt x="657" y="161"/>
                  </a:lnTo>
                  <a:lnTo>
                    <a:pt x="657" y="163"/>
                  </a:lnTo>
                  <a:lnTo>
                    <a:pt x="659" y="165"/>
                  </a:lnTo>
                  <a:lnTo>
                    <a:pt x="661" y="167"/>
                  </a:lnTo>
                  <a:lnTo>
                    <a:pt x="664" y="169"/>
                  </a:lnTo>
                  <a:lnTo>
                    <a:pt x="669" y="173"/>
                  </a:lnTo>
                  <a:lnTo>
                    <a:pt x="677" y="177"/>
                  </a:lnTo>
                  <a:lnTo>
                    <a:pt x="685" y="181"/>
                  </a:lnTo>
                  <a:lnTo>
                    <a:pt x="691" y="185"/>
                  </a:lnTo>
                  <a:lnTo>
                    <a:pt x="694" y="189"/>
                  </a:lnTo>
                  <a:lnTo>
                    <a:pt x="696" y="192"/>
                  </a:lnTo>
                  <a:lnTo>
                    <a:pt x="697" y="195"/>
                  </a:lnTo>
                  <a:lnTo>
                    <a:pt x="697" y="198"/>
                  </a:lnTo>
                  <a:lnTo>
                    <a:pt x="697" y="203"/>
                  </a:lnTo>
                  <a:lnTo>
                    <a:pt x="696" y="208"/>
                  </a:lnTo>
                  <a:lnTo>
                    <a:pt x="694" y="211"/>
                  </a:lnTo>
                  <a:lnTo>
                    <a:pt x="691" y="214"/>
                  </a:lnTo>
                  <a:lnTo>
                    <a:pt x="688" y="216"/>
                  </a:lnTo>
                  <a:lnTo>
                    <a:pt x="685" y="217"/>
                  </a:lnTo>
                  <a:lnTo>
                    <a:pt x="680" y="218"/>
                  </a:lnTo>
                  <a:lnTo>
                    <a:pt x="676" y="219"/>
                  </a:lnTo>
                  <a:lnTo>
                    <a:pt x="655" y="218"/>
                  </a:lnTo>
                  <a:lnTo>
                    <a:pt x="631" y="216"/>
                  </a:lnTo>
                  <a:lnTo>
                    <a:pt x="619" y="221"/>
                  </a:lnTo>
                  <a:lnTo>
                    <a:pt x="605" y="228"/>
                  </a:lnTo>
                  <a:lnTo>
                    <a:pt x="589" y="235"/>
                  </a:lnTo>
                  <a:lnTo>
                    <a:pt x="574" y="245"/>
                  </a:lnTo>
                  <a:lnTo>
                    <a:pt x="567" y="250"/>
                  </a:lnTo>
                  <a:lnTo>
                    <a:pt x="560" y="256"/>
                  </a:lnTo>
                  <a:lnTo>
                    <a:pt x="554" y="261"/>
                  </a:lnTo>
                  <a:lnTo>
                    <a:pt x="549" y="267"/>
                  </a:lnTo>
                  <a:lnTo>
                    <a:pt x="544" y="274"/>
                  </a:lnTo>
                  <a:lnTo>
                    <a:pt x="541" y="281"/>
                  </a:lnTo>
                  <a:lnTo>
                    <a:pt x="539" y="288"/>
                  </a:lnTo>
                  <a:lnTo>
                    <a:pt x="538" y="296"/>
                  </a:lnTo>
                  <a:lnTo>
                    <a:pt x="529" y="299"/>
                  </a:lnTo>
                  <a:lnTo>
                    <a:pt x="521" y="302"/>
                  </a:lnTo>
                  <a:lnTo>
                    <a:pt x="514" y="306"/>
                  </a:lnTo>
                  <a:lnTo>
                    <a:pt x="506" y="312"/>
                  </a:lnTo>
                  <a:lnTo>
                    <a:pt x="491" y="324"/>
                  </a:lnTo>
                  <a:lnTo>
                    <a:pt x="475" y="339"/>
                  </a:lnTo>
                  <a:lnTo>
                    <a:pt x="465" y="346"/>
                  </a:lnTo>
                  <a:lnTo>
                    <a:pt x="455" y="352"/>
                  </a:lnTo>
                  <a:lnTo>
                    <a:pt x="445" y="360"/>
                  </a:lnTo>
                  <a:lnTo>
                    <a:pt x="433" y="365"/>
                  </a:lnTo>
                  <a:lnTo>
                    <a:pt x="420" y="370"/>
                  </a:lnTo>
                  <a:lnTo>
                    <a:pt x="406" y="373"/>
                  </a:lnTo>
                  <a:lnTo>
                    <a:pt x="389" y="376"/>
                  </a:lnTo>
                  <a:lnTo>
                    <a:pt x="372" y="377"/>
                  </a:lnTo>
                  <a:lnTo>
                    <a:pt x="361" y="377"/>
                  </a:lnTo>
                  <a:lnTo>
                    <a:pt x="352" y="378"/>
                  </a:lnTo>
                  <a:lnTo>
                    <a:pt x="344" y="380"/>
                  </a:lnTo>
                  <a:lnTo>
                    <a:pt x="337" y="382"/>
                  </a:lnTo>
                  <a:lnTo>
                    <a:pt x="326" y="389"/>
                  </a:lnTo>
                  <a:lnTo>
                    <a:pt x="316" y="396"/>
                  </a:lnTo>
                  <a:lnTo>
                    <a:pt x="306" y="404"/>
                  </a:lnTo>
                  <a:lnTo>
                    <a:pt x="296" y="413"/>
                  </a:lnTo>
                  <a:lnTo>
                    <a:pt x="290" y="417"/>
                  </a:lnTo>
                  <a:lnTo>
                    <a:pt x="283" y="420"/>
                  </a:lnTo>
                  <a:lnTo>
                    <a:pt x="274" y="423"/>
                  </a:lnTo>
                  <a:lnTo>
                    <a:pt x="265" y="426"/>
                  </a:lnTo>
                  <a:lnTo>
                    <a:pt x="272" y="494"/>
                  </a:lnTo>
                  <a:lnTo>
                    <a:pt x="0" y="500"/>
                  </a:lnTo>
                  <a:lnTo>
                    <a:pt x="5" y="496"/>
                  </a:lnTo>
                  <a:lnTo>
                    <a:pt x="13" y="492"/>
                  </a:lnTo>
                  <a:lnTo>
                    <a:pt x="22" y="490"/>
                  </a:lnTo>
                  <a:lnTo>
                    <a:pt x="32" y="487"/>
                  </a:lnTo>
                  <a:lnTo>
                    <a:pt x="55" y="483"/>
                  </a:lnTo>
                  <a:lnTo>
                    <a:pt x="80" y="475"/>
                  </a:lnTo>
                  <a:lnTo>
                    <a:pt x="85" y="473"/>
                  </a:lnTo>
                  <a:lnTo>
                    <a:pt x="90" y="469"/>
                  </a:lnTo>
                  <a:lnTo>
                    <a:pt x="92" y="465"/>
                  </a:lnTo>
                  <a:lnTo>
                    <a:pt x="93" y="459"/>
                  </a:lnTo>
                  <a:lnTo>
                    <a:pt x="93" y="451"/>
                  </a:lnTo>
                  <a:lnTo>
                    <a:pt x="93" y="444"/>
                  </a:lnTo>
                  <a:lnTo>
                    <a:pt x="99" y="438"/>
                  </a:lnTo>
                  <a:lnTo>
                    <a:pt x="104" y="432"/>
                  </a:lnTo>
                  <a:lnTo>
                    <a:pt x="112" y="427"/>
                  </a:lnTo>
                  <a:lnTo>
                    <a:pt x="119" y="422"/>
                  </a:lnTo>
                  <a:lnTo>
                    <a:pt x="136" y="414"/>
                  </a:lnTo>
                  <a:lnTo>
                    <a:pt x="152" y="404"/>
                  </a:lnTo>
                  <a:lnTo>
                    <a:pt x="160" y="399"/>
                  </a:lnTo>
                  <a:lnTo>
                    <a:pt x="168" y="394"/>
                  </a:lnTo>
                  <a:lnTo>
                    <a:pt x="174" y="388"/>
                  </a:lnTo>
                  <a:lnTo>
                    <a:pt x="181" y="382"/>
                  </a:lnTo>
                  <a:lnTo>
                    <a:pt x="185" y="375"/>
                  </a:lnTo>
                  <a:lnTo>
                    <a:pt x="189" y="366"/>
                  </a:lnTo>
                  <a:lnTo>
                    <a:pt x="192" y="357"/>
                  </a:lnTo>
                  <a:lnTo>
                    <a:pt x="192" y="345"/>
                  </a:lnTo>
                  <a:lnTo>
                    <a:pt x="193" y="332"/>
                  </a:lnTo>
                  <a:lnTo>
                    <a:pt x="193" y="316"/>
                  </a:lnTo>
                  <a:lnTo>
                    <a:pt x="194" y="296"/>
                  </a:lnTo>
                  <a:lnTo>
                    <a:pt x="195" y="275"/>
                  </a:lnTo>
                  <a:lnTo>
                    <a:pt x="195" y="254"/>
                  </a:lnTo>
                  <a:lnTo>
                    <a:pt x="195" y="232"/>
                  </a:lnTo>
                  <a:lnTo>
                    <a:pt x="194" y="211"/>
                  </a:lnTo>
                  <a:lnTo>
                    <a:pt x="192" y="192"/>
                  </a:lnTo>
                  <a:lnTo>
                    <a:pt x="201" y="192"/>
                  </a:lnTo>
                  <a:lnTo>
                    <a:pt x="207" y="190"/>
                  </a:lnTo>
                  <a:lnTo>
                    <a:pt x="214" y="189"/>
                  </a:lnTo>
                  <a:lnTo>
                    <a:pt x="219" y="185"/>
                  </a:lnTo>
                  <a:lnTo>
                    <a:pt x="224" y="182"/>
                  </a:lnTo>
                  <a:lnTo>
                    <a:pt x="228" y="179"/>
                  </a:lnTo>
                  <a:lnTo>
                    <a:pt x="232" y="176"/>
                  </a:lnTo>
                  <a:lnTo>
                    <a:pt x="236" y="172"/>
                  </a:lnTo>
                  <a:lnTo>
                    <a:pt x="241" y="165"/>
                  </a:lnTo>
                  <a:lnTo>
                    <a:pt x="247" y="158"/>
                  </a:lnTo>
                  <a:lnTo>
                    <a:pt x="249" y="155"/>
                  </a:lnTo>
                  <a:lnTo>
                    <a:pt x="252" y="152"/>
                  </a:lnTo>
                  <a:lnTo>
                    <a:pt x="256" y="150"/>
                  </a:lnTo>
                  <a:lnTo>
                    <a:pt x="259" y="149"/>
                  </a:lnTo>
                  <a:lnTo>
                    <a:pt x="281" y="146"/>
                  </a:lnTo>
                  <a:lnTo>
                    <a:pt x="297" y="145"/>
                  </a:lnTo>
                  <a:lnTo>
                    <a:pt x="306" y="144"/>
                  </a:lnTo>
                  <a:lnTo>
                    <a:pt x="314" y="143"/>
                  </a:lnTo>
                  <a:lnTo>
                    <a:pt x="323" y="140"/>
                  </a:lnTo>
                  <a:lnTo>
                    <a:pt x="331" y="137"/>
                  </a:lnTo>
                  <a:lnTo>
                    <a:pt x="340" y="131"/>
                  </a:lnTo>
                  <a:lnTo>
                    <a:pt x="348" y="124"/>
                  </a:lnTo>
                  <a:lnTo>
                    <a:pt x="354" y="116"/>
                  </a:lnTo>
                  <a:lnTo>
                    <a:pt x="360" y="108"/>
                  </a:lnTo>
                  <a:lnTo>
                    <a:pt x="371" y="89"/>
                  </a:lnTo>
                  <a:lnTo>
                    <a:pt x="380" y="68"/>
                  </a:lnTo>
                  <a:lnTo>
                    <a:pt x="388" y="48"/>
                  </a:lnTo>
                  <a:lnTo>
                    <a:pt x="397" y="29"/>
                  </a:lnTo>
                  <a:lnTo>
                    <a:pt x="402" y="21"/>
                  </a:lnTo>
                  <a:lnTo>
                    <a:pt x="407" y="12"/>
                  </a:lnTo>
                  <a:lnTo>
                    <a:pt x="413" y="6"/>
                  </a:lnTo>
                  <a:lnTo>
                    <a:pt x="418" y="0"/>
                  </a:lnTo>
                  <a:lnTo>
                    <a:pt x="426" y="8"/>
                  </a:lnTo>
                  <a:lnTo>
                    <a:pt x="433" y="14"/>
                  </a:lnTo>
                  <a:lnTo>
                    <a:pt x="441" y="17"/>
                  </a:lnTo>
                  <a:lnTo>
                    <a:pt x="449" y="20"/>
                  </a:lnTo>
                  <a:lnTo>
                    <a:pt x="465" y="20"/>
                  </a:lnTo>
                  <a:lnTo>
                    <a:pt x="485" y="20"/>
                  </a:lnTo>
                  <a:lnTo>
                    <a:pt x="512" y="18"/>
                  </a:lnTo>
                  <a:lnTo>
                    <a:pt x="543" y="16"/>
                  </a:lnTo>
                  <a:lnTo>
                    <a:pt x="571" y="14"/>
                  </a:lnTo>
                  <a:lnTo>
                    <a:pt x="590" y="13"/>
                  </a:lnTo>
                  <a:lnTo>
                    <a:pt x="594" y="13"/>
                  </a:lnTo>
                  <a:lnTo>
                    <a:pt x="595" y="15"/>
                  </a:lnTo>
                  <a:lnTo>
                    <a:pt x="597" y="17"/>
                  </a:lnTo>
                  <a:lnTo>
                    <a:pt x="599" y="21"/>
                  </a:lnTo>
                  <a:lnTo>
                    <a:pt x="601" y="28"/>
                  </a:lnTo>
                  <a:lnTo>
                    <a:pt x="605" y="36"/>
                  </a:lnTo>
                  <a:lnTo>
                    <a:pt x="607" y="44"/>
                  </a:lnTo>
                  <a:lnTo>
                    <a:pt x="609" y="49"/>
                  </a:lnTo>
                  <a:lnTo>
                    <a:pt x="611" y="51"/>
                  </a:lnTo>
                  <a:lnTo>
                    <a:pt x="613" y="52"/>
                  </a:lnTo>
                  <a:lnTo>
                    <a:pt x="615" y="51"/>
                  </a:lnTo>
                  <a:lnTo>
                    <a:pt x="618" y="50"/>
                  </a:lnTo>
                  <a:lnTo>
                    <a:pt x="631" y="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688" name="Gruppieren 687">
            <a:extLst>
              <a:ext uri="{FF2B5EF4-FFF2-40B4-BE49-F238E27FC236}">
                <a16:creationId xmlns:a16="http://schemas.microsoft.com/office/drawing/2014/main" id="{BF3792CD-36E7-E048-8ADB-1160F9D27F14}"/>
              </a:ext>
            </a:extLst>
          </p:cNvPr>
          <p:cNvGrpSpPr/>
          <p:nvPr userDrawn="1"/>
        </p:nvGrpSpPr>
        <p:grpSpPr>
          <a:xfrm>
            <a:off x="1933258" y="1509639"/>
            <a:ext cx="9091721" cy="4422792"/>
            <a:chOff x="1621530" y="1925276"/>
            <a:chExt cx="9091721" cy="4422792"/>
          </a:xfrm>
          <a:solidFill>
            <a:schemeClr val="accent1"/>
          </a:solidFill>
        </p:grpSpPr>
        <p:sp>
          <p:nvSpPr>
            <p:cNvPr id="689" name="Freeform 23">
              <a:extLst>
                <a:ext uri="{FF2B5EF4-FFF2-40B4-BE49-F238E27FC236}">
                  <a16:creationId xmlns:a16="http://schemas.microsoft.com/office/drawing/2014/main" id="{D96C2CFB-C003-254A-8A3A-C45A0E2FEC3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426083" y="3130299"/>
              <a:ext cx="342827" cy="275102"/>
            </a:xfrm>
            <a:custGeom>
              <a:avLst/>
              <a:gdLst>
                <a:gd name="T0" fmla="*/ 176323 w 647"/>
                <a:gd name="T1" fmla="*/ 14227 h 470"/>
                <a:gd name="T2" fmla="*/ 185877 w 647"/>
                <a:gd name="T3" fmla="*/ 23711 h 470"/>
                <a:gd name="T4" fmla="*/ 198906 w 647"/>
                <a:gd name="T5" fmla="*/ 31615 h 470"/>
                <a:gd name="T6" fmla="*/ 222358 w 647"/>
                <a:gd name="T7" fmla="*/ 41099 h 470"/>
                <a:gd name="T8" fmla="*/ 233649 w 647"/>
                <a:gd name="T9" fmla="*/ 42680 h 470"/>
                <a:gd name="T10" fmla="*/ 244072 w 647"/>
                <a:gd name="T11" fmla="*/ 52165 h 470"/>
                <a:gd name="T12" fmla="*/ 246244 w 647"/>
                <a:gd name="T13" fmla="*/ 51111 h 470"/>
                <a:gd name="T14" fmla="*/ 249718 w 647"/>
                <a:gd name="T15" fmla="*/ 44788 h 470"/>
                <a:gd name="T16" fmla="*/ 253192 w 647"/>
                <a:gd name="T17" fmla="*/ 41099 h 470"/>
                <a:gd name="T18" fmla="*/ 261878 w 647"/>
                <a:gd name="T19" fmla="*/ 42153 h 470"/>
                <a:gd name="T20" fmla="*/ 270998 w 647"/>
                <a:gd name="T21" fmla="*/ 41626 h 470"/>
                <a:gd name="T22" fmla="*/ 277947 w 647"/>
                <a:gd name="T23" fmla="*/ 44261 h 470"/>
                <a:gd name="T24" fmla="*/ 280553 w 647"/>
                <a:gd name="T25" fmla="*/ 54272 h 470"/>
                <a:gd name="T26" fmla="*/ 280553 w 647"/>
                <a:gd name="T27" fmla="*/ 64811 h 470"/>
                <a:gd name="T28" fmla="*/ 268393 w 647"/>
                <a:gd name="T29" fmla="*/ 69026 h 470"/>
                <a:gd name="T30" fmla="*/ 254495 w 647"/>
                <a:gd name="T31" fmla="*/ 76930 h 470"/>
                <a:gd name="T32" fmla="*/ 243204 w 647"/>
                <a:gd name="T33" fmla="*/ 86941 h 470"/>
                <a:gd name="T34" fmla="*/ 218883 w 647"/>
                <a:gd name="T35" fmla="*/ 112760 h 470"/>
                <a:gd name="T36" fmla="*/ 212369 w 647"/>
                <a:gd name="T37" fmla="*/ 119610 h 470"/>
                <a:gd name="T38" fmla="*/ 205854 w 647"/>
                <a:gd name="T39" fmla="*/ 133836 h 470"/>
                <a:gd name="T40" fmla="*/ 205420 w 647"/>
                <a:gd name="T41" fmla="*/ 148590 h 470"/>
                <a:gd name="T42" fmla="*/ 205420 w 647"/>
                <a:gd name="T43" fmla="*/ 163871 h 470"/>
                <a:gd name="T44" fmla="*/ 201077 w 647"/>
                <a:gd name="T45" fmla="*/ 179151 h 470"/>
                <a:gd name="T46" fmla="*/ 195431 w 647"/>
                <a:gd name="T47" fmla="*/ 186528 h 470"/>
                <a:gd name="T48" fmla="*/ 178494 w 647"/>
                <a:gd name="T49" fmla="*/ 202335 h 470"/>
                <a:gd name="T50" fmla="*/ 166334 w 647"/>
                <a:gd name="T51" fmla="*/ 216562 h 470"/>
                <a:gd name="T52" fmla="*/ 162425 w 647"/>
                <a:gd name="T53" fmla="*/ 223939 h 470"/>
                <a:gd name="T54" fmla="*/ 160254 w 647"/>
                <a:gd name="T55" fmla="*/ 227627 h 470"/>
                <a:gd name="T56" fmla="*/ 134631 w 647"/>
                <a:gd name="T57" fmla="*/ 226046 h 470"/>
                <a:gd name="T58" fmla="*/ 111613 w 647"/>
                <a:gd name="T59" fmla="*/ 228681 h 470"/>
                <a:gd name="T60" fmla="*/ 97281 w 647"/>
                <a:gd name="T61" fmla="*/ 235004 h 470"/>
                <a:gd name="T62" fmla="*/ 83818 w 647"/>
                <a:gd name="T63" fmla="*/ 246069 h 470"/>
                <a:gd name="T64" fmla="*/ 77738 w 647"/>
                <a:gd name="T65" fmla="*/ 247123 h 470"/>
                <a:gd name="T66" fmla="*/ 73395 w 647"/>
                <a:gd name="T67" fmla="*/ 242908 h 470"/>
                <a:gd name="T68" fmla="*/ 66447 w 647"/>
                <a:gd name="T69" fmla="*/ 227627 h 470"/>
                <a:gd name="T70" fmla="*/ 60801 w 647"/>
                <a:gd name="T71" fmla="*/ 218143 h 470"/>
                <a:gd name="T72" fmla="*/ 52984 w 647"/>
                <a:gd name="T73" fmla="*/ 210766 h 470"/>
                <a:gd name="T74" fmla="*/ 49509 w 647"/>
                <a:gd name="T75" fmla="*/ 199701 h 470"/>
                <a:gd name="T76" fmla="*/ 54721 w 647"/>
                <a:gd name="T77" fmla="*/ 177043 h 470"/>
                <a:gd name="T78" fmla="*/ 55155 w 647"/>
                <a:gd name="T79" fmla="*/ 140686 h 470"/>
                <a:gd name="T80" fmla="*/ 63841 w 647"/>
                <a:gd name="T81" fmla="*/ 108544 h 470"/>
                <a:gd name="T82" fmla="*/ 72961 w 647"/>
                <a:gd name="T83" fmla="*/ 78510 h 470"/>
                <a:gd name="T84" fmla="*/ 74698 w 647"/>
                <a:gd name="T85" fmla="*/ 69026 h 470"/>
                <a:gd name="T86" fmla="*/ 50378 w 647"/>
                <a:gd name="T87" fmla="*/ 64811 h 470"/>
                <a:gd name="T88" fmla="*/ 26926 w 647"/>
                <a:gd name="T89" fmla="*/ 57434 h 470"/>
                <a:gd name="T90" fmla="*/ 7383 w 647"/>
                <a:gd name="T91" fmla="*/ 49003 h 470"/>
                <a:gd name="T92" fmla="*/ 0 w 647"/>
                <a:gd name="T93" fmla="*/ 20023 h 470"/>
                <a:gd name="T94" fmla="*/ 9989 w 647"/>
                <a:gd name="T95" fmla="*/ 17915 h 470"/>
                <a:gd name="T96" fmla="*/ 22149 w 647"/>
                <a:gd name="T97" fmla="*/ 10538 h 470"/>
                <a:gd name="T98" fmla="*/ 31703 w 647"/>
                <a:gd name="T99" fmla="*/ 2108 h 470"/>
                <a:gd name="T100" fmla="*/ 37349 w 647"/>
                <a:gd name="T101" fmla="*/ 0 h 470"/>
                <a:gd name="T102" fmla="*/ 57327 w 647"/>
                <a:gd name="T103" fmla="*/ 3688 h 470"/>
                <a:gd name="T104" fmla="*/ 74264 w 647"/>
                <a:gd name="T105" fmla="*/ 8958 h 470"/>
                <a:gd name="T106" fmla="*/ 90767 w 647"/>
                <a:gd name="T107" fmla="*/ 10538 h 470"/>
                <a:gd name="T108" fmla="*/ 102059 w 647"/>
                <a:gd name="T109" fmla="*/ 15281 h 470"/>
                <a:gd name="T110" fmla="*/ 112047 w 647"/>
                <a:gd name="T111" fmla="*/ 19496 h 470"/>
                <a:gd name="T112" fmla="*/ 167202 w 647"/>
                <a:gd name="T113" fmla="*/ 13700 h 4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47" h="470">
                  <a:moveTo>
                    <a:pt x="399" y="14"/>
                  </a:moveTo>
                  <a:lnTo>
                    <a:pt x="402" y="20"/>
                  </a:lnTo>
                  <a:lnTo>
                    <a:pt x="406" y="27"/>
                  </a:lnTo>
                  <a:lnTo>
                    <a:pt x="413" y="33"/>
                  </a:lnTo>
                  <a:lnTo>
                    <a:pt x="421" y="39"/>
                  </a:lnTo>
                  <a:lnTo>
                    <a:pt x="428" y="45"/>
                  </a:lnTo>
                  <a:lnTo>
                    <a:pt x="438" y="51"/>
                  </a:lnTo>
                  <a:lnTo>
                    <a:pt x="448" y="56"/>
                  </a:lnTo>
                  <a:lnTo>
                    <a:pt x="458" y="60"/>
                  </a:lnTo>
                  <a:lnTo>
                    <a:pt x="480" y="70"/>
                  </a:lnTo>
                  <a:lnTo>
                    <a:pt x="501" y="76"/>
                  </a:lnTo>
                  <a:lnTo>
                    <a:pt x="512" y="78"/>
                  </a:lnTo>
                  <a:lnTo>
                    <a:pt x="521" y="80"/>
                  </a:lnTo>
                  <a:lnTo>
                    <a:pt x="530" y="81"/>
                  </a:lnTo>
                  <a:lnTo>
                    <a:pt x="538" y="81"/>
                  </a:lnTo>
                  <a:lnTo>
                    <a:pt x="548" y="88"/>
                  </a:lnTo>
                  <a:lnTo>
                    <a:pt x="561" y="99"/>
                  </a:lnTo>
                  <a:lnTo>
                    <a:pt x="562" y="99"/>
                  </a:lnTo>
                  <a:lnTo>
                    <a:pt x="564" y="99"/>
                  </a:lnTo>
                  <a:lnTo>
                    <a:pt x="566" y="98"/>
                  </a:lnTo>
                  <a:lnTo>
                    <a:pt x="567" y="97"/>
                  </a:lnTo>
                  <a:lnTo>
                    <a:pt x="570" y="93"/>
                  </a:lnTo>
                  <a:lnTo>
                    <a:pt x="572" y="89"/>
                  </a:lnTo>
                  <a:lnTo>
                    <a:pt x="575" y="85"/>
                  </a:lnTo>
                  <a:lnTo>
                    <a:pt x="578" y="81"/>
                  </a:lnTo>
                  <a:lnTo>
                    <a:pt x="580" y="79"/>
                  </a:lnTo>
                  <a:lnTo>
                    <a:pt x="583" y="78"/>
                  </a:lnTo>
                  <a:lnTo>
                    <a:pt x="590" y="80"/>
                  </a:lnTo>
                  <a:lnTo>
                    <a:pt x="596" y="80"/>
                  </a:lnTo>
                  <a:lnTo>
                    <a:pt x="603" y="80"/>
                  </a:lnTo>
                  <a:lnTo>
                    <a:pt x="609" y="80"/>
                  </a:lnTo>
                  <a:lnTo>
                    <a:pt x="617" y="79"/>
                  </a:lnTo>
                  <a:lnTo>
                    <a:pt x="624" y="79"/>
                  </a:lnTo>
                  <a:lnTo>
                    <a:pt x="631" y="80"/>
                  </a:lnTo>
                  <a:lnTo>
                    <a:pt x="638" y="81"/>
                  </a:lnTo>
                  <a:lnTo>
                    <a:pt x="640" y="84"/>
                  </a:lnTo>
                  <a:lnTo>
                    <a:pt x="642" y="89"/>
                  </a:lnTo>
                  <a:lnTo>
                    <a:pt x="645" y="95"/>
                  </a:lnTo>
                  <a:lnTo>
                    <a:pt x="646" y="103"/>
                  </a:lnTo>
                  <a:lnTo>
                    <a:pt x="647" y="111"/>
                  </a:lnTo>
                  <a:lnTo>
                    <a:pt x="647" y="118"/>
                  </a:lnTo>
                  <a:lnTo>
                    <a:pt x="646" y="123"/>
                  </a:lnTo>
                  <a:lnTo>
                    <a:pt x="645" y="124"/>
                  </a:lnTo>
                  <a:lnTo>
                    <a:pt x="631" y="127"/>
                  </a:lnTo>
                  <a:lnTo>
                    <a:pt x="618" y="131"/>
                  </a:lnTo>
                  <a:lnTo>
                    <a:pt x="607" y="135"/>
                  </a:lnTo>
                  <a:lnTo>
                    <a:pt x="596" y="140"/>
                  </a:lnTo>
                  <a:lnTo>
                    <a:pt x="586" y="146"/>
                  </a:lnTo>
                  <a:lnTo>
                    <a:pt x="577" y="152"/>
                  </a:lnTo>
                  <a:lnTo>
                    <a:pt x="569" y="158"/>
                  </a:lnTo>
                  <a:lnTo>
                    <a:pt x="560" y="165"/>
                  </a:lnTo>
                  <a:lnTo>
                    <a:pt x="533" y="191"/>
                  </a:lnTo>
                  <a:lnTo>
                    <a:pt x="512" y="210"/>
                  </a:lnTo>
                  <a:lnTo>
                    <a:pt x="504" y="214"/>
                  </a:lnTo>
                  <a:lnTo>
                    <a:pt x="499" y="218"/>
                  </a:lnTo>
                  <a:lnTo>
                    <a:pt x="493" y="222"/>
                  </a:lnTo>
                  <a:lnTo>
                    <a:pt x="489" y="227"/>
                  </a:lnTo>
                  <a:lnTo>
                    <a:pt x="481" y="236"/>
                  </a:lnTo>
                  <a:lnTo>
                    <a:pt x="477" y="245"/>
                  </a:lnTo>
                  <a:lnTo>
                    <a:pt x="474" y="254"/>
                  </a:lnTo>
                  <a:lnTo>
                    <a:pt x="473" y="263"/>
                  </a:lnTo>
                  <a:lnTo>
                    <a:pt x="472" y="272"/>
                  </a:lnTo>
                  <a:lnTo>
                    <a:pt x="473" y="282"/>
                  </a:lnTo>
                  <a:lnTo>
                    <a:pt x="473" y="292"/>
                  </a:lnTo>
                  <a:lnTo>
                    <a:pt x="474" y="301"/>
                  </a:lnTo>
                  <a:lnTo>
                    <a:pt x="473" y="311"/>
                  </a:lnTo>
                  <a:lnTo>
                    <a:pt x="472" y="320"/>
                  </a:lnTo>
                  <a:lnTo>
                    <a:pt x="469" y="330"/>
                  </a:lnTo>
                  <a:lnTo>
                    <a:pt x="463" y="340"/>
                  </a:lnTo>
                  <a:lnTo>
                    <a:pt x="460" y="345"/>
                  </a:lnTo>
                  <a:lnTo>
                    <a:pt x="456" y="349"/>
                  </a:lnTo>
                  <a:lnTo>
                    <a:pt x="450" y="354"/>
                  </a:lnTo>
                  <a:lnTo>
                    <a:pt x="445" y="358"/>
                  </a:lnTo>
                  <a:lnTo>
                    <a:pt x="426" y="372"/>
                  </a:lnTo>
                  <a:lnTo>
                    <a:pt x="411" y="384"/>
                  </a:lnTo>
                  <a:lnTo>
                    <a:pt x="399" y="394"/>
                  </a:lnTo>
                  <a:lnTo>
                    <a:pt x="390" y="404"/>
                  </a:lnTo>
                  <a:lnTo>
                    <a:pt x="383" y="411"/>
                  </a:lnTo>
                  <a:lnTo>
                    <a:pt x="379" y="417"/>
                  </a:lnTo>
                  <a:lnTo>
                    <a:pt x="376" y="422"/>
                  </a:lnTo>
                  <a:lnTo>
                    <a:pt x="374" y="425"/>
                  </a:lnTo>
                  <a:lnTo>
                    <a:pt x="373" y="430"/>
                  </a:lnTo>
                  <a:lnTo>
                    <a:pt x="373" y="432"/>
                  </a:lnTo>
                  <a:lnTo>
                    <a:pt x="369" y="432"/>
                  </a:lnTo>
                  <a:lnTo>
                    <a:pt x="358" y="432"/>
                  </a:lnTo>
                  <a:lnTo>
                    <a:pt x="333" y="430"/>
                  </a:lnTo>
                  <a:lnTo>
                    <a:pt x="310" y="429"/>
                  </a:lnTo>
                  <a:lnTo>
                    <a:pt x="290" y="429"/>
                  </a:lnTo>
                  <a:lnTo>
                    <a:pt x="272" y="431"/>
                  </a:lnTo>
                  <a:lnTo>
                    <a:pt x="257" y="434"/>
                  </a:lnTo>
                  <a:lnTo>
                    <a:pt x="245" y="437"/>
                  </a:lnTo>
                  <a:lnTo>
                    <a:pt x="234" y="441"/>
                  </a:lnTo>
                  <a:lnTo>
                    <a:pt x="224" y="446"/>
                  </a:lnTo>
                  <a:lnTo>
                    <a:pt x="209" y="456"/>
                  </a:lnTo>
                  <a:lnTo>
                    <a:pt x="198" y="464"/>
                  </a:lnTo>
                  <a:lnTo>
                    <a:pt x="193" y="467"/>
                  </a:lnTo>
                  <a:lnTo>
                    <a:pt x="189" y="469"/>
                  </a:lnTo>
                  <a:lnTo>
                    <a:pt x="183" y="470"/>
                  </a:lnTo>
                  <a:lnTo>
                    <a:pt x="179" y="469"/>
                  </a:lnTo>
                  <a:lnTo>
                    <a:pt x="176" y="468"/>
                  </a:lnTo>
                  <a:lnTo>
                    <a:pt x="172" y="465"/>
                  </a:lnTo>
                  <a:lnTo>
                    <a:pt x="169" y="461"/>
                  </a:lnTo>
                  <a:lnTo>
                    <a:pt x="166" y="456"/>
                  </a:lnTo>
                  <a:lnTo>
                    <a:pt x="159" y="444"/>
                  </a:lnTo>
                  <a:lnTo>
                    <a:pt x="153" y="432"/>
                  </a:lnTo>
                  <a:lnTo>
                    <a:pt x="148" y="426"/>
                  </a:lnTo>
                  <a:lnTo>
                    <a:pt x="144" y="420"/>
                  </a:lnTo>
                  <a:lnTo>
                    <a:pt x="140" y="414"/>
                  </a:lnTo>
                  <a:lnTo>
                    <a:pt x="134" y="409"/>
                  </a:lnTo>
                  <a:lnTo>
                    <a:pt x="129" y="404"/>
                  </a:lnTo>
                  <a:lnTo>
                    <a:pt x="122" y="400"/>
                  </a:lnTo>
                  <a:lnTo>
                    <a:pt x="114" y="397"/>
                  </a:lnTo>
                  <a:lnTo>
                    <a:pt x="107" y="396"/>
                  </a:lnTo>
                  <a:lnTo>
                    <a:pt x="114" y="379"/>
                  </a:lnTo>
                  <a:lnTo>
                    <a:pt x="121" y="365"/>
                  </a:lnTo>
                  <a:lnTo>
                    <a:pt x="124" y="351"/>
                  </a:lnTo>
                  <a:lnTo>
                    <a:pt x="126" y="336"/>
                  </a:lnTo>
                  <a:lnTo>
                    <a:pt x="126" y="309"/>
                  </a:lnTo>
                  <a:lnTo>
                    <a:pt x="126" y="278"/>
                  </a:lnTo>
                  <a:lnTo>
                    <a:pt x="127" y="267"/>
                  </a:lnTo>
                  <a:lnTo>
                    <a:pt x="132" y="250"/>
                  </a:lnTo>
                  <a:lnTo>
                    <a:pt x="138" y="229"/>
                  </a:lnTo>
                  <a:lnTo>
                    <a:pt x="147" y="206"/>
                  </a:lnTo>
                  <a:lnTo>
                    <a:pt x="155" y="184"/>
                  </a:lnTo>
                  <a:lnTo>
                    <a:pt x="163" y="163"/>
                  </a:lnTo>
                  <a:lnTo>
                    <a:pt x="168" y="149"/>
                  </a:lnTo>
                  <a:lnTo>
                    <a:pt x="172" y="143"/>
                  </a:lnTo>
                  <a:lnTo>
                    <a:pt x="172" y="137"/>
                  </a:lnTo>
                  <a:lnTo>
                    <a:pt x="172" y="131"/>
                  </a:lnTo>
                  <a:lnTo>
                    <a:pt x="153" y="130"/>
                  </a:lnTo>
                  <a:lnTo>
                    <a:pt x="135" y="127"/>
                  </a:lnTo>
                  <a:lnTo>
                    <a:pt x="116" y="123"/>
                  </a:lnTo>
                  <a:lnTo>
                    <a:pt x="99" y="118"/>
                  </a:lnTo>
                  <a:lnTo>
                    <a:pt x="80" y="113"/>
                  </a:lnTo>
                  <a:lnTo>
                    <a:pt x="62" y="109"/>
                  </a:lnTo>
                  <a:lnTo>
                    <a:pt x="42" y="106"/>
                  </a:lnTo>
                  <a:lnTo>
                    <a:pt x="20" y="105"/>
                  </a:lnTo>
                  <a:lnTo>
                    <a:pt x="17" y="93"/>
                  </a:lnTo>
                  <a:lnTo>
                    <a:pt x="10" y="72"/>
                  </a:lnTo>
                  <a:lnTo>
                    <a:pt x="3" y="50"/>
                  </a:lnTo>
                  <a:lnTo>
                    <a:pt x="0" y="38"/>
                  </a:lnTo>
                  <a:lnTo>
                    <a:pt x="8" y="37"/>
                  </a:lnTo>
                  <a:lnTo>
                    <a:pt x="15" y="36"/>
                  </a:lnTo>
                  <a:lnTo>
                    <a:pt x="23" y="34"/>
                  </a:lnTo>
                  <a:lnTo>
                    <a:pt x="29" y="32"/>
                  </a:lnTo>
                  <a:lnTo>
                    <a:pt x="41" y="26"/>
                  </a:lnTo>
                  <a:lnTo>
                    <a:pt x="51" y="20"/>
                  </a:lnTo>
                  <a:lnTo>
                    <a:pt x="59" y="13"/>
                  </a:lnTo>
                  <a:lnTo>
                    <a:pt x="68" y="7"/>
                  </a:lnTo>
                  <a:lnTo>
                    <a:pt x="73" y="4"/>
                  </a:lnTo>
                  <a:lnTo>
                    <a:pt x="77" y="2"/>
                  </a:lnTo>
                  <a:lnTo>
                    <a:pt x="81" y="1"/>
                  </a:lnTo>
                  <a:lnTo>
                    <a:pt x="86" y="0"/>
                  </a:lnTo>
                  <a:lnTo>
                    <a:pt x="102" y="1"/>
                  </a:lnTo>
                  <a:lnTo>
                    <a:pt x="118" y="3"/>
                  </a:lnTo>
                  <a:lnTo>
                    <a:pt x="132" y="7"/>
                  </a:lnTo>
                  <a:lnTo>
                    <a:pt x="145" y="11"/>
                  </a:lnTo>
                  <a:lnTo>
                    <a:pt x="158" y="14"/>
                  </a:lnTo>
                  <a:lnTo>
                    <a:pt x="171" y="17"/>
                  </a:lnTo>
                  <a:lnTo>
                    <a:pt x="185" y="19"/>
                  </a:lnTo>
                  <a:lnTo>
                    <a:pt x="199" y="20"/>
                  </a:lnTo>
                  <a:lnTo>
                    <a:pt x="209" y="20"/>
                  </a:lnTo>
                  <a:lnTo>
                    <a:pt x="217" y="22"/>
                  </a:lnTo>
                  <a:lnTo>
                    <a:pt x="226" y="25"/>
                  </a:lnTo>
                  <a:lnTo>
                    <a:pt x="235" y="29"/>
                  </a:lnTo>
                  <a:lnTo>
                    <a:pt x="243" y="32"/>
                  </a:lnTo>
                  <a:lnTo>
                    <a:pt x="250" y="35"/>
                  </a:lnTo>
                  <a:lnTo>
                    <a:pt x="258" y="37"/>
                  </a:lnTo>
                  <a:lnTo>
                    <a:pt x="266" y="38"/>
                  </a:lnTo>
                  <a:lnTo>
                    <a:pt x="372" y="38"/>
                  </a:lnTo>
                  <a:lnTo>
                    <a:pt x="385" y="26"/>
                  </a:lnTo>
                  <a:lnTo>
                    <a:pt x="399" y="1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90" name="Freeform 5">
              <a:extLst>
                <a:ext uri="{FF2B5EF4-FFF2-40B4-BE49-F238E27FC236}">
                  <a16:creationId xmlns:a16="http://schemas.microsoft.com/office/drawing/2014/main" id="{48EBB642-3736-4447-864F-33139BA979ED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1621530" y="2256809"/>
              <a:ext cx="956819" cy="495537"/>
            </a:xfrm>
            <a:custGeom>
              <a:avLst/>
              <a:gdLst>
                <a:gd name="T0" fmla="*/ 605085 w 1808"/>
                <a:gd name="T1" fmla="*/ 423521 h 850"/>
                <a:gd name="T2" fmla="*/ 604651 w 1808"/>
                <a:gd name="T3" fmla="*/ 395181 h 850"/>
                <a:gd name="T4" fmla="*/ 595543 w 1808"/>
                <a:gd name="T5" fmla="*/ 340076 h 850"/>
                <a:gd name="T6" fmla="*/ 573855 w 1808"/>
                <a:gd name="T7" fmla="*/ 336403 h 850"/>
                <a:gd name="T8" fmla="*/ 548263 w 1808"/>
                <a:gd name="T9" fmla="*/ 335353 h 850"/>
                <a:gd name="T10" fmla="*/ 491876 w 1808"/>
                <a:gd name="T11" fmla="*/ 305439 h 850"/>
                <a:gd name="T12" fmla="*/ 422041 w 1808"/>
                <a:gd name="T13" fmla="*/ 281823 h 850"/>
                <a:gd name="T14" fmla="*/ 409029 w 1808"/>
                <a:gd name="T15" fmla="*/ 264504 h 850"/>
                <a:gd name="T16" fmla="*/ 390811 w 1808"/>
                <a:gd name="T17" fmla="*/ 270802 h 850"/>
                <a:gd name="T18" fmla="*/ 368256 w 1808"/>
                <a:gd name="T19" fmla="*/ 299141 h 850"/>
                <a:gd name="T20" fmla="*/ 292783 w 1808"/>
                <a:gd name="T21" fmla="*/ 324857 h 850"/>
                <a:gd name="T22" fmla="*/ 294084 w 1808"/>
                <a:gd name="T23" fmla="*/ 303340 h 850"/>
                <a:gd name="T24" fmla="*/ 312736 w 1808"/>
                <a:gd name="T25" fmla="*/ 287596 h 850"/>
                <a:gd name="T26" fmla="*/ 340930 w 1808"/>
                <a:gd name="T27" fmla="*/ 286021 h 850"/>
                <a:gd name="T28" fmla="*/ 314037 w 1808"/>
                <a:gd name="T29" fmla="*/ 277099 h 850"/>
                <a:gd name="T30" fmla="*/ 250709 w 1808"/>
                <a:gd name="T31" fmla="*/ 309113 h 850"/>
                <a:gd name="T32" fmla="*/ 237263 w 1808"/>
                <a:gd name="T33" fmla="*/ 328006 h 850"/>
                <a:gd name="T34" fmla="*/ 228154 w 1808"/>
                <a:gd name="T35" fmla="*/ 341126 h 850"/>
                <a:gd name="T36" fmla="*/ 196056 w 1808"/>
                <a:gd name="T37" fmla="*/ 343225 h 850"/>
                <a:gd name="T38" fmla="*/ 166127 w 1808"/>
                <a:gd name="T39" fmla="*/ 368416 h 850"/>
                <a:gd name="T40" fmla="*/ 109306 w 1808"/>
                <a:gd name="T41" fmla="*/ 393607 h 850"/>
                <a:gd name="T42" fmla="*/ 45544 w 1808"/>
                <a:gd name="T43" fmla="*/ 423521 h 850"/>
                <a:gd name="T44" fmla="*/ 1735 w 1808"/>
                <a:gd name="T45" fmla="*/ 426670 h 850"/>
                <a:gd name="T46" fmla="*/ 6073 w 1808"/>
                <a:gd name="T47" fmla="*/ 414075 h 850"/>
                <a:gd name="T48" fmla="*/ 55087 w 1808"/>
                <a:gd name="T49" fmla="*/ 399380 h 850"/>
                <a:gd name="T50" fmla="*/ 114944 w 1808"/>
                <a:gd name="T51" fmla="*/ 365267 h 850"/>
                <a:gd name="T52" fmla="*/ 130126 w 1808"/>
                <a:gd name="T53" fmla="*/ 328531 h 850"/>
                <a:gd name="T54" fmla="*/ 109739 w 1808"/>
                <a:gd name="T55" fmla="*/ 344800 h 850"/>
                <a:gd name="T56" fmla="*/ 65063 w 1808"/>
                <a:gd name="T57" fmla="*/ 337452 h 850"/>
                <a:gd name="T58" fmla="*/ 74605 w 1808"/>
                <a:gd name="T59" fmla="*/ 320134 h 850"/>
                <a:gd name="T60" fmla="*/ 104101 w 1808"/>
                <a:gd name="T61" fmla="*/ 287071 h 850"/>
                <a:gd name="T62" fmla="*/ 65930 w 1808"/>
                <a:gd name="T63" fmla="*/ 301765 h 850"/>
                <a:gd name="T64" fmla="*/ 62027 w 1808"/>
                <a:gd name="T65" fmla="*/ 281298 h 850"/>
                <a:gd name="T66" fmla="*/ 150078 w 1808"/>
                <a:gd name="T67" fmla="*/ 199428 h 850"/>
                <a:gd name="T68" fmla="*/ 192586 w 1808"/>
                <a:gd name="T69" fmla="*/ 200477 h 850"/>
                <a:gd name="T70" fmla="*/ 246805 w 1808"/>
                <a:gd name="T71" fmla="*/ 183158 h 850"/>
                <a:gd name="T72" fmla="*/ 256782 w 1808"/>
                <a:gd name="T73" fmla="*/ 160592 h 850"/>
                <a:gd name="T74" fmla="*/ 219479 w 1808"/>
                <a:gd name="T75" fmla="*/ 173712 h 850"/>
                <a:gd name="T76" fmla="*/ 189984 w 1808"/>
                <a:gd name="T77" fmla="*/ 166889 h 850"/>
                <a:gd name="T78" fmla="*/ 204731 w 1808"/>
                <a:gd name="T79" fmla="*/ 150620 h 850"/>
                <a:gd name="T80" fmla="*/ 308398 w 1808"/>
                <a:gd name="T81" fmla="*/ 124905 h 850"/>
                <a:gd name="T82" fmla="*/ 324881 w 1808"/>
                <a:gd name="T83" fmla="*/ 110210 h 850"/>
                <a:gd name="T84" fmla="*/ 296687 w 1808"/>
                <a:gd name="T85" fmla="*/ 92366 h 850"/>
                <a:gd name="T86" fmla="*/ 320543 w 1808"/>
                <a:gd name="T87" fmla="*/ 57204 h 850"/>
                <a:gd name="T88" fmla="*/ 428548 w 1808"/>
                <a:gd name="T89" fmla="*/ 14170 h 850"/>
                <a:gd name="T90" fmla="*/ 501852 w 1808"/>
                <a:gd name="T91" fmla="*/ 4723 h 850"/>
                <a:gd name="T92" fmla="*/ 553902 w 1808"/>
                <a:gd name="T93" fmla="*/ 1050 h 850"/>
                <a:gd name="T94" fmla="*/ 587301 w 1808"/>
                <a:gd name="T95" fmla="*/ 5248 h 850"/>
                <a:gd name="T96" fmla="*/ 657569 w 1808"/>
                <a:gd name="T97" fmla="*/ 17844 h 850"/>
                <a:gd name="T98" fmla="*/ 763839 w 1808"/>
                <a:gd name="T99" fmla="*/ 21517 h 850"/>
                <a:gd name="T100" fmla="*/ 558240 w 1808"/>
                <a:gd name="T101" fmla="*/ 283397 h 850"/>
                <a:gd name="T102" fmla="*/ 572987 w 1808"/>
                <a:gd name="T103" fmla="*/ 299666 h 850"/>
                <a:gd name="T104" fmla="*/ 575590 w 1808"/>
                <a:gd name="T105" fmla="*/ 315410 h 850"/>
                <a:gd name="T106" fmla="*/ 599446 w 1808"/>
                <a:gd name="T107" fmla="*/ 314361 h 850"/>
                <a:gd name="T108" fmla="*/ 619833 w 1808"/>
                <a:gd name="T109" fmla="*/ 302815 h 850"/>
                <a:gd name="T110" fmla="*/ 639785 w 1808"/>
                <a:gd name="T111" fmla="*/ 350048 h 850"/>
                <a:gd name="T112" fmla="*/ 634147 w 1808"/>
                <a:gd name="T113" fmla="*/ 370515 h 850"/>
                <a:gd name="T114" fmla="*/ 628508 w 1808"/>
                <a:gd name="T115" fmla="*/ 389409 h 850"/>
                <a:gd name="T116" fmla="*/ 640653 w 1808"/>
                <a:gd name="T117" fmla="*/ 410926 h 850"/>
                <a:gd name="T118" fmla="*/ 640653 w 1808"/>
                <a:gd name="T119" fmla="*/ 425620 h 850"/>
                <a:gd name="T120" fmla="*/ 618531 w 1808"/>
                <a:gd name="T121" fmla="*/ 445038 h 85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808" h="850">
                  <a:moveTo>
                    <a:pt x="1410" y="842"/>
                  </a:moveTo>
                  <a:lnTo>
                    <a:pt x="1405" y="841"/>
                  </a:lnTo>
                  <a:lnTo>
                    <a:pt x="1403" y="838"/>
                  </a:lnTo>
                  <a:lnTo>
                    <a:pt x="1401" y="834"/>
                  </a:lnTo>
                  <a:lnTo>
                    <a:pt x="1399" y="830"/>
                  </a:lnTo>
                  <a:lnTo>
                    <a:pt x="1396" y="819"/>
                  </a:lnTo>
                  <a:lnTo>
                    <a:pt x="1395" y="807"/>
                  </a:lnTo>
                  <a:lnTo>
                    <a:pt x="1396" y="795"/>
                  </a:lnTo>
                  <a:lnTo>
                    <a:pt x="1398" y="784"/>
                  </a:lnTo>
                  <a:lnTo>
                    <a:pt x="1400" y="775"/>
                  </a:lnTo>
                  <a:lnTo>
                    <a:pt x="1402" y="769"/>
                  </a:lnTo>
                  <a:lnTo>
                    <a:pt x="1399" y="764"/>
                  </a:lnTo>
                  <a:lnTo>
                    <a:pt x="1396" y="760"/>
                  </a:lnTo>
                  <a:lnTo>
                    <a:pt x="1394" y="753"/>
                  </a:lnTo>
                  <a:lnTo>
                    <a:pt x="1392" y="746"/>
                  </a:lnTo>
                  <a:lnTo>
                    <a:pt x="1390" y="729"/>
                  </a:lnTo>
                  <a:lnTo>
                    <a:pt x="1389" y="708"/>
                  </a:lnTo>
                  <a:lnTo>
                    <a:pt x="1389" y="670"/>
                  </a:lnTo>
                  <a:lnTo>
                    <a:pt x="1389" y="645"/>
                  </a:lnTo>
                  <a:lnTo>
                    <a:pt x="1382" y="647"/>
                  </a:lnTo>
                  <a:lnTo>
                    <a:pt x="1373" y="648"/>
                  </a:lnTo>
                  <a:lnTo>
                    <a:pt x="1362" y="648"/>
                  </a:lnTo>
                  <a:lnTo>
                    <a:pt x="1351" y="648"/>
                  </a:lnTo>
                  <a:lnTo>
                    <a:pt x="1340" y="647"/>
                  </a:lnTo>
                  <a:lnTo>
                    <a:pt x="1332" y="645"/>
                  </a:lnTo>
                  <a:lnTo>
                    <a:pt x="1327" y="644"/>
                  </a:lnTo>
                  <a:lnTo>
                    <a:pt x="1325" y="642"/>
                  </a:lnTo>
                  <a:lnTo>
                    <a:pt x="1323" y="641"/>
                  </a:lnTo>
                  <a:lnTo>
                    <a:pt x="1323" y="638"/>
                  </a:lnTo>
                  <a:lnTo>
                    <a:pt x="1290" y="682"/>
                  </a:lnTo>
                  <a:lnTo>
                    <a:pt x="1284" y="668"/>
                  </a:lnTo>
                  <a:lnTo>
                    <a:pt x="1279" y="659"/>
                  </a:lnTo>
                  <a:lnTo>
                    <a:pt x="1273" y="650"/>
                  </a:lnTo>
                  <a:lnTo>
                    <a:pt x="1268" y="645"/>
                  </a:lnTo>
                  <a:lnTo>
                    <a:pt x="1264" y="639"/>
                  </a:lnTo>
                  <a:lnTo>
                    <a:pt x="1259" y="631"/>
                  </a:lnTo>
                  <a:lnTo>
                    <a:pt x="1257" y="622"/>
                  </a:lnTo>
                  <a:lnTo>
                    <a:pt x="1256" y="608"/>
                  </a:lnTo>
                  <a:lnTo>
                    <a:pt x="1226" y="602"/>
                  </a:lnTo>
                  <a:lnTo>
                    <a:pt x="1195" y="595"/>
                  </a:lnTo>
                  <a:lnTo>
                    <a:pt x="1165" y="588"/>
                  </a:lnTo>
                  <a:lnTo>
                    <a:pt x="1134" y="582"/>
                  </a:lnTo>
                  <a:lnTo>
                    <a:pt x="1104" y="576"/>
                  </a:lnTo>
                  <a:lnTo>
                    <a:pt x="1074" y="569"/>
                  </a:lnTo>
                  <a:lnTo>
                    <a:pt x="1045" y="561"/>
                  </a:lnTo>
                  <a:lnTo>
                    <a:pt x="1018" y="553"/>
                  </a:lnTo>
                  <a:lnTo>
                    <a:pt x="984" y="553"/>
                  </a:lnTo>
                  <a:lnTo>
                    <a:pt x="977" y="546"/>
                  </a:lnTo>
                  <a:lnTo>
                    <a:pt x="973" y="537"/>
                  </a:lnTo>
                  <a:lnTo>
                    <a:pt x="969" y="528"/>
                  </a:lnTo>
                  <a:lnTo>
                    <a:pt x="966" y="521"/>
                  </a:lnTo>
                  <a:lnTo>
                    <a:pt x="962" y="514"/>
                  </a:lnTo>
                  <a:lnTo>
                    <a:pt x="956" y="508"/>
                  </a:lnTo>
                  <a:lnTo>
                    <a:pt x="952" y="506"/>
                  </a:lnTo>
                  <a:lnTo>
                    <a:pt x="948" y="505"/>
                  </a:lnTo>
                  <a:lnTo>
                    <a:pt x="943" y="504"/>
                  </a:lnTo>
                  <a:lnTo>
                    <a:pt x="937" y="503"/>
                  </a:lnTo>
                  <a:lnTo>
                    <a:pt x="929" y="504"/>
                  </a:lnTo>
                  <a:lnTo>
                    <a:pt x="922" y="505"/>
                  </a:lnTo>
                  <a:lnTo>
                    <a:pt x="916" y="507"/>
                  </a:lnTo>
                  <a:lnTo>
                    <a:pt x="910" y="509"/>
                  </a:lnTo>
                  <a:lnTo>
                    <a:pt x="906" y="512"/>
                  </a:lnTo>
                  <a:lnTo>
                    <a:pt x="901" y="516"/>
                  </a:lnTo>
                  <a:lnTo>
                    <a:pt x="898" y="519"/>
                  </a:lnTo>
                  <a:lnTo>
                    <a:pt x="895" y="523"/>
                  </a:lnTo>
                  <a:lnTo>
                    <a:pt x="886" y="539"/>
                  </a:lnTo>
                  <a:lnTo>
                    <a:pt x="877" y="553"/>
                  </a:lnTo>
                  <a:lnTo>
                    <a:pt x="870" y="559"/>
                  </a:lnTo>
                  <a:lnTo>
                    <a:pt x="861" y="564"/>
                  </a:lnTo>
                  <a:lnTo>
                    <a:pt x="849" y="570"/>
                  </a:lnTo>
                  <a:lnTo>
                    <a:pt x="835" y="576"/>
                  </a:lnTo>
                  <a:lnTo>
                    <a:pt x="806" y="587"/>
                  </a:lnTo>
                  <a:lnTo>
                    <a:pt x="772" y="597"/>
                  </a:lnTo>
                  <a:lnTo>
                    <a:pt x="738" y="607"/>
                  </a:lnTo>
                  <a:lnTo>
                    <a:pt x="705" y="614"/>
                  </a:lnTo>
                  <a:lnTo>
                    <a:pt x="689" y="617"/>
                  </a:lnTo>
                  <a:lnTo>
                    <a:pt x="675" y="619"/>
                  </a:lnTo>
                  <a:lnTo>
                    <a:pt x="663" y="620"/>
                  </a:lnTo>
                  <a:lnTo>
                    <a:pt x="652" y="620"/>
                  </a:lnTo>
                  <a:lnTo>
                    <a:pt x="656" y="614"/>
                  </a:lnTo>
                  <a:lnTo>
                    <a:pt x="667" y="597"/>
                  </a:lnTo>
                  <a:lnTo>
                    <a:pt x="673" y="589"/>
                  </a:lnTo>
                  <a:lnTo>
                    <a:pt x="677" y="581"/>
                  </a:lnTo>
                  <a:lnTo>
                    <a:pt x="678" y="578"/>
                  </a:lnTo>
                  <a:lnTo>
                    <a:pt x="679" y="575"/>
                  </a:lnTo>
                  <a:lnTo>
                    <a:pt x="679" y="572"/>
                  </a:lnTo>
                  <a:lnTo>
                    <a:pt x="678" y="571"/>
                  </a:lnTo>
                  <a:lnTo>
                    <a:pt x="689" y="562"/>
                  </a:lnTo>
                  <a:lnTo>
                    <a:pt x="700" y="555"/>
                  </a:lnTo>
                  <a:lnTo>
                    <a:pt x="711" y="551"/>
                  </a:lnTo>
                  <a:lnTo>
                    <a:pt x="721" y="548"/>
                  </a:lnTo>
                  <a:lnTo>
                    <a:pt x="732" y="546"/>
                  </a:lnTo>
                  <a:lnTo>
                    <a:pt x="742" y="546"/>
                  </a:lnTo>
                  <a:lnTo>
                    <a:pt x="751" y="546"/>
                  </a:lnTo>
                  <a:lnTo>
                    <a:pt x="761" y="546"/>
                  </a:lnTo>
                  <a:lnTo>
                    <a:pt x="769" y="546"/>
                  </a:lnTo>
                  <a:lnTo>
                    <a:pt x="778" y="546"/>
                  </a:lnTo>
                  <a:lnTo>
                    <a:pt x="786" y="545"/>
                  </a:lnTo>
                  <a:lnTo>
                    <a:pt x="794" y="543"/>
                  </a:lnTo>
                  <a:lnTo>
                    <a:pt x="800" y="538"/>
                  </a:lnTo>
                  <a:lnTo>
                    <a:pt x="807" y="533"/>
                  </a:lnTo>
                  <a:lnTo>
                    <a:pt x="812" y="525"/>
                  </a:lnTo>
                  <a:lnTo>
                    <a:pt x="818" y="515"/>
                  </a:lnTo>
                  <a:lnTo>
                    <a:pt x="744" y="515"/>
                  </a:lnTo>
                  <a:lnTo>
                    <a:pt x="724" y="528"/>
                  </a:lnTo>
                  <a:lnTo>
                    <a:pt x="705" y="540"/>
                  </a:lnTo>
                  <a:lnTo>
                    <a:pt x="685" y="551"/>
                  </a:lnTo>
                  <a:lnTo>
                    <a:pt x="664" y="560"/>
                  </a:lnTo>
                  <a:lnTo>
                    <a:pt x="643" y="568"/>
                  </a:lnTo>
                  <a:lnTo>
                    <a:pt x="622" y="575"/>
                  </a:lnTo>
                  <a:lnTo>
                    <a:pt x="600" y="582"/>
                  </a:lnTo>
                  <a:lnTo>
                    <a:pt x="578" y="589"/>
                  </a:lnTo>
                  <a:lnTo>
                    <a:pt x="573" y="592"/>
                  </a:lnTo>
                  <a:lnTo>
                    <a:pt x="567" y="594"/>
                  </a:lnTo>
                  <a:lnTo>
                    <a:pt x="564" y="599"/>
                  </a:lnTo>
                  <a:lnTo>
                    <a:pt x="560" y="602"/>
                  </a:lnTo>
                  <a:lnTo>
                    <a:pt x="554" y="609"/>
                  </a:lnTo>
                  <a:lnTo>
                    <a:pt x="550" y="617"/>
                  </a:lnTo>
                  <a:lnTo>
                    <a:pt x="547" y="625"/>
                  </a:lnTo>
                  <a:lnTo>
                    <a:pt x="543" y="633"/>
                  </a:lnTo>
                  <a:lnTo>
                    <a:pt x="541" y="636"/>
                  </a:lnTo>
                  <a:lnTo>
                    <a:pt x="539" y="639"/>
                  </a:lnTo>
                  <a:lnTo>
                    <a:pt x="536" y="642"/>
                  </a:lnTo>
                  <a:lnTo>
                    <a:pt x="532" y="645"/>
                  </a:lnTo>
                  <a:lnTo>
                    <a:pt x="529" y="648"/>
                  </a:lnTo>
                  <a:lnTo>
                    <a:pt x="526" y="650"/>
                  </a:lnTo>
                  <a:lnTo>
                    <a:pt x="521" y="652"/>
                  </a:lnTo>
                  <a:lnTo>
                    <a:pt x="517" y="654"/>
                  </a:lnTo>
                  <a:lnTo>
                    <a:pt x="507" y="655"/>
                  </a:lnTo>
                  <a:lnTo>
                    <a:pt x="496" y="655"/>
                  </a:lnTo>
                  <a:lnTo>
                    <a:pt x="474" y="652"/>
                  </a:lnTo>
                  <a:lnTo>
                    <a:pt x="459" y="651"/>
                  </a:lnTo>
                  <a:lnTo>
                    <a:pt x="452" y="654"/>
                  </a:lnTo>
                  <a:lnTo>
                    <a:pt x="444" y="657"/>
                  </a:lnTo>
                  <a:lnTo>
                    <a:pt x="438" y="661"/>
                  </a:lnTo>
                  <a:lnTo>
                    <a:pt x="430" y="665"/>
                  </a:lnTo>
                  <a:lnTo>
                    <a:pt x="417" y="674"/>
                  </a:lnTo>
                  <a:lnTo>
                    <a:pt x="405" y="684"/>
                  </a:lnTo>
                  <a:lnTo>
                    <a:pt x="394" y="694"/>
                  </a:lnTo>
                  <a:lnTo>
                    <a:pt x="383" y="702"/>
                  </a:lnTo>
                  <a:lnTo>
                    <a:pt x="374" y="708"/>
                  </a:lnTo>
                  <a:lnTo>
                    <a:pt x="367" y="713"/>
                  </a:lnTo>
                  <a:lnTo>
                    <a:pt x="335" y="722"/>
                  </a:lnTo>
                  <a:lnTo>
                    <a:pt x="309" y="729"/>
                  </a:lnTo>
                  <a:lnTo>
                    <a:pt x="287" y="737"/>
                  </a:lnTo>
                  <a:lnTo>
                    <a:pt x="270" y="743"/>
                  </a:lnTo>
                  <a:lnTo>
                    <a:pt x="252" y="750"/>
                  </a:lnTo>
                  <a:lnTo>
                    <a:pt x="235" y="757"/>
                  </a:lnTo>
                  <a:lnTo>
                    <a:pt x="216" y="766"/>
                  </a:lnTo>
                  <a:lnTo>
                    <a:pt x="193" y="775"/>
                  </a:lnTo>
                  <a:lnTo>
                    <a:pt x="168" y="786"/>
                  </a:lnTo>
                  <a:lnTo>
                    <a:pt x="145" y="795"/>
                  </a:lnTo>
                  <a:lnTo>
                    <a:pt x="124" y="802"/>
                  </a:lnTo>
                  <a:lnTo>
                    <a:pt x="105" y="807"/>
                  </a:lnTo>
                  <a:lnTo>
                    <a:pt x="87" y="812"/>
                  </a:lnTo>
                  <a:lnTo>
                    <a:pt x="68" y="818"/>
                  </a:lnTo>
                  <a:lnTo>
                    <a:pt x="48" y="826"/>
                  </a:lnTo>
                  <a:lnTo>
                    <a:pt x="27" y="836"/>
                  </a:lnTo>
                  <a:lnTo>
                    <a:pt x="1" y="824"/>
                  </a:lnTo>
                  <a:lnTo>
                    <a:pt x="4" y="817"/>
                  </a:lnTo>
                  <a:lnTo>
                    <a:pt x="4" y="813"/>
                  </a:lnTo>
                  <a:lnTo>
                    <a:pt x="3" y="810"/>
                  </a:lnTo>
                  <a:lnTo>
                    <a:pt x="2" y="808"/>
                  </a:lnTo>
                  <a:lnTo>
                    <a:pt x="0" y="806"/>
                  </a:lnTo>
                  <a:lnTo>
                    <a:pt x="0" y="803"/>
                  </a:lnTo>
                  <a:lnTo>
                    <a:pt x="2" y="799"/>
                  </a:lnTo>
                  <a:lnTo>
                    <a:pt x="7" y="793"/>
                  </a:lnTo>
                  <a:lnTo>
                    <a:pt x="14" y="789"/>
                  </a:lnTo>
                  <a:lnTo>
                    <a:pt x="21" y="785"/>
                  </a:lnTo>
                  <a:lnTo>
                    <a:pt x="28" y="782"/>
                  </a:lnTo>
                  <a:lnTo>
                    <a:pt x="36" y="779"/>
                  </a:lnTo>
                  <a:lnTo>
                    <a:pt x="52" y="774"/>
                  </a:lnTo>
                  <a:lnTo>
                    <a:pt x="70" y="771"/>
                  </a:lnTo>
                  <a:lnTo>
                    <a:pt x="102" y="766"/>
                  </a:lnTo>
                  <a:lnTo>
                    <a:pt x="127" y="761"/>
                  </a:lnTo>
                  <a:lnTo>
                    <a:pt x="143" y="757"/>
                  </a:lnTo>
                  <a:lnTo>
                    <a:pt x="158" y="751"/>
                  </a:lnTo>
                  <a:lnTo>
                    <a:pt x="173" y="746"/>
                  </a:lnTo>
                  <a:lnTo>
                    <a:pt x="188" y="739"/>
                  </a:lnTo>
                  <a:lnTo>
                    <a:pt x="215" y="726"/>
                  </a:lnTo>
                  <a:lnTo>
                    <a:pt x="240" y="712"/>
                  </a:lnTo>
                  <a:lnTo>
                    <a:pt x="265" y="696"/>
                  </a:lnTo>
                  <a:lnTo>
                    <a:pt x="291" y="681"/>
                  </a:lnTo>
                  <a:lnTo>
                    <a:pt x="315" y="666"/>
                  </a:lnTo>
                  <a:lnTo>
                    <a:pt x="339" y="651"/>
                  </a:lnTo>
                  <a:lnTo>
                    <a:pt x="327" y="643"/>
                  </a:lnTo>
                  <a:lnTo>
                    <a:pt x="317" y="636"/>
                  </a:lnTo>
                  <a:lnTo>
                    <a:pt x="308" y="631"/>
                  </a:lnTo>
                  <a:lnTo>
                    <a:pt x="300" y="626"/>
                  </a:lnTo>
                  <a:lnTo>
                    <a:pt x="292" y="629"/>
                  </a:lnTo>
                  <a:lnTo>
                    <a:pt x="285" y="634"/>
                  </a:lnTo>
                  <a:lnTo>
                    <a:pt x="280" y="639"/>
                  </a:lnTo>
                  <a:lnTo>
                    <a:pt x="273" y="644"/>
                  </a:lnTo>
                  <a:lnTo>
                    <a:pt x="267" y="649"/>
                  </a:lnTo>
                  <a:lnTo>
                    <a:pt x="260" y="654"/>
                  </a:lnTo>
                  <a:lnTo>
                    <a:pt x="253" y="657"/>
                  </a:lnTo>
                  <a:lnTo>
                    <a:pt x="247" y="658"/>
                  </a:lnTo>
                  <a:lnTo>
                    <a:pt x="225" y="657"/>
                  </a:lnTo>
                  <a:lnTo>
                    <a:pt x="192" y="652"/>
                  </a:lnTo>
                  <a:lnTo>
                    <a:pt x="174" y="650"/>
                  </a:lnTo>
                  <a:lnTo>
                    <a:pt x="160" y="646"/>
                  </a:lnTo>
                  <a:lnTo>
                    <a:pt x="155" y="645"/>
                  </a:lnTo>
                  <a:lnTo>
                    <a:pt x="150" y="643"/>
                  </a:lnTo>
                  <a:lnTo>
                    <a:pt x="148" y="641"/>
                  </a:lnTo>
                  <a:lnTo>
                    <a:pt x="147" y="638"/>
                  </a:lnTo>
                  <a:lnTo>
                    <a:pt x="148" y="635"/>
                  </a:lnTo>
                  <a:lnTo>
                    <a:pt x="150" y="631"/>
                  </a:lnTo>
                  <a:lnTo>
                    <a:pt x="155" y="626"/>
                  </a:lnTo>
                  <a:lnTo>
                    <a:pt x="159" y="621"/>
                  </a:lnTo>
                  <a:lnTo>
                    <a:pt x="172" y="610"/>
                  </a:lnTo>
                  <a:lnTo>
                    <a:pt x="189" y="597"/>
                  </a:lnTo>
                  <a:lnTo>
                    <a:pt x="204" y="584"/>
                  </a:lnTo>
                  <a:lnTo>
                    <a:pt x="219" y="571"/>
                  </a:lnTo>
                  <a:lnTo>
                    <a:pt x="226" y="565"/>
                  </a:lnTo>
                  <a:lnTo>
                    <a:pt x="231" y="559"/>
                  </a:lnTo>
                  <a:lnTo>
                    <a:pt x="237" y="553"/>
                  </a:lnTo>
                  <a:lnTo>
                    <a:pt x="240" y="547"/>
                  </a:lnTo>
                  <a:lnTo>
                    <a:pt x="223" y="550"/>
                  </a:lnTo>
                  <a:lnTo>
                    <a:pt x="207" y="556"/>
                  </a:lnTo>
                  <a:lnTo>
                    <a:pt x="191" y="562"/>
                  </a:lnTo>
                  <a:lnTo>
                    <a:pt x="175" y="568"/>
                  </a:lnTo>
                  <a:lnTo>
                    <a:pt x="168" y="571"/>
                  </a:lnTo>
                  <a:lnTo>
                    <a:pt x="160" y="573"/>
                  </a:lnTo>
                  <a:lnTo>
                    <a:pt x="152" y="575"/>
                  </a:lnTo>
                  <a:lnTo>
                    <a:pt x="144" y="576"/>
                  </a:lnTo>
                  <a:lnTo>
                    <a:pt x="135" y="576"/>
                  </a:lnTo>
                  <a:lnTo>
                    <a:pt x="126" y="575"/>
                  </a:lnTo>
                  <a:lnTo>
                    <a:pt x="116" y="574"/>
                  </a:lnTo>
                  <a:lnTo>
                    <a:pt x="107" y="571"/>
                  </a:lnTo>
                  <a:lnTo>
                    <a:pt x="107" y="565"/>
                  </a:lnTo>
                  <a:lnTo>
                    <a:pt x="143" y="536"/>
                  </a:lnTo>
                  <a:lnTo>
                    <a:pt x="182" y="508"/>
                  </a:lnTo>
                  <a:lnTo>
                    <a:pt x="223" y="476"/>
                  </a:lnTo>
                  <a:lnTo>
                    <a:pt x="267" y="442"/>
                  </a:lnTo>
                  <a:lnTo>
                    <a:pt x="286" y="426"/>
                  </a:lnTo>
                  <a:lnTo>
                    <a:pt x="306" y="411"/>
                  </a:lnTo>
                  <a:lnTo>
                    <a:pt x="326" y="395"/>
                  </a:lnTo>
                  <a:lnTo>
                    <a:pt x="346" y="380"/>
                  </a:lnTo>
                  <a:lnTo>
                    <a:pt x="386" y="411"/>
                  </a:lnTo>
                  <a:lnTo>
                    <a:pt x="393" y="405"/>
                  </a:lnTo>
                  <a:lnTo>
                    <a:pt x="399" y="400"/>
                  </a:lnTo>
                  <a:lnTo>
                    <a:pt x="406" y="396"/>
                  </a:lnTo>
                  <a:lnTo>
                    <a:pt x="414" y="393"/>
                  </a:lnTo>
                  <a:lnTo>
                    <a:pt x="428" y="386"/>
                  </a:lnTo>
                  <a:lnTo>
                    <a:pt x="444" y="382"/>
                  </a:lnTo>
                  <a:lnTo>
                    <a:pt x="476" y="374"/>
                  </a:lnTo>
                  <a:lnTo>
                    <a:pt x="509" y="370"/>
                  </a:lnTo>
                  <a:lnTo>
                    <a:pt x="524" y="367"/>
                  </a:lnTo>
                  <a:lnTo>
                    <a:pt x="539" y="363"/>
                  </a:lnTo>
                  <a:lnTo>
                    <a:pt x="552" y="359"/>
                  </a:lnTo>
                  <a:lnTo>
                    <a:pt x="563" y="353"/>
                  </a:lnTo>
                  <a:lnTo>
                    <a:pt x="569" y="349"/>
                  </a:lnTo>
                  <a:lnTo>
                    <a:pt x="574" y="345"/>
                  </a:lnTo>
                  <a:lnTo>
                    <a:pt x="578" y="340"/>
                  </a:lnTo>
                  <a:lnTo>
                    <a:pt x="582" y="335"/>
                  </a:lnTo>
                  <a:lnTo>
                    <a:pt x="585" y="329"/>
                  </a:lnTo>
                  <a:lnTo>
                    <a:pt x="588" y="322"/>
                  </a:lnTo>
                  <a:lnTo>
                    <a:pt x="590" y="314"/>
                  </a:lnTo>
                  <a:lnTo>
                    <a:pt x="592" y="306"/>
                  </a:lnTo>
                  <a:lnTo>
                    <a:pt x="559" y="306"/>
                  </a:lnTo>
                  <a:lnTo>
                    <a:pt x="548" y="312"/>
                  </a:lnTo>
                  <a:lnTo>
                    <a:pt x="535" y="321"/>
                  </a:lnTo>
                  <a:lnTo>
                    <a:pt x="528" y="325"/>
                  </a:lnTo>
                  <a:lnTo>
                    <a:pt x="520" y="328"/>
                  </a:lnTo>
                  <a:lnTo>
                    <a:pt x="513" y="330"/>
                  </a:lnTo>
                  <a:lnTo>
                    <a:pt x="506" y="331"/>
                  </a:lnTo>
                  <a:lnTo>
                    <a:pt x="495" y="330"/>
                  </a:lnTo>
                  <a:lnTo>
                    <a:pt x="485" y="327"/>
                  </a:lnTo>
                  <a:lnTo>
                    <a:pt x="474" y="324"/>
                  </a:lnTo>
                  <a:lnTo>
                    <a:pt x="463" y="321"/>
                  </a:lnTo>
                  <a:lnTo>
                    <a:pt x="453" y="318"/>
                  </a:lnTo>
                  <a:lnTo>
                    <a:pt x="443" y="317"/>
                  </a:lnTo>
                  <a:lnTo>
                    <a:pt x="438" y="318"/>
                  </a:lnTo>
                  <a:lnTo>
                    <a:pt x="433" y="319"/>
                  </a:lnTo>
                  <a:lnTo>
                    <a:pt x="430" y="322"/>
                  </a:lnTo>
                  <a:lnTo>
                    <a:pt x="426" y="325"/>
                  </a:lnTo>
                  <a:lnTo>
                    <a:pt x="432" y="316"/>
                  </a:lnTo>
                  <a:lnTo>
                    <a:pt x="443" y="307"/>
                  </a:lnTo>
                  <a:lnTo>
                    <a:pt x="457" y="297"/>
                  </a:lnTo>
                  <a:lnTo>
                    <a:pt x="472" y="287"/>
                  </a:lnTo>
                  <a:lnTo>
                    <a:pt x="506" y="265"/>
                  </a:lnTo>
                  <a:lnTo>
                    <a:pt x="539" y="244"/>
                  </a:lnTo>
                  <a:lnTo>
                    <a:pt x="698" y="250"/>
                  </a:lnTo>
                  <a:lnTo>
                    <a:pt x="701" y="246"/>
                  </a:lnTo>
                  <a:lnTo>
                    <a:pt x="704" y="243"/>
                  </a:lnTo>
                  <a:lnTo>
                    <a:pt x="708" y="240"/>
                  </a:lnTo>
                  <a:lnTo>
                    <a:pt x="711" y="238"/>
                  </a:lnTo>
                  <a:lnTo>
                    <a:pt x="719" y="236"/>
                  </a:lnTo>
                  <a:lnTo>
                    <a:pt x="728" y="234"/>
                  </a:lnTo>
                  <a:lnTo>
                    <a:pt x="745" y="234"/>
                  </a:lnTo>
                  <a:lnTo>
                    <a:pt x="758" y="232"/>
                  </a:lnTo>
                  <a:lnTo>
                    <a:pt x="756" y="224"/>
                  </a:lnTo>
                  <a:lnTo>
                    <a:pt x="753" y="216"/>
                  </a:lnTo>
                  <a:lnTo>
                    <a:pt x="749" y="210"/>
                  </a:lnTo>
                  <a:lnTo>
                    <a:pt x="742" y="204"/>
                  </a:lnTo>
                  <a:lnTo>
                    <a:pt x="737" y="199"/>
                  </a:lnTo>
                  <a:lnTo>
                    <a:pt x="729" y="195"/>
                  </a:lnTo>
                  <a:lnTo>
                    <a:pt x="721" y="191"/>
                  </a:lnTo>
                  <a:lnTo>
                    <a:pt x="713" y="188"/>
                  </a:lnTo>
                  <a:lnTo>
                    <a:pt x="698" y="182"/>
                  </a:lnTo>
                  <a:lnTo>
                    <a:pt x="684" y="176"/>
                  </a:lnTo>
                  <a:lnTo>
                    <a:pt x="678" y="172"/>
                  </a:lnTo>
                  <a:lnTo>
                    <a:pt x="673" y="168"/>
                  </a:lnTo>
                  <a:lnTo>
                    <a:pt x="668" y="164"/>
                  </a:lnTo>
                  <a:lnTo>
                    <a:pt x="665" y="159"/>
                  </a:lnTo>
                  <a:lnTo>
                    <a:pt x="687" y="143"/>
                  </a:lnTo>
                  <a:lnTo>
                    <a:pt x="712" y="127"/>
                  </a:lnTo>
                  <a:lnTo>
                    <a:pt x="739" y="109"/>
                  </a:lnTo>
                  <a:lnTo>
                    <a:pt x="765" y="90"/>
                  </a:lnTo>
                  <a:lnTo>
                    <a:pt x="812" y="78"/>
                  </a:lnTo>
                  <a:lnTo>
                    <a:pt x="858" y="65"/>
                  </a:lnTo>
                  <a:lnTo>
                    <a:pt x="902" y="52"/>
                  </a:lnTo>
                  <a:lnTo>
                    <a:pt x="945" y="38"/>
                  </a:lnTo>
                  <a:lnTo>
                    <a:pt x="966" y="33"/>
                  </a:lnTo>
                  <a:lnTo>
                    <a:pt x="988" y="27"/>
                  </a:lnTo>
                  <a:lnTo>
                    <a:pt x="1010" y="22"/>
                  </a:lnTo>
                  <a:lnTo>
                    <a:pt x="1033" y="18"/>
                  </a:lnTo>
                  <a:lnTo>
                    <a:pt x="1056" y="15"/>
                  </a:lnTo>
                  <a:lnTo>
                    <a:pt x="1080" y="12"/>
                  </a:lnTo>
                  <a:lnTo>
                    <a:pt x="1104" y="11"/>
                  </a:lnTo>
                  <a:lnTo>
                    <a:pt x="1130" y="10"/>
                  </a:lnTo>
                  <a:lnTo>
                    <a:pt x="1157" y="9"/>
                  </a:lnTo>
                  <a:lnTo>
                    <a:pt x="1176" y="7"/>
                  </a:lnTo>
                  <a:lnTo>
                    <a:pt x="1192" y="5"/>
                  </a:lnTo>
                  <a:lnTo>
                    <a:pt x="1216" y="4"/>
                  </a:lnTo>
                  <a:lnTo>
                    <a:pt x="1241" y="3"/>
                  </a:lnTo>
                  <a:lnTo>
                    <a:pt x="1262" y="0"/>
                  </a:lnTo>
                  <a:lnTo>
                    <a:pt x="1270" y="0"/>
                  </a:lnTo>
                  <a:lnTo>
                    <a:pt x="1277" y="2"/>
                  </a:lnTo>
                  <a:lnTo>
                    <a:pt x="1280" y="3"/>
                  </a:lnTo>
                  <a:lnTo>
                    <a:pt x="1281" y="5"/>
                  </a:lnTo>
                  <a:lnTo>
                    <a:pt x="1282" y="7"/>
                  </a:lnTo>
                  <a:lnTo>
                    <a:pt x="1283" y="10"/>
                  </a:lnTo>
                  <a:lnTo>
                    <a:pt x="1306" y="10"/>
                  </a:lnTo>
                  <a:lnTo>
                    <a:pt x="1333" y="10"/>
                  </a:lnTo>
                  <a:lnTo>
                    <a:pt x="1354" y="10"/>
                  </a:lnTo>
                  <a:lnTo>
                    <a:pt x="1362" y="10"/>
                  </a:lnTo>
                  <a:lnTo>
                    <a:pt x="1380" y="11"/>
                  </a:lnTo>
                  <a:lnTo>
                    <a:pt x="1399" y="12"/>
                  </a:lnTo>
                  <a:lnTo>
                    <a:pt x="1417" y="15"/>
                  </a:lnTo>
                  <a:lnTo>
                    <a:pt x="1437" y="18"/>
                  </a:lnTo>
                  <a:lnTo>
                    <a:pt x="1475" y="26"/>
                  </a:lnTo>
                  <a:lnTo>
                    <a:pt x="1516" y="34"/>
                  </a:lnTo>
                  <a:lnTo>
                    <a:pt x="1557" y="44"/>
                  </a:lnTo>
                  <a:lnTo>
                    <a:pt x="1597" y="52"/>
                  </a:lnTo>
                  <a:lnTo>
                    <a:pt x="1617" y="55"/>
                  </a:lnTo>
                  <a:lnTo>
                    <a:pt x="1637" y="58"/>
                  </a:lnTo>
                  <a:lnTo>
                    <a:pt x="1656" y="59"/>
                  </a:lnTo>
                  <a:lnTo>
                    <a:pt x="1675" y="60"/>
                  </a:lnTo>
                  <a:lnTo>
                    <a:pt x="1761" y="41"/>
                  </a:lnTo>
                  <a:lnTo>
                    <a:pt x="1772" y="46"/>
                  </a:lnTo>
                  <a:lnTo>
                    <a:pt x="1784" y="51"/>
                  </a:lnTo>
                  <a:lnTo>
                    <a:pt x="1797" y="55"/>
                  </a:lnTo>
                  <a:lnTo>
                    <a:pt x="1808" y="60"/>
                  </a:lnTo>
                  <a:lnTo>
                    <a:pt x="1223" y="540"/>
                  </a:lnTo>
                  <a:lnTo>
                    <a:pt x="1258" y="540"/>
                  </a:lnTo>
                  <a:lnTo>
                    <a:pt x="1287" y="540"/>
                  </a:lnTo>
                  <a:lnTo>
                    <a:pt x="1309" y="540"/>
                  </a:lnTo>
                  <a:lnTo>
                    <a:pt x="1329" y="540"/>
                  </a:lnTo>
                  <a:lnTo>
                    <a:pt x="1328" y="547"/>
                  </a:lnTo>
                  <a:lnTo>
                    <a:pt x="1327" y="553"/>
                  </a:lnTo>
                  <a:lnTo>
                    <a:pt x="1325" y="559"/>
                  </a:lnTo>
                  <a:lnTo>
                    <a:pt x="1323" y="565"/>
                  </a:lnTo>
                  <a:lnTo>
                    <a:pt x="1321" y="571"/>
                  </a:lnTo>
                  <a:lnTo>
                    <a:pt x="1318" y="576"/>
                  </a:lnTo>
                  <a:lnTo>
                    <a:pt x="1316" y="583"/>
                  </a:lnTo>
                  <a:lnTo>
                    <a:pt x="1316" y="589"/>
                  </a:lnTo>
                  <a:lnTo>
                    <a:pt x="1317" y="592"/>
                  </a:lnTo>
                  <a:lnTo>
                    <a:pt x="1320" y="595"/>
                  </a:lnTo>
                  <a:lnTo>
                    <a:pt x="1323" y="599"/>
                  </a:lnTo>
                  <a:lnTo>
                    <a:pt x="1327" y="601"/>
                  </a:lnTo>
                  <a:lnTo>
                    <a:pt x="1336" y="606"/>
                  </a:lnTo>
                  <a:lnTo>
                    <a:pt x="1343" y="608"/>
                  </a:lnTo>
                  <a:lnTo>
                    <a:pt x="1351" y="608"/>
                  </a:lnTo>
                  <a:lnTo>
                    <a:pt x="1358" y="607"/>
                  </a:lnTo>
                  <a:lnTo>
                    <a:pt x="1365" y="605"/>
                  </a:lnTo>
                  <a:lnTo>
                    <a:pt x="1371" y="604"/>
                  </a:lnTo>
                  <a:lnTo>
                    <a:pt x="1382" y="599"/>
                  </a:lnTo>
                  <a:lnTo>
                    <a:pt x="1391" y="592"/>
                  </a:lnTo>
                  <a:lnTo>
                    <a:pt x="1400" y="587"/>
                  </a:lnTo>
                  <a:lnTo>
                    <a:pt x="1409" y="582"/>
                  </a:lnTo>
                  <a:lnTo>
                    <a:pt x="1413" y="580"/>
                  </a:lnTo>
                  <a:lnTo>
                    <a:pt x="1417" y="578"/>
                  </a:lnTo>
                  <a:lnTo>
                    <a:pt x="1423" y="577"/>
                  </a:lnTo>
                  <a:lnTo>
                    <a:pt x="1429" y="577"/>
                  </a:lnTo>
                  <a:lnTo>
                    <a:pt x="1441" y="596"/>
                  </a:lnTo>
                  <a:lnTo>
                    <a:pt x="1457" y="617"/>
                  </a:lnTo>
                  <a:lnTo>
                    <a:pt x="1465" y="629"/>
                  </a:lnTo>
                  <a:lnTo>
                    <a:pt x="1470" y="643"/>
                  </a:lnTo>
                  <a:lnTo>
                    <a:pt x="1472" y="650"/>
                  </a:lnTo>
                  <a:lnTo>
                    <a:pt x="1474" y="659"/>
                  </a:lnTo>
                  <a:lnTo>
                    <a:pt x="1475" y="667"/>
                  </a:lnTo>
                  <a:lnTo>
                    <a:pt x="1475" y="676"/>
                  </a:lnTo>
                  <a:lnTo>
                    <a:pt x="1475" y="681"/>
                  </a:lnTo>
                  <a:lnTo>
                    <a:pt x="1474" y="686"/>
                  </a:lnTo>
                  <a:lnTo>
                    <a:pt x="1473" y="690"/>
                  </a:lnTo>
                  <a:lnTo>
                    <a:pt x="1471" y="694"/>
                  </a:lnTo>
                  <a:lnTo>
                    <a:pt x="1467" y="700"/>
                  </a:lnTo>
                  <a:lnTo>
                    <a:pt x="1462" y="706"/>
                  </a:lnTo>
                  <a:lnTo>
                    <a:pt x="1457" y="713"/>
                  </a:lnTo>
                  <a:lnTo>
                    <a:pt x="1454" y="719"/>
                  </a:lnTo>
                  <a:lnTo>
                    <a:pt x="1451" y="723"/>
                  </a:lnTo>
                  <a:lnTo>
                    <a:pt x="1450" y="727"/>
                  </a:lnTo>
                  <a:lnTo>
                    <a:pt x="1449" y="732"/>
                  </a:lnTo>
                  <a:lnTo>
                    <a:pt x="1449" y="737"/>
                  </a:lnTo>
                  <a:lnTo>
                    <a:pt x="1449" y="742"/>
                  </a:lnTo>
                  <a:lnTo>
                    <a:pt x="1450" y="746"/>
                  </a:lnTo>
                  <a:lnTo>
                    <a:pt x="1452" y="750"/>
                  </a:lnTo>
                  <a:lnTo>
                    <a:pt x="1455" y="754"/>
                  </a:lnTo>
                  <a:lnTo>
                    <a:pt x="1459" y="761"/>
                  </a:lnTo>
                  <a:lnTo>
                    <a:pt x="1466" y="769"/>
                  </a:lnTo>
                  <a:lnTo>
                    <a:pt x="1471" y="775"/>
                  </a:lnTo>
                  <a:lnTo>
                    <a:pt x="1477" y="783"/>
                  </a:lnTo>
                  <a:lnTo>
                    <a:pt x="1479" y="786"/>
                  </a:lnTo>
                  <a:lnTo>
                    <a:pt x="1481" y="790"/>
                  </a:lnTo>
                  <a:lnTo>
                    <a:pt x="1482" y="794"/>
                  </a:lnTo>
                  <a:lnTo>
                    <a:pt x="1482" y="799"/>
                  </a:lnTo>
                  <a:lnTo>
                    <a:pt x="1482" y="802"/>
                  </a:lnTo>
                  <a:lnTo>
                    <a:pt x="1480" y="807"/>
                  </a:lnTo>
                  <a:lnTo>
                    <a:pt x="1477" y="811"/>
                  </a:lnTo>
                  <a:lnTo>
                    <a:pt x="1473" y="816"/>
                  </a:lnTo>
                  <a:lnTo>
                    <a:pt x="1463" y="826"/>
                  </a:lnTo>
                  <a:lnTo>
                    <a:pt x="1452" y="835"/>
                  </a:lnTo>
                  <a:lnTo>
                    <a:pt x="1446" y="839"/>
                  </a:lnTo>
                  <a:lnTo>
                    <a:pt x="1439" y="843"/>
                  </a:lnTo>
                  <a:lnTo>
                    <a:pt x="1433" y="846"/>
                  </a:lnTo>
                  <a:lnTo>
                    <a:pt x="1426" y="848"/>
                  </a:lnTo>
                  <a:lnTo>
                    <a:pt x="1419" y="850"/>
                  </a:lnTo>
                  <a:lnTo>
                    <a:pt x="1414" y="850"/>
                  </a:lnTo>
                  <a:lnTo>
                    <a:pt x="1407" y="850"/>
                  </a:lnTo>
                  <a:lnTo>
                    <a:pt x="1402" y="848"/>
                  </a:lnTo>
                  <a:lnTo>
                    <a:pt x="1410" y="84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91" name="Freeform 6">
              <a:extLst>
                <a:ext uri="{FF2B5EF4-FFF2-40B4-BE49-F238E27FC236}">
                  <a16:creationId xmlns:a16="http://schemas.microsoft.com/office/drawing/2014/main" id="{231DBBEE-442B-2E4D-A15C-F47B7E4AECD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183226" y="2941037"/>
              <a:ext cx="1685087" cy="855285"/>
            </a:xfrm>
            <a:custGeom>
              <a:avLst/>
              <a:gdLst>
                <a:gd name="T0" fmla="*/ 1273680 w 3175"/>
                <a:gd name="T1" fmla="*/ 184639 h 1472"/>
                <a:gd name="T2" fmla="*/ 1259760 w 3175"/>
                <a:gd name="T3" fmla="*/ 230145 h 1472"/>
                <a:gd name="T4" fmla="*/ 1236705 w 3175"/>
                <a:gd name="T5" fmla="*/ 241652 h 1472"/>
                <a:gd name="T6" fmla="*/ 1160145 w 3175"/>
                <a:gd name="T7" fmla="*/ 296050 h 1472"/>
                <a:gd name="T8" fmla="*/ 1128825 w 3175"/>
                <a:gd name="T9" fmla="*/ 305988 h 1472"/>
                <a:gd name="T10" fmla="*/ 1117950 w 3175"/>
                <a:gd name="T11" fmla="*/ 354109 h 1472"/>
                <a:gd name="T12" fmla="*/ 1093590 w 3175"/>
                <a:gd name="T13" fmla="*/ 324818 h 1472"/>
                <a:gd name="T14" fmla="*/ 1087065 w 3175"/>
                <a:gd name="T15" fmla="*/ 360908 h 1472"/>
                <a:gd name="T16" fmla="*/ 1072275 w 3175"/>
                <a:gd name="T17" fmla="*/ 389153 h 1472"/>
                <a:gd name="T18" fmla="*/ 1074885 w 3175"/>
                <a:gd name="T19" fmla="*/ 430475 h 1472"/>
                <a:gd name="T20" fmla="*/ 1014420 w 3175"/>
                <a:gd name="T21" fmla="*/ 485396 h 1472"/>
                <a:gd name="T22" fmla="*/ 941775 w 3175"/>
                <a:gd name="T23" fmla="*/ 546593 h 1472"/>
                <a:gd name="T24" fmla="*/ 918720 w 3175"/>
                <a:gd name="T25" fmla="*/ 625052 h 1472"/>
                <a:gd name="T26" fmla="*/ 914805 w 3175"/>
                <a:gd name="T27" fmla="*/ 762092 h 1472"/>
                <a:gd name="T28" fmla="*/ 881310 w 3175"/>
                <a:gd name="T29" fmla="*/ 739601 h 1472"/>
                <a:gd name="T30" fmla="*/ 866955 w 3175"/>
                <a:gd name="T31" fmla="*/ 693572 h 1472"/>
                <a:gd name="T32" fmla="*/ 852165 w 3175"/>
                <a:gd name="T33" fmla="*/ 619298 h 1472"/>
                <a:gd name="T34" fmla="*/ 796920 w 3175"/>
                <a:gd name="T35" fmla="*/ 610929 h 1472"/>
                <a:gd name="T36" fmla="*/ 719055 w 3175"/>
                <a:gd name="T37" fmla="*/ 597853 h 1472"/>
                <a:gd name="T38" fmla="*/ 702960 w 3175"/>
                <a:gd name="T39" fmla="*/ 620344 h 1472"/>
                <a:gd name="T40" fmla="*/ 673380 w 3175"/>
                <a:gd name="T41" fmla="*/ 647543 h 1472"/>
                <a:gd name="T42" fmla="*/ 624660 w 3175"/>
                <a:gd name="T43" fmla="*/ 623482 h 1472"/>
                <a:gd name="T44" fmla="*/ 535485 w 3175"/>
                <a:gd name="T45" fmla="*/ 665327 h 1472"/>
                <a:gd name="T46" fmla="*/ 504600 w 3175"/>
                <a:gd name="T47" fmla="*/ 728094 h 1472"/>
                <a:gd name="T48" fmla="*/ 469800 w 3175"/>
                <a:gd name="T49" fmla="*/ 722863 h 1472"/>
                <a:gd name="T50" fmla="*/ 451095 w 3175"/>
                <a:gd name="T51" fmla="*/ 641789 h 1472"/>
                <a:gd name="T52" fmla="*/ 408900 w 3175"/>
                <a:gd name="T53" fmla="*/ 622436 h 1472"/>
                <a:gd name="T54" fmla="*/ 377145 w 3175"/>
                <a:gd name="T55" fmla="*/ 637605 h 1472"/>
                <a:gd name="T56" fmla="*/ 340170 w 3175"/>
                <a:gd name="T57" fmla="*/ 568562 h 1472"/>
                <a:gd name="T58" fmla="*/ 291450 w 3175"/>
                <a:gd name="T59" fmla="*/ 557054 h 1472"/>
                <a:gd name="T60" fmla="*/ 200970 w 3175"/>
                <a:gd name="T61" fmla="*/ 557054 h 1472"/>
                <a:gd name="T62" fmla="*/ 95700 w 3175"/>
                <a:gd name="T63" fmla="*/ 531425 h 1472"/>
                <a:gd name="T64" fmla="*/ 38280 w 3175"/>
                <a:gd name="T65" fmla="*/ 481211 h 1472"/>
                <a:gd name="T66" fmla="*/ 16965 w 3175"/>
                <a:gd name="T67" fmla="*/ 443551 h 1472"/>
                <a:gd name="T68" fmla="*/ 12615 w 3175"/>
                <a:gd name="T69" fmla="*/ 346263 h 1472"/>
                <a:gd name="T70" fmla="*/ 0 w 3175"/>
                <a:gd name="T71" fmla="*/ 315926 h 1472"/>
                <a:gd name="T72" fmla="*/ 61335 w 3175"/>
                <a:gd name="T73" fmla="*/ 175747 h 1472"/>
                <a:gd name="T74" fmla="*/ 107445 w 3175"/>
                <a:gd name="T75" fmla="*/ 92058 h 1472"/>
                <a:gd name="T76" fmla="*/ 154425 w 3175"/>
                <a:gd name="T77" fmla="*/ 53352 h 1472"/>
                <a:gd name="T78" fmla="*/ 163560 w 3175"/>
                <a:gd name="T79" fmla="*/ 62767 h 1472"/>
                <a:gd name="T80" fmla="*/ 794745 w 3175"/>
                <a:gd name="T81" fmla="*/ 0 h 1472"/>
                <a:gd name="T82" fmla="*/ 837810 w 3175"/>
                <a:gd name="T83" fmla="*/ 28768 h 1472"/>
                <a:gd name="T84" fmla="*/ 876525 w 3175"/>
                <a:gd name="T85" fmla="*/ 36091 h 1472"/>
                <a:gd name="T86" fmla="*/ 839115 w 3175"/>
                <a:gd name="T87" fmla="*/ 66951 h 1472"/>
                <a:gd name="T88" fmla="*/ 859995 w 3175"/>
                <a:gd name="T89" fmla="*/ 86827 h 1472"/>
                <a:gd name="T90" fmla="*/ 910890 w 3175"/>
                <a:gd name="T91" fmla="*/ 81074 h 1472"/>
                <a:gd name="T92" fmla="*/ 993540 w 3175"/>
                <a:gd name="T93" fmla="*/ 100950 h 1472"/>
                <a:gd name="T94" fmla="*/ 964395 w 3175"/>
                <a:gd name="T95" fmla="*/ 106703 h 1472"/>
                <a:gd name="T96" fmla="*/ 907845 w 3175"/>
                <a:gd name="T97" fmla="*/ 138087 h 1472"/>
                <a:gd name="T98" fmla="*/ 879135 w 3175"/>
                <a:gd name="T99" fmla="*/ 185685 h 1472"/>
                <a:gd name="T100" fmla="*/ 875220 w 3175"/>
                <a:gd name="T101" fmla="*/ 235898 h 1472"/>
                <a:gd name="T102" fmla="*/ 903060 w 3175"/>
                <a:gd name="T103" fmla="*/ 218114 h 1472"/>
                <a:gd name="T104" fmla="*/ 959175 w 3175"/>
                <a:gd name="T105" fmla="*/ 131810 h 1472"/>
                <a:gd name="T106" fmla="*/ 986145 w 3175"/>
                <a:gd name="T107" fmla="*/ 158486 h 1472"/>
                <a:gd name="T108" fmla="*/ 1000065 w 3175"/>
                <a:gd name="T109" fmla="*/ 206084 h 1472"/>
                <a:gd name="T110" fmla="*/ 959610 w 3175"/>
                <a:gd name="T111" fmla="*/ 237467 h 1472"/>
                <a:gd name="T112" fmla="*/ 1007895 w 3175"/>
                <a:gd name="T113" fmla="*/ 239036 h 1472"/>
                <a:gd name="T114" fmla="*/ 1117950 w 3175"/>
                <a:gd name="T115" fmla="*/ 195100 h 1472"/>
                <a:gd name="T116" fmla="*/ 1187550 w 3175"/>
                <a:gd name="T117" fmla="*/ 131810 h 1472"/>
                <a:gd name="T118" fmla="*/ 1311960 w 3175"/>
                <a:gd name="T119" fmla="*/ 106180 h 1472"/>
                <a:gd name="T120" fmla="*/ 1364160 w 3175"/>
                <a:gd name="T121" fmla="*/ 61721 h 1472"/>
                <a:gd name="T122" fmla="*/ 1369815 w 3175"/>
                <a:gd name="T123" fmla="*/ 96242 h 14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75" h="1472">
                  <a:moveTo>
                    <a:pt x="3155" y="258"/>
                  </a:moveTo>
                  <a:lnTo>
                    <a:pt x="3129" y="270"/>
                  </a:lnTo>
                  <a:lnTo>
                    <a:pt x="3104" y="281"/>
                  </a:lnTo>
                  <a:lnTo>
                    <a:pt x="3079" y="291"/>
                  </a:lnTo>
                  <a:lnTo>
                    <a:pt x="3055" y="300"/>
                  </a:lnTo>
                  <a:lnTo>
                    <a:pt x="3032" y="309"/>
                  </a:lnTo>
                  <a:lnTo>
                    <a:pt x="3008" y="317"/>
                  </a:lnTo>
                  <a:lnTo>
                    <a:pt x="2983" y="326"/>
                  </a:lnTo>
                  <a:lnTo>
                    <a:pt x="2956" y="333"/>
                  </a:lnTo>
                  <a:lnTo>
                    <a:pt x="2948" y="337"/>
                  </a:lnTo>
                  <a:lnTo>
                    <a:pt x="2940" y="341"/>
                  </a:lnTo>
                  <a:lnTo>
                    <a:pt x="2933" y="347"/>
                  </a:lnTo>
                  <a:lnTo>
                    <a:pt x="2928" y="353"/>
                  </a:lnTo>
                  <a:lnTo>
                    <a:pt x="2917" y="366"/>
                  </a:lnTo>
                  <a:lnTo>
                    <a:pt x="2909" y="382"/>
                  </a:lnTo>
                  <a:lnTo>
                    <a:pt x="2900" y="397"/>
                  </a:lnTo>
                  <a:lnTo>
                    <a:pt x="2894" y="410"/>
                  </a:lnTo>
                  <a:lnTo>
                    <a:pt x="2889" y="416"/>
                  </a:lnTo>
                  <a:lnTo>
                    <a:pt x="2885" y="422"/>
                  </a:lnTo>
                  <a:lnTo>
                    <a:pt x="2881" y="427"/>
                  </a:lnTo>
                  <a:lnTo>
                    <a:pt x="2876" y="431"/>
                  </a:lnTo>
                  <a:lnTo>
                    <a:pt x="2876" y="436"/>
                  </a:lnTo>
                  <a:lnTo>
                    <a:pt x="2877" y="440"/>
                  </a:lnTo>
                  <a:lnTo>
                    <a:pt x="2880" y="445"/>
                  </a:lnTo>
                  <a:lnTo>
                    <a:pt x="2883" y="450"/>
                  </a:lnTo>
                  <a:lnTo>
                    <a:pt x="2896" y="440"/>
                  </a:lnTo>
                  <a:lnTo>
                    <a:pt x="2909" y="431"/>
                  </a:lnTo>
                  <a:lnTo>
                    <a:pt x="2910" y="438"/>
                  </a:lnTo>
                  <a:lnTo>
                    <a:pt x="2910" y="443"/>
                  </a:lnTo>
                  <a:lnTo>
                    <a:pt x="2909" y="448"/>
                  </a:lnTo>
                  <a:lnTo>
                    <a:pt x="2907" y="451"/>
                  </a:lnTo>
                  <a:lnTo>
                    <a:pt x="2905" y="455"/>
                  </a:lnTo>
                  <a:lnTo>
                    <a:pt x="2902" y="457"/>
                  </a:lnTo>
                  <a:lnTo>
                    <a:pt x="2898" y="459"/>
                  </a:lnTo>
                  <a:lnTo>
                    <a:pt x="2894" y="460"/>
                  </a:lnTo>
                  <a:lnTo>
                    <a:pt x="2883" y="462"/>
                  </a:lnTo>
                  <a:lnTo>
                    <a:pt x="2871" y="462"/>
                  </a:lnTo>
                  <a:lnTo>
                    <a:pt x="2858" y="462"/>
                  </a:lnTo>
                  <a:lnTo>
                    <a:pt x="2843" y="462"/>
                  </a:lnTo>
                  <a:lnTo>
                    <a:pt x="2820" y="463"/>
                  </a:lnTo>
                  <a:lnTo>
                    <a:pt x="2796" y="466"/>
                  </a:lnTo>
                  <a:lnTo>
                    <a:pt x="2773" y="470"/>
                  </a:lnTo>
                  <a:lnTo>
                    <a:pt x="2750" y="476"/>
                  </a:lnTo>
                  <a:lnTo>
                    <a:pt x="2728" y="483"/>
                  </a:lnTo>
                  <a:lnTo>
                    <a:pt x="2708" y="491"/>
                  </a:lnTo>
                  <a:lnTo>
                    <a:pt x="2691" y="498"/>
                  </a:lnTo>
                  <a:lnTo>
                    <a:pt x="2678" y="505"/>
                  </a:lnTo>
                  <a:lnTo>
                    <a:pt x="2678" y="542"/>
                  </a:lnTo>
                  <a:lnTo>
                    <a:pt x="2675" y="549"/>
                  </a:lnTo>
                  <a:lnTo>
                    <a:pt x="2673" y="555"/>
                  </a:lnTo>
                  <a:lnTo>
                    <a:pt x="2670" y="561"/>
                  </a:lnTo>
                  <a:lnTo>
                    <a:pt x="2667" y="566"/>
                  </a:lnTo>
                  <a:lnTo>
                    <a:pt x="2658" y="575"/>
                  </a:lnTo>
                  <a:lnTo>
                    <a:pt x="2649" y="584"/>
                  </a:lnTo>
                  <a:lnTo>
                    <a:pt x="2639" y="592"/>
                  </a:lnTo>
                  <a:lnTo>
                    <a:pt x="2628" y="602"/>
                  </a:lnTo>
                  <a:lnTo>
                    <a:pt x="2619" y="611"/>
                  </a:lnTo>
                  <a:lnTo>
                    <a:pt x="2611" y="622"/>
                  </a:lnTo>
                  <a:lnTo>
                    <a:pt x="2611" y="613"/>
                  </a:lnTo>
                  <a:lnTo>
                    <a:pt x="2611" y="604"/>
                  </a:lnTo>
                  <a:lnTo>
                    <a:pt x="2606" y="603"/>
                  </a:lnTo>
                  <a:lnTo>
                    <a:pt x="2602" y="600"/>
                  </a:lnTo>
                  <a:lnTo>
                    <a:pt x="2598" y="595"/>
                  </a:lnTo>
                  <a:lnTo>
                    <a:pt x="2596" y="590"/>
                  </a:lnTo>
                  <a:lnTo>
                    <a:pt x="2595" y="585"/>
                  </a:lnTo>
                  <a:lnTo>
                    <a:pt x="2595" y="580"/>
                  </a:lnTo>
                  <a:lnTo>
                    <a:pt x="2595" y="576"/>
                  </a:lnTo>
                  <a:lnTo>
                    <a:pt x="2597" y="573"/>
                  </a:lnTo>
                  <a:lnTo>
                    <a:pt x="2578" y="573"/>
                  </a:lnTo>
                  <a:lnTo>
                    <a:pt x="2575" y="587"/>
                  </a:lnTo>
                  <a:lnTo>
                    <a:pt x="2574" y="600"/>
                  </a:lnTo>
                  <a:lnTo>
                    <a:pt x="2574" y="610"/>
                  </a:lnTo>
                  <a:lnTo>
                    <a:pt x="2574" y="619"/>
                  </a:lnTo>
                  <a:lnTo>
                    <a:pt x="2577" y="633"/>
                  </a:lnTo>
                  <a:lnTo>
                    <a:pt x="2578" y="646"/>
                  </a:lnTo>
                  <a:lnTo>
                    <a:pt x="2577" y="658"/>
                  </a:lnTo>
                  <a:lnTo>
                    <a:pt x="2574" y="668"/>
                  </a:lnTo>
                  <a:lnTo>
                    <a:pt x="2570" y="677"/>
                  </a:lnTo>
                  <a:lnTo>
                    <a:pt x="2564" y="685"/>
                  </a:lnTo>
                  <a:lnTo>
                    <a:pt x="2559" y="693"/>
                  </a:lnTo>
                  <a:lnTo>
                    <a:pt x="2552" y="700"/>
                  </a:lnTo>
                  <a:lnTo>
                    <a:pt x="2545" y="707"/>
                  </a:lnTo>
                  <a:lnTo>
                    <a:pt x="2537" y="715"/>
                  </a:lnTo>
                  <a:lnTo>
                    <a:pt x="2538" y="684"/>
                  </a:lnTo>
                  <a:lnTo>
                    <a:pt x="2538" y="657"/>
                  </a:lnTo>
                  <a:lnTo>
                    <a:pt x="2540" y="630"/>
                  </a:lnTo>
                  <a:lnTo>
                    <a:pt x="2544" y="604"/>
                  </a:lnTo>
                  <a:lnTo>
                    <a:pt x="2535" y="607"/>
                  </a:lnTo>
                  <a:lnTo>
                    <a:pt x="2527" y="611"/>
                  </a:lnTo>
                  <a:lnTo>
                    <a:pt x="2519" y="615"/>
                  </a:lnTo>
                  <a:lnTo>
                    <a:pt x="2514" y="621"/>
                  </a:lnTo>
                  <a:lnTo>
                    <a:pt x="2510" y="628"/>
                  </a:lnTo>
                  <a:lnTo>
                    <a:pt x="2506" y="635"/>
                  </a:lnTo>
                  <a:lnTo>
                    <a:pt x="2505" y="643"/>
                  </a:lnTo>
                  <a:lnTo>
                    <a:pt x="2504" y="653"/>
                  </a:lnTo>
                  <a:lnTo>
                    <a:pt x="2491" y="653"/>
                  </a:lnTo>
                  <a:lnTo>
                    <a:pt x="2478" y="653"/>
                  </a:lnTo>
                  <a:lnTo>
                    <a:pt x="2478" y="658"/>
                  </a:lnTo>
                  <a:lnTo>
                    <a:pt x="2479" y="662"/>
                  </a:lnTo>
                  <a:lnTo>
                    <a:pt x="2480" y="666"/>
                  </a:lnTo>
                  <a:lnTo>
                    <a:pt x="2482" y="670"/>
                  </a:lnTo>
                  <a:lnTo>
                    <a:pt x="2486" y="678"/>
                  </a:lnTo>
                  <a:lnTo>
                    <a:pt x="2493" y="684"/>
                  </a:lnTo>
                  <a:lnTo>
                    <a:pt x="2499" y="690"/>
                  </a:lnTo>
                  <a:lnTo>
                    <a:pt x="2505" y="695"/>
                  </a:lnTo>
                  <a:lnTo>
                    <a:pt x="2512" y="699"/>
                  </a:lnTo>
                  <a:lnTo>
                    <a:pt x="2517" y="702"/>
                  </a:lnTo>
                  <a:lnTo>
                    <a:pt x="2517" y="727"/>
                  </a:lnTo>
                  <a:lnTo>
                    <a:pt x="2496" y="730"/>
                  </a:lnTo>
                  <a:lnTo>
                    <a:pt x="2479" y="730"/>
                  </a:lnTo>
                  <a:lnTo>
                    <a:pt x="2472" y="730"/>
                  </a:lnTo>
                  <a:lnTo>
                    <a:pt x="2466" y="730"/>
                  </a:lnTo>
                  <a:lnTo>
                    <a:pt x="2458" y="731"/>
                  </a:lnTo>
                  <a:lnTo>
                    <a:pt x="2451" y="733"/>
                  </a:lnTo>
                  <a:lnTo>
                    <a:pt x="2455" y="737"/>
                  </a:lnTo>
                  <a:lnTo>
                    <a:pt x="2459" y="741"/>
                  </a:lnTo>
                  <a:lnTo>
                    <a:pt x="2465" y="744"/>
                  </a:lnTo>
                  <a:lnTo>
                    <a:pt x="2471" y="747"/>
                  </a:lnTo>
                  <a:lnTo>
                    <a:pt x="2483" y="750"/>
                  </a:lnTo>
                  <a:lnTo>
                    <a:pt x="2491" y="751"/>
                  </a:lnTo>
                  <a:lnTo>
                    <a:pt x="2492" y="756"/>
                  </a:lnTo>
                  <a:lnTo>
                    <a:pt x="2493" y="760"/>
                  </a:lnTo>
                  <a:lnTo>
                    <a:pt x="2495" y="765"/>
                  </a:lnTo>
                  <a:lnTo>
                    <a:pt x="2499" y="769"/>
                  </a:lnTo>
                  <a:lnTo>
                    <a:pt x="2505" y="777"/>
                  </a:lnTo>
                  <a:lnTo>
                    <a:pt x="2511" y="782"/>
                  </a:lnTo>
                  <a:lnTo>
                    <a:pt x="2500" y="792"/>
                  </a:lnTo>
                  <a:lnTo>
                    <a:pt x="2489" y="802"/>
                  </a:lnTo>
                  <a:lnTo>
                    <a:pt x="2480" y="812"/>
                  </a:lnTo>
                  <a:lnTo>
                    <a:pt x="2471" y="823"/>
                  </a:lnTo>
                  <a:lnTo>
                    <a:pt x="2456" y="841"/>
                  </a:lnTo>
                  <a:lnTo>
                    <a:pt x="2441" y="859"/>
                  </a:lnTo>
                  <a:lnTo>
                    <a:pt x="2434" y="867"/>
                  </a:lnTo>
                  <a:lnTo>
                    <a:pt x="2425" y="876"/>
                  </a:lnTo>
                  <a:lnTo>
                    <a:pt x="2416" y="884"/>
                  </a:lnTo>
                  <a:lnTo>
                    <a:pt x="2406" y="892"/>
                  </a:lnTo>
                  <a:lnTo>
                    <a:pt x="2395" y="899"/>
                  </a:lnTo>
                  <a:lnTo>
                    <a:pt x="2382" y="905"/>
                  </a:lnTo>
                  <a:lnTo>
                    <a:pt x="2368" y="912"/>
                  </a:lnTo>
                  <a:lnTo>
                    <a:pt x="2351" y="917"/>
                  </a:lnTo>
                  <a:lnTo>
                    <a:pt x="2346" y="919"/>
                  </a:lnTo>
                  <a:lnTo>
                    <a:pt x="2339" y="923"/>
                  </a:lnTo>
                  <a:lnTo>
                    <a:pt x="2332" y="928"/>
                  </a:lnTo>
                  <a:lnTo>
                    <a:pt x="2324" y="935"/>
                  </a:lnTo>
                  <a:lnTo>
                    <a:pt x="2307" y="950"/>
                  </a:lnTo>
                  <a:lnTo>
                    <a:pt x="2289" y="967"/>
                  </a:lnTo>
                  <a:lnTo>
                    <a:pt x="2271" y="984"/>
                  </a:lnTo>
                  <a:lnTo>
                    <a:pt x="2255" y="999"/>
                  </a:lnTo>
                  <a:lnTo>
                    <a:pt x="2248" y="1006"/>
                  </a:lnTo>
                  <a:lnTo>
                    <a:pt x="2242" y="1011"/>
                  </a:lnTo>
                  <a:lnTo>
                    <a:pt x="2236" y="1014"/>
                  </a:lnTo>
                  <a:lnTo>
                    <a:pt x="2232" y="1016"/>
                  </a:lnTo>
                  <a:lnTo>
                    <a:pt x="2208" y="1025"/>
                  </a:lnTo>
                  <a:lnTo>
                    <a:pt x="2186" y="1034"/>
                  </a:lnTo>
                  <a:lnTo>
                    <a:pt x="2175" y="1039"/>
                  </a:lnTo>
                  <a:lnTo>
                    <a:pt x="2165" y="1045"/>
                  </a:lnTo>
                  <a:lnTo>
                    <a:pt x="2156" y="1051"/>
                  </a:lnTo>
                  <a:lnTo>
                    <a:pt x="2147" y="1057"/>
                  </a:lnTo>
                  <a:lnTo>
                    <a:pt x="2140" y="1064"/>
                  </a:lnTo>
                  <a:lnTo>
                    <a:pt x="2133" y="1072"/>
                  </a:lnTo>
                  <a:lnTo>
                    <a:pt x="2126" y="1080"/>
                  </a:lnTo>
                  <a:lnTo>
                    <a:pt x="2122" y="1090"/>
                  </a:lnTo>
                  <a:lnTo>
                    <a:pt x="2118" y="1101"/>
                  </a:lnTo>
                  <a:lnTo>
                    <a:pt x="2114" y="1113"/>
                  </a:lnTo>
                  <a:lnTo>
                    <a:pt x="2113" y="1125"/>
                  </a:lnTo>
                  <a:lnTo>
                    <a:pt x="2112" y="1139"/>
                  </a:lnTo>
                  <a:lnTo>
                    <a:pt x="2112" y="1151"/>
                  </a:lnTo>
                  <a:lnTo>
                    <a:pt x="2112" y="1174"/>
                  </a:lnTo>
                  <a:lnTo>
                    <a:pt x="2112" y="1195"/>
                  </a:lnTo>
                  <a:lnTo>
                    <a:pt x="2112" y="1207"/>
                  </a:lnTo>
                  <a:lnTo>
                    <a:pt x="2114" y="1223"/>
                  </a:lnTo>
                  <a:lnTo>
                    <a:pt x="2118" y="1240"/>
                  </a:lnTo>
                  <a:lnTo>
                    <a:pt x="2120" y="1249"/>
                  </a:lnTo>
                  <a:lnTo>
                    <a:pt x="2121" y="1259"/>
                  </a:lnTo>
                  <a:lnTo>
                    <a:pt x="2121" y="1270"/>
                  </a:lnTo>
                  <a:lnTo>
                    <a:pt x="2119" y="1281"/>
                  </a:lnTo>
                  <a:lnTo>
                    <a:pt x="2132" y="1343"/>
                  </a:lnTo>
                  <a:lnTo>
                    <a:pt x="2126" y="1379"/>
                  </a:lnTo>
                  <a:lnTo>
                    <a:pt x="2118" y="1417"/>
                  </a:lnTo>
                  <a:lnTo>
                    <a:pt x="2112" y="1435"/>
                  </a:lnTo>
                  <a:lnTo>
                    <a:pt x="2105" y="1450"/>
                  </a:lnTo>
                  <a:lnTo>
                    <a:pt x="2103" y="1457"/>
                  </a:lnTo>
                  <a:lnTo>
                    <a:pt x="2100" y="1463"/>
                  </a:lnTo>
                  <a:lnTo>
                    <a:pt x="2096" y="1468"/>
                  </a:lnTo>
                  <a:lnTo>
                    <a:pt x="2092" y="1472"/>
                  </a:lnTo>
                  <a:lnTo>
                    <a:pt x="2059" y="1472"/>
                  </a:lnTo>
                  <a:lnTo>
                    <a:pt x="2058" y="1464"/>
                  </a:lnTo>
                  <a:lnTo>
                    <a:pt x="2057" y="1456"/>
                  </a:lnTo>
                  <a:lnTo>
                    <a:pt x="2055" y="1450"/>
                  </a:lnTo>
                  <a:lnTo>
                    <a:pt x="2053" y="1445"/>
                  </a:lnTo>
                  <a:lnTo>
                    <a:pt x="2047" y="1437"/>
                  </a:lnTo>
                  <a:lnTo>
                    <a:pt x="2040" y="1430"/>
                  </a:lnTo>
                  <a:lnTo>
                    <a:pt x="2033" y="1425"/>
                  </a:lnTo>
                  <a:lnTo>
                    <a:pt x="2029" y="1418"/>
                  </a:lnTo>
                  <a:lnTo>
                    <a:pt x="2026" y="1414"/>
                  </a:lnTo>
                  <a:lnTo>
                    <a:pt x="2025" y="1410"/>
                  </a:lnTo>
                  <a:lnTo>
                    <a:pt x="2025" y="1405"/>
                  </a:lnTo>
                  <a:lnTo>
                    <a:pt x="2026" y="1398"/>
                  </a:lnTo>
                  <a:lnTo>
                    <a:pt x="2026" y="1373"/>
                  </a:lnTo>
                  <a:lnTo>
                    <a:pt x="2022" y="1373"/>
                  </a:lnTo>
                  <a:lnTo>
                    <a:pt x="2019" y="1372"/>
                  </a:lnTo>
                  <a:lnTo>
                    <a:pt x="2015" y="1370"/>
                  </a:lnTo>
                  <a:lnTo>
                    <a:pt x="2012" y="1367"/>
                  </a:lnTo>
                  <a:lnTo>
                    <a:pt x="2007" y="1361"/>
                  </a:lnTo>
                  <a:lnTo>
                    <a:pt x="2002" y="1353"/>
                  </a:lnTo>
                  <a:lnTo>
                    <a:pt x="1998" y="1344"/>
                  </a:lnTo>
                  <a:lnTo>
                    <a:pt x="1995" y="1335"/>
                  </a:lnTo>
                  <a:lnTo>
                    <a:pt x="1993" y="1326"/>
                  </a:lnTo>
                  <a:lnTo>
                    <a:pt x="1992" y="1318"/>
                  </a:lnTo>
                  <a:lnTo>
                    <a:pt x="1992" y="1298"/>
                  </a:lnTo>
                  <a:lnTo>
                    <a:pt x="1992" y="1281"/>
                  </a:lnTo>
                  <a:lnTo>
                    <a:pt x="1992" y="1265"/>
                  </a:lnTo>
                  <a:lnTo>
                    <a:pt x="1992" y="1244"/>
                  </a:lnTo>
                  <a:lnTo>
                    <a:pt x="1991" y="1234"/>
                  </a:lnTo>
                  <a:lnTo>
                    <a:pt x="1989" y="1224"/>
                  </a:lnTo>
                  <a:lnTo>
                    <a:pt x="1985" y="1212"/>
                  </a:lnTo>
                  <a:lnTo>
                    <a:pt x="1978" y="1201"/>
                  </a:lnTo>
                  <a:lnTo>
                    <a:pt x="1974" y="1196"/>
                  </a:lnTo>
                  <a:lnTo>
                    <a:pt x="1969" y="1191"/>
                  </a:lnTo>
                  <a:lnTo>
                    <a:pt x="1964" y="1187"/>
                  </a:lnTo>
                  <a:lnTo>
                    <a:pt x="1959" y="1184"/>
                  </a:lnTo>
                  <a:lnTo>
                    <a:pt x="1953" y="1181"/>
                  </a:lnTo>
                  <a:lnTo>
                    <a:pt x="1947" y="1178"/>
                  </a:lnTo>
                  <a:lnTo>
                    <a:pt x="1940" y="1177"/>
                  </a:lnTo>
                  <a:lnTo>
                    <a:pt x="1933" y="1177"/>
                  </a:lnTo>
                  <a:lnTo>
                    <a:pt x="1918" y="1177"/>
                  </a:lnTo>
                  <a:lnTo>
                    <a:pt x="1906" y="1177"/>
                  </a:lnTo>
                  <a:lnTo>
                    <a:pt x="1897" y="1177"/>
                  </a:lnTo>
                  <a:lnTo>
                    <a:pt x="1894" y="1177"/>
                  </a:lnTo>
                  <a:lnTo>
                    <a:pt x="1880" y="1176"/>
                  </a:lnTo>
                  <a:lnTo>
                    <a:pt x="1869" y="1175"/>
                  </a:lnTo>
                  <a:lnTo>
                    <a:pt x="1857" y="1173"/>
                  </a:lnTo>
                  <a:lnTo>
                    <a:pt x="1845" y="1171"/>
                  </a:lnTo>
                  <a:lnTo>
                    <a:pt x="1832" y="1168"/>
                  </a:lnTo>
                  <a:lnTo>
                    <a:pt x="1818" y="1166"/>
                  </a:lnTo>
                  <a:lnTo>
                    <a:pt x="1804" y="1165"/>
                  </a:lnTo>
                  <a:lnTo>
                    <a:pt x="1787" y="1164"/>
                  </a:lnTo>
                  <a:lnTo>
                    <a:pt x="1773" y="1164"/>
                  </a:lnTo>
                  <a:lnTo>
                    <a:pt x="1762" y="1162"/>
                  </a:lnTo>
                  <a:lnTo>
                    <a:pt x="1753" y="1159"/>
                  </a:lnTo>
                  <a:lnTo>
                    <a:pt x="1745" y="1155"/>
                  </a:lnTo>
                  <a:lnTo>
                    <a:pt x="1738" y="1151"/>
                  </a:lnTo>
                  <a:lnTo>
                    <a:pt x="1731" y="1148"/>
                  </a:lnTo>
                  <a:lnTo>
                    <a:pt x="1722" y="1146"/>
                  </a:lnTo>
                  <a:lnTo>
                    <a:pt x="1713" y="1145"/>
                  </a:lnTo>
                  <a:lnTo>
                    <a:pt x="1688" y="1144"/>
                  </a:lnTo>
                  <a:lnTo>
                    <a:pt x="1653" y="1143"/>
                  </a:lnTo>
                  <a:lnTo>
                    <a:pt x="1644" y="1144"/>
                  </a:lnTo>
                  <a:lnTo>
                    <a:pt x="1636" y="1144"/>
                  </a:lnTo>
                  <a:lnTo>
                    <a:pt x="1628" y="1146"/>
                  </a:lnTo>
                  <a:lnTo>
                    <a:pt x="1621" y="1148"/>
                  </a:lnTo>
                  <a:lnTo>
                    <a:pt x="1616" y="1151"/>
                  </a:lnTo>
                  <a:lnTo>
                    <a:pt x="1611" y="1155"/>
                  </a:lnTo>
                  <a:lnTo>
                    <a:pt x="1608" y="1159"/>
                  </a:lnTo>
                  <a:lnTo>
                    <a:pt x="1607" y="1164"/>
                  </a:lnTo>
                  <a:lnTo>
                    <a:pt x="1608" y="1169"/>
                  </a:lnTo>
                  <a:lnTo>
                    <a:pt x="1608" y="1173"/>
                  </a:lnTo>
                  <a:lnTo>
                    <a:pt x="1610" y="1176"/>
                  </a:lnTo>
                  <a:lnTo>
                    <a:pt x="1611" y="1180"/>
                  </a:lnTo>
                  <a:lnTo>
                    <a:pt x="1616" y="1186"/>
                  </a:lnTo>
                  <a:lnTo>
                    <a:pt x="1621" y="1192"/>
                  </a:lnTo>
                  <a:lnTo>
                    <a:pt x="1627" y="1197"/>
                  </a:lnTo>
                  <a:lnTo>
                    <a:pt x="1632" y="1204"/>
                  </a:lnTo>
                  <a:lnTo>
                    <a:pt x="1638" y="1212"/>
                  </a:lnTo>
                  <a:lnTo>
                    <a:pt x="1641" y="1220"/>
                  </a:lnTo>
                  <a:lnTo>
                    <a:pt x="1628" y="1221"/>
                  </a:lnTo>
                  <a:lnTo>
                    <a:pt x="1615" y="1223"/>
                  </a:lnTo>
                  <a:lnTo>
                    <a:pt x="1601" y="1226"/>
                  </a:lnTo>
                  <a:lnTo>
                    <a:pt x="1589" y="1229"/>
                  </a:lnTo>
                  <a:lnTo>
                    <a:pt x="1577" y="1232"/>
                  </a:lnTo>
                  <a:lnTo>
                    <a:pt x="1565" y="1235"/>
                  </a:lnTo>
                  <a:lnTo>
                    <a:pt x="1555" y="1237"/>
                  </a:lnTo>
                  <a:lnTo>
                    <a:pt x="1548" y="1238"/>
                  </a:lnTo>
                  <a:lnTo>
                    <a:pt x="1544" y="1237"/>
                  </a:lnTo>
                  <a:lnTo>
                    <a:pt x="1539" y="1233"/>
                  </a:lnTo>
                  <a:lnTo>
                    <a:pt x="1533" y="1228"/>
                  </a:lnTo>
                  <a:lnTo>
                    <a:pt x="1528" y="1222"/>
                  </a:lnTo>
                  <a:lnTo>
                    <a:pt x="1516" y="1210"/>
                  </a:lnTo>
                  <a:lnTo>
                    <a:pt x="1508" y="1201"/>
                  </a:lnTo>
                  <a:lnTo>
                    <a:pt x="1474" y="1214"/>
                  </a:lnTo>
                  <a:lnTo>
                    <a:pt x="1468" y="1213"/>
                  </a:lnTo>
                  <a:lnTo>
                    <a:pt x="1461" y="1210"/>
                  </a:lnTo>
                  <a:lnTo>
                    <a:pt x="1454" y="1205"/>
                  </a:lnTo>
                  <a:lnTo>
                    <a:pt x="1448" y="1201"/>
                  </a:lnTo>
                  <a:lnTo>
                    <a:pt x="1441" y="1196"/>
                  </a:lnTo>
                  <a:lnTo>
                    <a:pt x="1436" y="1192"/>
                  </a:lnTo>
                  <a:lnTo>
                    <a:pt x="1428" y="1190"/>
                  </a:lnTo>
                  <a:lnTo>
                    <a:pt x="1421" y="1189"/>
                  </a:lnTo>
                  <a:lnTo>
                    <a:pt x="1406" y="1190"/>
                  </a:lnTo>
                  <a:lnTo>
                    <a:pt x="1390" y="1192"/>
                  </a:lnTo>
                  <a:lnTo>
                    <a:pt x="1372" y="1197"/>
                  </a:lnTo>
                  <a:lnTo>
                    <a:pt x="1354" y="1203"/>
                  </a:lnTo>
                  <a:lnTo>
                    <a:pt x="1337" y="1211"/>
                  </a:lnTo>
                  <a:lnTo>
                    <a:pt x="1318" y="1219"/>
                  </a:lnTo>
                  <a:lnTo>
                    <a:pt x="1301" y="1228"/>
                  </a:lnTo>
                  <a:lnTo>
                    <a:pt x="1283" y="1238"/>
                  </a:lnTo>
                  <a:lnTo>
                    <a:pt x="1265" y="1249"/>
                  </a:lnTo>
                  <a:lnTo>
                    <a:pt x="1248" y="1259"/>
                  </a:lnTo>
                  <a:lnTo>
                    <a:pt x="1231" y="1272"/>
                  </a:lnTo>
                  <a:lnTo>
                    <a:pt x="1217" y="1283"/>
                  </a:lnTo>
                  <a:lnTo>
                    <a:pt x="1203" y="1294"/>
                  </a:lnTo>
                  <a:lnTo>
                    <a:pt x="1190" y="1304"/>
                  </a:lnTo>
                  <a:lnTo>
                    <a:pt x="1179" y="1314"/>
                  </a:lnTo>
                  <a:lnTo>
                    <a:pt x="1169" y="1325"/>
                  </a:lnTo>
                  <a:lnTo>
                    <a:pt x="1166" y="1328"/>
                  </a:lnTo>
                  <a:lnTo>
                    <a:pt x="1163" y="1333"/>
                  </a:lnTo>
                  <a:lnTo>
                    <a:pt x="1162" y="1337"/>
                  </a:lnTo>
                  <a:lnTo>
                    <a:pt x="1161" y="1342"/>
                  </a:lnTo>
                  <a:lnTo>
                    <a:pt x="1161" y="1354"/>
                  </a:lnTo>
                  <a:lnTo>
                    <a:pt x="1161" y="1366"/>
                  </a:lnTo>
                  <a:lnTo>
                    <a:pt x="1161" y="1379"/>
                  </a:lnTo>
                  <a:lnTo>
                    <a:pt x="1160" y="1392"/>
                  </a:lnTo>
                  <a:lnTo>
                    <a:pt x="1159" y="1399"/>
                  </a:lnTo>
                  <a:lnTo>
                    <a:pt x="1157" y="1405"/>
                  </a:lnTo>
                  <a:lnTo>
                    <a:pt x="1153" y="1411"/>
                  </a:lnTo>
                  <a:lnTo>
                    <a:pt x="1149" y="1417"/>
                  </a:lnTo>
                  <a:lnTo>
                    <a:pt x="1143" y="1416"/>
                  </a:lnTo>
                  <a:lnTo>
                    <a:pt x="1136" y="1415"/>
                  </a:lnTo>
                  <a:lnTo>
                    <a:pt x="1129" y="1414"/>
                  </a:lnTo>
                  <a:lnTo>
                    <a:pt x="1124" y="1412"/>
                  </a:lnTo>
                  <a:lnTo>
                    <a:pt x="1111" y="1408"/>
                  </a:lnTo>
                  <a:lnTo>
                    <a:pt x="1100" y="1401"/>
                  </a:lnTo>
                  <a:lnTo>
                    <a:pt x="1090" y="1394"/>
                  </a:lnTo>
                  <a:lnTo>
                    <a:pt x="1082" y="1386"/>
                  </a:lnTo>
                  <a:lnTo>
                    <a:pt x="1080" y="1382"/>
                  </a:lnTo>
                  <a:lnTo>
                    <a:pt x="1078" y="1377"/>
                  </a:lnTo>
                  <a:lnTo>
                    <a:pt x="1077" y="1372"/>
                  </a:lnTo>
                  <a:lnTo>
                    <a:pt x="1076" y="1367"/>
                  </a:lnTo>
                  <a:lnTo>
                    <a:pt x="1076" y="1356"/>
                  </a:lnTo>
                  <a:lnTo>
                    <a:pt x="1074" y="1344"/>
                  </a:lnTo>
                  <a:lnTo>
                    <a:pt x="1072" y="1330"/>
                  </a:lnTo>
                  <a:lnTo>
                    <a:pt x="1070" y="1315"/>
                  </a:lnTo>
                  <a:lnTo>
                    <a:pt x="1066" y="1300"/>
                  </a:lnTo>
                  <a:lnTo>
                    <a:pt x="1061" y="1285"/>
                  </a:lnTo>
                  <a:lnTo>
                    <a:pt x="1057" y="1270"/>
                  </a:lnTo>
                  <a:lnTo>
                    <a:pt x="1051" y="1254"/>
                  </a:lnTo>
                  <a:lnTo>
                    <a:pt x="1044" y="1240"/>
                  </a:lnTo>
                  <a:lnTo>
                    <a:pt x="1037" y="1227"/>
                  </a:lnTo>
                  <a:lnTo>
                    <a:pt x="1028" y="1215"/>
                  </a:lnTo>
                  <a:lnTo>
                    <a:pt x="1020" y="1203"/>
                  </a:lnTo>
                  <a:lnTo>
                    <a:pt x="1015" y="1199"/>
                  </a:lnTo>
                  <a:lnTo>
                    <a:pt x="1010" y="1195"/>
                  </a:lnTo>
                  <a:lnTo>
                    <a:pt x="1005" y="1191"/>
                  </a:lnTo>
                  <a:lnTo>
                    <a:pt x="1000" y="1188"/>
                  </a:lnTo>
                  <a:lnTo>
                    <a:pt x="994" y="1186"/>
                  </a:lnTo>
                  <a:lnTo>
                    <a:pt x="988" y="1184"/>
                  </a:lnTo>
                  <a:lnTo>
                    <a:pt x="982" y="1183"/>
                  </a:lnTo>
                  <a:lnTo>
                    <a:pt x="977" y="1183"/>
                  </a:lnTo>
                  <a:lnTo>
                    <a:pt x="964" y="1183"/>
                  </a:lnTo>
                  <a:lnTo>
                    <a:pt x="951" y="1186"/>
                  </a:lnTo>
                  <a:lnTo>
                    <a:pt x="940" y="1190"/>
                  </a:lnTo>
                  <a:lnTo>
                    <a:pt x="931" y="1195"/>
                  </a:lnTo>
                  <a:lnTo>
                    <a:pt x="926" y="1199"/>
                  </a:lnTo>
                  <a:lnTo>
                    <a:pt x="922" y="1202"/>
                  </a:lnTo>
                  <a:lnTo>
                    <a:pt x="919" y="1206"/>
                  </a:lnTo>
                  <a:lnTo>
                    <a:pt x="915" y="1212"/>
                  </a:lnTo>
                  <a:lnTo>
                    <a:pt x="913" y="1216"/>
                  </a:lnTo>
                  <a:lnTo>
                    <a:pt x="911" y="1221"/>
                  </a:lnTo>
                  <a:lnTo>
                    <a:pt x="910" y="1227"/>
                  </a:lnTo>
                  <a:lnTo>
                    <a:pt x="910" y="1232"/>
                  </a:lnTo>
                  <a:lnTo>
                    <a:pt x="883" y="1232"/>
                  </a:lnTo>
                  <a:lnTo>
                    <a:pt x="878" y="1229"/>
                  </a:lnTo>
                  <a:lnTo>
                    <a:pt x="872" y="1225"/>
                  </a:lnTo>
                  <a:lnTo>
                    <a:pt x="867" y="1219"/>
                  </a:lnTo>
                  <a:lnTo>
                    <a:pt x="861" y="1212"/>
                  </a:lnTo>
                  <a:lnTo>
                    <a:pt x="850" y="1196"/>
                  </a:lnTo>
                  <a:lnTo>
                    <a:pt x="839" y="1179"/>
                  </a:lnTo>
                  <a:lnTo>
                    <a:pt x="830" y="1161"/>
                  </a:lnTo>
                  <a:lnTo>
                    <a:pt x="821" y="1144"/>
                  </a:lnTo>
                  <a:lnTo>
                    <a:pt x="814" y="1131"/>
                  </a:lnTo>
                  <a:lnTo>
                    <a:pt x="810" y="1121"/>
                  </a:lnTo>
                  <a:lnTo>
                    <a:pt x="805" y="1120"/>
                  </a:lnTo>
                  <a:lnTo>
                    <a:pt x="801" y="1118"/>
                  </a:lnTo>
                  <a:lnTo>
                    <a:pt x="798" y="1115"/>
                  </a:lnTo>
                  <a:lnTo>
                    <a:pt x="794" y="1111"/>
                  </a:lnTo>
                  <a:lnTo>
                    <a:pt x="789" y="1100"/>
                  </a:lnTo>
                  <a:lnTo>
                    <a:pt x="782" y="1087"/>
                  </a:lnTo>
                  <a:lnTo>
                    <a:pt x="779" y="1081"/>
                  </a:lnTo>
                  <a:lnTo>
                    <a:pt x="775" y="1075"/>
                  </a:lnTo>
                  <a:lnTo>
                    <a:pt x="770" y="1069"/>
                  </a:lnTo>
                  <a:lnTo>
                    <a:pt x="765" y="1064"/>
                  </a:lnTo>
                  <a:lnTo>
                    <a:pt x="757" y="1060"/>
                  </a:lnTo>
                  <a:lnTo>
                    <a:pt x="749" y="1056"/>
                  </a:lnTo>
                  <a:lnTo>
                    <a:pt x="741" y="1054"/>
                  </a:lnTo>
                  <a:lnTo>
                    <a:pt x="731" y="1054"/>
                  </a:lnTo>
                  <a:lnTo>
                    <a:pt x="718" y="1054"/>
                  </a:lnTo>
                  <a:lnTo>
                    <a:pt x="706" y="1055"/>
                  </a:lnTo>
                  <a:lnTo>
                    <a:pt x="696" y="1057"/>
                  </a:lnTo>
                  <a:lnTo>
                    <a:pt x="687" y="1059"/>
                  </a:lnTo>
                  <a:lnTo>
                    <a:pt x="670" y="1065"/>
                  </a:lnTo>
                  <a:lnTo>
                    <a:pt x="656" y="1072"/>
                  </a:lnTo>
                  <a:lnTo>
                    <a:pt x="642" y="1078"/>
                  </a:lnTo>
                  <a:lnTo>
                    <a:pt x="624" y="1084"/>
                  </a:lnTo>
                  <a:lnTo>
                    <a:pt x="615" y="1087"/>
                  </a:lnTo>
                  <a:lnTo>
                    <a:pt x="604" y="1088"/>
                  </a:lnTo>
                  <a:lnTo>
                    <a:pt x="591" y="1089"/>
                  </a:lnTo>
                  <a:lnTo>
                    <a:pt x="577" y="1090"/>
                  </a:lnTo>
                  <a:lnTo>
                    <a:pt x="555" y="1089"/>
                  </a:lnTo>
                  <a:lnTo>
                    <a:pt x="533" y="1086"/>
                  </a:lnTo>
                  <a:lnTo>
                    <a:pt x="514" y="1083"/>
                  </a:lnTo>
                  <a:lnTo>
                    <a:pt x="496" y="1078"/>
                  </a:lnTo>
                  <a:lnTo>
                    <a:pt x="478" y="1072"/>
                  </a:lnTo>
                  <a:lnTo>
                    <a:pt x="462" y="1065"/>
                  </a:lnTo>
                  <a:lnTo>
                    <a:pt x="445" y="1058"/>
                  </a:lnTo>
                  <a:lnTo>
                    <a:pt x="430" y="1051"/>
                  </a:lnTo>
                  <a:lnTo>
                    <a:pt x="415" y="1043"/>
                  </a:lnTo>
                  <a:lnTo>
                    <a:pt x="398" y="1035"/>
                  </a:lnTo>
                  <a:lnTo>
                    <a:pt x="383" y="1028"/>
                  </a:lnTo>
                  <a:lnTo>
                    <a:pt x="366" y="1023"/>
                  </a:lnTo>
                  <a:lnTo>
                    <a:pt x="350" y="1017"/>
                  </a:lnTo>
                  <a:lnTo>
                    <a:pt x="331" y="1014"/>
                  </a:lnTo>
                  <a:lnTo>
                    <a:pt x="312" y="1011"/>
                  </a:lnTo>
                  <a:lnTo>
                    <a:pt x="292" y="1010"/>
                  </a:lnTo>
                  <a:lnTo>
                    <a:pt x="263" y="1012"/>
                  </a:lnTo>
                  <a:lnTo>
                    <a:pt x="234" y="1015"/>
                  </a:lnTo>
                  <a:lnTo>
                    <a:pt x="220" y="1016"/>
                  </a:lnTo>
                  <a:lnTo>
                    <a:pt x="205" y="1015"/>
                  </a:lnTo>
                  <a:lnTo>
                    <a:pt x="189" y="1014"/>
                  </a:lnTo>
                  <a:lnTo>
                    <a:pt x="172" y="1010"/>
                  </a:lnTo>
                  <a:lnTo>
                    <a:pt x="173" y="998"/>
                  </a:lnTo>
                  <a:lnTo>
                    <a:pt x="175" y="988"/>
                  </a:lnTo>
                  <a:lnTo>
                    <a:pt x="175" y="982"/>
                  </a:lnTo>
                  <a:lnTo>
                    <a:pt x="175" y="979"/>
                  </a:lnTo>
                  <a:lnTo>
                    <a:pt x="174" y="975"/>
                  </a:lnTo>
                  <a:lnTo>
                    <a:pt x="172" y="973"/>
                  </a:lnTo>
                  <a:lnTo>
                    <a:pt x="141" y="952"/>
                  </a:lnTo>
                  <a:lnTo>
                    <a:pt x="107" y="931"/>
                  </a:lnTo>
                  <a:lnTo>
                    <a:pt x="97" y="925"/>
                  </a:lnTo>
                  <a:lnTo>
                    <a:pt x="88" y="920"/>
                  </a:lnTo>
                  <a:lnTo>
                    <a:pt x="79" y="916"/>
                  </a:lnTo>
                  <a:lnTo>
                    <a:pt x="69" y="912"/>
                  </a:lnTo>
                  <a:lnTo>
                    <a:pt x="59" y="909"/>
                  </a:lnTo>
                  <a:lnTo>
                    <a:pt x="48" y="907"/>
                  </a:lnTo>
                  <a:lnTo>
                    <a:pt x="37" y="906"/>
                  </a:lnTo>
                  <a:lnTo>
                    <a:pt x="26" y="905"/>
                  </a:lnTo>
                  <a:lnTo>
                    <a:pt x="27" y="899"/>
                  </a:lnTo>
                  <a:lnTo>
                    <a:pt x="28" y="893"/>
                  </a:lnTo>
                  <a:lnTo>
                    <a:pt x="30" y="888"/>
                  </a:lnTo>
                  <a:lnTo>
                    <a:pt x="32" y="883"/>
                  </a:lnTo>
                  <a:lnTo>
                    <a:pt x="37" y="874"/>
                  </a:lnTo>
                  <a:lnTo>
                    <a:pt x="39" y="868"/>
                  </a:lnTo>
                  <a:lnTo>
                    <a:pt x="39" y="848"/>
                  </a:lnTo>
                  <a:lnTo>
                    <a:pt x="36" y="826"/>
                  </a:lnTo>
                  <a:lnTo>
                    <a:pt x="32" y="801"/>
                  </a:lnTo>
                  <a:lnTo>
                    <a:pt x="29" y="777"/>
                  </a:lnTo>
                  <a:lnTo>
                    <a:pt x="24" y="752"/>
                  </a:lnTo>
                  <a:lnTo>
                    <a:pt x="19" y="729"/>
                  </a:lnTo>
                  <a:lnTo>
                    <a:pt x="16" y="707"/>
                  </a:lnTo>
                  <a:lnTo>
                    <a:pt x="13" y="690"/>
                  </a:lnTo>
                  <a:lnTo>
                    <a:pt x="17" y="687"/>
                  </a:lnTo>
                  <a:lnTo>
                    <a:pt x="25" y="680"/>
                  </a:lnTo>
                  <a:lnTo>
                    <a:pt x="28" y="675"/>
                  </a:lnTo>
                  <a:lnTo>
                    <a:pt x="29" y="669"/>
                  </a:lnTo>
                  <a:lnTo>
                    <a:pt x="30" y="666"/>
                  </a:lnTo>
                  <a:lnTo>
                    <a:pt x="29" y="662"/>
                  </a:lnTo>
                  <a:lnTo>
                    <a:pt x="28" y="658"/>
                  </a:lnTo>
                  <a:lnTo>
                    <a:pt x="26" y="653"/>
                  </a:lnTo>
                  <a:lnTo>
                    <a:pt x="21" y="658"/>
                  </a:lnTo>
                  <a:lnTo>
                    <a:pt x="16" y="663"/>
                  </a:lnTo>
                  <a:lnTo>
                    <a:pt x="12" y="669"/>
                  </a:lnTo>
                  <a:lnTo>
                    <a:pt x="6" y="677"/>
                  </a:lnTo>
                  <a:lnTo>
                    <a:pt x="4" y="672"/>
                  </a:lnTo>
                  <a:lnTo>
                    <a:pt x="3" y="667"/>
                  </a:lnTo>
                  <a:lnTo>
                    <a:pt x="2" y="660"/>
                  </a:lnTo>
                  <a:lnTo>
                    <a:pt x="1" y="653"/>
                  </a:lnTo>
                  <a:lnTo>
                    <a:pt x="0" y="639"/>
                  </a:lnTo>
                  <a:lnTo>
                    <a:pt x="0" y="628"/>
                  </a:lnTo>
                  <a:lnTo>
                    <a:pt x="0" y="604"/>
                  </a:lnTo>
                  <a:lnTo>
                    <a:pt x="2" y="581"/>
                  </a:lnTo>
                  <a:lnTo>
                    <a:pt x="3" y="570"/>
                  </a:lnTo>
                  <a:lnTo>
                    <a:pt x="5" y="558"/>
                  </a:lnTo>
                  <a:lnTo>
                    <a:pt x="8" y="545"/>
                  </a:lnTo>
                  <a:lnTo>
                    <a:pt x="13" y="529"/>
                  </a:lnTo>
                  <a:lnTo>
                    <a:pt x="26" y="514"/>
                  </a:lnTo>
                  <a:lnTo>
                    <a:pt x="38" y="499"/>
                  </a:lnTo>
                  <a:lnTo>
                    <a:pt x="50" y="482"/>
                  </a:lnTo>
                  <a:lnTo>
                    <a:pt x="61" y="467"/>
                  </a:lnTo>
                  <a:lnTo>
                    <a:pt x="81" y="434"/>
                  </a:lnTo>
                  <a:lnTo>
                    <a:pt x="101" y="401"/>
                  </a:lnTo>
                  <a:lnTo>
                    <a:pt x="119" y="368"/>
                  </a:lnTo>
                  <a:lnTo>
                    <a:pt x="141" y="336"/>
                  </a:lnTo>
                  <a:lnTo>
                    <a:pt x="152" y="321"/>
                  </a:lnTo>
                  <a:lnTo>
                    <a:pt x="164" y="305"/>
                  </a:lnTo>
                  <a:lnTo>
                    <a:pt x="177" y="291"/>
                  </a:lnTo>
                  <a:lnTo>
                    <a:pt x="193" y="277"/>
                  </a:lnTo>
                  <a:lnTo>
                    <a:pt x="198" y="271"/>
                  </a:lnTo>
                  <a:lnTo>
                    <a:pt x="204" y="265"/>
                  </a:lnTo>
                  <a:lnTo>
                    <a:pt x="208" y="257"/>
                  </a:lnTo>
                  <a:lnTo>
                    <a:pt x="213" y="250"/>
                  </a:lnTo>
                  <a:lnTo>
                    <a:pt x="219" y="234"/>
                  </a:lnTo>
                  <a:lnTo>
                    <a:pt x="227" y="218"/>
                  </a:lnTo>
                  <a:lnTo>
                    <a:pt x="233" y="200"/>
                  </a:lnTo>
                  <a:lnTo>
                    <a:pt x="242" y="184"/>
                  </a:lnTo>
                  <a:lnTo>
                    <a:pt x="247" y="176"/>
                  </a:lnTo>
                  <a:lnTo>
                    <a:pt x="252" y="169"/>
                  </a:lnTo>
                  <a:lnTo>
                    <a:pt x="259" y="161"/>
                  </a:lnTo>
                  <a:lnTo>
                    <a:pt x="265" y="154"/>
                  </a:lnTo>
                  <a:lnTo>
                    <a:pt x="266" y="131"/>
                  </a:lnTo>
                  <a:lnTo>
                    <a:pt x="270" y="109"/>
                  </a:lnTo>
                  <a:lnTo>
                    <a:pt x="274" y="89"/>
                  </a:lnTo>
                  <a:lnTo>
                    <a:pt x="278" y="73"/>
                  </a:lnTo>
                  <a:lnTo>
                    <a:pt x="299" y="74"/>
                  </a:lnTo>
                  <a:lnTo>
                    <a:pt x="326" y="77"/>
                  </a:lnTo>
                  <a:lnTo>
                    <a:pt x="349" y="79"/>
                  </a:lnTo>
                  <a:lnTo>
                    <a:pt x="359" y="80"/>
                  </a:lnTo>
                  <a:lnTo>
                    <a:pt x="357" y="91"/>
                  </a:lnTo>
                  <a:lnTo>
                    <a:pt x="355" y="102"/>
                  </a:lnTo>
                  <a:lnTo>
                    <a:pt x="352" y="112"/>
                  </a:lnTo>
                  <a:lnTo>
                    <a:pt x="349" y="121"/>
                  </a:lnTo>
                  <a:lnTo>
                    <a:pt x="344" y="130"/>
                  </a:lnTo>
                  <a:lnTo>
                    <a:pt x="341" y="138"/>
                  </a:lnTo>
                  <a:lnTo>
                    <a:pt x="339" y="146"/>
                  </a:lnTo>
                  <a:lnTo>
                    <a:pt x="339" y="154"/>
                  </a:lnTo>
                  <a:lnTo>
                    <a:pt x="343" y="153"/>
                  </a:lnTo>
                  <a:lnTo>
                    <a:pt x="348" y="150"/>
                  </a:lnTo>
                  <a:lnTo>
                    <a:pt x="352" y="147"/>
                  </a:lnTo>
                  <a:lnTo>
                    <a:pt x="356" y="144"/>
                  </a:lnTo>
                  <a:lnTo>
                    <a:pt x="364" y="137"/>
                  </a:lnTo>
                  <a:lnTo>
                    <a:pt x="371" y="129"/>
                  </a:lnTo>
                  <a:lnTo>
                    <a:pt x="376" y="120"/>
                  </a:lnTo>
                  <a:lnTo>
                    <a:pt x="381" y="110"/>
                  </a:lnTo>
                  <a:lnTo>
                    <a:pt x="385" y="99"/>
                  </a:lnTo>
                  <a:lnTo>
                    <a:pt x="388" y="87"/>
                  </a:lnTo>
                  <a:lnTo>
                    <a:pt x="394" y="66"/>
                  </a:lnTo>
                  <a:lnTo>
                    <a:pt x="396" y="48"/>
                  </a:lnTo>
                  <a:lnTo>
                    <a:pt x="398" y="35"/>
                  </a:lnTo>
                  <a:lnTo>
                    <a:pt x="398" y="30"/>
                  </a:lnTo>
                  <a:lnTo>
                    <a:pt x="1827" y="30"/>
                  </a:lnTo>
                  <a:lnTo>
                    <a:pt x="1825" y="21"/>
                  </a:lnTo>
                  <a:lnTo>
                    <a:pt x="1823" y="13"/>
                  </a:lnTo>
                  <a:lnTo>
                    <a:pt x="1821" y="5"/>
                  </a:lnTo>
                  <a:lnTo>
                    <a:pt x="1820" y="0"/>
                  </a:lnTo>
                  <a:lnTo>
                    <a:pt x="1827" y="0"/>
                  </a:lnTo>
                  <a:lnTo>
                    <a:pt x="1853" y="0"/>
                  </a:lnTo>
                  <a:lnTo>
                    <a:pt x="1854" y="11"/>
                  </a:lnTo>
                  <a:lnTo>
                    <a:pt x="1856" y="21"/>
                  </a:lnTo>
                  <a:lnTo>
                    <a:pt x="1861" y="30"/>
                  </a:lnTo>
                  <a:lnTo>
                    <a:pt x="1866" y="38"/>
                  </a:lnTo>
                  <a:lnTo>
                    <a:pt x="1873" y="46"/>
                  </a:lnTo>
                  <a:lnTo>
                    <a:pt x="1881" y="51"/>
                  </a:lnTo>
                  <a:lnTo>
                    <a:pt x="1886" y="53"/>
                  </a:lnTo>
                  <a:lnTo>
                    <a:pt x="1890" y="54"/>
                  </a:lnTo>
                  <a:lnTo>
                    <a:pt x="1895" y="55"/>
                  </a:lnTo>
                  <a:lnTo>
                    <a:pt x="1900" y="55"/>
                  </a:lnTo>
                  <a:lnTo>
                    <a:pt x="1910" y="55"/>
                  </a:lnTo>
                  <a:lnTo>
                    <a:pt x="1926" y="55"/>
                  </a:lnTo>
                  <a:lnTo>
                    <a:pt x="1935" y="56"/>
                  </a:lnTo>
                  <a:lnTo>
                    <a:pt x="1944" y="58"/>
                  </a:lnTo>
                  <a:lnTo>
                    <a:pt x="1952" y="61"/>
                  </a:lnTo>
                  <a:lnTo>
                    <a:pt x="1958" y="64"/>
                  </a:lnTo>
                  <a:lnTo>
                    <a:pt x="1965" y="68"/>
                  </a:lnTo>
                  <a:lnTo>
                    <a:pt x="1972" y="71"/>
                  </a:lnTo>
                  <a:lnTo>
                    <a:pt x="1979" y="73"/>
                  </a:lnTo>
                  <a:lnTo>
                    <a:pt x="1986" y="73"/>
                  </a:lnTo>
                  <a:lnTo>
                    <a:pt x="1992" y="72"/>
                  </a:lnTo>
                  <a:lnTo>
                    <a:pt x="1999" y="67"/>
                  </a:lnTo>
                  <a:lnTo>
                    <a:pt x="2003" y="63"/>
                  </a:lnTo>
                  <a:lnTo>
                    <a:pt x="2006" y="61"/>
                  </a:lnTo>
                  <a:lnTo>
                    <a:pt x="2015" y="69"/>
                  </a:lnTo>
                  <a:lnTo>
                    <a:pt x="2024" y="75"/>
                  </a:lnTo>
                  <a:lnTo>
                    <a:pt x="2035" y="81"/>
                  </a:lnTo>
                  <a:lnTo>
                    <a:pt x="2046" y="86"/>
                  </a:lnTo>
                  <a:lnTo>
                    <a:pt x="2038" y="93"/>
                  </a:lnTo>
                  <a:lnTo>
                    <a:pt x="2031" y="100"/>
                  </a:lnTo>
                  <a:lnTo>
                    <a:pt x="2021" y="104"/>
                  </a:lnTo>
                  <a:lnTo>
                    <a:pt x="2011" y="108"/>
                  </a:lnTo>
                  <a:lnTo>
                    <a:pt x="1989" y="114"/>
                  </a:lnTo>
                  <a:lnTo>
                    <a:pt x="1967" y="118"/>
                  </a:lnTo>
                  <a:lnTo>
                    <a:pt x="1956" y="120"/>
                  </a:lnTo>
                  <a:lnTo>
                    <a:pt x="1946" y="122"/>
                  </a:lnTo>
                  <a:lnTo>
                    <a:pt x="1937" y="125"/>
                  </a:lnTo>
                  <a:lnTo>
                    <a:pt x="1929" y="128"/>
                  </a:lnTo>
                  <a:lnTo>
                    <a:pt x="1922" y="133"/>
                  </a:lnTo>
                  <a:lnTo>
                    <a:pt x="1918" y="138"/>
                  </a:lnTo>
                  <a:lnTo>
                    <a:pt x="1916" y="141"/>
                  </a:lnTo>
                  <a:lnTo>
                    <a:pt x="1914" y="145"/>
                  </a:lnTo>
                  <a:lnTo>
                    <a:pt x="1913" y="149"/>
                  </a:lnTo>
                  <a:lnTo>
                    <a:pt x="1913" y="154"/>
                  </a:lnTo>
                  <a:lnTo>
                    <a:pt x="1926" y="155"/>
                  </a:lnTo>
                  <a:lnTo>
                    <a:pt x="1937" y="156"/>
                  </a:lnTo>
                  <a:lnTo>
                    <a:pt x="1946" y="158"/>
                  </a:lnTo>
                  <a:lnTo>
                    <a:pt x="1954" y="160"/>
                  </a:lnTo>
                  <a:lnTo>
                    <a:pt x="1962" y="162"/>
                  </a:lnTo>
                  <a:lnTo>
                    <a:pt x="1969" y="164"/>
                  </a:lnTo>
                  <a:lnTo>
                    <a:pt x="1977" y="166"/>
                  </a:lnTo>
                  <a:lnTo>
                    <a:pt x="1986" y="166"/>
                  </a:lnTo>
                  <a:lnTo>
                    <a:pt x="1996" y="165"/>
                  </a:lnTo>
                  <a:lnTo>
                    <a:pt x="2011" y="161"/>
                  </a:lnTo>
                  <a:lnTo>
                    <a:pt x="2028" y="155"/>
                  </a:lnTo>
                  <a:lnTo>
                    <a:pt x="2047" y="147"/>
                  </a:lnTo>
                  <a:lnTo>
                    <a:pt x="2067" y="140"/>
                  </a:lnTo>
                  <a:lnTo>
                    <a:pt x="2087" y="135"/>
                  </a:lnTo>
                  <a:lnTo>
                    <a:pt x="2104" y="130"/>
                  </a:lnTo>
                  <a:lnTo>
                    <a:pt x="2119" y="129"/>
                  </a:lnTo>
                  <a:lnTo>
                    <a:pt x="2109" y="140"/>
                  </a:lnTo>
                  <a:lnTo>
                    <a:pt x="2101" y="147"/>
                  </a:lnTo>
                  <a:lnTo>
                    <a:pt x="2097" y="151"/>
                  </a:lnTo>
                  <a:lnTo>
                    <a:pt x="2094" y="155"/>
                  </a:lnTo>
                  <a:lnTo>
                    <a:pt x="2093" y="160"/>
                  </a:lnTo>
                  <a:lnTo>
                    <a:pt x="2092" y="166"/>
                  </a:lnTo>
                  <a:lnTo>
                    <a:pt x="2102" y="166"/>
                  </a:lnTo>
                  <a:lnTo>
                    <a:pt x="2112" y="166"/>
                  </a:lnTo>
                  <a:lnTo>
                    <a:pt x="2121" y="167"/>
                  </a:lnTo>
                  <a:lnTo>
                    <a:pt x="2138" y="169"/>
                  </a:lnTo>
                  <a:lnTo>
                    <a:pt x="2163" y="172"/>
                  </a:lnTo>
                  <a:lnTo>
                    <a:pt x="2191" y="175"/>
                  </a:lnTo>
                  <a:lnTo>
                    <a:pt x="2221" y="179"/>
                  </a:lnTo>
                  <a:lnTo>
                    <a:pt x="2248" y="182"/>
                  </a:lnTo>
                  <a:lnTo>
                    <a:pt x="2270" y="184"/>
                  </a:lnTo>
                  <a:lnTo>
                    <a:pt x="2286" y="184"/>
                  </a:lnTo>
                  <a:lnTo>
                    <a:pt x="2284" y="193"/>
                  </a:lnTo>
                  <a:lnTo>
                    <a:pt x="2282" y="199"/>
                  </a:lnTo>
                  <a:lnTo>
                    <a:pt x="2279" y="205"/>
                  </a:lnTo>
                  <a:lnTo>
                    <a:pt x="2275" y="210"/>
                  </a:lnTo>
                  <a:lnTo>
                    <a:pt x="2269" y="212"/>
                  </a:lnTo>
                  <a:lnTo>
                    <a:pt x="2262" y="214"/>
                  </a:lnTo>
                  <a:lnTo>
                    <a:pt x="2255" y="215"/>
                  </a:lnTo>
                  <a:lnTo>
                    <a:pt x="2245" y="216"/>
                  </a:lnTo>
                  <a:lnTo>
                    <a:pt x="2238" y="215"/>
                  </a:lnTo>
                  <a:lnTo>
                    <a:pt x="2233" y="214"/>
                  </a:lnTo>
                  <a:lnTo>
                    <a:pt x="2228" y="212"/>
                  </a:lnTo>
                  <a:lnTo>
                    <a:pt x="2225" y="210"/>
                  </a:lnTo>
                  <a:lnTo>
                    <a:pt x="2222" y="206"/>
                  </a:lnTo>
                  <a:lnTo>
                    <a:pt x="2217" y="204"/>
                  </a:lnTo>
                  <a:lnTo>
                    <a:pt x="2212" y="203"/>
                  </a:lnTo>
                  <a:lnTo>
                    <a:pt x="2205" y="203"/>
                  </a:lnTo>
                  <a:lnTo>
                    <a:pt x="2194" y="203"/>
                  </a:lnTo>
                  <a:lnTo>
                    <a:pt x="2185" y="205"/>
                  </a:lnTo>
                  <a:lnTo>
                    <a:pt x="2175" y="209"/>
                  </a:lnTo>
                  <a:lnTo>
                    <a:pt x="2166" y="213"/>
                  </a:lnTo>
                  <a:lnTo>
                    <a:pt x="2149" y="223"/>
                  </a:lnTo>
                  <a:lnTo>
                    <a:pt x="2135" y="234"/>
                  </a:lnTo>
                  <a:lnTo>
                    <a:pt x="2121" y="245"/>
                  </a:lnTo>
                  <a:lnTo>
                    <a:pt x="2108" y="255"/>
                  </a:lnTo>
                  <a:lnTo>
                    <a:pt x="2100" y="258"/>
                  </a:lnTo>
                  <a:lnTo>
                    <a:pt x="2093" y="261"/>
                  </a:lnTo>
                  <a:lnTo>
                    <a:pt x="2087" y="264"/>
                  </a:lnTo>
                  <a:lnTo>
                    <a:pt x="2079" y="265"/>
                  </a:lnTo>
                  <a:lnTo>
                    <a:pt x="2073" y="266"/>
                  </a:lnTo>
                  <a:lnTo>
                    <a:pt x="2068" y="268"/>
                  </a:lnTo>
                  <a:lnTo>
                    <a:pt x="2066" y="271"/>
                  </a:lnTo>
                  <a:lnTo>
                    <a:pt x="2064" y="276"/>
                  </a:lnTo>
                  <a:lnTo>
                    <a:pt x="2063" y="285"/>
                  </a:lnTo>
                  <a:lnTo>
                    <a:pt x="2059" y="295"/>
                  </a:lnTo>
                  <a:lnTo>
                    <a:pt x="2056" y="304"/>
                  </a:lnTo>
                  <a:lnTo>
                    <a:pt x="2053" y="312"/>
                  </a:lnTo>
                  <a:lnTo>
                    <a:pt x="2048" y="321"/>
                  </a:lnTo>
                  <a:lnTo>
                    <a:pt x="2043" y="328"/>
                  </a:lnTo>
                  <a:lnTo>
                    <a:pt x="2032" y="342"/>
                  </a:lnTo>
                  <a:lnTo>
                    <a:pt x="2021" y="355"/>
                  </a:lnTo>
                  <a:lnTo>
                    <a:pt x="2015" y="362"/>
                  </a:lnTo>
                  <a:lnTo>
                    <a:pt x="2010" y="369"/>
                  </a:lnTo>
                  <a:lnTo>
                    <a:pt x="2006" y="378"/>
                  </a:lnTo>
                  <a:lnTo>
                    <a:pt x="2001" y="386"/>
                  </a:lnTo>
                  <a:lnTo>
                    <a:pt x="1998" y="394"/>
                  </a:lnTo>
                  <a:lnTo>
                    <a:pt x="1995" y="404"/>
                  </a:lnTo>
                  <a:lnTo>
                    <a:pt x="1993" y="414"/>
                  </a:lnTo>
                  <a:lnTo>
                    <a:pt x="1992" y="424"/>
                  </a:lnTo>
                  <a:lnTo>
                    <a:pt x="1993" y="432"/>
                  </a:lnTo>
                  <a:lnTo>
                    <a:pt x="1997" y="438"/>
                  </a:lnTo>
                  <a:lnTo>
                    <a:pt x="2001" y="443"/>
                  </a:lnTo>
                  <a:lnTo>
                    <a:pt x="2007" y="447"/>
                  </a:lnTo>
                  <a:lnTo>
                    <a:pt x="2012" y="451"/>
                  </a:lnTo>
                  <a:lnTo>
                    <a:pt x="2018" y="453"/>
                  </a:lnTo>
                  <a:lnTo>
                    <a:pt x="2022" y="455"/>
                  </a:lnTo>
                  <a:lnTo>
                    <a:pt x="2026" y="456"/>
                  </a:lnTo>
                  <a:lnTo>
                    <a:pt x="2032" y="455"/>
                  </a:lnTo>
                  <a:lnTo>
                    <a:pt x="2037" y="454"/>
                  </a:lnTo>
                  <a:lnTo>
                    <a:pt x="2043" y="453"/>
                  </a:lnTo>
                  <a:lnTo>
                    <a:pt x="2047" y="451"/>
                  </a:lnTo>
                  <a:lnTo>
                    <a:pt x="2052" y="448"/>
                  </a:lnTo>
                  <a:lnTo>
                    <a:pt x="2056" y="445"/>
                  </a:lnTo>
                  <a:lnTo>
                    <a:pt x="2060" y="441"/>
                  </a:lnTo>
                  <a:lnTo>
                    <a:pt x="2064" y="437"/>
                  </a:lnTo>
                  <a:lnTo>
                    <a:pt x="2070" y="427"/>
                  </a:lnTo>
                  <a:lnTo>
                    <a:pt x="2076" y="417"/>
                  </a:lnTo>
                  <a:lnTo>
                    <a:pt x="2080" y="405"/>
                  </a:lnTo>
                  <a:lnTo>
                    <a:pt x="2085" y="393"/>
                  </a:lnTo>
                  <a:lnTo>
                    <a:pt x="2092" y="368"/>
                  </a:lnTo>
                  <a:lnTo>
                    <a:pt x="2100" y="344"/>
                  </a:lnTo>
                  <a:lnTo>
                    <a:pt x="2103" y="333"/>
                  </a:lnTo>
                  <a:lnTo>
                    <a:pt x="2108" y="323"/>
                  </a:lnTo>
                  <a:lnTo>
                    <a:pt x="2113" y="314"/>
                  </a:lnTo>
                  <a:lnTo>
                    <a:pt x="2119" y="307"/>
                  </a:lnTo>
                  <a:lnTo>
                    <a:pt x="2135" y="295"/>
                  </a:lnTo>
                  <a:lnTo>
                    <a:pt x="2152" y="283"/>
                  </a:lnTo>
                  <a:lnTo>
                    <a:pt x="2169" y="273"/>
                  </a:lnTo>
                  <a:lnTo>
                    <a:pt x="2188" y="262"/>
                  </a:lnTo>
                  <a:lnTo>
                    <a:pt x="2205" y="252"/>
                  </a:lnTo>
                  <a:lnTo>
                    <a:pt x="2223" y="243"/>
                  </a:lnTo>
                  <a:lnTo>
                    <a:pt x="2238" y="233"/>
                  </a:lnTo>
                  <a:lnTo>
                    <a:pt x="2251" y="222"/>
                  </a:lnTo>
                  <a:lnTo>
                    <a:pt x="2266" y="237"/>
                  </a:lnTo>
                  <a:lnTo>
                    <a:pt x="2278" y="249"/>
                  </a:lnTo>
                  <a:lnTo>
                    <a:pt x="2283" y="255"/>
                  </a:lnTo>
                  <a:lnTo>
                    <a:pt x="2288" y="261"/>
                  </a:lnTo>
                  <a:lnTo>
                    <a:pt x="2293" y="269"/>
                  </a:lnTo>
                  <a:lnTo>
                    <a:pt x="2299" y="277"/>
                  </a:lnTo>
                  <a:lnTo>
                    <a:pt x="2289" y="284"/>
                  </a:lnTo>
                  <a:lnTo>
                    <a:pt x="2281" y="290"/>
                  </a:lnTo>
                  <a:lnTo>
                    <a:pt x="2273" y="296"/>
                  </a:lnTo>
                  <a:lnTo>
                    <a:pt x="2267" y="303"/>
                  </a:lnTo>
                  <a:lnTo>
                    <a:pt x="2260" y="310"/>
                  </a:lnTo>
                  <a:lnTo>
                    <a:pt x="2255" y="318"/>
                  </a:lnTo>
                  <a:lnTo>
                    <a:pt x="2250" y="328"/>
                  </a:lnTo>
                  <a:lnTo>
                    <a:pt x="2245" y="339"/>
                  </a:lnTo>
                  <a:lnTo>
                    <a:pt x="2259" y="338"/>
                  </a:lnTo>
                  <a:lnTo>
                    <a:pt x="2271" y="336"/>
                  </a:lnTo>
                  <a:lnTo>
                    <a:pt x="2284" y="334"/>
                  </a:lnTo>
                  <a:lnTo>
                    <a:pt x="2299" y="333"/>
                  </a:lnTo>
                  <a:lnTo>
                    <a:pt x="2299" y="347"/>
                  </a:lnTo>
                  <a:lnTo>
                    <a:pt x="2299" y="363"/>
                  </a:lnTo>
                  <a:lnTo>
                    <a:pt x="2299" y="380"/>
                  </a:lnTo>
                  <a:lnTo>
                    <a:pt x="2299" y="394"/>
                  </a:lnTo>
                  <a:lnTo>
                    <a:pt x="2293" y="399"/>
                  </a:lnTo>
                  <a:lnTo>
                    <a:pt x="2288" y="404"/>
                  </a:lnTo>
                  <a:lnTo>
                    <a:pt x="2281" y="411"/>
                  </a:lnTo>
                  <a:lnTo>
                    <a:pt x="2276" y="418"/>
                  </a:lnTo>
                  <a:lnTo>
                    <a:pt x="2250" y="426"/>
                  </a:lnTo>
                  <a:lnTo>
                    <a:pt x="2228" y="435"/>
                  </a:lnTo>
                  <a:lnTo>
                    <a:pt x="2219" y="439"/>
                  </a:lnTo>
                  <a:lnTo>
                    <a:pt x="2212" y="443"/>
                  </a:lnTo>
                  <a:lnTo>
                    <a:pt x="2206" y="446"/>
                  </a:lnTo>
                  <a:lnTo>
                    <a:pt x="2205" y="450"/>
                  </a:lnTo>
                  <a:lnTo>
                    <a:pt x="2205" y="452"/>
                  </a:lnTo>
                  <a:lnTo>
                    <a:pt x="2206" y="454"/>
                  </a:lnTo>
                  <a:lnTo>
                    <a:pt x="2209" y="456"/>
                  </a:lnTo>
                  <a:lnTo>
                    <a:pt x="2212" y="458"/>
                  </a:lnTo>
                  <a:lnTo>
                    <a:pt x="2219" y="463"/>
                  </a:lnTo>
                  <a:lnTo>
                    <a:pt x="2227" y="466"/>
                  </a:lnTo>
                  <a:lnTo>
                    <a:pt x="2236" y="469"/>
                  </a:lnTo>
                  <a:lnTo>
                    <a:pt x="2245" y="472"/>
                  </a:lnTo>
                  <a:lnTo>
                    <a:pt x="2253" y="473"/>
                  </a:lnTo>
                  <a:lnTo>
                    <a:pt x="2258" y="474"/>
                  </a:lnTo>
                  <a:lnTo>
                    <a:pt x="2265" y="473"/>
                  </a:lnTo>
                  <a:lnTo>
                    <a:pt x="2273" y="472"/>
                  </a:lnTo>
                  <a:lnTo>
                    <a:pt x="2283" y="469"/>
                  </a:lnTo>
                  <a:lnTo>
                    <a:pt x="2293" y="466"/>
                  </a:lnTo>
                  <a:lnTo>
                    <a:pt x="2317" y="457"/>
                  </a:lnTo>
                  <a:lnTo>
                    <a:pt x="2343" y="447"/>
                  </a:lnTo>
                  <a:lnTo>
                    <a:pt x="2369" y="436"/>
                  </a:lnTo>
                  <a:lnTo>
                    <a:pt x="2393" y="425"/>
                  </a:lnTo>
                  <a:lnTo>
                    <a:pt x="2415" y="415"/>
                  </a:lnTo>
                  <a:lnTo>
                    <a:pt x="2433" y="408"/>
                  </a:lnTo>
                  <a:lnTo>
                    <a:pt x="2439" y="407"/>
                  </a:lnTo>
                  <a:lnTo>
                    <a:pt x="2446" y="405"/>
                  </a:lnTo>
                  <a:lnTo>
                    <a:pt x="2452" y="403"/>
                  </a:lnTo>
                  <a:lnTo>
                    <a:pt x="2458" y="400"/>
                  </a:lnTo>
                  <a:lnTo>
                    <a:pt x="2530" y="382"/>
                  </a:lnTo>
                  <a:lnTo>
                    <a:pt x="2544" y="380"/>
                  </a:lnTo>
                  <a:lnTo>
                    <a:pt x="2557" y="378"/>
                  </a:lnTo>
                  <a:lnTo>
                    <a:pt x="2570" y="373"/>
                  </a:lnTo>
                  <a:lnTo>
                    <a:pt x="2583" y="369"/>
                  </a:lnTo>
                  <a:lnTo>
                    <a:pt x="2597" y="364"/>
                  </a:lnTo>
                  <a:lnTo>
                    <a:pt x="2611" y="357"/>
                  </a:lnTo>
                  <a:lnTo>
                    <a:pt x="2625" y="350"/>
                  </a:lnTo>
                  <a:lnTo>
                    <a:pt x="2638" y="342"/>
                  </a:lnTo>
                  <a:lnTo>
                    <a:pt x="2651" y="334"/>
                  </a:lnTo>
                  <a:lnTo>
                    <a:pt x="2664" y="324"/>
                  </a:lnTo>
                  <a:lnTo>
                    <a:pt x="2676" y="313"/>
                  </a:lnTo>
                  <a:lnTo>
                    <a:pt x="2689" y="303"/>
                  </a:lnTo>
                  <a:lnTo>
                    <a:pt x="2701" y="291"/>
                  </a:lnTo>
                  <a:lnTo>
                    <a:pt x="2710" y="279"/>
                  </a:lnTo>
                  <a:lnTo>
                    <a:pt x="2721" y="266"/>
                  </a:lnTo>
                  <a:lnTo>
                    <a:pt x="2730" y="252"/>
                  </a:lnTo>
                  <a:lnTo>
                    <a:pt x="2817" y="252"/>
                  </a:lnTo>
                  <a:lnTo>
                    <a:pt x="2850" y="248"/>
                  </a:lnTo>
                  <a:lnTo>
                    <a:pt x="2880" y="246"/>
                  </a:lnTo>
                  <a:lnTo>
                    <a:pt x="2906" y="244"/>
                  </a:lnTo>
                  <a:lnTo>
                    <a:pt x="2931" y="241"/>
                  </a:lnTo>
                  <a:lnTo>
                    <a:pt x="2942" y="239"/>
                  </a:lnTo>
                  <a:lnTo>
                    <a:pt x="2954" y="237"/>
                  </a:lnTo>
                  <a:lnTo>
                    <a:pt x="2965" y="234"/>
                  </a:lnTo>
                  <a:lnTo>
                    <a:pt x="2975" y="230"/>
                  </a:lnTo>
                  <a:lnTo>
                    <a:pt x="2986" y="225"/>
                  </a:lnTo>
                  <a:lnTo>
                    <a:pt x="2996" y="219"/>
                  </a:lnTo>
                  <a:lnTo>
                    <a:pt x="3006" y="212"/>
                  </a:lnTo>
                  <a:lnTo>
                    <a:pt x="3016" y="203"/>
                  </a:lnTo>
                  <a:lnTo>
                    <a:pt x="3028" y="190"/>
                  </a:lnTo>
                  <a:lnTo>
                    <a:pt x="3038" y="177"/>
                  </a:lnTo>
                  <a:lnTo>
                    <a:pt x="3048" y="162"/>
                  </a:lnTo>
                  <a:lnTo>
                    <a:pt x="3059" y="148"/>
                  </a:lnTo>
                  <a:lnTo>
                    <a:pt x="3064" y="142"/>
                  </a:lnTo>
                  <a:lnTo>
                    <a:pt x="3070" y="136"/>
                  </a:lnTo>
                  <a:lnTo>
                    <a:pt x="3075" y="130"/>
                  </a:lnTo>
                  <a:lnTo>
                    <a:pt x="3082" y="126"/>
                  </a:lnTo>
                  <a:lnTo>
                    <a:pt x="3089" y="122"/>
                  </a:lnTo>
                  <a:lnTo>
                    <a:pt x="3097" y="119"/>
                  </a:lnTo>
                  <a:lnTo>
                    <a:pt x="3106" y="117"/>
                  </a:lnTo>
                  <a:lnTo>
                    <a:pt x="3116" y="117"/>
                  </a:lnTo>
                  <a:lnTo>
                    <a:pt x="3136" y="118"/>
                  </a:lnTo>
                  <a:lnTo>
                    <a:pt x="3153" y="119"/>
                  </a:lnTo>
                  <a:lnTo>
                    <a:pt x="3160" y="120"/>
                  </a:lnTo>
                  <a:lnTo>
                    <a:pt x="3165" y="119"/>
                  </a:lnTo>
                  <a:lnTo>
                    <a:pt x="3171" y="119"/>
                  </a:lnTo>
                  <a:lnTo>
                    <a:pt x="3175" y="117"/>
                  </a:lnTo>
                  <a:lnTo>
                    <a:pt x="3175" y="125"/>
                  </a:lnTo>
                  <a:lnTo>
                    <a:pt x="3172" y="134"/>
                  </a:lnTo>
                  <a:lnTo>
                    <a:pt x="3168" y="144"/>
                  </a:lnTo>
                  <a:lnTo>
                    <a:pt x="3164" y="156"/>
                  </a:lnTo>
                  <a:lnTo>
                    <a:pt x="3160" y="165"/>
                  </a:lnTo>
                  <a:lnTo>
                    <a:pt x="3155" y="174"/>
                  </a:lnTo>
                  <a:lnTo>
                    <a:pt x="3152" y="181"/>
                  </a:lnTo>
                  <a:lnTo>
                    <a:pt x="3149" y="184"/>
                  </a:lnTo>
                  <a:lnTo>
                    <a:pt x="3149" y="252"/>
                  </a:lnTo>
                  <a:lnTo>
                    <a:pt x="3155" y="25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92" name="Freeform 10">
              <a:extLst>
                <a:ext uri="{FF2B5EF4-FFF2-40B4-BE49-F238E27FC236}">
                  <a16:creationId xmlns:a16="http://schemas.microsoft.com/office/drawing/2014/main" id="{ABEF1CFA-79C5-4841-B9A2-0FEA6983A22C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6027935" y="3321946"/>
              <a:ext cx="85222" cy="54669"/>
            </a:xfrm>
            <a:custGeom>
              <a:avLst/>
              <a:gdLst>
                <a:gd name="T0" fmla="*/ 40782 w 161"/>
                <a:gd name="T1" fmla="*/ 0 h 93"/>
                <a:gd name="T2" fmla="*/ 46422 w 161"/>
                <a:gd name="T3" fmla="*/ 9525 h 93"/>
                <a:gd name="T4" fmla="*/ 48591 w 161"/>
                <a:gd name="T5" fmla="*/ 6350 h 93"/>
                <a:gd name="T6" fmla="*/ 50761 w 161"/>
                <a:gd name="T7" fmla="*/ 4233 h 93"/>
                <a:gd name="T8" fmla="*/ 52930 w 161"/>
                <a:gd name="T9" fmla="*/ 2646 h 93"/>
                <a:gd name="T10" fmla="*/ 55099 w 161"/>
                <a:gd name="T11" fmla="*/ 1588 h 93"/>
                <a:gd name="T12" fmla="*/ 59438 w 161"/>
                <a:gd name="T13" fmla="*/ 529 h 93"/>
                <a:gd name="T14" fmla="*/ 64210 w 161"/>
                <a:gd name="T15" fmla="*/ 0 h 93"/>
                <a:gd name="T16" fmla="*/ 65511 w 161"/>
                <a:gd name="T17" fmla="*/ 0 h 93"/>
                <a:gd name="T18" fmla="*/ 69850 w 161"/>
                <a:gd name="T19" fmla="*/ 0 h 93"/>
                <a:gd name="T20" fmla="*/ 69850 w 161"/>
                <a:gd name="T21" fmla="*/ 48684 h 93"/>
                <a:gd name="T22" fmla="*/ 67247 w 161"/>
                <a:gd name="T23" fmla="*/ 49213 h 93"/>
                <a:gd name="T24" fmla="*/ 65078 w 161"/>
                <a:gd name="T25" fmla="*/ 49213 h 93"/>
                <a:gd name="T26" fmla="*/ 62908 w 161"/>
                <a:gd name="T27" fmla="*/ 48684 h 93"/>
                <a:gd name="T28" fmla="*/ 60739 w 161"/>
                <a:gd name="T29" fmla="*/ 48155 h 93"/>
                <a:gd name="T30" fmla="*/ 55967 w 161"/>
                <a:gd name="T31" fmla="*/ 46567 h 93"/>
                <a:gd name="T32" fmla="*/ 52062 w 161"/>
                <a:gd name="T33" fmla="*/ 43392 h 93"/>
                <a:gd name="T34" fmla="*/ 48157 w 161"/>
                <a:gd name="T35" fmla="*/ 39688 h 93"/>
                <a:gd name="T36" fmla="*/ 45120 w 161"/>
                <a:gd name="T37" fmla="*/ 35455 h 93"/>
                <a:gd name="T38" fmla="*/ 42084 w 161"/>
                <a:gd name="T39" fmla="*/ 31221 h 93"/>
                <a:gd name="T40" fmla="*/ 40782 w 161"/>
                <a:gd name="T41" fmla="*/ 25929 h 93"/>
                <a:gd name="T42" fmla="*/ 39914 w 161"/>
                <a:gd name="T43" fmla="*/ 26459 h 93"/>
                <a:gd name="T44" fmla="*/ 38613 w 161"/>
                <a:gd name="T45" fmla="*/ 26988 h 93"/>
                <a:gd name="T46" fmla="*/ 37311 w 161"/>
                <a:gd name="T47" fmla="*/ 26988 h 93"/>
                <a:gd name="T48" fmla="*/ 36443 w 161"/>
                <a:gd name="T49" fmla="*/ 26988 h 93"/>
                <a:gd name="T50" fmla="*/ 33840 w 161"/>
                <a:gd name="T51" fmla="*/ 26459 h 93"/>
                <a:gd name="T52" fmla="*/ 32105 w 161"/>
                <a:gd name="T53" fmla="*/ 25929 h 93"/>
                <a:gd name="T54" fmla="*/ 28200 w 161"/>
                <a:gd name="T55" fmla="*/ 25400 h 93"/>
                <a:gd name="T56" fmla="*/ 23862 w 161"/>
                <a:gd name="T57" fmla="*/ 23813 h 93"/>
                <a:gd name="T58" fmla="*/ 19089 w 161"/>
                <a:gd name="T59" fmla="*/ 21167 h 93"/>
                <a:gd name="T60" fmla="*/ 13883 w 161"/>
                <a:gd name="T61" fmla="*/ 17992 h 93"/>
                <a:gd name="T62" fmla="*/ 9111 w 161"/>
                <a:gd name="T63" fmla="*/ 13758 h 93"/>
                <a:gd name="T64" fmla="*/ 5206 w 161"/>
                <a:gd name="T65" fmla="*/ 9525 h 93"/>
                <a:gd name="T66" fmla="*/ 3471 w 161"/>
                <a:gd name="T67" fmla="*/ 7408 h 93"/>
                <a:gd name="T68" fmla="*/ 2169 w 161"/>
                <a:gd name="T69" fmla="*/ 4763 h 93"/>
                <a:gd name="T70" fmla="*/ 1302 w 161"/>
                <a:gd name="T71" fmla="*/ 2646 h 93"/>
                <a:gd name="T72" fmla="*/ 0 w 161"/>
                <a:gd name="T73" fmla="*/ 0 h 93"/>
                <a:gd name="T74" fmla="*/ 40782 w 161"/>
                <a:gd name="T75" fmla="*/ 0 h 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1" h="93">
                  <a:moveTo>
                    <a:pt x="94" y="0"/>
                  </a:moveTo>
                  <a:lnTo>
                    <a:pt x="107" y="18"/>
                  </a:lnTo>
                  <a:lnTo>
                    <a:pt x="112" y="12"/>
                  </a:lnTo>
                  <a:lnTo>
                    <a:pt x="117" y="8"/>
                  </a:lnTo>
                  <a:lnTo>
                    <a:pt x="122" y="5"/>
                  </a:lnTo>
                  <a:lnTo>
                    <a:pt x="127" y="3"/>
                  </a:lnTo>
                  <a:lnTo>
                    <a:pt x="137" y="1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61" y="0"/>
                  </a:lnTo>
                  <a:lnTo>
                    <a:pt x="161" y="92"/>
                  </a:lnTo>
                  <a:lnTo>
                    <a:pt x="155" y="93"/>
                  </a:lnTo>
                  <a:lnTo>
                    <a:pt x="150" y="93"/>
                  </a:lnTo>
                  <a:lnTo>
                    <a:pt x="145" y="92"/>
                  </a:lnTo>
                  <a:lnTo>
                    <a:pt x="140" y="91"/>
                  </a:lnTo>
                  <a:lnTo>
                    <a:pt x="129" y="88"/>
                  </a:lnTo>
                  <a:lnTo>
                    <a:pt x="120" y="82"/>
                  </a:lnTo>
                  <a:lnTo>
                    <a:pt x="111" y="75"/>
                  </a:lnTo>
                  <a:lnTo>
                    <a:pt x="104" y="67"/>
                  </a:lnTo>
                  <a:lnTo>
                    <a:pt x="97" y="5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89" y="51"/>
                  </a:lnTo>
                  <a:lnTo>
                    <a:pt x="86" y="51"/>
                  </a:lnTo>
                  <a:lnTo>
                    <a:pt x="84" y="51"/>
                  </a:lnTo>
                  <a:lnTo>
                    <a:pt x="78" y="50"/>
                  </a:lnTo>
                  <a:lnTo>
                    <a:pt x="74" y="49"/>
                  </a:lnTo>
                  <a:lnTo>
                    <a:pt x="65" y="48"/>
                  </a:lnTo>
                  <a:lnTo>
                    <a:pt x="55" y="45"/>
                  </a:lnTo>
                  <a:lnTo>
                    <a:pt x="44" y="40"/>
                  </a:lnTo>
                  <a:lnTo>
                    <a:pt x="32" y="34"/>
                  </a:lnTo>
                  <a:lnTo>
                    <a:pt x="21" y="26"/>
                  </a:lnTo>
                  <a:lnTo>
                    <a:pt x="12" y="18"/>
                  </a:lnTo>
                  <a:lnTo>
                    <a:pt x="8" y="14"/>
                  </a:lnTo>
                  <a:lnTo>
                    <a:pt x="5" y="9"/>
                  </a:lnTo>
                  <a:lnTo>
                    <a:pt x="3" y="5"/>
                  </a:lnTo>
                  <a:lnTo>
                    <a:pt x="0" y="0"/>
                  </a:lnTo>
                  <a:lnTo>
                    <a:pt x="94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93" name="Freeform 12">
              <a:extLst>
                <a:ext uri="{FF2B5EF4-FFF2-40B4-BE49-F238E27FC236}">
                  <a16:creationId xmlns:a16="http://schemas.microsoft.com/office/drawing/2014/main" id="{53318591-EA5C-CE4B-A9E4-BBA7D070CDA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589435" y="2614510"/>
              <a:ext cx="209183" cy="299790"/>
            </a:xfrm>
            <a:custGeom>
              <a:avLst/>
              <a:gdLst>
                <a:gd name="T0" fmla="*/ 11200 w 398"/>
                <a:gd name="T1" fmla="*/ 1042 h 518"/>
                <a:gd name="T2" fmla="*/ 40924 w 398"/>
                <a:gd name="T3" fmla="*/ 6773 h 518"/>
                <a:gd name="T4" fmla="*/ 49970 w 398"/>
                <a:gd name="T5" fmla="*/ 11983 h 518"/>
                <a:gd name="T6" fmla="*/ 34462 w 398"/>
                <a:gd name="T7" fmla="*/ 24487 h 518"/>
                <a:gd name="T8" fmla="*/ 27570 w 398"/>
                <a:gd name="T9" fmla="*/ 32302 h 518"/>
                <a:gd name="T10" fmla="*/ 33170 w 398"/>
                <a:gd name="T11" fmla="*/ 35949 h 518"/>
                <a:gd name="T12" fmla="*/ 71940 w 398"/>
                <a:gd name="T13" fmla="*/ 41159 h 518"/>
                <a:gd name="T14" fmla="*/ 90464 w 398"/>
                <a:gd name="T15" fmla="*/ 56788 h 518"/>
                <a:gd name="T16" fmla="*/ 66340 w 398"/>
                <a:gd name="T17" fmla="*/ 66166 h 518"/>
                <a:gd name="T18" fmla="*/ 63324 w 398"/>
                <a:gd name="T19" fmla="*/ 71897 h 518"/>
                <a:gd name="T20" fmla="*/ 82279 w 398"/>
                <a:gd name="T21" fmla="*/ 74502 h 518"/>
                <a:gd name="T22" fmla="*/ 90894 w 398"/>
                <a:gd name="T23" fmla="*/ 81275 h 518"/>
                <a:gd name="T24" fmla="*/ 104679 w 398"/>
                <a:gd name="T25" fmla="*/ 99510 h 518"/>
                <a:gd name="T26" fmla="*/ 111141 w 398"/>
                <a:gd name="T27" fmla="*/ 110451 h 518"/>
                <a:gd name="T28" fmla="*/ 112003 w 398"/>
                <a:gd name="T29" fmla="*/ 123476 h 518"/>
                <a:gd name="T30" fmla="*/ 117172 w 398"/>
                <a:gd name="T31" fmla="*/ 132333 h 518"/>
                <a:gd name="T32" fmla="*/ 123203 w 398"/>
                <a:gd name="T33" fmla="*/ 145357 h 518"/>
                <a:gd name="T34" fmla="*/ 131818 w 398"/>
                <a:gd name="T35" fmla="*/ 154735 h 518"/>
                <a:gd name="T36" fmla="*/ 140865 w 398"/>
                <a:gd name="T37" fmla="*/ 166718 h 518"/>
                <a:gd name="T38" fmla="*/ 149049 w 398"/>
                <a:gd name="T39" fmla="*/ 175575 h 518"/>
                <a:gd name="T40" fmla="*/ 159388 w 398"/>
                <a:gd name="T41" fmla="*/ 177659 h 518"/>
                <a:gd name="T42" fmla="*/ 170588 w 398"/>
                <a:gd name="T43" fmla="*/ 190163 h 518"/>
                <a:gd name="T44" fmla="*/ 170158 w 398"/>
                <a:gd name="T45" fmla="*/ 205793 h 518"/>
                <a:gd name="T46" fmla="*/ 164558 w 398"/>
                <a:gd name="T47" fmla="*/ 210482 h 518"/>
                <a:gd name="T48" fmla="*/ 158096 w 398"/>
                <a:gd name="T49" fmla="*/ 216213 h 518"/>
                <a:gd name="T50" fmla="*/ 158527 w 398"/>
                <a:gd name="T51" fmla="*/ 221944 h 518"/>
                <a:gd name="T52" fmla="*/ 161973 w 398"/>
                <a:gd name="T53" fmla="*/ 230800 h 518"/>
                <a:gd name="T54" fmla="*/ 154650 w 398"/>
                <a:gd name="T55" fmla="*/ 241220 h 518"/>
                <a:gd name="T56" fmla="*/ 62894 w 398"/>
                <a:gd name="T57" fmla="*/ 260497 h 518"/>
                <a:gd name="T58" fmla="*/ 29293 w 398"/>
                <a:gd name="T59" fmla="*/ 264665 h 518"/>
                <a:gd name="T60" fmla="*/ 22831 w 398"/>
                <a:gd name="T61" fmla="*/ 269875 h 518"/>
                <a:gd name="T62" fmla="*/ 24985 w 398"/>
                <a:gd name="T63" fmla="*/ 256850 h 518"/>
                <a:gd name="T64" fmla="*/ 30585 w 398"/>
                <a:gd name="T65" fmla="*/ 247993 h 518"/>
                <a:gd name="T66" fmla="*/ 49109 w 398"/>
                <a:gd name="T67" fmla="*/ 238615 h 518"/>
                <a:gd name="T68" fmla="*/ 74094 w 398"/>
                <a:gd name="T69" fmla="*/ 228716 h 518"/>
                <a:gd name="T70" fmla="*/ 77109 w 398"/>
                <a:gd name="T71" fmla="*/ 221944 h 518"/>
                <a:gd name="T72" fmla="*/ 73663 w 398"/>
                <a:gd name="T73" fmla="*/ 226111 h 518"/>
                <a:gd name="T74" fmla="*/ 47816 w 398"/>
                <a:gd name="T75" fmla="*/ 225069 h 518"/>
                <a:gd name="T76" fmla="*/ 32739 w 398"/>
                <a:gd name="T77" fmla="*/ 218818 h 518"/>
                <a:gd name="T78" fmla="*/ 33170 w 398"/>
                <a:gd name="T79" fmla="*/ 209440 h 518"/>
                <a:gd name="T80" fmla="*/ 40924 w 398"/>
                <a:gd name="T81" fmla="*/ 203709 h 518"/>
                <a:gd name="T82" fmla="*/ 37478 w 398"/>
                <a:gd name="T83" fmla="*/ 183390 h 518"/>
                <a:gd name="T84" fmla="*/ 45232 w 398"/>
                <a:gd name="T85" fmla="*/ 171407 h 518"/>
                <a:gd name="T86" fmla="*/ 66340 w 398"/>
                <a:gd name="T87" fmla="*/ 160987 h 518"/>
                <a:gd name="T88" fmla="*/ 74094 w 398"/>
                <a:gd name="T89" fmla="*/ 151609 h 518"/>
                <a:gd name="T90" fmla="*/ 63755 w 398"/>
                <a:gd name="T91" fmla="*/ 141189 h 518"/>
                <a:gd name="T92" fmla="*/ 59878 w 398"/>
                <a:gd name="T93" fmla="*/ 128686 h 518"/>
                <a:gd name="T94" fmla="*/ 40493 w 398"/>
                <a:gd name="T95" fmla="*/ 124518 h 518"/>
                <a:gd name="T96" fmla="*/ 34462 w 398"/>
                <a:gd name="T97" fmla="*/ 112535 h 518"/>
                <a:gd name="T98" fmla="*/ 38770 w 398"/>
                <a:gd name="T99" fmla="*/ 100031 h 518"/>
                <a:gd name="T100" fmla="*/ 43078 w 398"/>
                <a:gd name="T101" fmla="*/ 87527 h 518"/>
                <a:gd name="T102" fmla="*/ 31447 w 398"/>
                <a:gd name="T103" fmla="*/ 96905 h 518"/>
                <a:gd name="T104" fmla="*/ 9477 w 398"/>
                <a:gd name="T105" fmla="*/ 84401 h 518"/>
                <a:gd name="T106" fmla="*/ 8616 w 398"/>
                <a:gd name="T107" fmla="*/ 73981 h 518"/>
                <a:gd name="T108" fmla="*/ 6031 w 398"/>
                <a:gd name="T109" fmla="*/ 68250 h 518"/>
                <a:gd name="T110" fmla="*/ 8616 w 398"/>
                <a:gd name="T111" fmla="*/ 32823 h 518"/>
                <a:gd name="T112" fmla="*/ 8185 w 398"/>
                <a:gd name="T113" fmla="*/ 25529 h 518"/>
                <a:gd name="T114" fmla="*/ 1723 w 398"/>
                <a:gd name="T115" fmla="*/ 20840 h 518"/>
                <a:gd name="T116" fmla="*/ 8616 w 398"/>
                <a:gd name="T117" fmla="*/ 9899 h 518"/>
                <a:gd name="T118" fmla="*/ 1292 w 398"/>
                <a:gd name="T119" fmla="*/ 4689 h 5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98" h="518">
                  <a:moveTo>
                    <a:pt x="0" y="1"/>
                  </a:moveTo>
                  <a:lnTo>
                    <a:pt x="6" y="0"/>
                  </a:lnTo>
                  <a:lnTo>
                    <a:pt x="15" y="1"/>
                  </a:lnTo>
                  <a:lnTo>
                    <a:pt x="26" y="2"/>
                  </a:lnTo>
                  <a:lnTo>
                    <a:pt x="39" y="5"/>
                  </a:lnTo>
                  <a:lnTo>
                    <a:pt x="56" y="8"/>
                  </a:lnTo>
                  <a:lnTo>
                    <a:pt x="75" y="11"/>
                  </a:lnTo>
                  <a:lnTo>
                    <a:pt x="95" y="13"/>
                  </a:lnTo>
                  <a:lnTo>
                    <a:pt x="120" y="13"/>
                  </a:lnTo>
                  <a:lnTo>
                    <a:pt x="120" y="17"/>
                  </a:lnTo>
                  <a:lnTo>
                    <a:pt x="118" y="20"/>
                  </a:lnTo>
                  <a:lnTo>
                    <a:pt x="116" y="23"/>
                  </a:lnTo>
                  <a:lnTo>
                    <a:pt x="114" y="26"/>
                  </a:lnTo>
                  <a:lnTo>
                    <a:pt x="107" y="32"/>
                  </a:lnTo>
                  <a:lnTo>
                    <a:pt x="99" y="37"/>
                  </a:lnTo>
                  <a:lnTo>
                    <a:pt x="80" y="47"/>
                  </a:lnTo>
                  <a:lnTo>
                    <a:pt x="66" y="57"/>
                  </a:lnTo>
                  <a:lnTo>
                    <a:pt x="65" y="59"/>
                  </a:lnTo>
                  <a:lnTo>
                    <a:pt x="64" y="61"/>
                  </a:lnTo>
                  <a:lnTo>
                    <a:pt x="64" y="62"/>
                  </a:lnTo>
                  <a:lnTo>
                    <a:pt x="65" y="64"/>
                  </a:lnTo>
                  <a:lnTo>
                    <a:pt x="68" y="66"/>
                  </a:lnTo>
                  <a:lnTo>
                    <a:pt x="71" y="67"/>
                  </a:lnTo>
                  <a:lnTo>
                    <a:pt x="77" y="69"/>
                  </a:lnTo>
                  <a:lnTo>
                    <a:pt x="84" y="70"/>
                  </a:lnTo>
                  <a:lnTo>
                    <a:pt x="103" y="73"/>
                  </a:lnTo>
                  <a:lnTo>
                    <a:pt x="131" y="76"/>
                  </a:lnTo>
                  <a:lnTo>
                    <a:pt x="167" y="79"/>
                  </a:lnTo>
                  <a:lnTo>
                    <a:pt x="213" y="81"/>
                  </a:lnTo>
                  <a:lnTo>
                    <a:pt x="213" y="91"/>
                  </a:lnTo>
                  <a:lnTo>
                    <a:pt x="213" y="105"/>
                  </a:lnTo>
                  <a:lnTo>
                    <a:pt x="210" y="109"/>
                  </a:lnTo>
                  <a:lnTo>
                    <a:pt x="202" y="112"/>
                  </a:lnTo>
                  <a:lnTo>
                    <a:pt x="191" y="116"/>
                  </a:lnTo>
                  <a:lnTo>
                    <a:pt x="179" y="120"/>
                  </a:lnTo>
                  <a:lnTo>
                    <a:pt x="154" y="127"/>
                  </a:lnTo>
                  <a:lnTo>
                    <a:pt x="139" y="130"/>
                  </a:lnTo>
                  <a:lnTo>
                    <a:pt x="142" y="133"/>
                  </a:lnTo>
                  <a:lnTo>
                    <a:pt x="144" y="136"/>
                  </a:lnTo>
                  <a:lnTo>
                    <a:pt x="147" y="138"/>
                  </a:lnTo>
                  <a:lnTo>
                    <a:pt x="150" y="140"/>
                  </a:lnTo>
                  <a:lnTo>
                    <a:pt x="160" y="142"/>
                  </a:lnTo>
                  <a:lnTo>
                    <a:pt x="170" y="143"/>
                  </a:lnTo>
                  <a:lnTo>
                    <a:pt x="191" y="143"/>
                  </a:lnTo>
                  <a:lnTo>
                    <a:pt x="206" y="142"/>
                  </a:lnTo>
                  <a:lnTo>
                    <a:pt x="206" y="147"/>
                  </a:lnTo>
                  <a:lnTo>
                    <a:pt x="208" y="152"/>
                  </a:lnTo>
                  <a:lnTo>
                    <a:pt x="211" y="156"/>
                  </a:lnTo>
                  <a:lnTo>
                    <a:pt x="214" y="161"/>
                  </a:lnTo>
                  <a:lnTo>
                    <a:pt x="223" y="172"/>
                  </a:lnTo>
                  <a:lnTo>
                    <a:pt x="233" y="182"/>
                  </a:lnTo>
                  <a:lnTo>
                    <a:pt x="243" y="191"/>
                  </a:lnTo>
                  <a:lnTo>
                    <a:pt x="250" y="200"/>
                  </a:lnTo>
                  <a:lnTo>
                    <a:pt x="254" y="205"/>
                  </a:lnTo>
                  <a:lnTo>
                    <a:pt x="257" y="209"/>
                  </a:lnTo>
                  <a:lnTo>
                    <a:pt x="258" y="212"/>
                  </a:lnTo>
                  <a:lnTo>
                    <a:pt x="259" y="216"/>
                  </a:lnTo>
                  <a:lnTo>
                    <a:pt x="259" y="223"/>
                  </a:lnTo>
                  <a:lnTo>
                    <a:pt x="260" y="232"/>
                  </a:lnTo>
                  <a:lnTo>
                    <a:pt x="260" y="237"/>
                  </a:lnTo>
                  <a:lnTo>
                    <a:pt x="262" y="241"/>
                  </a:lnTo>
                  <a:lnTo>
                    <a:pt x="263" y="244"/>
                  </a:lnTo>
                  <a:lnTo>
                    <a:pt x="266" y="247"/>
                  </a:lnTo>
                  <a:lnTo>
                    <a:pt x="272" y="254"/>
                  </a:lnTo>
                  <a:lnTo>
                    <a:pt x="277" y="261"/>
                  </a:lnTo>
                  <a:lnTo>
                    <a:pt x="280" y="267"/>
                  </a:lnTo>
                  <a:lnTo>
                    <a:pt x="283" y="273"/>
                  </a:lnTo>
                  <a:lnTo>
                    <a:pt x="286" y="279"/>
                  </a:lnTo>
                  <a:lnTo>
                    <a:pt x="291" y="284"/>
                  </a:lnTo>
                  <a:lnTo>
                    <a:pt x="297" y="288"/>
                  </a:lnTo>
                  <a:lnTo>
                    <a:pt x="305" y="291"/>
                  </a:lnTo>
                  <a:lnTo>
                    <a:pt x="306" y="297"/>
                  </a:lnTo>
                  <a:lnTo>
                    <a:pt x="310" y="304"/>
                  </a:lnTo>
                  <a:lnTo>
                    <a:pt x="315" y="310"/>
                  </a:lnTo>
                  <a:lnTo>
                    <a:pt x="320" y="316"/>
                  </a:lnTo>
                  <a:lnTo>
                    <a:pt x="327" y="320"/>
                  </a:lnTo>
                  <a:lnTo>
                    <a:pt x="334" y="324"/>
                  </a:lnTo>
                  <a:lnTo>
                    <a:pt x="340" y="326"/>
                  </a:lnTo>
                  <a:lnTo>
                    <a:pt x="346" y="327"/>
                  </a:lnTo>
                  <a:lnTo>
                    <a:pt x="346" y="337"/>
                  </a:lnTo>
                  <a:lnTo>
                    <a:pt x="346" y="346"/>
                  </a:lnTo>
                  <a:lnTo>
                    <a:pt x="355" y="343"/>
                  </a:lnTo>
                  <a:lnTo>
                    <a:pt x="363" y="341"/>
                  </a:lnTo>
                  <a:lnTo>
                    <a:pt x="370" y="341"/>
                  </a:lnTo>
                  <a:lnTo>
                    <a:pt x="376" y="342"/>
                  </a:lnTo>
                  <a:lnTo>
                    <a:pt x="389" y="347"/>
                  </a:lnTo>
                  <a:lnTo>
                    <a:pt x="398" y="352"/>
                  </a:lnTo>
                  <a:lnTo>
                    <a:pt x="396" y="365"/>
                  </a:lnTo>
                  <a:lnTo>
                    <a:pt x="394" y="376"/>
                  </a:lnTo>
                  <a:lnTo>
                    <a:pt x="393" y="382"/>
                  </a:lnTo>
                  <a:lnTo>
                    <a:pt x="393" y="389"/>
                  </a:lnTo>
                  <a:lnTo>
                    <a:pt x="395" y="395"/>
                  </a:lnTo>
                  <a:lnTo>
                    <a:pt x="398" y="401"/>
                  </a:lnTo>
                  <a:lnTo>
                    <a:pt x="393" y="402"/>
                  </a:lnTo>
                  <a:lnTo>
                    <a:pt x="387" y="403"/>
                  </a:lnTo>
                  <a:lnTo>
                    <a:pt x="382" y="404"/>
                  </a:lnTo>
                  <a:lnTo>
                    <a:pt x="376" y="406"/>
                  </a:lnTo>
                  <a:lnTo>
                    <a:pt x="372" y="409"/>
                  </a:lnTo>
                  <a:lnTo>
                    <a:pt x="369" y="412"/>
                  </a:lnTo>
                  <a:lnTo>
                    <a:pt x="367" y="415"/>
                  </a:lnTo>
                  <a:lnTo>
                    <a:pt x="365" y="420"/>
                  </a:lnTo>
                  <a:lnTo>
                    <a:pt x="365" y="422"/>
                  </a:lnTo>
                  <a:lnTo>
                    <a:pt x="367" y="424"/>
                  </a:lnTo>
                  <a:lnTo>
                    <a:pt x="368" y="426"/>
                  </a:lnTo>
                  <a:lnTo>
                    <a:pt x="370" y="429"/>
                  </a:lnTo>
                  <a:lnTo>
                    <a:pt x="376" y="433"/>
                  </a:lnTo>
                  <a:lnTo>
                    <a:pt x="385" y="438"/>
                  </a:lnTo>
                  <a:lnTo>
                    <a:pt x="376" y="443"/>
                  </a:lnTo>
                  <a:lnTo>
                    <a:pt x="371" y="447"/>
                  </a:lnTo>
                  <a:lnTo>
                    <a:pt x="367" y="451"/>
                  </a:lnTo>
                  <a:lnTo>
                    <a:pt x="363" y="455"/>
                  </a:lnTo>
                  <a:lnTo>
                    <a:pt x="359" y="463"/>
                  </a:lnTo>
                  <a:lnTo>
                    <a:pt x="352" y="475"/>
                  </a:lnTo>
                  <a:lnTo>
                    <a:pt x="146" y="475"/>
                  </a:lnTo>
                  <a:lnTo>
                    <a:pt x="146" y="487"/>
                  </a:lnTo>
                  <a:lnTo>
                    <a:pt x="146" y="500"/>
                  </a:lnTo>
                  <a:lnTo>
                    <a:pt x="116" y="501"/>
                  </a:lnTo>
                  <a:lnTo>
                    <a:pt x="90" y="503"/>
                  </a:lnTo>
                  <a:lnTo>
                    <a:pt x="78" y="505"/>
                  </a:lnTo>
                  <a:lnTo>
                    <a:pt x="68" y="508"/>
                  </a:lnTo>
                  <a:lnTo>
                    <a:pt x="64" y="510"/>
                  </a:lnTo>
                  <a:lnTo>
                    <a:pt x="59" y="512"/>
                  </a:lnTo>
                  <a:lnTo>
                    <a:pt x="56" y="515"/>
                  </a:lnTo>
                  <a:lnTo>
                    <a:pt x="53" y="518"/>
                  </a:lnTo>
                  <a:lnTo>
                    <a:pt x="54" y="511"/>
                  </a:lnTo>
                  <a:lnTo>
                    <a:pt x="55" y="505"/>
                  </a:lnTo>
                  <a:lnTo>
                    <a:pt x="56" y="499"/>
                  </a:lnTo>
                  <a:lnTo>
                    <a:pt x="58" y="493"/>
                  </a:lnTo>
                  <a:lnTo>
                    <a:pt x="61" y="488"/>
                  </a:lnTo>
                  <a:lnTo>
                    <a:pt x="64" y="484"/>
                  </a:lnTo>
                  <a:lnTo>
                    <a:pt x="68" y="480"/>
                  </a:lnTo>
                  <a:lnTo>
                    <a:pt x="71" y="476"/>
                  </a:lnTo>
                  <a:lnTo>
                    <a:pt x="81" y="470"/>
                  </a:lnTo>
                  <a:lnTo>
                    <a:pt x="91" y="465"/>
                  </a:lnTo>
                  <a:lnTo>
                    <a:pt x="102" y="462"/>
                  </a:lnTo>
                  <a:lnTo>
                    <a:pt x="114" y="458"/>
                  </a:lnTo>
                  <a:lnTo>
                    <a:pt x="136" y="453"/>
                  </a:lnTo>
                  <a:lnTo>
                    <a:pt x="157" y="448"/>
                  </a:lnTo>
                  <a:lnTo>
                    <a:pt x="165" y="444"/>
                  </a:lnTo>
                  <a:lnTo>
                    <a:pt x="172" y="439"/>
                  </a:lnTo>
                  <a:lnTo>
                    <a:pt x="174" y="436"/>
                  </a:lnTo>
                  <a:lnTo>
                    <a:pt x="177" y="433"/>
                  </a:lnTo>
                  <a:lnTo>
                    <a:pt x="179" y="429"/>
                  </a:lnTo>
                  <a:lnTo>
                    <a:pt x="179" y="426"/>
                  </a:lnTo>
                  <a:lnTo>
                    <a:pt x="179" y="428"/>
                  </a:lnTo>
                  <a:lnTo>
                    <a:pt x="177" y="430"/>
                  </a:lnTo>
                  <a:lnTo>
                    <a:pt x="174" y="432"/>
                  </a:lnTo>
                  <a:lnTo>
                    <a:pt x="171" y="434"/>
                  </a:lnTo>
                  <a:lnTo>
                    <a:pt x="162" y="437"/>
                  </a:lnTo>
                  <a:lnTo>
                    <a:pt x="152" y="438"/>
                  </a:lnTo>
                  <a:lnTo>
                    <a:pt x="137" y="437"/>
                  </a:lnTo>
                  <a:lnTo>
                    <a:pt x="111" y="432"/>
                  </a:lnTo>
                  <a:lnTo>
                    <a:pt x="96" y="429"/>
                  </a:lnTo>
                  <a:lnTo>
                    <a:pt x="84" y="425"/>
                  </a:lnTo>
                  <a:lnTo>
                    <a:pt x="80" y="423"/>
                  </a:lnTo>
                  <a:lnTo>
                    <a:pt x="76" y="420"/>
                  </a:lnTo>
                  <a:lnTo>
                    <a:pt x="73" y="417"/>
                  </a:lnTo>
                  <a:lnTo>
                    <a:pt x="73" y="414"/>
                  </a:lnTo>
                  <a:lnTo>
                    <a:pt x="73" y="407"/>
                  </a:lnTo>
                  <a:lnTo>
                    <a:pt x="77" y="402"/>
                  </a:lnTo>
                  <a:lnTo>
                    <a:pt x="80" y="398"/>
                  </a:lnTo>
                  <a:lnTo>
                    <a:pt x="84" y="395"/>
                  </a:lnTo>
                  <a:lnTo>
                    <a:pt x="90" y="392"/>
                  </a:lnTo>
                  <a:lnTo>
                    <a:pt x="95" y="391"/>
                  </a:lnTo>
                  <a:lnTo>
                    <a:pt x="101" y="390"/>
                  </a:lnTo>
                  <a:lnTo>
                    <a:pt x="106" y="389"/>
                  </a:lnTo>
                  <a:lnTo>
                    <a:pt x="106" y="352"/>
                  </a:lnTo>
                  <a:lnTo>
                    <a:pt x="87" y="352"/>
                  </a:lnTo>
                  <a:lnTo>
                    <a:pt x="90" y="345"/>
                  </a:lnTo>
                  <a:lnTo>
                    <a:pt x="94" y="339"/>
                  </a:lnTo>
                  <a:lnTo>
                    <a:pt x="100" y="334"/>
                  </a:lnTo>
                  <a:lnTo>
                    <a:pt x="105" y="329"/>
                  </a:lnTo>
                  <a:lnTo>
                    <a:pt x="117" y="323"/>
                  </a:lnTo>
                  <a:lnTo>
                    <a:pt x="129" y="319"/>
                  </a:lnTo>
                  <a:lnTo>
                    <a:pt x="142" y="315"/>
                  </a:lnTo>
                  <a:lnTo>
                    <a:pt x="154" y="309"/>
                  </a:lnTo>
                  <a:lnTo>
                    <a:pt x="159" y="306"/>
                  </a:lnTo>
                  <a:lnTo>
                    <a:pt x="163" y="302"/>
                  </a:lnTo>
                  <a:lnTo>
                    <a:pt x="169" y="297"/>
                  </a:lnTo>
                  <a:lnTo>
                    <a:pt x="172" y="291"/>
                  </a:lnTo>
                  <a:lnTo>
                    <a:pt x="166" y="286"/>
                  </a:lnTo>
                  <a:lnTo>
                    <a:pt x="159" y="281"/>
                  </a:lnTo>
                  <a:lnTo>
                    <a:pt x="154" y="277"/>
                  </a:lnTo>
                  <a:lnTo>
                    <a:pt x="148" y="271"/>
                  </a:lnTo>
                  <a:lnTo>
                    <a:pt x="145" y="265"/>
                  </a:lnTo>
                  <a:lnTo>
                    <a:pt x="142" y="260"/>
                  </a:lnTo>
                  <a:lnTo>
                    <a:pt x="140" y="254"/>
                  </a:lnTo>
                  <a:lnTo>
                    <a:pt x="139" y="247"/>
                  </a:lnTo>
                  <a:lnTo>
                    <a:pt x="125" y="247"/>
                  </a:lnTo>
                  <a:lnTo>
                    <a:pt x="113" y="245"/>
                  </a:lnTo>
                  <a:lnTo>
                    <a:pt x="103" y="242"/>
                  </a:lnTo>
                  <a:lnTo>
                    <a:pt x="94" y="239"/>
                  </a:lnTo>
                  <a:lnTo>
                    <a:pt x="88" y="235"/>
                  </a:lnTo>
                  <a:lnTo>
                    <a:pt x="83" y="229"/>
                  </a:lnTo>
                  <a:lnTo>
                    <a:pt x="80" y="224"/>
                  </a:lnTo>
                  <a:lnTo>
                    <a:pt x="80" y="216"/>
                  </a:lnTo>
                  <a:lnTo>
                    <a:pt x="80" y="209"/>
                  </a:lnTo>
                  <a:lnTo>
                    <a:pt x="82" y="203"/>
                  </a:lnTo>
                  <a:lnTo>
                    <a:pt x="86" y="198"/>
                  </a:lnTo>
                  <a:lnTo>
                    <a:pt x="90" y="192"/>
                  </a:lnTo>
                  <a:lnTo>
                    <a:pt x="93" y="186"/>
                  </a:lnTo>
                  <a:lnTo>
                    <a:pt x="96" y="180"/>
                  </a:lnTo>
                  <a:lnTo>
                    <a:pt x="99" y="174"/>
                  </a:lnTo>
                  <a:lnTo>
                    <a:pt x="100" y="168"/>
                  </a:lnTo>
                  <a:lnTo>
                    <a:pt x="92" y="171"/>
                  </a:lnTo>
                  <a:lnTo>
                    <a:pt x="86" y="175"/>
                  </a:lnTo>
                  <a:lnTo>
                    <a:pt x="80" y="180"/>
                  </a:lnTo>
                  <a:lnTo>
                    <a:pt x="73" y="186"/>
                  </a:lnTo>
                  <a:lnTo>
                    <a:pt x="64" y="199"/>
                  </a:lnTo>
                  <a:lnTo>
                    <a:pt x="53" y="210"/>
                  </a:lnTo>
                  <a:lnTo>
                    <a:pt x="31" y="179"/>
                  </a:lnTo>
                  <a:lnTo>
                    <a:pt x="22" y="162"/>
                  </a:lnTo>
                  <a:lnTo>
                    <a:pt x="20" y="157"/>
                  </a:lnTo>
                  <a:lnTo>
                    <a:pt x="20" y="153"/>
                  </a:lnTo>
                  <a:lnTo>
                    <a:pt x="20" y="148"/>
                  </a:lnTo>
                  <a:lnTo>
                    <a:pt x="20" y="142"/>
                  </a:lnTo>
                  <a:lnTo>
                    <a:pt x="17" y="141"/>
                  </a:lnTo>
                  <a:lnTo>
                    <a:pt x="16" y="138"/>
                  </a:lnTo>
                  <a:lnTo>
                    <a:pt x="15" y="135"/>
                  </a:lnTo>
                  <a:lnTo>
                    <a:pt x="14" y="131"/>
                  </a:lnTo>
                  <a:lnTo>
                    <a:pt x="14" y="121"/>
                  </a:lnTo>
                  <a:lnTo>
                    <a:pt x="15" y="110"/>
                  </a:lnTo>
                  <a:lnTo>
                    <a:pt x="17" y="84"/>
                  </a:lnTo>
                  <a:lnTo>
                    <a:pt x="20" y="63"/>
                  </a:lnTo>
                  <a:lnTo>
                    <a:pt x="21" y="59"/>
                  </a:lnTo>
                  <a:lnTo>
                    <a:pt x="21" y="55"/>
                  </a:lnTo>
                  <a:lnTo>
                    <a:pt x="20" y="51"/>
                  </a:lnTo>
                  <a:lnTo>
                    <a:pt x="19" y="49"/>
                  </a:lnTo>
                  <a:lnTo>
                    <a:pt x="15" y="45"/>
                  </a:lnTo>
                  <a:lnTo>
                    <a:pt x="11" y="43"/>
                  </a:lnTo>
                  <a:lnTo>
                    <a:pt x="6" y="41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6" y="37"/>
                  </a:lnTo>
                  <a:lnTo>
                    <a:pt x="13" y="28"/>
                  </a:lnTo>
                  <a:lnTo>
                    <a:pt x="20" y="19"/>
                  </a:lnTo>
                  <a:lnTo>
                    <a:pt x="20" y="13"/>
                  </a:lnTo>
                  <a:lnTo>
                    <a:pt x="11" y="11"/>
                  </a:lnTo>
                  <a:lnTo>
                    <a:pt x="5" y="10"/>
                  </a:lnTo>
                  <a:lnTo>
                    <a:pt x="3" y="9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94" name="Freeform 13">
              <a:extLst>
                <a:ext uri="{FF2B5EF4-FFF2-40B4-BE49-F238E27FC236}">
                  <a16:creationId xmlns:a16="http://schemas.microsoft.com/office/drawing/2014/main" id="{954A2DAB-0166-5047-B357-FE5A74C9C7FD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5952398" y="2948091"/>
              <a:ext cx="207246" cy="84647"/>
            </a:xfrm>
            <a:custGeom>
              <a:avLst/>
              <a:gdLst>
                <a:gd name="T0" fmla="*/ 84486 w 382"/>
                <a:gd name="T1" fmla="*/ 10812 h 148"/>
                <a:gd name="T2" fmla="*/ 78706 w 382"/>
                <a:gd name="T3" fmla="*/ 15961 h 148"/>
                <a:gd name="T4" fmla="*/ 77372 w 382"/>
                <a:gd name="T5" fmla="*/ 23169 h 148"/>
                <a:gd name="T6" fmla="*/ 74704 w 382"/>
                <a:gd name="T7" fmla="*/ 27288 h 148"/>
                <a:gd name="T8" fmla="*/ 73814 w 382"/>
                <a:gd name="T9" fmla="*/ 31407 h 148"/>
                <a:gd name="T10" fmla="*/ 78706 w 382"/>
                <a:gd name="T11" fmla="*/ 38100 h 148"/>
                <a:gd name="T12" fmla="*/ 68923 w 382"/>
                <a:gd name="T13" fmla="*/ 44278 h 148"/>
                <a:gd name="T14" fmla="*/ 48024 w 382"/>
                <a:gd name="T15" fmla="*/ 49427 h 148"/>
                <a:gd name="T16" fmla="*/ 34239 w 382"/>
                <a:gd name="T17" fmla="*/ 49942 h 148"/>
                <a:gd name="T18" fmla="*/ 23123 w 382"/>
                <a:gd name="T19" fmla="*/ 48912 h 148"/>
                <a:gd name="T20" fmla="*/ 1779 w 382"/>
                <a:gd name="T21" fmla="*/ 57150 h 148"/>
                <a:gd name="T22" fmla="*/ 0 w 382"/>
                <a:gd name="T23" fmla="*/ 66418 h 148"/>
                <a:gd name="T24" fmla="*/ 1779 w 382"/>
                <a:gd name="T25" fmla="*/ 67447 h 148"/>
                <a:gd name="T26" fmla="*/ 5336 w 382"/>
                <a:gd name="T27" fmla="*/ 67447 h 148"/>
                <a:gd name="T28" fmla="*/ 22678 w 382"/>
                <a:gd name="T29" fmla="*/ 66418 h 148"/>
                <a:gd name="T30" fmla="*/ 50692 w 382"/>
                <a:gd name="T31" fmla="*/ 65388 h 148"/>
                <a:gd name="T32" fmla="*/ 54694 w 382"/>
                <a:gd name="T33" fmla="*/ 68992 h 148"/>
                <a:gd name="T34" fmla="*/ 60919 w 382"/>
                <a:gd name="T35" fmla="*/ 72596 h 148"/>
                <a:gd name="T36" fmla="*/ 70702 w 382"/>
                <a:gd name="T37" fmla="*/ 75685 h 148"/>
                <a:gd name="T38" fmla="*/ 82263 w 382"/>
                <a:gd name="T39" fmla="*/ 76200 h 148"/>
                <a:gd name="T40" fmla="*/ 93380 w 382"/>
                <a:gd name="T41" fmla="*/ 76200 h 148"/>
                <a:gd name="T42" fmla="*/ 103607 w 382"/>
                <a:gd name="T43" fmla="*/ 76200 h 148"/>
                <a:gd name="T44" fmla="*/ 113390 w 382"/>
                <a:gd name="T45" fmla="*/ 76200 h 148"/>
                <a:gd name="T46" fmla="*/ 122283 w 382"/>
                <a:gd name="T47" fmla="*/ 73626 h 148"/>
                <a:gd name="T48" fmla="*/ 133844 w 382"/>
                <a:gd name="T49" fmla="*/ 68992 h 148"/>
                <a:gd name="T50" fmla="*/ 148518 w 382"/>
                <a:gd name="T51" fmla="*/ 62299 h 148"/>
                <a:gd name="T52" fmla="*/ 156967 w 382"/>
                <a:gd name="T53" fmla="*/ 53031 h 148"/>
                <a:gd name="T54" fmla="*/ 165415 w 382"/>
                <a:gd name="T55" fmla="*/ 37070 h 148"/>
                <a:gd name="T56" fmla="*/ 167194 w 382"/>
                <a:gd name="T57" fmla="*/ 26773 h 148"/>
                <a:gd name="T58" fmla="*/ 161413 w 382"/>
                <a:gd name="T59" fmla="*/ 22654 h 148"/>
                <a:gd name="T60" fmla="*/ 158745 w 382"/>
                <a:gd name="T61" fmla="*/ 16476 h 148"/>
                <a:gd name="T62" fmla="*/ 154299 w 382"/>
                <a:gd name="T63" fmla="*/ 11327 h 148"/>
                <a:gd name="T64" fmla="*/ 148518 w 382"/>
                <a:gd name="T65" fmla="*/ 8753 h 148"/>
                <a:gd name="T66" fmla="*/ 141848 w 382"/>
                <a:gd name="T67" fmla="*/ 4119 h 148"/>
                <a:gd name="T68" fmla="*/ 90267 w 382"/>
                <a:gd name="T69" fmla="*/ 9268 h 1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82" h="148">
                  <a:moveTo>
                    <a:pt x="203" y="18"/>
                  </a:moveTo>
                  <a:lnTo>
                    <a:pt x="190" y="21"/>
                  </a:lnTo>
                  <a:lnTo>
                    <a:pt x="177" y="24"/>
                  </a:lnTo>
                  <a:lnTo>
                    <a:pt x="177" y="31"/>
                  </a:lnTo>
                  <a:lnTo>
                    <a:pt x="175" y="40"/>
                  </a:lnTo>
                  <a:lnTo>
                    <a:pt x="174" y="45"/>
                  </a:lnTo>
                  <a:lnTo>
                    <a:pt x="172" y="49"/>
                  </a:lnTo>
                  <a:lnTo>
                    <a:pt x="168" y="53"/>
                  </a:lnTo>
                  <a:lnTo>
                    <a:pt x="164" y="55"/>
                  </a:lnTo>
                  <a:lnTo>
                    <a:pt x="166" y="61"/>
                  </a:lnTo>
                  <a:lnTo>
                    <a:pt x="170" y="67"/>
                  </a:lnTo>
                  <a:lnTo>
                    <a:pt x="177" y="74"/>
                  </a:lnTo>
                  <a:lnTo>
                    <a:pt x="184" y="80"/>
                  </a:lnTo>
                  <a:lnTo>
                    <a:pt x="155" y="86"/>
                  </a:lnTo>
                  <a:lnTo>
                    <a:pt x="125" y="93"/>
                  </a:lnTo>
                  <a:lnTo>
                    <a:pt x="108" y="96"/>
                  </a:lnTo>
                  <a:lnTo>
                    <a:pt x="88" y="97"/>
                  </a:lnTo>
                  <a:lnTo>
                    <a:pt x="77" y="97"/>
                  </a:lnTo>
                  <a:lnTo>
                    <a:pt x="65" y="96"/>
                  </a:lnTo>
                  <a:lnTo>
                    <a:pt x="52" y="95"/>
                  </a:lnTo>
                  <a:lnTo>
                    <a:pt x="38" y="93"/>
                  </a:lnTo>
                  <a:lnTo>
                    <a:pt x="4" y="111"/>
                  </a:lnTo>
                  <a:lnTo>
                    <a:pt x="1" y="122"/>
                  </a:lnTo>
                  <a:lnTo>
                    <a:pt x="0" y="129"/>
                  </a:lnTo>
                  <a:lnTo>
                    <a:pt x="1" y="130"/>
                  </a:lnTo>
                  <a:lnTo>
                    <a:pt x="4" y="131"/>
                  </a:lnTo>
                  <a:lnTo>
                    <a:pt x="7" y="131"/>
                  </a:lnTo>
                  <a:lnTo>
                    <a:pt x="12" y="131"/>
                  </a:lnTo>
                  <a:lnTo>
                    <a:pt x="28" y="131"/>
                  </a:lnTo>
                  <a:lnTo>
                    <a:pt x="51" y="129"/>
                  </a:lnTo>
                  <a:lnTo>
                    <a:pt x="110" y="123"/>
                  </a:lnTo>
                  <a:lnTo>
                    <a:pt x="114" y="127"/>
                  </a:lnTo>
                  <a:lnTo>
                    <a:pt x="119" y="131"/>
                  </a:lnTo>
                  <a:lnTo>
                    <a:pt x="123" y="134"/>
                  </a:lnTo>
                  <a:lnTo>
                    <a:pt x="128" y="137"/>
                  </a:lnTo>
                  <a:lnTo>
                    <a:pt x="137" y="141"/>
                  </a:lnTo>
                  <a:lnTo>
                    <a:pt x="148" y="144"/>
                  </a:lnTo>
                  <a:lnTo>
                    <a:pt x="159" y="147"/>
                  </a:lnTo>
                  <a:lnTo>
                    <a:pt x="172" y="148"/>
                  </a:lnTo>
                  <a:lnTo>
                    <a:pt x="185" y="148"/>
                  </a:lnTo>
                  <a:lnTo>
                    <a:pt x="197" y="148"/>
                  </a:lnTo>
                  <a:lnTo>
                    <a:pt x="210" y="148"/>
                  </a:lnTo>
                  <a:lnTo>
                    <a:pt x="222" y="148"/>
                  </a:lnTo>
                  <a:lnTo>
                    <a:pt x="233" y="148"/>
                  </a:lnTo>
                  <a:lnTo>
                    <a:pt x="243" y="148"/>
                  </a:lnTo>
                  <a:lnTo>
                    <a:pt x="255" y="148"/>
                  </a:lnTo>
                  <a:lnTo>
                    <a:pt x="265" y="145"/>
                  </a:lnTo>
                  <a:lnTo>
                    <a:pt x="275" y="143"/>
                  </a:lnTo>
                  <a:lnTo>
                    <a:pt x="284" y="140"/>
                  </a:lnTo>
                  <a:lnTo>
                    <a:pt x="301" y="134"/>
                  </a:lnTo>
                  <a:lnTo>
                    <a:pt x="323" y="129"/>
                  </a:lnTo>
                  <a:lnTo>
                    <a:pt x="334" y="121"/>
                  </a:lnTo>
                  <a:lnTo>
                    <a:pt x="344" y="113"/>
                  </a:lnTo>
                  <a:lnTo>
                    <a:pt x="353" y="103"/>
                  </a:lnTo>
                  <a:lnTo>
                    <a:pt x="360" y="93"/>
                  </a:lnTo>
                  <a:lnTo>
                    <a:pt x="372" y="72"/>
                  </a:lnTo>
                  <a:lnTo>
                    <a:pt x="382" y="55"/>
                  </a:lnTo>
                  <a:lnTo>
                    <a:pt x="376" y="52"/>
                  </a:lnTo>
                  <a:lnTo>
                    <a:pt x="367" y="47"/>
                  </a:lnTo>
                  <a:lnTo>
                    <a:pt x="363" y="44"/>
                  </a:lnTo>
                  <a:lnTo>
                    <a:pt x="359" y="39"/>
                  </a:lnTo>
                  <a:lnTo>
                    <a:pt x="357" y="32"/>
                  </a:lnTo>
                  <a:lnTo>
                    <a:pt x="356" y="24"/>
                  </a:lnTo>
                  <a:lnTo>
                    <a:pt x="347" y="22"/>
                  </a:lnTo>
                  <a:lnTo>
                    <a:pt x="341" y="20"/>
                  </a:lnTo>
                  <a:lnTo>
                    <a:pt x="334" y="17"/>
                  </a:lnTo>
                  <a:lnTo>
                    <a:pt x="330" y="14"/>
                  </a:lnTo>
                  <a:lnTo>
                    <a:pt x="319" y="8"/>
                  </a:lnTo>
                  <a:lnTo>
                    <a:pt x="303" y="0"/>
                  </a:lnTo>
                  <a:lnTo>
                    <a:pt x="203" y="1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95" name="Freeform 14">
              <a:extLst>
                <a:ext uri="{FF2B5EF4-FFF2-40B4-BE49-F238E27FC236}">
                  <a16:creationId xmlns:a16="http://schemas.microsoft.com/office/drawing/2014/main" id="{135A01A7-2CF5-9E49-A2BB-26B420D10302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7773066" y="2780561"/>
              <a:ext cx="1563064" cy="1153312"/>
            </a:xfrm>
            <a:custGeom>
              <a:avLst/>
              <a:gdLst>
                <a:gd name="T0" fmla="*/ 162757 w 2936"/>
                <a:gd name="T1" fmla="*/ 560736 h 1983"/>
                <a:gd name="T2" fmla="*/ 167993 w 2936"/>
                <a:gd name="T3" fmla="*/ 618851 h 1983"/>
                <a:gd name="T4" fmla="*/ 208573 w 2936"/>
                <a:gd name="T5" fmla="*/ 710998 h 1983"/>
                <a:gd name="T6" fmla="*/ 335114 w 2936"/>
                <a:gd name="T7" fmla="*/ 781156 h 1983"/>
                <a:gd name="T8" fmla="*/ 452055 w 2936"/>
                <a:gd name="T9" fmla="*/ 812569 h 1983"/>
                <a:gd name="T10" fmla="*/ 490453 w 2936"/>
                <a:gd name="T11" fmla="*/ 800527 h 1983"/>
                <a:gd name="T12" fmla="*/ 611321 w 2936"/>
                <a:gd name="T13" fmla="*/ 758119 h 1983"/>
                <a:gd name="T14" fmla="*/ 675027 w 2936"/>
                <a:gd name="T15" fmla="*/ 807334 h 1983"/>
                <a:gd name="T16" fmla="*/ 688118 w 2936"/>
                <a:gd name="T17" fmla="*/ 888486 h 1983"/>
                <a:gd name="T18" fmla="*/ 701208 w 2936"/>
                <a:gd name="T19" fmla="*/ 928277 h 1983"/>
                <a:gd name="T20" fmla="*/ 744406 w 2936"/>
                <a:gd name="T21" fmla="*/ 1001052 h 1983"/>
                <a:gd name="T22" fmla="*/ 803749 w 2936"/>
                <a:gd name="T23" fmla="*/ 973303 h 1983"/>
                <a:gd name="T24" fmla="*/ 904109 w 2936"/>
                <a:gd name="T25" fmla="*/ 970685 h 1983"/>
                <a:gd name="T26" fmla="*/ 988324 w 2936"/>
                <a:gd name="T27" fmla="*/ 1038225 h 1983"/>
                <a:gd name="T28" fmla="*/ 1028468 w 2936"/>
                <a:gd name="T29" fmla="*/ 1000005 h 1983"/>
                <a:gd name="T30" fmla="*/ 1072102 w 2936"/>
                <a:gd name="T31" fmla="*/ 976968 h 1983"/>
                <a:gd name="T32" fmla="*/ 1110937 w 2936"/>
                <a:gd name="T33" fmla="*/ 956026 h 1983"/>
                <a:gd name="T34" fmla="*/ 1170716 w 2936"/>
                <a:gd name="T35" fmla="*/ 906811 h 1983"/>
                <a:gd name="T36" fmla="*/ 1186425 w 2936"/>
                <a:gd name="T37" fmla="*/ 846077 h 1983"/>
                <a:gd name="T38" fmla="*/ 1219151 w 2936"/>
                <a:gd name="T39" fmla="*/ 743459 h 1983"/>
                <a:gd name="T40" fmla="*/ 1180316 w 2936"/>
                <a:gd name="T41" fmla="*/ 719899 h 1983"/>
                <a:gd name="T42" fmla="*/ 1151954 w 2936"/>
                <a:gd name="T43" fmla="*/ 666495 h 1983"/>
                <a:gd name="T44" fmla="*/ 1164608 w 2936"/>
                <a:gd name="T45" fmla="*/ 642412 h 1983"/>
                <a:gd name="T46" fmla="*/ 1104828 w 2936"/>
                <a:gd name="T47" fmla="*/ 555500 h 1983"/>
                <a:gd name="T48" fmla="*/ 1127082 w 2936"/>
                <a:gd name="T49" fmla="*/ 519898 h 1983"/>
                <a:gd name="T50" fmla="*/ 1070357 w 2936"/>
                <a:gd name="T51" fmla="*/ 503667 h 1983"/>
                <a:gd name="T52" fmla="*/ 1017995 w 2936"/>
                <a:gd name="T53" fmla="*/ 464400 h 1983"/>
                <a:gd name="T54" fmla="*/ 1033267 w 2936"/>
                <a:gd name="T55" fmla="*/ 437698 h 1983"/>
                <a:gd name="T56" fmla="*/ 1065993 w 2936"/>
                <a:gd name="T57" fmla="*/ 395813 h 1983"/>
                <a:gd name="T58" fmla="*/ 1089120 w 2936"/>
                <a:gd name="T59" fmla="*/ 408379 h 1983"/>
                <a:gd name="T60" fmla="*/ 1104828 w 2936"/>
                <a:gd name="T61" fmla="*/ 446599 h 1983"/>
                <a:gd name="T62" fmla="*/ 1173335 w 2936"/>
                <a:gd name="T63" fmla="*/ 399478 h 1983"/>
                <a:gd name="T64" fmla="*/ 1233987 w 2936"/>
                <a:gd name="T65" fmla="*/ 352358 h 1983"/>
                <a:gd name="T66" fmla="*/ 1259295 w 2936"/>
                <a:gd name="T67" fmla="*/ 295289 h 1983"/>
                <a:gd name="T68" fmla="*/ 1277621 w 2936"/>
                <a:gd name="T69" fmla="*/ 258640 h 1983"/>
                <a:gd name="T70" fmla="*/ 1262349 w 2936"/>
                <a:gd name="T71" fmla="*/ 160734 h 1983"/>
                <a:gd name="T72" fmla="*/ 1187734 w 2936"/>
                <a:gd name="T73" fmla="*/ 178535 h 1983"/>
                <a:gd name="T74" fmla="*/ 1073848 w 2936"/>
                <a:gd name="T75" fmla="*/ 107330 h 1983"/>
                <a:gd name="T76" fmla="*/ 1003596 w 2936"/>
                <a:gd name="T77" fmla="*/ 46597 h 1983"/>
                <a:gd name="T78" fmla="*/ 863965 w 2936"/>
                <a:gd name="T79" fmla="*/ 27749 h 1983"/>
                <a:gd name="T80" fmla="*/ 875747 w 2936"/>
                <a:gd name="T81" fmla="*/ 81152 h 1983"/>
                <a:gd name="T82" fmla="*/ 851747 w 2936"/>
                <a:gd name="T83" fmla="*/ 118849 h 1983"/>
                <a:gd name="T84" fmla="*/ 883601 w 2936"/>
                <a:gd name="T85" fmla="*/ 183247 h 1983"/>
                <a:gd name="T86" fmla="*/ 936399 w 2936"/>
                <a:gd name="T87" fmla="*/ 193718 h 1983"/>
                <a:gd name="T88" fmla="*/ 890582 w 2936"/>
                <a:gd name="T89" fmla="*/ 238221 h 1983"/>
                <a:gd name="T90" fmla="*/ 825130 w 2936"/>
                <a:gd name="T91" fmla="*/ 298431 h 1983"/>
                <a:gd name="T92" fmla="*/ 711244 w 2936"/>
                <a:gd name="T93" fmla="*/ 373300 h 1983"/>
                <a:gd name="T94" fmla="*/ 535833 w 2936"/>
                <a:gd name="T95" fmla="*/ 345028 h 1983"/>
                <a:gd name="T96" fmla="*/ 452055 w 2936"/>
                <a:gd name="T97" fmla="*/ 293195 h 1983"/>
                <a:gd name="T98" fmla="*/ 328132 w 2936"/>
                <a:gd name="T99" fmla="*/ 259164 h 1983"/>
                <a:gd name="T100" fmla="*/ 299333 w 2936"/>
                <a:gd name="T101" fmla="*/ 198430 h 1983"/>
                <a:gd name="T102" fmla="*/ 223409 w 2936"/>
                <a:gd name="T103" fmla="*/ 156545 h 1983"/>
                <a:gd name="T104" fmla="*/ 187629 w 2936"/>
                <a:gd name="T105" fmla="*/ 162828 h 1983"/>
                <a:gd name="T106" fmla="*/ 184574 w 2936"/>
                <a:gd name="T107" fmla="*/ 203142 h 1983"/>
                <a:gd name="T108" fmla="*/ 133086 w 2936"/>
                <a:gd name="T109" fmla="*/ 200001 h 1983"/>
                <a:gd name="T110" fmla="*/ 99051 w 2936"/>
                <a:gd name="T111" fmla="*/ 265446 h 1983"/>
                <a:gd name="T112" fmla="*/ 113450 w 2936"/>
                <a:gd name="T113" fmla="*/ 311520 h 1983"/>
                <a:gd name="T114" fmla="*/ 109959 w 2936"/>
                <a:gd name="T115" fmla="*/ 374871 h 1983"/>
                <a:gd name="T116" fmla="*/ 51489 w 2936"/>
                <a:gd name="T117" fmla="*/ 408903 h 1983"/>
                <a:gd name="T118" fmla="*/ 17454 w 2936"/>
                <a:gd name="T119" fmla="*/ 468065 h 198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936" h="1983">
                  <a:moveTo>
                    <a:pt x="98" y="954"/>
                  </a:moveTo>
                  <a:lnTo>
                    <a:pt x="129" y="989"/>
                  </a:lnTo>
                  <a:lnTo>
                    <a:pt x="157" y="1017"/>
                  </a:lnTo>
                  <a:lnTo>
                    <a:pt x="170" y="1029"/>
                  </a:lnTo>
                  <a:lnTo>
                    <a:pt x="182" y="1041"/>
                  </a:lnTo>
                  <a:lnTo>
                    <a:pt x="194" y="1050"/>
                  </a:lnTo>
                  <a:lnTo>
                    <a:pt x="205" y="1059"/>
                  </a:lnTo>
                  <a:lnTo>
                    <a:pt x="216" y="1066"/>
                  </a:lnTo>
                  <a:lnTo>
                    <a:pt x="227" y="1072"/>
                  </a:lnTo>
                  <a:lnTo>
                    <a:pt x="238" y="1076"/>
                  </a:lnTo>
                  <a:lnTo>
                    <a:pt x="248" y="1080"/>
                  </a:lnTo>
                  <a:lnTo>
                    <a:pt x="259" y="1082"/>
                  </a:lnTo>
                  <a:lnTo>
                    <a:pt x="270" y="1084"/>
                  </a:lnTo>
                  <a:lnTo>
                    <a:pt x="281" y="1084"/>
                  </a:lnTo>
                  <a:lnTo>
                    <a:pt x="292" y="1084"/>
                  </a:lnTo>
                  <a:lnTo>
                    <a:pt x="364" y="1065"/>
                  </a:lnTo>
                  <a:lnTo>
                    <a:pt x="373" y="1071"/>
                  </a:lnTo>
                  <a:lnTo>
                    <a:pt x="383" y="1079"/>
                  </a:lnTo>
                  <a:lnTo>
                    <a:pt x="393" y="1090"/>
                  </a:lnTo>
                  <a:lnTo>
                    <a:pt x="401" y="1102"/>
                  </a:lnTo>
                  <a:lnTo>
                    <a:pt x="410" y="1114"/>
                  </a:lnTo>
                  <a:lnTo>
                    <a:pt x="418" y="1127"/>
                  </a:lnTo>
                  <a:lnTo>
                    <a:pt x="420" y="1133"/>
                  </a:lnTo>
                  <a:lnTo>
                    <a:pt x="422" y="1139"/>
                  </a:lnTo>
                  <a:lnTo>
                    <a:pt x="423" y="1145"/>
                  </a:lnTo>
                  <a:lnTo>
                    <a:pt x="425" y="1151"/>
                  </a:lnTo>
                  <a:lnTo>
                    <a:pt x="423" y="1157"/>
                  </a:lnTo>
                  <a:lnTo>
                    <a:pt x="420" y="1162"/>
                  </a:lnTo>
                  <a:lnTo>
                    <a:pt x="416" y="1167"/>
                  </a:lnTo>
                  <a:lnTo>
                    <a:pt x="409" y="1172"/>
                  </a:lnTo>
                  <a:lnTo>
                    <a:pt x="403" y="1176"/>
                  </a:lnTo>
                  <a:lnTo>
                    <a:pt x="396" y="1179"/>
                  </a:lnTo>
                  <a:lnTo>
                    <a:pt x="390" y="1182"/>
                  </a:lnTo>
                  <a:lnTo>
                    <a:pt x="385" y="1182"/>
                  </a:lnTo>
                  <a:lnTo>
                    <a:pt x="399" y="1200"/>
                  </a:lnTo>
                  <a:lnTo>
                    <a:pt x="412" y="1217"/>
                  </a:lnTo>
                  <a:lnTo>
                    <a:pt x="419" y="1226"/>
                  </a:lnTo>
                  <a:lnTo>
                    <a:pt x="423" y="1235"/>
                  </a:lnTo>
                  <a:lnTo>
                    <a:pt x="428" y="1245"/>
                  </a:lnTo>
                  <a:lnTo>
                    <a:pt x="431" y="1256"/>
                  </a:lnTo>
                  <a:lnTo>
                    <a:pt x="385" y="1256"/>
                  </a:lnTo>
                  <a:lnTo>
                    <a:pt x="385" y="1287"/>
                  </a:lnTo>
                  <a:lnTo>
                    <a:pt x="390" y="1300"/>
                  </a:lnTo>
                  <a:lnTo>
                    <a:pt x="397" y="1311"/>
                  </a:lnTo>
                  <a:lnTo>
                    <a:pt x="405" y="1321"/>
                  </a:lnTo>
                  <a:lnTo>
                    <a:pt x="414" y="1328"/>
                  </a:lnTo>
                  <a:lnTo>
                    <a:pt x="423" y="1335"/>
                  </a:lnTo>
                  <a:lnTo>
                    <a:pt x="434" y="1340"/>
                  </a:lnTo>
                  <a:lnTo>
                    <a:pt x="444" y="1345"/>
                  </a:lnTo>
                  <a:lnTo>
                    <a:pt x="456" y="1349"/>
                  </a:lnTo>
                  <a:lnTo>
                    <a:pt x="478" y="1358"/>
                  </a:lnTo>
                  <a:lnTo>
                    <a:pt x="500" y="1367"/>
                  </a:lnTo>
                  <a:lnTo>
                    <a:pt x="510" y="1373"/>
                  </a:lnTo>
                  <a:lnTo>
                    <a:pt x="520" y="1381"/>
                  </a:lnTo>
                  <a:lnTo>
                    <a:pt x="529" y="1389"/>
                  </a:lnTo>
                  <a:lnTo>
                    <a:pt x="538" y="1398"/>
                  </a:lnTo>
                  <a:lnTo>
                    <a:pt x="617" y="1404"/>
                  </a:lnTo>
                  <a:lnTo>
                    <a:pt x="620" y="1408"/>
                  </a:lnTo>
                  <a:lnTo>
                    <a:pt x="623" y="1411"/>
                  </a:lnTo>
                  <a:lnTo>
                    <a:pt x="628" y="1414"/>
                  </a:lnTo>
                  <a:lnTo>
                    <a:pt x="633" y="1417"/>
                  </a:lnTo>
                  <a:lnTo>
                    <a:pt x="644" y="1422"/>
                  </a:lnTo>
                  <a:lnTo>
                    <a:pt x="656" y="1427"/>
                  </a:lnTo>
                  <a:lnTo>
                    <a:pt x="678" y="1436"/>
                  </a:lnTo>
                  <a:lnTo>
                    <a:pt x="690" y="1441"/>
                  </a:lnTo>
                  <a:lnTo>
                    <a:pt x="723" y="1462"/>
                  </a:lnTo>
                  <a:lnTo>
                    <a:pt x="754" y="1481"/>
                  </a:lnTo>
                  <a:lnTo>
                    <a:pt x="768" y="1492"/>
                  </a:lnTo>
                  <a:lnTo>
                    <a:pt x="784" y="1501"/>
                  </a:lnTo>
                  <a:lnTo>
                    <a:pt x="798" y="1509"/>
                  </a:lnTo>
                  <a:lnTo>
                    <a:pt x="814" y="1517"/>
                  </a:lnTo>
                  <a:lnTo>
                    <a:pt x="830" y="1525"/>
                  </a:lnTo>
                  <a:lnTo>
                    <a:pt x="847" y="1531"/>
                  </a:lnTo>
                  <a:lnTo>
                    <a:pt x="866" y="1537"/>
                  </a:lnTo>
                  <a:lnTo>
                    <a:pt x="886" y="1543"/>
                  </a:lnTo>
                  <a:lnTo>
                    <a:pt x="907" y="1547"/>
                  </a:lnTo>
                  <a:lnTo>
                    <a:pt x="930" y="1550"/>
                  </a:lnTo>
                  <a:lnTo>
                    <a:pt x="955" y="1552"/>
                  </a:lnTo>
                  <a:lnTo>
                    <a:pt x="982" y="1552"/>
                  </a:lnTo>
                  <a:lnTo>
                    <a:pt x="982" y="1521"/>
                  </a:lnTo>
                  <a:lnTo>
                    <a:pt x="1015" y="1521"/>
                  </a:lnTo>
                  <a:lnTo>
                    <a:pt x="1021" y="1532"/>
                  </a:lnTo>
                  <a:lnTo>
                    <a:pt x="1025" y="1539"/>
                  </a:lnTo>
                  <a:lnTo>
                    <a:pt x="1031" y="1545"/>
                  </a:lnTo>
                  <a:lnTo>
                    <a:pt x="1036" y="1552"/>
                  </a:lnTo>
                  <a:lnTo>
                    <a:pt x="1042" y="1552"/>
                  </a:lnTo>
                  <a:lnTo>
                    <a:pt x="1046" y="1551"/>
                  </a:lnTo>
                  <a:lnTo>
                    <a:pt x="1050" y="1548"/>
                  </a:lnTo>
                  <a:lnTo>
                    <a:pt x="1054" y="1546"/>
                  </a:lnTo>
                  <a:lnTo>
                    <a:pt x="1058" y="1538"/>
                  </a:lnTo>
                  <a:lnTo>
                    <a:pt x="1062" y="1530"/>
                  </a:lnTo>
                  <a:lnTo>
                    <a:pt x="1066" y="1522"/>
                  </a:lnTo>
                  <a:lnTo>
                    <a:pt x="1071" y="1516"/>
                  </a:lnTo>
                  <a:lnTo>
                    <a:pt x="1075" y="1513"/>
                  </a:lnTo>
                  <a:lnTo>
                    <a:pt x="1078" y="1511"/>
                  </a:lnTo>
                  <a:lnTo>
                    <a:pt x="1083" y="1510"/>
                  </a:lnTo>
                  <a:lnTo>
                    <a:pt x="1089" y="1509"/>
                  </a:lnTo>
                  <a:lnTo>
                    <a:pt x="1092" y="1512"/>
                  </a:lnTo>
                  <a:lnTo>
                    <a:pt x="1096" y="1516"/>
                  </a:lnTo>
                  <a:lnTo>
                    <a:pt x="1102" y="1519"/>
                  </a:lnTo>
                  <a:lnTo>
                    <a:pt x="1109" y="1522"/>
                  </a:lnTo>
                  <a:lnTo>
                    <a:pt x="1124" y="1529"/>
                  </a:lnTo>
                  <a:lnTo>
                    <a:pt x="1142" y="1534"/>
                  </a:lnTo>
                  <a:lnTo>
                    <a:pt x="1159" y="1539"/>
                  </a:lnTo>
                  <a:lnTo>
                    <a:pt x="1178" y="1543"/>
                  </a:lnTo>
                  <a:lnTo>
                    <a:pt x="1194" y="1546"/>
                  </a:lnTo>
                  <a:lnTo>
                    <a:pt x="1208" y="1546"/>
                  </a:lnTo>
                  <a:lnTo>
                    <a:pt x="1217" y="1535"/>
                  </a:lnTo>
                  <a:lnTo>
                    <a:pt x="1227" y="1526"/>
                  </a:lnTo>
                  <a:lnTo>
                    <a:pt x="1236" y="1518"/>
                  </a:lnTo>
                  <a:lnTo>
                    <a:pt x="1247" y="1510"/>
                  </a:lnTo>
                  <a:lnTo>
                    <a:pt x="1258" y="1502"/>
                  </a:lnTo>
                  <a:lnTo>
                    <a:pt x="1269" y="1496"/>
                  </a:lnTo>
                  <a:lnTo>
                    <a:pt x="1280" y="1489"/>
                  </a:lnTo>
                  <a:lnTo>
                    <a:pt x="1292" y="1482"/>
                  </a:lnTo>
                  <a:lnTo>
                    <a:pt x="1317" y="1472"/>
                  </a:lnTo>
                  <a:lnTo>
                    <a:pt x="1344" y="1463"/>
                  </a:lnTo>
                  <a:lnTo>
                    <a:pt x="1372" y="1455"/>
                  </a:lnTo>
                  <a:lnTo>
                    <a:pt x="1401" y="1448"/>
                  </a:lnTo>
                  <a:lnTo>
                    <a:pt x="1408" y="1456"/>
                  </a:lnTo>
                  <a:lnTo>
                    <a:pt x="1418" y="1465"/>
                  </a:lnTo>
                  <a:lnTo>
                    <a:pt x="1431" y="1476"/>
                  </a:lnTo>
                  <a:lnTo>
                    <a:pt x="1446" y="1487"/>
                  </a:lnTo>
                  <a:lnTo>
                    <a:pt x="1453" y="1492"/>
                  </a:lnTo>
                  <a:lnTo>
                    <a:pt x="1461" y="1496"/>
                  </a:lnTo>
                  <a:lnTo>
                    <a:pt x="1469" y="1499"/>
                  </a:lnTo>
                  <a:lnTo>
                    <a:pt x="1475" y="1502"/>
                  </a:lnTo>
                  <a:lnTo>
                    <a:pt x="1483" y="1504"/>
                  </a:lnTo>
                  <a:lnTo>
                    <a:pt x="1490" y="1505"/>
                  </a:lnTo>
                  <a:lnTo>
                    <a:pt x="1495" y="1505"/>
                  </a:lnTo>
                  <a:lnTo>
                    <a:pt x="1501" y="1503"/>
                  </a:lnTo>
                  <a:lnTo>
                    <a:pt x="1512" y="1510"/>
                  </a:lnTo>
                  <a:lnTo>
                    <a:pt x="1521" y="1518"/>
                  </a:lnTo>
                  <a:lnTo>
                    <a:pt x="1530" y="1526"/>
                  </a:lnTo>
                  <a:lnTo>
                    <a:pt x="1538" y="1534"/>
                  </a:lnTo>
                  <a:lnTo>
                    <a:pt x="1547" y="1542"/>
                  </a:lnTo>
                  <a:lnTo>
                    <a:pt x="1555" y="1547"/>
                  </a:lnTo>
                  <a:lnTo>
                    <a:pt x="1561" y="1550"/>
                  </a:lnTo>
                  <a:lnTo>
                    <a:pt x="1566" y="1551"/>
                  </a:lnTo>
                  <a:lnTo>
                    <a:pt x="1573" y="1552"/>
                  </a:lnTo>
                  <a:lnTo>
                    <a:pt x="1581" y="1552"/>
                  </a:lnTo>
                  <a:lnTo>
                    <a:pt x="1586" y="1578"/>
                  </a:lnTo>
                  <a:lnTo>
                    <a:pt x="1593" y="1602"/>
                  </a:lnTo>
                  <a:lnTo>
                    <a:pt x="1596" y="1613"/>
                  </a:lnTo>
                  <a:lnTo>
                    <a:pt x="1598" y="1625"/>
                  </a:lnTo>
                  <a:lnTo>
                    <a:pt x="1599" y="1637"/>
                  </a:lnTo>
                  <a:lnTo>
                    <a:pt x="1600" y="1650"/>
                  </a:lnTo>
                  <a:lnTo>
                    <a:pt x="1599" y="1658"/>
                  </a:lnTo>
                  <a:lnTo>
                    <a:pt x="1598" y="1664"/>
                  </a:lnTo>
                  <a:lnTo>
                    <a:pt x="1596" y="1670"/>
                  </a:lnTo>
                  <a:lnTo>
                    <a:pt x="1593" y="1676"/>
                  </a:lnTo>
                  <a:lnTo>
                    <a:pt x="1585" y="1686"/>
                  </a:lnTo>
                  <a:lnTo>
                    <a:pt x="1577" y="1697"/>
                  </a:lnTo>
                  <a:lnTo>
                    <a:pt x="1569" y="1707"/>
                  </a:lnTo>
                  <a:lnTo>
                    <a:pt x="1561" y="1719"/>
                  </a:lnTo>
                  <a:lnTo>
                    <a:pt x="1558" y="1724"/>
                  </a:lnTo>
                  <a:lnTo>
                    <a:pt x="1555" y="1730"/>
                  </a:lnTo>
                  <a:lnTo>
                    <a:pt x="1554" y="1736"/>
                  </a:lnTo>
                  <a:lnTo>
                    <a:pt x="1553" y="1743"/>
                  </a:lnTo>
                  <a:lnTo>
                    <a:pt x="1554" y="1748"/>
                  </a:lnTo>
                  <a:lnTo>
                    <a:pt x="1555" y="1753"/>
                  </a:lnTo>
                  <a:lnTo>
                    <a:pt x="1558" y="1756"/>
                  </a:lnTo>
                  <a:lnTo>
                    <a:pt x="1561" y="1759"/>
                  </a:lnTo>
                  <a:lnTo>
                    <a:pt x="1565" y="1761"/>
                  </a:lnTo>
                  <a:lnTo>
                    <a:pt x="1570" y="1764"/>
                  </a:lnTo>
                  <a:lnTo>
                    <a:pt x="1574" y="1765"/>
                  </a:lnTo>
                  <a:lnTo>
                    <a:pt x="1580" y="1767"/>
                  </a:lnTo>
                  <a:lnTo>
                    <a:pt x="1591" y="1769"/>
                  </a:lnTo>
                  <a:lnTo>
                    <a:pt x="1602" y="1771"/>
                  </a:lnTo>
                  <a:lnTo>
                    <a:pt x="1607" y="1773"/>
                  </a:lnTo>
                  <a:lnTo>
                    <a:pt x="1611" y="1775"/>
                  </a:lnTo>
                  <a:lnTo>
                    <a:pt x="1616" y="1777"/>
                  </a:lnTo>
                  <a:lnTo>
                    <a:pt x="1620" y="1780"/>
                  </a:lnTo>
                  <a:lnTo>
                    <a:pt x="1627" y="1787"/>
                  </a:lnTo>
                  <a:lnTo>
                    <a:pt x="1632" y="1794"/>
                  </a:lnTo>
                  <a:lnTo>
                    <a:pt x="1636" y="1801"/>
                  </a:lnTo>
                  <a:lnTo>
                    <a:pt x="1639" y="1807"/>
                  </a:lnTo>
                  <a:lnTo>
                    <a:pt x="1645" y="1822"/>
                  </a:lnTo>
                  <a:lnTo>
                    <a:pt x="1653" y="1836"/>
                  </a:lnTo>
                  <a:lnTo>
                    <a:pt x="1659" y="1848"/>
                  </a:lnTo>
                  <a:lnTo>
                    <a:pt x="1666" y="1862"/>
                  </a:lnTo>
                  <a:lnTo>
                    <a:pt x="1674" y="1877"/>
                  </a:lnTo>
                  <a:lnTo>
                    <a:pt x="1683" y="1890"/>
                  </a:lnTo>
                  <a:lnTo>
                    <a:pt x="1688" y="1897"/>
                  </a:lnTo>
                  <a:lnTo>
                    <a:pt x="1694" y="1903"/>
                  </a:lnTo>
                  <a:lnTo>
                    <a:pt x="1699" y="1908"/>
                  </a:lnTo>
                  <a:lnTo>
                    <a:pt x="1706" y="1912"/>
                  </a:lnTo>
                  <a:lnTo>
                    <a:pt x="1712" y="1916"/>
                  </a:lnTo>
                  <a:lnTo>
                    <a:pt x="1719" y="1919"/>
                  </a:lnTo>
                  <a:lnTo>
                    <a:pt x="1726" y="1921"/>
                  </a:lnTo>
                  <a:lnTo>
                    <a:pt x="1733" y="1921"/>
                  </a:lnTo>
                  <a:lnTo>
                    <a:pt x="1741" y="1921"/>
                  </a:lnTo>
                  <a:lnTo>
                    <a:pt x="1752" y="1918"/>
                  </a:lnTo>
                  <a:lnTo>
                    <a:pt x="1762" y="1916"/>
                  </a:lnTo>
                  <a:lnTo>
                    <a:pt x="1766" y="1915"/>
                  </a:lnTo>
                  <a:lnTo>
                    <a:pt x="1777" y="1910"/>
                  </a:lnTo>
                  <a:lnTo>
                    <a:pt x="1787" y="1904"/>
                  </a:lnTo>
                  <a:lnTo>
                    <a:pt x="1795" y="1898"/>
                  </a:lnTo>
                  <a:lnTo>
                    <a:pt x="1803" y="1891"/>
                  </a:lnTo>
                  <a:lnTo>
                    <a:pt x="1809" y="1884"/>
                  </a:lnTo>
                  <a:lnTo>
                    <a:pt x="1816" y="1878"/>
                  </a:lnTo>
                  <a:lnTo>
                    <a:pt x="1823" y="1871"/>
                  </a:lnTo>
                  <a:lnTo>
                    <a:pt x="1833" y="1866"/>
                  </a:lnTo>
                  <a:lnTo>
                    <a:pt x="1842" y="1859"/>
                  </a:lnTo>
                  <a:lnTo>
                    <a:pt x="1852" y="1853"/>
                  </a:lnTo>
                  <a:lnTo>
                    <a:pt x="1863" y="1848"/>
                  </a:lnTo>
                  <a:lnTo>
                    <a:pt x="1874" y="1844"/>
                  </a:lnTo>
                  <a:lnTo>
                    <a:pt x="1896" y="1838"/>
                  </a:lnTo>
                  <a:lnTo>
                    <a:pt x="1919" y="1834"/>
                  </a:lnTo>
                  <a:lnTo>
                    <a:pt x="1941" y="1831"/>
                  </a:lnTo>
                  <a:lnTo>
                    <a:pt x="1960" y="1827"/>
                  </a:lnTo>
                  <a:lnTo>
                    <a:pt x="1968" y="1824"/>
                  </a:lnTo>
                  <a:lnTo>
                    <a:pt x="1975" y="1821"/>
                  </a:lnTo>
                  <a:lnTo>
                    <a:pt x="1981" y="1816"/>
                  </a:lnTo>
                  <a:lnTo>
                    <a:pt x="1986" y="1811"/>
                  </a:lnTo>
                  <a:lnTo>
                    <a:pt x="1996" y="1820"/>
                  </a:lnTo>
                  <a:lnTo>
                    <a:pt x="2008" y="1827"/>
                  </a:lnTo>
                  <a:lnTo>
                    <a:pt x="2019" y="1832"/>
                  </a:lnTo>
                  <a:lnTo>
                    <a:pt x="2031" y="1837"/>
                  </a:lnTo>
                  <a:lnTo>
                    <a:pt x="2054" y="1846"/>
                  </a:lnTo>
                  <a:lnTo>
                    <a:pt x="2072" y="1854"/>
                  </a:lnTo>
                  <a:lnTo>
                    <a:pt x="2091" y="1869"/>
                  </a:lnTo>
                  <a:lnTo>
                    <a:pt x="2109" y="1887"/>
                  </a:lnTo>
                  <a:lnTo>
                    <a:pt x="2119" y="1896"/>
                  </a:lnTo>
                  <a:lnTo>
                    <a:pt x="2129" y="1903"/>
                  </a:lnTo>
                  <a:lnTo>
                    <a:pt x="2140" y="1910"/>
                  </a:lnTo>
                  <a:lnTo>
                    <a:pt x="2152" y="1915"/>
                  </a:lnTo>
                  <a:lnTo>
                    <a:pt x="2245" y="1921"/>
                  </a:lnTo>
                  <a:lnTo>
                    <a:pt x="2238" y="1935"/>
                  </a:lnTo>
                  <a:lnTo>
                    <a:pt x="2232" y="1947"/>
                  </a:lnTo>
                  <a:lnTo>
                    <a:pt x="2232" y="1953"/>
                  </a:lnTo>
                  <a:lnTo>
                    <a:pt x="2235" y="1957"/>
                  </a:lnTo>
                  <a:lnTo>
                    <a:pt x="2238" y="1961"/>
                  </a:lnTo>
                  <a:lnTo>
                    <a:pt x="2243" y="1965"/>
                  </a:lnTo>
                  <a:lnTo>
                    <a:pt x="2248" y="1968"/>
                  </a:lnTo>
                  <a:lnTo>
                    <a:pt x="2254" y="1972"/>
                  </a:lnTo>
                  <a:lnTo>
                    <a:pt x="2259" y="1977"/>
                  </a:lnTo>
                  <a:lnTo>
                    <a:pt x="2265" y="1983"/>
                  </a:lnTo>
                  <a:lnTo>
                    <a:pt x="2266" y="1980"/>
                  </a:lnTo>
                  <a:lnTo>
                    <a:pt x="2267" y="1972"/>
                  </a:lnTo>
                  <a:lnTo>
                    <a:pt x="2268" y="1968"/>
                  </a:lnTo>
                  <a:lnTo>
                    <a:pt x="2267" y="1963"/>
                  </a:lnTo>
                  <a:lnTo>
                    <a:pt x="2267" y="1957"/>
                  </a:lnTo>
                  <a:lnTo>
                    <a:pt x="2265" y="1953"/>
                  </a:lnTo>
                  <a:lnTo>
                    <a:pt x="2275" y="1947"/>
                  </a:lnTo>
                  <a:lnTo>
                    <a:pt x="2293" y="1935"/>
                  </a:lnTo>
                  <a:lnTo>
                    <a:pt x="2303" y="1927"/>
                  </a:lnTo>
                  <a:lnTo>
                    <a:pt x="2313" y="1921"/>
                  </a:lnTo>
                  <a:lnTo>
                    <a:pt x="2319" y="1919"/>
                  </a:lnTo>
                  <a:lnTo>
                    <a:pt x="2323" y="1917"/>
                  </a:lnTo>
                  <a:lnTo>
                    <a:pt x="2327" y="1916"/>
                  </a:lnTo>
                  <a:lnTo>
                    <a:pt x="2331" y="1915"/>
                  </a:lnTo>
                  <a:lnTo>
                    <a:pt x="2341" y="1915"/>
                  </a:lnTo>
                  <a:lnTo>
                    <a:pt x="2349" y="1913"/>
                  </a:lnTo>
                  <a:lnTo>
                    <a:pt x="2357" y="1910"/>
                  </a:lnTo>
                  <a:lnTo>
                    <a:pt x="2364" y="1906"/>
                  </a:lnTo>
                  <a:lnTo>
                    <a:pt x="2370" y="1901"/>
                  </a:lnTo>
                  <a:lnTo>
                    <a:pt x="2376" y="1895"/>
                  </a:lnTo>
                  <a:lnTo>
                    <a:pt x="2382" y="1889"/>
                  </a:lnTo>
                  <a:lnTo>
                    <a:pt x="2388" y="1882"/>
                  </a:lnTo>
                  <a:lnTo>
                    <a:pt x="2399" y="1867"/>
                  </a:lnTo>
                  <a:lnTo>
                    <a:pt x="2412" y="1853"/>
                  </a:lnTo>
                  <a:lnTo>
                    <a:pt x="2418" y="1847"/>
                  </a:lnTo>
                  <a:lnTo>
                    <a:pt x="2426" y="1840"/>
                  </a:lnTo>
                  <a:lnTo>
                    <a:pt x="2435" y="1835"/>
                  </a:lnTo>
                  <a:lnTo>
                    <a:pt x="2444" y="1830"/>
                  </a:lnTo>
                  <a:lnTo>
                    <a:pt x="2449" y="1838"/>
                  </a:lnTo>
                  <a:lnTo>
                    <a:pt x="2454" y="1846"/>
                  </a:lnTo>
                  <a:lnTo>
                    <a:pt x="2455" y="1850"/>
                  </a:lnTo>
                  <a:lnTo>
                    <a:pt x="2456" y="1854"/>
                  </a:lnTo>
                  <a:lnTo>
                    <a:pt x="2457" y="1860"/>
                  </a:lnTo>
                  <a:lnTo>
                    <a:pt x="2457" y="1866"/>
                  </a:lnTo>
                  <a:lnTo>
                    <a:pt x="2462" y="1860"/>
                  </a:lnTo>
                  <a:lnTo>
                    <a:pt x="2468" y="1857"/>
                  </a:lnTo>
                  <a:lnTo>
                    <a:pt x="2474" y="1855"/>
                  </a:lnTo>
                  <a:lnTo>
                    <a:pt x="2481" y="1855"/>
                  </a:lnTo>
                  <a:lnTo>
                    <a:pt x="2487" y="1856"/>
                  </a:lnTo>
                  <a:lnTo>
                    <a:pt x="2493" y="1858"/>
                  </a:lnTo>
                  <a:lnTo>
                    <a:pt x="2499" y="1862"/>
                  </a:lnTo>
                  <a:lnTo>
                    <a:pt x="2504" y="1866"/>
                  </a:lnTo>
                  <a:lnTo>
                    <a:pt x="2505" y="1856"/>
                  </a:lnTo>
                  <a:lnTo>
                    <a:pt x="2507" y="1847"/>
                  </a:lnTo>
                  <a:lnTo>
                    <a:pt x="2511" y="1841"/>
                  </a:lnTo>
                  <a:lnTo>
                    <a:pt x="2514" y="1836"/>
                  </a:lnTo>
                  <a:lnTo>
                    <a:pt x="2517" y="1832"/>
                  </a:lnTo>
                  <a:lnTo>
                    <a:pt x="2522" y="1829"/>
                  </a:lnTo>
                  <a:lnTo>
                    <a:pt x="2527" y="1828"/>
                  </a:lnTo>
                  <a:lnTo>
                    <a:pt x="2533" y="1827"/>
                  </a:lnTo>
                  <a:lnTo>
                    <a:pt x="2546" y="1826"/>
                  </a:lnTo>
                  <a:lnTo>
                    <a:pt x="2561" y="1827"/>
                  </a:lnTo>
                  <a:lnTo>
                    <a:pt x="2569" y="1827"/>
                  </a:lnTo>
                  <a:lnTo>
                    <a:pt x="2578" y="1826"/>
                  </a:lnTo>
                  <a:lnTo>
                    <a:pt x="2588" y="1825"/>
                  </a:lnTo>
                  <a:lnTo>
                    <a:pt x="2596" y="1824"/>
                  </a:lnTo>
                  <a:lnTo>
                    <a:pt x="2604" y="1821"/>
                  </a:lnTo>
                  <a:lnTo>
                    <a:pt x="2611" y="1816"/>
                  </a:lnTo>
                  <a:lnTo>
                    <a:pt x="2616" y="1810"/>
                  </a:lnTo>
                  <a:lnTo>
                    <a:pt x="2622" y="1804"/>
                  </a:lnTo>
                  <a:lnTo>
                    <a:pt x="2633" y="1790"/>
                  </a:lnTo>
                  <a:lnTo>
                    <a:pt x="2642" y="1774"/>
                  </a:lnTo>
                  <a:lnTo>
                    <a:pt x="2648" y="1766"/>
                  </a:lnTo>
                  <a:lnTo>
                    <a:pt x="2653" y="1758"/>
                  </a:lnTo>
                  <a:lnTo>
                    <a:pt x="2660" y="1750"/>
                  </a:lnTo>
                  <a:lnTo>
                    <a:pt x="2667" y="1743"/>
                  </a:lnTo>
                  <a:lnTo>
                    <a:pt x="2674" y="1737"/>
                  </a:lnTo>
                  <a:lnTo>
                    <a:pt x="2683" y="1732"/>
                  </a:lnTo>
                  <a:lnTo>
                    <a:pt x="2693" y="1728"/>
                  </a:lnTo>
                  <a:lnTo>
                    <a:pt x="2703" y="1725"/>
                  </a:lnTo>
                  <a:lnTo>
                    <a:pt x="2704" y="1716"/>
                  </a:lnTo>
                  <a:lnTo>
                    <a:pt x="2706" y="1707"/>
                  </a:lnTo>
                  <a:lnTo>
                    <a:pt x="2711" y="1699"/>
                  </a:lnTo>
                  <a:lnTo>
                    <a:pt x="2715" y="1691"/>
                  </a:lnTo>
                  <a:lnTo>
                    <a:pt x="2726" y="1677"/>
                  </a:lnTo>
                  <a:lnTo>
                    <a:pt x="2737" y="1663"/>
                  </a:lnTo>
                  <a:lnTo>
                    <a:pt x="2733" y="1658"/>
                  </a:lnTo>
                  <a:lnTo>
                    <a:pt x="2730" y="1651"/>
                  </a:lnTo>
                  <a:lnTo>
                    <a:pt x="2729" y="1645"/>
                  </a:lnTo>
                  <a:lnTo>
                    <a:pt x="2729" y="1638"/>
                  </a:lnTo>
                  <a:lnTo>
                    <a:pt x="2728" y="1631"/>
                  </a:lnTo>
                  <a:lnTo>
                    <a:pt x="2726" y="1625"/>
                  </a:lnTo>
                  <a:lnTo>
                    <a:pt x="2725" y="1622"/>
                  </a:lnTo>
                  <a:lnTo>
                    <a:pt x="2723" y="1619"/>
                  </a:lnTo>
                  <a:lnTo>
                    <a:pt x="2719" y="1616"/>
                  </a:lnTo>
                  <a:lnTo>
                    <a:pt x="2716" y="1614"/>
                  </a:lnTo>
                  <a:lnTo>
                    <a:pt x="2728" y="1602"/>
                  </a:lnTo>
                  <a:lnTo>
                    <a:pt x="2739" y="1588"/>
                  </a:lnTo>
                  <a:lnTo>
                    <a:pt x="2750" y="1573"/>
                  </a:lnTo>
                  <a:lnTo>
                    <a:pt x="2760" y="1558"/>
                  </a:lnTo>
                  <a:lnTo>
                    <a:pt x="2780" y="1521"/>
                  </a:lnTo>
                  <a:lnTo>
                    <a:pt x="2803" y="1478"/>
                  </a:lnTo>
                  <a:lnTo>
                    <a:pt x="2798" y="1475"/>
                  </a:lnTo>
                  <a:lnTo>
                    <a:pt x="2796" y="1471"/>
                  </a:lnTo>
                  <a:lnTo>
                    <a:pt x="2795" y="1467"/>
                  </a:lnTo>
                  <a:lnTo>
                    <a:pt x="2794" y="1462"/>
                  </a:lnTo>
                  <a:lnTo>
                    <a:pt x="2795" y="1451"/>
                  </a:lnTo>
                  <a:lnTo>
                    <a:pt x="2796" y="1441"/>
                  </a:lnTo>
                  <a:lnTo>
                    <a:pt x="2790" y="1428"/>
                  </a:lnTo>
                  <a:lnTo>
                    <a:pt x="2790" y="1426"/>
                  </a:lnTo>
                  <a:lnTo>
                    <a:pt x="2792" y="1423"/>
                  </a:lnTo>
                  <a:lnTo>
                    <a:pt x="2794" y="1420"/>
                  </a:lnTo>
                  <a:lnTo>
                    <a:pt x="2797" y="1417"/>
                  </a:lnTo>
                  <a:lnTo>
                    <a:pt x="2801" y="1414"/>
                  </a:lnTo>
                  <a:lnTo>
                    <a:pt x="2804" y="1412"/>
                  </a:lnTo>
                  <a:lnTo>
                    <a:pt x="2807" y="1411"/>
                  </a:lnTo>
                  <a:lnTo>
                    <a:pt x="2809" y="1410"/>
                  </a:lnTo>
                  <a:lnTo>
                    <a:pt x="2809" y="1386"/>
                  </a:lnTo>
                  <a:lnTo>
                    <a:pt x="2801" y="1389"/>
                  </a:lnTo>
                  <a:lnTo>
                    <a:pt x="2793" y="1391"/>
                  </a:lnTo>
                  <a:lnTo>
                    <a:pt x="2785" y="1393"/>
                  </a:lnTo>
                  <a:lnTo>
                    <a:pt x="2778" y="1394"/>
                  </a:lnTo>
                  <a:lnTo>
                    <a:pt x="2763" y="1395"/>
                  </a:lnTo>
                  <a:lnTo>
                    <a:pt x="2750" y="1394"/>
                  </a:lnTo>
                  <a:lnTo>
                    <a:pt x="2738" y="1392"/>
                  </a:lnTo>
                  <a:lnTo>
                    <a:pt x="2725" y="1389"/>
                  </a:lnTo>
                  <a:lnTo>
                    <a:pt x="2711" y="1384"/>
                  </a:lnTo>
                  <a:lnTo>
                    <a:pt x="2696" y="1380"/>
                  </a:lnTo>
                  <a:lnTo>
                    <a:pt x="2705" y="1375"/>
                  </a:lnTo>
                  <a:lnTo>
                    <a:pt x="2713" y="1369"/>
                  </a:lnTo>
                  <a:lnTo>
                    <a:pt x="2719" y="1363"/>
                  </a:lnTo>
                  <a:lnTo>
                    <a:pt x="2726" y="1356"/>
                  </a:lnTo>
                  <a:lnTo>
                    <a:pt x="2737" y="1342"/>
                  </a:lnTo>
                  <a:lnTo>
                    <a:pt x="2750" y="1324"/>
                  </a:lnTo>
                  <a:lnTo>
                    <a:pt x="2730" y="1316"/>
                  </a:lnTo>
                  <a:lnTo>
                    <a:pt x="2712" y="1310"/>
                  </a:lnTo>
                  <a:lnTo>
                    <a:pt x="2695" y="1305"/>
                  </a:lnTo>
                  <a:lnTo>
                    <a:pt x="2679" y="1300"/>
                  </a:lnTo>
                  <a:lnTo>
                    <a:pt x="2662" y="1294"/>
                  </a:lnTo>
                  <a:lnTo>
                    <a:pt x="2647" y="1287"/>
                  </a:lnTo>
                  <a:lnTo>
                    <a:pt x="2639" y="1282"/>
                  </a:lnTo>
                  <a:lnTo>
                    <a:pt x="2632" y="1277"/>
                  </a:lnTo>
                  <a:lnTo>
                    <a:pt x="2624" y="1270"/>
                  </a:lnTo>
                  <a:lnTo>
                    <a:pt x="2617" y="1262"/>
                  </a:lnTo>
                  <a:lnTo>
                    <a:pt x="2626" y="1268"/>
                  </a:lnTo>
                  <a:lnTo>
                    <a:pt x="2640" y="1273"/>
                  </a:lnTo>
                  <a:lnTo>
                    <a:pt x="2657" y="1278"/>
                  </a:lnTo>
                  <a:lnTo>
                    <a:pt x="2675" y="1283"/>
                  </a:lnTo>
                  <a:lnTo>
                    <a:pt x="2715" y="1293"/>
                  </a:lnTo>
                  <a:lnTo>
                    <a:pt x="2750" y="1299"/>
                  </a:lnTo>
                  <a:lnTo>
                    <a:pt x="2749" y="1293"/>
                  </a:lnTo>
                  <a:lnTo>
                    <a:pt x="2746" y="1288"/>
                  </a:lnTo>
                  <a:lnTo>
                    <a:pt x="2742" y="1283"/>
                  </a:lnTo>
                  <a:lnTo>
                    <a:pt x="2737" y="1279"/>
                  </a:lnTo>
                  <a:lnTo>
                    <a:pt x="2725" y="1272"/>
                  </a:lnTo>
                  <a:lnTo>
                    <a:pt x="2709" y="1266"/>
                  </a:lnTo>
                  <a:lnTo>
                    <a:pt x="2695" y="1259"/>
                  </a:lnTo>
                  <a:lnTo>
                    <a:pt x="2682" y="1252"/>
                  </a:lnTo>
                  <a:lnTo>
                    <a:pt x="2678" y="1248"/>
                  </a:lnTo>
                  <a:lnTo>
                    <a:pt x="2673" y="1244"/>
                  </a:lnTo>
                  <a:lnTo>
                    <a:pt x="2671" y="1238"/>
                  </a:lnTo>
                  <a:lnTo>
                    <a:pt x="2670" y="1232"/>
                  </a:lnTo>
                  <a:lnTo>
                    <a:pt x="2669" y="1227"/>
                  </a:lnTo>
                  <a:lnTo>
                    <a:pt x="2668" y="1224"/>
                  </a:lnTo>
                  <a:lnTo>
                    <a:pt x="2666" y="1220"/>
                  </a:lnTo>
                  <a:lnTo>
                    <a:pt x="2662" y="1217"/>
                  </a:lnTo>
                  <a:lnTo>
                    <a:pt x="2656" y="1212"/>
                  </a:lnTo>
                  <a:lnTo>
                    <a:pt x="2650" y="1208"/>
                  </a:lnTo>
                  <a:lnTo>
                    <a:pt x="2626" y="1186"/>
                  </a:lnTo>
                  <a:lnTo>
                    <a:pt x="2581" y="1145"/>
                  </a:lnTo>
                  <a:lnTo>
                    <a:pt x="2557" y="1124"/>
                  </a:lnTo>
                  <a:lnTo>
                    <a:pt x="2537" y="1105"/>
                  </a:lnTo>
                  <a:lnTo>
                    <a:pt x="2523" y="1090"/>
                  </a:lnTo>
                  <a:lnTo>
                    <a:pt x="2517" y="1084"/>
                  </a:lnTo>
                  <a:lnTo>
                    <a:pt x="2517" y="1078"/>
                  </a:lnTo>
                  <a:lnTo>
                    <a:pt x="2520" y="1074"/>
                  </a:lnTo>
                  <a:lnTo>
                    <a:pt x="2522" y="1070"/>
                  </a:lnTo>
                  <a:lnTo>
                    <a:pt x="2525" y="1068"/>
                  </a:lnTo>
                  <a:lnTo>
                    <a:pt x="2528" y="1065"/>
                  </a:lnTo>
                  <a:lnTo>
                    <a:pt x="2532" y="1061"/>
                  </a:lnTo>
                  <a:lnTo>
                    <a:pt x="2534" y="1055"/>
                  </a:lnTo>
                  <a:lnTo>
                    <a:pt x="2537" y="1047"/>
                  </a:lnTo>
                  <a:lnTo>
                    <a:pt x="2535" y="1046"/>
                  </a:lnTo>
                  <a:lnTo>
                    <a:pt x="2530" y="1043"/>
                  </a:lnTo>
                  <a:lnTo>
                    <a:pt x="2528" y="1042"/>
                  </a:lnTo>
                  <a:lnTo>
                    <a:pt x="2526" y="1039"/>
                  </a:lnTo>
                  <a:lnTo>
                    <a:pt x="2524" y="1036"/>
                  </a:lnTo>
                  <a:lnTo>
                    <a:pt x="2524" y="1034"/>
                  </a:lnTo>
                  <a:lnTo>
                    <a:pt x="2557" y="1034"/>
                  </a:lnTo>
                  <a:lnTo>
                    <a:pt x="2558" y="1028"/>
                  </a:lnTo>
                  <a:lnTo>
                    <a:pt x="2559" y="1022"/>
                  </a:lnTo>
                  <a:lnTo>
                    <a:pt x="2561" y="1016"/>
                  </a:lnTo>
                  <a:lnTo>
                    <a:pt x="2565" y="1011"/>
                  </a:lnTo>
                  <a:lnTo>
                    <a:pt x="2569" y="1006"/>
                  </a:lnTo>
                  <a:lnTo>
                    <a:pt x="2573" y="1002"/>
                  </a:lnTo>
                  <a:lnTo>
                    <a:pt x="2578" y="997"/>
                  </a:lnTo>
                  <a:lnTo>
                    <a:pt x="2583" y="993"/>
                  </a:lnTo>
                  <a:lnTo>
                    <a:pt x="2607" y="977"/>
                  </a:lnTo>
                  <a:lnTo>
                    <a:pt x="2630" y="960"/>
                  </a:lnTo>
                  <a:lnTo>
                    <a:pt x="2617" y="958"/>
                  </a:lnTo>
                  <a:lnTo>
                    <a:pt x="2603" y="954"/>
                  </a:lnTo>
                  <a:lnTo>
                    <a:pt x="2590" y="949"/>
                  </a:lnTo>
                  <a:lnTo>
                    <a:pt x="2577" y="944"/>
                  </a:lnTo>
                  <a:lnTo>
                    <a:pt x="2563" y="938"/>
                  </a:lnTo>
                  <a:lnTo>
                    <a:pt x="2552" y="932"/>
                  </a:lnTo>
                  <a:lnTo>
                    <a:pt x="2544" y="924"/>
                  </a:lnTo>
                  <a:lnTo>
                    <a:pt x="2537" y="917"/>
                  </a:lnTo>
                  <a:lnTo>
                    <a:pt x="2498" y="917"/>
                  </a:lnTo>
                  <a:lnTo>
                    <a:pt x="2498" y="926"/>
                  </a:lnTo>
                  <a:lnTo>
                    <a:pt x="2498" y="938"/>
                  </a:lnTo>
                  <a:lnTo>
                    <a:pt x="2498" y="950"/>
                  </a:lnTo>
                  <a:lnTo>
                    <a:pt x="2498" y="967"/>
                  </a:lnTo>
                  <a:lnTo>
                    <a:pt x="2457" y="967"/>
                  </a:lnTo>
                  <a:lnTo>
                    <a:pt x="2453" y="962"/>
                  </a:lnTo>
                  <a:lnTo>
                    <a:pt x="2449" y="956"/>
                  </a:lnTo>
                  <a:lnTo>
                    <a:pt x="2447" y="949"/>
                  </a:lnTo>
                  <a:lnTo>
                    <a:pt x="2444" y="942"/>
                  </a:lnTo>
                  <a:lnTo>
                    <a:pt x="2442" y="936"/>
                  </a:lnTo>
                  <a:lnTo>
                    <a:pt x="2438" y="928"/>
                  </a:lnTo>
                  <a:lnTo>
                    <a:pt x="2435" y="922"/>
                  </a:lnTo>
                  <a:lnTo>
                    <a:pt x="2431" y="917"/>
                  </a:lnTo>
                  <a:lnTo>
                    <a:pt x="2426" y="914"/>
                  </a:lnTo>
                  <a:lnTo>
                    <a:pt x="2421" y="911"/>
                  </a:lnTo>
                  <a:lnTo>
                    <a:pt x="2413" y="909"/>
                  </a:lnTo>
                  <a:lnTo>
                    <a:pt x="2404" y="907"/>
                  </a:lnTo>
                  <a:lnTo>
                    <a:pt x="2387" y="903"/>
                  </a:lnTo>
                  <a:lnTo>
                    <a:pt x="2367" y="899"/>
                  </a:lnTo>
                  <a:lnTo>
                    <a:pt x="2357" y="897"/>
                  </a:lnTo>
                  <a:lnTo>
                    <a:pt x="2348" y="894"/>
                  </a:lnTo>
                  <a:lnTo>
                    <a:pt x="2339" y="890"/>
                  </a:lnTo>
                  <a:lnTo>
                    <a:pt x="2333" y="887"/>
                  </a:lnTo>
                  <a:lnTo>
                    <a:pt x="2326" y="882"/>
                  </a:lnTo>
                  <a:lnTo>
                    <a:pt x="2322" y="876"/>
                  </a:lnTo>
                  <a:lnTo>
                    <a:pt x="2320" y="872"/>
                  </a:lnTo>
                  <a:lnTo>
                    <a:pt x="2319" y="869"/>
                  </a:lnTo>
                  <a:lnTo>
                    <a:pt x="2319" y="866"/>
                  </a:lnTo>
                  <a:lnTo>
                    <a:pt x="2317" y="862"/>
                  </a:lnTo>
                  <a:lnTo>
                    <a:pt x="2319" y="858"/>
                  </a:lnTo>
                  <a:lnTo>
                    <a:pt x="2319" y="855"/>
                  </a:lnTo>
                  <a:lnTo>
                    <a:pt x="2321" y="853"/>
                  </a:lnTo>
                  <a:lnTo>
                    <a:pt x="2322" y="850"/>
                  </a:lnTo>
                  <a:lnTo>
                    <a:pt x="2327" y="846"/>
                  </a:lnTo>
                  <a:lnTo>
                    <a:pt x="2334" y="843"/>
                  </a:lnTo>
                  <a:lnTo>
                    <a:pt x="2341" y="840"/>
                  </a:lnTo>
                  <a:lnTo>
                    <a:pt x="2348" y="839"/>
                  </a:lnTo>
                  <a:lnTo>
                    <a:pt x="2357" y="838"/>
                  </a:lnTo>
                  <a:lnTo>
                    <a:pt x="2365" y="837"/>
                  </a:lnTo>
                  <a:lnTo>
                    <a:pt x="2368" y="836"/>
                  </a:lnTo>
                  <a:lnTo>
                    <a:pt x="2372" y="833"/>
                  </a:lnTo>
                  <a:lnTo>
                    <a:pt x="2378" y="828"/>
                  </a:lnTo>
                  <a:lnTo>
                    <a:pt x="2383" y="822"/>
                  </a:lnTo>
                  <a:lnTo>
                    <a:pt x="2393" y="811"/>
                  </a:lnTo>
                  <a:lnTo>
                    <a:pt x="2398" y="806"/>
                  </a:lnTo>
                  <a:lnTo>
                    <a:pt x="2410" y="798"/>
                  </a:lnTo>
                  <a:lnTo>
                    <a:pt x="2423" y="789"/>
                  </a:lnTo>
                  <a:lnTo>
                    <a:pt x="2428" y="783"/>
                  </a:lnTo>
                  <a:lnTo>
                    <a:pt x="2433" y="776"/>
                  </a:lnTo>
                  <a:lnTo>
                    <a:pt x="2435" y="773"/>
                  </a:lnTo>
                  <a:lnTo>
                    <a:pt x="2436" y="768"/>
                  </a:lnTo>
                  <a:lnTo>
                    <a:pt x="2437" y="763"/>
                  </a:lnTo>
                  <a:lnTo>
                    <a:pt x="2437" y="757"/>
                  </a:lnTo>
                  <a:lnTo>
                    <a:pt x="2438" y="758"/>
                  </a:lnTo>
                  <a:lnTo>
                    <a:pt x="2439" y="758"/>
                  </a:lnTo>
                  <a:lnTo>
                    <a:pt x="2442" y="757"/>
                  </a:lnTo>
                  <a:lnTo>
                    <a:pt x="2443" y="756"/>
                  </a:lnTo>
                  <a:lnTo>
                    <a:pt x="2445" y="752"/>
                  </a:lnTo>
                  <a:lnTo>
                    <a:pt x="2448" y="747"/>
                  </a:lnTo>
                  <a:lnTo>
                    <a:pt x="2451" y="742"/>
                  </a:lnTo>
                  <a:lnTo>
                    <a:pt x="2455" y="737"/>
                  </a:lnTo>
                  <a:lnTo>
                    <a:pt x="2457" y="735"/>
                  </a:lnTo>
                  <a:lnTo>
                    <a:pt x="2459" y="734"/>
                  </a:lnTo>
                  <a:lnTo>
                    <a:pt x="2461" y="733"/>
                  </a:lnTo>
                  <a:lnTo>
                    <a:pt x="2464" y="733"/>
                  </a:lnTo>
                  <a:lnTo>
                    <a:pt x="2471" y="733"/>
                  </a:lnTo>
                  <a:lnTo>
                    <a:pt x="2478" y="735"/>
                  </a:lnTo>
                  <a:lnTo>
                    <a:pt x="2484" y="737"/>
                  </a:lnTo>
                  <a:lnTo>
                    <a:pt x="2491" y="741"/>
                  </a:lnTo>
                  <a:lnTo>
                    <a:pt x="2503" y="751"/>
                  </a:lnTo>
                  <a:lnTo>
                    <a:pt x="2517" y="764"/>
                  </a:lnTo>
                  <a:lnTo>
                    <a:pt x="2511" y="769"/>
                  </a:lnTo>
                  <a:lnTo>
                    <a:pt x="2504" y="775"/>
                  </a:lnTo>
                  <a:lnTo>
                    <a:pt x="2496" y="780"/>
                  </a:lnTo>
                  <a:lnTo>
                    <a:pt x="2491" y="782"/>
                  </a:lnTo>
                  <a:lnTo>
                    <a:pt x="2493" y="789"/>
                  </a:lnTo>
                  <a:lnTo>
                    <a:pt x="2496" y="795"/>
                  </a:lnTo>
                  <a:lnTo>
                    <a:pt x="2501" y="800"/>
                  </a:lnTo>
                  <a:lnTo>
                    <a:pt x="2504" y="805"/>
                  </a:lnTo>
                  <a:lnTo>
                    <a:pt x="2510" y="809"/>
                  </a:lnTo>
                  <a:lnTo>
                    <a:pt x="2514" y="813"/>
                  </a:lnTo>
                  <a:lnTo>
                    <a:pt x="2518" y="816"/>
                  </a:lnTo>
                  <a:lnTo>
                    <a:pt x="2524" y="819"/>
                  </a:lnTo>
                  <a:lnTo>
                    <a:pt x="2524" y="837"/>
                  </a:lnTo>
                  <a:lnTo>
                    <a:pt x="2523" y="840"/>
                  </a:lnTo>
                  <a:lnTo>
                    <a:pt x="2523" y="842"/>
                  </a:lnTo>
                  <a:lnTo>
                    <a:pt x="2525" y="844"/>
                  </a:lnTo>
                  <a:lnTo>
                    <a:pt x="2527" y="847"/>
                  </a:lnTo>
                  <a:lnTo>
                    <a:pt x="2529" y="849"/>
                  </a:lnTo>
                  <a:lnTo>
                    <a:pt x="2532" y="851"/>
                  </a:lnTo>
                  <a:lnTo>
                    <a:pt x="2532" y="853"/>
                  </a:lnTo>
                  <a:lnTo>
                    <a:pt x="2530" y="856"/>
                  </a:lnTo>
                  <a:lnTo>
                    <a:pt x="2561" y="830"/>
                  </a:lnTo>
                  <a:lnTo>
                    <a:pt x="2585" y="810"/>
                  </a:lnTo>
                  <a:lnTo>
                    <a:pt x="2596" y="803"/>
                  </a:lnTo>
                  <a:lnTo>
                    <a:pt x="2605" y="797"/>
                  </a:lnTo>
                  <a:lnTo>
                    <a:pt x="2613" y="793"/>
                  </a:lnTo>
                  <a:lnTo>
                    <a:pt x="2621" y="790"/>
                  </a:lnTo>
                  <a:lnTo>
                    <a:pt x="2627" y="787"/>
                  </a:lnTo>
                  <a:lnTo>
                    <a:pt x="2633" y="786"/>
                  </a:lnTo>
                  <a:lnTo>
                    <a:pt x="2638" y="785"/>
                  </a:lnTo>
                  <a:lnTo>
                    <a:pt x="2645" y="785"/>
                  </a:lnTo>
                  <a:lnTo>
                    <a:pt x="2657" y="786"/>
                  </a:lnTo>
                  <a:lnTo>
                    <a:pt x="2670" y="788"/>
                  </a:lnTo>
                  <a:lnTo>
                    <a:pt x="2674" y="781"/>
                  </a:lnTo>
                  <a:lnTo>
                    <a:pt x="2679" y="774"/>
                  </a:lnTo>
                  <a:lnTo>
                    <a:pt x="2683" y="768"/>
                  </a:lnTo>
                  <a:lnTo>
                    <a:pt x="2689" y="763"/>
                  </a:lnTo>
                  <a:lnTo>
                    <a:pt x="2701" y="753"/>
                  </a:lnTo>
                  <a:lnTo>
                    <a:pt x="2713" y="745"/>
                  </a:lnTo>
                  <a:lnTo>
                    <a:pt x="2724" y="738"/>
                  </a:lnTo>
                  <a:lnTo>
                    <a:pt x="2735" y="730"/>
                  </a:lnTo>
                  <a:lnTo>
                    <a:pt x="2739" y="726"/>
                  </a:lnTo>
                  <a:lnTo>
                    <a:pt x="2743" y="721"/>
                  </a:lnTo>
                  <a:lnTo>
                    <a:pt x="2747" y="715"/>
                  </a:lnTo>
                  <a:lnTo>
                    <a:pt x="2750" y="708"/>
                  </a:lnTo>
                  <a:lnTo>
                    <a:pt x="2758" y="708"/>
                  </a:lnTo>
                  <a:lnTo>
                    <a:pt x="2765" y="706"/>
                  </a:lnTo>
                  <a:lnTo>
                    <a:pt x="2773" y="705"/>
                  </a:lnTo>
                  <a:lnTo>
                    <a:pt x="2780" y="704"/>
                  </a:lnTo>
                  <a:lnTo>
                    <a:pt x="2792" y="700"/>
                  </a:lnTo>
                  <a:lnTo>
                    <a:pt x="2803" y="694"/>
                  </a:lnTo>
                  <a:lnTo>
                    <a:pt x="2812" y="688"/>
                  </a:lnTo>
                  <a:lnTo>
                    <a:pt x="2820" y="681"/>
                  </a:lnTo>
                  <a:lnTo>
                    <a:pt x="2828" y="673"/>
                  </a:lnTo>
                  <a:lnTo>
                    <a:pt x="2836" y="665"/>
                  </a:lnTo>
                  <a:lnTo>
                    <a:pt x="2842" y="657"/>
                  </a:lnTo>
                  <a:lnTo>
                    <a:pt x="2850" y="649"/>
                  </a:lnTo>
                  <a:lnTo>
                    <a:pt x="2858" y="641"/>
                  </a:lnTo>
                  <a:lnTo>
                    <a:pt x="2866" y="635"/>
                  </a:lnTo>
                  <a:lnTo>
                    <a:pt x="2876" y="630"/>
                  </a:lnTo>
                  <a:lnTo>
                    <a:pt x="2887" y="625"/>
                  </a:lnTo>
                  <a:lnTo>
                    <a:pt x="2901" y="623"/>
                  </a:lnTo>
                  <a:lnTo>
                    <a:pt x="2916" y="622"/>
                  </a:lnTo>
                  <a:lnTo>
                    <a:pt x="2915" y="611"/>
                  </a:lnTo>
                  <a:lnTo>
                    <a:pt x="2914" y="602"/>
                  </a:lnTo>
                  <a:lnTo>
                    <a:pt x="2910" y="593"/>
                  </a:lnTo>
                  <a:lnTo>
                    <a:pt x="2906" y="586"/>
                  </a:lnTo>
                  <a:lnTo>
                    <a:pt x="2902" y="580"/>
                  </a:lnTo>
                  <a:lnTo>
                    <a:pt x="2897" y="574"/>
                  </a:lnTo>
                  <a:lnTo>
                    <a:pt x="2892" y="569"/>
                  </a:lnTo>
                  <a:lnTo>
                    <a:pt x="2886" y="564"/>
                  </a:lnTo>
                  <a:lnTo>
                    <a:pt x="2875" y="554"/>
                  </a:lnTo>
                  <a:lnTo>
                    <a:pt x="2865" y="543"/>
                  </a:lnTo>
                  <a:lnTo>
                    <a:pt x="2861" y="536"/>
                  </a:lnTo>
                  <a:lnTo>
                    <a:pt x="2859" y="529"/>
                  </a:lnTo>
                  <a:lnTo>
                    <a:pt x="2857" y="520"/>
                  </a:lnTo>
                  <a:lnTo>
                    <a:pt x="2855" y="511"/>
                  </a:lnTo>
                  <a:lnTo>
                    <a:pt x="2857" y="505"/>
                  </a:lnTo>
                  <a:lnTo>
                    <a:pt x="2860" y="499"/>
                  </a:lnTo>
                  <a:lnTo>
                    <a:pt x="2862" y="497"/>
                  </a:lnTo>
                  <a:lnTo>
                    <a:pt x="2864" y="495"/>
                  </a:lnTo>
                  <a:lnTo>
                    <a:pt x="2866" y="493"/>
                  </a:lnTo>
                  <a:lnTo>
                    <a:pt x="2870" y="493"/>
                  </a:lnTo>
                  <a:lnTo>
                    <a:pt x="2885" y="493"/>
                  </a:lnTo>
                  <a:lnTo>
                    <a:pt x="2903" y="495"/>
                  </a:lnTo>
                  <a:lnTo>
                    <a:pt x="2911" y="495"/>
                  </a:lnTo>
                  <a:lnTo>
                    <a:pt x="2919" y="495"/>
                  </a:lnTo>
                  <a:lnTo>
                    <a:pt x="2928" y="494"/>
                  </a:lnTo>
                  <a:lnTo>
                    <a:pt x="2936" y="493"/>
                  </a:lnTo>
                  <a:lnTo>
                    <a:pt x="2936" y="412"/>
                  </a:lnTo>
                  <a:lnTo>
                    <a:pt x="2930" y="407"/>
                  </a:lnTo>
                  <a:lnTo>
                    <a:pt x="2926" y="402"/>
                  </a:lnTo>
                  <a:lnTo>
                    <a:pt x="2921" y="396"/>
                  </a:lnTo>
                  <a:lnTo>
                    <a:pt x="2917" y="389"/>
                  </a:lnTo>
                  <a:lnTo>
                    <a:pt x="2914" y="382"/>
                  </a:lnTo>
                  <a:lnTo>
                    <a:pt x="2911" y="375"/>
                  </a:lnTo>
                  <a:lnTo>
                    <a:pt x="2909" y="365"/>
                  </a:lnTo>
                  <a:lnTo>
                    <a:pt x="2909" y="357"/>
                  </a:lnTo>
                  <a:lnTo>
                    <a:pt x="2909" y="348"/>
                  </a:lnTo>
                  <a:lnTo>
                    <a:pt x="2909" y="341"/>
                  </a:lnTo>
                  <a:lnTo>
                    <a:pt x="2909" y="332"/>
                  </a:lnTo>
                  <a:lnTo>
                    <a:pt x="2909" y="320"/>
                  </a:lnTo>
                  <a:lnTo>
                    <a:pt x="2904" y="316"/>
                  </a:lnTo>
                  <a:lnTo>
                    <a:pt x="2897" y="310"/>
                  </a:lnTo>
                  <a:lnTo>
                    <a:pt x="2893" y="307"/>
                  </a:lnTo>
                  <a:lnTo>
                    <a:pt x="2888" y="304"/>
                  </a:lnTo>
                  <a:lnTo>
                    <a:pt x="2883" y="302"/>
                  </a:lnTo>
                  <a:lnTo>
                    <a:pt x="2876" y="301"/>
                  </a:lnTo>
                  <a:lnTo>
                    <a:pt x="2866" y="302"/>
                  </a:lnTo>
                  <a:lnTo>
                    <a:pt x="2858" y="303"/>
                  </a:lnTo>
                  <a:lnTo>
                    <a:pt x="2849" y="305"/>
                  </a:lnTo>
                  <a:lnTo>
                    <a:pt x="2841" y="308"/>
                  </a:lnTo>
                  <a:lnTo>
                    <a:pt x="2827" y="314"/>
                  </a:lnTo>
                  <a:lnTo>
                    <a:pt x="2813" y="323"/>
                  </a:lnTo>
                  <a:lnTo>
                    <a:pt x="2798" y="331"/>
                  </a:lnTo>
                  <a:lnTo>
                    <a:pt x="2784" y="338"/>
                  </a:lnTo>
                  <a:lnTo>
                    <a:pt x="2776" y="341"/>
                  </a:lnTo>
                  <a:lnTo>
                    <a:pt x="2768" y="343"/>
                  </a:lnTo>
                  <a:lnTo>
                    <a:pt x="2759" y="344"/>
                  </a:lnTo>
                  <a:lnTo>
                    <a:pt x="2750" y="344"/>
                  </a:lnTo>
                  <a:lnTo>
                    <a:pt x="2735" y="343"/>
                  </a:lnTo>
                  <a:lnTo>
                    <a:pt x="2722" y="341"/>
                  </a:lnTo>
                  <a:lnTo>
                    <a:pt x="2708" y="336"/>
                  </a:lnTo>
                  <a:lnTo>
                    <a:pt x="2696" y="331"/>
                  </a:lnTo>
                  <a:lnTo>
                    <a:pt x="2684" y="324"/>
                  </a:lnTo>
                  <a:lnTo>
                    <a:pt x="2672" y="315"/>
                  </a:lnTo>
                  <a:lnTo>
                    <a:pt x="2661" y="307"/>
                  </a:lnTo>
                  <a:lnTo>
                    <a:pt x="2650" y="298"/>
                  </a:lnTo>
                  <a:lnTo>
                    <a:pt x="2627" y="280"/>
                  </a:lnTo>
                  <a:lnTo>
                    <a:pt x="2604" y="261"/>
                  </a:lnTo>
                  <a:lnTo>
                    <a:pt x="2592" y="253"/>
                  </a:lnTo>
                  <a:lnTo>
                    <a:pt x="2579" y="245"/>
                  </a:lnTo>
                  <a:lnTo>
                    <a:pt x="2565" y="239"/>
                  </a:lnTo>
                  <a:lnTo>
                    <a:pt x="2550" y="233"/>
                  </a:lnTo>
                  <a:lnTo>
                    <a:pt x="2525" y="227"/>
                  </a:lnTo>
                  <a:lnTo>
                    <a:pt x="2499" y="219"/>
                  </a:lnTo>
                  <a:lnTo>
                    <a:pt x="2487" y="215"/>
                  </a:lnTo>
                  <a:lnTo>
                    <a:pt x="2473" y="211"/>
                  </a:lnTo>
                  <a:lnTo>
                    <a:pt x="2461" y="205"/>
                  </a:lnTo>
                  <a:lnTo>
                    <a:pt x="2450" y="199"/>
                  </a:lnTo>
                  <a:lnTo>
                    <a:pt x="2438" y="193"/>
                  </a:lnTo>
                  <a:lnTo>
                    <a:pt x="2428" y="187"/>
                  </a:lnTo>
                  <a:lnTo>
                    <a:pt x="2418" y="179"/>
                  </a:lnTo>
                  <a:lnTo>
                    <a:pt x="2410" y="171"/>
                  </a:lnTo>
                  <a:lnTo>
                    <a:pt x="2401" y="162"/>
                  </a:lnTo>
                  <a:lnTo>
                    <a:pt x="2394" y="152"/>
                  </a:lnTo>
                  <a:lnTo>
                    <a:pt x="2389" y="141"/>
                  </a:lnTo>
                  <a:lnTo>
                    <a:pt x="2384" y="129"/>
                  </a:lnTo>
                  <a:lnTo>
                    <a:pt x="2370" y="128"/>
                  </a:lnTo>
                  <a:lnTo>
                    <a:pt x="2357" y="126"/>
                  </a:lnTo>
                  <a:lnTo>
                    <a:pt x="2346" y="122"/>
                  </a:lnTo>
                  <a:lnTo>
                    <a:pt x="2335" y="117"/>
                  </a:lnTo>
                  <a:lnTo>
                    <a:pt x="2325" y="111"/>
                  </a:lnTo>
                  <a:lnTo>
                    <a:pt x="2316" y="105"/>
                  </a:lnTo>
                  <a:lnTo>
                    <a:pt x="2308" y="98"/>
                  </a:lnTo>
                  <a:lnTo>
                    <a:pt x="2300" y="89"/>
                  </a:lnTo>
                  <a:lnTo>
                    <a:pt x="2283" y="74"/>
                  </a:lnTo>
                  <a:lnTo>
                    <a:pt x="2267" y="59"/>
                  </a:lnTo>
                  <a:lnTo>
                    <a:pt x="2257" y="52"/>
                  </a:lnTo>
                  <a:lnTo>
                    <a:pt x="2247" y="46"/>
                  </a:lnTo>
                  <a:lnTo>
                    <a:pt x="2236" y="41"/>
                  </a:lnTo>
                  <a:lnTo>
                    <a:pt x="2225" y="36"/>
                  </a:lnTo>
                  <a:lnTo>
                    <a:pt x="2190" y="25"/>
                  </a:lnTo>
                  <a:lnTo>
                    <a:pt x="2160" y="18"/>
                  </a:lnTo>
                  <a:lnTo>
                    <a:pt x="2131" y="10"/>
                  </a:lnTo>
                  <a:lnTo>
                    <a:pt x="2092" y="0"/>
                  </a:lnTo>
                  <a:lnTo>
                    <a:pt x="1973" y="18"/>
                  </a:lnTo>
                  <a:lnTo>
                    <a:pt x="1973" y="27"/>
                  </a:lnTo>
                  <a:lnTo>
                    <a:pt x="1973" y="36"/>
                  </a:lnTo>
                  <a:lnTo>
                    <a:pt x="1973" y="42"/>
                  </a:lnTo>
                  <a:lnTo>
                    <a:pt x="1975" y="46"/>
                  </a:lnTo>
                  <a:lnTo>
                    <a:pt x="1977" y="50"/>
                  </a:lnTo>
                  <a:lnTo>
                    <a:pt x="1980" y="53"/>
                  </a:lnTo>
                  <a:lnTo>
                    <a:pt x="1989" y="58"/>
                  </a:lnTo>
                  <a:lnTo>
                    <a:pt x="1999" y="62"/>
                  </a:lnTo>
                  <a:lnTo>
                    <a:pt x="2009" y="66"/>
                  </a:lnTo>
                  <a:lnTo>
                    <a:pt x="2018" y="72"/>
                  </a:lnTo>
                  <a:lnTo>
                    <a:pt x="2021" y="75"/>
                  </a:lnTo>
                  <a:lnTo>
                    <a:pt x="2023" y="80"/>
                  </a:lnTo>
                  <a:lnTo>
                    <a:pt x="2025" y="85"/>
                  </a:lnTo>
                  <a:lnTo>
                    <a:pt x="2025" y="91"/>
                  </a:lnTo>
                  <a:lnTo>
                    <a:pt x="2024" y="101"/>
                  </a:lnTo>
                  <a:lnTo>
                    <a:pt x="2022" y="108"/>
                  </a:lnTo>
                  <a:lnTo>
                    <a:pt x="2019" y="114"/>
                  </a:lnTo>
                  <a:lnTo>
                    <a:pt x="2016" y="120"/>
                  </a:lnTo>
                  <a:lnTo>
                    <a:pt x="2012" y="125"/>
                  </a:lnTo>
                  <a:lnTo>
                    <a:pt x="2009" y="131"/>
                  </a:lnTo>
                  <a:lnTo>
                    <a:pt x="2007" y="138"/>
                  </a:lnTo>
                  <a:lnTo>
                    <a:pt x="2006" y="147"/>
                  </a:lnTo>
                  <a:lnTo>
                    <a:pt x="2007" y="155"/>
                  </a:lnTo>
                  <a:lnTo>
                    <a:pt x="2009" y="161"/>
                  </a:lnTo>
                  <a:lnTo>
                    <a:pt x="2012" y="168"/>
                  </a:lnTo>
                  <a:lnTo>
                    <a:pt x="2018" y="174"/>
                  </a:lnTo>
                  <a:lnTo>
                    <a:pt x="2022" y="179"/>
                  </a:lnTo>
                  <a:lnTo>
                    <a:pt x="2028" y="184"/>
                  </a:lnTo>
                  <a:lnTo>
                    <a:pt x="2033" y="187"/>
                  </a:lnTo>
                  <a:lnTo>
                    <a:pt x="2039" y="190"/>
                  </a:lnTo>
                  <a:lnTo>
                    <a:pt x="2033" y="197"/>
                  </a:lnTo>
                  <a:lnTo>
                    <a:pt x="2025" y="204"/>
                  </a:lnTo>
                  <a:lnTo>
                    <a:pt x="2017" y="211"/>
                  </a:lnTo>
                  <a:lnTo>
                    <a:pt x="2008" y="216"/>
                  </a:lnTo>
                  <a:lnTo>
                    <a:pt x="1999" y="221"/>
                  </a:lnTo>
                  <a:lnTo>
                    <a:pt x="1989" y="224"/>
                  </a:lnTo>
                  <a:lnTo>
                    <a:pt x="1980" y="227"/>
                  </a:lnTo>
                  <a:lnTo>
                    <a:pt x="1973" y="227"/>
                  </a:lnTo>
                  <a:lnTo>
                    <a:pt x="1962" y="227"/>
                  </a:lnTo>
                  <a:lnTo>
                    <a:pt x="1952" y="227"/>
                  </a:lnTo>
                  <a:lnTo>
                    <a:pt x="1940" y="227"/>
                  </a:lnTo>
                  <a:lnTo>
                    <a:pt x="1925" y="227"/>
                  </a:lnTo>
                  <a:lnTo>
                    <a:pt x="1919" y="258"/>
                  </a:lnTo>
                  <a:lnTo>
                    <a:pt x="1924" y="278"/>
                  </a:lnTo>
                  <a:lnTo>
                    <a:pt x="1930" y="296"/>
                  </a:lnTo>
                  <a:lnTo>
                    <a:pt x="1933" y="304"/>
                  </a:lnTo>
                  <a:lnTo>
                    <a:pt x="1938" y="311"/>
                  </a:lnTo>
                  <a:lnTo>
                    <a:pt x="1942" y="319"/>
                  </a:lnTo>
                  <a:lnTo>
                    <a:pt x="1947" y="326"/>
                  </a:lnTo>
                  <a:lnTo>
                    <a:pt x="1953" y="331"/>
                  </a:lnTo>
                  <a:lnTo>
                    <a:pt x="1961" y="336"/>
                  </a:lnTo>
                  <a:lnTo>
                    <a:pt x="1968" y="340"/>
                  </a:lnTo>
                  <a:lnTo>
                    <a:pt x="1977" y="344"/>
                  </a:lnTo>
                  <a:lnTo>
                    <a:pt x="1987" y="347"/>
                  </a:lnTo>
                  <a:lnTo>
                    <a:pt x="1999" y="349"/>
                  </a:lnTo>
                  <a:lnTo>
                    <a:pt x="2011" y="350"/>
                  </a:lnTo>
                  <a:lnTo>
                    <a:pt x="2025" y="350"/>
                  </a:lnTo>
                  <a:lnTo>
                    <a:pt x="2036" y="350"/>
                  </a:lnTo>
                  <a:lnTo>
                    <a:pt x="2043" y="349"/>
                  </a:lnTo>
                  <a:lnTo>
                    <a:pt x="2048" y="347"/>
                  </a:lnTo>
                  <a:lnTo>
                    <a:pt x="2053" y="344"/>
                  </a:lnTo>
                  <a:lnTo>
                    <a:pt x="2057" y="342"/>
                  </a:lnTo>
                  <a:lnTo>
                    <a:pt x="2064" y="340"/>
                  </a:lnTo>
                  <a:lnTo>
                    <a:pt x="2073" y="339"/>
                  </a:lnTo>
                  <a:lnTo>
                    <a:pt x="2086" y="338"/>
                  </a:lnTo>
                  <a:lnTo>
                    <a:pt x="2092" y="339"/>
                  </a:lnTo>
                  <a:lnTo>
                    <a:pt x="2098" y="340"/>
                  </a:lnTo>
                  <a:lnTo>
                    <a:pt x="2103" y="341"/>
                  </a:lnTo>
                  <a:lnTo>
                    <a:pt x="2109" y="343"/>
                  </a:lnTo>
                  <a:lnTo>
                    <a:pt x="2122" y="349"/>
                  </a:lnTo>
                  <a:lnTo>
                    <a:pt x="2138" y="357"/>
                  </a:lnTo>
                  <a:lnTo>
                    <a:pt x="2140" y="361"/>
                  </a:lnTo>
                  <a:lnTo>
                    <a:pt x="2142" y="366"/>
                  </a:lnTo>
                  <a:lnTo>
                    <a:pt x="2146" y="370"/>
                  </a:lnTo>
                  <a:lnTo>
                    <a:pt x="2151" y="375"/>
                  </a:lnTo>
                  <a:lnTo>
                    <a:pt x="2157" y="379"/>
                  </a:lnTo>
                  <a:lnTo>
                    <a:pt x="2164" y="382"/>
                  </a:lnTo>
                  <a:lnTo>
                    <a:pt x="2170" y="385"/>
                  </a:lnTo>
                  <a:lnTo>
                    <a:pt x="2178" y="388"/>
                  </a:lnTo>
                  <a:lnTo>
                    <a:pt x="2175" y="393"/>
                  </a:lnTo>
                  <a:lnTo>
                    <a:pt x="2169" y="399"/>
                  </a:lnTo>
                  <a:lnTo>
                    <a:pt x="2160" y="405"/>
                  </a:lnTo>
                  <a:lnTo>
                    <a:pt x="2152" y="410"/>
                  </a:lnTo>
                  <a:lnTo>
                    <a:pt x="2141" y="416"/>
                  </a:lnTo>
                  <a:lnTo>
                    <a:pt x="2130" y="420"/>
                  </a:lnTo>
                  <a:lnTo>
                    <a:pt x="2118" y="423"/>
                  </a:lnTo>
                  <a:lnTo>
                    <a:pt x="2106" y="424"/>
                  </a:lnTo>
                  <a:lnTo>
                    <a:pt x="2098" y="426"/>
                  </a:lnTo>
                  <a:lnTo>
                    <a:pt x="2084" y="434"/>
                  </a:lnTo>
                  <a:lnTo>
                    <a:pt x="2064" y="443"/>
                  </a:lnTo>
                  <a:lnTo>
                    <a:pt x="2041" y="455"/>
                  </a:lnTo>
                  <a:lnTo>
                    <a:pt x="2019" y="467"/>
                  </a:lnTo>
                  <a:lnTo>
                    <a:pt x="1998" y="479"/>
                  </a:lnTo>
                  <a:lnTo>
                    <a:pt x="1989" y="485"/>
                  </a:lnTo>
                  <a:lnTo>
                    <a:pt x="1981" y="490"/>
                  </a:lnTo>
                  <a:lnTo>
                    <a:pt x="1976" y="495"/>
                  </a:lnTo>
                  <a:lnTo>
                    <a:pt x="1973" y="499"/>
                  </a:lnTo>
                  <a:lnTo>
                    <a:pt x="1860" y="499"/>
                  </a:lnTo>
                  <a:lnTo>
                    <a:pt x="1860" y="506"/>
                  </a:lnTo>
                  <a:lnTo>
                    <a:pt x="1861" y="513"/>
                  </a:lnTo>
                  <a:lnTo>
                    <a:pt x="1863" y="520"/>
                  </a:lnTo>
                  <a:lnTo>
                    <a:pt x="1864" y="525"/>
                  </a:lnTo>
                  <a:lnTo>
                    <a:pt x="1869" y="536"/>
                  </a:lnTo>
                  <a:lnTo>
                    <a:pt x="1876" y="546"/>
                  </a:lnTo>
                  <a:lnTo>
                    <a:pt x="1882" y="554"/>
                  </a:lnTo>
                  <a:lnTo>
                    <a:pt x="1887" y="562"/>
                  </a:lnTo>
                  <a:lnTo>
                    <a:pt x="1889" y="566"/>
                  </a:lnTo>
                  <a:lnTo>
                    <a:pt x="1891" y="570"/>
                  </a:lnTo>
                  <a:lnTo>
                    <a:pt x="1893" y="574"/>
                  </a:lnTo>
                  <a:lnTo>
                    <a:pt x="1893" y="578"/>
                  </a:lnTo>
                  <a:lnTo>
                    <a:pt x="1893" y="583"/>
                  </a:lnTo>
                  <a:lnTo>
                    <a:pt x="1890" y="588"/>
                  </a:lnTo>
                  <a:lnTo>
                    <a:pt x="1888" y="594"/>
                  </a:lnTo>
                  <a:lnTo>
                    <a:pt x="1885" y="601"/>
                  </a:lnTo>
                  <a:lnTo>
                    <a:pt x="1877" y="613"/>
                  </a:lnTo>
                  <a:lnTo>
                    <a:pt x="1867" y="625"/>
                  </a:lnTo>
                  <a:lnTo>
                    <a:pt x="1856" y="637"/>
                  </a:lnTo>
                  <a:lnTo>
                    <a:pt x="1845" y="647"/>
                  </a:lnTo>
                  <a:lnTo>
                    <a:pt x="1834" y="655"/>
                  </a:lnTo>
                  <a:lnTo>
                    <a:pt x="1827" y="659"/>
                  </a:lnTo>
                  <a:lnTo>
                    <a:pt x="1727" y="659"/>
                  </a:lnTo>
                  <a:lnTo>
                    <a:pt x="1699" y="674"/>
                  </a:lnTo>
                  <a:lnTo>
                    <a:pt x="1664" y="694"/>
                  </a:lnTo>
                  <a:lnTo>
                    <a:pt x="1647" y="704"/>
                  </a:lnTo>
                  <a:lnTo>
                    <a:pt x="1630" y="713"/>
                  </a:lnTo>
                  <a:lnTo>
                    <a:pt x="1624" y="716"/>
                  </a:lnTo>
                  <a:lnTo>
                    <a:pt x="1617" y="718"/>
                  </a:lnTo>
                  <a:lnTo>
                    <a:pt x="1611" y="720"/>
                  </a:lnTo>
                  <a:lnTo>
                    <a:pt x="1607" y="721"/>
                  </a:lnTo>
                  <a:lnTo>
                    <a:pt x="1598" y="720"/>
                  </a:lnTo>
                  <a:lnTo>
                    <a:pt x="1587" y="719"/>
                  </a:lnTo>
                  <a:lnTo>
                    <a:pt x="1574" y="717"/>
                  </a:lnTo>
                  <a:lnTo>
                    <a:pt x="1560" y="714"/>
                  </a:lnTo>
                  <a:lnTo>
                    <a:pt x="1527" y="705"/>
                  </a:lnTo>
                  <a:lnTo>
                    <a:pt x="1493" y="696"/>
                  </a:lnTo>
                  <a:lnTo>
                    <a:pt x="1460" y="686"/>
                  </a:lnTo>
                  <a:lnTo>
                    <a:pt x="1430" y="676"/>
                  </a:lnTo>
                  <a:lnTo>
                    <a:pt x="1418" y="671"/>
                  </a:lnTo>
                  <a:lnTo>
                    <a:pt x="1407" y="667"/>
                  </a:lnTo>
                  <a:lnTo>
                    <a:pt x="1400" y="663"/>
                  </a:lnTo>
                  <a:lnTo>
                    <a:pt x="1394" y="659"/>
                  </a:lnTo>
                  <a:lnTo>
                    <a:pt x="1228" y="659"/>
                  </a:lnTo>
                  <a:lnTo>
                    <a:pt x="1169" y="646"/>
                  </a:lnTo>
                  <a:lnTo>
                    <a:pt x="1160" y="646"/>
                  </a:lnTo>
                  <a:lnTo>
                    <a:pt x="1151" y="646"/>
                  </a:lnTo>
                  <a:lnTo>
                    <a:pt x="1143" y="644"/>
                  </a:lnTo>
                  <a:lnTo>
                    <a:pt x="1133" y="641"/>
                  </a:lnTo>
                  <a:lnTo>
                    <a:pt x="1123" y="638"/>
                  </a:lnTo>
                  <a:lnTo>
                    <a:pt x="1112" y="633"/>
                  </a:lnTo>
                  <a:lnTo>
                    <a:pt x="1102" y="628"/>
                  </a:lnTo>
                  <a:lnTo>
                    <a:pt x="1092" y="622"/>
                  </a:lnTo>
                  <a:lnTo>
                    <a:pt x="1082" y="615"/>
                  </a:lnTo>
                  <a:lnTo>
                    <a:pt x="1073" y="608"/>
                  </a:lnTo>
                  <a:lnTo>
                    <a:pt x="1065" y="601"/>
                  </a:lnTo>
                  <a:lnTo>
                    <a:pt x="1056" y="592"/>
                  </a:lnTo>
                  <a:lnTo>
                    <a:pt x="1049" y="584"/>
                  </a:lnTo>
                  <a:lnTo>
                    <a:pt x="1044" y="576"/>
                  </a:lnTo>
                  <a:lnTo>
                    <a:pt x="1038" y="568"/>
                  </a:lnTo>
                  <a:lnTo>
                    <a:pt x="1036" y="560"/>
                  </a:lnTo>
                  <a:lnTo>
                    <a:pt x="1022" y="560"/>
                  </a:lnTo>
                  <a:lnTo>
                    <a:pt x="1008" y="558"/>
                  </a:lnTo>
                  <a:lnTo>
                    <a:pt x="994" y="555"/>
                  </a:lnTo>
                  <a:lnTo>
                    <a:pt x="980" y="552"/>
                  </a:lnTo>
                  <a:lnTo>
                    <a:pt x="953" y="543"/>
                  </a:lnTo>
                  <a:lnTo>
                    <a:pt x="923" y="532"/>
                  </a:lnTo>
                  <a:lnTo>
                    <a:pt x="893" y="522"/>
                  </a:lnTo>
                  <a:lnTo>
                    <a:pt x="863" y="513"/>
                  </a:lnTo>
                  <a:lnTo>
                    <a:pt x="846" y="510"/>
                  </a:lnTo>
                  <a:lnTo>
                    <a:pt x="831" y="507"/>
                  </a:lnTo>
                  <a:lnTo>
                    <a:pt x="813" y="505"/>
                  </a:lnTo>
                  <a:lnTo>
                    <a:pt x="797" y="505"/>
                  </a:lnTo>
                  <a:lnTo>
                    <a:pt x="786" y="504"/>
                  </a:lnTo>
                  <a:lnTo>
                    <a:pt x="770" y="501"/>
                  </a:lnTo>
                  <a:lnTo>
                    <a:pt x="763" y="499"/>
                  </a:lnTo>
                  <a:lnTo>
                    <a:pt x="756" y="497"/>
                  </a:lnTo>
                  <a:lnTo>
                    <a:pt x="752" y="495"/>
                  </a:lnTo>
                  <a:lnTo>
                    <a:pt x="750" y="493"/>
                  </a:lnTo>
                  <a:lnTo>
                    <a:pt x="746" y="485"/>
                  </a:lnTo>
                  <a:lnTo>
                    <a:pt x="744" y="477"/>
                  </a:lnTo>
                  <a:lnTo>
                    <a:pt x="743" y="470"/>
                  </a:lnTo>
                  <a:lnTo>
                    <a:pt x="743" y="461"/>
                  </a:lnTo>
                  <a:lnTo>
                    <a:pt x="743" y="456"/>
                  </a:lnTo>
                  <a:lnTo>
                    <a:pt x="743" y="449"/>
                  </a:lnTo>
                  <a:lnTo>
                    <a:pt x="743" y="440"/>
                  </a:lnTo>
                  <a:lnTo>
                    <a:pt x="743" y="431"/>
                  </a:lnTo>
                  <a:lnTo>
                    <a:pt x="741" y="431"/>
                  </a:lnTo>
                  <a:lnTo>
                    <a:pt x="736" y="428"/>
                  </a:lnTo>
                  <a:lnTo>
                    <a:pt x="732" y="426"/>
                  </a:lnTo>
                  <a:lnTo>
                    <a:pt x="728" y="422"/>
                  </a:lnTo>
                  <a:lnTo>
                    <a:pt x="717" y="414"/>
                  </a:lnTo>
                  <a:lnTo>
                    <a:pt x="705" y="403"/>
                  </a:lnTo>
                  <a:lnTo>
                    <a:pt x="695" y="391"/>
                  </a:lnTo>
                  <a:lnTo>
                    <a:pt x="686" y="379"/>
                  </a:lnTo>
                  <a:lnTo>
                    <a:pt x="681" y="372"/>
                  </a:lnTo>
                  <a:lnTo>
                    <a:pt x="679" y="367"/>
                  </a:lnTo>
                  <a:lnTo>
                    <a:pt x="677" y="361"/>
                  </a:lnTo>
                  <a:lnTo>
                    <a:pt x="677" y="357"/>
                  </a:lnTo>
                  <a:lnTo>
                    <a:pt x="661" y="356"/>
                  </a:lnTo>
                  <a:lnTo>
                    <a:pt x="645" y="355"/>
                  </a:lnTo>
                  <a:lnTo>
                    <a:pt x="630" y="353"/>
                  </a:lnTo>
                  <a:lnTo>
                    <a:pt x="616" y="351"/>
                  </a:lnTo>
                  <a:lnTo>
                    <a:pt x="602" y="348"/>
                  </a:lnTo>
                  <a:lnTo>
                    <a:pt x="589" y="344"/>
                  </a:lnTo>
                  <a:lnTo>
                    <a:pt x="576" y="340"/>
                  </a:lnTo>
                  <a:lnTo>
                    <a:pt x="564" y="335"/>
                  </a:lnTo>
                  <a:lnTo>
                    <a:pt x="552" y="329"/>
                  </a:lnTo>
                  <a:lnTo>
                    <a:pt x="541" y="323"/>
                  </a:lnTo>
                  <a:lnTo>
                    <a:pt x="531" y="315"/>
                  </a:lnTo>
                  <a:lnTo>
                    <a:pt x="522" y="307"/>
                  </a:lnTo>
                  <a:lnTo>
                    <a:pt x="512" y="299"/>
                  </a:lnTo>
                  <a:lnTo>
                    <a:pt x="505" y="290"/>
                  </a:lnTo>
                  <a:lnTo>
                    <a:pt x="497" y="281"/>
                  </a:lnTo>
                  <a:lnTo>
                    <a:pt x="490" y="271"/>
                  </a:lnTo>
                  <a:lnTo>
                    <a:pt x="475" y="268"/>
                  </a:lnTo>
                  <a:lnTo>
                    <a:pt x="463" y="267"/>
                  </a:lnTo>
                  <a:lnTo>
                    <a:pt x="454" y="267"/>
                  </a:lnTo>
                  <a:lnTo>
                    <a:pt x="449" y="268"/>
                  </a:lnTo>
                  <a:lnTo>
                    <a:pt x="444" y="270"/>
                  </a:lnTo>
                  <a:lnTo>
                    <a:pt x="442" y="273"/>
                  </a:lnTo>
                  <a:lnTo>
                    <a:pt x="441" y="277"/>
                  </a:lnTo>
                  <a:lnTo>
                    <a:pt x="441" y="281"/>
                  </a:lnTo>
                  <a:lnTo>
                    <a:pt x="441" y="286"/>
                  </a:lnTo>
                  <a:lnTo>
                    <a:pt x="441" y="291"/>
                  </a:lnTo>
                  <a:lnTo>
                    <a:pt x="440" y="296"/>
                  </a:lnTo>
                  <a:lnTo>
                    <a:pt x="439" y="301"/>
                  </a:lnTo>
                  <a:lnTo>
                    <a:pt x="436" y="307"/>
                  </a:lnTo>
                  <a:lnTo>
                    <a:pt x="430" y="311"/>
                  </a:lnTo>
                  <a:lnTo>
                    <a:pt x="422" y="316"/>
                  </a:lnTo>
                  <a:lnTo>
                    <a:pt x="411" y="320"/>
                  </a:lnTo>
                  <a:lnTo>
                    <a:pt x="407" y="320"/>
                  </a:lnTo>
                  <a:lnTo>
                    <a:pt x="403" y="321"/>
                  </a:lnTo>
                  <a:lnTo>
                    <a:pt x="400" y="322"/>
                  </a:lnTo>
                  <a:lnTo>
                    <a:pt x="398" y="323"/>
                  </a:lnTo>
                  <a:lnTo>
                    <a:pt x="397" y="325"/>
                  </a:lnTo>
                  <a:lnTo>
                    <a:pt x="396" y="327"/>
                  </a:lnTo>
                  <a:lnTo>
                    <a:pt x="396" y="329"/>
                  </a:lnTo>
                  <a:lnTo>
                    <a:pt x="396" y="332"/>
                  </a:lnTo>
                  <a:lnTo>
                    <a:pt x="401" y="344"/>
                  </a:lnTo>
                  <a:lnTo>
                    <a:pt x="410" y="357"/>
                  </a:lnTo>
                  <a:lnTo>
                    <a:pt x="415" y="364"/>
                  </a:lnTo>
                  <a:lnTo>
                    <a:pt x="419" y="371"/>
                  </a:lnTo>
                  <a:lnTo>
                    <a:pt x="421" y="379"/>
                  </a:lnTo>
                  <a:lnTo>
                    <a:pt x="423" y="385"/>
                  </a:lnTo>
                  <a:lnTo>
                    <a:pt x="423" y="388"/>
                  </a:lnTo>
                  <a:lnTo>
                    <a:pt x="422" y="390"/>
                  </a:lnTo>
                  <a:lnTo>
                    <a:pt x="421" y="393"/>
                  </a:lnTo>
                  <a:lnTo>
                    <a:pt x="420" y="395"/>
                  </a:lnTo>
                  <a:lnTo>
                    <a:pt x="417" y="397"/>
                  </a:lnTo>
                  <a:lnTo>
                    <a:pt x="414" y="398"/>
                  </a:lnTo>
                  <a:lnTo>
                    <a:pt x="409" y="399"/>
                  </a:lnTo>
                  <a:lnTo>
                    <a:pt x="405" y="400"/>
                  </a:lnTo>
                  <a:lnTo>
                    <a:pt x="392" y="400"/>
                  </a:lnTo>
                  <a:lnTo>
                    <a:pt x="377" y="400"/>
                  </a:lnTo>
                  <a:lnTo>
                    <a:pt x="370" y="400"/>
                  </a:lnTo>
                  <a:lnTo>
                    <a:pt x="361" y="399"/>
                  </a:lnTo>
                  <a:lnTo>
                    <a:pt x="351" y="397"/>
                  </a:lnTo>
                  <a:lnTo>
                    <a:pt x="341" y="395"/>
                  </a:lnTo>
                  <a:lnTo>
                    <a:pt x="331" y="393"/>
                  </a:lnTo>
                  <a:lnTo>
                    <a:pt x="321" y="390"/>
                  </a:lnTo>
                  <a:lnTo>
                    <a:pt x="313" y="386"/>
                  </a:lnTo>
                  <a:lnTo>
                    <a:pt x="305" y="382"/>
                  </a:lnTo>
                  <a:lnTo>
                    <a:pt x="303" y="387"/>
                  </a:lnTo>
                  <a:lnTo>
                    <a:pt x="302" y="393"/>
                  </a:lnTo>
                  <a:lnTo>
                    <a:pt x="303" y="401"/>
                  </a:lnTo>
                  <a:lnTo>
                    <a:pt x="303" y="409"/>
                  </a:lnTo>
                  <a:lnTo>
                    <a:pt x="307" y="427"/>
                  </a:lnTo>
                  <a:lnTo>
                    <a:pt x="311" y="448"/>
                  </a:lnTo>
                  <a:lnTo>
                    <a:pt x="316" y="467"/>
                  </a:lnTo>
                  <a:lnTo>
                    <a:pt x="320" y="483"/>
                  </a:lnTo>
                  <a:lnTo>
                    <a:pt x="320" y="491"/>
                  </a:lnTo>
                  <a:lnTo>
                    <a:pt x="320" y="497"/>
                  </a:lnTo>
                  <a:lnTo>
                    <a:pt x="320" y="502"/>
                  </a:lnTo>
                  <a:lnTo>
                    <a:pt x="318" y="505"/>
                  </a:lnTo>
                  <a:lnTo>
                    <a:pt x="292" y="503"/>
                  </a:lnTo>
                  <a:lnTo>
                    <a:pt x="254" y="503"/>
                  </a:lnTo>
                  <a:lnTo>
                    <a:pt x="244" y="504"/>
                  </a:lnTo>
                  <a:lnTo>
                    <a:pt x="236" y="505"/>
                  </a:lnTo>
                  <a:lnTo>
                    <a:pt x="227" y="507"/>
                  </a:lnTo>
                  <a:lnTo>
                    <a:pt x="220" y="510"/>
                  </a:lnTo>
                  <a:lnTo>
                    <a:pt x="214" y="513"/>
                  </a:lnTo>
                  <a:lnTo>
                    <a:pt x="209" y="517"/>
                  </a:lnTo>
                  <a:lnTo>
                    <a:pt x="207" y="520"/>
                  </a:lnTo>
                  <a:lnTo>
                    <a:pt x="206" y="523"/>
                  </a:lnTo>
                  <a:lnTo>
                    <a:pt x="205" y="526"/>
                  </a:lnTo>
                  <a:lnTo>
                    <a:pt x="205" y="529"/>
                  </a:lnTo>
                  <a:lnTo>
                    <a:pt x="216" y="531"/>
                  </a:lnTo>
                  <a:lnTo>
                    <a:pt x="226" y="534"/>
                  </a:lnTo>
                  <a:lnTo>
                    <a:pt x="233" y="538"/>
                  </a:lnTo>
                  <a:lnTo>
                    <a:pt x="239" y="544"/>
                  </a:lnTo>
                  <a:lnTo>
                    <a:pt x="243" y="550"/>
                  </a:lnTo>
                  <a:lnTo>
                    <a:pt x="247" y="556"/>
                  </a:lnTo>
                  <a:lnTo>
                    <a:pt x="250" y="563"/>
                  </a:lnTo>
                  <a:lnTo>
                    <a:pt x="252" y="569"/>
                  </a:lnTo>
                  <a:lnTo>
                    <a:pt x="255" y="583"/>
                  </a:lnTo>
                  <a:lnTo>
                    <a:pt x="260" y="595"/>
                  </a:lnTo>
                  <a:lnTo>
                    <a:pt x="262" y="601"/>
                  </a:lnTo>
                  <a:lnTo>
                    <a:pt x="266" y="605"/>
                  </a:lnTo>
                  <a:lnTo>
                    <a:pt x="272" y="608"/>
                  </a:lnTo>
                  <a:lnTo>
                    <a:pt x="278" y="610"/>
                  </a:lnTo>
                  <a:lnTo>
                    <a:pt x="276" y="614"/>
                  </a:lnTo>
                  <a:lnTo>
                    <a:pt x="275" y="618"/>
                  </a:lnTo>
                  <a:lnTo>
                    <a:pt x="275" y="621"/>
                  </a:lnTo>
                  <a:lnTo>
                    <a:pt x="275" y="625"/>
                  </a:lnTo>
                  <a:lnTo>
                    <a:pt x="277" y="632"/>
                  </a:lnTo>
                  <a:lnTo>
                    <a:pt x="278" y="640"/>
                  </a:lnTo>
                  <a:lnTo>
                    <a:pt x="277" y="658"/>
                  </a:lnTo>
                  <a:lnTo>
                    <a:pt x="274" y="674"/>
                  </a:lnTo>
                  <a:lnTo>
                    <a:pt x="270" y="688"/>
                  </a:lnTo>
                  <a:lnTo>
                    <a:pt x="264" y="700"/>
                  </a:lnTo>
                  <a:lnTo>
                    <a:pt x="261" y="705"/>
                  </a:lnTo>
                  <a:lnTo>
                    <a:pt x="257" y="711"/>
                  </a:lnTo>
                  <a:lnTo>
                    <a:pt x="252" y="716"/>
                  </a:lnTo>
                  <a:lnTo>
                    <a:pt x="248" y="720"/>
                  </a:lnTo>
                  <a:lnTo>
                    <a:pt x="242" y="724"/>
                  </a:lnTo>
                  <a:lnTo>
                    <a:pt x="237" y="727"/>
                  </a:lnTo>
                  <a:lnTo>
                    <a:pt x="231" y="730"/>
                  </a:lnTo>
                  <a:lnTo>
                    <a:pt x="225" y="733"/>
                  </a:lnTo>
                  <a:lnTo>
                    <a:pt x="206" y="735"/>
                  </a:lnTo>
                  <a:lnTo>
                    <a:pt x="182" y="737"/>
                  </a:lnTo>
                  <a:lnTo>
                    <a:pt x="170" y="739"/>
                  </a:lnTo>
                  <a:lnTo>
                    <a:pt x="158" y="741"/>
                  </a:lnTo>
                  <a:lnTo>
                    <a:pt x="152" y="743"/>
                  </a:lnTo>
                  <a:lnTo>
                    <a:pt x="147" y="745"/>
                  </a:lnTo>
                  <a:lnTo>
                    <a:pt x="142" y="748"/>
                  </a:lnTo>
                  <a:lnTo>
                    <a:pt x="139" y="751"/>
                  </a:lnTo>
                  <a:lnTo>
                    <a:pt x="134" y="758"/>
                  </a:lnTo>
                  <a:lnTo>
                    <a:pt x="127" y="770"/>
                  </a:lnTo>
                  <a:lnTo>
                    <a:pt x="123" y="776"/>
                  </a:lnTo>
                  <a:lnTo>
                    <a:pt x="118" y="781"/>
                  </a:lnTo>
                  <a:lnTo>
                    <a:pt x="113" y="785"/>
                  </a:lnTo>
                  <a:lnTo>
                    <a:pt x="105" y="788"/>
                  </a:lnTo>
                  <a:lnTo>
                    <a:pt x="81" y="794"/>
                  </a:lnTo>
                  <a:lnTo>
                    <a:pt x="45" y="800"/>
                  </a:lnTo>
                  <a:lnTo>
                    <a:pt x="27" y="804"/>
                  </a:lnTo>
                  <a:lnTo>
                    <a:pt x="13" y="807"/>
                  </a:lnTo>
                  <a:lnTo>
                    <a:pt x="3" y="810"/>
                  </a:lnTo>
                  <a:lnTo>
                    <a:pt x="0" y="812"/>
                  </a:lnTo>
                  <a:lnTo>
                    <a:pt x="0" y="824"/>
                  </a:lnTo>
                  <a:lnTo>
                    <a:pt x="3" y="833"/>
                  </a:lnTo>
                  <a:lnTo>
                    <a:pt x="6" y="842"/>
                  </a:lnTo>
                  <a:lnTo>
                    <a:pt x="9" y="850"/>
                  </a:lnTo>
                  <a:lnTo>
                    <a:pt x="14" y="859"/>
                  </a:lnTo>
                  <a:lnTo>
                    <a:pt x="18" y="869"/>
                  </a:lnTo>
                  <a:lnTo>
                    <a:pt x="23" y="880"/>
                  </a:lnTo>
                  <a:lnTo>
                    <a:pt x="26" y="893"/>
                  </a:lnTo>
                  <a:lnTo>
                    <a:pt x="40" y="894"/>
                  </a:lnTo>
                  <a:lnTo>
                    <a:pt x="53" y="896"/>
                  </a:lnTo>
                  <a:lnTo>
                    <a:pt x="59" y="897"/>
                  </a:lnTo>
                  <a:lnTo>
                    <a:pt x="64" y="899"/>
                  </a:lnTo>
                  <a:lnTo>
                    <a:pt x="70" y="902"/>
                  </a:lnTo>
                  <a:lnTo>
                    <a:pt x="74" y="905"/>
                  </a:lnTo>
                  <a:lnTo>
                    <a:pt x="79" y="909"/>
                  </a:lnTo>
                  <a:lnTo>
                    <a:pt x="83" y="913"/>
                  </a:lnTo>
                  <a:lnTo>
                    <a:pt x="87" y="918"/>
                  </a:lnTo>
                  <a:lnTo>
                    <a:pt x="90" y="924"/>
                  </a:lnTo>
                  <a:lnTo>
                    <a:pt x="93" y="931"/>
                  </a:lnTo>
                  <a:lnTo>
                    <a:pt x="95" y="938"/>
                  </a:lnTo>
                  <a:lnTo>
                    <a:pt x="97" y="946"/>
                  </a:lnTo>
                  <a:lnTo>
                    <a:pt x="98" y="95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96" name="Freeform 15">
              <a:extLst>
                <a:ext uri="{FF2B5EF4-FFF2-40B4-BE49-F238E27FC236}">
                  <a16:creationId xmlns:a16="http://schemas.microsoft.com/office/drawing/2014/main" id="{0D631B56-64D3-C34D-8E2B-B1926EE6B8AC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6177076" y="2270916"/>
              <a:ext cx="269227" cy="303317"/>
            </a:xfrm>
            <a:custGeom>
              <a:avLst/>
              <a:gdLst>
                <a:gd name="T0" fmla="*/ 151048 w 504"/>
                <a:gd name="T1" fmla="*/ 256896 h 524"/>
                <a:gd name="T2" fmla="*/ 112082 w 504"/>
                <a:gd name="T3" fmla="*/ 263149 h 524"/>
                <a:gd name="T4" fmla="*/ 102888 w 504"/>
                <a:gd name="T5" fmla="*/ 269402 h 524"/>
                <a:gd name="T6" fmla="*/ 91943 w 504"/>
                <a:gd name="T7" fmla="*/ 272008 h 524"/>
                <a:gd name="T8" fmla="*/ 67862 w 504"/>
                <a:gd name="T9" fmla="*/ 273050 h 524"/>
                <a:gd name="T10" fmla="*/ 46409 w 504"/>
                <a:gd name="T11" fmla="*/ 272008 h 524"/>
                <a:gd name="T12" fmla="*/ 41155 w 504"/>
                <a:gd name="T13" fmla="*/ 268881 h 524"/>
                <a:gd name="T14" fmla="*/ 31085 w 504"/>
                <a:gd name="T15" fmla="*/ 265234 h 524"/>
                <a:gd name="T16" fmla="*/ 15762 w 504"/>
                <a:gd name="T17" fmla="*/ 258460 h 524"/>
                <a:gd name="T18" fmla="*/ 9632 w 504"/>
                <a:gd name="T19" fmla="*/ 253249 h 524"/>
                <a:gd name="T20" fmla="*/ 8756 w 504"/>
                <a:gd name="T21" fmla="*/ 248559 h 524"/>
                <a:gd name="T22" fmla="*/ 11821 w 504"/>
                <a:gd name="T23" fmla="*/ 241264 h 524"/>
                <a:gd name="T24" fmla="*/ 14010 w 504"/>
                <a:gd name="T25" fmla="*/ 231884 h 524"/>
                <a:gd name="T26" fmla="*/ 12259 w 504"/>
                <a:gd name="T27" fmla="*/ 225110 h 524"/>
                <a:gd name="T28" fmla="*/ 4378 w 504"/>
                <a:gd name="T29" fmla="*/ 217294 h 524"/>
                <a:gd name="T30" fmla="*/ 438 w 504"/>
                <a:gd name="T31" fmla="*/ 212083 h 524"/>
                <a:gd name="T32" fmla="*/ 438 w 504"/>
                <a:gd name="T33" fmla="*/ 203745 h 524"/>
                <a:gd name="T34" fmla="*/ 7443 w 504"/>
                <a:gd name="T35" fmla="*/ 187592 h 524"/>
                <a:gd name="T36" fmla="*/ 21015 w 504"/>
                <a:gd name="T37" fmla="*/ 170917 h 524"/>
                <a:gd name="T38" fmla="*/ 37653 w 504"/>
                <a:gd name="T39" fmla="*/ 155805 h 524"/>
                <a:gd name="T40" fmla="*/ 54290 w 504"/>
                <a:gd name="T41" fmla="*/ 145383 h 524"/>
                <a:gd name="T42" fmla="*/ 70051 w 504"/>
                <a:gd name="T43" fmla="*/ 141736 h 524"/>
                <a:gd name="T44" fmla="*/ 67862 w 504"/>
                <a:gd name="T45" fmla="*/ 137567 h 524"/>
                <a:gd name="T46" fmla="*/ 62171 w 504"/>
                <a:gd name="T47" fmla="*/ 134962 h 524"/>
                <a:gd name="T48" fmla="*/ 58230 w 504"/>
                <a:gd name="T49" fmla="*/ 130793 h 524"/>
                <a:gd name="T50" fmla="*/ 55603 w 504"/>
                <a:gd name="T51" fmla="*/ 119329 h 524"/>
                <a:gd name="T52" fmla="*/ 54290 w 504"/>
                <a:gd name="T53" fmla="*/ 101612 h 524"/>
                <a:gd name="T54" fmla="*/ 50349 w 504"/>
                <a:gd name="T55" fmla="*/ 83895 h 524"/>
                <a:gd name="T56" fmla="*/ 43782 w 504"/>
                <a:gd name="T57" fmla="*/ 69826 h 524"/>
                <a:gd name="T58" fmla="*/ 29772 w 504"/>
                <a:gd name="T59" fmla="*/ 46898 h 524"/>
                <a:gd name="T60" fmla="*/ 37653 w 504"/>
                <a:gd name="T61" fmla="*/ 31265 h 524"/>
                <a:gd name="T62" fmla="*/ 46409 w 504"/>
                <a:gd name="T63" fmla="*/ 29181 h 524"/>
                <a:gd name="T64" fmla="*/ 56917 w 504"/>
                <a:gd name="T65" fmla="*/ 30223 h 524"/>
                <a:gd name="T66" fmla="*/ 60857 w 504"/>
                <a:gd name="T67" fmla="*/ 31786 h 524"/>
                <a:gd name="T68" fmla="*/ 70051 w 504"/>
                <a:gd name="T69" fmla="*/ 29181 h 524"/>
                <a:gd name="T70" fmla="*/ 71803 w 504"/>
                <a:gd name="T71" fmla="*/ 17196 h 524"/>
                <a:gd name="T72" fmla="*/ 74867 w 504"/>
                <a:gd name="T73" fmla="*/ 6774 h 524"/>
                <a:gd name="T74" fmla="*/ 81873 w 504"/>
                <a:gd name="T75" fmla="*/ 0 h 524"/>
                <a:gd name="T76" fmla="*/ 98510 w 504"/>
                <a:gd name="T77" fmla="*/ 0 h 524"/>
                <a:gd name="T78" fmla="*/ 111207 w 504"/>
                <a:gd name="T79" fmla="*/ 4169 h 524"/>
                <a:gd name="T80" fmla="*/ 122590 w 504"/>
                <a:gd name="T81" fmla="*/ 10943 h 524"/>
                <a:gd name="T82" fmla="*/ 122152 w 504"/>
                <a:gd name="T83" fmla="*/ 32307 h 524"/>
                <a:gd name="T84" fmla="*/ 127844 w 504"/>
                <a:gd name="T85" fmla="*/ 40124 h 524"/>
                <a:gd name="T86" fmla="*/ 139665 w 504"/>
                <a:gd name="T87" fmla="*/ 48982 h 524"/>
                <a:gd name="T88" fmla="*/ 155864 w 504"/>
                <a:gd name="T89" fmla="*/ 62009 h 524"/>
                <a:gd name="T90" fmla="*/ 151486 w 504"/>
                <a:gd name="T91" fmla="*/ 70347 h 524"/>
                <a:gd name="T92" fmla="*/ 148859 w 504"/>
                <a:gd name="T93" fmla="*/ 79726 h 524"/>
                <a:gd name="T94" fmla="*/ 150611 w 504"/>
                <a:gd name="T95" fmla="*/ 91711 h 524"/>
                <a:gd name="T96" fmla="*/ 158929 w 504"/>
                <a:gd name="T97" fmla="*/ 104218 h 524"/>
                <a:gd name="T98" fmla="*/ 165497 w 504"/>
                <a:gd name="T99" fmla="*/ 109428 h 524"/>
                <a:gd name="T100" fmla="*/ 168999 w 504"/>
                <a:gd name="T101" fmla="*/ 133398 h 524"/>
                <a:gd name="T102" fmla="*/ 176880 w 504"/>
                <a:gd name="T103" fmla="*/ 150594 h 524"/>
                <a:gd name="T104" fmla="*/ 189139 w 504"/>
                <a:gd name="T105" fmla="*/ 164143 h 524"/>
                <a:gd name="T106" fmla="*/ 202711 w 504"/>
                <a:gd name="T107" fmla="*/ 174564 h 524"/>
                <a:gd name="T108" fmla="*/ 204025 w 504"/>
                <a:gd name="T109" fmla="*/ 203224 h 524"/>
                <a:gd name="T110" fmla="*/ 173815 w 504"/>
                <a:gd name="T111" fmla="*/ 238137 h 5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04" h="524">
                  <a:moveTo>
                    <a:pt x="365" y="493"/>
                  </a:moveTo>
                  <a:lnTo>
                    <a:pt x="355" y="493"/>
                  </a:lnTo>
                  <a:lnTo>
                    <a:pt x="345" y="493"/>
                  </a:lnTo>
                  <a:lnTo>
                    <a:pt x="266" y="493"/>
                  </a:lnTo>
                  <a:lnTo>
                    <a:pt x="262" y="500"/>
                  </a:lnTo>
                  <a:lnTo>
                    <a:pt x="256" y="505"/>
                  </a:lnTo>
                  <a:lnTo>
                    <a:pt x="250" y="510"/>
                  </a:lnTo>
                  <a:lnTo>
                    <a:pt x="243" y="513"/>
                  </a:lnTo>
                  <a:lnTo>
                    <a:pt x="235" y="517"/>
                  </a:lnTo>
                  <a:lnTo>
                    <a:pt x="228" y="519"/>
                  </a:lnTo>
                  <a:lnTo>
                    <a:pt x="219" y="521"/>
                  </a:lnTo>
                  <a:lnTo>
                    <a:pt x="210" y="522"/>
                  </a:lnTo>
                  <a:lnTo>
                    <a:pt x="191" y="524"/>
                  </a:lnTo>
                  <a:lnTo>
                    <a:pt x="173" y="524"/>
                  </a:lnTo>
                  <a:lnTo>
                    <a:pt x="155" y="524"/>
                  </a:lnTo>
                  <a:lnTo>
                    <a:pt x="140" y="524"/>
                  </a:lnTo>
                  <a:lnTo>
                    <a:pt x="121" y="523"/>
                  </a:lnTo>
                  <a:lnTo>
                    <a:pt x="106" y="522"/>
                  </a:lnTo>
                  <a:lnTo>
                    <a:pt x="100" y="521"/>
                  </a:lnTo>
                  <a:lnTo>
                    <a:pt x="96" y="519"/>
                  </a:lnTo>
                  <a:lnTo>
                    <a:pt x="94" y="516"/>
                  </a:lnTo>
                  <a:lnTo>
                    <a:pt x="93" y="512"/>
                  </a:lnTo>
                  <a:lnTo>
                    <a:pt x="82" y="511"/>
                  </a:lnTo>
                  <a:lnTo>
                    <a:pt x="71" y="509"/>
                  </a:lnTo>
                  <a:lnTo>
                    <a:pt x="59" y="505"/>
                  </a:lnTo>
                  <a:lnTo>
                    <a:pt x="47" y="501"/>
                  </a:lnTo>
                  <a:lnTo>
                    <a:pt x="36" y="496"/>
                  </a:lnTo>
                  <a:lnTo>
                    <a:pt x="28" y="491"/>
                  </a:lnTo>
                  <a:lnTo>
                    <a:pt x="25" y="489"/>
                  </a:lnTo>
                  <a:lnTo>
                    <a:pt x="22" y="486"/>
                  </a:lnTo>
                  <a:lnTo>
                    <a:pt x="20" y="484"/>
                  </a:lnTo>
                  <a:lnTo>
                    <a:pt x="20" y="481"/>
                  </a:lnTo>
                  <a:lnTo>
                    <a:pt x="20" y="477"/>
                  </a:lnTo>
                  <a:lnTo>
                    <a:pt x="22" y="472"/>
                  </a:lnTo>
                  <a:lnTo>
                    <a:pt x="25" y="467"/>
                  </a:lnTo>
                  <a:lnTo>
                    <a:pt x="27" y="463"/>
                  </a:lnTo>
                  <a:lnTo>
                    <a:pt x="31" y="456"/>
                  </a:lnTo>
                  <a:lnTo>
                    <a:pt x="33" y="450"/>
                  </a:lnTo>
                  <a:lnTo>
                    <a:pt x="32" y="445"/>
                  </a:lnTo>
                  <a:lnTo>
                    <a:pt x="31" y="440"/>
                  </a:lnTo>
                  <a:lnTo>
                    <a:pt x="30" y="436"/>
                  </a:lnTo>
                  <a:lnTo>
                    <a:pt x="28" y="432"/>
                  </a:lnTo>
                  <a:lnTo>
                    <a:pt x="22" y="426"/>
                  </a:lnTo>
                  <a:lnTo>
                    <a:pt x="17" y="421"/>
                  </a:lnTo>
                  <a:lnTo>
                    <a:pt x="10" y="417"/>
                  </a:lnTo>
                  <a:lnTo>
                    <a:pt x="5" y="412"/>
                  </a:lnTo>
                  <a:lnTo>
                    <a:pt x="3" y="409"/>
                  </a:lnTo>
                  <a:lnTo>
                    <a:pt x="1" y="407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1" y="391"/>
                  </a:lnTo>
                  <a:lnTo>
                    <a:pt x="5" y="381"/>
                  </a:lnTo>
                  <a:lnTo>
                    <a:pt x="10" y="371"/>
                  </a:lnTo>
                  <a:lnTo>
                    <a:pt x="17" y="360"/>
                  </a:lnTo>
                  <a:lnTo>
                    <a:pt x="26" y="349"/>
                  </a:lnTo>
                  <a:lnTo>
                    <a:pt x="37" y="338"/>
                  </a:lnTo>
                  <a:lnTo>
                    <a:pt x="48" y="328"/>
                  </a:lnTo>
                  <a:lnTo>
                    <a:pt x="60" y="318"/>
                  </a:lnTo>
                  <a:lnTo>
                    <a:pt x="73" y="309"/>
                  </a:lnTo>
                  <a:lnTo>
                    <a:pt x="86" y="299"/>
                  </a:lnTo>
                  <a:lnTo>
                    <a:pt x="99" y="291"/>
                  </a:lnTo>
                  <a:lnTo>
                    <a:pt x="112" y="285"/>
                  </a:lnTo>
                  <a:lnTo>
                    <a:pt x="124" y="279"/>
                  </a:lnTo>
                  <a:lnTo>
                    <a:pt x="138" y="275"/>
                  </a:lnTo>
                  <a:lnTo>
                    <a:pt x="149" y="272"/>
                  </a:lnTo>
                  <a:lnTo>
                    <a:pt x="160" y="272"/>
                  </a:lnTo>
                  <a:lnTo>
                    <a:pt x="166" y="266"/>
                  </a:lnTo>
                  <a:lnTo>
                    <a:pt x="160" y="265"/>
                  </a:lnTo>
                  <a:lnTo>
                    <a:pt x="155" y="264"/>
                  </a:lnTo>
                  <a:lnTo>
                    <a:pt x="150" y="263"/>
                  </a:lnTo>
                  <a:lnTo>
                    <a:pt x="145" y="261"/>
                  </a:lnTo>
                  <a:lnTo>
                    <a:pt x="142" y="259"/>
                  </a:lnTo>
                  <a:lnTo>
                    <a:pt x="139" y="257"/>
                  </a:lnTo>
                  <a:lnTo>
                    <a:pt x="135" y="254"/>
                  </a:lnTo>
                  <a:lnTo>
                    <a:pt x="133" y="251"/>
                  </a:lnTo>
                  <a:lnTo>
                    <a:pt x="130" y="244"/>
                  </a:lnTo>
                  <a:lnTo>
                    <a:pt x="128" y="236"/>
                  </a:lnTo>
                  <a:lnTo>
                    <a:pt x="127" y="229"/>
                  </a:lnTo>
                  <a:lnTo>
                    <a:pt x="127" y="222"/>
                  </a:lnTo>
                  <a:lnTo>
                    <a:pt x="126" y="208"/>
                  </a:lnTo>
                  <a:lnTo>
                    <a:pt x="124" y="195"/>
                  </a:lnTo>
                  <a:lnTo>
                    <a:pt x="121" y="182"/>
                  </a:lnTo>
                  <a:lnTo>
                    <a:pt x="119" y="171"/>
                  </a:lnTo>
                  <a:lnTo>
                    <a:pt x="115" y="161"/>
                  </a:lnTo>
                  <a:lnTo>
                    <a:pt x="110" y="152"/>
                  </a:lnTo>
                  <a:lnTo>
                    <a:pt x="106" y="143"/>
                  </a:lnTo>
                  <a:lnTo>
                    <a:pt x="100" y="134"/>
                  </a:lnTo>
                  <a:lnTo>
                    <a:pt x="89" y="119"/>
                  </a:lnTo>
                  <a:lnTo>
                    <a:pt x="78" y="104"/>
                  </a:lnTo>
                  <a:lnTo>
                    <a:pt x="68" y="90"/>
                  </a:lnTo>
                  <a:lnTo>
                    <a:pt x="60" y="74"/>
                  </a:lnTo>
                  <a:lnTo>
                    <a:pt x="74" y="66"/>
                  </a:lnTo>
                  <a:lnTo>
                    <a:pt x="86" y="60"/>
                  </a:lnTo>
                  <a:lnTo>
                    <a:pt x="93" y="58"/>
                  </a:lnTo>
                  <a:lnTo>
                    <a:pt x="99" y="57"/>
                  </a:lnTo>
                  <a:lnTo>
                    <a:pt x="106" y="56"/>
                  </a:lnTo>
                  <a:lnTo>
                    <a:pt x="112" y="56"/>
                  </a:lnTo>
                  <a:lnTo>
                    <a:pt x="123" y="56"/>
                  </a:lnTo>
                  <a:lnTo>
                    <a:pt x="130" y="58"/>
                  </a:lnTo>
                  <a:lnTo>
                    <a:pt x="133" y="59"/>
                  </a:lnTo>
                  <a:lnTo>
                    <a:pt x="137" y="60"/>
                  </a:lnTo>
                  <a:lnTo>
                    <a:pt x="139" y="61"/>
                  </a:lnTo>
                  <a:lnTo>
                    <a:pt x="143" y="61"/>
                  </a:lnTo>
                  <a:lnTo>
                    <a:pt x="149" y="59"/>
                  </a:lnTo>
                  <a:lnTo>
                    <a:pt x="160" y="56"/>
                  </a:lnTo>
                  <a:lnTo>
                    <a:pt x="160" y="47"/>
                  </a:lnTo>
                  <a:lnTo>
                    <a:pt x="162" y="40"/>
                  </a:lnTo>
                  <a:lnTo>
                    <a:pt x="164" y="33"/>
                  </a:lnTo>
                  <a:lnTo>
                    <a:pt x="166" y="25"/>
                  </a:lnTo>
                  <a:lnTo>
                    <a:pt x="168" y="19"/>
                  </a:lnTo>
                  <a:lnTo>
                    <a:pt x="171" y="13"/>
                  </a:lnTo>
                  <a:lnTo>
                    <a:pt x="172" y="7"/>
                  </a:lnTo>
                  <a:lnTo>
                    <a:pt x="173" y="0"/>
                  </a:lnTo>
                  <a:lnTo>
                    <a:pt x="187" y="0"/>
                  </a:lnTo>
                  <a:lnTo>
                    <a:pt x="201" y="0"/>
                  </a:lnTo>
                  <a:lnTo>
                    <a:pt x="214" y="0"/>
                  </a:lnTo>
                  <a:lnTo>
                    <a:pt x="225" y="0"/>
                  </a:lnTo>
                  <a:lnTo>
                    <a:pt x="235" y="1"/>
                  </a:lnTo>
                  <a:lnTo>
                    <a:pt x="244" y="4"/>
                  </a:lnTo>
                  <a:lnTo>
                    <a:pt x="254" y="8"/>
                  </a:lnTo>
                  <a:lnTo>
                    <a:pt x="263" y="12"/>
                  </a:lnTo>
                  <a:lnTo>
                    <a:pt x="270" y="17"/>
                  </a:lnTo>
                  <a:lnTo>
                    <a:pt x="280" y="21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279" y="62"/>
                  </a:lnTo>
                  <a:lnTo>
                    <a:pt x="283" y="67"/>
                  </a:lnTo>
                  <a:lnTo>
                    <a:pt x="287" y="72"/>
                  </a:lnTo>
                  <a:lnTo>
                    <a:pt x="292" y="77"/>
                  </a:lnTo>
                  <a:lnTo>
                    <a:pt x="297" y="82"/>
                  </a:lnTo>
                  <a:lnTo>
                    <a:pt x="308" y="88"/>
                  </a:lnTo>
                  <a:lnTo>
                    <a:pt x="319" y="94"/>
                  </a:lnTo>
                  <a:lnTo>
                    <a:pt x="341" y="103"/>
                  </a:lnTo>
                  <a:lnTo>
                    <a:pt x="358" y="111"/>
                  </a:lnTo>
                  <a:lnTo>
                    <a:pt x="356" y="119"/>
                  </a:lnTo>
                  <a:lnTo>
                    <a:pt x="353" y="126"/>
                  </a:lnTo>
                  <a:lnTo>
                    <a:pt x="350" y="131"/>
                  </a:lnTo>
                  <a:lnTo>
                    <a:pt x="346" y="135"/>
                  </a:lnTo>
                  <a:lnTo>
                    <a:pt x="343" y="141"/>
                  </a:lnTo>
                  <a:lnTo>
                    <a:pt x="341" y="146"/>
                  </a:lnTo>
                  <a:lnTo>
                    <a:pt x="340" y="153"/>
                  </a:lnTo>
                  <a:lnTo>
                    <a:pt x="339" y="161"/>
                  </a:lnTo>
                  <a:lnTo>
                    <a:pt x="340" y="168"/>
                  </a:lnTo>
                  <a:lnTo>
                    <a:pt x="344" y="176"/>
                  </a:lnTo>
                  <a:lnTo>
                    <a:pt x="350" y="184"/>
                  </a:lnTo>
                  <a:lnTo>
                    <a:pt x="356" y="193"/>
                  </a:lnTo>
                  <a:lnTo>
                    <a:pt x="363" y="200"/>
                  </a:lnTo>
                  <a:lnTo>
                    <a:pt x="369" y="205"/>
                  </a:lnTo>
                  <a:lnTo>
                    <a:pt x="375" y="209"/>
                  </a:lnTo>
                  <a:lnTo>
                    <a:pt x="378" y="210"/>
                  </a:lnTo>
                  <a:lnTo>
                    <a:pt x="379" y="226"/>
                  </a:lnTo>
                  <a:lnTo>
                    <a:pt x="381" y="241"/>
                  </a:lnTo>
                  <a:lnTo>
                    <a:pt x="386" y="256"/>
                  </a:lnTo>
                  <a:lnTo>
                    <a:pt x="391" y="268"/>
                  </a:lnTo>
                  <a:lnTo>
                    <a:pt x="397" y="279"/>
                  </a:lnTo>
                  <a:lnTo>
                    <a:pt x="404" y="289"/>
                  </a:lnTo>
                  <a:lnTo>
                    <a:pt x="413" y="298"/>
                  </a:lnTo>
                  <a:lnTo>
                    <a:pt x="422" y="307"/>
                  </a:lnTo>
                  <a:lnTo>
                    <a:pt x="432" y="315"/>
                  </a:lnTo>
                  <a:lnTo>
                    <a:pt x="442" y="322"/>
                  </a:lnTo>
                  <a:lnTo>
                    <a:pt x="452" y="329"/>
                  </a:lnTo>
                  <a:lnTo>
                    <a:pt x="463" y="335"/>
                  </a:lnTo>
                  <a:lnTo>
                    <a:pt x="485" y="346"/>
                  </a:lnTo>
                  <a:lnTo>
                    <a:pt x="504" y="357"/>
                  </a:lnTo>
                  <a:lnTo>
                    <a:pt x="466" y="390"/>
                  </a:lnTo>
                  <a:lnTo>
                    <a:pt x="430" y="424"/>
                  </a:lnTo>
                  <a:lnTo>
                    <a:pt x="413" y="440"/>
                  </a:lnTo>
                  <a:lnTo>
                    <a:pt x="397" y="457"/>
                  </a:lnTo>
                  <a:lnTo>
                    <a:pt x="380" y="476"/>
                  </a:lnTo>
                  <a:lnTo>
                    <a:pt x="365" y="49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97" name="Freeform 16">
              <a:extLst>
                <a:ext uri="{FF2B5EF4-FFF2-40B4-BE49-F238E27FC236}">
                  <a16:creationId xmlns:a16="http://schemas.microsoft.com/office/drawing/2014/main" id="{CD631159-26CE-E74E-8FEC-04DAAA7E39BB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5855553" y="2734711"/>
              <a:ext cx="222741" cy="264521"/>
            </a:xfrm>
            <a:custGeom>
              <a:avLst/>
              <a:gdLst>
                <a:gd name="T0" fmla="*/ 177560 w 438"/>
                <a:gd name="T1" fmla="*/ 100319 h 451"/>
                <a:gd name="T2" fmla="*/ 170058 w 438"/>
                <a:gd name="T3" fmla="*/ 67583 h 451"/>
                <a:gd name="T4" fmla="*/ 161305 w 438"/>
                <a:gd name="T5" fmla="*/ 44879 h 451"/>
                <a:gd name="T6" fmla="*/ 152969 w 438"/>
                <a:gd name="T7" fmla="*/ 32736 h 451"/>
                <a:gd name="T8" fmla="*/ 148384 w 438"/>
                <a:gd name="T9" fmla="*/ 30624 h 451"/>
                <a:gd name="T10" fmla="*/ 139631 w 438"/>
                <a:gd name="T11" fmla="*/ 23760 h 451"/>
                <a:gd name="T12" fmla="*/ 130878 w 438"/>
                <a:gd name="T13" fmla="*/ 20064 h 451"/>
                <a:gd name="T14" fmla="*/ 122125 w 438"/>
                <a:gd name="T15" fmla="*/ 20064 h 451"/>
                <a:gd name="T16" fmla="*/ 115039 w 438"/>
                <a:gd name="T17" fmla="*/ 22176 h 451"/>
                <a:gd name="T18" fmla="*/ 104619 w 438"/>
                <a:gd name="T19" fmla="*/ 30624 h 451"/>
                <a:gd name="T20" fmla="*/ 97950 w 438"/>
                <a:gd name="T21" fmla="*/ 35376 h 451"/>
                <a:gd name="T22" fmla="*/ 90447 w 438"/>
                <a:gd name="T23" fmla="*/ 34848 h 451"/>
                <a:gd name="T24" fmla="*/ 72525 w 438"/>
                <a:gd name="T25" fmla="*/ 19536 h 451"/>
                <a:gd name="T26" fmla="*/ 47099 w 438"/>
                <a:gd name="T27" fmla="*/ 0 h 451"/>
                <a:gd name="T28" fmla="*/ 39597 w 438"/>
                <a:gd name="T29" fmla="*/ 12144 h 451"/>
                <a:gd name="T30" fmla="*/ 38763 w 438"/>
                <a:gd name="T31" fmla="*/ 22704 h 451"/>
                <a:gd name="T32" fmla="*/ 40847 w 438"/>
                <a:gd name="T33" fmla="*/ 27456 h 451"/>
                <a:gd name="T34" fmla="*/ 49600 w 438"/>
                <a:gd name="T35" fmla="*/ 36432 h 451"/>
                <a:gd name="T36" fmla="*/ 41264 w 438"/>
                <a:gd name="T37" fmla="*/ 38544 h 451"/>
                <a:gd name="T38" fmla="*/ 27509 w 438"/>
                <a:gd name="T39" fmla="*/ 49103 h 451"/>
                <a:gd name="T40" fmla="*/ 24175 w 438"/>
                <a:gd name="T41" fmla="*/ 62831 h 451"/>
                <a:gd name="T42" fmla="*/ 18756 w 438"/>
                <a:gd name="T43" fmla="*/ 72863 h 451"/>
                <a:gd name="T44" fmla="*/ 14588 w 438"/>
                <a:gd name="T45" fmla="*/ 82367 h 451"/>
                <a:gd name="T46" fmla="*/ 13755 w 438"/>
                <a:gd name="T47" fmla="*/ 94511 h 451"/>
                <a:gd name="T48" fmla="*/ 2918 w 438"/>
                <a:gd name="T49" fmla="*/ 125662 h 451"/>
                <a:gd name="T50" fmla="*/ 6252 w 438"/>
                <a:gd name="T51" fmla="*/ 129886 h 451"/>
                <a:gd name="T52" fmla="*/ 10837 w 438"/>
                <a:gd name="T53" fmla="*/ 130414 h 451"/>
                <a:gd name="T54" fmla="*/ 13755 w 438"/>
                <a:gd name="T55" fmla="*/ 182686 h 451"/>
                <a:gd name="T56" fmla="*/ 38763 w 438"/>
                <a:gd name="T57" fmla="*/ 186382 h 451"/>
                <a:gd name="T58" fmla="*/ 43348 w 438"/>
                <a:gd name="T59" fmla="*/ 198525 h 451"/>
                <a:gd name="T60" fmla="*/ 37096 w 438"/>
                <a:gd name="T61" fmla="*/ 224397 h 451"/>
                <a:gd name="T62" fmla="*/ 45432 w 438"/>
                <a:gd name="T63" fmla="*/ 236013 h 451"/>
                <a:gd name="T64" fmla="*/ 63355 w 438"/>
                <a:gd name="T65" fmla="*/ 236013 h 451"/>
                <a:gd name="T66" fmla="*/ 85446 w 438"/>
                <a:gd name="T67" fmla="*/ 234429 h 451"/>
                <a:gd name="T68" fmla="*/ 115039 w 438"/>
                <a:gd name="T69" fmla="*/ 235485 h 451"/>
                <a:gd name="T70" fmla="*/ 142965 w 438"/>
                <a:gd name="T71" fmla="*/ 233373 h 451"/>
                <a:gd name="T72" fmla="*/ 155053 w 438"/>
                <a:gd name="T73" fmla="*/ 228093 h 451"/>
                <a:gd name="T74" fmla="*/ 149634 w 438"/>
                <a:gd name="T75" fmla="*/ 218061 h 451"/>
                <a:gd name="T76" fmla="*/ 153802 w 438"/>
                <a:gd name="T77" fmla="*/ 212781 h 451"/>
                <a:gd name="T78" fmla="*/ 155053 w 438"/>
                <a:gd name="T79" fmla="*/ 201693 h 451"/>
                <a:gd name="T80" fmla="*/ 158387 w 438"/>
                <a:gd name="T81" fmla="*/ 193774 h 451"/>
                <a:gd name="T82" fmla="*/ 142965 w 438"/>
                <a:gd name="T83" fmla="*/ 181630 h 451"/>
                <a:gd name="T84" fmla="*/ 135463 w 438"/>
                <a:gd name="T85" fmla="*/ 170542 h 451"/>
                <a:gd name="T86" fmla="*/ 129627 w 438"/>
                <a:gd name="T87" fmla="*/ 155230 h 451"/>
                <a:gd name="T88" fmla="*/ 122542 w 438"/>
                <a:gd name="T89" fmla="*/ 146254 h 451"/>
                <a:gd name="T90" fmla="*/ 130878 w 438"/>
                <a:gd name="T91" fmla="*/ 145198 h 451"/>
                <a:gd name="T92" fmla="*/ 144216 w 438"/>
                <a:gd name="T93" fmla="*/ 143086 h 451"/>
                <a:gd name="T94" fmla="*/ 153802 w 438"/>
                <a:gd name="T95" fmla="*/ 137278 h 451"/>
                <a:gd name="T96" fmla="*/ 169641 w 438"/>
                <a:gd name="T97" fmla="*/ 126718 h 451"/>
                <a:gd name="T98" fmla="*/ 182562 w 438"/>
                <a:gd name="T99" fmla="*/ 124078 h 4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8" h="451">
                  <a:moveTo>
                    <a:pt x="438" y="235"/>
                  </a:moveTo>
                  <a:lnTo>
                    <a:pt x="431" y="212"/>
                  </a:lnTo>
                  <a:lnTo>
                    <a:pt x="426" y="190"/>
                  </a:lnTo>
                  <a:lnTo>
                    <a:pt x="420" y="169"/>
                  </a:lnTo>
                  <a:lnTo>
                    <a:pt x="415" y="148"/>
                  </a:lnTo>
                  <a:lnTo>
                    <a:pt x="408" y="128"/>
                  </a:lnTo>
                  <a:lnTo>
                    <a:pt x="398" y="106"/>
                  </a:lnTo>
                  <a:lnTo>
                    <a:pt x="393" y="95"/>
                  </a:lnTo>
                  <a:lnTo>
                    <a:pt x="387" y="85"/>
                  </a:lnTo>
                  <a:lnTo>
                    <a:pt x="380" y="74"/>
                  </a:lnTo>
                  <a:lnTo>
                    <a:pt x="372" y="62"/>
                  </a:lnTo>
                  <a:lnTo>
                    <a:pt x="367" y="62"/>
                  </a:lnTo>
                  <a:lnTo>
                    <a:pt x="363" y="61"/>
                  </a:lnTo>
                  <a:lnTo>
                    <a:pt x="359" y="60"/>
                  </a:lnTo>
                  <a:lnTo>
                    <a:pt x="356" y="58"/>
                  </a:lnTo>
                  <a:lnTo>
                    <a:pt x="349" y="54"/>
                  </a:lnTo>
                  <a:lnTo>
                    <a:pt x="342" y="49"/>
                  </a:lnTo>
                  <a:lnTo>
                    <a:pt x="335" y="45"/>
                  </a:lnTo>
                  <a:lnTo>
                    <a:pt x="326" y="41"/>
                  </a:lnTo>
                  <a:lnTo>
                    <a:pt x="320" y="40"/>
                  </a:lnTo>
                  <a:lnTo>
                    <a:pt x="314" y="38"/>
                  </a:lnTo>
                  <a:lnTo>
                    <a:pt x="307" y="38"/>
                  </a:lnTo>
                  <a:lnTo>
                    <a:pt x="298" y="37"/>
                  </a:lnTo>
                  <a:lnTo>
                    <a:pt x="293" y="38"/>
                  </a:lnTo>
                  <a:lnTo>
                    <a:pt x="287" y="39"/>
                  </a:lnTo>
                  <a:lnTo>
                    <a:pt x="282" y="40"/>
                  </a:lnTo>
                  <a:lnTo>
                    <a:pt x="276" y="42"/>
                  </a:lnTo>
                  <a:lnTo>
                    <a:pt x="268" y="47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4" y="64"/>
                  </a:lnTo>
                  <a:lnTo>
                    <a:pt x="239" y="66"/>
                  </a:lnTo>
                  <a:lnTo>
                    <a:pt x="235" y="67"/>
                  </a:lnTo>
                  <a:lnTo>
                    <a:pt x="230" y="68"/>
                  </a:lnTo>
                  <a:lnTo>
                    <a:pt x="226" y="69"/>
                  </a:lnTo>
                  <a:lnTo>
                    <a:pt x="217" y="66"/>
                  </a:lnTo>
                  <a:lnTo>
                    <a:pt x="205" y="58"/>
                  </a:lnTo>
                  <a:lnTo>
                    <a:pt x="190" y="48"/>
                  </a:lnTo>
                  <a:lnTo>
                    <a:pt x="174" y="37"/>
                  </a:lnTo>
                  <a:lnTo>
                    <a:pt x="145" y="16"/>
                  </a:lnTo>
                  <a:lnTo>
                    <a:pt x="133" y="7"/>
                  </a:lnTo>
                  <a:lnTo>
                    <a:pt x="113" y="0"/>
                  </a:lnTo>
                  <a:lnTo>
                    <a:pt x="104" y="9"/>
                  </a:lnTo>
                  <a:lnTo>
                    <a:pt x="98" y="18"/>
                  </a:lnTo>
                  <a:lnTo>
                    <a:pt x="95" y="23"/>
                  </a:lnTo>
                  <a:lnTo>
                    <a:pt x="94" y="28"/>
                  </a:lnTo>
                  <a:lnTo>
                    <a:pt x="93" y="35"/>
                  </a:lnTo>
                  <a:lnTo>
                    <a:pt x="93" y="43"/>
                  </a:lnTo>
                  <a:lnTo>
                    <a:pt x="93" y="46"/>
                  </a:lnTo>
                  <a:lnTo>
                    <a:pt x="95" y="49"/>
                  </a:lnTo>
                  <a:lnTo>
                    <a:pt x="98" y="52"/>
                  </a:lnTo>
                  <a:lnTo>
                    <a:pt x="101" y="55"/>
                  </a:lnTo>
                  <a:lnTo>
                    <a:pt x="110" y="63"/>
                  </a:lnTo>
                  <a:lnTo>
                    <a:pt x="119" y="69"/>
                  </a:lnTo>
                  <a:lnTo>
                    <a:pt x="112" y="69"/>
                  </a:lnTo>
                  <a:lnTo>
                    <a:pt x="105" y="71"/>
                  </a:lnTo>
                  <a:lnTo>
                    <a:pt x="99" y="73"/>
                  </a:lnTo>
                  <a:lnTo>
                    <a:pt x="93" y="76"/>
                  </a:lnTo>
                  <a:lnTo>
                    <a:pt x="80" y="84"/>
                  </a:lnTo>
                  <a:lnTo>
                    <a:pt x="66" y="93"/>
                  </a:lnTo>
                  <a:lnTo>
                    <a:pt x="63" y="103"/>
                  </a:lnTo>
                  <a:lnTo>
                    <a:pt x="61" y="112"/>
                  </a:lnTo>
                  <a:lnTo>
                    <a:pt x="58" y="119"/>
                  </a:lnTo>
                  <a:lnTo>
                    <a:pt x="56" y="125"/>
                  </a:lnTo>
                  <a:lnTo>
                    <a:pt x="49" y="133"/>
                  </a:lnTo>
                  <a:lnTo>
                    <a:pt x="45" y="138"/>
                  </a:lnTo>
                  <a:lnTo>
                    <a:pt x="39" y="144"/>
                  </a:lnTo>
                  <a:lnTo>
                    <a:pt x="36" y="151"/>
                  </a:lnTo>
                  <a:lnTo>
                    <a:pt x="35" y="156"/>
                  </a:lnTo>
                  <a:lnTo>
                    <a:pt x="34" y="162"/>
                  </a:lnTo>
                  <a:lnTo>
                    <a:pt x="33" y="169"/>
                  </a:lnTo>
                  <a:lnTo>
                    <a:pt x="33" y="179"/>
                  </a:lnTo>
                  <a:lnTo>
                    <a:pt x="0" y="235"/>
                  </a:lnTo>
                  <a:lnTo>
                    <a:pt x="4" y="236"/>
                  </a:lnTo>
                  <a:lnTo>
                    <a:pt x="7" y="238"/>
                  </a:lnTo>
                  <a:lnTo>
                    <a:pt x="11" y="240"/>
                  </a:lnTo>
                  <a:lnTo>
                    <a:pt x="13" y="243"/>
                  </a:lnTo>
                  <a:lnTo>
                    <a:pt x="15" y="246"/>
                  </a:lnTo>
                  <a:lnTo>
                    <a:pt x="18" y="248"/>
                  </a:lnTo>
                  <a:lnTo>
                    <a:pt x="22" y="248"/>
                  </a:lnTo>
                  <a:lnTo>
                    <a:pt x="26" y="247"/>
                  </a:lnTo>
                  <a:lnTo>
                    <a:pt x="39" y="277"/>
                  </a:lnTo>
                  <a:lnTo>
                    <a:pt x="33" y="308"/>
                  </a:lnTo>
                  <a:lnTo>
                    <a:pt x="33" y="346"/>
                  </a:lnTo>
                  <a:lnTo>
                    <a:pt x="53" y="347"/>
                  </a:lnTo>
                  <a:lnTo>
                    <a:pt x="72" y="350"/>
                  </a:lnTo>
                  <a:lnTo>
                    <a:pt x="93" y="353"/>
                  </a:lnTo>
                  <a:lnTo>
                    <a:pt x="113" y="358"/>
                  </a:lnTo>
                  <a:lnTo>
                    <a:pt x="107" y="366"/>
                  </a:lnTo>
                  <a:lnTo>
                    <a:pt x="104" y="376"/>
                  </a:lnTo>
                  <a:lnTo>
                    <a:pt x="100" y="387"/>
                  </a:lnTo>
                  <a:lnTo>
                    <a:pt x="96" y="400"/>
                  </a:lnTo>
                  <a:lnTo>
                    <a:pt x="89" y="425"/>
                  </a:lnTo>
                  <a:lnTo>
                    <a:pt x="79" y="451"/>
                  </a:lnTo>
                  <a:lnTo>
                    <a:pt x="94" y="449"/>
                  </a:lnTo>
                  <a:lnTo>
                    <a:pt x="109" y="447"/>
                  </a:lnTo>
                  <a:lnTo>
                    <a:pt x="123" y="447"/>
                  </a:lnTo>
                  <a:lnTo>
                    <a:pt x="137" y="447"/>
                  </a:lnTo>
                  <a:lnTo>
                    <a:pt x="152" y="447"/>
                  </a:lnTo>
                  <a:lnTo>
                    <a:pt x="169" y="446"/>
                  </a:lnTo>
                  <a:lnTo>
                    <a:pt x="186" y="445"/>
                  </a:lnTo>
                  <a:lnTo>
                    <a:pt x="205" y="444"/>
                  </a:lnTo>
                  <a:lnTo>
                    <a:pt x="228" y="445"/>
                  </a:lnTo>
                  <a:lnTo>
                    <a:pt x="252" y="446"/>
                  </a:lnTo>
                  <a:lnTo>
                    <a:pt x="276" y="446"/>
                  </a:lnTo>
                  <a:lnTo>
                    <a:pt x="300" y="445"/>
                  </a:lnTo>
                  <a:lnTo>
                    <a:pt x="322" y="444"/>
                  </a:lnTo>
                  <a:lnTo>
                    <a:pt x="343" y="442"/>
                  </a:lnTo>
                  <a:lnTo>
                    <a:pt x="362" y="440"/>
                  </a:lnTo>
                  <a:lnTo>
                    <a:pt x="379" y="438"/>
                  </a:lnTo>
                  <a:lnTo>
                    <a:pt x="372" y="432"/>
                  </a:lnTo>
                  <a:lnTo>
                    <a:pt x="365" y="425"/>
                  </a:lnTo>
                  <a:lnTo>
                    <a:pt x="361" y="419"/>
                  </a:lnTo>
                  <a:lnTo>
                    <a:pt x="359" y="413"/>
                  </a:lnTo>
                  <a:lnTo>
                    <a:pt x="363" y="411"/>
                  </a:lnTo>
                  <a:lnTo>
                    <a:pt x="367" y="407"/>
                  </a:lnTo>
                  <a:lnTo>
                    <a:pt x="369" y="403"/>
                  </a:lnTo>
                  <a:lnTo>
                    <a:pt x="370" y="398"/>
                  </a:lnTo>
                  <a:lnTo>
                    <a:pt x="372" y="389"/>
                  </a:lnTo>
                  <a:lnTo>
                    <a:pt x="372" y="382"/>
                  </a:lnTo>
                  <a:lnTo>
                    <a:pt x="385" y="379"/>
                  </a:lnTo>
                  <a:lnTo>
                    <a:pt x="398" y="376"/>
                  </a:lnTo>
                  <a:lnTo>
                    <a:pt x="380" y="367"/>
                  </a:lnTo>
                  <a:lnTo>
                    <a:pt x="365" y="359"/>
                  </a:lnTo>
                  <a:lnTo>
                    <a:pt x="353" y="351"/>
                  </a:lnTo>
                  <a:lnTo>
                    <a:pt x="343" y="344"/>
                  </a:lnTo>
                  <a:lnTo>
                    <a:pt x="336" y="336"/>
                  </a:lnTo>
                  <a:lnTo>
                    <a:pt x="330" y="329"/>
                  </a:lnTo>
                  <a:lnTo>
                    <a:pt x="325" y="323"/>
                  </a:lnTo>
                  <a:lnTo>
                    <a:pt x="322" y="317"/>
                  </a:lnTo>
                  <a:lnTo>
                    <a:pt x="316" y="305"/>
                  </a:lnTo>
                  <a:lnTo>
                    <a:pt x="311" y="294"/>
                  </a:lnTo>
                  <a:lnTo>
                    <a:pt x="306" y="289"/>
                  </a:lnTo>
                  <a:lnTo>
                    <a:pt x="301" y="283"/>
                  </a:lnTo>
                  <a:lnTo>
                    <a:pt x="294" y="277"/>
                  </a:lnTo>
                  <a:lnTo>
                    <a:pt x="285" y="271"/>
                  </a:lnTo>
                  <a:lnTo>
                    <a:pt x="301" y="274"/>
                  </a:lnTo>
                  <a:lnTo>
                    <a:pt x="314" y="275"/>
                  </a:lnTo>
                  <a:lnTo>
                    <a:pt x="326" y="275"/>
                  </a:lnTo>
                  <a:lnTo>
                    <a:pt x="336" y="273"/>
                  </a:lnTo>
                  <a:lnTo>
                    <a:pt x="346" y="271"/>
                  </a:lnTo>
                  <a:lnTo>
                    <a:pt x="354" y="268"/>
                  </a:lnTo>
                  <a:lnTo>
                    <a:pt x="362" y="264"/>
                  </a:lnTo>
                  <a:lnTo>
                    <a:pt x="369" y="260"/>
                  </a:lnTo>
                  <a:lnTo>
                    <a:pt x="383" y="251"/>
                  </a:lnTo>
                  <a:lnTo>
                    <a:pt x="398" y="243"/>
                  </a:lnTo>
                  <a:lnTo>
                    <a:pt x="407" y="240"/>
                  </a:lnTo>
                  <a:lnTo>
                    <a:pt x="416" y="237"/>
                  </a:lnTo>
                  <a:lnTo>
                    <a:pt x="427" y="236"/>
                  </a:lnTo>
                  <a:lnTo>
                    <a:pt x="438" y="23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98" name="Freeform 17">
              <a:extLst>
                <a:ext uri="{FF2B5EF4-FFF2-40B4-BE49-F238E27FC236}">
                  <a16:creationId xmlns:a16="http://schemas.microsoft.com/office/drawing/2014/main" id="{26CAE6DF-9BFD-114B-BCA2-AA460A799D40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5893664" y="3023636"/>
              <a:ext cx="306027" cy="305080"/>
            </a:xfrm>
            <a:custGeom>
              <a:avLst/>
              <a:gdLst>
                <a:gd name="T0" fmla="*/ 141903 w 578"/>
                <a:gd name="T1" fmla="*/ 46122 h 524"/>
                <a:gd name="T2" fmla="*/ 135393 w 578"/>
                <a:gd name="T3" fmla="*/ 44550 h 524"/>
                <a:gd name="T4" fmla="*/ 130620 w 578"/>
                <a:gd name="T5" fmla="*/ 41405 h 524"/>
                <a:gd name="T6" fmla="*/ 119337 w 578"/>
                <a:gd name="T7" fmla="*/ 34592 h 524"/>
                <a:gd name="T8" fmla="*/ 108922 w 578"/>
                <a:gd name="T9" fmla="*/ 40881 h 524"/>
                <a:gd name="T10" fmla="*/ 106753 w 578"/>
                <a:gd name="T11" fmla="*/ 55032 h 524"/>
                <a:gd name="T12" fmla="*/ 109790 w 578"/>
                <a:gd name="T13" fmla="*/ 80190 h 524"/>
                <a:gd name="T14" fmla="*/ 117167 w 578"/>
                <a:gd name="T15" fmla="*/ 90148 h 524"/>
                <a:gd name="T16" fmla="*/ 124545 w 578"/>
                <a:gd name="T17" fmla="*/ 93293 h 524"/>
                <a:gd name="T18" fmla="*/ 129318 w 578"/>
                <a:gd name="T19" fmla="*/ 100106 h 524"/>
                <a:gd name="T20" fmla="*/ 152318 w 578"/>
                <a:gd name="T21" fmla="*/ 117926 h 524"/>
                <a:gd name="T22" fmla="*/ 194845 w 578"/>
                <a:gd name="T23" fmla="*/ 161952 h 524"/>
                <a:gd name="T24" fmla="*/ 206996 w 578"/>
                <a:gd name="T25" fmla="*/ 168765 h 524"/>
                <a:gd name="T26" fmla="*/ 218712 w 578"/>
                <a:gd name="T27" fmla="*/ 171910 h 524"/>
                <a:gd name="T28" fmla="*/ 232599 w 578"/>
                <a:gd name="T29" fmla="*/ 186585 h 524"/>
                <a:gd name="T30" fmla="*/ 250825 w 578"/>
                <a:gd name="T31" fmla="*/ 197068 h 524"/>
                <a:gd name="T32" fmla="*/ 245184 w 578"/>
                <a:gd name="T33" fmla="*/ 213315 h 524"/>
                <a:gd name="T34" fmla="*/ 228259 w 578"/>
                <a:gd name="T35" fmla="*/ 200737 h 524"/>
                <a:gd name="T36" fmla="*/ 220448 w 578"/>
                <a:gd name="T37" fmla="*/ 197068 h 524"/>
                <a:gd name="T38" fmla="*/ 216109 w 578"/>
                <a:gd name="T39" fmla="*/ 208074 h 524"/>
                <a:gd name="T40" fmla="*/ 219580 w 578"/>
                <a:gd name="T41" fmla="*/ 223274 h 524"/>
                <a:gd name="T42" fmla="*/ 223052 w 578"/>
                <a:gd name="T43" fmla="*/ 231659 h 524"/>
                <a:gd name="T44" fmla="*/ 216977 w 578"/>
                <a:gd name="T45" fmla="*/ 245286 h 524"/>
                <a:gd name="T46" fmla="*/ 209599 w 578"/>
                <a:gd name="T47" fmla="*/ 264679 h 524"/>
                <a:gd name="T48" fmla="*/ 201788 w 578"/>
                <a:gd name="T49" fmla="*/ 273589 h 524"/>
                <a:gd name="T50" fmla="*/ 189204 w 578"/>
                <a:gd name="T51" fmla="*/ 264679 h 524"/>
                <a:gd name="T52" fmla="*/ 197883 w 578"/>
                <a:gd name="T53" fmla="*/ 253672 h 524"/>
                <a:gd name="T54" fmla="*/ 201788 w 578"/>
                <a:gd name="T55" fmla="*/ 244762 h 524"/>
                <a:gd name="T56" fmla="*/ 200052 w 578"/>
                <a:gd name="T57" fmla="*/ 231135 h 524"/>
                <a:gd name="T58" fmla="*/ 185298 w 578"/>
                <a:gd name="T59" fmla="*/ 207026 h 524"/>
                <a:gd name="T60" fmla="*/ 167072 w 578"/>
                <a:gd name="T61" fmla="*/ 193399 h 524"/>
                <a:gd name="T62" fmla="*/ 154053 w 578"/>
                <a:gd name="T63" fmla="*/ 186585 h 524"/>
                <a:gd name="T64" fmla="*/ 137997 w 578"/>
                <a:gd name="T65" fmla="*/ 172958 h 524"/>
                <a:gd name="T66" fmla="*/ 116299 w 578"/>
                <a:gd name="T67" fmla="*/ 165097 h 524"/>
                <a:gd name="T68" fmla="*/ 94602 w 578"/>
                <a:gd name="T69" fmla="*/ 149373 h 524"/>
                <a:gd name="T70" fmla="*/ 70300 w 578"/>
                <a:gd name="T71" fmla="*/ 120023 h 524"/>
                <a:gd name="T72" fmla="*/ 54678 w 578"/>
                <a:gd name="T73" fmla="*/ 88052 h 524"/>
                <a:gd name="T74" fmla="*/ 33414 w 578"/>
                <a:gd name="T75" fmla="*/ 80714 h 524"/>
                <a:gd name="T76" fmla="*/ 22132 w 578"/>
                <a:gd name="T77" fmla="*/ 82286 h 524"/>
                <a:gd name="T78" fmla="*/ 6509 w 578"/>
                <a:gd name="T79" fmla="*/ 86479 h 524"/>
                <a:gd name="T80" fmla="*/ 1302 w 578"/>
                <a:gd name="T81" fmla="*/ 69707 h 524"/>
                <a:gd name="T82" fmla="*/ 434 w 578"/>
                <a:gd name="T83" fmla="*/ 48743 h 524"/>
                <a:gd name="T84" fmla="*/ 2604 w 578"/>
                <a:gd name="T85" fmla="*/ 25682 h 524"/>
                <a:gd name="T86" fmla="*/ 19528 w 578"/>
                <a:gd name="T87" fmla="*/ 21489 h 524"/>
                <a:gd name="T88" fmla="*/ 29509 w 578"/>
                <a:gd name="T89" fmla="*/ 17296 h 524"/>
                <a:gd name="T90" fmla="*/ 36018 w 578"/>
                <a:gd name="T91" fmla="*/ 25158 h 524"/>
                <a:gd name="T92" fmla="*/ 45131 w 578"/>
                <a:gd name="T93" fmla="*/ 23061 h 524"/>
                <a:gd name="T94" fmla="*/ 64659 w 578"/>
                <a:gd name="T95" fmla="*/ 8386 h 524"/>
                <a:gd name="T96" fmla="*/ 103715 w 578"/>
                <a:gd name="T97" fmla="*/ 0 h 524"/>
                <a:gd name="T98" fmla="*/ 111526 w 578"/>
                <a:gd name="T99" fmla="*/ 6814 h 524"/>
                <a:gd name="T100" fmla="*/ 144072 w 578"/>
                <a:gd name="T101" fmla="*/ 9958 h 524"/>
                <a:gd name="T102" fmla="*/ 139733 w 578"/>
                <a:gd name="T103" fmla="*/ 34068 h 524"/>
                <a:gd name="T104" fmla="*/ 141035 w 578"/>
                <a:gd name="T105" fmla="*/ 47170 h 52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8" h="524">
                  <a:moveTo>
                    <a:pt x="332" y="99"/>
                  </a:moveTo>
                  <a:lnTo>
                    <a:pt x="331" y="94"/>
                  </a:lnTo>
                  <a:lnTo>
                    <a:pt x="329" y="90"/>
                  </a:lnTo>
                  <a:lnTo>
                    <a:pt x="327" y="88"/>
                  </a:lnTo>
                  <a:lnTo>
                    <a:pt x="325" y="86"/>
                  </a:lnTo>
                  <a:lnTo>
                    <a:pt x="320" y="85"/>
                  </a:lnTo>
                  <a:lnTo>
                    <a:pt x="315" y="85"/>
                  </a:lnTo>
                  <a:lnTo>
                    <a:pt x="312" y="85"/>
                  </a:lnTo>
                  <a:lnTo>
                    <a:pt x="309" y="85"/>
                  </a:lnTo>
                  <a:lnTo>
                    <a:pt x="306" y="84"/>
                  </a:lnTo>
                  <a:lnTo>
                    <a:pt x="304" y="82"/>
                  </a:lnTo>
                  <a:lnTo>
                    <a:pt x="301" y="79"/>
                  </a:lnTo>
                  <a:lnTo>
                    <a:pt x="297" y="75"/>
                  </a:lnTo>
                  <a:lnTo>
                    <a:pt x="295" y="69"/>
                  </a:lnTo>
                  <a:lnTo>
                    <a:pt x="293" y="61"/>
                  </a:lnTo>
                  <a:lnTo>
                    <a:pt x="275" y="66"/>
                  </a:lnTo>
                  <a:lnTo>
                    <a:pt x="263" y="70"/>
                  </a:lnTo>
                  <a:lnTo>
                    <a:pt x="258" y="73"/>
                  </a:lnTo>
                  <a:lnTo>
                    <a:pt x="254" y="76"/>
                  </a:lnTo>
                  <a:lnTo>
                    <a:pt x="251" y="78"/>
                  </a:lnTo>
                  <a:lnTo>
                    <a:pt x="249" y="81"/>
                  </a:lnTo>
                  <a:lnTo>
                    <a:pt x="247" y="87"/>
                  </a:lnTo>
                  <a:lnTo>
                    <a:pt x="246" y="95"/>
                  </a:lnTo>
                  <a:lnTo>
                    <a:pt x="246" y="105"/>
                  </a:lnTo>
                  <a:lnTo>
                    <a:pt x="246" y="117"/>
                  </a:lnTo>
                  <a:lnTo>
                    <a:pt x="247" y="131"/>
                  </a:lnTo>
                  <a:lnTo>
                    <a:pt x="249" y="143"/>
                  </a:lnTo>
                  <a:lnTo>
                    <a:pt x="253" y="153"/>
                  </a:lnTo>
                  <a:lnTo>
                    <a:pt x="259" y="162"/>
                  </a:lnTo>
                  <a:lnTo>
                    <a:pt x="262" y="166"/>
                  </a:lnTo>
                  <a:lnTo>
                    <a:pt x="266" y="169"/>
                  </a:lnTo>
                  <a:lnTo>
                    <a:pt x="270" y="172"/>
                  </a:lnTo>
                  <a:lnTo>
                    <a:pt x="274" y="174"/>
                  </a:lnTo>
                  <a:lnTo>
                    <a:pt x="279" y="176"/>
                  </a:lnTo>
                  <a:lnTo>
                    <a:pt x="283" y="177"/>
                  </a:lnTo>
                  <a:lnTo>
                    <a:pt x="287" y="178"/>
                  </a:lnTo>
                  <a:lnTo>
                    <a:pt x="293" y="178"/>
                  </a:lnTo>
                  <a:lnTo>
                    <a:pt x="293" y="182"/>
                  </a:lnTo>
                  <a:lnTo>
                    <a:pt x="295" y="187"/>
                  </a:lnTo>
                  <a:lnTo>
                    <a:pt x="298" y="191"/>
                  </a:lnTo>
                  <a:lnTo>
                    <a:pt x="303" y="195"/>
                  </a:lnTo>
                  <a:lnTo>
                    <a:pt x="314" y="203"/>
                  </a:lnTo>
                  <a:lnTo>
                    <a:pt x="327" y="211"/>
                  </a:lnTo>
                  <a:lnTo>
                    <a:pt x="351" y="225"/>
                  </a:lnTo>
                  <a:lnTo>
                    <a:pt x="365" y="234"/>
                  </a:lnTo>
                  <a:lnTo>
                    <a:pt x="439" y="296"/>
                  </a:lnTo>
                  <a:lnTo>
                    <a:pt x="443" y="303"/>
                  </a:lnTo>
                  <a:lnTo>
                    <a:pt x="449" y="309"/>
                  </a:lnTo>
                  <a:lnTo>
                    <a:pt x="454" y="314"/>
                  </a:lnTo>
                  <a:lnTo>
                    <a:pt x="461" y="318"/>
                  </a:lnTo>
                  <a:lnTo>
                    <a:pt x="469" y="320"/>
                  </a:lnTo>
                  <a:lnTo>
                    <a:pt x="477" y="322"/>
                  </a:lnTo>
                  <a:lnTo>
                    <a:pt x="487" y="322"/>
                  </a:lnTo>
                  <a:lnTo>
                    <a:pt x="498" y="321"/>
                  </a:lnTo>
                  <a:lnTo>
                    <a:pt x="500" y="324"/>
                  </a:lnTo>
                  <a:lnTo>
                    <a:pt x="504" y="328"/>
                  </a:lnTo>
                  <a:lnTo>
                    <a:pt x="507" y="332"/>
                  </a:lnTo>
                  <a:lnTo>
                    <a:pt x="511" y="337"/>
                  </a:lnTo>
                  <a:lnTo>
                    <a:pt x="523" y="346"/>
                  </a:lnTo>
                  <a:lnTo>
                    <a:pt x="536" y="356"/>
                  </a:lnTo>
                  <a:lnTo>
                    <a:pt x="549" y="364"/>
                  </a:lnTo>
                  <a:lnTo>
                    <a:pt x="561" y="370"/>
                  </a:lnTo>
                  <a:lnTo>
                    <a:pt x="571" y="374"/>
                  </a:lnTo>
                  <a:lnTo>
                    <a:pt x="578" y="376"/>
                  </a:lnTo>
                  <a:lnTo>
                    <a:pt x="577" y="383"/>
                  </a:lnTo>
                  <a:lnTo>
                    <a:pt x="574" y="391"/>
                  </a:lnTo>
                  <a:lnTo>
                    <a:pt x="570" y="400"/>
                  </a:lnTo>
                  <a:lnTo>
                    <a:pt x="565" y="407"/>
                  </a:lnTo>
                  <a:lnTo>
                    <a:pt x="552" y="388"/>
                  </a:lnTo>
                  <a:lnTo>
                    <a:pt x="541" y="387"/>
                  </a:lnTo>
                  <a:lnTo>
                    <a:pt x="530" y="384"/>
                  </a:lnTo>
                  <a:lnTo>
                    <a:pt x="526" y="383"/>
                  </a:lnTo>
                  <a:lnTo>
                    <a:pt x="521" y="381"/>
                  </a:lnTo>
                  <a:lnTo>
                    <a:pt x="519" y="378"/>
                  </a:lnTo>
                  <a:lnTo>
                    <a:pt x="518" y="376"/>
                  </a:lnTo>
                  <a:lnTo>
                    <a:pt x="508" y="376"/>
                  </a:lnTo>
                  <a:lnTo>
                    <a:pt x="498" y="376"/>
                  </a:lnTo>
                  <a:lnTo>
                    <a:pt x="498" y="382"/>
                  </a:lnTo>
                  <a:lnTo>
                    <a:pt x="498" y="389"/>
                  </a:lnTo>
                  <a:lnTo>
                    <a:pt x="498" y="397"/>
                  </a:lnTo>
                  <a:lnTo>
                    <a:pt x="498" y="407"/>
                  </a:lnTo>
                  <a:lnTo>
                    <a:pt x="499" y="414"/>
                  </a:lnTo>
                  <a:lnTo>
                    <a:pt x="504" y="422"/>
                  </a:lnTo>
                  <a:lnTo>
                    <a:pt x="506" y="426"/>
                  </a:lnTo>
                  <a:lnTo>
                    <a:pt x="509" y="429"/>
                  </a:lnTo>
                  <a:lnTo>
                    <a:pt x="514" y="431"/>
                  </a:lnTo>
                  <a:lnTo>
                    <a:pt x="518" y="432"/>
                  </a:lnTo>
                  <a:lnTo>
                    <a:pt x="514" y="442"/>
                  </a:lnTo>
                  <a:lnTo>
                    <a:pt x="508" y="454"/>
                  </a:lnTo>
                  <a:lnTo>
                    <a:pt x="506" y="460"/>
                  </a:lnTo>
                  <a:lnTo>
                    <a:pt x="504" y="465"/>
                  </a:lnTo>
                  <a:lnTo>
                    <a:pt x="500" y="468"/>
                  </a:lnTo>
                  <a:lnTo>
                    <a:pt x="498" y="469"/>
                  </a:lnTo>
                  <a:lnTo>
                    <a:pt x="493" y="485"/>
                  </a:lnTo>
                  <a:lnTo>
                    <a:pt x="486" y="498"/>
                  </a:lnTo>
                  <a:lnTo>
                    <a:pt x="483" y="505"/>
                  </a:lnTo>
                  <a:lnTo>
                    <a:pt x="481" y="511"/>
                  </a:lnTo>
                  <a:lnTo>
                    <a:pt x="480" y="518"/>
                  </a:lnTo>
                  <a:lnTo>
                    <a:pt x="478" y="524"/>
                  </a:lnTo>
                  <a:lnTo>
                    <a:pt x="465" y="522"/>
                  </a:lnTo>
                  <a:lnTo>
                    <a:pt x="450" y="518"/>
                  </a:lnTo>
                  <a:lnTo>
                    <a:pt x="438" y="513"/>
                  </a:lnTo>
                  <a:lnTo>
                    <a:pt x="432" y="511"/>
                  </a:lnTo>
                  <a:lnTo>
                    <a:pt x="436" y="505"/>
                  </a:lnTo>
                  <a:lnTo>
                    <a:pt x="440" y="499"/>
                  </a:lnTo>
                  <a:lnTo>
                    <a:pt x="445" y="494"/>
                  </a:lnTo>
                  <a:lnTo>
                    <a:pt x="451" y="489"/>
                  </a:lnTo>
                  <a:lnTo>
                    <a:pt x="456" y="484"/>
                  </a:lnTo>
                  <a:lnTo>
                    <a:pt x="461" y="478"/>
                  </a:lnTo>
                  <a:lnTo>
                    <a:pt x="463" y="475"/>
                  </a:lnTo>
                  <a:lnTo>
                    <a:pt x="464" y="471"/>
                  </a:lnTo>
                  <a:lnTo>
                    <a:pt x="465" y="467"/>
                  </a:lnTo>
                  <a:lnTo>
                    <a:pt x="465" y="463"/>
                  </a:lnTo>
                  <a:lnTo>
                    <a:pt x="464" y="455"/>
                  </a:lnTo>
                  <a:lnTo>
                    <a:pt x="463" y="448"/>
                  </a:lnTo>
                  <a:lnTo>
                    <a:pt x="461" y="441"/>
                  </a:lnTo>
                  <a:lnTo>
                    <a:pt x="458" y="434"/>
                  </a:lnTo>
                  <a:lnTo>
                    <a:pt x="449" y="420"/>
                  </a:lnTo>
                  <a:lnTo>
                    <a:pt x="439" y="407"/>
                  </a:lnTo>
                  <a:lnTo>
                    <a:pt x="427" y="395"/>
                  </a:lnTo>
                  <a:lnTo>
                    <a:pt x="415" y="384"/>
                  </a:lnTo>
                  <a:lnTo>
                    <a:pt x="403" y="376"/>
                  </a:lnTo>
                  <a:lnTo>
                    <a:pt x="392" y="370"/>
                  </a:lnTo>
                  <a:lnTo>
                    <a:pt x="385" y="369"/>
                  </a:lnTo>
                  <a:lnTo>
                    <a:pt x="378" y="367"/>
                  </a:lnTo>
                  <a:lnTo>
                    <a:pt x="372" y="364"/>
                  </a:lnTo>
                  <a:lnTo>
                    <a:pt x="366" y="362"/>
                  </a:lnTo>
                  <a:lnTo>
                    <a:pt x="355" y="356"/>
                  </a:lnTo>
                  <a:lnTo>
                    <a:pt x="348" y="349"/>
                  </a:lnTo>
                  <a:lnTo>
                    <a:pt x="336" y="338"/>
                  </a:lnTo>
                  <a:lnTo>
                    <a:pt x="332" y="333"/>
                  </a:lnTo>
                  <a:lnTo>
                    <a:pt x="318" y="330"/>
                  </a:lnTo>
                  <a:lnTo>
                    <a:pt x="305" y="327"/>
                  </a:lnTo>
                  <a:lnTo>
                    <a:pt x="292" y="323"/>
                  </a:lnTo>
                  <a:lnTo>
                    <a:pt x="280" y="319"/>
                  </a:lnTo>
                  <a:lnTo>
                    <a:pt x="268" y="315"/>
                  </a:lnTo>
                  <a:lnTo>
                    <a:pt x="257" y="310"/>
                  </a:lnTo>
                  <a:lnTo>
                    <a:pt x="247" y="304"/>
                  </a:lnTo>
                  <a:lnTo>
                    <a:pt x="237" y="299"/>
                  </a:lnTo>
                  <a:lnTo>
                    <a:pt x="218" y="285"/>
                  </a:lnTo>
                  <a:lnTo>
                    <a:pt x="202" y="272"/>
                  </a:lnTo>
                  <a:lnTo>
                    <a:pt x="186" y="258"/>
                  </a:lnTo>
                  <a:lnTo>
                    <a:pt x="173" y="244"/>
                  </a:lnTo>
                  <a:lnTo>
                    <a:pt x="162" y="229"/>
                  </a:lnTo>
                  <a:lnTo>
                    <a:pt x="152" y="215"/>
                  </a:lnTo>
                  <a:lnTo>
                    <a:pt x="144" y="202"/>
                  </a:lnTo>
                  <a:lnTo>
                    <a:pt x="137" y="189"/>
                  </a:lnTo>
                  <a:lnTo>
                    <a:pt x="126" y="168"/>
                  </a:lnTo>
                  <a:lnTo>
                    <a:pt x="119" y="154"/>
                  </a:lnTo>
                  <a:lnTo>
                    <a:pt x="102" y="154"/>
                  </a:lnTo>
                  <a:lnTo>
                    <a:pt x="89" y="154"/>
                  </a:lnTo>
                  <a:lnTo>
                    <a:pt x="77" y="154"/>
                  </a:lnTo>
                  <a:lnTo>
                    <a:pt x="67" y="154"/>
                  </a:lnTo>
                  <a:lnTo>
                    <a:pt x="61" y="155"/>
                  </a:lnTo>
                  <a:lnTo>
                    <a:pt x="57" y="155"/>
                  </a:lnTo>
                  <a:lnTo>
                    <a:pt x="51" y="157"/>
                  </a:lnTo>
                  <a:lnTo>
                    <a:pt x="46" y="159"/>
                  </a:lnTo>
                  <a:lnTo>
                    <a:pt x="34" y="164"/>
                  </a:lnTo>
                  <a:lnTo>
                    <a:pt x="21" y="172"/>
                  </a:lnTo>
                  <a:lnTo>
                    <a:pt x="15" y="165"/>
                  </a:lnTo>
                  <a:lnTo>
                    <a:pt x="12" y="158"/>
                  </a:lnTo>
                  <a:lnTo>
                    <a:pt x="7" y="150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3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1" y="93"/>
                  </a:lnTo>
                  <a:lnTo>
                    <a:pt x="3" y="83"/>
                  </a:lnTo>
                  <a:lnTo>
                    <a:pt x="5" y="71"/>
                  </a:lnTo>
                  <a:lnTo>
                    <a:pt x="6" y="55"/>
                  </a:lnTo>
                  <a:lnTo>
                    <a:pt x="6" y="49"/>
                  </a:lnTo>
                  <a:lnTo>
                    <a:pt x="27" y="49"/>
                  </a:lnTo>
                  <a:lnTo>
                    <a:pt x="34" y="47"/>
                  </a:lnTo>
                  <a:lnTo>
                    <a:pt x="39" y="44"/>
                  </a:lnTo>
                  <a:lnTo>
                    <a:pt x="45" y="41"/>
                  </a:lnTo>
                  <a:lnTo>
                    <a:pt x="49" y="37"/>
                  </a:lnTo>
                  <a:lnTo>
                    <a:pt x="58" y="31"/>
                  </a:lnTo>
                  <a:lnTo>
                    <a:pt x="67" y="25"/>
                  </a:lnTo>
                  <a:lnTo>
                    <a:pt x="68" y="33"/>
                  </a:lnTo>
                  <a:lnTo>
                    <a:pt x="70" y="39"/>
                  </a:lnTo>
                  <a:lnTo>
                    <a:pt x="73" y="44"/>
                  </a:lnTo>
                  <a:lnTo>
                    <a:pt x="78" y="46"/>
                  </a:lnTo>
                  <a:lnTo>
                    <a:pt x="83" y="48"/>
                  </a:lnTo>
                  <a:lnTo>
                    <a:pt x="89" y="49"/>
                  </a:lnTo>
                  <a:lnTo>
                    <a:pt x="94" y="49"/>
                  </a:lnTo>
                  <a:lnTo>
                    <a:pt x="100" y="49"/>
                  </a:lnTo>
                  <a:lnTo>
                    <a:pt x="104" y="44"/>
                  </a:lnTo>
                  <a:lnTo>
                    <a:pt x="113" y="38"/>
                  </a:lnTo>
                  <a:lnTo>
                    <a:pt x="124" y="31"/>
                  </a:lnTo>
                  <a:lnTo>
                    <a:pt x="136" y="24"/>
                  </a:lnTo>
                  <a:lnTo>
                    <a:pt x="149" y="16"/>
                  </a:lnTo>
                  <a:lnTo>
                    <a:pt x="160" y="11"/>
                  </a:lnTo>
                  <a:lnTo>
                    <a:pt x="168" y="7"/>
                  </a:lnTo>
                  <a:lnTo>
                    <a:pt x="173" y="6"/>
                  </a:lnTo>
                  <a:lnTo>
                    <a:pt x="239" y="0"/>
                  </a:lnTo>
                  <a:lnTo>
                    <a:pt x="243" y="4"/>
                  </a:lnTo>
                  <a:lnTo>
                    <a:pt x="248" y="8"/>
                  </a:lnTo>
                  <a:lnTo>
                    <a:pt x="252" y="11"/>
                  </a:lnTo>
                  <a:lnTo>
                    <a:pt x="257" y="13"/>
                  </a:lnTo>
                  <a:lnTo>
                    <a:pt x="266" y="16"/>
                  </a:lnTo>
                  <a:lnTo>
                    <a:pt x="279" y="19"/>
                  </a:lnTo>
                  <a:lnTo>
                    <a:pt x="304" y="20"/>
                  </a:lnTo>
                  <a:lnTo>
                    <a:pt x="332" y="19"/>
                  </a:lnTo>
                  <a:lnTo>
                    <a:pt x="331" y="34"/>
                  </a:lnTo>
                  <a:lnTo>
                    <a:pt x="329" y="46"/>
                  </a:lnTo>
                  <a:lnTo>
                    <a:pt x="325" y="56"/>
                  </a:lnTo>
                  <a:lnTo>
                    <a:pt x="322" y="65"/>
                  </a:lnTo>
                  <a:lnTo>
                    <a:pt x="320" y="74"/>
                  </a:lnTo>
                  <a:lnTo>
                    <a:pt x="321" y="82"/>
                  </a:lnTo>
                  <a:lnTo>
                    <a:pt x="322" y="86"/>
                  </a:lnTo>
                  <a:lnTo>
                    <a:pt x="325" y="90"/>
                  </a:lnTo>
                  <a:lnTo>
                    <a:pt x="328" y="94"/>
                  </a:lnTo>
                  <a:lnTo>
                    <a:pt x="332" y="9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699" name="Freeform 18">
              <a:extLst>
                <a:ext uri="{FF2B5EF4-FFF2-40B4-BE49-F238E27FC236}">
                  <a16:creationId xmlns:a16="http://schemas.microsoft.com/office/drawing/2014/main" id="{7B73C437-B362-8645-944B-12EBA95735D7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5907847" y="3207323"/>
              <a:ext cx="40675" cy="91701"/>
            </a:xfrm>
            <a:custGeom>
              <a:avLst/>
              <a:gdLst>
                <a:gd name="T0" fmla="*/ 0 w 79"/>
                <a:gd name="T1" fmla="*/ 19090 h 160"/>
                <a:gd name="T2" fmla="*/ 2532 w 79"/>
                <a:gd name="T3" fmla="*/ 19090 h 160"/>
                <a:gd name="T4" fmla="*/ 4642 w 79"/>
                <a:gd name="T5" fmla="*/ 18574 h 160"/>
                <a:gd name="T6" fmla="*/ 6752 w 79"/>
                <a:gd name="T7" fmla="*/ 18058 h 160"/>
                <a:gd name="T8" fmla="*/ 8018 w 79"/>
                <a:gd name="T9" fmla="*/ 17026 h 160"/>
                <a:gd name="T10" fmla="*/ 10972 w 79"/>
                <a:gd name="T11" fmla="*/ 14446 h 160"/>
                <a:gd name="T12" fmla="*/ 13082 w 79"/>
                <a:gd name="T13" fmla="*/ 11351 h 160"/>
                <a:gd name="T14" fmla="*/ 15614 w 79"/>
                <a:gd name="T15" fmla="*/ 8255 h 160"/>
                <a:gd name="T16" fmla="*/ 17302 w 79"/>
                <a:gd name="T17" fmla="*/ 5159 h 160"/>
                <a:gd name="T18" fmla="*/ 19412 w 79"/>
                <a:gd name="T19" fmla="*/ 2580 h 160"/>
                <a:gd name="T20" fmla="*/ 22366 w 79"/>
                <a:gd name="T21" fmla="*/ 0 h 160"/>
                <a:gd name="T22" fmla="*/ 24054 w 79"/>
                <a:gd name="T23" fmla="*/ 1548 h 160"/>
                <a:gd name="T24" fmla="*/ 26164 w 79"/>
                <a:gd name="T25" fmla="*/ 3612 h 160"/>
                <a:gd name="T26" fmla="*/ 27008 w 79"/>
                <a:gd name="T27" fmla="*/ 5159 h 160"/>
                <a:gd name="T28" fmla="*/ 27852 w 79"/>
                <a:gd name="T29" fmla="*/ 7223 h 160"/>
                <a:gd name="T30" fmla="*/ 29118 w 79"/>
                <a:gd name="T31" fmla="*/ 11351 h 160"/>
                <a:gd name="T32" fmla="*/ 30384 w 79"/>
                <a:gd name="T33" fmla="*/ 16510 h 160"/>
                <a:gd name="T34" fmla="*/ 30806 w 79"/>
                <a:gd name="T35" fmla="*/ 20638 h 160"/>
                <a:gd name="T36" fmla="*/ 31228 w 79"/>
                <a:gd name="T37" fmla="*/ 25281 h 160"/>
                <a:gd name="T38" fmla="*/ 32072 w 79"/>
                <a:gd name="T39" fmla="*/ 29924 h 160"/>
                <a:gd name="T40" fmla="*/ 33338 w 79"/>
                <a:gd name="T41" fmla="*/ 34568 h 160"/>
                <a:gd name="T42" fmla="*/ 33338 w 79"/>
                <a:gd name="T43" fmla="*/ 50562 h 160"/>
                <a:gd name="T44" fmla="*/ 28696 w 79"/>
                <a:gd name="T45" fmla="*/ 59333 h 160"/>
                <a:gd name="T46" fmla="*/ 24898 w 79"/>
                <a:gd name="T47" fmla="*/ 66556 h 160"/>
                <a:gd name="T48" fmla="*/ 22366 w 79"/>
                <a:gd name="T49" fmla="*/ 70168 h 160"/>
                <a:gd name="T50" fmla="*/ 21100 w 79"/>
                <a:gd name="T51" fmla="*/ 74295 h 160"/>
                <a:gd name="T52" fmla="*/ 20256 w 79"/>
                <a:gd name="T53" fmla="*/ 77907 h 160"/>
                <a:gd name="T54" fmla="*/ 19412 w 79"/>
                <a:gd name="T55" fmla="*/ 82550 h 160"/>
                <a:gd name="T56" fmla="*/ 16880 w 79"/>
                <a:gd name="T57" fmla="*/ 79970 h 160"/>
                <a:gd name="T58" fmla="*/ 13926 w 79"/>
                <a:gd name="T59" fmla="*/ 77391 h 160"/>
                <a:gd name="T60" fmla="*/ 11816 w 79"/>
                <a:gd name="T61" fmla="*/ 74295 h 160"/>
                <a:gd name="T62" fmla="*/ 9284 w 79"/>
                <a:gd name="T63" fmla="*/ 70683 h 160"/>
                <a:gd name="T64" fmla="*/ 7596 w 79"/>
                <a:gd name="T65" fmla="*/ 67072 h 160"/>
                <a:gd name="T66" fmla="*/ 6330 w 79"/>
                <a:gd name="T67" fmla="*/ 63460 h 160"/>
                <a:gd name="T68" fmla="*/ 4642 w 79"/>
                <a:gd name="T69" fmla="*/ 59333 h 160"/>
                <a:gd name="T70" fmla="*/ 3376 w 79"/>
                <a:gd name="T71" fmla="*/ 55721 h 160"/>
                <a:gd name="T72" fmla="*/ 1688 w 79"/>
                <a:gd name="T73" fmla="*/ 46950 h 160"/>
                <a:gd name="T74" fmla="*/ 422 w 79"/>
                <a:gd name="T75" fmla="*/ 37663 h 160"/>
                <a:gd name="T76" fmla="*/ 0 w 79"/>
                <a:gd name="T77" fmla="*/ 28377 h 160"/>
                <a:gd name="T78" fmla="*/ 0 w 79"/>
                <a:gd name="T79" fmla="*/ 19090 h 16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9" h="160">
                  <a:moveTo>
                    <a:pt x="0" y="37"/>
                  </a:moveTo>
                  <a:lnTo>
                    <a:pt x="6" y="37"/>
                  </a:lnTo>
                  <a:lnTo>
                    <a:pt x="11" y="36"/>
                  </a:lnTo>
                  <a:lnTo>
                    <a:pt x="16" y="35"/>
                  </a:lnTo>
                  <a:lnTo>
                    <a:pt x="19" y="33"/>
                  </a:lnTo>
                  <a:lnTo>
                    <a:pt x="26" y="28"/>
                  </a:lnTo>
                  <a:lnTo>
                    <a:pt x="31" y="22"/>
                  </a:lnTo>
                  <a:lnTo>
                    <a:pt x="37" y="16"/>
                  </a:lnTo>
                  <a:lnTo>
                    <a:pt x="41" y="10"/>
                  </a:lnTo>
                  <a:lnTo>
                    <a:pt x="46" y="5"/>
                  </a:lnTo>
                  <a:lnTo>
                    <a:pt x="53" y="0"/>
                  </a:lnTo>
                  <a:lnTo>
                    <a:pt x="57" y="3"/>
                  </a:lnTo>
                  <a:lnTo>
                    <a:pt x="62" y="7"/>
                  </a:lnTo>
                  <a:lnTo>
                    <a:pt x="64" y="10"/>
                  </a:lnTo>
                  <a:lnTo>
                    <a:pt x="66" y="14"/>
                  </a:lnTo>
                  <a:lnTo>
                    <a:pt x="69" y="22"/>
                  </a:lnTo>
                  <a:lnTo>
                    <a:pt x="72" y="32"/>
                  </a:lnTo>
                  <a:lnTo>
                    <a:pt x="73" y="40"/>
                  </a:lnTo>
                  <a:lnTo>
                    <a:pt x="74" y="49"/>
                  </a:lnTo>
                  <a:lnTo>
                    <a:pt x="76" y="58"/>
                  </a:lnTo>
                  <a:lnTo>
                    <a:pt x="79" y="67"/>
                  </a:lnTo>
                  <a:lnTo>
                    <a:pt x="79" y="98"/>
                  </a:lnTo>
                  <a:lnTo>
                    <a:pt x="68" y="115"/>
                  </a:lnTo>
                  <a:lnTo>
                    <a:pt x="59" y="129"/>
                  </a:lnTo>
                  <a:lnTo>
                    <a:pt x="53" y="136"/>
                  </a:lnTo>
                  <a:lnTo>
                    <a:pt x="50" y="144"/>
                  </a:lnTo>
                  <a:lnTo>
                    <a:pt x="48" y="151"/>
                  </a:lnTo>
                  <a:lnTo>
                    <a:pt x="46" y="160"/>
                  </a:lnTo>
                  <a:lnTo>
                    <a:pt x="40" y="155"/>
                  </a:lnTo>
                  <a:lnTo>
                    <a:pt x="33" y="150"/>
                  </a:lnTo>
                  <a:lnTo>
                    <a:pt x="28" y="144"/>
                  </a:lnTo>
                  <a:lnTo>
                    <a:pt x="22" y="137"/>
                  </a:lnTo>
                  <a:lnTo>
                    <a:pt x="18" y="130"/>
                  </a:lnTo>
                  <a:lnTo>
                    <a:pt x="15" y="123"/>
                  </a:lnTo>
                  <a:lnTo>
                    <a:pt x="11" y="115"/>
                  </a:lnTo>
                  <a:lnTo>
                    <a:pt x="8" y="108"/>
                  </a:lnTo>
                  <a:lnTo>
                    <a:pt x="4" y="91"/>
                  </a:lnTo>
                  <a:lnTo>
                    <a:pt x="1" y="73"/>
                  </a:lnTo>
                  <a:lnTo>
                    <a:pt x="0" y="55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00" name="Freeform 22">
              <a:extLst>
                <a:ext uri="{FF2B5EF4-FFF2-40B4-BE49-F238E27FC236}">
                  <a16:creationId xmlns:a16="http://schemas.microsoft.com/office/drawing/2014/main" id="{43D01086-916E-1E47-857A-B72322DE7BB4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6324279" y="2025795"/>
              <a:ext cx="3740119" cy="1193871"/>
            </a:xfrm>
            <a:custGeom>
              <a:avLst/>
              <a:gdLst>
                <a:gd name="T0" fmla="*/ 315287 w 7049"/>
                <a:gd name="T1" fmla="*/ 909433 h 2048"/>
                <a:gd name="T2" fmla="*/ 465321 w 7049"/>
                <a:gd name="T3" fmla="*/ 1016487 h 2048"/>
                <a:gd name="T4" fmla="*/ 527073 w 7049"/>
                <a:gd name="T5" fmla="*/ 951940 h 2048"/>
                <a:gd name="T6" fmla="*/ 727987 w 7049"/>
                <a:gd name="T7" fmla="*/ 770893 h 2048"/>
                <a:gd name="T8" fmla="*/ 1138513 w 7049"/>
                <a:gd name="T9" fmla="*/ 690078 h 2048"/>
                <a:gd name="T10" fmla="*/ 1456845 w 7049"/>
                <a:gd name="T11" fmla="*/ 784012 h 2048"/>
                <a:gd name="T12" fmla="*/ 1598615 w 7049"/>
                <a:gd name="T13" fmla="*/ 754625 h 2048"/>
                <a:gd name="T14" fmla="*/ 1798660 w 7049"/>
                <a:gd name="T15" fmla="*/ 782963 h 2048"/>
                <a:gd name="T16" fmla="*/ 1990441 w 7049"/>
                <a:gd name="T17" fmla="*/ 791884 h 2048"/>
                <a:gd name="T18" fmla="*/ 2069589 w 7049"/>
                <a:gd name="T19" fmla="*/ 719990 h 2048"/>
                <a:gd name="T20" fmla="*/ 2242236 w 7049"/>
                <a:gd name="T21" fmla="*/ 774566 h 2048"/>
                <a:gd name="T22" fmla="*/ 2441411 w 7049"/>
                <a:gd name="T23" fmla="*/ 838589 h 2048"/>
                <a:gd name="T24" fmla="*/ 2437062 w 7049"/>
                <a:gd name="T25" fmla="*/ 967683 h 2048"/>
                <a:gd name="T26" fmla="*/ 2545347 w 7049"/>
                <a:gd name="T27" fmla="*/ 845936 h 2048"/>
                <a:gd name="T28" fmla="*/ 2422276 w 7049"/>
                <a:gd name="T29" fmla="*/ 659116 h 2048"/>
                <a:gd name="T30" fmla="*/ 2318340 w 7049"/>
                <a:gd name="T31" fmla="*/ 601916 h 2048"/>
                <a:gd name="T32" fmla="*/ 2547086 w 7049"/>
                <a:gd name="T33" fmla="*/ 515328 h 2048"/>
                <a:gd name="T34" fmla="*/ 2597967 w 7049"/>
                <a:gd name="T35" fmla="*/ 431364 h 2048"/>
                <a:gd name="T36" fmla="*/ 2666678 w 7049"/>
                <a:gd name="T37" fmla="*/ 399353 h 2048"/>
                <a:gd name="T38" fmla="*/ 2694075 w 7049"/>
                <a:gd name="T39" fmla="*/ 511130 h 2048"/>
                <a:gd name="T40" fmla="*/ 2762351 w 7049"/>
                <a:gd name="T41" fmla="*/ 656492 h 2048"/>
                <a:gd name="T42" fmla="*/ 2859329 w 7049"/>
                <a:gd name="T43" fmla="*/ 739931 h 2048"/>
                <a:gd name="T44" fmla="*/ 2855415 w 7049"/>
                <a:gd name="T45" fmla="*/ 637076 h 2048"/>
                <a:gd name="T46" fmla="*/ 2771484 w 7049"/>
                <a:gd name="T47" fmla="*/ 544191 h 2048"/>
                <a:gd name="T48" fmla="*/ 2847153 w 7049"/>
                <a:gd name="T49" fmla="*/ 464425 h 2048"/>
                <a:gd name="T50" fmla="*/ 2957612 w 7049"/>
                <a:gd name="T51" fmla="*/ 411423 h 2048"/>
                <a:gd name="T52" fmla="*/ 2882378 w 7049"/>
                <a:gd name="T53" fmla="*/ 324310 h 2048"/>
                <a:gd name="T54" fmla="*/ 2956742 w 7049"/>
                <a:gd name="T55" fmla="*/ 333756 h 2048"/>
                <a:gd name="T56" fmla="*/ 2983705 w 7049"/>
                <a:gd name="T57" fmla="*/ 284952 h 2048"/>
                <a:gd name="T58" fmla="*/ 2826713 w 7049"/>
                <a:gd name="T59" fmla="*/ 242446 h 2048"/>
                <a:gd name="T60" fmla="*/ 2540998 w 7049"/>
                <a:gd name="T61" fmla="*/ 215157 h 2048"/>
                <a:gd name="T62" fmla="*/ 2475766 w 7049"/>
                <a:gd name="T63" fmla="*/ 217781 h 2048"/>
                <a:gd name="T64" fmla="*/ 2170481 w 7049"/>
                <a:gd name="T65" fmla="*/ 184196 h 2048"/>
                <a:gd name="T66" fmla="*/ 2056108 w 7049"/>
                <a:gd name="T67" fmla="*/ 152184 h 2048"/>
                <a:gd name="T68" fmla="*/ 1918686 w 7049"/>
                <a:gd name="T69" fmla="*/ 152184 h 2048"/>
                <a:gd name="T70" fmla="*/ 1743430 w 7049"/>
                <a:gd name="T71" fmla="*/ 166878 h 2048"/>
                <a:gd name="T72" fmla="*/ 1554258 w 7049"/>
                <a:gd name="T73" fmla="*/ 136966 h 2048"/>
                <a:gd name="T74" fmla="*/ 1430752 w 7049"/>
                <a:gd name="T75" fmla="*/ 128045 h 2048"/>
                <a:gd name="T76" fmla="*/ 1308116 w 7049"/>
                <a:gd name="T77" fmla="*/ 123322 h 2048"/>
                <a:gd name="T78" fmla="*/ 1184610 w 7049"/>
                <a:gd name="T79" fmla="*/ 30437 h 2048"/>
                <a:gd name="T80" fmla="*/ 1138078 w 7049"/>
                <a:gd name="T81" fmla="*/ 73468 h 2048"/>
                <a:gd name="T82" fmla="*/ 928032 w 7049"/>
                <a:gd name="T83" fmla="*/ 87637 h 2048"/>
                <a:gd name="T84" fmla="*/ 938904 w 7049"/>
                <a:gd name="T85" fmla="*/ 104955 h 2048"/>
                <a:gd name="T86" fmla="*/ 955864 w 7049"/>
                <a:gd name="T87" fmla="*/ 179473 h 2048"/>
                <a:gd name="T88" fmla="*/ 840621 w 7049"/>
                <a:gd name="T89" fmla="*/ 134342 h 2048"/>
                <a:gd name="T90" fmla="*/ 777129 w 7049"/>
                <a:gd name="T91" fmla="*/ 143263 h 2048"/>
                <a:gd name="T92" fmla="*/ 833663 w 7049"/>
                <a:gd name="T93" fmla="*/ 234049 h 2048"/>
                <a:gd name="T94" fmla="*/ 902809 w 7049"/>
                <a:gd name="T95" fmla="*/ 277605 h 2048"/>
                <a:gd name="T96" fmla="*/ 818877 w 7049"/>
                <a:gd name="T97" fmla="*/ 311191 h 2048"/>
                <a:gd name="T98" fmla="*/ 796698 w 7049"/>
                <a:gd name="T99" fmla="*/ 243495 h 2048"/>
                <a:gd name="T100" fmla="*/ 704939 w 7049"/>
                <a:gd name="T101" fmla="*/ 121223 h 2048"/>
                <a:gd name="T102" fmla="*/ 705809 w 7049"/>
                <a:gd name="T103" fmla="*/ 236673 h 2048"/>
                <a:gd name="T104" fmla="*/ 538380 w 7049"/>
                <a:gd name="T105" fmla="*/ 208335 h 2048"/>
                <a:gd name="T106" fmla="*/ 520985 w 7049"/>
                <a:gd name="T107" fmla="*/ 250317 h 2048"/>
                <a:gd name="T108" fmla="*/ 394870 w 7049"/>
                <a:gd name="T109" fmla="*/ 262387 h 2048"/>
                <a:gd name="T110" fmla="*/ 300936 w 7049"/>
                <a:gd name="T111" fmla="*/ 253466 h 2048"/>
                <a:gd name="T112" fmla="*/ 261797 w 7049"/>
                <a:gd name="T113" fmla="*/ 306993 h 2048"/>
                <a:gd name="T114" fmla="*/ 176996 w 7049"/>
                <a:gd name="T115" fmla="*/ 387808 h 2048"/>
                <a:gd name="T116" fmla="*/ 169603 w 7049"/>
                <a:gd name="T117" fmla="*/ 321162 h 2048"/>
                <a:gd name="T118" fmla="*/ 65232 w 7049"/>
                <a:gd name="T119" fmla="*/ 230901 h 2048"/>
                <a:gd name="T120" fmla="*/ 30876 w 7049"/>
                <a:gd name="T121" fmla="*/ 317488 h 2048"/>
                <a:gd name="T122" fmla="*/ 48706 w 7049"/>
                <a:gd name="T123" fmla="*/ 502733 h 20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049" h="2048">
                  <a:moveTo>
                    <a:pt x="365" y="1401"/>
                  </a:moveTo>
                  <a:lnTo>
                    <a:pt x="373" y="1401"/>
                  </a:lnTo>
                  <a:lnTo>
                    <a:pt x="405" y="1401"/>
                  </a:lnTo>
                  <a:lnTo>
                    <a:pt x="425" y="1388"/>
                  </a:lnTo>
                  <a:lnTo>
                    <a:pt x="471" y="1388"/>
                  </a:lnTo>
                  <a:lnTo>
                    <a:pt x="491" y="1401"/>
                  </a:lnTo>
                  <a:lnTo>
                    <a:pt x="519" y="1426"/>
                  </a:lnTo>
                  <a:lnTo>
                    <a:pt x="505" y="1451"/>
                  </a:lnTo>
                  <a:lnTo>
                    <a:pt x="558" y="1451"/>
                  </a:lnTo>
                  <a:lnTo>
                    <a:pt x="578" y="1499"/>
                  </a:lnTo>
                  <a:lnTo>
                    <a:pt x="604" y="1493"/>
                  </a:lnTo>
                  <a:lnTo>
                    <a:pt x="632" y="1512"/>
                  </a:lnTo>
                  <a:lnTo>
                    <a:pt x="665" y="1499"/>
                  </a:lnTo>
                  <a:lnTo>
                    <a:pt x="698" y="1524"/>
                  </a:lnTo>
                  <a:lnTo>
                    <a:pt x="737" y="1524"/>
                  </a:lnTo>
                  <a:lnTo>
                    <a:pt x="778" y="1543"/>
                  </a:lnTo>
                  <a:lnTo>
                    <a:pt x="817" y="1555"/>
                  </a:lnTo>
                  <a:lnTo>
                    <a:pt x="811" y="1586"/>
                  </a:lnTo>
                  <a:lnTo>
                    <a:pt x="804" y="1623"/>
                  </a:lnTo>
                  <a:lnTo>
                    <a:pt x="817" y="1647"/>
                  </a:lnTo>
                  <a:lnTo>
                    <a:pt x="784" y="1647"/>
                  </a:lnTo>
                  <a:lnTo>
                    <a:pt x="744" y="1660"/>
                  </a:lnTo>
                  <a:lnTo>
                    <a:pt x="737" y="1691"/>
                  </a:lnTo>
                  <a:lnTo>
                    <a:pt x="743" y="1690"/>
                  </a:lnTo>
                  <a:lnTo>
                    <a:pt x="757" y="1685"/>
                  </a:lnTo>
                  <a:lnTo>
                    <a:pt x="752" y="1691"/>
                  </a:lnTo>
                  <a:lnTo>
                    <a:pt x="747" y="1696"/>
                  </a:lnTo>
                  <a:lnTo>
                    <a:pt x="743" y="1701"/>
                  </a:lnTo>
                  <a:lnTo>
                    <a:pt x="737" y="1705"/>
                  </a:lnTo>
                  <a:lnTo>
                    <a:pt x="725" y="1713"/>
                  </a:lnTo>
                  <a:lnTo>
                    <a:pt x="711" y="1721"/>
                  </a:lnTo>
                  <a:lnTo>
                    <a:pt x="712" y="1724"/>
                  </a:lnTo>
                  <a:lnTo>
                    <a:pt x="715" y="1728"/>
                  </a:lnTo>
                  <a:lnTo>
                    <a:pt x="719" y="1731"/>
                  </a:lnTo>
                  <a:lnTo>
                    <a:pt x="725" y="1733"/>
                  </a:lnTo>
                  <a:lnTo>
                    <a:pt x="736" y="1738"/>
                  </a:lnTo>
                  <a:lnTo>
                    <a:pt x="744" y="1740"/>
                  </a:lnTo>
                  <a:lnTo>
                    <a:pt x="741" y="1749"/>
                  </a:lnTo>
                  <a:lnTo>
                    <a:pt x="738" y="1756"/>
                  </a:lnTo>
                  <a:lnTo>
                    <a:pt x="734" y="1763"/>
                  </a:lnTo>
                  <a:lnTo>
                    <a:pt x="728" y="1769"/>
                  </a:lnTo>
                  <a:lnTo>
                    <a:pt x="722" y="1774"/>
                  </a:lnTo>
                  <a:lnTo>
                    <a:pt x="715" y="1779"/>
                  </a:lnTo>
                  <a:lnTo>
                    <a:pt x="707" y="1785"/>
                  </a:lnTo>
                  <a:lnTo>
                    <a:pt x="698" y="1790"/>
                  </a:lnTo>
                  <a:lnTo>
                    <a:pt x="696" y="1796"/>
                  </a:lnTo>
                  <a:lnTo>
                    <a:pt x="698" y="1801"/>
                  </a:lnTo>
                  <a:lnTo>
                    <a:pt x="700" y="1806"/>
                  </a:lnTo>
                  <a:lnTo>
                    <a:pt x="702" y="1809"/>
                  </a:lnTo>
                  <a:lnTo>
                    <a:pt x="706" y="1812"/>
                  </a:lnTo>
                  <a:lnTo>
                    <a:pt x="711" y="1815"/>
                  </a:lnTo>
                  <a:lnTo>
                    <a:pt x="716" y="1817"/>
                  </a:lnTo>
                  <a:lnTo>
                    <a:pt x="722" y="1819"/>
                  </a:lnTo>
                  <a:lnTo>
                    <a:pt x="734" y="1823"/>
                  </a:lnTo>
                  <a:lnTo>
                    <a:pt x="747" y="1828"/>
                  </a:lnTo>
                  <a:lnTo>
                    <a:pt x="754" y="1831"/>
                  </a:lnTo>
                  <a:lnTo>
                    <a:pt x="759" y="1835"/>
                  </a:lnTo>
                  <a:lnTo>
                    <a:pt x="766" y="1840"/>
                  </a:lnTo>
                  <a:lnTo>
                    <a:pt x="771" y="1845"/>
                  </a:lnTo>
                  <a:lnTo>
                    <a:pt x="781" y="1854"/>
                  </a:lnTo>
                  <a:lnTo>
                    <a:pt x="794" y="1861"/>
                  </a:lnTo>
                  <a:lnTo>
                    <a:pt x="807" y="1868"/>
                  </a:lnTo>
                  <a:lnTo>
                    <a:pt x="823" y="1875"/>
                  </a:lnTo>
                  <a:lnTo>
                    <a:pt x="856" y="1887"/>
                  </a:lnTo>
                  <a:lnTo>
                    <a:pt x="890" y="1901"/>
                  </a:lnTo>
                  <a:lnTo>
                    <a:pt x="897" y="1901"/>
                  </a:lnTo>
                  <a:lnTo>
                    <a:pt x="950" y="1919"/>
                  </a:lnTo>
                  <a:lnTo>
                    <a:pt x="996" y="1931"/>
                  </a:lnTo>
                  <a:lnTo>
                    <a:pt x="1024" y="1919"/>
                  </a:lnTo>
                  <a:lnTo>
                    <a:pt x="1070" y="1937"/>
                  </a:lnTo>
                  <a:lnTo>
                    <a:pt x="1096" y="1956"/>
                  </a:lnTo>
                  <a:lnTo>
                    <a:pt x="1136" y="1950"/>
                  </a:lnTo>
                  <a:lnTo>
                    <a:pt x="1176" y="1962"/>
                  </a:lnTo>
                  <a:lnTo>
                    <a:pt x="1203" y="1980"/>
                  </a:lnTo>
                  <a:lnTo>
                    <a:pt x="1249" y="2005"/>
                  </a:lnTo>
                  <a:lnTo>
                    <a:pt x="1282" y="2030"/>
                  </a:lnTo>
                  <a:lnTo>
                    <a:pt x="1316" y="2048"/>
                  </a:lnTo>
                  <a:lnTo>
                    <a:pt x="1342" y="2011"/>
                  </a:lnTo>
                  <a:lnTo>
                    <a:pt x="1355" y="2011"/>
                  </a:lnTo>
                  <a:lnTo>
                    <a:pt x="1350" y="2009"/>
                  </a:lnTo>
                  <a:lnTo>
                    <a:pt x="1345" y="2006"/>
                  </a:lnTo>
                  <a:lnTo>
                    <a:pt x="1341" y="2001"/>
                  </a:lnTo>
                  <a:lnTo>
                    <a:pt x="1337" y="1998"/>
                  </a:lnTo>
                  <a:lnTo>
                    <a:pt x="1333" y="1994"/>
                  </a:lnTo>
                  <a:lnTo>
                    <a:pt x="1331" y="1989"/>
                  </a:lnTo>
                  <a:lnTo>
                    <a:pt x="1329" y="1985"/>
                  </a:lnTo>
                  <a:lnTo>
                    <a:pt x="1329" y="1980"/>
                  </a:lnTo>
                  <a:lnTo>
                    <a:pt x="1318" y="1972"/>
                  </a:lnTo>
                  <a:lnTo>
                    <a:pt x="1296" y="1952"/>
                  </a:lnTo>
                  <a:lnTo>
                    <a:pt x="1283" y="1941"/>
                  </a:lnTo>
                  <a:lnTo>
                    <a:pt x="1273" y="1931"/>
                  </a:lnTo>
                  <a:lnTo>
                    <a:pt x="1265" y="1923"/>
                  </a:lnTo>
                  <a:lnTo>
                    <a:pt x="1262" y="1919"/>
                  </a:lnTo>
                  <a:lnTo>
                    <a:pt x="1255" y="1887"/>
                  </a:lnTo>
                  <a:lnTo>
                    <a:pt x="1255" y="1869"/>
                  </a:lnTo>
                  <a:lnTo>
                    <a:pt x="1245" y="1869"/>
                  </a:lnTo>
                  <a:lnTo>
                    <a:pt x="1237" y="1866"/>
                  </a:lnTo>
                  <a:lnTo>
                    <a:pt x="1229" y="1862"/>
                  </a:lnTo>
                  <a:lnTo>
                    <a:pt x="1222" y="1857"/>
                  </a:lnTo>
                  <a:lnTo>
                    <a:pt x="1217" y="1851"/>
                  </a:lnTo>
                  <a:lnTo>
                    <a:pt x="1212" y="1844"/>
                  </a:lnTo>
                  <a:lnTo>
                    <a:pt x="1210" y="1835"/>
                  </a:lnTo>
                  <a:lnTo>
                    <a:pt x="1209" y="1826"/>
                  </a:lnTo>
                  <a:lnTo>
                    <a:pt x="1210" y="1821"/>
                  </a:lnTo>
                  <a:lnTo>
                    <a:pt x="1212" y="1814"/>
                  </a:lnTo>
                  <a:lnTo>
                    <a:pt x="1216" y="1807"/>
                  </a:lnTo>
                  <a:lnTo>
                    <a:pt x="1220" y="1799"/>
                  </a:lnTo>
                  <a:lnTo>
                    <a:pt x="1229" y="1786"/>
                  </a:lnTo>
                  <a:lnTo>
                    <a:pt x="1236" y="1777"/>
                  </a:lnTo>
                  <a:lnTo>
                    <a:pt x="1254" y="1767"/>
                  </a:lnTo>
                  <a:lnTo>
                    <a:pt x="1272" y="1758"/>
                  </a:lnTo>
                  <a:lnTo>
                    <a:pt x="1287" y="1749"/>
                  </a:lnTo>
                  <a:lnTo>
                    <a:pt x="1303" y="1740"/>
                  </a:lnTo>
                  <a:lnTo>
                    <a:pt x="1309" y="1728"/>
                  </a:lnTo>
                  <a:lnTo>
                    <a:pt x="1282" y="1721"/>
                  </a:lnTo>
                  <a:lnTo>
                    <a:pt x="1309" y="1703"/>
                  </a:lnTo>
                  <a:lnTo>
                    <a:pt x="1282" y="1679"/>
                  </a:lnTo>
                  <a:lnTo>
                    <a:pt x="1255" y="1654"/>
                  </a:lnTo>
                  <a:lnTo>
                    <a:pt x="1216" y="1654"/>
                  </a:lnTo>
                  <a:lnTo>
                    <a:pt x="1203" y="1629"/>
                  </a:lnTo>
                  <a:lnTo>
                    <a:pt x="1183" y="1617"/>
                  </a:lnTo>
                  <a:lnTo>
                    <a:pt x="1176" y="1586"/>
                  </a:lnTo>
                  <a:lnTo>
                    <a:pt x="1176" y="1549"/>
                  </a:lnTo>
                  <a:lnTo>
                    <a:pt x="1189" y="1524"/>
                  </a:lnTo>
                  <a:lnTo>
                    <a:pt x="1196" y="1499"/>
                  </a:lnTo>
                  <a:lnTo>
                    <a:pt x="1229" y="1518"/>
                  </a:lnTo>
                  <a:lnTo>
                    <a:pt x="1262" y="1530"/>
                  </a:lnTo>
                  <a:lnTo>
                    <a:pt x="1282" y="1524"/>
                  </a:lnTo>
                  <a:lnTo>
                    <a:pt x="1255" y="1493"/>
                  </a:lnTo>
                  <a:lnTo>
                    <a:pt x="1289" y="1475"/>
                  </a:lnTo>
                  <a:lnTo>
                    <a:pt x="1322" y="1444"/>
                  </a:lnTo>
                  <a:lnTo>
                    <a:pt x="1355" y="1438"/>
                  </a:lnTo>
                  <a:lnTo>
                    <a:pt x="1395" y="1438"/>
                  </a:lnTo>
                  <a:lnTo>
                    <a:pt x="1422" y="1426"/>
                  </a:lnTo>
                  <a:lnTo>
                    <a:pt x="1468" y="1438"/>
                  </a:lnTo>
                  <a:lnTo>
                    <a:pt x="1514" y="1457"/>
                  </a:lnTo>
                  <a:lnTo>
                    <a:pt x="1555" y="1493"/>
                  </a:lnTo>
                  <a:lnTo>
                    <a:pt x="1601" y="1487"/>
                  </a:lnTo>
                  <a:lnTo>
                    <a:pt x="1641" y="1469"/>
                  </a:lnTo>
                  <a:lnTo>
                    <a:pt x="1674" y="1469"/>
                  </a:lnTo>
                  <a:lnTo>
                    <a:pt x="1714" y="1463"/>
                  </a:lnTo>
                  <a:lnTo>
                    <a:pt x="1754" y="1481"/>
                  </a:lnTo>
                  <a:lnTo>
                    <a:pt x="1800" y="1493"/>
                  </a:lnTo>
                  <a:lnTo>
                    <a:pt x="1847" y="1487"/>
                  </a:lnTo>
                  <a:lnTo>
                    <a:pt x="1893" y="1469"/>
                  </a:lnTo>
                  <a:lnTo>
                    <a:pt x="1893" y="1444"/>
                  </a:lnTo>
                  <a:lnTo>
                    <a:pt x="1860" y="1438"/>
                  </a:lnTo>
                  <a:lnTo>
                    <a:pt x="1821" y="1426"/>
                  </a:lnTo>
                  <a:lnTo>
                    <a:pt x="1793" y="1414"/>
                  </a:lnTo>
                  <a:lnTo>
                    <a:pt x="1834" y="1401"/>
                  </a:lnTo>
                  <a:lnTo>
                    <a:pt x="1827" y="1364"/>
                  </a:lnTo>
                  <a:lnTo>
                    <a:pt x="1880" y="1358"/>
                  </a:lnTo>
                  <a:lnTo>
                    <a:pt x="1814" y="1309"/>
                  </a:lnTo>
                  <a:lnTo>
                    <a:pt x="1920" y="1291"/>
                  </a:lnTo>
                  <a:lnTo>
                    <a:pt x="2006" y="1284"/>
                  </a:lnTo>
                  <a:lnTo>
                    <a:pt x="2020" y="1259"/>
                  </a:lnTo>
                  <a:lnTo>
                    <a:pt x="2080" y="1253"/>
                  </a:lnTo>
                  <a:lnTo>
                    <a:pt x="2139" y="1241"/>
                  </a:lnTo>
                  <a:lnTo>
                    <a:pt x="2159" y="1216"/>
                  </a:lnTo>
                  <a:lnTo>
                    <a:pt x="2226" y="1229"/>
                  </a:lnTo>
                  <a:lnTo>
                    <a:pt x="2265" y="1222"/>
                  </a:lnTo>
                  <a:lnTo>
                    <a:pt x="2292" y="1241"/>
                  </a:lnTo>
                  <a:lnTo>
                    <a:pt x="2298" y="1291"/>
                  </a:lnTo>
                  <a:lnTo>
                    <a:pt x="2339" y="1291"/>
                  </a:lnTo>
                  <a:lnTo>
                    <a:pt x="2352" y="1277"/>
                  </a:lnTo>
                  <a:lnTo>
                    <a:pt x="2372" y="1291"/>
                  </a:lnTo>
                  <a:lnTo>
                    <a:pt x="2411" y="1297"/>
                  </a:lnTo>
                  <a:lnTo>
                    <a:pt x="2431" y="1297"/>
                  </a:lnTo>
                  <a:lnTo>
                    <a:pt x="2431" y="1333"/>
                  </a:lnTo>
                  <a:lnTo>
                    <a:pt x="2472" y="1327"/>
                  </a:lnTo>
                  <a:lnTo>
                    <a:pt x="2511" y="1309"/>
                  </a:lnTo>
                  <a:lnTo>
                    <a:pt x="2551" y="1277"/>
                  </a:lnTo>
                  <a:lnTo>
                    <a:pt x="2577" y="1265"/>
                  </a:lnTo>
                  <a:lnTo>
                    <a:pt x="2577" y="1297"/>
                  </a:lnTo>
                  <a:lnTo>
                    <a:pt x="2618" y="1315"/>
                  </a:lnTo>
                  <a:lnTo>
                    <a:pt x="2664" y="1333"/>
                  </a:lnTo>
                  <a:lnTo>
                    <a:pt x="2704" y="1376"/>
                  </a:lnTo>
                  <a:lnTo>
                    <a:pt x="2757" y="1420"/>
                  </a:lnTo>
                  <a:lnTo>
                    <a:pt x="2803" y="1457"/>
                  </a:lnTo>
                  <a:lnTo>
                    <a:pt x="2823" y="1487"/>
                  </a:lnTo>
                  <a:lnTo>
                    <a:pt x="2836" y="1457"/>
                  </a:lnTo>
                  <a:lnTo>
                    <a:pt x="2864" y="1451"/>
                  </a:lnTo>
                  <a:lnTo>
                    <a:pt x="2884" y="1475"/>
                  </a:lnTo>
                  <a:lnTo>
                    <a:pt x="2923" y="1487"/>
                  </a:lnTo>
                  <a:lnTo>
                    <a:pt x="2969" y="1481"/>
                  </a:lnTo>
                  <a:lnTo>
                    <a:pt x="2997" y="1469"/>
                  </a:lnTo>
                  <a:lnTo>
                    <a:pt x="3036" y="1499"/>
                  </a:lnTo>
                  <a:lnTo>
                    <a:pt x="3082" y="1524"/>
                  </a:lnTo>
                  <a:lnTo>
                    <a:pt x="3123" y="1549"/>
                  </a:lnTo>
                  <a:lnTo>
                    <a:pt x="3176" y="1555"/>
                  </a:lnTo>
                  <a:lnTo>
                    <a:pt x="3182" y="1562"/>
                  </a:lnTo>
                  <a:lnTo>
                    <a:pt x="3186" y="1560"/>
                  </a:lnTo>
                  <a:lnTo>
                    <a:pt x="3189" y="1557"/>
                  </a:lnTo>
                  <a:lnTo>
                    <a:pt x="3193" y="1556"/>
                  </a:lnTo>
                  <a:lnTo>
                    <a:pt x="3198" y="1555"/>
                  </a:lnTo>
                  <a:lnTo>
                    <a:pt x="3211" y="1555"/>
                  </a:lnTo>
                  <a:lnTo>
                    <a:pt x="3228" y="1555"/>
                  </a:lnTo>
                  <a:lnTo>
                    <a:pt x="3234" y="1554"/>
                  </a:lnTo>
                  <a:lnTo>
                    <a:pt x="3239" y="1552"/>
                  </a:lnTo>
                  <a:lnTo>
                    <a:pt x="3246" y="1549"/>
                  </a:lnTo>
                  <a:lnTo>
                    <a:pt x="3251" y="1546"/>
                  </a:lnTo>
                  <a:lnTo>
                    <a:pt x="3261" y="1539"/>
                  </a:lnTo>
                  <a:lnTo>
                    <a:pt x="3269" y="1537"/>
                  </a:lnTo>
                  <a:lnTo>
                    <a:pt x="3278" y="1536"/>
                  </a:lnTo>
                  <a:lnTo>
                    <a:pt x="3288" y="1534"/>
                  </a:lnTo>
                  <a:lnTo>
                    <a:pt x="3296" y="1531"/>
                  </a:lnTo>
                  <a:lnTo>
                    <a:pt x="3304" y="1527"/>
                  </a:lnTo>
                  <a:lnTo>
                    <a:pt x="3320" y="1517"/>
                  </a:lnTo>
                  <a:lnTo>
                    <a:pt x="3335" y="1506"/>
                  </a:lnTo>
                  <a:lnTo>
                    <a:pt x="3350" y="1494"/>
                  </a:lnTo>
                  <a:lnTo>
                    <a:pt x="3366" y="1485"/>
                  </a:lnTo>
                  <a:lnTo>
                    <a:pt x="3374" y="1481"/>
                  </a:lnTo>
                  <a:lnTo>
                    <a:pt x="3383" y="1478"/>
                  </a:lnTo>
                  <a:lnTo>
                    <a:pt x="3392" y="1476"/>
                  </a:lnTo>
                  <a:lnTo>
                    <a:pt x="3402" y="1475"/>
                  </a:lnTo>
                  <a:lnTo>
                    <a:pt x="3413" y="1476"/>
                  </a:lnTo>
                  <a:lnTo>
                    <a:pt x="3423" y="1477"/>
                  </a:lnTo>
                  <a:lnTo>
                    <a:pt x="3432" y="1479"/>
                  </a:lnTo>
                  <a:lnTo>
                    <a:pt x="3439" y="1481"/>
                  </a:lnTo>
                  <a:lnTo>
                    <a:pt x="3447" y="1483"/>
                  </a:lnTo>
                  <a:lnTo>
                    <a:pt x="3453" y="1485"/>
                  </a:lnTo>
                  <a:lnTo>
                    <a:pt x="3461" y="1487"/>
                  </a:lnTo>
                  <a:lnTo>
                    <a:pt x="3468" y="1487"/>
                  </a:lnTo>
                  <a:lnTo>
                    <a:pt x="3494" y="1475"/>
                  </a:lnTo>
                  <a:lnTo>
                    <a:pt x="3507" y="1475"/>
                  </a:lnTo>
                  <a:lnTo>
                    <a:pt x="3522" y="1475"/>
                  </a:lnTo>
                  <a:lnTo>
                    <a:pt x="3522" y="1483"/>
                  </a:lnTo>
                  <a:lnTo>
                    <a:pt x="3524" y="1490"/>
                  </a:lnTo>
                  <a:lnTo>
                    <a:pt x="3526" y="1496"/>
                  </a:lnTo>
                  <a:lnTo>
                    <a:pt x="3528" y="1501"/>
                  </a:lnTo>
                  <a:lnTo>
                    <a:pt x="3535" y="1510"/>
                  </a:lnTo>
                  <a:lnTo>
                    <a:pt x="3541" y="1518"/>
                  </a:lnTo>
                  <a:lnTo>
                    <a:pt x="3720" y="1518"/>
                  </a:lnTo>
                  <a:lnTo>
                    <a:pt x="3721" y="1510"/>
                  </a:lnTo>
                  <a:lnTo>
                    <a:pt x="3720" y="1501"/>
                  </a:lnTo>
                  <a:lnTo>
                    <a:pt x="3718" y="1494"/>
                  </a:lnTo>
                  <a:lnTo>
                    <a:pt x="3716" y="1488"/>
                  </a:lnTo>
                  <a:lnTo>
                    <a:pt x="3713" y="1482"/>
                  </a:lnTo>
                  <a:lnTo>
                    <a:pt x="3708" y="1477"/>
                  </a:lnTo>
                  <a:lnTo>
                    <a:pt x="3704" y="1472"/>
                  </a:lnTo>
                  <a:lnTo>
                    <a:pt x="3699" y="1467"/>
                  </a:lnTo>
                  <a:lnTo>
                    <a:pt x="3691" y="1459"/>
                  </a:lnTo>
                  <a:lnTo>
                    <a:pt x="3682" y="1449"/>
                  </a:lnTo>
                  <a:lnTo>
                    <a:pt x="3679" y="1443"/>
                  </a:lnTo>
                  <a:lnTo>
                    <a:pt x="3676" y="1438"/>
                  </a:lnTo>
                  <a:lnTo>
                    <a:pt x="3674" y="1432"/>
                  </a:lnTo>
                  <a:lnTo>
                    <a:pt x="3674" y="1426"/>
                  </a:lnTo>
                  <a:lnTo>
                    <a:pt x="3674" y="1418"/>
                  </a:lnTo>
                  <a:lnTo>
                    <a:pt x="3674" y="1411"/>
                  </a:lnTo>
                  <a:lnTo>
                    <a:pt x="3674" y="1404"/>
                  </a:lnTo>
                  <a:lnTo>
                    <a:pt x="3674" y="1395"/>
                  </a:lnTo>
                  <a:lnTo>
                    <a:pt x="3687" y="1388"/>
                  </a:lnTo>
                  <a:lnTo>
                    <a:pt x="3880" y="1426"/>
                  </a:lnTo>
                  <a:lnTo>
                    <a:pt x="3883" y="1437"/>
                  </a:lnTo>
                  <a:lnTo>
                    <a:pt x="3886" y="1446"/>
                  </a:lnTo>
                  <a:lnTo>
                    <a:pt x="3890" y="1456"/>
                  </a:lnTo>
                  <a:lnTo>
                    <a:pt x="3895" y="1464"/>
                  </a:lnTo>
                  <a:lnTo>
                    <a:pt x="3900" y="1472"/>
                  </a:lnTo>
                  <a:lnTo>
                    <a:pt x="3906" y="1478"/>
                  </a:lnTo>
                  <a:lnTo>
                    <a:pt x="3914" y="1484"/>
                  </a:lnTo>
                  <a:lnTo>
                    <a:pt x="3920" y="1489"/>
                  </a:lnTo>
                  <a:lnTo>
                    <a:pt x="3929" y="1493"/>
                  </a:lnTo>
                  <a:lnTo>
                    <a:pt x="3938" y="1496"/>
                  </a:lnTo>
                  <a:lnTo>
                    <a:pt x="3948" y="1499"/>
                  </a:lnTo>
                  <a:lnTo>
                    <a:pt x="3957" y="1502"/>
                  </a:lnTo>
                  <a:lnTo>
                    <a:pt x="3968" y="1504"/>
                  </a:lnTo>
                  <a:lnTo>
                    <a:pt x="3981" y="1505"/>
                  </a:lnTo>
                  <a:lnTo>
                    <a:pt x="3993" y="1506"/>
                  </a:lnTo>
                  <a:lnTo>
                    <a:pt x="4006" y="1506"/>
                  </a:lnTo>
                  <a:lnTo>
                    <a:pt x="4018" y="1506"/>
                  </a:lnTo>
                  <a:lnTo>
                    <a:pt x="4029" y="1502"/>
                  </a:lnTo>
                  <a:lnTo>
                    <a:pt x="4039" y="1500"/>
                  </a:lnTo>
                  <a:lnTo>
                    <a:pt x="4050" y="1496"/>
                  </a:lnTo>
                  <a:lnTo>
                    <a:pt x="4060" y="1493"/>
                  </a:lnTo>
                  <a:lnTo>
                    <a:pt x="4069" y="1490"/>
                  </a:lnTo>
                  <a:lnTo>
                    <a:pt x="4080" y="1488"/>
                  </a:lnTo>
                  <a:lnTo>
                    <a:pt x="4093" y="1487"/>
                  </a:lnTo>
                  <a:lnTo>
                    <a:pt x="4108" y="1488"/>
                  </a:lnTo>
                  <a:lnTo>
                    <a:pt x="4123" y="1490"/>
                  </a:lnTo>
                  <a:lnTo>
                    <a:pt x="4136" y="1492"/>
                  </a:lnTo>
                  <a:lnTo>
                    <a:pt x="4150" y="1496"/>
                  </a:lnTo>
                  <a:lnTo>
                    <a:pt x="4162" y="1500"/>
                  </a:lnTo>
                  <a:lnTo>
                    <a:pt x="4173" y="1506"/>
                  </a:lnTo>
                  <a:lnTo>
                    <a:pt x="4184" y="1511"/>
                  </a:lnTo>
                  <a:lnTo>
                    <a:pt x="4195" y="1517"/>
                  </a:lnTo>
                  <a:lnTo>
                    <a:pt x="4214" y="1528"/>
                  </a:lnTo>
                  <a:lnTo>
                    <a:pt x="4233" y="1539"/>
                  </a:lnTo>
                  <a:lnTo>
                    <a:pt x="4243" y="1544"/>
                  </a:lnTo>
                  <a:lnTo>
                    <a:pt x="4253" y="1548"/>
                  </a:lnTo>
                  <a:lnTo>
                    <a:pt x="4262" y="1552"/>
                  </a:lnTo>
                  <a:lnTo>
                    <a:pt x="4272" y="1555"/>
                  </a:lnTo>
                  <a:lnTo>
                    <a:pt x="4306" y="1555"/>
                  </a:lnTo>
                  <a:lnTo>
                    <a:pt x="4334" y="1555"/>
                  </a:lnTo>
                  <a:lnTo>
                    <a:pt x="4358" y="1555"/>
                  </a:lnTo>
                  <a:lnTo>
                    <a:pt x="4378" y="1555"/>
                  </a:lnTo>
                  <a:lnTo>
                    <a:pt x="4396" y="1555"/>
                  </a:lnTo>
                  <a:lnTo>
                    <a:pt x="4412" y="1555"/>
                  </a:lnTo>
                  <a:lnTo>
                    <a:pt x="4427" y="1555"/>
                  </a:lnTo>
                  <a:lnTo>
                    <a:pt x="4445" y="1555"/>
                  </a:lnTo>
                  <a:lnTo>
                    <a:pt x="4455" y="1554"/>
                  </a:lnTo>
                  <a:lnTo>
                    <a:pt x="4464" y="1553"/>
                  </a:lnTo>
                  <a:lnTo>
                    <a:pt x="4470" y="1550"/>
                  </a:lnTo>
                  <a:lnTo>
                    <a:pt x="4476" y="1547"/>
                  </a:lnTo>
                  <a:lnTo>
                    <a:pt x="4480" y="1544"/>
                  </a:lnTo>
                  <a:lnTo>
                    <a:pt x="4485" y="1539"/>
                  </a:lnTo>
                  <a:lnTo>
                    <a:pt x="4488" y="1535"/>
                  </a:lnTo>
                  <a:lnTo>
                    <a:pt x="4490" y="1530"/>
                  </a:lnTo>
                  <a:lnTo>
                    <a:pt x="4495" y="1522"/>
                  </a:lnTo>
                  <a:lnTo>
                    <a:pt x="4503" y="1514"/>
                  </a:lnTo>
                  <a:lnTo>
                    <a:pt x="4509" y="1511"/>
                  </a:lnTo>
                  <a:lnTo>
                    <a:pt x="4514" y="1508"/>
                  </a:lnTo>
                  <a:lnTo>
                    <a:pt x="4522" y="1507"/>
                  </a:lnTo>
                  <a:lnTo>
                    <a:pt x="4531" y="1506"/>
                  </a:lnTo>
                  <a:lnTo>
                    <a:pt x="4554" y="1507"/>
                  </a:lnTo>
                  <a:lnTo>
                    <a:pt x="4577" y="1509"/>
                  </a:lnTo>
                  <a:lnTo>
                    <a:pt x="4599" y="1512"/>
                  </a:lnTo>
                  <a:lnTo>
                    <a:pt x="4620" y="1515"/>
                  </a:lnTo>
                  <a:lnTo>
                    <a:pt x="4651" y="1522"/>
                  </a:lnTo>
                  <a:lnTo>
                    <a:pt x="4663" y="1524"/>
                  </a:lnTo>
                  <a:lnTo>
                    <a:pt x="4678" y="1524"/>
                  </a:lnTo>
                  <a:lnTo>
                    <a:pt x="4690" y="1524"/>
                  </a:lnTo>
                  <a:lnTo>
                    <a:pt x="4700" y="1524"/>
                  </a:lnTo>
                  <a:lnTo>
                    <a:pt x="4711" y="1524"/>
                  </a:lnTo>
                  <a:lnTo>
                    <a:pt x="4718" y="1524"/>
                  </a:lnTo>
                  <a:lnTo>
                    <a:pt x="4727" y="1521"/>
                  </a:lnTo>
                  <a:lnTo>
                    <a:pt x="4737" y="1518"/>
                  </a:lnTo>
                  <a:lnTo>
                    <a:pt x="4746" y="1513"/>
                  </a:lnTo>
                  <a:lnTo>
                    <a:pt x="4755" y="1508"/>
                  </a:lnTo>
                  <a:lnTo>
                    <a:pt x="4763" y="1501"/>
                  </a:lnTo>
                  <a:lnTo>
                    <a:pt x="4771" y="1494"/>
                  </a:lnTo>
                  <a:lnTo>
                    <a:pt x="4777" y="1487"/>
                  </a:lnTo>
                  <a:lnTo>
                    <a:pt x="4771" y="1484"/>
                  </a:lnTo>
                  <a:lnTo>
                    <a:pt x="4766" y="1481"/>
                  </a:lnTo>
                  <a:lnTo>
                    <a:pt x="4760" y="1476"/>
                  </a:lnTo>
                  <a:lnTo>
                    <a:pt x="4756" y="1471"/>
                  </a:lnTo>
                  <a:lnTo>
                    <a:pt x="4750" y="1465"/>
                  </a:lnTo>
                  <a:lnTo>
                    <a:pt x="4747" y="1458"/>
                  </a:lnTo>
                  <a:lnTo>
                    <a:pt x="4745" y="1452"/>
                  </a:lnTo>
                  <a:lnTo>
                    <a:pt x="4744" y="1444"/>
                  </a:lnTo>
                  <a:lnTo>
                    <a:pt x="4745" y="1435"/>
                  </a:lnTo>
                  <a:lnTo>
                    <a:pt x="4747" y="1428"/>
                  </a:lnTo>
                  <a:lnTo>
                    <a:pt x="4750" y="1422"/>
                  </a:lnTo>
                  <a:lnTo>
                    <a:pt x="4754" y="1417"/>
                  </a:lnTo>
                  <a:lnTo>
                    <a:pt x="4757" y="1411"/>
                  </a:lnTo>
                  <a:lnTo>
                    <a:pt x="4760" y="1405"/>
                  </a:lnTo>
                  <a:lnTo>
                    <a:pt x="4762" y="1398"/>
                  </a:lnTo>
                  <a:lnTo>
                    <a:pt x="4763" y="1388"/>
                  </a:lnTo>
                  <a:lnTo>
                    <a:pt x="4763" y="1382"/>
                  </a:lnTo>
                  <a:lnTo>
                    <a:pt x="4761" y="1377"/>
                  </a:lnTo>
                  <a:lnTo>
                    <a:pt x="4759" y="1372"/>
                  </a:lnTo>
                  <a:lnTo>
                    <a:pt x="4756" y="1369"/>
                  </a:lnTo>
                  <a:lnTo>
                    <a:pt x="4747" y="1363"/>
                  </a:lnTo>
                  <a:lnTo>
                    <a:pt x="4737" y="1359"/>
                  </a:lnTo>
                  <a:lnTo>
                    <a:pt x="4727" y="1355"/>
                  </a:lnTo>
                  <a:lnTo>
                    <a:pt x="4718" y="1350"/>
                  </a:lnTo>
                  <a:lnTo>
                    <a:pt x="4715" y="1347"/>
                  </a:lnTo>
                  <a:lnTo>
                    <a:pt x="4713" y="1343"/>
                  </a:lnTo>
                  <a:lnTo>
                    <a:pt x="4711" y="1339"/>
                  </a:lnTo>
                  <a:lnTo>
                    <a:pt x="4711" y="1333"/>
                  </a:lnTo>
                  <a:lnTo>
                    <a:pt x="4711" y="1324"/>
                  </a:lnTo>
                  <a:lnTo>
                    <a:pt x="4711" y="1315"/>
                  </a:lnTo>
                  <a:lnTo>
                    <a:pt x="4830" y="1297"/>
                  </a:lnTo>
                  <a:lnTo>
                    <a:pt x="4869" y="1307"/>
                  </a:lnTo>
                  <a:lnTo>
                    <a:pt x="4898" y="1315"/>
                  </a:lnTo>
                  <a:lnTo>
                    <a:pt x="4928" y="1322"/>
                  </a:lnTo>
                  <a:lnTo>
                    <a:pt x="4963" y="1333"/>
                  </a:lnTo>
                  <a:lnTo>
                    <a:pt x="4974" y="1338"/>
                  </a:lnTo>
                  <a:lnTo>
                    <a:pt x="4985" y="1343"/>
                  </a:lnTo>
                  <a:lnTo>
                    <a:pt x="4995" y="1349"/>
                  </a:lnTo>
                  <a:lnTo>
                    <a:pt x="5005" y="1356"/>
                  </a:lnTo>
                  <a:lnTo>
                    <a:pt x="5021" y="1371"/>
                  </a:lnTo>
                  <a:lnTo>
                    <a:pt x="5038" y="1386"/>
                  </a:lnTo>
                  <a:lnTo>
                    <a:pt x="5046" y="1395"/>
                  </a:lnTo>
                  <a:lnTo>
                    <a:pt x="5054" y="1402"/>
                  </a:lnTo>
                  <a:lnTo>
                    <a:pt x="5063" y="1408"/>
                  </a:lnTo>
                  <a:lnTo>
                    <a:pt x="5073" y="1414"/>
                  </a:lnTo>
                  <a:lnTo>
                    <a:pt x="5084" y="1419"/>
                  </a:lnTo>
                  <a:lnTo>
                    <a:pt x="5095" y="1423"/>
                  </a:lnTo>
                  <a:lnTo>
                    <a:pt x="5108" y="1425"/>
                  </a:lnTo>
                  <a:lnTo>
                    <a:pt x="5122" y="1426"/>
                  </a:lnTo>
                  <a:lnTo>
                    <a:pt x="5127" y="1438"/>
                  </a:lnTo>
                  <a:lnTo>
                    <a:pt x="5132" y="1449"/>
                  </a:lnTo>
                  <a:lnTo>
                    <a:pt x="5139" y="1459"/>
                  </a:lnTo>
                  <a:lnTo>
                    <a:pt x="5148" y="1468"/>
                  </a:lnTo>
                  <a:lnTo>
                    <a:pt x="5156" y="1476"/>
                  </a:lnTo>
                  <a:lnTo>
                    <a:pt x="5166" y="1484"/>
                  </a:lnTo>
                  <a:lnTo>
                    <a:pt x="5176" y="1490"/>
                  </a:lnTo>
                  <a:lnTo>
                    <a:pt x="5188" y="1496"/>
                  </a:lnTo>
                  <a:lnTo>
                    <a:pt x="5199" y="1502"/>
                  </a:lnTo>
                  <a:lnTo>
                    <a:pt x="5211" y="1508"/>
                  </a:lnTo>
                  <a:lnTo>
                    <a:pt x="5225" y="1512"/>
                  </a:lnTo>
                  <a:lnTo>
                    <a:pt x="5237" y="1516"/>
                  </a:lnTo>
                  <a:lnTo>
                    <a:pt x="5263" y="1524"/>
                  </a:lnTo>
                  <a:lnTo>
                    <a:pt x="5288" y="1530"/>
                  </a:lnTo>
                  <a:lnTo>
                    <a:pt x="5303" y="1536"/>
                  </a:lnTo>
                  <a:lnTo>
                    <a:pt x="5317" y="1542"/>
                  </a:lnTo>
                  <a:lnTo>
                    <a:pt x="5330" y="1550"/>
                  </a:lnTo>
                  <a:lnTo>
                    <a:pt x="5342" y="1558"/>
                  </a:lnTo>
                  <a:lnTo>
                    <a:pt x="5365" y="1577"/>
                  </a:lnTo>
                  <a:lnTo>
                    <a:pt x="5388" y="1595"/>
                  </a:lnTo>
                  <a:lnTo>
                    <a:pt x="5399" y="1604"/>
                  </a:lnTo>
                  <a:lnTo>
                    <a:pt x="5410" y="1612"/>
                  </a:lnTo>
                  <a:lnTo>
                    <a:pt x="5422" y="1621"/>
                  </a:lnTo>
                  <a:lnTo>
                    <a:pt x="5434" y="1628"/>
                  </a:lnTo>
                  <a:lnTo>
                    <a:pt x="5446" y="1633"/>
                  </a:lnTo>
                  <a:lnTo>
                    <a:pt x="5460" y="1638"/>
                  </a:lnTo>
                  <a:lnTo>
                    <a:pt x="5473" y="1640"/>
                  </a:lnTo>
                  <a:lnTo>
                    <a:pt x="5488" y="1641"/>
                  </a:lnTo>
                  <a:lnTo>
                    <a:pt x="5497" y="1641"/>
                  </a:lnTo>
                  <a:lnTo>
                    <a:pt x="5506" y="1640"/>
                  </a:lnTo>
                  <a:lnTo>
                    <a:pt x="5514" y="1638"/>
                  </a:lnTo>
                  <a:lnTo>
                    <a:pt x="5522" y="1635"/>
                  </a:lnTo>
                  <a:lnTo>
                    <a:pt x="5536" y="1628"/>
                  </a:lnTo>
                  <a:lnTo>
                    <a:pt x="5551" y="1620"/>
                  </a:lnTo>
                  <a:lnTo>
                    <a:pt x="5565" y="1611"/>
                  </a:lnTo>
                  <a:lnTo>
                    <a:pt x="5579" y="1605"/>
                  </a:lnTo>
                  <a:lnTo>
                    <a:pt x="5587" y="1602"/>
                  </a:lnTo>
                  <a:lnTo>
                    <a:pt x="5596" y="1600"/>
                  </a:lnTo>
                  <a:lnTo>
                    <a:pt x="5604" y="1599"/>
                  </a:lnTo>
                  <a:lnTo>
                    <a:pt x="5614" y="1598"/>
                  </a:lnTo>
                  <a:lnTo>
                    <a:pt x="5621" y="1599"/>
                  </a:lnTo>
                  <a:lnTo>
                    <a:pt x="5626" y="1601"/>
                  </a:lnTo>
                  <a:lnTo>
                    <a:pt x="5631" y="1604"/>
                  </a:lnTo>
                  <a:lnTo>
                    <a:pt x="5635" y="1607"/>
                  </a:lnTo>
                  <a:lnTo>
                    <a:pt x="5642" y="1613"/>
                  </a:lnTo>
                  <a:lnTo>
                    <a:pt x="5647" y="1617"/>
                  </a:lnTo>
                  <a:lnTo>
                    <a:pt x="5647" y="1629"/>
                  </a:lnTo>
                  <a:lnTo>
                    <a:pt x="5647" y="1638"/>
                  </a:lnTo>
                  <a:lnTo>
                    <a:pt x="5647" y="1645"/>
                  </a:lnTo>
                  <a:lnTo>
                    <a:pt x="5647" y="1654"/>
                  </a:lnTo>
                  <a:lnTo>
                    <a:pt x="5647" y="1662"/>
                  </a:lnTo>
                  <a:lnTo>
                    <a:pt x="5649" y="1672"/>
                  </a:lnTo>
                  <a:lnTo>
                    <a:pt x="5652" y="1679"/>
                  </a:lnTo>
                  <a:lnTo>
                    <a:pt x="5655" y="1686"/>
                  </a:lnTo>
                  <a:lnTo>
                    <a:pt x="5659" y="1693"/>
                  </a:lnTo>
                  <a:lnTo>
                    <a:pt x="5664" y="1699"/>
                  </a:lnTo>
                  <a:lnTo>
                    <a:pt x="5668" y="1704"/>
                  </a:lnTo>
                  <a:lnTo>
                    <a:pt x="5674" y="1709"/>
                  </a:lnTo>
                  <a:lnTo>
                    <a:pt x="5674" y="1790"/>
                  </a:lnTo>
                  <a:lnTo>
                    <a:pt x="5666" y="1791"/>
                  </a:lnTo>
                  <a:lnTo>
                    <a:pt x="5657" y="1792"/>
                  </a:lnTo>
                  <a:lnTo>
                    <a:pt x="5649" y="1792"/>
                  </a:lnTo>
                  <a:lnTo>
                    <a:pt x="5641" y="1792"/>
                  </a:lnTo>
                  <a:lnTo>
                    <a:pt x="5623" y="1790"/>
                  </a:lnTo>
                  <a:lnTo>
                    <a:pt x="5608" y="1790"/>
                  </a:lnTo>
                  <a:lnTo>
                    <a:pt x="5604" y="1790"/>
                  </a:lnTo>
                  <a:lnTo>
                    <a:pt x="5602" y="1792"/>
                  </a:lnTo>
                  <a:lnTo>
                    <a:pt x="5600" y="1794"/>
                  </a:lnTo>
                  <a:lnTo>
                    <a:pt x="5598" y="1796"/>
                  </a:lnTo>
                  <a:lnTo>
                    <a:pt x="5595" y="1802"/>
                  </a:lnTo>
                  <a:lnTo>
                    <a:pt x="5593" y="1808"/>
                  </a:lnTo>
                  <a:lnTo>
                    <a:pt x="5595" y="1818"/>
                  </a:lnTo>
                  <a:lnTo>
                    <a:pt x="5597" y="1827"/>
                  </a:lnTo>
                  <a:lnTo>
                    <a:pt x="5600" y="1835"/>
                  </a:lnTo>
                  <a:lnTo>
                    <a:pt x="5604" y="1844"/>
                  </a:lnTo>
                  <a:lnTo>
                    <a:pt x="5609" y="1852"/>
                  </a:lnTo>
                  <a:lnTo>
                    <a:pt x="5614" y="1859"/>
                  </a:lnTo>
                  <a:lnTo>
                    <a:pt x="5620" y="1865"/>
                  </a:lnTo>
                  <a:lnTo>
                    <a:pt x="5626" y="1871"/>
                  </a:lnTo>
                  <a:lnTo>
                    <a:pt x="5637" y="1881"/>
                  </a:lnTo>
                  <a:lnTo>
                    <a:pt x="5647" y="1890"/>
                  </a:lnTo>
                  <a:lnTo>
                    <a:pt x="5651" y="1896"/>
                  </a:lnTo>
                  <a:lnTo>
                    <a:pt x="5653" y="1899"/>
                  </a:lnTo>
                  <a:lnTo>
                    <a:pt x="5654" y="1903"/>
                  </a:lnTo>
                  <a:lnTo>
                    <a:pt x="5654" y="1907"/>
                  </a:lnTo>
                  <a:lnTo>
                    <a:pt x="5747" y="1919"/>
                  </a:lnTo>
                  <a:lnTo>
                    <a:pt x="5754" y="1918"/>
                  </a:lnTo>
                  <a:lnTo>
                    <a:pt x="5761" y="1917"/>
                  </a:lnTo>
                  <a:lnTo>
                    <a:pt x="5768" y="1915"/>
                  </a:lnTo>
                  <a:lnTo>
                    <a:pt x="5775" y="1912"/>
                  </a:lnTo>
                  <a:lnTo>
                    <a:pt x="5780" y="1908"/>
                  </a:lnTo>
                  <a:lnTo>
                    <a:pt x="5786" y="1904"/>
                  </a:lnTo>
                  <a:lnTo>
                    <a:pt x="5792" y="1899"/>
                  </a:lnTo>
                  <a:lnTo>
                    <a:pt x="5797" y="1892"/>
                  </a:lnTo>
                  <a:lnTo>
                    <a:pt x="5807" y="1880"/>
                  </a:lnTo>
                  <a:lnTo>
                    <a:pt x="5815" y="1865"/>
                  </a:lnTo>
                  <a:lnTo>
                    <a:pt x="5823" y="1850"/>
                  </a:lnTo>
                  <a:lnTo>
                    <a:pt x="5830" y="1832"/>
                  </a:lnTo>
                  <a:lnTo>
                    <a:pt x="5835" y="1815"/>
                  </a:lnTo>
                  <a:lnTo>
                    <a:pt x="5841" y="1797"/>
                  </a:lnTo>
                  <a:lnTo>
                    <a:pt x="5845" y="1779"/>
                  </a:lnTo>
                  <a:lnTo>
                    <a:pt x="5847" y="1763"/>
                  </a:lnTo>
                  <a:lnTo>
                    <a:pt x="5852" y="1733"/>
                  </a:lnTo>
                  <a:lnTo>
                    <a:pt x="5853" y="1709"/>
                  </a:lnTo>
                  <a:lnTo>
                    <a:pt x="5853" y="1694"/>
                  </a:lnTo>
                  <a:lnTo>
                    <a:pt x="5853" y="1677"/>
                  </a:lnTo>
                  <a:lnTo>
                    <a:pt x="5853" y="1657"/>
                  </a:lnTo>
                  <a:lnTo>
                    <a:pt x="5853" y="1635"/>
                  </a:lnTo>
                  <a:lnTo>
                    <a:pt x="5853" y="1623"/>
                  </a:lnTo>
                  <a:lnTo>
                    <a:pt x="5853" y="1612"/>
                  </a:lnTo>
                  <a:lnTo>
                    <a:pt x="5855" y="1607"/>
                  </a:lnTo>
                  <a:lnTo>
                    <a:pt x="5858" y="1604"/>
                  </a:lnTo>
                  <a:lnTo>
                    <a:pt x="5865" y="1601"/>
                  </a:lnTo>
                  <a:lnTo>
                    <a:pt x="5873" y="1598"/>
                  </a:lnTo>
                  <a:lnTo>
                    <a:pt x="5873" y="1568"/>
                  </a:lnTo>
                  <a:lnTo>
                    <a:pt x="5867" y="1564"/>
                  </a:lnTo>
                  <a:lnTo>
                    <a:pt x="5859" y="1558"/>
                  </a:lnTo>
                  <a:lnTo>
                    <a:pt x="5850" y="1551"/>
                  </a:lnTo>
                  <a:lnTo>
                    <a:pt x="5843" y="1543"/>
                  </a:lnTo>
                  <a:lnTo>
                    <a:pt x="5835" y="1534"/>
                  </a:lnTo>
                  <a:lnTo>
                    <a:pt x="5830" y="1525"/>
                  </a:lnTo>
                  <a:lnTo>
                    <a:pt x="5827" y="1520"/>
                  </a:lnTo>
                  <a:lnTo>
                    <a:pt x="5826" y="1516"/>
                  </a:lnTo>
                  <a:lnTo>
                    <a:pt x="5826" y="1511"/>
                  </a:lnTo>
                  <a:lnTo>
                    <a:pt x="5826" y="1506"/>
                  </a:lnTo>
                  <a:lnTo>
                    <a:pt x="5816" y="1498"/>
                  </a:lnTo>
                  <a:lnTo>
                    <a:pt x="5808" y="1490"/>
                  </a:lnTo>
                  <a:lnTo>
                    <a:pt x="5799" y="1481"/>
                  </a:lnTo>
                  <a:lnTo>
                    <a:pt x="5791" y="1472"/>
                  </a:lnTo>
                  <a:lnTo>
                    <a:pt x="5776" y="1451"/>
                  </a:lnTo>
                  <a:lnTo>
                    <a:pt x="5761" y="1428"/>
                  </a:lnTo>
                  <a:lnTo>
                    <a:pt x="5748" y="1404"/>
                  </a:lnTo>
                  <a:lnTo>
                    <a:pt x="5735" y="1378"/>
                  </a:lnTo>
                  <a:lnTo>
                    <a:pt x="5721" y="1353"/>
                  </a:lnTo>
                  <a:lnTo>
                    <a:pt x="5707" y="1327"/>
                  </a:lnTo>
                  <a:lnTo>
                    <a:pt x="5700" y="1316"/>
                  </a:lnTo>
                  <a:lnTo>
                    <a:pt x="5692" y="1307"/>
                  </a:lnTo>
                  <a:lnTo>
                    <a:pt x="5684" y="1299"/>
                  </a:lnTo>
                  <a:lnTo>
                    <a:pt x="5674" y="1291"/>
                  </a:lnTo>
                  <a:lnTo>
                    <a:pt x="5664" y="1285"/>
                  </a:lnTo>
                  <a:lnTo>
                    <a:pt x="5652" y="1279"/>
                  </a:lnTo>
                  <a:lnTo>
                    <a:pt x="5640" y="1274"/>
                  </a:lnTo>
                  <a:lnTo>
                    <a:pt x="5628" y="1270"/>
                  </a:lnTo>
                  <a:lnTo>
                    <a:pt x="5600" y="1263"/>
                  </a:lnTo>
                  <a:lnTo>
                    <a:pt x="5570" y="1256"/>
                  </a:lnTo>
                  <a:lnTo>
                    <a:pt x="5540" y="1249"/>
                  </a:lnTo>
                  <a:lnTo>
                    <a:pt x="5508" y="1241"/>
                  </a:lnTo>
                  <a:lnTo>
                    <a:pt x="5503" y="1252"/>
                  </a:lnTo>
                  <a:lnTo>
                    <a:pt x="5500" y="1265"/>
                  </a:lnTo>
                  <a:lnTo>
                    <a:pt x="5498" y="1272"/>
                  </a:lnTo>
                  <a:lnTo>
                    <a:pt x="5496" y="1279"/>
                  </a:lnTo>
                  <a:lnTo>
                    <a:pt x="5492" y="1285"/>
                  </a:lnTo>
                  <a:lnTo>
                    <a:pt x="5488" y="1291"/>
                  </a:lnTo>
                  <a:lnTo>
                    <a:pt x="5483" y="1284"/>
                  </a:lnTo>
                  <a:lnTo>
                    <a:pt x="5476" y="1278"/>
                  </a:lnTo>
                  <a:lnTo>
                    <a:pt x="5469" y="1275"/>
                  </a:lnTo>
                  <a:lnTo>
                    <a:pt x="5462" y="1272"/>
                  </a:lnTo>
                  <a:lnTo>
                    <a:pt x="5446" y="1267"/>
                  </a:lnTo>
                  <a:lnTo>
                    <a:pt x="5431" y="1264"/>
                  </a:lnTo>
                  <a:lnTo>
                    <a:pt x="5423" y="1262"/>
                  </a:lnTo>
                  <a:lnTo>
                    <a:pt x="5417" y="1260"/>
                  </a:lnTo>
                  <a:lnTo>
                    <a:pt x="5411" y="1257"/>
                  </a:lnTo>
                  <a:lnTo>
                    <a:pt x="5406" y="1254"/>
                  </a:lnTo>
                  <a:lnTo>
                    <a:pt x="5401" y="1249"/>
                  </a:lnTo>
                  <a:lnTo>
                    <a:pt x="5398" y="1244"/>
                  </a:lnTo>
                  <a:lnTo>
                    <a:pt x="5396" y="1237"/>
                  </a:lnTo>
                  <a:lnTo>
                    <a:pt x="5395" y="1229"/>
                  </a:lnTo>
                  <a:lnTo>
                    <a:pt x="5378" y="1226"/>
                  </a:lnTo>
                  <a:lnTo>
                    <a:pt x="5341" y="1218"/>
                  </a:lnTo>
                  <a:lnTo>
                    <a:pt x="5322" y="1214"/>
                  </a:lnTo>
                  <a:lnTo>
                    <a:pt x="5305" y="1210"/>
                  </a:lnTo>
                  <a:lnTo>
                    <a:pt x="5293" y="1207"/>
                  </a:lnTo>
                  <a:lnTo>
                    <a:pt x="5288" y="1204"/>
                  </a:lnTo>
                  <a:lnTo>
                    <a:pt x="5289" y="1197"/>
                  </a:lnTo>
                  <a:lnTo>
                    <a:pt x="5293" y="1191"/>
                  </a:lnTo>
                  <a:lnTo>
                    <a:pt x="5298" y="1185"/>
                  </a:lnTo>
                  <a:lnTo>
                    <a:pt x="5304" y="1180"/>
                  </a:lnTo>
                  <a:lnTo>
                    <a:pt x="5319" y="1167"/>
                  </a:lnTo>
                  <a:lnTo>
                    <a:pt x="5334" y="1154"/>
                  </a:lnTo>
                  <a:lnTo>
                    <a:pt x="5331" y="1147"/>
                  </a:lnTo>
                  <a:lnTo>
                    <a:pt x="5329" y="1140"/>
                  </a:lnTo>
                  <a:lnTo>
                    <a:pt x="5328" y="1132"/>
                  </a:lnTo>
                  <a:lnTo>
                    <a:pt x="5329" y="1125"/>
                  </a:lnTo>
                  <a:lnTo>
                    <a:pt x="5331" y="1117"/>
                  </a:lnTo>
                  <a:lnTo>
                    <a:pt x="5334" y="1108"/>
                  </a:lnTo>
                  <a:lnTo>
                    <a:pt x="5339" y="1100"/>
                  </a:lnTo>
                  <a:lnTo>
                    <a:pt x="5343" y="1092"/>
                  </a:lnTo>
                  <a:lnTo>
                    <a:pt x="5365" y="1064"/>
                  </a:lnTo>
                  <a:lnTo>
                    <a:pt x="5382" y="1043"/>
                  </a:lnTo>
                  <a:lnTo>
                    <a:pt x="5382" y="964"/>
                  </a:lnTo>
                  <a:lnTo>
                    <a:pt x="5388" y="962"/>
                  </a:lnTo>
                  <a:lnTo>
                    <a:pt x="5396" y="961"/>
                  </a:lnTo>
                  <a:lnTo>
                    <a:pt x="5402" y="961"/>
                  </a:lnTo>
                  <a:lnTo>
                    <a:pt x="5409" y="962"/>
                  </a:lnTo>
                  <a:lnTo>
                    <a:pt x="5423" y="963"/>
                  </a:lnTo>
                  <a:lnTo>
                    <a:pt x="5441" y="964"/>
                  </a:lnTo>
                  <a:lnTo>
                    <a:pt x="5465" y="964"/>
                  </a:lnTo>
                  <a:lnTo>
                    <a:pt x="5492" y="966"/>
                  </a:lnTo>
                  <a:lnTo>
                    <a:pt x="5521" y="968"/>
                  </a:lnTo>
                  <a:lnTo>
                    <a:pt x="5552" y="970"/>
                  </a:lnTo>
                  <a:lnTo>
                    <a:pt x="5583" y="972"/>
                  </a:lnTo>
                  <a:lnTo>
                    <a:pt x="5612" y="974"/>
                  </a:lnTo>
                  <a:lnTo>
                    <a:pt x="5641" y="975"/>
                  </a:lnTo>
                  <a:lnTo>
                    <a:pt x="5667" y="976"/>
                  </a:lnTo>
                  <a:lnTo>
                    <a:pt x="5671" y="975"/>
                  </a:lnTo>
                  <a:lnTo>
                    <a:pt x="5677" y="972"/>
                  </a:lnTo>
                  <a:lnTo>
                    <a:pt x="5682" y="968"/>
                  </a:lnTo>
                  <a:lnTo>
                    <a:pt x="5687" y="964"/>
                  </a:lnTo>
                  <a:lnTo>
                    <a:pt x="5674" y="945"/>
                  </a:lnTo>
                  <a:lnTo>
                    <a:pt x="5807" y="945"/>
                  </a:lnTo>
                  <a:lnTo>
                    <a:pt x="5809" y="949"/>
                  </a:lnTo>
                  <a:lnTo>
                    <a:pt x="5816" y="955"/>
                  </a:lnTo>
                  <a:lnTo>
                    <a:pt x="5825" y="962"/>
                  </a:lnTo>
                  <a:lnTo>
                    <a:pt x="5836" y="969"/>
                  </a:lnTo>
                  <a:lnTo>
                    <a:pt x="5857" y="982"/>
                  </a:lnTo>
                  <a:lnTo>
                    <a:pt x="5867" y="988"/>
                  </a:lnTo>
                  <a:lnTo>
                    <a:pt x="5871" y="988"/>
                  </a:lnTo>
                  <a:lnTo>
                    <a:pt x="5875" y="987"/>
                  </a:lnTo>
                  <a:lnTo>
                    <a:pt x="5878" y="985"/>
                  </a:lnTo>
                  <a:lnTo>
                    <a:pt x="5880" y="983"/>
                  </a:lnTo>
                  <a:lnTo>
                    <a:pt x="5884" y="979"/>
                  </a:lnTo>
                  <a:lnTo>
                    <a:pt x="5888" y="973"/>
                  </a:lnTo>
                  <a:lnTo>
                    <a:pt x="5892" y="967"/>
                  </a:lnTo>
                  <a:lnTo>
                    <a:pt x="5898" y="963"/>
                  </a:lnTo>
                  <a:lnTo>
                    <a:pt x="5902" y="961"/>
                  </a:lnTo>
                  <a:lnTo>
                    <a:pt x="5906" y="959"/>
                  </a:lnTo>
                  <a:lnTo>
                    <a:pt x="5913" y="958"/>
                  </a:lnTo>
                  <a:lnTo>
                    <a:pt x="5920" y="958"/>
                  </a:lnTo>
                  <a:lnTo>
                    <a:pt x="5911" y="954"/>
                  </a:lnTo>
                  <a:lnTo>
                    <a:pt x="5904" y="950"/>
                  </a:lnTo>
                  <a:lnTo>
                    <a:pt x="5900" y="945"/>
                  </a:lnTo>
                  <a:lnTo>
                    <a:pt x="5897" y="941"/>
                  </a:lnTo>
                  <a:lnTo>
                    <a:pt x="5894" y="935"/>
                  </a:lnTo>
                  <a:lnTo>
                    <a:pt x="5893" y="927"/>
                  </a:lnTo>
                  <a:lnTo>
                    <a:pt x="5893" y="916"/>
                  </a:lnTo>
                  <a:lnTo>
                    <a:pt x="5893" y="902"/>
                  </a:lnTo>
                  <a:lnTo>
                    <a:pt x="5893" y="886"/>
                  </a:lnTo>
                  <a:lnTo>
                    <a:pt x="5894" y="871"/>
                  </a:lnTo>
                  <a:lnTo>
                    <a:pt x="5897" y="858"/>
                  </a:lnTo>
                  <a:lnTo>
                    <a:pt x="5900" y="846"/>
                  </a:lnTo>
                  <a:lnTo>
                    <a:pt x="5902" y="841"/>
                  </a:lnTo>
                  <a:lnTo>
                    <a:pt x="5904" y="835"/>
                  </a:lnTo>
                  <a:lnTo>
                    <a:pt x="5906" y="831"/>
                  </a:lnTo>
                  <a:lnTo>
                    <a:pt x="5910" y="828"/>
                  </a:lnTo>
                  <a:lnTo>
                    <a:pt x="5913" y="825"/>
                  </a:lnTo>
                  <a:lnTo>
                    <a:pt x="5917" y="823"/>
                  </a:lnTo>
                  <a:lnTo>
                    <a:pt x="5922" y="822"/>
                  </a:lnTo>
                  <a:lnTo>
                    <a:pt x="5926" y="822"/>
                  </a:lnTo>
                  <a:lnTo>
                    <a:pt x="5945" y="822"/>
                  </a:lnTo>
                  <a:lnTo>
                    <a:pt x="5974" y="822"/>
                  </a:lnTo>
                  <a:lnTo>
                    <a:pt x="6006" y="822"/>
                  </a:lnTo>
                  <a:lnTo>
                    <a:pt x="6033" y="822"/>
                  </a:lnTo>
                  <a:lnTo>
                    <a:pt x="6037" y="828"/>
                  </a:lnTo>
                  <a:lnTo>
                    <a:pt x="6045" y="838"/>
                  </a:lnTo>
                  <a:lnTo>
                    <a:pt x="6055" y="849"/>
                  </a:lnTo>
                  <a:lnTo>
                    <a:pt x="6066" y="860"/>
                  </a:lnTo>
                  <a:lnTo>
                    <a:pt x="6077" y="871"/>
                  </a:lnTo>
                  <a:lnTo>
                    <a:pt x="6086" y="881"/>
                  </a:lnTo>
                  <a:lnTo>
                    <a:pt x="6094" y="887"/>
                  </a:lnTo>
                  <a:lnTo>
                    <a:pt x="6099" y="889"/>
                  </a:lnTo>
                  <a:lnTo>
                    <a:pt x="6102" y="881"/>
                  </a:lnTo>
                  <a:lnTo>
                    <a:pt x="6105" y="874"/>
                  </a:lnTo>
                  <a:lnTo>
                    <a:pt x="6108" y="867"/>
                  </a:lnTo>
                  <a:lnTo>
                    <a:pt x="6112" y="861"/>
                  </a:lnTo>
                  <a:lnTo>
                    <a:pt x="6116" y="855"/>
                  </a:lnTo>
                  <a:lnTo>
                    <a:pt x="6119" y="848"/>
                  </a:lnTo>
                  <a:lnTo>
                    <a:pt x="6123" y="839"/>
                  </a:lnTo>
                  <a:lnTo>
                    <a:pt x="6125" y="828"/>
                  </a:lnTo>
                  <a:lnTo>
                    <a:pt x="6128" y="830"/>
                  </a:lnTo>
                  <a:lnTo>
                    <a:pt x="6132" y="831"/>
                  </a:lnTo>
                  <a:lnTo>
                    <a:pt x="6135" y="832"/>
                  </a:lnTo>
                  <a:lnTo>
                    <a:pt x="6139" y="832"/>
                  </a:lnTo>
                  <a:lnTo>
                    <a:pt x="6144" y="832"/>
                  </a:lnTo>
                  <a:lnTo>
                    <a:pt x="6149" y="831"/>
                  </a:lnTo>
                  <a:lnTo>
                    <a:pt x="6153" y="830"/>
                  </a:lnTo>
                  <a:lnTo>
                    <a:pt x="6159" y="828"/>
                  </a:lnTo>
                  <a:lnTo>
                    <a:pt x="6148" y="815"/>
                  </a:lnTo>
                  <a:lnTo>
                    <a:pt x="6137" y="803"/>
                  </a:lnTo>
                  <a:lnTo>
                    <a:pt x="6133" y="796"/>
                  </a:lnTo>
                  <a:lnTo>
                    <a:pt x="6128" y="789"/>
                  </a:lnTo>
                  <a:lnTo>
                    <a:pt x="6126" y="782"/>
                  </a:lnTo>
                  <a:lnTo>
                    <a:pt x="6125" y="772"/>
                  </a:lnTo>
                  <a:lnTo>
                    <a:pt x="6126" y="767"/>
                  </a:lnTo>
                  <a:lnTo>
                    <a:pt x="6128" y="764"/>
                  </a:lnTo>
                  <a:lnTo>
                    <a:pt x="6132" y="761"/>
                  </a:lnTo>
                  <a:lnTo>
                    <a:pt x="6135" y="760"/>
                  </a:lnTo>
                  <a:lnTo>
                    <a:pt x="6140" y="759"/>
                  </a:lnTo>
                  <a:lnTo>
                    <a:pt x="6146" y="759"/>
                  </a:lnTo>
                  <a:lnTo>
                    <a:pt x="6152" y="760"/>
                  </a:lnTo>
                  <a:lnTo>
                    <a:pt x="6159" y="762"/>
                  </a:lnTo>
                  <a:lnTo>
                    <a:pt x="6188" y="771"/>
                  </a:lnTo>
                  <a:lnTo>
                    <a:pt x="6212" y="778"/>
                  </a:lnTo>
                  <a:lnTo>
                    <a:pt x="6202" y="779"/>
                  </a:lnTo>
                  <a:lnTo>
                    <a:pt x="6193" y="782"/>
                  </a:lnTo>
                  <a:lnTo>
                    <a:pt x="6184" y="784"/>
                  </a:lnTo>
                  <a:lnTo>
                    <a:pt x="6179" y="785"/>
                  </a:lnTo>
                  <a:lnTo>
                    <a:pt x="6180" y="792"/>
                  </a:lnTo>
                  <a:lnTo>
                    <a:pt x="6183" y="797"/>
                  </a:lnTo>
                  <a:lnTo>
                    <a:pt x="6186" y="802"/>
                  </a:lnTo>
                  <a:lnTo>
                    <a:pt x="6191" y="807"/>
                  </a:lnTo>
                  <a:lnTo>
                    <a:pt x="6201" y="815"/>
                  </a:lnTo>
                  <a:lnTo>
                    <a:pt x="6211" y="822"/>
                  </a:lnTo>
                  <a:lnTo>
                    <a:pt x="6222" y="829"/>
                  </a:lnTo>
                  <a:lnTo>
                    <a:pt x="6230" y="837"/>
                  </a:lnTo>
                  <a:lnTo>
                    <a:pt x="6234" y="842"/>
                  </a:lnTo>
                  <a:lnTo>
                    <a:pt x="6236" y="847"/>
                  </a:lnTo>
                  <a:lnTo>
                    <a:pt x="6238" y="853"/>
                  </a:lnTo>
                  <a:lnTo>
                    <a:pt x="6238" y="859"/>
                  </a:lnTo>
                  <a:lnTo>
                    <a:pt x="6237" y="867"/>
                  </a:lnTo>
                  <a:lnTo>
                    <a:pt x="6231" y="878"/>
                  </a:lnTo>
                  <a:lnTo>
                    <a:pt x="6224" y="893"/>
                  </a:lnTo>
                  <a:lnTo>
                    <a:pt x="6215" y="907"/>
                  </a:lnTo>
                  <a:lnTo>
                    <a:pt x="6206" y="922"/>
                  </a:lnTo>
                  <a:lnTo>
                    <a:pt x="6200" y="937"/>
                  </a:lnTo>
                  <a:lnTo>
                    <a:pt x="6196" y="944"/>
                  </a:lnTo>
                  <a:lnTo>
                    <a:pt x="6194" y="952"/>
                  </a:lnTo>
                  <a:lnTo>
                    <a:pt x="6192" y="958"/>
                  </a:lnTo>
                  <a:lnTo>
                    <a:pt x="6192" y="964"/>
                  </a:lnTo>
                  <a:lnTo>
                    <a:pt x="6193" y="970"/>
                  </a:lnTo>
                  <a:lnTo>
                    <a:pt x="6195" y="974"/>
                  </a:lnTo>
                  <a:lnTo>
                    <a:pt x="6198" y="977"/>
                  </a:lnTo>
                  <a:lnTo>
                    <a:pt x="6202" y="979"/>
                  </a:lnTo>
                  <a:lnTo>
                    <a:pt x="6205" y="981"/>
                  </a:lnTo>
                  <a:lnTo>
                    <a:pt x="6208" y="984"/>
                  </a:lnTo>
                  <a:lnTo>
                    <a:pt x="6211" y="988"/>
                  </a:lnTo>
                  <a:lnTo>
                    <a:pt x="6212" y="994"/>
                  </a:lnTo>
                  <a:lnTo>
                    <a:pt x="6212" y="1001"/>
                  </a:lnTo>
                  <a:lnTo>
                    <a:pt x="6211" y="1010"/>
                  </a:lnTo>
                  <a:lnTo>
                    <a:pt x="6208" y="1018"/>
                  </a:lnTo>
                  <a:lnTo>
                    <a:pt x="6204" y="1026"/>
                  </a:lnTo>
                  <a:lnTo>
                    <a:pt x="6202" y="1030"/>
                  </a:lnTo>
                  <a:lnTo>
                    <a:pt x="6200" y="1033"/>
                  </a:lnTo>
                  <a:lnTo>
                    <a:pt x="6196" y="1036"/>
                  </a:lnTo>
                  <a:lnTo>
                    <a:pt x="6192" y="1039"/>
                  </a:lnTo>
                  <a:lnTo>
                    <a:pt x="6188" y="1041"/>
                  </a:lnTo>
                  <a:lnTo>
                    <a:pt x="6183" y="1042"/>
                  </a:lnTo>
                  <a:lnTo>
                    <a:pt x="6178" y="1043"/>
                  </a:lnTo>
                  <a:lnTo>
                    <a:pt x="6172" y="1043"/>
                  </a:lnTo>
                  <a:lnTo>
                    <a:pt x="6173" y="1062"/>
                  </a:lnTo>
                  <a:lnTo>
                    <a:pt x="6175" y="1079"/>
                  </a:lnTo>
                  <a:lnTo>
                    <a:pt x="6181" y="1095"/>
                  </a:lnTo>
                  <a:lnTo>
                    <a:pt x="6186" y="1111"/>
                  </a:lnTo>
                  <a:lnTo>
                    <a:pt x="6194" y="1126"/>
                  </a:lnTo>
                  <a:lnTo>
                    <a:pt x="6204" y="1140"/>
                  </a:lnTo>
                  <a:lnTo>
                    <a:pt x="6214" y="1153"/>
                  </a:lnTo>
                  <a:lnTo>
                    <a:pt x="6226" y="1166"/>
                  </a:lnTo>
                  <a:lnTo>
                    <a:pt x="6238" y="1179"/>
                  </a:lnTo>
                  <a:lnTo>
                    <a:pt x="6252" y="1190"/>
                  </a:lnTo>
                  <a:lnTo>
                    <a:pt x="6267" y="1201"/>
                  </a:lnTo>
                  <a:lnTo>
                    <a:pt x="6281" y="1211"/>
                  </a:lnTo>
                  <a:lnTo>
                    <a:pt x="6296" y="1220"/>
                  </a:lnTo>
                  <a:lnTo>
                    <a:pt x="6313" y="1230"/>
                  </a:lnTo>
                  <a:lnTo>
                    <a:pt x="6328" y="1239"/>
                  </a:lnTo>
                  <a:lnTo>
                    <a:pt x="6345" y="1247"/>
                  </a:lnTo>
                  <a:lnTo>
                    <a:pt x="6352" y="1251"/>
                  </a:lnTo>
                  <a:lnTo>
                    <a:pt x="6360" y="1256"/>
                  </a:lnTo>
                  <a:lnTo>
                    <a:pt x="6365" y="1261"/>
                  </a:lnTo>
                  <a:lnTo>
                    <a:pt x="6371" y="1267"/>
                  </a:lnTo>
                  <a:lnTo>
                    <a:pt x="6379" y="1282"/>
                  </a:lnTo>
                  <a:lnTo>
                    <a:pt x="6387" y="1297"/>
                  </a:lnTo>
                  <a:lnTo>
                    <a:pt x="6392" y="1304"/>
                  </a:lnTo>
                  <a:lnTo>
                    <a:pt x="6396" y="1311"/>
                  </a:lnTo>
                  <a:lnTo>
                    <a:pt x="6402" y="1318"/>
                  </a:lnTo>
                  <a:lnTo>
                    <a:pt x="6407" y="1325"/>
                  </a:lnTo>
                  <a:lnTo>
                    <a:pt x="6415" y="1331"/>
                  </a:lnTo>
                  <a:lnTo>
                    <a:pt x="6422" y="1337"/>
                  </a:lnTo>
                  <a:lnTo>
                    <a:pt x="6432" y="1342"/>
                  </a:lnTo>
                  <a:lnTo>
                    <a:pt x="6444" y="1346"/>
                  </a:lnTo>
                  <a:lnTo>
                    <a:pt x="6452" y="1347"/>
                  </a:lnTo>
                  <a:lnTo>
                    <a:pt x="6464" y="1351"/>
                  </a:lnTo>
                  <a:lnTo>
                    <a:pt x="6471" y="1353"/>
                  </a:lnTo>
                  <a:lnTo>
                    <a:pt x="6476" y="1356"/>
                  </a:lnTo>
                  <a:lnTo>
                    <a:pt x="6481" y="1360"/>
                  </a:lnTo>
                  <a:lnTo>
                    <a:pt x="6484" y="1364"/>
                  </a:lnTo>
                  <a:lnTo>
                    <a:pt x="6491" y="1374"/>
                  </a:lnTo>
                  <a:lnTo>
                    <a:pt x="6497" y="1384"/>
                  </a:lnTo>
                  <a:lnTo>
                    <a:pt x="6506" y="1395"/>
                  </a:lnTo>
                  <a:lnTo>
                    <a:pt x="6515" y="1404"/>
                  </a:lnTo>
                  <a:lnTo>
                    <a:pt x="6525" y="1413"/>
                  </a:lnTo>
                  <a:lnTo>
                    <a:pt x="6533" y="1420"/>
                  </a:lnTo>
                  <a:lnTo>
                    <a:pt x="6538" y="1422"/>
                  </a:lnTo>
                  <a:lnTo>
                    <a:pt x="6542" y="1424"/>
                  </a:lnTo>
                  <a:lnTo>
                    <a:pt x="6547" y="1425"/>
                  </a:lnTo>
                  <a:lnTo>
                    <a:pt x="6551" y="1426"/>
                  </a:lnTo>
                  <a:lnTo>
                    <a:pt x="6554" y="1425"/>
                  </a:lnTo>
                  <a:lnTo>
                    <a:pt x="6558" y="1425"/>
                  </a:lnTo>
                  <a:lnTo>
                    <a:pt x="6561" y="1423"/>
                  </a:lnTo>
                  <a:lnTo>
                    <a:pt x="6564" y="1421"/>
                  </a:lnTo>
                  <a:lnTo>
                    <a:pt x="6570" y="1416"/>
                  </a:lnTo>
                  <a:lnTo>
                    <a:pt x="6575" y="1410"/>
                  </a:lnTo>
                  <a:lnTo>
                    <a:pt x="6578" y="1402"/>
                  </a:lnTo>
                  <a:lnTo>
                    <a:pt x="6582" y="1391"/>
                  </a:lnTo>
                  <a:lnTo>
                    <a:pt x="6583" y="1381"/>
                  </a:lnTo>
                  <a:lnTo>
                    <a:pt x="6584" y="1370"/>
                  </a:lnTo>
                  <a:lnTo>
                    <a:pt x="6583" y="1366"/>
                  </a:lnTo>
                  <a:lnTo>
                    <a:pt x="6582" y="1362"/>
                  </a:lnTo>
                  <a:lnTo>
                    <a:pt x="6579" y="1359"/>
                  </a:lnTo>
                  <a:lnTo>
                    <a:pt x="6576" y="1356"/>
                  </a:lnTo>
                  <a:lnTo>
                    <a:pt x="6570" y="1350"/>
                  </a:lnTo>
                  <a:lnTo>
                    <a:pt x="6561" y="1345"/>
                  </a:lnTo>
                  <a:lnTo>
                    <a:pt x="6552" y="1340"/>
                  </a:lnTo>
                  <a:lnTo>
                    <a:pt x="6544" y="1333"/>
                  </a:lnTo>
                  <a:lnTo>
                    <a:pt x="6542" y="1329"/>
                  </a:lnTo>
                  <a:lnTo>
                    <a:pt x="6539" y="1325"/>
                  </a:lnTo>
                  <a:lnTo>
                    <a:pt x="6538" y="1320"/>
                  </a:lnTo>
                  <a:lnTo>
                    <a:pt x="6538" y="1315"/>
                  </a:lnTo>
                  <a:lnTo>
                    <a:pt x="6539" y="1313"/>
                  </a:lnTo>
                  <a:lnTo>
                    <a:pt x="6542" y="1310"/>
                  </a:lnTo>
                  <a:lnTo>
                    <a:pt x="6547" y="1308"/>
                  </a:lnTo>
                  <a:lnTo>
                    <a:pt x="6552" y="1306"/>
                  </a:lnTo>
                  <a:lnTo>
                    <a:pt x="6565" y="1301"/>
                  </a:lnTo>
                  <a:lnTo>
                    <a:pt x="6577" y="1297"/>
                  </a:lnTo>
                  <a:lnTo>
                    <a:pt x="6569" y="1280"/>
                  </a:lnTo>
                  <a:lnTo>
                    <a:pt x="6560" y="1268"/>
                  </a:lnTo>
                  <a:lnTo>
                    <a:pt x="6550" y="1256"/>
                  </a:lnTo>
                  <a:lnTo>
                    <a:pt x="6538" y="1241"/>
                  </a:lnTo>
                  <a:lnTo>
                    <a:pt x="6540" y="1239"/>
                  </a:lnTo>
                  <a:lnTo>
                    <a:pt x="6544" y="1238"/>
                  </a:lnTo>
                  <a:lnTo>
                    <a:pt x="6550" y="1237"/>
                  </a:lnTo>
                  <a:lnTo>
                    <a:pt x="6556" y="1236"/>
                  </a:lnTo>
                  <a:lnTo>
                    <a:pt x="6572" y="1235"/>
                  </a:lnTo>
                  <a:lnTo>
                    <a:pt x="6590" y="1235"/>
                  </a:lnTo>
                  <a:lnTo>
                    <a:pt x="6583" y="1229"/>
                  </a:lnTo>
                  <a:lnTo>
                    <a:pt x="6572" y="1219"/>
                  </a:lnTo>
                  <a:lnTo>
                    <a:pt x="6566" y="1214"/>
                  </a:lnTo>
                  <a:lnTo>
                    <a:pt x="6562" y="1210"/>
                  </a:lnTo>
                  <a:lnTo>
                    <a:pt x="6559" y="1207"/>
                  </a:lnTo>
                  <a:lnTo>
                    <a:pt x="6558" y="1204"/>
                  </a:lnTo>
                  <a:lnTo>
                    <a:pt x="6550" y="1199"/>
                  </a:lnTo>
                  <a:lnTo>
                    <a:pt x="6544" y="1194"/>
                  </a:lnTo>
                  <a:lnTo>
                    <a:pt x="6540" y="1187"/>
                  </a:lnTo>
                  <a:lnTo>
                    <a:pt x="6537" y="1180"/>
                  </a:lnTo>
                  <a:lnTo>
                    <a:pt x="6533" y="1173"/>
                  </a:lnTo>
                  <a:lnTo>
                    <a:pt x="6532" y="1163"/>
                  </a:lnTo>
                  <a:lnTo>
                    <a:pt x="6531" y="1153"/>
                  </a:lnTo>
                  <a:lnTo>
                    <a:pt x="6531" y="1142"/>
                  </a:lnTo>
                  <a:lnTo>
                    <a:pt x="6536" y="1142"/>
                  </a:lnTo>
                  <a:lnTo>
                    <a:pt x="6540" y="1140"/>
                  </a:lnTo>
                  <a:lnTo>
                    <a:pt x="6545" y="1138"/>
                  </a:lnTo>
                  <a:lnTo>
                    <a:pt x="6549" y="1136"/>
                  </a:lnTo>
                  <a:lnTo>
                    <a:pt x="6552" y="1133"/>
                  </a:lnTo>
                  <a:lnTo>
                    <a:pt x="6555" y="1130"/>
                  </a:lnTo>
                  <a:lnTo>
                    <a:pt x="6556" y="1127"/>
                  </a:lnTo>
                  <a:lnTo>
                    <a:pt x="6558" y="1124"/>
                  </a:lnTo>
                  <a:lnTo>
                    <a:pt x="6539" y="1118"/>
                  </a:lnTo>
                  <a:lnTo>
                    <a:pt x="6522" y="1110"/>
                  </a:lnTo>
                  <a:lnTo>
                    <a:pt x="6508" y="1103"/>
                  </a:lnTo>
                  <a:lnTo>
                    <a:pt x="6496" y="1095"/>
                  </a:lnTo>
                  <a:lnTo>
                    <a:pt x="6476" y="1078"/>
                  </a:lnTo>
                  <a:lnTo>
                    <a:pt x="6460" y="1063"/>
                  </a:lnTo>
                  <a:lnTo>
                    <a:pt x="6452" y="1055"/>
                  </a:lnTo>
                  <a:lnTo>
                    <a:pt x="6444" y="1048"/>
                  </a:lnTo>
                  <a:lnTo>
                    <a:pt x="6437" y="1043"/>
                  </a:lnTo>
                  <a:lnTo>
                    <a:pt x="6427" y="1039"/>
                  </a:lnTo>
                  <a:lnTo>
                    <a:pt x="6417" y="1036"/>
                  </a:lnTo>
                  <a:lnTo>
                    <a:pt x="6406" y="1035"/>
                  </a:lnTo>
                  <a:lnTo>
                    <a:pt x="6393" y="1035"/>
                  </a:lnTo>
                  <a:lnTo>
                    <a:pt x="6377" y="1037"/>
                  </a:lnTo>
                  <a:lnTo>
                    <a:pt x="6375" y="1038"/>
                  </a:lnTo>
                  <a:lnTo>
                    <a:pt x="6373" y="1037"/>
                  </a:lnTo>
                  <a:lnTo>
                    <a:pt x="6372" y="1036"/>
                  </a:lnTo>
                  <a:lnTo>
                    <a:pt x="6370" y="1035"/>
                  </a:lnTo>
                  <a:lnTo>
                    <a:pt x="6368" y="1031"/>
                  </a:lnTo>
                  <a:lnTo>
                    <a:pt x="6365" y="1025"/>
                  </a:lnTo>
                  <a:lnTo>
                    <a:pt x="6363" y="1009"/>
                  </a:lnTo>
                  <a:lnTo>
                    <a:pt x="6360" y="990"/>
                  </a:lnTo>
                  <a:lnTo>
                    <a:pt x="6358" y="981"/>
                  </a:lnTo>
                  <a:lnTo>
                    <a:pt x="6354" y="972"/>
                  </a:lnTo>
                  <a:lnTo>
                    <a:pt x="6351" y="963"/>
                  </a:lnTo>
                  <a:lnTo>
                    <a:pt x="6346" y="956"/>
                  </a:lnTo>
                  <a:lnTo>
                    <a:pt x="6340" y="949"/>
                  </a:lnTo>
                  <a:lnTo>
                    <a:pt x="6332" y="943"/>
                  </a:lnTo>
                  <a:lnTo>
                    <a:pt x="6328" y="941"/>
                  </a:lnTo>
                  <a:lnTo>
                    <a:pt x="6323" y="940"/>
                  </a:lnTo>
                  <a:lnTo>
                    <a:pt x="6317" y="939"/>
                  </a:lnTo>
                  <a:lnTo>
                    <a:pt x="6312" y="939"/>
                  </a:lnTo>
                  <a:lnTo>
                    <a:pt x="6392" y="889"/>
                  </a:lnTo>
                  <a:lnTo>
                    <a:pt x="6396" y="890"/>
                  </a:lnTo>
                  <a:lnTo>
                    <a:pt x="6399" y="894"/>
                  </a:lnTo>
                  <a:lnTo>
                    <a:pt x="6403" y="898"/>
                  </a:lnTo>
                  <a:lnTo>
                    <a:pt x="6405" y="902"/>
                  </a:lnTo>
                  <a:lnTo>
                    <a:pt x="6408" y="907"/>
                  </a:lnTo>
                  <a:lnTo>
                    <a:pt x="6413" y="911"/>
                  </a:lnTo>
                  <a:lnTo>
                    <a:pt x="6415" y="912"/>
                  </a:lnTo>
                  <a:lnTo>
                    <a:pt x="6418" y="913"/>
                  </a:lnTo>
                  <a:lnTo>
                    <a:pt x="6421" y="914"/>
                  </a:lnTo>
                  <a:lnTo>
                    <a:pt x="6425" y="914"/>
                  </a:lnTo>
                  <a:lnTo>
                    <a:pt x="6435" y="913"/>
                  </a:lnTo>
                  <a:lnTo>
                    <a:pt x="6446" y="910"/>
                  </a:lnTo>
                  <a:lnTo>
                    <a:pt x="6458" y="906"/>
                  </a:lnTo>
                  <a:lnTo>
                    <a:pt x="6470" y="901"/>
                  </a:lnTo>
                  <a:lnTo>
                    <a:pt x="6495" y="888"/>
                  </a:lnTo>
                  <a:lnTo>
                    <a:pt x="6525" y="877"/>
                  </a:lnTo>
                  <a:lnTo>
                    <a:pt x="6544" y="877"/>
                  </a:lnTo>
                  <a:lnTo>
                    <a:pt x="6547" y="885"/>
                  </a:lnTo>
                  <a:lnTo>
                    <a:pt x="6551" y="893"/>
                  </a:lnTo>
                  <a:lnTo>
                    <a:pt x="6556" y="899"/>
                  </a:lnTo>
                  <a:lnTo>
                    <a:pt x="6562" y="905"/>
                  </a:lnTo>
                  <a:lnTo>
                    <a:pt x="6576" y="915"/>
                  </a:lnTo>
                  <a:lnTo>
                    <a:pt x="6590" y="927"/>
                  </a:lnTo>
                  <a:lnTo>
                    <a:pt x="6596" y="906"/>
                  </a:lnTo>
                  <a:lnTo>
                    <a:pt x="6601" y="884"/>
                  </a:lnTo>
                  <a:lnTo>
                    <a:pt x="6605" y="873"/>
                  </a:lnTo>
                  <a:lnTo>
                    <a:pt x="6609" y="863"/>
                  </a:lnTo>
                  <a:lnTo>
                    <a:pt x="6614" y="854"/>
                  </a:lnTo>
                  <a:lnTo>
                    <a:pt x="6619" y="845"/>
                  </a:lnTo>
                  <a:lnTo>
                    <a:pt x="6626" y="835"/>
                  </a:lnTo>
                  <a:lnTo>
                    <a:pt x="6633" y="827"/>
                  </a:lnTo>
                  <a:lnTo>
                    <a:pt x="6642" y="821"/>
                  </a:lnTo>
                  <a:lnTo>
                    <a:pt x="6651" y="815"/>
                  </a:lnTo>
                  <a:lnTo>
                    <a:pt x="6662" y="810"/>
                  </a:lnTo>
                  <a:lnTo>
                    <a:pt x="6674" y="806"/>
                  </a:lnTo>
                  <a:lnTo>
                    <a:pt x="6688" y="804"/>
                  </a:lnTo>
                  <a:lnTo>
                    <a:pt x="6704" y="803"/>
                  </a:lnTo>
                  <a:lnTo>
                    <a:pt x="6701" y="799"/>
                  </a:lnTo>
                  <a:lnTo>
                    <a:pt x="6700" y="794"/>
                  </a:lnTo>
                  <a:lnTo>
                    <a:pt x="6700" y="790"/>
                  </a:lnTo>
                  <a:lnTo>
                    <a:pt x="6701" y="785"/>
                  </a:lnTo>
                  <a:lnTo>
                    <a:pt x="6702" y="775"/>
                  </a:lnTo>
                  <a:lnTo>
                    <a:pt x="6704" y="766"/>
                  </a:lnTo>
                  <a:lnTo>
                    <a:pt x="6709" y="770"/>
                  </a:lnTo>
                  <a:lnTo>
                    <a:pt x="6715" y="773"/>
                  </a:lnTo>
                  <a:lnTo>
                    <a:pt x="6721" y="775"/>
                  </a:lnTo>
                  <a:lnTo>
                    <a:pt x="6729" y="777"/>
                  </a:lnTo>
                  <a:lnTo>
                    <a:pt x="6744" y="778"/>
                  </a:lnTo>
                  <a:lnTo>
                    <a:pt x="6763" y="778"/>
                  </a:lnTo>
                  <a:lnTo>
                    <a:pt x="6774" y="781"/>
                  </a:lnTo>
                  <a:lnTo>
                    <a:pt x="6787" y="784"/>
                  </a:lnTo>
                  <a:lnTo>
                    <a:pt x="6795" y="785"/>
                  </a:lnTo>
                  <a:lnTo>
                    <a:pt x="6801" y="784"/>
                  </a:lnTo>
                  <a:lnTo>
                    <a:pt x="6809" y="783"/>
                  </a:lnTo>
                  <a:lnTo>
                    <a:pt x="6817" y="778"/>
                  </a:lnTo>
                  <a:lnTo>
                    <a:pt x="6813" y="767"/>
                  </a:lnTo>
                  <a:lnTo>
                    <a:pt x="6813" y="762"/>
                  </a:lnTo>
                  <a:lnTo>
                    <a:pt x="6816" y="757"/>
                  </a:lnTo>
                  <a:lnTo>
                    <a:pt x="6817" y="742"/>
                  </a:lnTo>
                  <a:lnTo>
                    <a:pt x="6790" y="738"/>
                  </a:lnTo>
                  <a:lnTo>
                    <a:pt x="6766" y="733"/>
                  </a:lnTo>
                  <a:lnTo>
                    <a:pt x="6743" y="727"/>
                  </a:lnTo>
                  <a:lnTo>
                    <a:pt x="6722" y="720"/>
                  </a:lnTo>
                  <a:lnTo>
                    <a:pt x="6685" y="706"/>
                  </a:lnTo>
                  <a:lnTo>
                    <a:pt x="6650" y="692"/>
                  </a:lnTo>
                  <a:lnTo>
                    <a:pt x="6632" y="685"/>
                  </a:lnTo>
                  <a:lnTo>
                    <a:pt x="6616" y="678"/>
                  </a:lnTo>
                  <a:lnTo>
                    <a:pt x="6598" y="672"/>
                  </a:lnTo>
                  <a:lnTo>
                    <a:pt x="6579" y="666"/>
                  </a:lnTo>
                  <a:lnTo>
                    <a:pt x="6561" y="662"/>
                  </a:lnTo>
                  <a:lnTo>
                    <a:pt x="6541" y="658"/>
                  </a:lnTo>
                  <a:lnTo>
                    <a:pt x="6520" y="656"/>
                  </a:lnTo>
                  <a:lnTo>
                    <a:pt x="6497" y="655"/>
                  </a:lnTo>
                  <a:lnTo>
                    <a:pt x="6543" y="659"/>
                  </a:lnTo>
                  <a:lnTo>
                    <a:pt x="6582" y="663"/>
                  </a:lnTo>
                  <a:lnTo>
                    <a:pt x="6592" y="663"/>
                  </a:lnTo>
                  <a:lnTo>
                    <a:pt x="6600" y="663"/>
                  </a:lnTo>
                  <a:lnTo>
                    <a:pt x="6610" y="662"/>
                  </a:lnTo>
                  <a:lnTo>
                    <a:pt x="6619" y="660"/>
                  </a:lnTo>
                  <a:lnTo>
                    <a:pt x="6628" y="658"/>
                  </a:lnTo>
                  <a:lnTo>
                    <a:pt x="6638" y="654"/>
                  </a:lnTo>
                  <a:lnTo>
                    <a:pt x="6648" y="649"/>
                  </a:lnTo>
                  <a:lnTo>
                    <a:pt x="6657" y="643"/>
                  </a:lnTo>
                  <a:lnTo>
                    <a:pt x="6653" y="637"/>
                  </a:lnTo>
                  <a:lnTo>
                    <a:pt x="6649" y="632"/>
                  </a:lnTo>
                  <a:lnTo>
                    <a:pt x="6644" y="627"/>
                  </a:lnTo>
                  <a:lnTo>
                    <a:pt x="6639" y="624"/>
                  </a:lnTo>
                  <a:lnTo>
                    <a:pt x="6628" y="618"/>
                  </a:lnTo>
                  <a:lnTo>
                    <a:pt x="6616" y="612"/>
                  </a:lnTo>
                  <a:lnTo>
                    <a:pt x="6605" y="607"/>
                  </a:lnTo>
                  <a:lnTo>
                    <a:pt x="6593" y="601"/>
                  </a:lnTo>
                  <a:lnTo>
                    <a:pt x="6587" y="598"/>
                  </a:lnTo>
                  <a:lnTo>
                    <a:pt x="6581" y="593"/>
                  </a:lnTo>
                  <a:lnTo>
                    <a:pt x="6576" y="588"/>
                  </a:lnTo>
                  <a:lnTo>
                    <a:pt x="6571" y="582"/>
                  </a:lnTo>
                  <a:lnTo>
                    <a:pt x="6597" y="582"/>
                  </a:lnTo>
                  <a:lnTo>
                    <a:pt x="6600" y="587"/>
                  </a:lnTo>
                  <a:lnTo>
                    <a:pt x="6605" y="592"/>
                  </a:lnTo>
                  <a:lnTo>
                    <a:pt x="6610" y="599"/>
                  </a:lnTo>
                  <a:lnTo>
                    <a:pt x="6617" y="604"/>
                  </a:lnTo>
                  <a:lnTo>
                    <a:pt x="6626" y="610"/>
                  </a:lnTo>
                  <a:lnTo>
                    <a:pt x="6634" y="615"/>
                  </a:lnTo>
                  <a:lnTo>
                    <a:pt x="6640" y="617"/>
                  </a:lnTo>
                  <a:lnTo>
                    <a:pt x="6645" y="618"/>
                  </a:lnTo>
                  <a:lnTo>
                    <a:pt x="6651" y="619"/>
                  </a:lnTo>
                  <a:lnTo>
                    <a:pt x="6657" y="619"/>
                  </a:lnTo>
                  <a:lnTo>
                    <a:pt x="6665" y="618"/>
                  </a:lnTo>
                  <a:lnTo>
                    <a:pt x="6670" y="617"/>
                  </a:lnTo>
                  <a:lnTo>
                    <a:pt x="6673" y="615"/>
                  </a:lnTo>
                  <a:lnTo>
                    <a:pt x="6675" y="612"/>
                  </a:lnTo>
                  <a:lnTo>
                    <a:pt x="6678" y="610"/>
                  </a:lnTo>
                  <a:lnTo>
                    <a:pt x="6683" y="608"/>
                  </a:lnTo>
                  <a:lnTo>
                    <a:pt x="6691" y="606"/>
                  </a:lnTo>
                  <a:lnTo>
                    <a:pt x="6704" y="606"/>
                  </a:lnTo>
                  <a:lnTo>
                    <a:pt x="6718" y="606"/>
                  </a:lnTo>
                  <a:lnTo>
                    <a:pt x="6730" y="607"/>
                  </a:lnTo>
                  <a:lnTo>
                    <a:pt x="6742" y="609"/>
                  </a:lnTo>
                  <a:lnTo>
                    <a:pt x="6752" y="612"/>
                  </a:lnTo>
                  <a:lnTo>
                    <a:pt x="6762" y="616"/>
                  </a:lnTo>
                  <a:lnTo>
                    <a:pt x="6771" y="619"/>
                  </a:lnTo>
                  <a:lnTo>
                    <a:pt x="6778" y="623"/>
                  </a:lnTo>
                  <a:lnTo>
                    <a:pt x="6786" y="627"/>
                  </a:lnTo>
                  <a:lnTo>
                    <a:pt x="6799" y="636"/>
                  </a:lnTo>
                  <a:lnTo>
                    <a:pt x="6812" y="645"/>
                  </a:lnTo>
                  <a:lnTo>
                    <a:pt x="6827" y="654"/>
                  </a:lnTo>
                  <a:lnTo>
                    <a:pt x="6843" y="661"/>
                  </a:lnTo>
                  <a:lnTo>
                    <a:pt x="6943" y="661"/>
                  </a:lnTo>
                  <a:lnTo>
                    <a:pt x="6945" y="667"/>
                  </a:lnTo>
                  <a:lnTo>
                    <a:pt x="6950" y="673"/>
                  </a:lnTo>
                  <a:lnTo>
                    <a:pt x="6955" y="676"/>
                  </a:lnTo>
                  <a:lnTo>
                    <a:pt x="6961" y="678"/>
                  </a:lnTo>
                  <a:lnTo>
                    <a:pt x="6971" y="680"/>
                  </a:lnTo>
                  <a:lnTo>
                    <a:pt x="6982" y="680"/>
                  </a:lnTo>
                  <a:lnTo>
                    <a:pt x="6989" y="680"/>
                  </a:lnTo>
                  <a:lnTo>
                    <a:pt x="7006" y="680"/>
                  </a:lnTo>
                  <a:lnTo>
                    <a:pt x="7027" y="678"/>
                  </a:lnTo>
                  <a:lnTo>
                    <a:pt x="7049" y="674"/>
                  </a:lnTo>
                  <a:lnTo>
                    <a:pt x="7031" y="668"/>
                  </a:lnTo>
                  <a:lnTo>
                    <a:pt x="7011" y="659"/>
                  </a:lnTo>
                  <a:lnTo>
                    <a:pt x="7002" y="654"/>
                  </a:lnTo>
                  <a:lnTo>
                    <a:pt x="6996" y="647"/>
                  </a:lnTo>
                  <a:lnTo>
                    <a:pt x="6993" y="644"/>
                  </a:lnTo>
                  <a:lnTo>
                    <a:pt x="6991" y="640"/>
                  </a:lnTo>
                  <a:lnTo>
                    <a:pt x="6989" y="636"/>
                  </a:lnTo>
                  <a:lnTo>
                    <a:pt x="6989" y="631"/>
                  </a:lnTo>
                  <a:lnTo>
                    <a:pt x="6990" y="621"/>
                  </a:lnTo>
                  <a:lnTo>
                    <a:pt x="6991" y="614"/>
                  </a:lnTo>
                  <a:lnTo>
                    <a:pt x="6992" y="608"/>
                  </a:lnTo>
                  <a:lnTo>
                    <a:pt x="6992" y="602"/>
                  </a:lnTo>
                  <a:lnTo>
                    <a:pt x="6991" y="593"/>
                  </a:lnTo>
                  <a:lnTo>
                    <a:pt x="6989" y="582"/>
                  </a:lnTo>
                  <a:lnTo>
                    <a:pt x="6975" y="581"/>
                  </a:lnTo>
                  <a:lnTo>
                    <a:pt x="6961" y="579"/>
                  </a:lnTo>
                  <a:lnTo>
                    <a:pt x="6947" y="577"/>
                  </a:lnTo>
                  <a:lnTo>
                    <a:pt x="6934" y="573"/>
                  </a:lnTo>
                  <a:lnTo>
                    <a:pt x="6910" y="564"/>
                  </a:lnTo>
                  <a:lnTo>
                    <a:pt x="6886" y="553"/>
                  </a:lnTo>
                  <a:lnTo>
                    <a:pt x="6861" y="543"/>
                  </a:lnTo>
                  <a:lnTo>
                    <a:pt x="6835" y="535"/>
                  </a:lnTo>
                  <a:lnTo>
                    <a:pt x="6821" y="531"/>
                  </a:lnTo>
                  <a:lnTo>
                    <a:pt x="6807" y="529"/>
                  </a:lnTo>
                  <a:lnTo>
                    <a:pt x="6793" y="527"/>
                  </a:lnTo>
                  <a:lnTo>
                    <a:pt x="6776" y="526"/>
                  </a:lnTo>
                  <a:lnTo>
                    <a:pt x="6769" y="527"/>
                  </a:lnTo>
                  <a:lnTo>
                    <a:pt x="6761" y="531"/>
                  </a:lnTo>
                  <a:lnTo>
                    <a:pt x="6756" y="533"/>
                  </a:lnTo>
                  <a:lnTo>
                    <a:pt x="6753" y="536"/>
                  </a:lnTo>
                  <a:lnTo>
                    <a:pt x="6751" y="540"/>
                  </a:lnTo>
                  <a:lnTo>
                    <a:pt x="6750" y="544"/>
                  </a:lnTo>
                  <a:lnTo>
                    <a:pt x="6751" y="547"/>
                  </a:lnTo>
                  <a:lnTo>
                    <a:pt x="6752" y="548"/>
                  </a:lnTo>
                  <a:lnTo>
                    <a:pt x="6754" y="550"/>
                  </a:lnTo>
                  <a:lnTo>
                    <a:pt x="6757" y="552"/>
                  </a:lnTo>
                  <a:lnTo>
                    <a:pt x="6765" y="555"/>
                  </a:lnTo>
                  <a:lnTo>
                    <a:pt x="6775" y="559"/>
                  </a:lnTo>
                  <a:lnTo>
                    <a:pt x="6785" y="563"/>
                  </a:lnTo>
                  <a:lnTo>
                    <a:pt x="6795" y="567"/>
                  </a:lnTo>
                  <a:lnTo>
                    <a:pt x="6799" y="570"/>
                  </a:lnTo>
                  <a:lnTo>
                    <a:pt x="6803" y="574"/>
                  </a:lnTo>
                  <a:lnTo>
                    <a:pt x="6807" y="577"/>
                  </a:lnTo>
                  <a:lnTo>
                    <a:pt x="6810" y="582"/>
                  </a:lnTo>
                  <a:lnTo>
                    <a:pt x="6778" y="567"/>
                  </a:lnTo>
                  <a:lnTo>
                    <a:pt x="6751" y="552"/>
                  </a:lnTo>
                  <a:lnTo>
                    <a:pt x="6728" y="539"/>
                  </a:lnTo>
                  <a:lnTo>
                    <a:pt x="6706" y="528"/>
                  </a:lnTo>
                  <a:lnTo>
                    <a:pt x="6684" y="517"/>
                  </a:lnTo>
                  <a:lnTo>
                    <a:pt x="6660" y="506"/>
                  </a:lnTo>
                  <a:lnTo>
                    <a:pt x="6631" y="494"/>
                  </a:lnTo>
                  <a:lnTo>
                    <a:pt x="6597" y="483"/>
                  </a:lnTo>
                  <a:lnTo>
                    <a:pt x="6573" y="477"/>
                  </a:lnTo>
                  <a:lnTo>
                    <a:pt x="6548" y="471"/>
                  </a:lnTo>
                  <a:lnTo>
                    <a:pt x="6525" y="466"/>
                  </a:lnTo>
                  <a:lnTo>
                    <a:pt x="6500" y="462"/>
                  </a:lnTo>
                  <a:lnTo>
                    <a:pt x="6454" y="455"/>
                  </a:lnTo>
                  <a:lnTo>
                    <a:pt x="6408" y="450"/>
                  </a:lnTo>
                  <a:lnTo>
                    <a:pt x="6363" y="443"/>
                  </a:lnTo>
                  <a:lnTo>
                    <a:pt x="6318" y="436"/>
                  </a:lnTo>
                  <a:lnTo>
                    <a:pt x="6295" y="432"/>
                  </a:lnTo>
                  <a:lnTo>
                    <a:pt x="6272" y="427"/>
                  </a:lnTo>
                  <a:lnTo>
                    <a:pt x="6249" y="422"/>
                  </a:lnTo>
                  <a:lnTo>
                    <a:pt x="6225" y="415"/>
                  </a:lnTo>
                  <a:lnTo>
                    <a:pt x="6146" y="415"/>
                  </a:lnTo>
                  <a:lnTo>
                    <a:pt x="6133" y="407"/>
                  </a:lnTo>
                  <a:lnTo>
                    <a:pt x="6121" y="402"/>
                  </a:lnTo>
                  <a:lnTo>
                    <a:pt x="6114" y="400"/>
                  </a:lnTo>
                  <a:lnTo>
                    <a:pt x="6106" y="398"/>
                  </a:lnTo>
                  <a:lnTo>
                    <a:pt x="6096" y="397"/>
                  </a:lnTo>
                  <a:lnTo>
                    <a:pt x="6085" y="397"/>
                  </a:lnTo>
                  <a:lnTo>
                    <a:pt x="6071" y="398"/>
                  </a:lnTo>
                  <a:lnTo>
                    <a:pt x="6058" y="400"/>
                  </a:lnTo>
                  <a:lnTo>
                    <a:pt x="6045" y="403"/>
                  </a:lnTo>
                  <a:lnTo>
                    <a:pt x="6033" y="406"/>
                  </a:lnTo>
                  <a:lnTo>
                    <a:pt x="6020" y="410"/>
                  </a:lnTo>
                  <a:lnTo>
                    <a:pt x="6007" y="412"/>
                  </a:lnTo>
                  <a:lnTo>
                    <a:pt x="5993" y="415"/>
                  </a:lnTo>
                  <a:lnTo>
                    <a:pt x="5979" y="415"/>
                  </a:lnTo>
                  <a:lnTo>
                    <a:pt x="5971" y="415"/>
                  </a:lnTo>
                  <a:lnTo>
                    <a:pt x="5960" y="412"/>
                  </a:lnTo>
                  <a:lnTo>
                    <a:pt x="5945" y="409"/>
                  </a:lnTo>
                  <a:lnTo>
                    <a:pt x="5929" y="405"/>
                  </a:lnTo>
                  <a:lnTo>
                    <a:pt x="5913" y="400"/>
                  </a:lnTo>
                  <a:lnTo>
                    <a:pt x="5899" y="395"/>
                  </a:lnTo>
                  <a:lnTo>
                    <a:pt x="5887" y="389"/>
                  </a:lnTo>
                  <a:lnTo>
                    <a:pt x="5880" y="384"/>
                  </a:lnTo>
                  <a:lnTo>
                    <a:pt x="5833" y="384"/>
                  </a:lnTo>
                  <a:lnTo>
                    <a:pt x="5835" y="394"/>
                  </a:lnTo>
                  <a:lnTo>
                    <a:pt x="5838" y="402"/>
                  </a:lnTo>
                  <a:lnTo>
                    <a:pt x="5843" y="410"/>
                  </a:lnTo>
                  <a:lnTo>
                    <a:pt x="5847" y="417"/>
                  </a:lnTo>
                  <a:lnTo>
                    <a:pt x="5853" y="423"/>
                  </a:lnTo>
                  <a:lnTo>
                    <a:pt x="5859" y="429"/>
                  </a:lnTo>
                  <a:lnTo>
                    <a:pt x="5866" y="435"/>
                  </a:lnTo>
                  <a:lnTo>
                    <a:pt x="5872" y="439"/>
                  </a:lnTo>
                  <a:lnTo>
                    <a:pt x="5895" y="454"/>
                  </a:lnTo>
                  <a:lnTo>
                    <a:pt x="5906" y="459"/>
                  </a:lnTo>
                  <a:lnTo>
                    <a:pt x="5883" y="448"/>
                  </a:lnTo>
                  <a:lnTo>
                    <a:pt x="5860" y="435"/>
                  </a:lnTo>
                  <a:lnTo>
                    <a:pt x="5848" y="430"/>
                  </a:lnTo>
                  <a:lnTo>
                    <a:pt x="5834" y="425"/>
                  </a:lnTo>
                  <a:lnTo>
                    <a:pt x="5826" y="424"/>
                  </a:lnTo>
                  <a:lnTo>
                    <a:pt x="5819" y="422"/>
                  </a:lnTo>
                  <a:lnTo>
                    <a:pt x="5810" y="422"/>
                  </a:lnTo>
                  <a:lnTo>
                    <a:pt x="5800" y="421"/>
                  </a:lnTo>
                  <a:lnTo>
                    <a:pt x="5804" y="417"/>
                  </a:lnTo>
                  <a:lnTo>
                    <a:pt x="5807" y="412"/>
                  </a:lnTo>
                  <a:lnTo>
                    <a:pt x="5809" y="405"/>
                  </a:lnTo>
                  <a:lnTo>
                    <a:pt x="5813" y="397"/>
                  </a:lnTo>
                  <a:lnTo>
                    <a:pt x="5796" y="397"/>
                  </a:lnTo>
                  <a:lnTo>
                    <a:pt x="5781" y="396"/>
                  </a:lnTo>
                  <a:lnTo>
                    <a:pt x="5767" y="395"/>
                  </a:lnTo>
                  <a:lnTo>
                    <a:pt x="5754" y="390"/>
                  </a:lnTo>
                  <a:lnTo>
                    <a:pt x="5753" y="395"/>
                  </a:lnTo>
                  <a:lnTo>
                    <a:pt x="5752" y="399"/>
                  </a:lnTo>
                  <a:lnTo>
                    <a:pt x="5751" y="402"/>
                  </a:lnTo>
                  <a:lnTo>
                    <a:pt x="5748" y="405"/>
                  </a:lnTo>
                  <a:lnTo>
                    <a:pt x="5745" y="407"/>
                  </a:lnTo>
                  <a:lnTo>
                    <a:pt x="5742" y="409"/>
                  </a:lnTo>
                  <a:lnTo>
                    <a:pt x="5737" y="411"/>
                  </a:lnTo>
                  <a:lnTo>
                    <a:pt x="5733" y="412"/>
                  </a:lnTo>
                  <a:lnTo>
                    <a:pt x="5724" y="414"/>
                  </a:lnTo>
                  <a:lnTo>
                    <a:pt x="5714" y="415"/>
                  </a:lnTo>
                  <a:lnTo>
                    <a:pt x="5703" y="415"/>
                  </a:lnTo>
                  <a:lnTo>
                    <a:pt x="5693" y="415"/>
                  </a:lnTo>
                  <a:lnTo>
                    <a:pt x="5667" y="415"/>
                  </a:lnTo>
                  <a:lnTo>
                    <a:pt x="5643" y="413"/>
                  </a:lnTo>
                  <a:lnTo>
                    <a:pt x="5621" y="411"/>
                  </a:lnTo>
                  <a:lnTo>
                    <a:pt x="5599" y="409"/>
                  </a:lnTo>
                  <a:lnTo>
                    <a:pt x="5578" y="407"/>
                  </a:lnTo>
                  <a:lnTo>
                    <a:pt x="5557" y="408"/>
                  </a:lnTo>
                  <a:lnTo>
                    <a:pt x="5546" y="409"/>
                  </a:lnTo>
                  <a:lnTo>
                    <a:pt x="5536" y="410"/>
                  </a:lnTo>
                  <a:lnTo>
                    <a:pt x="5525" y="412"/>
                  </a:lnTo>
                  <a:lnTo>
                    <a:pt x="5514" y="415"/>
                  </a:lnTo>
                  <a:lnTo>
                    <a:pt x="5528" y="430"/>
                  </a:lnTo>
                  <a:lnTo>
                    <a:pt x="5539" y="439"/>
                  </a:lnTo>
                  <a:lnTo>
                    <a:pt x="5551" y="450"/>
                  </a:lnTo>
                  <a:lnTo>
                    <a:pt x="5567" y="465"/>
                  </a:lnTo>
                  <a:lnTo>
                    <a:pt x="5531" y="450"/>
                  </a:lnTo>
                  <a:lnTo>
                    <a:pt x="5497" y="437"/>
                  </a:lnTo>
                  <a:lnTo>
                    <a:pt x="5465" y="426"/>
                  </a:lnTo>
                  <a:lnTo>
                    <a:pt x="5433" y="414"/>
                  </a:lnTo>
                  <a:lnTo>
                    <a:pt x="5419" y="407"/>
                  </a:lnTo>
                  <a:lnTo>
                    <a:pt x="5404" y="400"/>
                  </a:lnTo>
                  <a:lnTo>
                    <a:pt x="5388" y="392"/>
                  </a:lnTo>
                  <a:lnTo>
                    <a:pt x="5374" y="383"/>
                  </a:lnTo>
                  <a:lnTo>
                    <a:pt x="5360" y="373"/>
                  </a:lnTo>
                  <a:lnTo>
                    <a:pt x="5344" y="362"/>
                  </a:lnTo>
                  <a:lnTo>
                    <a:pt x="5330" y="350"/>
                  </a:lnTo>
                  <a:lnTo>
                    <a:pt x="5315" y="336"/>
                  </a:lnTo>
                  <a:lnTo>
                    <a:pt x="5109" y="336"/>
                  </a:lnTo>
                  <a:lnTo>
                    <a:pt x="5104" y="337"/>
                  </a:lnTo>
                  <a:lnTo>
                    <a:pt x="5099" y="339"/>
                  </a:lnTo>
                  <a:lnTo>
                    <a:pt x="5094" y="343"/>
                  </a:lnTo>
                  <a:lnTo>
                    <a:pt x="5090" y="348"/>
                  </a:lnTo>
                  <a:lnTo>
                    <a:pt x="5009" y="354"/>
                  </a:lnTo>
                  <a:lnTo>
                    <a:pt x="5003" y="353"/>
                  </a:lnTo>
                  <a:lnTo>
                    <a:pt x="4996" y="353"/>
                  </a:lnTo>
                  <a:lnTo>
                    <a:pt x="4991" y="351"/>
                  </a:lnTo>
                  <a:lnTo>
                    <a:pt x="4986" y="349"/>
                  </a:lnTo>
                  <a:lnTo>
                    <a:pt x="4979" y="344"/>
                  </a:lnTo>
                  <a:lnTo>
                    <a:pt x="4972" y="339"/>
                  </a:lnTo>
                  <a:lnTo>
                    <a:pt x="4964" y="332"/>
                  </a:lnTo>
                  <a:lnTo>
                    <a:pt x="4956" y="327"/>
                  </a:lnTo>
                  <a:lnTo>
                    <a:pt x="4951" y="325"/>
                  </a:lnTo>
                  <a:lnTo>
                    <a:pt x="4945" y="324"/>
                  </a:lnTo>
                  <a:lnTo>
                    <a:pt x="4938" y="323"/>
                  </a:lnTo>
                  <a:lnTo>
                    <a:pt x="4929" y="323"/>
                  </a:lnTo>
                  <a:lnTo>
                    <a:pt x="4924" y="323"/>
                  </a:lnTo>
                  <a:lnTo>
                    <a:pt x="4918" y="324"/>
                  </a:lnTo>
                  <a:lnTo>
                    <a:pt x="4916" y="326"/>
                  </a:lnTo>
                  <a:lnTo>
                    <a:pt x="4913" y="329"/>
                  </a:lnTo>
                  <a:lnTo>
                    <a:pt x="4911" y="331"/>
                  </a:lnTo>
                  <a:lnTo>
                    <a:pt x="4907" y="333"/>
                  </a:lnTo>
                  <a:lnTo>
                    <a:pt x="4903" y="334"/>
                  </a:lnTo>
                  <a:lnTo>
                    <a:pt x="4896" y="336"/>
                  </a:lnTo>
                  <a:lnTo>
                    <a:pt x="4884" y="334"/>
                  </a:lnTo>
                  <a:lnTo>
                    <a:pt x="4873" y="332"/>
                  </a:lnTo>
                  <a:lnTo>
                    <a:pt x="4863" y="328"/>
                  </a:lnTo>
                  <a:lnTo>
                    <a:pt x="4853" y="324"/>
                  </a:lnTo>
                  <a:lnTo>
                    <a:pt x="4836" y="314"/>
                  </a:lnTo>
                  <a:lnTo>
                    <a:pt x="4816" y="304"/>
                  </a:lnTo>
                  <a:lnTo>
                    <a:pt x="4830" y="292"/>
                  </a:lnTo>
                  <a:lnTo>
                    <a:pt x="4826" y="290"/>
                  </a:lnTo>
                  <a:lnTo>
                    <a:pt x="4816" y="286"/>
                  </a:lnTo>
                  <a:lnTo>
                    <a:pt x="4808" y="284"/>
                  </a:lnTo>
                  <a:lnTo>
                    <a:pt x="4799" y="282"/>
                  </a:lnTo>
                  <a:lnTo>
                    <a:pt x="4789" y="281"/>
                  </a:lnTo>
                  <a:lnTo>
                    <a:pt x="4777" y="279"/>
                  </a:lnTo>
                  <a:lnTo>
                    <a:pt x="4766" y="281"/>
                  </a:lnTo>
                  <a:lnTo>
                    <a:pt x="4757" y="281"/>
                  </a:lnTo>
                  <a:lnTo>
                    <a:pt x="4748" y="283"/>
                  </a:lnTo>
                  <a:lnTo>
                    <a:pt x="4740" y="285"/>
                  </a:lnTo>
                  <a:lnTo>
                    <a:pt x="4728" y="290"/>
                  </a:lnTo>
                  <a:lnTo>
                    <a:pt x="4717" y="295"/>
                  </a:lnTo>
                  <a:lnTo>
                    <a:pt x="4710" y="301"/>
                  </a:lnTo>
                  <a:lnTo>
                    <a:pt x="4701" y="306"/>
                  </a:lnTo>
                  <a:lnTo>
                    <a:pt x="4698" y="308"/>
                  </a:lnTo>
                  <a:lnTo>
                    <a:pt x="4693" y="309"/>
                  </a:lnTo>
                  <a:lnTo>
                    <a:pt x="4689" y="310"/>
                  </a:lnTo>
                  <a:lnTo>
                    <a:pt x="4683" y="310"/>
                  </a:lnTo>
                  <a:lnTo>
                    <a:pt x="4670" y="310"/>
                  </a:lnTo>
                  <a:lnTo>
                    <a:pt x="4657" y="310"/>
                  </a:lnTo>
                  <a:lnTo>
                    <a:pt x="4657" y="279"/>
                  </a:lnTo>
                  <a:lnTo>
                    <a:pt x="4650" y="275"/>
                  </a:lnTo>
                  <a:lnTo>
                    <a:pt x="4644" y="272"/>
                  </a:lnTo>
                  <a:lnTo>
                    <a:pt x="4638" y="271"/>
                  </a:lnTo>
                  <a:lnTo>
                    <a:pt x="4633" y="270"/>
                  </a:lnTo>
                  <a:lnTo>
                    <a:pt x="4627" y="271"/>
                  </a:lnTo>
                  <a:lnTo>
                    <a:pt x="4621" y="272"/>
                  </a:lnTo>
                  <a:lnTo>
                    <a:pt x="4613" y="275"/>
                  </a:lnTo>
                  <a:lnTo>
                    <a:pt x="4604" y="279"/>
                  </a:lnTo>
                  <a:lnTo>
                    <a:pt x="4603" y="277"/>
                  </a:lnTo>
                  <a:lnTo>
                    <a:pt x="4601" y="275"/>
                  </a:lnTo>
                  <a:lnTo>
                    <a:pt x="4599" y="273"/>
                  </a:lnTo>
                  <a:lnTo>
                    <a:pt x="4597" y="272"/>
                  </a:lnTo>
                  <a:lnTo>
                    <a:pt x="4589" y="270"/>
                  </a:lnTo>
                  <a:lnTo>
                    <a:pt x="4579" y="268"/>
                  </a:lnTo>
                  <a:lnTo>
                    <a:pt x="4557" y="267"/>
                  </a:lnTo>
                  <a:lnTo>
                    <a:pt x="4532" y="267"/>
                  </a:lnTo>
                  <a:lnTo>
                    <a:pt x="4486" y="271"/>
                  </a:lnTo>
                  <a:lnTo>
                    <a:pt x="4465" y="273"/>
                  </a:lnTo>
                  <a:lnTo>
                    <a:pt x="4398" y="273"/>
                  </a:lnTo>
                  <a:lnTo>
                    <a:pt x="4399" y="276"/>
                  </a:lnTo>
                  <a:lnTo>
                    <a:pt x="4400" y="279"/>
                  </a:lnTo>
                  <a:lnTo>
                    <a:pt x="4402" y="283"/>
                  </a:lnTo>
                  <a:lnTo>
                    <a:pt x="4405" y="285"/>
                  </a:lnTo>
                  <a:lnTo>
                    <a:pt x="4409" y="288"/>
                  </a:lnTo>
                  <a:lnTo>
                    <a:pt x="4412" y="290"/>
                  </a:lnTo>
                  <a:lnTo>
                    <a:pt x="4415" y="292"/>
                  </a:lnTo>
                  <a:lnTo>
                    <a:pt x="4418" y="292"/>
                  </a:lnTo>
                  <a:lnTo>
                    <a:pt x="4420" y="299"/>
                  </a:lnTo>
                  <a:lnTo>
                    <a:pt x="4425" y="307"/>
                  </a:lnTo>
                  <a:lnTo>
                    <a:pt x="4432" y="316"/>
                  </a:lnTo>
                  <a:lnTo>
                    <a:pt x="4438" y="323"/>
                  </a:lnTo>
                  <a:lnTo>
                    <a:pt x="4429" y="323"/>
                  </a:lnTo>
                  <a:lnTo>
                    <a:pt x="4420" y="324"/>
                  </a:lnTo>
                  <a:lnTo>
                    <a:pt x="4412" y="326"/>
                  </a:lnTo>
                  <a:lnTo>
                    <a:pt x="4403" y="329"/>
                  </a:lnTo>
                  <a:lnTo>
                    <a:pt x="4394" y="331"/>
                  </a:lnTo>
                  <a:lnTo>
                    <a:pt x="4383" y="333"/>
                  </a:lnTo>
                  <a:lnTo>
                    <a:pt x="4373" y="334"/>
                  </a:lnTo>
                  <a:lnTo>
                    <a:pt x="4358" y="336"/>
                  </a:lnTo>
                  <a:lnTo>
                    <a:pt x="4337" y="334"/>
                  </a:lnTo>
                  <a:lnTo>
                    <a:pt x="4317" y="331"/>
                  </a:lnTo>
                  <a:lnTo>
                    <a:pt x="4295" y="327"/>
                  </a:lnTo>
                  <a:lnTo>
                    <a:pt x="4272" y="323"/>
                  </a:lnTo>
                  <a:lnTo>
                    <a:pt x="4250" y="318"/>
                  </a:lnTo>
                  <a:lnTo>
                    <a:pt x="4228" y="314"/>
                  </a:lnTo>
                  <a:lnTo>
                    <a:pt x="4206" y="311"/>
                  </a:lnTo>
                  <a:lnTo>
                    <a:pt x="4186" y="310"/>
                  </a:lnTo>
                  <a:lnTo>
                    <a:pt x="4176" y="310"/>
                  </a:lnTo>
                  <a:lnTo>
                    <a:pt x="4166" y="310"/>
                  </a:lnTo>
                  <a:lnTo>
                    <a:pt x="4166" y="348"/>
                  </a:lnTo>
                  <a:lnTo>
                    <a:pt x="4139" y="348"/>
                  </a:lnTo>
                  <a:lnTo>
                    <a:pt x="4131" y="345"/>
                  </a:lnTo>
                  <a:lnTo>
                    <a:pt x="4122" y="342"/>
                  </a:lnTo>
                  <a:lnTo>
                    <a:pt x="4113" y="340"/>
                  </a:lnTo>
                  <a:lnTo>
                    <a:pt x="4102" y="338"/>
                  </a:lnTo>
                  <a:lnTo>
                    <a:pt x="4082" y="333"/>
                  </a:lnTo>
                  <a:lnTo>
                    <a:pt x="4060" y="330"/>
                  </a:lnTo>
                  <a:lnTo>
                    <a:pt x="4039" y="326"/>
                  </a:lnTo>
                  <a:lnTo>
                    <a:pt x="4019" y="321"/>
                  </a:lnTo>
                  <a:lnTo>
                    <a:pt x="4009" y="318"/>
                  </a:lnTo>
                  <a:lnTo>
                    <a:pt x="4000" y="314"/>
                  </a:lnTo>
                  <a:lnTo>
                    <a:pt x="3993" y="310"/>
                  </a:lnTo>
                  <a:lnTo>
                    <a:pt x="3986" y="304"/>
                  </a:lnTo>
                  <a:lnTo>
                    <a:pt x="3946" y="304"/>
                  </a:lnTo>
                  <a:lnTo>
                    <a:pt x="3953" y="317"/>
                  </a:lnTo>
                  <a:lnTo>
                    <a:pt x="3960" y="329"/>
                  </a:lnTo>
                  <a:lnTo>
                    <a:pt x="3941" y="318"/>
                  </a:lnTo>
                  <a:lnTo>
                    <a:pt x="3920" y="305"/>
                  </a:lnTo>
                  <a:lnTo>
                    <a:pt x="3898" y="294"/>
                  </a:lnTo>
                  <a:lnTo>
                    <a:pt x="3880" y="286"/>
                  </a:lnTo>
                  <a:lnTo>
                    <a:pt x="3820" y="286"/>
                  </a:lnTo>
                  <a:lnTo>
                    <a:pt x="3820" y="287"/>
                  </a:lnTo>
                  <a:lnTo>
                    <a:pt x="3819" y="288"/>
                  </a:lnTo>
                  <a:lnTo>
                    <a:pt x="3818" y="288"/>
                  </a:lnTo>
                  <a:lnTo>
                    <a:pt x="3816" y="287"/>
                  </a:lnTo>
                  <a:lnTo>
                    <a:pt x="3809" y="286"/>
                  </a:lnTo>
                  <a:lnTo>
                    <a:pt x="3800" y="283"/>
                  </a:lnTo>
                  <a:lnTo>
                    <a:pt x="3777" y="274"/>
                  </a:lnTo>
                  <a:lnTo>
                    <a:pt x="3752" y="265"/>
                  </a:lnTo>
                  <a:lnTo>
                    <a:pt x="3727" y="256"/>
                  </a:lnTo>
                  <a:lnTo>
                    <a:pt x="3706" y="249"/>
                  </a:lnTo>
                  <a:lnTo>
                    <a:pt x="3698" y="247"/>
                  </a:lnTo>
                  <a:lnTo>
                    <a:pt x="3694" y="246"/>
                  </a:lnTo>
                  <a:lnTo>
                    <a:pt x="3693" y="246"/>
                  </a:lnTo>
                  <a:lnTo>
                    <a:pt x="3692" y="247"/>
                  </a:lnTo>
                  <a:lnTo>
                    <a:pt x="3693" y="248"/>
                  </a:lnTo>
                  <a:lnTo>
                    <a:pt x="3694" y="249"/>
                  </a:lnTo>
                  <a:lnTo>
                    <a:pt x="3677" y="249"/>
                  </a:lnTo>
                  <a:lnTo>
                    <a:pt x="3663" y="251"/>
                  </a:lnTo>
                  <a:lnTo>
                    <a:pt x="3650" y="253"/>
                  </a:lnTo>
                  <a:lnTo>
                    <a:pt x="3637" y="255"/>
                  </a:lnTo>
                  <a:lnTo>
                    <a:pt x="3624" y="257"/>
                  </a:lnTo>
                  <a:lnTo>
                    <a:pt x="3608" y="259"/>
                  </a:lnTo>
                  <a:lnTo>
                    <a:pt x="3593" y="261"/>
                  </a:lnTo>
                  <a:lnTo>
                    <a:pt x="3574" y="261"/>
                  </a:lnTo>
                  <a:lnTo>
                    <a:pt x="3559" y="261"/>
                  </a:lnTo>
                  <a:lnTo>
                    <a:pt x="3544" y="260"/>
                  </a:lnTo>
                  <a:lnTo>
                    <a:pt x="3528" y="258"/>
                  </a:lnTo>
                  <a:lnTo>
                    <a:pt x="3515" y="256"/>
                  </a:lnTo>
                  <a:lnTo>
                    <a:pt x="3488" y="252"/>
                  </a:lnTo>
                  <a:lnTo>
                    <a:pt x="3461" y="246"/>
                  </a:lnTo>
                  <a:lnTo>
                    <a:pt x="3435" y="240"/>
                  </a:lnTo>
                  <a:lnTo>
                    <a:pt x="3408" y="236"/>
                  </a:lnTo>
                  <a:lnTo>
                    <a:pt x="3394" y="234"/>
                  </a:lnTo>
                  <a:lnTo>
                    <a:pt x="3379" y="232"/>
                  </a:lnTo>
                  <a:lnTo>
                    <a:pt x="3365" y="231"/>
                  </a:lnTo>
                  <a:lnTo>
                    <a:pt x="3348" y="231"/>
                  </a:lnTo>
                  <a:lnTo>
                    <a:pt x="3334" y="227"/>
                  </a:lnTo>
                  <a:lnTo>
                    <a:pt x="3313" y="219"/>
                  </a:lnTo>
                  <a:lnTo>
                    <a:pt x="3304" y="216"/>
                  </a:lnTo>
                  <a:lnTo>
                    <a:pt x="3296" y="214"/>
                  </a:lnTo>
                  <a:lnTo>
                    <a:pt x="3293" y="214"/>
                  </a:lnTo>
                  <a:lnTo>
                    <a:pt x="3291" y="215"/>
                  </a:lnTo>
                  <a:lnTo>
                    <a:pt x="3289" y="216"/>
                  </a:lnTo>
                  <a:lnTo>
                    <a:pt x="3289" y="218"/>
                  </a:lnTo>
                  <a:lnTo>
                    <a:pt x="3289" y="221"/>
                  </a:lnTo>
                  <a:lnTo>
                    <a:pt x="3290" y="226"/>
                  </a:lnTo>
                  <a:lnTo>
                    <a:pt x="3292" y="229"/>
                  </a:lnTo>
                  <a:lnTo>
                    <a:pt x="3295" y="233"/>
                  </a:lnTo>
                  <a:lnTo>
                    <a:pt x="3302" y="240"/>
                  </a:lnTo>
                  <a:lnTo>
                    <a:pt x="3310" y="247"/>
                  </a:lnTo>
                  <a:lnTo>
                    <a:pt x="3320" y="252"/>
                  </a:lnTo>
                  <a:lnTo>
                    <a:pt x="3328" y="257"/>
                  </a:lnTo>
                  <a:lnTo>
                    <a:pt x="3336" y="260"/>
                  </a:lnTo>
                  <a:lnTo>
                    <a:pt x="3341" y="261"/>
                  </a:lnTo>
                  <a:lnTo>
                    <a:pt x="3332" y="260"/>
                  </a:lnTo>
                  <a:lnTo>
                    <a:pt x="3323" y="257"/>
                  </a:lnTo>
                  <a:lnTo>
                    <a:pt x="3314" y="255"/>
                  </a:lnTo>
                  <a:lnTo>
                    <a:pt x="3305" y="251"/>
                  </a:lnTo>
                  <a:lnTo>
                    <a:pt x="3290" y="244"/>
                  </a:lnTo>
                  <a:lnTo>
                    <a:pt x="3273" y="235"/>
                  </a:lnTo>
                  <a:lnTo>
                    <a:pt x="3257" y="225"/>
                  </a:lnTo>
                  <a:lnTo>
                    <a:pt x="3239" y="213"/>
                  </a:lnTo>
                  <a:lnTo>
                    <a:pt x="3219" y="203"/>
                  </a:lnTo>
                  <a:lnTo>
                    <a:pt x="3195" y="193"/>
                  </a:lnTo>
                  <a:lnTo>
                    <a:pt x="3198" y="192"/>
                  </a:lnTo>
                  <a:lnTo>
                    <a:pt x="3200" y="190"/>
                  </a:lnTo>
                  <a:lnTo>
                    <a:pt x="3201" y="186"/>
                  </a:lnTo>
                  <a:lnTo>
                    <a:pt x="3201" y="181"/>
                  </a:lnTo>
                  <a:lnTo>
                    <a:pt x="3202" y="173"/>
                  </a:lnTo>
                  <a:lnTo>
                    <a:pt x="3202" y="169"/>
                  </a:lnTo>
                  <a:lnTo>
                    <a:pt x="3169" y="169"/>
                  </a:lnTo>
                  <a:lnTo>
                    <a:pt x="3164" y="170"/>
                  </a:lnTo>
                  <a:lnTo>
                    <a:pt x="3159" y="173"/>
                  </a:lnTo>
                  <a:lnTo>
                    <a:pt x="3154" y="177"/>
                  </a:lnTo>
                  <a:lnTo>
                    <a:pt x="3149" y="181"/>
                  </a:lnTo>
                  <a:lnTo>
                    <a:pt x="3153" y="187"/>
                  </a:lnTo>
                  <a:lnTo>
                    <a:pt x="3156" y="193"/>
                  </a:lnTo>
                  <a:lnTo>
                    <a:pt x="3144" y="196"/>
                  </a:lnTo>
                  <a:lnTo>
                    <a:pt x="3133" y="199"/>
                  </a:lnTo>
                  <a:lnTo>
                    <a:pt x="3122" y="203"/>
                  </a:lnTo>
                  <a:lnTo>
                    <a:pt x="3112" y="206"/>
                  </a:lnTo>
                  <a:lnTo>
                    <a:pt x="3093" y="215"/>
                  </a:lnTo>
                  <a:lnTo>
                    <a:pt x="3076" y="225"/>
                  </a:lnTo>
                  <a:lnTo>
                    <a:pt x="3058" y="235"/>
                  </a:lnTo>
                  <a:lnTo>
                    <a:pt x="3040" y="245"/>
                  </a:lnTo>
                  <a:lnTo>
                    <a:pt x="3030" y="249"/>
                  </a:lnTo>
                  <a:lnTo>
                    <a:pt x="3020" y="253"/>
                  </a:lnTo>
                  <a:lnTo>
                    <a:pt x="3008" y="257"/>
                  </a:lnTo>
                  <a:lnTo>
                    <a:pt x="2997" y="261"/>
                  </a:lnTo>
                  <a:lnTo>
                    <a:pt x="2997" y="257"/>
                  </a:lnTo>
                  <a:lnTo>
                    <a:pt x="2998" y="252"/>
                  </a:lnTo>
                  <a:lnTo>
                    <a:pt x="2999" y="248"/>
                  </a:lnTo>
                  <a:lnTo>
                    <a:pt x="3002" y="243"/>
                  </a:lnTo>
                  <a:lnTo>
                    <a:pt x="3008" y="235"/>
                  </a:lnTo>
                  <a:lnTo>
                    <a:pt x="3016" y="226"/>
                  </a:lnTo>
                  <a:lnTo>
                    <a:pt x="3026" y="217"/>
                  </a:lnTo>
                  <a:lnTo>
                    <a:pt x="3038" y="209"/>
                  </a:lnTo>
                  <a:lnTo>
                    <a:pt x="3052" y="201"/>
                  </a:lnTo>
                  <a:lnTo>
                    <a:pt x="3065" y="193"/>
                  </a:lnTo>
                  <a:lnTo>
                    <a:pt x="3093" y="179"/>
                  </a:lnTo>
                  <a:lnTo>
                    <a:pt x="3122" y="165"/>
                  </a:lnTo>
                  <a:lnTo>
                    <a:pt x="3148" y="154"/>
                  </a:lnTo>
                  <a:lnTo>
                    <a:pt x="3169" y="144"/>
                  </a:lnTo>
                  <a:lnTo>
                    <a:pt x="3157" y="136"/>
                  </a:lnTo>
                  <a:lnTo>
                    <a:pt x="3144" y="129"/>
                  </a:lnTo>
                  <a:lnTo>
                    <a:pt x="3130" y="122"/>
                  </a:lnTo>
                  <a:lnTo>
                    <a:pt x="3114" y="115"/>
                  </a:lnTo>
                  <a:lnTo>
                    <a:pt x="3098" y="107"/>
                  </a:lnTo>
                  <a:lnTo>
                    <a:pt x="3080" y="102"/>
                  </a:lnTo>
                  <a:lnTo>
                    <a:pt x="3063" y="96"/>
                  </a:lnTo>
                  <a:lnTo>
                    <a:pt x="3044" y="91"/>
                  </a:lnTo>
                  <a:lnTo>
                    <a:pt x="3024" y="86"/>
                  </a:lnTo>
                  <a:lnTo>
                    <a:pt x="3004" y="82"/>
                  </a:lnTo>
                  <a:lnTo>
                    <a:pt x="2985" y="79"/>
                  </a:lnTo>
                  <a:lnTo>
                    <a:pt x="2965" y="76"/>
                  </a:lnTo>
                  <a:lnTo>
                    <a:pt x="2944" y="74"/>
                  </a:lnTo>
                  <a:lnTo>
                    <a:pt x="2923" y="72"/>
                  </a:lnTo>
                  <a:lnTo>
                    <a:pt x="2903" y="71"/>
                  </a:lnTo>
                  <a:lnTo>
                    <a:pt x="2884" y="70"/>
                  </a:lnTo>
                  <a:lnTo>
                    <a:pt x="2875" y="71"/>
                  </a:lnTo>
                  <a:lnTo>
                    <a:pt x="2867" y="72"/>
                  </a:lnTo>
                  <a:lnTo>
                    <a:pt x="2862" y="74"/>
                  </a:lnTo>
                  <a:lnTo>
                    <a:pt x="2856" y="76"/>
                  </a:lnTo>
                  <a:lnTo>
                    <a:pt x="2850" y="79"/>
                  </a:lnTo>
                  <a:lnTo>
                    <a:pt x="2843" y="81"/>
                  </a:lnTo>
                  <a:lnTo>
                    <a:pt x="2834" y="82"/>
                  </a:lnTo>
                  <a:lnTo>
                    <a:pt x="2823" y="83"/>
                  </a:lnTo>
                  <a:lnTo>
                    <a:pt x="2723" y="64"/>
                  </a:lnTo>
                  <a:lnTo>
                    <a:pt x="2724" y="58"/>
                  </a:lnTo>
                  <a:lnTo>
                    <a:pt x="2726" y="52"/>
                  </a:lnTo>
                  <a:lnTo>
                    <a:pt x="2729" y="47"/>
                  </a:lnTo>
                  <a:lnTo>
                    <a:pt x="2731" y="42"/>
                  </a:lnTo>
                  <a:lnTo>
                    <a:pt x="2738" y="33"/>
                  </a:lnTo>
                  <a:lnTo>
                    <a:pt x="2744" y="21"/>
                  </a:lnTo>
                  <a:lnTo>
                    <a:pt x="2743" y="19"/>
                  </a:lnTo>
                  <a:lnTo>
                    <a:pt x="2742" y="17"/>
                  </a:lnTo>
                  <a:lnTo>
                    <a:pt x="2739" y="15"/>
                  </a:lnTo>
                  <a:lnTo>
                    <a:pt x="2735" y="13"/>
                  </a:lnTo>
                  <a:lnTo>
                    <a:pt x="2727" y="10"/>
                  </a:lnTo>
                  <a:lnTo>
                    <a:pt x="2717" y="9"/>
                  </a:lnTo>
                  <a:lnTo>
                    <a:pt x="2712" y="5"/>
                  </a:lnTo>
                  <a:lnTo>
                    <a:pt x="2707" y="1"/>
                  </a:lnTo>
                  <a:lnTo>
                    <a:pt x="2701" y="0"/>
                  </a:lnTo>
                  <a:lnTo>
                    <a:pt x="2696" y="0"/>
                  </a:lnTo>
                  <a:lnTo>
                    <a:pt x="2691" y="3"/>
                  </a:lnTo>
                  <a:lnTo>
                    <a:pt x="2687" y="7"/>
                  </a:lnTo>
                  <a:lnTo>
                    <a:pt x="2685" y="13"/>
                  </a:lnTo>
                  <a:lnTo>
                    <a:pt x="2684" y="21"/>
                  </a:lnTo>
                  <a:lnTo>
                    <a:pt x="2667" y="24"/>
                  </a:lnTo>
                  <a:lnTo>
                    <a:pt x="2653" y="29"/>
                  </a:lnTo>
                  <a:lnTo>
                    <a:pt x="2641" y="34"/>
                  </a:lnTo>
                  <a:lnTo>
                    <a:pt x="2630" y="40"/>
                  </a:lnTo>
                  <a:lnTo>
                    <a:pt x="2610" y="53"/>
                  </a:lnTo>
                  <a:lnTo>
                    <a:pt x="2590" y="64"/>
                  </a:lnTo>
                  <a:lnTo>
                    <a:pt x="2618" y="83"/>
                  </a:lnTo>
                  <a:lnTo>
                    <a:pt x="2611" y="83"/>
                  </a:lnTo>
                  <a:lnTo>
                    <a:pt x="2597" y="83"/>
                  </a:lnTo>
                  <a:lnTo>
                    <a:pt x="2575" y="83"/>
                  </a:lnTo>
                  <a:lnTo>
                    <a:pt x="2551" y="83"/>
                  </a:lnTo>
                  <a:lnTo>
                    <a:pt x="2567" y="97"/>
                  </a:lnTo>
                  <a:lnTo>
                    <a:pt x="2587" y="118"/>
                  </a:lnTo>
                  <a:lnTo>
                    <a:pt x="2598" y="128"/>
                  </a:lnTo>
                  <a:lnTo>
                    <a:pt x="2610" y="136"/>
                  </a:lnTo>
                  <a:lnTo>
                    <a:pt x="2617" y="140"/>
                  </a:lnTo>
                  <a:lnTo>
                    <a:pt x="2623" y="142"/>
                  </a:lnTo>
                  <a:lnTo>
                    <a:pt x="2630" y="144"/>
                  </a:lnTo>
                  <a:lnTo>
                    <a:pt x="2638" y="144"/>
                  </a:lnTo>
                  <a:lnTo>
                    <a:pt x="2630" y="144"/>
                  </a:lnTo>
                  <a:lnTo>
                    <a:pt x="2623" y="142"/>
                  </a:lnTo>
                  <a:lnTo>
                    <a:pt x="2618" y="140"/>
                  </a:lnTo>
                  <a:lnTo>
                    <a:pt x="2611" y="137"/>
                  </a:lnTo>
                  <a:lnTo>
                    <a:pt x="2600" y="130"/>
                  </a:lnTo>
                  <a:lnTo>
                    <a:pt x="2590" y="121"/>
                  </a:lnTo>
                  <a:lnTo>
                    <a:pt x="2579" y="110"/>
                  </a:lnTo>
                  <a:lnTo>
                    <a:pt x="2567" y="100"/>
                  </a:lnTo>
                  <a:lnTo>
                    <a:pt x="2561" y="95"/>
                  </a:lnTo>
                  <a:lnTo>
                    <a:pt x="2554" y="90"/>
                  </a:lnTo>
                  <a:lnTo>
                    <a:pt x="2547" y="86"/>
                  </a:lnTo>
                  <a:lnTo>
                    <a:pt x="2538" y="83"/>
                  </a:lnTo>
                  <a:lnTo>
                    <a:pt x="2465" y="114"/>
                  </a:lnTo>
                  <a:lnTo>
                    <a:pt x="2462" y="110"/>
                  </a:lnTo>
                  <a:lnTo>
                    <a:pt x="2455" y="104"/>
                  </a:lnTo>
                  <a:lnTo>
                    <a:pt x="2451" y="100"/>
                  </a:lnTo>
                  <a:lnTo>
                    <a:pt x="2446" y="98"/>
                  </a:lnTo>
                  <a:lnTo>
                    <a:pt x="2439" y="95"/>
                  </a:lnTo>
                  <a:lnTo>
                    <a:pt x="2431" y="95"/>
                  </a:lnTo>
                  <a:lnTo>
                    <a:pt x="2410" y="95"/>
                  </a:lnTo>
                  <a:lnTo>
                    <a:pt x="2391" y="98"/>
                  </a:lnTo>
                  <a:lnTo>
                    <a:pt x="2372" y="101"/>
                  </a:lnTo>
                  <a:lnTo>
                    <a:pt x="2354" y="105"/>
                  </a:lnTo>
                  <a:lnTo>
                    <a:pt x="2319" y="117"/>
                  </a:lnTo>
                  <a:lnTo>
                    <a:pt x="2284" y="129"/>
                  </a:lnTo>
                  <a:lnTo>
                    <a:pt x="2250" y="141"/>
                  </a:lnTo>
                  <a:lnTo>
                    <a:pt x="2214" y="152"/>
                  </a:lnTo>
                  <a:lnTo>
                    <a:pt x="2195" y="156"/>
                  </a:lnTo>
                  <a:lnTo>
                    <a:pt x="2175" y="159"/>
                  </a:lnTo>
                  <a:lnTo>
                    <a:pt x="2155" y="161"/>
                  </a:lnTo>
                  <a:lnTo>
                    <a:pt x="2133" y="162"/>
                  </a:lnTo>
                  <a:lnTo>
                    <a:pt x="2134" y="167"/>
                  </a:lnTo>
                  <a:lnTo>
                    <a:pt x="2137" y="173"/>
                  </a:lnTo>
                  <a:lnTo>
                    <a:pt x="2142" y="178"/>
                  </a:lnTo>
                  <a:lnTo>
                    <a:pt x="2149" y="183"/>
                  </a:lnTo>
                  <a:lnTo>
                    <a:pt x="2157" y="187"/>
                  </a:lnTo>
                  <a:lnTo>
                    <a:pt x="2167" y="190"/>
                  </a:lnTo>
                  <a:lnTo>
                    <a:pt x="2175" y="193"/>
                  </a:lnTo>
                  <a:lnTo>
                    <a:pt x="2185" y="193"/>
                  </a:lnTo>
                  <a:lnTo>
                    <a:pt x="2186" y="198"/>
                  </a:lnTo>
                  <a:lnTo>
                    <a:pt x="2187" y="203"/>
                  </a:lnTo>
                  <a:lnTo>
                    <a:pt x="2190" y="208"/>
                  </a:lnTo>
                  <a:lnTo>
                    <a:pt x="2192" y="213"/>
                  </a:lnTo>
                  <a:lnTo>
                    <a:pt x="2198" y="225"/>
                  </a:lnTo>
                  <a:lnTo>
                    <a:pt x="2207" y="235"/>
                  </a:lnTo>
                  <a:lnTo>
                    <a:pt x="2216" y="244"/>
                  </a:lnTo>
                  <a:lnTo>
                    <a:pt x="2225" y="251"/>
                  </a:lnTo>
                  <a:lnTo>
                    <a:pt x="2233" y="257"/>
                  </a:lnTo>
                  <a:lnTo>
                    <a:pt x="2239" y="261"/>
                  </a:lnTo>
                  <a:lnTo>
                    <a:pt x="2233" y="261"/>
                  </a:lnTo>
                  <a:lnTo>
                    <a:pt x="2227" y="260"/>
                  </a:lnTo>
                  <a:lnTo>
                    <a:pt x="2223" y="259"/>
                  </a:lnTo>
                  <a:lnTo>
                    <a:pt x="2217" y="257"/>
                  </a:lnTo>
                  <a:lnTo>
                    <a:pt x="2214" y="254"/>
                  </a:lnTo>
                  <a:lnTo>
                    <a:pt x="2209" y="251"/>
                  </a:lnTo>
                  <a:lnTo>
                    <a:pt x="2206" y="248"/>
                  </a:lnTo>
                  <a:lnTo>
                    <a:pt x="2203" y="244"/>
                  </a:lnTo>
                  <a:lnTo>
                    <a:pt x="2198" y="236"/>
                  </a:lnTo>
                  <a:lnTo>
                    <a:pt x="2195" y="225"/>
                  </a:lnTo>
                  <a:lnTo>
                    <a:pt x="2193" y="213"/>
                  </a:lnTo>
                  <a:lnTo>
                    <a:pt x="2192" y="200"/>
                  </a:lnTo>
                  <a:lnTo>
                    <a:pt x="2190" y="201"/>
                  </a:lnTo>
                  <a:lnTo>
                    <a:pt x="2186" y="202"/>
                  </a:lnTo>
                  <a:lnTo>
                    <a:pt x="2182" y="202"/>
                  </a:lnTo>
                  <a:lnTo>
                    <a:pt x="2179" y="202"/>
                  </a:lnTo>
                  <a:lnTo>
                    <a:pt x="2169" y="200"/>
                  </a:lnTo>
                  <a:lnTo>
                    <a:pt x="2159" y="200"/>
                  </a:lnTo>
                  <a:lnTo>
                    <a:pt x="2150" y="200"/>
                  </a:lnTo>
                  <a:lnTo>
                    <a:pt x="2141" y="202"/>
                  </a:lnTo>
                  <a:lnTo>
                    <a:pt x="2134" y="205"/>
                  </a:lnTo>
                  <a:lnTo>
                    <a:pt x="2126" y="209"/>
                  </a:lnTo>
                  <a:lnTo>
                    <a:pt x="2118" y="212"/>
                  </a:lnTo>
                  <a:lnTo>
                    <a:pt x="2111" y="215"/>
                  </a:lnTo>
                  <a:lnTo>
                    <a:pt x="2102" y="217"/>
                  </a:lnTo>
                  <a:lnTo>
                    <a:pt x="2093" y="218"/>
                  </a:lnTo>
                  <a:lnTo>
                    <a:pt x="2083" y="217"/>
                  </a:lnTo>
                  <a:lnTo>
                    <a:pt x="2073" y="214"/>
                  </a:lnTo>
                  <a:lnTo>
                    <a:pt x="2066" y="210"/>
                  </a:lnTo>
                  <a:lnTo>
                    <a:pt x="2059" y="206"/>
                  </a:lnTo>
                  <a:lnTo>
                    <a:pt x="2020" y="218"/>
                  </a:lnTo>
                  <a:lnTo>
                    <a:pt x="2013" y="218"/>
                  </a:lnTo>
                  <a:lnTo>
                    <a:pt x="2000" y="219"/>
                  </a:lnTo>
                  <a:lnTo>
                    <a:pt x="1992" y="221"/>
                  </a:lnTo>
                  <a:lnTo>
                    <a:pt x="1985" y="223"/>
                  </a:lnTo>
                  <a:lnTo>
                    <a:pt x="1983" y="225"/>
                  </a:lnTo>
                  <a:lnTo>
                    <a:pt x="1981" y="227"/>
                  </a:lnTo>
                  <a:lnTo>
                    <a:pt x="1980" y="229"/>
                  </a:lnTo>
                  <a:lnTo>
                    <a:pt x="1980" y="231"/>
                  </a:lnTo>
                  <a:lnTo>
                    <a:pt x="1980" y="234"/>
                  </a:lnTo>
                  <a:lnTo>
                    <a:pt x="1982" y="238"/>
                  </a:lnTo>
                  <a:lnTo>
                    <a:pt x="1984" y="242"/>
                  </a:lnTo>
                  <a:lnTo>
                    <a:pt x="1988" y="245"/>
                  </a:lnTo>
                  <a:lnTo>
                    <a:pt x="1996" y="253"/>
                  </a:lnTo>
                  <a:lnTo>
                    <a:pt x="2009" y="261"/>
                  </a:lnTo>
                  <a:lnTo>
                    <a:pt x="2023" y="270"/>
                  </a:lnTo>
                  <a:lnTo>
                    <a:pt x="2038" y="278"/>
                  </a:lnTo>
                  <a:lnTo>
                    <a:pt x="2056" y="287"/>
                  </a:lnTo>
                  <a:lnTo>
                    <a:pt x="2074" y="295"/>
                  </a:lnTo>
                  <a:lnTo>
                    <a:pt x="2112" y="311"/>
                  </a:lnTo>
                  <a:lnTo>
                    <a:pt x="2148" y="324"/>
                  </a:lnTo>
                  <a:lnTo>
                    <a:pt x="2178" y="334"/>
                  </a:lnTo>
                  <a:lnTo>
                    <a:pt x="2198" y="342"/>
                  </a:lnTo>
                  <a:lnTo>
                    <a:pt x="2200" y="352"/>
                  </a:lnTo>
                  <a:lnTo>
                    <a:pt x="2202" y="361"/>
                  </a:lnTo>
                  <a:lnTo>
                    <a:pt x="2204" y="369"/>
                  </a:lnTo>
                  <a:lnTo>
                    <a:pt x="2207" y="376"/>
                  </a:lnTo>
                  <a:lnTo>
                    <a:pt x="2216" y="389"/>
                  </a:lnTo>
                  <a:lnTo>
                    <a:pt x="2226" y="403"/>
                  </a:lnTo>
                  <a:lnTo>
                    <a:pt x="2214" y="405"/>
                  </a:lnTo>
                  <a:lnTo>
                    <a:pt x="2203" y="404"/>
                  </a:lnTo>
                  <a:lnTo>
                    <a:pt x="2193" y="402"/>
                  </a:lnTo>
                  <a:lnTo>
                    <a:pt x="2184" y="399"/>
                  </a:lnTo>
                  <a:lnTo>
                    <a:pt x="2177" y="394"/>
                  </a:lnTo>
                  <a:lnTo>
                    <a:pt x="2169" y="387"/>
                  </a:lnTo>
                  <a:lnTo>
                    <a:pt x="2161" y="381"/>
                  </a:lnTo>
                  <a:lnTo>
                    <a:pt x="2155" y="374"/>
                  </a:lnTo>
                  <a:lnTo>
                    <a:pt x="2142" y="360"/>
                  </a:lnTo>
                  <a:lnTo>
                    <a:pt x="2129" y="345"/>
                  </a:lnTo>
                  <a:lnTo>
                    <a:pt x="2123" y="339"/>
                  </a:lnTo>
                  <a:lnTo>
                    <a:pt x="2115" y="332"/>
                  </a:lnTo>
                  <a:lnTo>
                    <a:pt x="2107" y="327"/>
                  </a:lnTo>
                  <a:lnTo>
                    <a:pt x="2100" y="323"/>
                  </a:lnTo>
                  <a:lnTo>
                    <a:pt x="2065" y="315"/>
                  </a:lnTo>
                  <a:lnTo>
                    <a:pt x="2020" y="305"/>
                  </a:lnTo>
                  <a:lnTo>
                    <a:pt x="2009" y="302"/>
                  </a:lnTo>
                  <a:lnTo>
                    <a:pt x="1999" y="298"/>
                  </a:lnTo>
                  <a:lnTo>
                    <a:pt x="1989" y="293"/>
                  </a:lnTo>
                  <a:lnTo>
                    <a:pt x="1980" y="288"/>
                  </a:lnTo>
                  <a:lnTo>
                    <a:pt x="1972" y="281"/>
                  </a:lnTo>
                  <a:lnTo>
                    <a:pt x="1967" y="273"/>
                  </a:lnTo>
                  <a:lnTo>
                    <a:pt x="1964" y="269"/>
                  </a:lnTo>
                  <a:lnTo>
                    <a:pt x="1962" y="265"/>
                  </a:lnTo>
                  <a:lnTo>
                    <a:pt x="1960" y="260"/>
                  </a:lnTo>
                  <a:lnTo>
                    <a:pt x="1960" y="255"/>
                  </a:lnTo>
                  <a:lnTo>
                    <a:pt x="1947" y="255"/>
                  </a:lnTo>
                  <a:lnTo>
                    <a:pt x="1940" y="255"/>
                  </a:lnTo>
                  <a:lnTo>
                    <a:pt x="1933" y="256"/>
                  </a:lnTo>
                  <a:lnTo>
                    <a:pt x="1927" y="258"/>
                  </a:lnTo>
                  <a:lnTo>
                    <a:pt x="1922" y="261"/>
                  </a:lnTo>
                  <a:lnTo>
                    <a:pt x="1916" y="264"/>
                  </a:lnTo>
                  <a:lnTo>
                    <a:pt x="1910" y="267"/>
                  </a:lnTo>
                  <a:lnTo>
                    <a:pt x="1903" y="270"/>
                  </a:lnTo>
                  <a:lnTo>
                    <a:pt x="1895" y="272"/>
                  </a:lnTo>
                  <a:lnTo>
                    <a:pt x="1887" y="273"/>
                  </a:lnTo>
                  <a:lnTo>
                    <a:pt x="1882" y="287"/>
                  </a:lnTo>
                  <a:lnTo>
                    <a:pt x="1879" y="297"/>
                  </a:lnTo>
                  <a:lnTo>
                    <a:pt x="1877" y="301"/>
                  </a:lnTo>
                  <a:lnTo>
                    <a:pt x="1875" y="305"/>
                  </a:lnTo>
                  <a:lnTo>
                    <a:pt x="1871" y="308"/>
                  </a:lnTo>
                  <a:lnTo>
                    <a:pt x="1867" y="310"/>
                  </a:lnTo>
                  <a:lnTo>
                    <a:pt x="1871" y="316"/>
                  </a:lnTo>
                  <a:lnTo>
                    <a:pt x="1876" y="320"/>
                  </a:lnTo>
                  <a:lnTo>
                    <a:pt x="1882" y="325"/>
                  </a:lnTo>
                  <a:lnTo>
                    <a:pt x="1889" y="328"/>
                  </a:lnTo>
                  <a:lnTo>
                    <a:pt x="1903" y="334"/>
                  </a:lnTo>
                  <a:lnTo>
                    <a:pt x="1921" y="340"/>
                  </a:lnTo>
                  <a:lnTo>
                    <a:pt x="1959" y="349"/>
                  </a:lnTo>
                  <a:lnTo>
                    <a:pt x="2000" y="360"/>
                  </a:lnTo>
                  <a:lnTo>
                    <a:pt x="1954" y="360"/>
                  </a:lnTo>
                  <a:lnTo>
                    <a:pt x="1929" y="354"/>
                  </a:lnTo>
                  <a:lnTo>
                    <a:pt x="1906" y="349"/>
                  </a:lnTo>
                  <a:lnTo>
                    <a:pt x="1886" y="344"/>
                  </a:lnTo>
                  <a:lnTo>
                    <a:pt x="1866" y="338"/>
                  </a:lnTo>
                  <a:lnTo>
                    <a:pt x="1857" y="333"/>
                  </a:lnTo>
                  <a:lnTo>
                    <a:pt x="1849" y="328"/>
                  </a:lnTo>
                  <a:lnTo>
                    <a:pt x="1842" y="322"/>
                  </a:lnTo>
                  <a:lnTo>
                    <a:pt x="1835" y="315"/>
                  </a:lnTo>
                  <a:lnTo>
                    <a:pt x="1828" y="307"/>
                  </a:lnTo>
                  <a:lnTo>
                    <a:pt x="1823" y="298"/>
                  </a:lnTo>
                  <a:lnTo>
                    <a:pt x="1817" y="287"/>
                  </a:lnTo>
                  <a:lnTo>
                    <a:pt x="1814" y="273"/>
                  </a:lnTo>
                  <a:lnTo>
                    <a:pt x="1787" y="273"/>
                  </a:lnTo>
                  <a:lnTo>
                    <a:pt x="1787" y="282"/>
                  </a:lnTo>
                  <a:lnTo>
                    <a:pt x="1786" y="288"/>
                  </a:lnTo>
                  <a:lnTo>
                    <a:pt x="1785" y="293"/>
                  </a:lnTo>
                  <a:lnTo>
                    <a:pt x="1782" y="298"/>
                  </a:lnTo>
                  <a:lnTo>
                    <a:pt x="1776" y="306"/>
                  </a:lnTo>
                  <a:lnTo>
                    <a:pt x="1767" y="316"/>
                  </a:lnTo>
                  <a:lnTo>
                    <a:pt x="1771" y="323"/>
                  </a:lnTo>
                  <a:lnTo>
                    <a:pt x="1775" y="328"/>
                  </a:lnTo>
                  <a:lnTo>
                    <a:pt x="1779" y="332"/>
                  </a:lnTo>
                  <a:lnTo>
                    <a:pt x="1785" y="336"/>
                  </a:lnTo>
                  <a:lnTo>
                    <a:pt x="1793" y="342"/>
                  </a:lnTo>
                  <a:lnTo>
                    <a:pt x="1803" y="346"/>
                  </a:lnTo>
                  <a:lnTo>
                    <a:pt x="1813" y="351"/>
                  </a:lnTo>
                  <a:lnTo>
                    <a:pt x="1823" y="358"/>
                  </a:lnTo>
                  <a:lnTo>
                    <a:pt x="1827" y="363"/>
                  </a:lnTo>
                  <a:lnTo>
                    <a:pt x="1832" y="369"/>
                  </a:lnTo>
                  <a:lnTo>
                    <a:pt x="1836" y="376"/>
                  </a:lnTo>
                  <a:lnTo>
                    <a:pt x="1841" y="384"/>
                  </a:lnTo>
                  <a:lnTo>
                    <a:pt x="1842" y="389"/>
                  </a:lnTo>
                  <a:lnTo>
                    <a:pt x="1843" y="396"/>
                  </a:lnTo>
                  <a:lnTo>
                    <a:pt x="1844" y="402"/>
                  </a:lnTo>
                  <a:lnTo>
                    <a:pt x="1844" y="409"/>
                  </a:lnTo>
                  <a:lnTo>
                    <a:pt x="1844" y="415"/>
                  </a:lnTo>
                  <a:lnTo>
                    <a:pt x="1844" y="420"/>
                  </a:lnTo>
                  <a:lnTo>
                    <a:pt x="1845" y="424"/>
                  </a:lnTo>
                  <a:lnTo>
                    <a:pt x="1847" y="427"/>
                  </a:lnTo>
                  <a:lnTo>
                    <a:pt x="1859" y="436"/>
                  </a:lnTo>
                  <a:lnTo>
                    <a:pt x="1868" y="444"/>
                  </a:lnTo>
                  <a:lnTo>
                    <a:pt x="1872" y="448"/>
                  </a:lnTo>
                  <a:lnTo>
                    <a:pt x="1878" y="451"/>
                  </a:lnTo>
                  <a:lnTo>
                    <a:pt x="1884" y="452"/>
                  </a:lnTo>
                  <a:lnTo>
                    <a:pt x="1893" y="453"/>
                  </a:lnTo>
                  <a:lnTo>
                    <a:pt x="1902" y="452"/>
                  </a:lnTo>
                  <a:lnTo>
                    <a:pt x="1910" y="450"/>
                  </a:lnTo>
                  <a:lnTo>
                    <a:pt x="1917" y="446"/>
                  </a:lnTo>
                  <a:lnTo>
                    <a:pt x="1923" y="443"/>
                  </a:lnTo>
                  <a:lnTo>
                    <a:pt x="1929" y="439"/>
                  </a:lnTo>
                  <a:lnTo>
                    <a:pt x="1936" y="436"/>
                  </a:lnTo>
                  <a:lnTo>
                    <a:pt x="1944" y="434"/>
                  </a:lnTo>
                  <a:lnTo>
                    <a:pt x="1954" y="433"/>
                  </a:lnTo>
                  <a:lnTo>
                    <a:pt x="1961" y="434"/>
                  </a:lnTo>
                  <a:lnTo>
                    <a:pt x="1970" y="435"/>
                  </a:lnTo>
                  <a:lnTo>
                    <a:pt x="1978" y="437"/>
                  </a:lnTo>
                  <a:lnTo>
                    <a:pt x="1985" y="439"/>
                  </a:lnTo>
                  <a:lnTo>
                    <a:pt x="1999" y="445"/>
                  </a:lnTo>
                  <a:lnTo>
                    <a:pt x="2013" y="453"/>
                  </a:lnTo>
                  <a:lnTo>
                    <a:pt x="2027" y="459"/>
                  </a:lnTo>
                  <a:lnTo>
                    <a:pt x="2041" y="465"/>
                  </a:lnTo>
                  <a:lnTo>
                    <a:pt x="2048" y="467"/>
                  </a:lnTo>
                  <a:lnTo>
                    <a:pt x="2056" y="469"/>
                  </a:lnTo>
                  <a:lnTo>
                    <a:pt x="2065" y="470"/>
                  </a:lnTo>
                  <a:lnTo>
                    <a:pt x="2073" y="471"/>
                  </a:lnTo>
                  <a:lnTo>
                    <a:pt x="2076" y="482"/>
                  </a:lnTo>
                  <a:lnTo>
                    <a:pt x="2078" y="492"/>
                  </a:lnTo>
                  <a:lnTo>
                    <a:pt x="2082" y="503"/>
                  </a:lnTo>
                  <a:lnTo>
                    <a:pt x="2086" y="511"/>
                  </a:lnTo>
                  <a:lnTo>
                    <a:pt x="2090" y="515"/>
                  </a:lnTo>
                  <a:lnTo>
                    <a:pt x="2093" y="518"/>
                  </a:lnTo>
                  <a:lnTo>
                    <a:pt x="2097" y="522"/>
                  </a:lnTo>
                  <a:lnTo>
                    <a:pt x="2102" y="525"/>
                  </a:lnTo>
                  <a:lnTo>
                    <a:pt x="2106" y="527"/>
                  </a:lnTo>
                  <a:lnTo>
                    <a:pt x="2113" y="529"/>
                  </a:lnTo>
                  <a:lnTo>
                    <a:pt x="2118" y="531"/>
                  </a:lnTo>
                  <a:lnTo>
                    <a:pt x="2126" y="532"/>
                  </a:lnTo>
                  <a:lnTo>
                    <a:pt x="2111" y="532"/>
                  </a:lnTo>
                  <a:lnTo>
                    <a:pt x="2100" y="532"/>
                  </a:lnTo>
                  <a:lnTo>
                    <a:pt x="2093" y="532"/>
                  </a:lnTo>
                  <a:lnTo>
                    <a:pt x="2086" y="531"/>
                  </a:lnTo>
                  <a:lnTo>
                    <a:pt x="2081" y="530"/>
                  </a:lnTo>
                  <a:lnTo>
                    <a:pt x="2076" y="529"/>
                  </a:lnTo>
                  <a:lnTo>
                    <a:pt x="2067" y="524"/>
                  </a:lnTo>
                  <a:lnTo>
                    <a:pt x="2059" y="519"/>
                  </a:lnTo>
                  <a:lnTo>
                    <a:pt x="2052" y="513"/>
                  </a:lnTo>
                  <a:lnTo>
                    <a:pt x="2046" y="506"/>
                  </a:lnTo>
                  <a:lnTo>
                    <a:pt x="2040" y="497"/>
                  </a:lnTo>
                  <a:lnTo>
                    <a:pt x="2035" y="489"/>
                  </a:lnTo>
                  <a:lnTo>
                    <a:pt x="2030" y="481"/>
                  </a:lnTo>
                  <a:lnTo>
                    <a:pt x="2024" y="473"/>
                  </a:lnTo>
                  <a:lnTo>
                    <a:pt x="2017" y="466"/>
                  </a:lnTo>
                  <a:lnTo>
                    <a:pt x="2011" y="460"/>
                  </a:lnTo>
                  <a:lnTo>
                    <a:pt x="2002" y="454"/>
                  </a:lnTo>
                  <a:lnTo>
                    <a:pt x="1992" y="450"/>
                  </a:lnTo>
                  <a:lnTo>
                    <a:pt x="1980" y="448"/>
                  </a:lnTo>
                  <a:lnTo>
                    <a:pt x="1967" y="446"/>
                  </a:lnTo>
                  <a:lnTo>
                    <a:pt x="1959" y="446"/>
                  </a:lnTo>
                  <a:lnTo>
                    <a:pt x="1953" y="449"/>
                  </a:lnTo>
                  <a:lnTo>
                    <a:pt x="1946" y="451"/>
                  </a:lnTo>
                  <a:lnTo>
                    <a:pt x="1939" y="453"/>
                  </a:lnTo>
                  <a:lnTo>
                    <a:pt x="1927" y="459"/>
                  </a:lnTo>
                  <a:lnTo>
                    <a:pt x="1913" y="465"/>
                  </a:lnTo>
                  <a:lnTo>
                    <a:pt x="1918" y="477"/>
                  </a:lnTo>
                  <a:lnTo>
                    <a:pt x="1932" y="499"/>
                  </a:lnTo>
                  <a:lnTo>
                    <a:pt x="1939" y="512"/>
                  </a:lnTo>
                  <a:lnTo>
                    <a:pt x="1947" y="523"/>
                  </a:lnTo>
                  <a:lnTo>
                    <a:pt x="1954" y="532"/>
                  </a:lnTo>
                  <a:lnTo>
                    <a:pt x="1960" y="538"/>
                  </a:lnTo>
                  <a:lnTo>
                    <a:pt x="1945" y="554"/>
                  </a:lnTo>
                  <a:lnTo>
                    <a:pt x="1929" y="573"/>
                  </a:lnTo>
                  <a:lnTo>
                    <a:pt x="1924" y="578"/>
                  </a:lnTo>
                  <a:lnTo>
                    <a:pt x="1918" y="581"/>
                  </a:lnTo>
                  <a:lnTo>
                    <a:pt x="1913" y="585"/>
                  </a:lnTo>
                  <a:lnTo>
                    <a:pt x="1906" y="588"/>
                  </a:lnTo>
                  <a:lnTo>
                    <a:pt x="1900" y="590"/>
                  </a:lnTo>
                  <a:lnTo>
                    <a:pt x="1892" y="592"/>
                  </a:lnTo>
                  <a:lnTo>
                    <a:pt x="1883" y="593"/>
                  </a:lnTo>
                  <a:lnTo>
                    <a:pt x="1873" y="594"/>
                  </a:lnTo>
                  <a:lnTo>
                    <a:pt x="1855" y="595"/>
                  </a:lnTo>
                  <a:lnTo>
                    <a:pt x="1838" y="597"/>
                  </a:lnTo>
                  <a:lnTo>
                    <a:pt x="1823" y="600"/>
                  </a:lnTo>
                  <a:lnTo>
                    <a:pt x="1810" y="603"/>
                  </a:lnTo>
                  <a:lnTo>
                    <a:pt x="1797" y="604"/>
                  </a:lnTo>
                  <a:lnTo>
                    <a:pt x="1785" y="604"/>
                  </a:lnTo>
                  <a:lnTo>
                    <a:pt x="1779" y="603"/>
                  </a:lnTo>
                  <a:lnTo>
                    <a:pt x="1772" y="601"/>
                  </a:lnTo>
                  <a:lnTo>
                    <a:pt x="1767" y="598"/>
                  </a:lnTo>
                  <a:lnTo>
                    <a:pt x="1760" y="594"/>
                  </a:lnTo>
                  <a:lnTo>
                    <a:pt x="1778" y="593"/>
                  </a:lnTo>
                  <a:lnTo>
                    <a:pt x="1793" y="591"/>
                  </a:lnTo>
                  <a:lnTo>
                    <a:pt x="1806" y="589"/>
                  </a:lnTo>
                  <a:lnTo>
                    <a:pt x="1821" y="588"/>
                  </a:lnTo>
                  <a:lnTo>
                    <a:pt x="1826" y="587"/>
                  </a:lnTo>
                  <a:lnTo>
                    <a:pt x="1832" y="586"/>
                  </a:lnTo>
                  <a:lnTo>
                    <a:pt x="1837" y="585"/>
                  </a:lnTo>
                  <a:lnTo>
                    <a:pt x="1843" y="583"/>
                  </a:lnTo>
                  <a:lnTo>
                    <a:pt x="1847" y="580"/>
                  </a:lnTo>
                  <a:lnTo>
                    <a:pt x="1852" y="577"/>
                  </a:lnTo>
                  <a:lnTo>
                    <a:pt x="1856" y="573"/>
                  </a:lnTo>
                  <a:lnTo>
                    <a:pt x="1859" y="569"/>
                  </a:lnTo>
                  <a:lnTo>
                    <a:pt x="1866" y="560"/>
                  </a:lnTo>
                  <a:lnTo>
                    <a:pt x="1870" y="548"/>
                  </a:lnTo>
                  <a:lnTo>
                    <a:pt x="1872" y="538"/>
                  </a:lnTo>
                  <a:lnTo>
                    <a:pt x="1873" y="526"/>
                  </a:lnTo>
                  <a:lnTo>
                    <a:pt x="1873" y="520"/>
                  </a:lnTo>
                  <a:lnTo>
                    <a:pt x="1873" y="512"/>
                  </a:lnTo>
                  <a:lnTo>
                    <a:pt x="1873" y="499"/>
                  </a:lnTo>
                  <a:lnTo>
                    <a:pt x="1873" y="483"/>
                  </a:lnTo>
                  <a:lnTo>
                    <a:pt x="1860" y="480"/>
                  </a:lnTo>
                  <a:lnTo>
                    <a:pt x="1849" y="476"/>
                  </a:lnTo>
                  <a:lnTo>
                    <a:pt x="1839" y="470"/>
                  </a:lnTo>
                  <a:lnTo>
                    <a:pt x="1832" y="464"/>
                  </a:lnTo>
                  <a:lnTo>
                    <a:pt x="1824" y="457"/>
                  </a:lnTo>
                  <a:lnTo>
                    <a:pt x="1817" y="449"/>
                  </a:lnTo>
                  <a:lnTo>
                    <a:pt x="1812" y="440"/>
                  </a:lnTo>
                  <a:lnTo>
                    <a:pt x="1806" y="431"/>
                  </a:lnTo>
                  <a:lnTo>
                    <a:pt x="1796" y="413"/>
                  </a:lnTo>
                  <a:lnTo>
                    <a:pt x="1785" y="396"/>
                  </a:lnTo>
                  <a:lnTo>
                    <a:pt x="1778" y="387"/>
                  </a:lnTo>
                  <a:lnTo>
                    <a:pt x="1771" y="379"/>
                  </a:lnTo>
                  <a:lnTo>
                    <a:pt x="1764" y="372"/>
                  </a:lnTo>
                  <a:lnTo>
                    <a:pt x="1754" y="366"/>
                  </a:lnTo>
                  <a:lnTo>
                    <a:pt x="1708" y="348"/>
                  </a:lnTo>
                  <a:lnTo>
                    <a:pt x="1705" y="342"/>
                  </a:lnTo>
                  <a:lnTo>
                    <a:pt x="1707" y="333"/>
                  </a:lnTo>
                  <a:lnTo>
                    <a:pt x="1708" y="324"/>
                  </a:lnTo>
                  <a:lnTo>
                    <a:pt x="1709" y="313"/>
                  </a:lnTo>
                  <a:lnTo>
                    <a:pt x="1710" y="303"/>
                  </a:lnTo>
                  <a:lnTo>
                    <a:pt x="1709" y="294"/>
                  </a:lnTo>
                  <a:lnTo>
                    <a:pt x="1708" y="290"/>
                  </a:lnTo>
                  <a:lnTo>
                    <a:pt x="1707" y="286"/>
                  </a:lnTo>
                  <a:lnTo>
                    <a:pt x="1704" y="283"/>
                  </a:lnTo>
                  <a:lnTo>
                    <a:pt x="1701" y="279"/>
                  </a:lnTo>
                  <a:lnTo>
                    <a:pt x="1698" y="276"/>
                  </a:lnTo>
                  <a:lnTo>
                    <a:pt x="1693" y="273"/>
                  </a:lnTo>
                  <a:lnTo>
                    <a:pt x="1689" y="271"/>
                  </a:lnTo>
                  <a:lnTo>
                    <a:pt x="1682" y="269"/>
                  </a:lnTo>
                  <a:lnTo>
                    <a:pt x="1669" y="266"/>
                  </a:lnTo>
                  <a:lnTo>
                    <a:pt x="1654" y="263"/>
                  </a:lnTo>
                  <a:lnTo>
                    <a:pt x="1618" y="261"/>
                  </a:lnTo>
                  <a:lnTo>
                    <a:pt x="1581" y="261"/>
                  </a:lnTo>
                  <a:lnTo>
                    <a:pt x="1596" y="257"/>
                  </a:lnTo>
                  <a:lnTo>
                    <a:pt x="1609" y="253"/>
                  </a:lnTo>
                  <a:lnTo>
                    <a:pt x="1613" y="249"/>
                  </a:lnTo>
                  <a:lnTo>
                    <a:pt x="1618" y="245"/>
                  </a:lnTo>
                  <a:lnTo>
                    <a:pt x="1620" y="239"/>
                  </a:lnTo>
                  <a:lnTo>
                    <a:pt x="1621" y="231"/>
                  </a:lnTo>
                  <a:lnTo>
                    <a:pt x="1608" y="231"/>
                  </a:lnTo>
                  <a:lnTo>
                    <a:pt x="1596" y="231"/>
                  </a:lnTo>
                  <a:lnTo>
                    <a:pt x="1581" y="231"/>
                  </a:lnTo>
                  <a:lnTo>
                    <a:pt x="1562" y="231"/>
                  </a:lnTo>
                  <a:lnTo>
                    <a:pt x="1559" y="246"/>
                  </a:lnTo>
                  <a:lnTo>
                    <a:pt x="1555" y="263"/>
                  </a:lnTo>
                  <a:lnTo>
                    <a:pt x="1550" y="279"/>
                  </a:lnTo>
                  <a:lnTo>
                    <a:pt x="1548" y="292"/>
                  </a:lnTo>
                  <a:lnTo>
                    <a:pt x="1548" y="294"/>
                  </a:lnTo>
                  <a:lnTo>
                    <a:pt x="1550" y="295"/>
                  </a:lnTo>
                  <a:lnTo>
                    <a:pt x="1552" y="295"/>
                  </a:lnTo>
                  <a:lnTo>
                    <a:pt x="1555" y="295"/>
                  </a:lnTo>
                  <a:lnTo>
                    <a:pt x="1559" y="293"/>
                  </a:lnTo>
                  <a:lnTo>
                    <a:pt x="1562" y="292"/>
                  </a:lnTo>
                  <a:lnTo>
                    <a:pt x="1562" y="323"/>
                  </a:lnTo>
                  <a:lnTo>
                    <a:pt x="1552" y="327"/>
                  </a:lnTo>
                  <a:lnTo>
                    <a:pt x="1543" y="331"/>
                  </a:lnTo>
                  <a:lnTo>
                    <a:pt x="1537" y="332"/>
                  </a:lnTo>
                  <a:lnTo>
                    <a:pt x="1531" y="334"/>
                  </a:lnTo>
                  <a:lnTo>
                    <a:pt x="1524" y="334"/>
                  </a:lnTo>
                  <a:lnTo>
                    <a:pt x="1514" y="336"/>
                  </a:lnTo>
                  <a:lnTo>
                    <a:pt x="1514" y="345"/>
                  </a:lnTo>
                  <a:lnTo>
                    <a:pt x="1514" y="354"/>
                  </a:lnTo>
                  <a:lnTo>
                    <a:pt x="1532" y="375"/>
                  </a:lnTo>
                  <a:lnTo>
                    <a:pt x="1555" y="404"/>
                  </a:lnTo>
                  <a:lnTo>
                    <a:pt x="1562" y="411"/>
                  </a:lnTo>
                  <a:lnTo>
                    <a:pt x="1569" y="418"/>
                  </a:lnTo>
                  <a:lnTo>
                    <a:pt x="1577" y="424"/>
                  </a:lnTo>
                  <a:lnTo>
                    <a:pt x="1585" y="429"/>
                  </a:lnTo>
                  <a:lnTo>
                    <a:pt x="1593" y="433"/>
                  </a:lnTo>
                  <a:lnTo>
                    <a:pt x="1602" y="437"/>
                  </a:lnTo>
                  <a:lnTo>
                    <a:pt x="1611" y="439"/>
                  </a:lnTo>
                  <a:lnTo>
                    <a:pt x="1621" y="439"/>
                  </a:lnTo>
                  <a:lnTo>
                    <a:pt x="1622" y="445"/>
                  </a:lnTo>
                  <a:lnTo>
                    <a:pt x="1623" y="451"/>
                  </a:lnTo>
                  <a:lnTo>
                    <a:pt x="1625" y="455"/>
                  </a:lnTo>
                  <a:lnTo>
                    <a:pt x="1629" y="458"/>
                  </a:lnTo>
                  <a:lnTo>
                    <a:pt x="1636" y="465"/>
                  </a:lnTo>
                  <a:lnTo>
                    <a:pt x="1645" y="471"/>
                  </a:lnTo>
                  <a:lnTo>
                    <a:pt x="1654" y="477"/>
                  </a:lnTo>
                  <a:lnTo>
                    <a:pt x="1663" y="483"/>
                  </a:lnTo>
                  <a:lnTo>
                    <a:pt x="1667" y="487"/>
                  </a:lnTo>
                  <a:lnTo>
                    <a:pt x="1670" y="491"/>
                  </a:lnTo>
                  <a:lnTo>
                    <a:pt x="1673" y="496"/>
                  </a:lnTo>
                  <a:lnTo>
                    <a:pt x="1674" y="501"/>
                  </a:lnTo>
                  <a:lnTo>
                    <a:pt x="1667" y="501"/>
                  </a:lnTo>
                  <a:lnTo>
                    <a:pt x="1654" y="501"/>
                  </a:lnTo>
                  <a:lnTo>
                    <a:pt x="1645" y="499"/>
                  </a:lnTo>
                  <a:lnTo>
                    <a:pt x="1625" y="494"/>
                  </a:lnTo>
                  <a:lnTo>
                    <a:pt x="1599" y="487"/>
                  </a:lnTo>
                  <a:lnTo>
                    <a:pt x="1568" y="478"/>
                  </a:lnTo>
                  <a:lnTo>
                    <a:pt x="1539" y="468"/>
                  </a:lnTo>
                  <a:lnTo>
                    <a:pt x="1513" y="458"/>
                  </a:lnTo>
                  <a:lnTo>
                    <a:pt x="1502" y="453"/>
                  </a:lnTo>
                  <a:lnTo>
                    <a:pt x="1495" y="448"/>
                  </a:lnTo>
                  <a:lnTo>
                    <a:pt x="1492" y="445"/>
                  </a:lnTo>
                  <a:lnTo>
                    <a:pt x="1490" y="443"/>
                  </a:lnTo>
                  <a:lnTo>
                    <a:pt x="1488" y="441"/>
                  </a:lnTo>
                  <a:lnTo>
                    <a:pt x="1488" y="439"/>
                  </a:lnTo>
                  <a:lnTo>
                    <a:pt x="1467" y="439"/>
                  </a:lnTo>
                  <a:lnTo>
                    <a:pt x="1432" y="436"/>
                  </a:lnTo>
                  <a:lnTo>
                    <a:pt x="1389" y="432"/>
                  </a:lnTo>
                  <a:lnTo>
                    <a:pt x="1343" y="425"/>
                  </a:lnTo>
                  <a:lnTo>
                    <a:pt x="1320" y="421"/>
                  </a:lnTo>
                  <a:lnTo>
                    <a:pt x="1298" y="417"/>
                  </a:lnTo>
                  <a:lnTo>
                    <a:pt x="1277" y="412"/>
                  </a:lnTo>
                  <a:lnTo>
                    <a:pt x="1260" y="406"/>
                  </a:lnTo>
                  <a:lnTo>
                    <a:pt x="1251" y="403"/>
                  </a:lnTo>
                  <a:lnTo>
                    <a:pt x="1244" y="400"/>
                  </a:lnTo>
                  <a:lnTo>
                    <a:pt x="1238" y="397"/>
                  </a:lnTo>
                  <a:lnTo>
                    <a:pt x="1232" y="394"/>
                  </a:lnTo>
                  <a:lnTo>
                    <a:pt x="1228" y="389"/>
                  </a:lnTo>
                  <a:lnTo>
                    <a:pt x="1225" y="386"/>
                  </a:lnTo>
                  <a:lnTo>
                    <a:pt x="1223" y="382"/>
                  </a:lnTo>
                  <a:lnTo>
                    <a:pt x="1222" y="378"/>
                  </a:lnTo>
                  <a:lnTo>
                    <a:pt x="1210" y="381"/>
                  </a:lnTo>
                  <a:lnTo>
                    <a:pt x="1203" y="384"/>
                  </a:lnTo>
                  <a:lnTo>
                    <a:pt x="1203" y="389"/>
                  </a:lnTo>
                  <a:lnTo>
                    <a:pt x="1204" y="395"/>
                  </a:lnTo>
                  <a:lnTo>
                    <a:pt x="1205" y="399"/>
                  </a:lnTo>
                  <a:lnTo>
                    <a:pt x="1207" y="403"/>
                  </a:lnTo>
                  <a:lnTo>
                    <a:pt x="1211" y="410"/>
                  </a:lnTo>
                  <a:lnTo>
                    <a:pt x="1218" y="416"/>
                  </a:lnTo>
                  <a:lnTo>
                    <a:pt x="1225" y="421"/>
                  </a:lnTo>
                  <a:lnTo>
                    <a:pt x="1233" y="425"/>
                  </a:lnTo>
                  <a:lnTo>
                    <a:pt x="1243" y="429"/>
                  </a:lnTo>
                  <a:lnTo>
                    <a:pt x="1253" y="433"/>
                  </a:lnTo>
                  <a:lnTo>
                    <a:pt x="1274" y="442"/>
                  </a:lnTo>
                  <a:lnTo>
                    <a:pt x="1295" y="452"/>
                  </a:lnTo>
                  <a:lnTo>
                    <a:pt x="1305" y="458"/>
                  </a:lnTo>
                  <a:lnTo>
                    <a:pt x="1313" y="465"/>
                  </a:lnTo>
                  <a:lnTo>
                    <a:pt x="1322" y="473"/>
                  </a:lnTo>
                  <a:lnTo>
                    <a:pt x="1329" y="483"/>
                  </a:lnTo>
                  <a:lnTo>
                    <a:pt x="1319" y="483"/>
                  </a:lnTo>
                  <a:lnTo>
                    <a:pt x="1309" y="483"/>
                  </a:lnTo>
                  <a:lnTo>
                    <a:pt x="1297" y="481"/>
                  </a:lnTo>
                  <a:lnTo>
                    <a:pt x="1281" y="477"/>
                  </a:lnTo>
                  <a:lnTo>
                    <a:pt x="1272" y="475"/>
                  </a:lnTo>
                  <a:lnTo>
                    <a:pt x="1262" y="473"/>
                  </a:lnTo>
                  <a:lnTo>
                    <a:pt x="1252" y="471"/>
                  </a:lnTo>
                  <a:lnTo>
                    <a:pt x="1242" y="471"/>
                  </a:lnTo>
                  <a:lnTo>
                    <a:pt x="1232" y="471"/>
                  </a:lnTo>
                  <a:lnTo>
                    <a:pt x="1221" y="473"/>
                  </a:lnTo>
                  <a:lnTo>
                    <a:pt x="1210" y="475"/>
                  </a:lnTo>
                  <a:lnTo>
                    <a:pt x="1198" y="477"/>
                  </a:lnTo>
                  <a:lnTo>
                    <a:pt x="1174" y="484"/>
                  </a:lnTo>
                  <a:lnTo>
                    <a:pt x="1149" y="492"/>
                  </a:lnTo>
                  <a:lnTo>
                    <a:pt x="1122" y="500"/>
                  </a:lnTo>
                  <a:lnTo>
                    <a:pt x="1097" y="508"/>
                  </a:lnTo>
                  <a:lnTo>
                    <a:pt x="1085" y="510"/>
                  </a:lnTo>
                  <a:lnTo>
                    <a:pt x="1073" y="512"/>
                  </a:lnTo>
                  <a:lnTo>
                    <a:pt x="1061" y="514"/>
                  </a:lnTo>
                  <a:lnTo>
                    <a:pt x="1050" y="514"/>
                  </a:lnTo>
                  <a:lnTo>
                    <a:pt x="1046" y="513"/>
                  </a:lnTo>
                  <a:lnTo>
                    <a:pt x="1042" y="511"/>
                  </a:lnTo>
                  <a:lnTo>
                    <a:pt x="1040" y="507"/>
                  </a:lnTo>
                  <a:lnTo>
                    <a:pt x="1040" y="503"/>
                  </a:lnTo>
                  <a:lnTo>
                    <a:pt x="1040" y="496"/>
                  </a:lnTo>
                  <a:lnTo>
                    <a:pt x="1042" y="490"/>
                  </a:lnTo>
                  <a:lnTo>
                    <a:pt x="1046" y="484"/>
                  </a:lnTo>
                  <a:lnTo>
                    <a:pt x="1050" y="477"/>
                  </a:lnTo>
                  <a:lnTo>
                    <a:pt x="1040" y="473"/>
                  </a:lnTo>
                  <a:lnTo>
                    <a:pt x="1030" y="472"/>
                  </a:lnTo>
                  <a:lnTo>
                    <a:pt x="1019" y="471"/>
                  </a:lnTo>
                  <a:lnTo>
                    <a:pt x="1009" y="471"/>
                  </a:lnTo>
                  <a:lnTo>
                    <a:pt x="1007" y="475"/>
                  </a:lnTo>
                  <a:lnTo>
                    <a:pt x="1004" y="477"/>
                  </a:lnTo>
                  <a:lnTo>
                    <a:pt x="999" y="479"/>
                  </a:lnTo>
                  <a:lnTo>
                    <a:pt x="994" y="480"/>
                  </a:lnTo>
                  <a:lnTo>
                    <a:pt x="984" y="480"/>
                  </a:lnTo>
                  <a:lnTo>
                    <a:pt x="972" y="479"/>
                  </a:lnTo>
                  <a:lnTo>
                    <a:pt x="961" y="477"/>
                  </a:lnTo>
                  <a:lnTo>
                    <a:pt x="949" y="477"/>
                  </a:lnTo>
                  <a:lnTo>
                    <a:pt x="943" y="477"/>
                  </a:lnTo>
                  <a:lnTo>
                    <a:pt x="939" y="478"/>
                  </a:lnTo>
                  <a:lnTo>
                    <a:pt x="934" y="480"/>
                  </a:lnTo>
                  <a:lnTo>
                    <a:pt x="930" y="483"/>
                  </a:lnTo>
                  <a:lnTo>
                    <a:pt x="924" y="489"/>
                  </a:lnTo>
                  <a:lnTo>
                    <a:pt x="916" y="495"/>
                  </a:lnTo>
                  <a:lnTo>
                    <a:pt x="908" y="500"/>
                  </a:lnTo>
                  <a:lnTo>
                    <a:pt x="900" y="505"/>
                  </a:lnTo>
                  <a:lnTo>
                    <a:pt x="882" y="513"/>
                  </a:lnTo>
                  <a:lnTo>
                    <a:pt x="864" y="522"/>
                  </a:lnTo>
                  <a:lnTo>
                    <a:pt x="857" y="526"/>
                  </a:lnTo>
                  <a:lnTo>
                    <a:pt x="849" y="532"/>
                  </a:lnTo>
                  <a:lnTo>
                    <a:pt x="841" y="538"/>
                  </a:lnTo>
                  <a:lnTo>
                    <a:pt x="836" y="545"/>
                  </a:lnTo>
                  <a:lnTo>
                    <a:pt x="830" y="553"/>
                  </a:lnTo>
                  <a:lnTo>
                    <a:pt x="827" y="564"/>
                  </a:lnTo>
                  <a:lnTo>
                    <a:pt x="825" y="575"/>
                  </a:lnTo>
                  <a:lnTo>
                    <a:pt x="824" y="588"/>
                  </a:lnTo>
                  <a:lnTo>
                    <a:pt x="810" y="584"/>
                  </a:lnTo>
                  <a:lnTo>
                    <a:pt x="797" y="581"/>
                  </a:lnTo>
                  <a:lnTo>
                    <a:pt x="791" y="581"/>
                  </a:lnTo>
                  <a:lnTo>
                    <a:pt x="784" y="582"/>
                  </a:lnTo>
                  <a:lnTo>
                    <a:pt x="778" y="584"/>
                  </a:lnTo>
                  <a:lnTo>
                    <a:pt x="771" y="588"/>
                  </a:lnTo>
                  <a:lnTo>
                    <a:pt x="758" y="582"/>
                  </a:lnTo>
                  <a:lnTo>
                    <a:pt x="740" y="575"/>
                  </a:lnTo>
                  <a:lnTo>
                    <a:pt x="732" y="571"/>
                  </a:lnTo>
                  <a:lnTo>
                    <a:pt x="724" y="566"/>
                  </a:lnTo>
                  <a:lnTo>
                    <a:pt x="716" y="562"/>
                  </a:lnTo>
                  <a:lnTo>
                    <a:pt x="711" y="556"/>
                  </a:lnTo>
                  <a:lnTo>
                    <a:pt x="711" y="526"/>
                  </a:lnTo>
                  <a:lnTo>
                    <a:pt x="721" y="526"/>
                  </a:lnTo>
                  <a:lnTo>
                    <a:pt x="730" y="526"/>
                  </a:lnTo>
                  <a:lnTo>
                    <a:pt x="738" y="526"/>
                  </a:lnTo>
                  <a:lnTo>
                    <a:pt x="744" y="526"/>
                  </a:lnTo>
                  <a:lnTo>
                    <a:pt x="740" y="516"/>
                  </a:lnTo>
                  <a:lnTo>
                    <a:pt x="736" y="507"/>
                  </a:lnTo>
                  <a:lnTo>
                    <a:pt x="730" y="499"/>
                  </a:lnTo>
                  <a:lnTo>
                    <a:pt x="723" y="493"/>
                  </a:lnTo>
                  <a:lnTo>
                    <a:pt x="714" y="488"/>
                  </a:lnTo>
                  <a:lnTo>
                    <a:pt x="704" y="485"/>
                  </a:lnTo>
                  <a:lnTo>
                    <a:pt x="692" y="483"/>
                  </a:lnTo>
                  <a:lnTo>
                    <a:pt x="678" y="483"/>
                  </a:lnTo>
                  <a:lnTo>
                    <a:pt x="668" y="483"/>
                  </a:lnTo>
                  <a:lnTo>
                    <a:pt x="656" y="483"/>
                  </a:lnTo>
                  <a:lnTo>
                    <a:pt x="643" y="483"/>
                  </a:lnTo>
                  <a:lnTo>
                    <a:pt x="624" y="483"/>
                  </a:lnTo>
                  <a:lnTo>
                    <a:pt x="627" y="487"/>
                  </a:lnTo>
                  <a:lnTo>
                    <a:pt x="632" y="491"/>
                  </a:lnTo>
                  <a:lnTo>
                    <a:pt x="636" y="495"/>
                  </a:lnTo>
                  <a:lnTo>
                    <a:pt x="640" y="498"/>
                  </a:lnTo>
                  <a:lnTo>
                    <a:pt x="645" y="501"/>
                  </a:lnTo>
                  <a:lnTo>
                    <a:pt x="648" y="506"/>
                  </a:lnTo>
                  <a:lnTo>
                    <a:pt x="650" y="510"/>
                  </a:lnTo>
                  <a:lnTo>
                    <a:pt x="651" y="514"/>
                  </a:lnTo>
                  <a:lnTo>
                    <a:pt x="650" y="519"/>
                  </a:lnTo>
                  <a:lnTo>
                    <a:pt x="649" y="523"/>
                  </a:lnTo>
                  <a:lnTo>
                    <a:pt x="648" y="525"/>
                  </a:lnTo>
                  <a:lnTo>
                    <a:pt x="646" y="528"/>
                  </a:lnTo>
                  <a:lnTo>
                    <a:pt x="643" y="530"/>
                  </a:lnTo>
                  <a:lnTo>
                    <a:pt x="638" y="532"/>
                  </a:lnTo>
                  <a:lnTo>
                    <a:pt x="647" y="541"/>
                  </a:lnTo>
                  <a:lnTo>
                    <a:pt x="656" y="550"/>
                  </a:lnTo>
                  <a:lnTo>
                    <a:pt x="661" y="554"/>
                  </a:lnTo>
                  <a:lnTo>
                    <a:pt x="668" y="557"/>
                  </a:lnTo>
                  <a:lnTo>
                    <a:pt x="676" y="561"/>
                  </a:lnTo>
                  <a:lnTo>
                    <a:pt x="684" y="564"/>
                  </a:lnTo>
                  <a:lnTo>
                    <a:pt x="684" y="619"/>
                  </a:lnTo>
                  <a:lnTo>
                    <a:pt x="677" y="619"/>
                  </a:lnTo>
                  <a:lnTo>
                    <a:pt x="665" y="619"/>
                  </a:lnTo>
                  <a:lnTo>
                    <a:pt x="659" y="610"/>
                  </a:lnTo>
                  <a:lnTo>
                    <a:pt x="654" y="604"/>
                  </a:lnTo>
                  <a:lnTo>
                    <a:pt x="647" y="599"/>
                  </a:lnTo>
                  <a:lnTo>
                    <a:pt x="639" y="595"/>
                  </a:lnTo>
                  <a:lnTo>
                    <a:pt x="623" y="589"/>
                  </a:lnTo>
                  <a:lnTo>
                    <a:pt x="604" y="582"/>
                  </a:lnTo>
                  <a:lnTo>
                    <a:pt x="602" y="585"/>
                  </a:lnTo>
                  <a:lnTo>
                    <a:pt x="599" y="589"/>
                  </a:lnTo>
                  <a:lnTo>
                    <a:pt x="594" y="593"/>
                  </a:lnTo>
                  <a:lnTo>
                    <a:pt x="588" y="597"/>
                  </a:lnTo>
                  <a:lnTo>
                    <a:pt x="575" y="606"/>
                  </a:lnTo>
                  <a:lnTo>
                    <a:pt x="559" y="615"/>
                  </a:lnTo>
                  <a:lnTo>
                    <a:pt x="544" y="624"/>
                  </a:lnTo>
                  <a:lnTo>
                    <a:pt x="531" y="631"/>
                  </a:lnTo>
                  <a:lnTo>
                    <a:pt x="525" y="635"/>
                  </a:lnTo>
                  <a:lnTo>
                    <a:pt x="522" y="638"/>
                  </a:lnTo>
                  <a:lnTo>
                    <a:pt x="519" y="641"/>
                  </a:lnTo>
                  <a:lnTo>
                    <a:pt x="519" y="643"/>
                  </a:lnTo>
                  <a:lnTo>
                    <a:pt x="519" y="647"/>
                  </a:lnTo>
                  <a:lnTo>
                    <a:pt x="520" y="651"/>
                  </a:lnTo>
                  <a:lnTo>
                    <a:pt x="521" y="655"/>
                  </a:lnTo>
                  <a:lnTo>
                    <a:pt x="523" y="658"/>
                  </a:lnTo>
                  <a:lnTo>
                    <a:pt x="528" y="663"/>
                  </a:lnTo>
                  <a:lnTo>
                    <a:pt x="536" y="667"/>
                  </a:lnTo>
                  <a:lnTo>
                    <a:pt x="543" y="673"/>
                  </a:lnTo>
                  <a:lnTo>
                    <a:pt x="549" y="678"/>
                  </a:lnTo>
                  <a:lnTo>
                    <a:pt x="551" y="681"/>
                  </a:lnTo>
                  <a:lnTo>
                    <a:pt x="555" y="685"/>
                  </a:lnTo>
                  <a:lnTo>
                    <a:pt x="557" y="688"/>
                  </a:lnTo>
                  <a:lnTo>
                    <a:pt x="558" y="693"/>
                  </a:lnTo>
                  <a:lnTo>
                    <a:pt x="471" y="693"/>
                  </a:lnTo>
                  <a:lnTo>
                    <a:pt x="467" y="705"/>
                  </a:lnTo>
                  <a:lnTo>
                    <a:pt x="464" y="721"/>
                  </a:lnTo>
                  <a:lnTo>
                    <a:pt x="460" y="730"/>
                  </a:lnTo>
                  <a:lnTo>
                    <a:pt x="457" y="736"/>
                  </a:lnTo>
                  <a:lnTo>
                    <a:pt x="454" y="739"/>
                  </a:lnTo>
                  <a:lnTo>
                    <a:pt x="452" y="740"/>
                  </a:lnTo>
                  <a:lnTo>
                    <a:pt x="448" y="742"/>
                  </a:lnTo>
                  <a:lnTo>
                    <a:pt x="445" y="742"/>
                  </a:lnTo>
                  <a:lnTo>
                    <a:pt x="433" y="742"/>
                  </a:lnTo>
                  <a:lnTo>
                    <a:pt x="420" y="741"/>
                  </a:lnTo>
                  <a:lnTo>
                    <a:pt x="407" y="739"/>
                  </a:lnTo>
                  <a:lnTo>
                    <a:pt x="393" y="736"/>
                  </a:lnTo>
                  <a:lnTo>
                    <a:pt x="380" y="733"/>
                  </a:lnTo>
                  <a:lnTo>
                    <a:pt x="367" y="729"/>
                  </a:lnTo>
                  <a:lnTo>
                    <a:pt x="355" y="723"/>
                  </a:lnTo>
                  <a:lnTo>
                    <a:pt x="344" y="718"/>
                  </a:lnTo>
                  <a:lnTo>
                    <a:pt x="333" y="711"/>
                  </a:lnTo>
                  <a:lnTo>
                    <a:pt x="323" y="704"/>
                  </a:lnTo>
                  <a:lnTo>
                    <a:pt x="314" y="696"/>
                  </a:lnTo>
                  <a:lnTo>
                    <a:pt x="307" y="687"/>
                  </a:lnTo>
                  <a:lnTo>
                    <a:pt x="301" y="678"/>
                  </a:lnTo>
                  <a:lnTo>
                    <a:pt x="296" y="666"/>
                  </a:lnTo>
                  <a:lnTo>
                    <a:pt x="293" y="655"/>
                  </a:lnTo>
                  <a:lnTo>
                    <a:pt x="292" y="643"/>
                  </a:lnTo>
                  <a:lnTo>
                    <a:pt x="289" y="636"/>
                  </a:lnTo>
                  <a:lnTo>
                    <a:pt x="286" y="625"/>
                  </a:lnTo>
                  <a:lnTo>
                    <a:pt x="273" y="622"/>
                  </a:lnTo>
                  <a:lnTo>
                    <a:pt x="254" y="616"/>
                  </a:lnTo>
                  <a:lnTo>
                    <a:pt x="232" y="609"/>
                  </a:lnTo>
                  <a:lnTo>
                    <a:pt x="209" y="601"/>
                  </a:lnTo>
                  <a:lnTo>
                    <a:pt x="188" y="592"/>
                  </a:lnTo>
                  <a:lnTo>
                    <a:pt x="169" y="582"/>
                  </a:lnTo>
                  <a:lnTo>
                    <a:pt x="163" y="578"/>
                  </a:lnTo>
                  <a:lnTo>
                    <a:pt x="157" y="573"/>
                  </a:lnTo>
                  <a:lnTo>
                    <a:pt x="154" y="568"/>
                  </a:lnTo>
                  <a:lnTo>
                    <a:pt x="153" y="564"/>
                  </a:lnTo>
                  <a:lnTo>
                    <a:pt x="162" y="567"/>
                  </a:lnTo>
                  <a:lnTo>
                    <a:pt x="183" y="574"/>
                  </a:lnTo>
                  <a:lnTo>
                    <a:pt x="211" y="582"/>
                  </a:lnTo>
                  <a:lnTo>
                    <a:pt x="244" y="590"/>
                  </a:lnTo>
                  <a:lnTo>
                    <a:pt x="277" y="598"/>
                  </a:lnTo>
                  <a:lnTo>
                    <a:pt x="308" y="605"/>
                  </a:lnTo>
                  <a:lnTo>
                    <a:pt x="332" y="610"/>
                  </a:lnTo>
                  <a:lnTo>
                    <a:pt x="345" y="612"/>
                  </a:lnTo>
                  <a:lnTo>
                    <a:pt x="368" y="612"/>
                  </a:lnTo>
                  <a:lnTo>
                    <a:pt x="390" y="612"/>
                  </a:lnTo>
                  <a:lnTo>
                    <a:pt x="414" y="612"/>
                  </a:lnTo>
                  <a:lnTo>
                    <a:pt x="445" y="612"/>
                  </a:lnTo>
                  <a:lnTo>
                    <a:pt x="454" y="612"/>
                  </a:lnTo>
                  <a:lnTo>
                    <a:pt x="461" y="611"/>
                  </a:lnTo>
                  <a:lnTo>
                    <a:pt x="469" y="609"/>
                  </a:lnTo>
                  <a:lnTo>
                    <a:pt x="477" y="607"/>
                  </a:lnTo>
                  <a:lnTo>
                    <a:pt x="490" y="601"/>
                  </a:lnTo>
                  <a:lnTo>
                    <a:pt x="502" y="594"/>
                  </a:lnTo>
                  <a:lnTo>
                    <a:pt x="514" y="585"/>
                  </a:lnTo>
                  <a:lnTo>
                    <a:pt x="524" y="576"/>
                  </a:lnTo>
                  <a:lnTo>
                    <a:pt x="535" y="567"/>
                  </a:lnTo>
                  <a:lnTo>
                    <a:pt x="545" y="556"/>
                  </a:lnTo>
                  <a:lnTo>
                    <a:pt x="536" y="547"/>
                  </a:lnTo>
                  <a:lnTo>
                    <a:pt x="527" y="536"/>
                  </a:lnTo>
                  <a:lnTo>
                    <a:pt x="523" y="531"/>
                  </a:lnTo>
                  <a:lnTo>
                    <a:pt x="517" y="527"/>
                  </a:lnTo>
                  <a:lnTo>
                    <a:pt x="512" y="523"/>
                  </a:lnTo>
                  <a:lnTo>
                    <a:pt x="505" y="520"/>
                  </a:lnTo>
                  <a:lnTo>
                    <a:pt x="500" y="518"/>
                  </a:lnTo>
                  <a:lnTo>
                    <a:pt x="484" y="511"/>
                  </a:lnTo>
                  <a:lnTo>
                    <a:pt x="459" y="499"/>
                  </a:lnTo>
                  <a:lnTo>
                    <a:pt x="424" y="487"/>
                  </a:lnTo>
                  <a:lnTo>
                    <a:pt x="403" y="481"/>
                  </a:lnTo>
                  <a:lnTo>
                    <a:pt x="379" y="475"/>
                  </a:lnTo>
                  <a:lnTo>
                    <a:pt x="352" y="469"/>
                  </a:lnTo>
                  <a:lnTo>
                    <a:pt x="323" y="463"/>
                  </a:lnTo>
                  <a:lnTo>
                    <a:pt x="291" y="458"/>
                  </a:lnTo>
                  <a:lnTo>
                    <a:pt x="256" y="453"/>
                  </a:lnTo>
                  <a:lnTo>
                    <a:pt x="219" y="449"/>
                  </a:lnTo>
                  <a:lnTo>
                    <a:pt x="179" y="446"/>
                  </a:lnTo>
                  <a:lnTo>
                    <a:pt x="172" y="446"/>
                  </a:lnTo>
                  <a:lnTo>
                    <a:pt x="165" y="445"/>
                  </a:lnTo>
                  <a:lnTo>
                    <a:pt x="158" y="444"/>
                  </a:lnTo>
                  <a:lnTo>
                    <a:pt x="152" y="442"/>
                  </a:lnTo>
                  <a:lnTo>
                    <a:pt x="150" y="440"/>
                  </a:lnTo>
                  <a:lnTo>
                    <a:pt x="146" y="438"/>
                  </a:lnTo>
                  <a:lnTo>
                    <a:pt x="144" y="436"/>
                  </a:lnTo>
                  <a:lnTo>
                    <a:pt x="143" y="433"/>
                  </a:lnTo>
                  <a:lnTo>
                    <a:pt x="141" y="425"/>
                  </a:lnTo>
                  <a:lnTo>
                    <a:pt x="140" y="415"/>
                  </a:lnTo>
                  <a:lnTo>
                    <a:pt x="120" y="420"/>
                  </a:lnTo>
                  <a:lnTo>
                    <a:pt x="99" y="425"/>
                  </a:lnTo>
                  <a:lnTo>
                    <a:pt x="77" y="431"/>
                  </a:lnTo>
                  <a:lnTo>
                    <a:pt x="53" y="439"/>
                  </a:lnTo>
                  <a:lnTo>
                    <a:pt x="50" y="441"/>
                  </a:lnTo>
                  <a:lnTo>
                    <a:pt x="43" y="445"/>
                  </a:lnTo>
                  <a:lnTo>
                    <a:pt x="40" y="446"/>
                  </a:lnTo>
                  <a:lnTo>
                    <a:pt x="37" y="448"/>
                  </a:lnTo>
                  <a:lnTo>
                    <a:pt x="34" y="448"/>
                  </a:lnTo>
                  <a:lnTo>
                    <a:pt x="33" y="446"/>
                  </a:lnTo>
                  <a:lnTo>
                    <a:pt x="0" y="483"/>
                  </a:lnTo>
                  <a:lnTo>
                    <a:pt x="4" y="488"/>
                  </a:lnTo>
                  <a:lnTo>
                    <a:pt x="8" y="493"/>
                  </a:lnTo>
                  <a:lnTo>
                    <a:pt x="13" y="498"/>
                  </a:lnTo>
                  <a:lnTo>
                    <a:pt x="18" y="503"/>
                  </a:lnTo>
                  <a:lnTo>
                    <a:pt x="29" y="509"/>
                  </a:lnTo>
                  <a:lnTo>
                    <a:pt x="40" y="515"/>
                  </a:lnTo>
                  <a:lnTo>
                    <a:pt x="62" y="524"/>
                  </a:lnTo>
                  <a:lnTo>
                    <a:pt x="79" y="532"/>
                  </a:lnTo>
                  <a:lnTo>
                    <a:pt x="77" y="540"/>
                  </a:lnTo>
                  <a:lnTo>
                    <a:pt x="74" y="547"/>
                  </a:lnTo>
                  <a:lnTo>
                    <a:pt x="71" y="552"/>
                  </a:lnTo>
                  <a:lnTo>
                    <a:pt x="67" y="556"/>
                  </a:lnTo>
                  <a:lnTo>
                    <a:pt x="64" y="562"/>
                  </a:lnTo>
                  <a:lnTo>
                    <a:pt x="62" y="567"/>
                  </a:lnTo>
                  <a:lnTo>
                    <a:pt x="61" y="574"/>
                  </a:lnTo>
                  <a:lnTo>
                    <a:pt x="60" y="582"/>
                  </a:lnTo>
                  <a:lnTo>
                    <a:pt x="61" y="589"/>
                  </a:lnTo>
                  <a:lnTo>
                    <a:pt x="65" y="597"/>
                  </a:lnTo>
                  <a:lnTo>
                    <a:pt x="71" y="605"/>
                  </a:lnTo>
                  <a:lnTo>
                    <a:pt x="77" y="614"/>
                  </a:lnTo>
                  <a:lnTo>
                    <a:pt x="84" y="621"/>
                  </a:lnTo>
                  <a:lnTo>
                    <a:pt x="90" y="626"/>
                  </a:lnTo>
                  <a:lnTo>
                    <a:pt x="96" y="630"/>
                  </a:lnTo>
                  <a:lnTo>
                    <a:pt x="99" y="631"/>
                  </a:lnTo>
                  <a:lnTo>
                    <a:pt x="100" y="647"/>
                  </a:lnTo>
                  <a:lnTo>
                    <a:pt x="102" y="662"/>
                  </a:lnTo>
                  <a:lnTo>
                    <a:pt x="106" y="677"/>
                  </a:lnTo>
                  <a:lnTo>
                    <a:pt x="111" y="689"/>
                  </a:lnTo>
                  <a:lnTo>
                    <a:pt x="117" y="700"/>
                  </a:lnTo>
                  <a:lnTo>
                    <a:pt x="123" y="710"/>
                  </a:lnTo>
                  <a:lnTo>
                    <a:pt x="131" y="719"/>
                  </a:lnTo>
                  <a:lnTo>
                    <a:pt x="140" y="728"/>
                  </a:lnTo>
                  <a:lnTo>
                    <a:pt x="149" y="736"/>
                  </a:lnTo>
                  <a:lnTo>
                    <a:pt x="158" y="743"/>
                  </a:lnTo>
                  <a:lnTo>
                    <a:pt x="168" y="750"/>
                  </a:lnTo>
                  <a:lnTo>
                    <a:pt x="178" y="756"/>
                  </a:lnTo>
                  <a:lnTo>
                    <a:pt x="199" y="767"/>
                  </a:lnTo>
                  <a:lnTo>
                    <a:pt x="219" y="778"/>
                  </a:lnTo>
                  <a:lnTo>
                    <a:pt x="184" y="815"/>
                  </a:lnTo>
                  <a:lnTo>
                    <a:pt x="146" y="856"/>
                  </a:lnTo>
                  <a:lnTo>
                    <a:pt x="128" y="875"/>
                  </a:lnTo>
                  <a:lnTo>
                    <a:pt x="109" y="892"/>
                  </a:lnTo>
                  <a:lnTo>
                    <a:pt x="100" y="899"/>
                  </a:lnTo>
                  <a:lnTo>
                    <a:pt x="90" y="905"/>
                  </a:lnTo>
                  <a:lnTo>
                    <a:pt x="82" y="910"/>
                  </a:lnTo>
                  <a:lnTo>
                    <a:pt x="73" y="914"/>
                  </a:lnTo>
                  <a:lnTo>
                    <a:pt x="74" y="917"/>
                  </a:lnTo>
                  <a:lnTo>
                    <a:pt x="75" y="920"/>
                  </a:lnTo>
                  <a:lnTo>
                    <a:pt x="77" y="923"/>
                  </a:lnTo>
                  <a:lnTo>
                    <a:pt x="80" y="926"/>
                  </a:lnTo>
                  <a:lnTo>
                    <a:pt x="88" y="934"/>
                  </a:lnTo>
                  <a:lnTo>
                    <a:pt x="96" y="942"/>
                  </a:lnTo>
                  <a:lnTo>
                    <a:pt x="105" y="951"/>
                  </a:lnTo>
                  <a:lnTo>
                    <a:pt x="112" y="958"/>
                  </a:lnTo>
                  <a:lnTo>
                    <a:pt x="118" y="965"/>
                  </a:lnTo>
                  <a:lnTo>
                    <a:pt x="120" y="970"/>
                  </a:lnTo>
                  <a:lnTo>
                    <a:pt x="116" y="976"/>
                  </a:lnTo>
                  <a:lnTo>
                    <a:pt x="112" y="981"/>
                  </a:lnTo>
                  <a:lnTo>
                    <a:pt x="110" y="987"/>
                  </a:lnTo>
                  <a:lnTo>
                    <a:pt x="109" y="993"/>
                  </a:lnTo>
                  <a:lnTo>
                    <a:pt x="109" y="1005"/>
                  </a:lnTo>
                  <a:lnTo>
                    <a:pt x="111" y="1017"/>
                  </a:lnTo>
                  <a:lnTo>
                    <a:pt x="113" y="1029"/>
                  </a:lnTo>
                  <a:lnTo>
                    <a:pt x="116" y="1042"/>
                  </a:lnTo>
                  <a:lnTo>
                    <a:pt x="117" y="1048"/>
                  </a:lnTo>
                  <a:lnTo>
                    <a:pt x="116" y="1054"/>
                  </a:lnTo>
                  <a:lnTo>
                    <a:pt x="114" y="1062"/>
                  </a:lnTo>
                  <a:lnTo>
                    <a:pt x="113" y="1069"/>
                  </a:lnTo>
                  <a:lnTo>
                    <a:pt x="120" y="1090"/>
                  </a:lnTo>
                  <a:lnTo>
                    <a:pt x="130" y="1115"/>
                  </a:lnTo>
                  <a:lnTo>
                    <a:pt x="142" y="1139"/>
                  </a:lnTo>
                  <a:lnTo>
                    <a:pt x="153" y="1160"/>
                  </a:lnTo>
                  <a:lnTo>
                    <a:pt x="192" y="1180"/>
                  </a:lnTo>
                  <a:lnTo>
                    <a:pt x="232" y="1180"/>
                  </a:lnTo>
                  <a:lnTo>
                    <a:pt x="240" y="1204"/>
                  </a:lnTo>
                  <a:lnTo>
                    <a:pt x="279" y="1192"/>
                  </a:lnTo>
                  <a:lnTo>
                    <a:pt x="312" y="1204"/>
                  </a:lnTo>
                  <a:lnTo>
                    <a:pt x="319" y="1253"/>
                  </a:lnTo>
                  <a:lnTo>
                    <a:pt x="365" y="1291"/>
                  </a:lnTo>
                  <a:lnTo>
                    <a:pt x="399" y="1309"/>
                  </a:lnTo>
                  <a:lnTo>
                    <a:pt x="425" y="1327"/>
                  </a:lnTo>
                  <a:lnTo>
                    <a:pt x="399" y="1346"/>
                  </a:lnTo>
                  <a:lnTo>
                    <a:pt x="352" y="1333"/>
                  </a:lnTo>
                  <a:lnTo>
                    <a:pt x="358" y="1358"/>
                  </a:lnTo>
                  <a:lnTo>
                    <a:pt x="373" y="1370"/>
                  </a:lnTo>
                  <a:lnTo>
                    <a:pt x="373" y="1401"/>
                  </a:lnTo>
                  <a:lnTo>
                    <a:pt x="365" y="140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01" name="Line 26" descr="Horizontal dunkel">
              <a:extLst>
                <a:ext uri="{FF2B5EF4-FFF2-40B4-BE49-F238E27FC236}">
                  <a16:creationId xmlns:a16="http://schemas.microsoft.com/office/drawing/2014/main" id="{F98690D0-02C9-BF48-A1BB-24D3AF4C3E47}"/>
                </a:ext>
              </a:extLst>
            </p:cNvPr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2012780" y="3175579"/>
              <a:ext cx="3874" cy="10581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02" name="Freeform 27">
              <a:extLst>
                <a:ext uri="{FF2B5EF4-FFF2-40B4-BE49-F238E27FC236}">
                  <a16:creationId xmlns:a16="http://schemas.microsoft.com/office/drawing/2014/main" id="{EF9E02A9-A284-B045-BA97-B413D85671BC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2016654" y="3172052"/>
              <a:ext cx="3874" cy="61721"/>
            </a:xfrm>
            <a:custGeom>
              <a:avLst/>
              <a:gdLst>
                <a:gd name="T0" fmla="*/ 0 w 6"/>
                <a:gd name="T1" fmla="*/ 55562 h 24"/>
                <a:gd name="T2" fmla="*/ 0 w 6"/>
                <a:gd name="T3" fmla="*/ 43987 h 24"/>
                <a:gd name="T4" fmla="*/ 529 w 6"/>
                <a:gd name="T5" fmla="*/ 32411 h 24"/>
                <a:gd name="T6" fmla="*/ 1588 w 6"/>
                <a:gd name="T7" fmla="*/ 18521 h 24"/>
                <a:gd name="T8" fmla="*/ 3175 w 6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19"/>
                  </a:lnTo>
                  <a:lnTo>
                    <a:pt x="1" y="14"/>
                  </a:lnTo>
                  <a:lnTo>
                    <a:pt x="3" y="8"/>
                  </a:lnTo>
                  <a:lnTo>
                    <a:pt x="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03" name="Freeform 29">
              <a:extLst>
                <a:ext uri="{FF2B5EF4-FFF2-40B4-BE49-F238E27FC236}">
                  <a16:creationId xmlns:a16="http://schemas.microsoft.com/office/drawing/2014/main" id="{00DF7063-0ABB-3746-AB7A-9ED22AE1B4C3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604897" y="3226719"/>
              <a:ext cx="60043" cy="63485"/>
            </a:xfrm>
            <a:custGeom>
              <a:avLst/>
              <a:gdLst>
                <a:gd name="T0" fmla="*/ 0 w 112"/>
                <a:gd name="T1" fmla="*/ 57150 h 36"/>
                <a:gd name="T2" fmla="*/ 25924 w 112"/>
                <a:gd name="T3" fmla="*/ 57150 h 36"/>
                <a:gd name="T4" fmla="*/ 29439 w 112"/>
                <a:gd name="T5" fmla="*/ 47625 h 36"/>
                <a:gd name="T6" fmla="*/ 32954 w 112"/>
                <a:gd name="T7" fmla="*/ 41275 h 36"/>
                <a:gd name="T8" fmla="*/ 36909 w 112"/>
                <a:gd name="T9" fmla="*/ 36513 h 36"/>
                <a:gd name="T10" fmla="*/ 39985 w 112"/>
                <a:gd name="T11" fmla="*/ 31750 h 36"/>
                <a:gd name="T12" fmla="*/ 43061 w 112"/>
                <a:gd name="T13" fmla="*/ 26988 h 36"/>
                <a:gd name="T14" fmla="*/ 45697 w 112"/>
                <a:gd name="T15" fmla="*/ 20638 h 36"/>
                <a:gd name="T16" fmla="*/ 47015 w 112"/>
                <a:gd name="T17" fmla="*/ 17463 h 36"/>
                <a:gd name="T18" fmla="*/ 47894 w 112"/>
                <a:gd name="T19" fmla="*/ 12700 h 36"/>
                <a:gd name="T20" fmla="*/ 48773 w 112"/>
                <a:gd name="T21" fmla="*/ 6350 h 36"/>
                <a:gd name="T22" fmla="*/ 49212 w 112"/>
                <a:gd name="T23" fmla="*/ 0 h 36"/>
                <a:gd name="T24" fmla="*/ 43939 w 112"/>
                <a:gd name="T25" fmla="*/ 0 h 36"/>
                <a:gd name="T26" fmla="*/ 37348 w 112"/>
                <a:gd name="T27" fmla="*/ 1588 h 36"/>
                <a:gd name="T28" fmla="*/ 29439 w 112"/>
                <a:gd name="T29" fmla="*/ 4763 h 36"/>
                <a:gd name="T30" fmla="*/ 21091 w 112"/>
                <a:gd name="T31" fmla="*/ 11113 h 36"/>
                <a:gd name="T32" fmla="*/ 17576 w 112"/>
                <a:gd name="T33" fmla="*/ 14288 h 36"/>
                <a:gd name="T34" fmla="*/ 13621 w 112"/>
                <a:gd name="T35" fmla="*/ 17463 h 36"/>
                <a:gd name="T36" fmla="*/ 10106 w 112"/>
                <a:gd name="T37" fmla="*/ 22225 h 36"/>
                <a:gd name="T38" fmla="*/ 7470 w 112"/>
                <a:gd name="T39" fmla="*/ 28575 h 36"/>
                <a:gd name="T40" fmla="*/ 4394 w 112"/>
                <a:gd name="T41" fmla="*/ 34925 h 36"/>
                <a:gd name="T42" fmla="*/ 2636 w 112"/>
                <a:gd name="T43" fmla="*/ 41275 h 36"/>
                <a:gd name="T44" fmla="*/ 439 w 112"/>
                <a:gd name="T45" fmla="*/ 49213 h 36"/>
                <a:gd name="T46" fmla="*/ 0 w 112"/>
                <a:gd name="T47" fmla="*/ 57150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2" h="36">
                  <a:moveTo>
                    <a:pt x="0" y="36"/>
                  </a:moveTo>
                  <a:lnTo>
                    <a:pt x="59" y="36"/>
                  </a:lnTo>
                  <a:lnTo>
                    <a:pt x="67" y="30"/>
                  </a:lnTo>
                  <a:lnTo>
                    <a:pt x="75" y="26"/>
                  </a:lnTo>
                  <a:lnTo>
                    <a:pt x="84" y="23"/>
                  </a:lnTo>
                  <a:lnTo>
                    <a:pt x="91" y="20"/>
                  </a:lnTo>
                  <a:lnTo>
                    <a:pt x="98" y="17"/>
                  </a:lnTo>
                  <a:lnTo>
                    <a:pt x="104" y="13"/>
                  </a:lnTo>
                  <a:lnTo>
                    <a:pt x="107" y="11"/>
                  </a:lnTo>
                  <a:lnTo>
                    <a:pt x="109" y="8"/>
                  </a:lnTo>
                  <a:lnTo>
                    <a:pt x="111" y="4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85" y="1"/>
                  </a:lnTo>
                  <a:lnTo>
                    <a:pt x="67" y="3"/>
                  </a:lnTo>
                  <a:lnTo>
                    <a:pt x="48" y="7"/>
                  </a:lnTo>
                  <a:lnTo>
                    <a:pt x="40" y="9"/>
                  </a:lnTo>
                  <a:lnTo>
                    <a:pt x="31" y="11"/>
                  </a:lnTo>
                  <a:lnTo>
                    <a:pt x="23" y="14"/>
                  </a:lnTo>
                  <a:lnTo>
                    <a:pt x="17" y="18"/>
                  </a:lnTo>
                  <a:lnTo>
                    <a:pt x="10" y="22"/>
                  </a:lnTo>
                  <a:lnTo>
                    <a:pt x="6" y="26"/>
                  </a:lnTo>
                  <a:lnTo>
                    <a:pt x="1" y="31"/>
                  </a:lnTo>
                  <a:lnTo>
                    <a:pt x="0" y="3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04" name="Freeform 30">
              <a:extLst>
                <a:ext uri="{FF2B5EF4-FFF2-40B4-BE49-F238E27FC236}">
                  <a16:creationId xmlns:a16="http://schemas.microsoft.com/office/drawing/2014/main" id="{239BF99B-EAAB-464E-ABB0-21270F9E9CB6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6946017" y="2734711"/>
              <a:ext cx="1067222" cy="502589"/>
            </a:xfrm>
            <a:custGeom>
              <a:avLst/>
              <a:gdLst>
                <a:gd name="T0" fmla="*/ 188809 w 2006"/>
                <a:gd name="T1" fmla="*/ 401059 h 863"/>
                <a:gd name="T2" fmla="*/ 179652 w 2006"/>
                <a:gd name="T3" fmla="*/ 400535 h 863"/>
                <a:gd name="T4" fmla="*/ 170059 w 2006"/>
                <a:gd name="T5" fmla="*/ 416263 h 863"/>
                <a:gd name="T6" fmla="*/ 163518 w 2006"/>
                <a:gd name="T7" fmla="*/ 415214 h 863"/>
                <a:gd name="T8" fmla="*/ 161338 w 2006"/>
                <a:gd name="T9" fmla="*/ 393720 h 863"/>
                <a:gd name="T10" fmla="*/ 141280 w 2006"/>
                <a:gd name="T11" fmla="*/ 379565 h 863"/>
                <a:gd name="T12" fmla="*/ 136047 w 2006"/>
                <a:gd name="T13" fmla="*/ 371177 h 863"/>
                <a:gd name="T14" fmla="*/ 125582 w 2006"/>
                <a:gd name="T15" fmla="*/ 362788 h 863"/>
                <a:gd name="T16" fmla="*/ 109448 w 2006"/>
                <a:gd name="T17" fmla="*/ 336051 h 863"/>
                <a:gd name="T18" fmla="*/ 101163 w 2006"/>
                <a:gd name="T19" fmla="*/ 319799 h 863"/>
                <a:gd name="T20" fmla="*/ 110320 w 2006"/>
                <a:gd name="T21" fmla="*/ 311411 h 863"/>
                <a:gd name="T22" fmla="*/ 121657 w 2006"/>
                <a:gd name="T23" fmla="*/ 300401 h 863"/>
                <a:gd name="T24" fmla="*/ 147384 w 2006"/>
                <a:gd name="T25" fmla="*/ 285198 h 863"/>
                <a:gd name="T26" fmla="*/ 139099 w 2006"/>
                <a:gd name="T27" fmla="*/ 255315 h 863"/>
                <a:gd name="T28" fmla="*/ 112500 w 2006"/>
                <a:gd name="T29" fmla="*/ 249024 h 863"/>
                <a:gd name="T30" fmla="*/ 91134 w 2006"/>
                <a:gd name="T31" fmla="*/ 246403 h 863"/>
                <a:gd name="T32" fmla="*/ 68460 w 2006"/>
                <a:gd name="T33" fmla="*/ 259509 h 863"/>
                <a:gd name="T34" fmla="*/ 46221 w 2006"/>
                <a:gd name="T35" fmla="*/ 264752 h 863"/>
                <a:gd name="T36" fmla="*/ 11773 w 2006"/>
                <a:gd name="T37" fmla="*/ 216520 h 863"/>
                <a:gd name="T38" fmla="*/ 8721 w 2006"/>
                <a:gd name="T39" fmla="*/ 148366 h 863"/>
                <a:gd name="T40" fmla="*/ 49273 w 2006"/>
                <a:gd name="T41" fmla="*/ 135784 h 863"/>
                <a:gd name="T42" fmla="*/ 127326 w 2006"/>
                <a:gd name="T43" fmla="*/ 116386 h 863"/>
                <a:gd name="T44" fmla="*/ 217152 w 2006"/>
                <a:gd name="T45" fmla="*/ 132638 h 863"/>
                <a:gd name="T46" fmla="*/ 312647 w 2006"/>
                <a:gd name="T47" fmla="*/ 132638 h 863"/>
                <a:gd name="T48" fmla="*/ 286920 w 2006"/>
                <a:gd name="T49" fmla="*/ 96988 h 863"/>
                <a:gd name="T50" fmla="*/ 361920 w 2006"/>
                <a:gd name="T51" fmla="*/ 35650 h 863"/>
                <a:gd name="T52" fmla="*/ 457851 w 2006"/>
                <a:gd name="T53" fmla="*/ 6815 h 863"/>
                <a:gd name="T54" fmla="*/ 512793 w 2006"/>
                <a:gd name="T55" fmla="*/ 31980 h 863"/>
                <a:gd name="T56" fmla="*/ 565119 w 2006"/>
                <a:gd name="T57" fmla="*/ 58193 h 863"/>
                <a:gd name="T58" fmla="*/ 628782 w 2006"/>
                <a:gd name="T59" fmla="*/ 51902 h 863"/>
                <a:gd name="T60" fmla="*/ 718172 w 2006"/>
                <a:gd name="T61" fmla="*/ 142075 h 863"/>
                <a:gd name="T62" fmla="*/ 781835 w 2006"/>
                <a:gd name="T63" fmla="*/ 138929 h 863"/>
                <a:gd name="T64" fmla="*/ 872097 w 2006"/>
                <a:gd name="T65" fmla="*/ 177724 h 863"/>
                <a:gd name="T66" fmla="*/ 872969 w 2006"/>
                <a:gd name="T67" fmla="*/ 199743 h 863"/>
                <a:gd name="T68" fmla="*/ 863812 w 2006"/>
                <a:gd name="T69" fmla="*/ 209180 h 863"/>
                <a:gd name="T70" fmla="*/ 854655 w 2006"/>
                <a:gd name="T71" fmla="*/ 211801 h 863"/>
                <a:gd name="T72" fmla="*/ 855963 w 2006"/>
                <a:gd name="T73" fmla="*/ 222811 h 863"/>
                <a:gd name="T74" fmla="*/ 865556 w 2006"/>
                <a:gd name="T75" fmla="*/ 244305 h 863"/>
                <a:gd name="T76" fmla="*/ 862940 w 2006"/>
                <a:gd name="T77" fmla="*/ 250597 h 863"/>
                <a:gd name="T78" fmla="*/ 845498 w 2006"/>
                <a:gd name="T79" fmla="*/ 252169 h 863"/>
                <a:gd name="T80" fmla="*/ 825440 w 2006"/>
                <a:gd name="T81" fmla="*/ 248500 h 863"/>
                <a:gd name="T82" fmla="*/ 812794 w 2006"/>
                <a:gd name="T83" fmla="*/ 248500 h 863"/>
                <a:gd name="T84" fmla="*/ 818899 w 2006"/>
                <a:gd name="T85" fmla="*/ 287295 h 863"/>
                <a:gd name="T86" fmla="*/ 819771 w 2006"/>
                <a:gd name="T87" fmla="*/ 307217 h 863"/>
                <a:gd name="T88" fmla="*/ 780091 w 2006"/>
                <a:gd name="T89" fmla="*/ 308265 h 863"/>
                <a:gd name="T90" fmla="*/ 770933 w 2006"/>
                <a:gd name="T91" fmla="*/ 316653 h 863"/>
                <a:gd name="T92" fmla="*/ 782707 w 2006"/>
                <a:gd name="T93" fmla="*/ 324517 h 863"/>
                <a:gd name="T94" fmla="*/ 790992 w 2006"/>
                <a:gd name="T95" fmla="*/ 340769 h 863"/>
                <a:gd name="T96" fmla="*/ 799713 w 2006"/>
                <a:gd name="T97" fmla="*/ 361216 h 863"/>
                <a:gd name="T98" fmla="*/ 801021 w 2006"/>
                <a:gd name="T99" fmla="*/ 370128 h 863"/>
                <a:gd name="T100" fmla="*/ 801021 w 2006"/>
                <a:gd name="T101" fmla="*/ 395293 h 863"/>
                <a:gd name="T102" fmla="*/ 759160 w 2006"/>
                <a:gd name="T103" fmla="*/ 387953 h 863"/>
                <a:gd name="T104" fmla="*/ 643171 w 2006"/>
                <a:gd name="T105" fmla="*/ 400535 h 863"/>
                <a:gd name="T106" fmla="*/ 573840 w 2006"/>
                <a:gd name="T107" fmla="*/ 416787 h 863"/>
                <a:gd name="T108" fmla="*/ 497967 w 2006"/>
                <a:gd name="T109" fmla="*/ 439330 h 863"/>
                <a:gd name="T110" fmla="*/ 419915 w 2006"/>
                <a:gd name="T111" fmla="*/ 365410 h 863"/>
                <a:gd name="T112" fmla="*/ 298257 w 2006"/>
                <a:gd name="T113" fmla="*/ 307217 h 863"/>
                <a:gd name="T114" fmla="*/ 254652 w 2006"/>
                <a:gd name="T115" fmla="*/ 436185 h 8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06" h="863">
                  <a:moveTo>
                    <a:pt x="571" y="826"/>
                  </a:moveTo>
                  <a:lnTo>
                    <a:pt x="538" y="826"/>
                  </a:lnTo>
                  <a:lnTo>
                    <a:pt x="512" y="789"/>
                  </a:lnTo>
                  <a:lnTo>
                    <a:pt x="438" y="764"/>
                  </a:lnTo>
                  <a:lnTo>
                    <a:pt x="433" y="765"/>
                  </a:lnTo>
                  <a:lnTo>
                    <a:pt x="427" y="766"/>
                  </a:lnTo>
                  <a:lnTo>
                    <a:pt x="424" y="767"/>
                  </a:lnTo>
                  <a:lnTo>
                    <a:pt x="421" y="767"/>
                  </a:lnTo>
                  <a:lnTo>
                    <a:pt x="416" y="766"/>
                  </a:lnTo>
                  <a:lnTo>
                    <a:pt x="412" y="764"/>
                  </a:lnTo>
                  <a:lnTo>
                    <a:pt x="405" y="772"/>
                  </a:lnTo>
                  <a:lnTo>
                    <a:pt x="397" y="778"/>
                  </a:lnTo>
                  <a:lnTo>
                    <a:pt x="393" y="782"/>
                  </a:lnTo>
                  <a:lnTo>
                    <a:pt x="391" y="786"/>
                  </a:lnTo>
                  <a:lnTo>
                    <a:pt x="390" y="794"/>
                  </a:lnTo>
                  <a:lnTo>
                    <a:pt x="392" y="802"/>
                  </a:lnTo>
                  <a:lnTo>
                    <a:pt x="386" y="800"/>
                  </a:lnTo>
                  <a:lnTo>
                    <a:pt x="381" y="798"/>
                  </a:lnTo>
                  <a:lnTo>
                    <a:pt x="378" y="795"/>
                  </a:lnTo>
                  <a:lnTo>
                    <a:pt x="375" y="792"/>
                  </a:lnTo>
                  <a:lnTo>
                    <a:pt x="372" y="787"/>
                  </a:lnTo>
                  <a:lnTo>
                    <a:pt x="371" y="783"/>
                  </a:lnTo>
                  <a:lnTo>
                    <a:pt x="370" y="778"/>
                  </a:lnTo>
                  <a:lnTo>
                    <a:pt x="369" y="773"/>
                  </a:lnTo>
                  <a:lnTo>
                    <a:pt x="370" y="751"/>
                  </a:lnTo>
                  <a:lnTo>
                    <a:pt x="372" y="727"/>
                  </a:lnTo>
                  <a:lnTo>
                    <a:pt x="352" y="727"/>
                  </a:lnTo>
                  <a:lnTo>
                    <a:pt x="332" y="726"/>
                  </a:lnTo>
                  <a:lnTo>
                    <a:pt x="327" y="725"/>
                  </a:lnTo>
                  <a:lnTo>
                    <a:pt x="324" y="724"/>
                  </a:lnTo>
                  <a:lnTo>
                    <a:pt x="321" y="722"/>
                  </a:lnTo>
                  <a:lnTo>
                    <a:pt x="318" y="719"/>
                  </a:lnTo>
                  <a:lnTo>
                    <a:pt x="315" y="716"/>
                  </a:lnTo>
                  <a:lnTo>
                    <a:pt x="313" y="712"/>
                  </a:lnTo>
                  <a:lnTo>
                    <a:pt x="312" y="708"/>
                  </a:lnTo>
                  <a:lnTo>
                    <a:pt x="312" y="703"/>
                  </a:lnTo>
                  <a:lnTo>
                    <a:pt x="305" y="702"/>
                  </a:lnTo>
                  <a:lnTo>
                    <a:pt x="299" y="700"/>
                  </a:lnTo>
                  <a:lnTo>
                    <a:pt x="293" y="697"/>
                  </a:lnTo>
                  <a:lnTo>
                    <a:pt x="288" y="692"/>
                  </a:lnTo>
                  <a:lnTo>
                    <a:pt x="280" y="682"/>
                  </a:lnTo>
                  <a:lnTo>
                    <a:pt x="273" y="668"/>
                  </a:lnTo>
                  <a:lnTo>
                    <a:pt x="265" y="656"/>
                  </a:lnTo>
                  <a:lnTo>
                    <a:pt x="256" y="646"/>
                  </a:lnTo>
                  <a:lnTo>
                    <a:pt x="251" y="641"/>
                  </a:lnTo>
                  <a:lnTo>
                    <a:pt x="245" y="638"/>
                  </a:lnTo>
                  <a:lnTo>
                    <a:pt x="240" y="636"/>
                  </a:lnTo>
                  <a:lnTo>
                    <a:pt x="232" y="635"/>
                  </a:lnTo>
                  <a:lnTo>
                    <a:pt x="232" y="623"/>
                  </a:lnTo>
                  <a:lnTo>
                    <a:pt x="232" y="610"/>
                  </a:lnTo>
                  <a:lnTo>
                    <a:pt x="239" y="608"/>
                  </a:lnTo>
                  <a:lnTo>
                    <a:pt x="245" y="604"/>
                  </a:lnTo>
                  <a:lnTo>
                    <a:pt x="251" y="600"/>
                  </a:lnTo>
                  <a:lnTo>
                    <a:pt x="253" y="598"/>
                  </a:lnTo>
                  <a:lnTo>
                    <a:pt x="253" y="594"/>
                  </a:lnTo>
                  <a:lnTo>
                    <a:pt x="254" y="591"/>
                  </a:lnTo>
                  <a:lnTo>
                    <a:pt x="256" y="588"/>
                  </a:lnTo>
                  <a:lnTo>
                    <a:pt x="259" y="585"/>
                  </a:lnTo>
                  <a:lnTo>
                    <a:pt x="268" y="578"/>
                  </a:lnTo>
                  <a:lnTo>
                    <a:pt x="279" y="573"/>
                  </a:lnTo>
                  <a:lnTo>
                    <a:pt x="292" y="568"/>
                  </a:lnTo>
                  <a:lnTo>
                    <a:pt x="309" y="564"/>
                  </a:lnTo>
                  <a:lnTo>
                    <a:pt x="326" y="561"/>
                  </a:lnTo>
                  <a:lnTo>
                    <a:pt x="345" y="561"/>
                  </a:lnTo>
                  <a:lnTo>
                    <a:pt x="338" y="544"/>
                  </a:lnTo>
                  <a:lnTo>
                    <a:pt x="330" y="529"/>
                  </a:lnTo>
                  <a:lnTo>
                    <a:pt x="325" y="520"/>
                  </a:lnTo>
                  <a:lnTo>
                    <a:pt x="322" y="511"/>
                  </a:lnTo>
                  <a:lnTo>
                    <a:pt x="320" y="499"/>
                  </a:lnTo>
                  <a:lnTo>
                    <a:pt x="319" y="487"/>
                  </a:lnTo>
                  <a:lnTo>
                    <a:pt x="307" y="486"/>
                  </a:lnTo>
                  <a:lnTo>
                    <a:pt x="293" y="484"/>
                  </a:lnTo>
                  <a:lnTo>
                    <a:pt x="281" y="481"/>
                  </a:lnTo>
                  <a:lnTo>
                    <a:pt x="269" y="478"/>
                  </a:lnTo>
                  <a:lnTo>
                    <a:pt x="258" y="475"/>
                  </a:lnTo>
                  <a:lnTo>
                    <a:pt x="247" y="472"/>
                  </a:lnTo>
                  <a:lnTo>
                    <a:pt x="236" y="470"/>
                  </a:lnTo>
                  <a:lnTo>
                    <a:pt x="225" y="469"/>
                  </a:lnTo>
                  <a:lnTo>
                    <a:pt x="218" y="469"/>
                  </a:lnTo>
                  <a:lnTo>
                    <a:pt x="209" y="470"/>
                  </a:lnTo>
                  <a:lnTo>
                    <a:pt x="201" y="472"/>
                  </a:lnTo>
                  <a:lnTo>
                    <a:pt x="195" y="474"/>
                  </a:lnTo>
                  <a:lnTo>
                    <a:pt x="180" y="480"/>
                  </a:lnTo>
                  <a:lnTo>
                    <a:pt x="168" y="487"/>
                  </a:lnTo>
                  <a:lnTo>
                    <a:pt x="157" y="495"/>
                  </a:lnTo>
                  <a:lnTo>
                    <a:pt x="146" y="505"/>
                  </a:lnTo>
                  <a:lnTo>
                    <a:pt x="136" y="515"/>
                  </a:lnTo>
                  <a:lnTo>
                    <a:pt x="127" y="524"/>
                  </a:lnTo>
                  <a:lnTo>
                    <a:pt x="133" y="512"/>
                  </a:lnTo>
                  <a:lnTo>
                    <a:pt x="106" y="505"/>
                  </a:lnTo>
                  <a:lnTo>
                    <a:pt x="133" y="487"/>
                  </a:lnTo>
                  <a:lnTo>
                    <a:pt x="106" y="463"/>
                  </a:lnTo>
                  <a:lnTo>
                    <a:pt x="79" y="438"/>
                  </a:lnTo>
                  <a:lnTo>
                    <a:pt x="40" y="438"/>
                  </a:lnTo>
                  <a:lnTo>
                    <a:pt x="27" y="413"/>
                  </a:lnTo>
                  <a:lnTo>
                    <a:pt x="7" y="401"/>
                  </a:lnTo>
                  <a:lnTo>
                    <a:pt x="0" y="370"/>
                  </a:lnTo>
                  <a:lnTo>
                    <a:pt x="0" y="333"/>
                  </a:lnTo>
                  <a:lnTo>
                    <a:pt x="13" y="308"/>
                  </a:lnTo>
                  <a:lnTo>
                    <a:pt x="20" y="283"/>
                  </a:lnTo>
                  <a:lnTo>
                    <a:pt x="53" y="302"/>
                  </a:lnTo>
                  <a:lnTo>
                    <a:pt x="86" y="314"/>
                  </a:lnTo>
                  <a:lnTo>
                    <a:pt x="106" y="308"/>
                  </a:lnTo>
                  <a:lnTo>
                    <a:pt x="79" y="277"/>
                  </a:lnTo>
                  <a:lnTo>
                    <a:pt x="113" y="259"/>
                  </a:lnTo>
                  <a:lnTo>
                    <a:pt x="146" y="228"/>
                  </a:lnTo>
                  <a:lnTo>
                    <a:pt x="179" y="222"/>
                  </a:lnTo>
                  <a:lnTo>
                    <a:pt x="219" y="222"/>
                  </a:lnTo>
                  <a:lnTo>
                    <a:pt x="246" y="210"/>
                  </a:lnTo>
                  <a:lnTo>
                    <a:pt x="292" y="222"/>
                  </a:lnTo>
                  <a:lnTo>
                    <a:pt x="338" y="241"/>
                  </a:lnTo>
                  <a:lnTo>
                    <a:pt x="379" y="277"/>
                  </a:lnTo>
                  <a:lnTo>
                    <a:pt x="425" y="271"/>
                  </a:lnTo>
                  <a:lnTo>
                    <a:pt x="465" y="253"/>
                  </a:lnTo>
                  <a:lnTo>
                    <a:pt x="498" y="253"/>
                  </a:lnTo>
                  <a:lnTo>
                    <a:pt x="538" y="247"/>
                  </a:lnTo>
                  <a:lnTo>
                    <a:pt x="578" y="265"/>
                  </a:lnTo>
                  <a:lnTo>
                    <a:pt x="624" y="277"/>
                  </a:lnTo>
                  <a:lnTo>
                    <a:pt x="671" y="271"/>
                  </a:lnTo>
                  <a:lnTo>
                    <a:pt x="717" y="253"/>
                  </a:lnTo>
                  <a:lnTo>
                    <a:pt x="717" y="228"/>
                  </a:lnTo>
                  <a:lnTo>
                    <a:pt x="684" y="222"/>
                  </a:lnTo>
                  <a:lnTo>
                    <a:pt x="645" y="210"/>
                  </a:lnTo>
                  <a:lnTo>
                    <a:pt x="617" y="198"/>
                  </a:lnTo>
                  <a:lnTo>
                    <a:pt x="658" y="185"/>
                  </a:lnTo>
                  <a:lnTo>
                    <a:pt x="651" y="148"/>
                  </a:lnTo>
                  <a:lnTo>
                    <a:pt x="704" y="142"/>
                  </a:lnTo>
                  <a:lnTo>
                    <a:pt x="638" y="93"/>
                  </a:lnTo>
                  <a:lnTo>
                    <a:pt x="744" y="75"/>
                  </a:lnTo>
                  <a:lnTo>
                    <a:pt x="830" y="68"/>
                  </a:lnTo>
                  <a:lnTo>
                    <a:pt x="844" y="43"/>
                  </a:lnTo>
                  <a:lnTo>
                    <a:pt x="904" y="37"/>
                  </a:lnTo>
                  <a:lnTo>
                    <a:pt x="963" y="25"/>
                  </a:lnTo>
                  <a:lnTo>
                    <a:pt x="983" y="0"/>
                  </a:lnTo>
                  <a:lnTo>
                    <a:pt x="1050" y="13"/>
                  </a:lnTo>
                  <a:lnTo>
                    <a:pt x="1089" y="6"/>
                  </a:lnTo>
                  <a:lnTo>
                    <a:pt x="1116" y="25"/>
                  </a:lnTo>
                  <a:lnTo>
                    <a:pt x="1122" y="75"/>
                  </a:lnTo>
                  <a:lnTo>
                    <a:pt x="1163" y="75"/>
                  </a:lnTo>
                  <a:lnTo>
                    <a:pt x="1176" y="61"/>
                  </a:lnTo>
                  <a:lnTo>
                    <a:pt x="1196" y="75"/>
                  </a:lnTo>
                  <a:lnTo>
                    <a:pt x="1235" y="81"/>
                  </a:lnTo>
                  <a:lnTo>
                    <a:pt x="1255" y="81"/>
                  </a:lnTo>
                  <a:lnTo>
                    <a:pt x="1255" y="117"/>
                  </a:lnTo>
                  <a:lnTo>
                    <a:pt x="1296" y="111"/>
                  </a:lnTo>
                  <a:lnTo>
                    <a:pt x="1335" y="93"/>
                  </a:lnTo>
                  <a:lnTo>
                    <a:pt x="1375" y="61"/>
                  </a:lnTo>
                  <a:lnTo>
                    <a:pt x="1401" y="49"/>
                  </a:lnTo>
                  <a:lnTo>
                    <a:pt x="1401" y="81"/>
                  </a:lnTo>
                  <a:lnTo>
                    <a:pt x="1442" y="99"/>
                  </a:lnTo>
                  <a:lnTo>
                    <a:pt x="1488" y="117"/>
                  </a:lnTo>
                  <a:lnTo>
                    <a:pt x="1528" y="160"/>
                  </a:lnTo>
                  <a:lnTo>
                    <a:pt x="1581" y="204"/>
                  </a:lnTo>
                  <a:lnTo>
                    <a:pt x="1627" y="241"/>
                  </a:lnTo>
                  <a:lnTo>
                    <a:pt x="1647" y="271"/>
                  </a:lnTo>
                  <a:lnTo>
                    <a:pt x="1660" y="241"/>
                  </a:lnTo>
                  <a:lnTo>
                    <a:pt x="1688" y="235"/>
                  </a:lnTo>
                  <a:lnTo>
                    <a:pt x="1708" y="259"/>
                  </a:lnTo>
                  <a:lnTo>
                    <a:pt x="1747" y="271"/>
                  </a:lnTo>
                  <a:lnTo>
                    <a:pt x="1793" y="265"/>
                  </a:lnTo>
                  <a:lnTo>
                    <a:pt x="1821" y="253"/>
                  </a:lnTo>
                  <a:lnTo>
                    <a:pt x="1860" y="283"/>
                  </a:lnTo>
                  <a:lnTo>
                    <a:pt x="1906" y="308"/>
                  </a:lnTo>
                  <a:lnTo>
                    <a:pt x="1947" y="333"/>
                  </a:lnTo>
                  <a:lnTo>
                    <a:pt x="2000" y="339"/>
                  </a:lnTo>
                  <a:lnTo>
                    <a:pt x="2006" y="346"/>
                  </a:lnTo>
                  <a:lnTo>
                    <a:pt x="2005" y="358"/>
                  </a:lnTo>
                  <a:lnTo>
                    <a:pt x="2004" y="373"/>
                  </a:lnTo>
                  <a:lnTo>
                    <a:pt x="2004" y="377"/>
                  </a:lnTo>
                  <a:lnTo>
                    <a:pt x="2002" y="381"/>
                  </a:lnTo>
                  <a:lnTo>
                    <a:pt x="2000" y="385"/>
                  </a:lnTo>
                  <a:lnTo>
                    <a:pt x="1996" y="388"/>
                  </a:lnTo>
                  <a:lnTo>
                    <a:pt x="1993" y="392"/>
                  </a:lnTo>
                  <a:lnTo>
                    <a:pt x="1988" y="395"/>
                  </a:lnTo>
                  <a:lnTo>
                    <a:pt x="1981" y="399"/>
                  </a:lnTo>
                  <a:lnTo>
                    <a:pt x="1973" y="401"/>
                  </a:lnTo>
                  <a:lnTo>
                    <a:pt x="1969" y="401"/>
                  </a:lnTo>
                  <a:lnTo>
                    <a:pt x="1965" y="402"/>
                  </a:lnTo>
                  <a:lnTo>
                    <a:pt x="1962" y="403"/>
                  </a:lnTo>
                  <a:lnTo>
                    <a:pt x="1960" y="404"/>
                  </a:lnTo>
                  <a:lnTo>
                    <a:pt x="1959" y="406"/>
                  </a:lnTo>
                  <a:lnTo>
                    <a:pt x="1958" y="408"/>
                  </a:lnTo>
                  <a:lnTo>
                    <a:pt x="1958" y="410"/>
                  </a:lnTo>
                  <a:lnTo>
                    <a:pt x="1958" y="413"/>
                  </a:lnTo>
                  <a:lnTo>
                    <a:pt x="1963" y="425"/>
                  </a:lnTo>
                  <a:lnTo>
                    <a:pt x="1972" y="438"/>
                  </a:lnTo>
                  <a:lnTo>
                    <a:pt x="1977" y="445"/>
                  </a:lnTo>
                  <a:lnTo>
                    <a:pt x="1981" y="452"/>
                  </a:lnTo>
                  <a:lnTo>
                    <a:pt x="1983" y="460"/>
                  </a:lnTo>
                  <a:lnTo>
                    <a:pt x="1985" y="466"/>
                  </a:lnTo>
                  <a:lnTo>
                    <a:pt x="1985" y="469"/>
                  </a:lnTo>
                  <a:lnTo>
                    <a:pt x="1984" y="471"/>
                  </a:lnTo>
                  <a:lnTo>
                    <a:pt x="1983" y="474"/>
                  </a:lnTo>
                  <a:lnTo>
                    <a:pt x="1982" y="476"/>
                  </a:lnTo>
                  <a:lnTo>
                    <a:pt x="1979" y="478"/>
                  </a:lnTo>
                  <a:lnTo>
                    <a:pt x="1976" y="479"/>
                  </a:lnTo>
                  <a:lnTo>
                    <a:pt x="1971" y="480"/>
                  </a:lnTo>
                  <a:lnTo>
                    <a:pt x="1967" y="481"/>
                  </a:lnTo>
                  <a:lnTo>
                    <a:pt x="1954" y="481"/>
                  </a:lnTo>
                  <a:lnTo>
                    <a:pt x="1939" y="481"/>
                  </a:lnTo>
                  <a:lnTo>
                    <a:pt x="1932" y="481"/>
                  </a:lnTo>
                  <a:lnTo>
                    <a:pt x="1923" y="480"/>
                  </a:lnTo>
                  <a:lnTo>
                    <a:pt x="1913" y="478"/>
                  </a:lnTo>
                  <a:lnTo>
                    <a:pt x="1903" y="476"/>
                  </a:lnTo>
                  <a:lnTo>
                    <a:pt x="1893" y="474"/>
                  </a:lnTo>
                  <a:lnTo>
                    <a:pt x="1883" y="471"/>
                  </a:lnTo>
                  <a:lnTo>
                    <a:pt x="1875" y="467"/>
                  </a:lnTo>
                  <a:lnTo>
                    <a:pt x="1867" y="463"/>
                  </a:lnTo>
                  <a:lnTo>
                    <a:pt x="1865" y="468"/>
                  </a:lnTo>
                  <a:lnTo>
                    <a:pt x="1864" y="474"/>
                  </a:lnTo>
                  <a:lnTo>
                    <a:pt x="1865" y="482"/>
                  </a:lnTo>
                  <a:lnTo>
                    <a:pt x="1865" y="490"/>
                  </a:lnTo>
                  <a:lnTo>
                    <a:pt x="1869" y="508"/>
                  </a:lnTo>
                  <a:lnTo>
                    <a:pt x="1873" y="529"/>
                  </a:lnTo>
                  <a:lnTo>
                    <a:pt x="1878" y="548"/>
                  </a:lnTo>
                  <a:lnTo>
                    <a:pt x="1882" y="564"/>
                  </a:lnTo>
                  <a:lnTo>
                    <a:pt x="1882" y="572"/>
                  </a:lnTo>
                  <a:lnTo>
                    <a:pt x="1882" y="578"/>
                  </a:lnTo>
                  <a:lnTo>
                    <a:pt x="1882" y="583"/>
                  </a:lnTo>
                  <a:lnTo>
                    <a:pt x="1880" y="586"/>
                  </a:lnTo>
                  <a:lnTo>
                    <a:pt x="1854" y="584"/>
                  </a:lnTo>
                  <a:lnTo>
                    <a:pt x="1816" y="584"/>
                  </a:lnTo>
                  <a:lnTo>
                    <a:pt x="1806" y="585"/>
                  </a:lnTo>
                  <a:lnTo>
                    <a:pt x="1798" y="586"/>
                  </a:lnTo>
                  <a:lnTo>
                    <a:pt x="1789" y="588"/>
                  </a:lnTo>
                  <a:lnTo>
                    <a:pt x="1782" y="591"/>
                  </a:lnTo>
                  <a:lnTo>
                    <a:pt x="1776" y="594"/>
                  </a:lnTo>
                  <a:lnTo>
                    <a:pt x="1771" y="598"/>
                  </a:lnTo>
                  <a:lnTo>
                    <a:pt x="1769" y="601"/>
                  </a:lnTo>
                  <a:lnTo>
                    <a:pt x="1768" y="604"/>
                  </a:lnTo>
                  <a:lnTo>
                    <a:pt x="1767" y="607"/>
                  </a:lnTo>
                  <a:lnTo>
                    <a:pt x="1767" y="610"/>
                  </a:lnTo>
                  <a:lnTo>
                    <a:pt x="1778" y="612"/>
                  </a:lnTo>
                  <a:lnTo>
                    <a:pt x="1788" y="615"/>
                  </a:lnTo>
                  <a:lnTo>
                    <a:pt x="1795" y="619"/>
                  </a:lnTo>
                  <a:lnTo>
                    <a:pt x="1801" y="625"/>
                  </a:lnTo>
                  <a:lnTo>
                    <a:pt x="1805" y="631"/>
                  </a:lnTo>
                  <a:lnTo>
                    <a:pt x="1809" y="637"/>
                  </a:lnTo>
                  <a:lnTo>
                    <a:pt x="1812" y="644"/>
                  </a:lnTo>
                  <a:lnTo>
                    <a:pt x="1814" y="650"/>
                  </a:lnTo>
                  <a:lnTo>
                    <a:pt x="1817" y="664"/>
                  </a:lnTo>
                  <a:lnTo>
                    <a:pt x="1822" y="676"/>
                  </a:lnTo>
                  <a:lnTo>
                    <a:pt x="1824" y="682"/>
                  </a:lnTo>
                  <a:lnTo>
                    <a:pt x="1828" y="686"/>
                  </a:lnTo>
                  <a:lnTo>
                    <a:pt x="1834" y="689"/>
                  </a:lnTo>
                  <a:lnTo>
                    <a:pt x="1840" y="691"/>
                  </a:lnTo>
                  <a:lnTo>
                    <a:pt x="1838" y="695"/>
                  </a:lnTo>
                  <a:lnTo>
                    <a:pt x="1837" y="699"/>
                  </a:lnTo>
                  <a:lnTo>
                    <a:pt x="1837" y="702"/>
                  </a:lnTo>
                  <a:lnTo>
                    <a:pt x="1837" y="706"/>
                  </a:lnTo>
                  <a:lnTo>
                    <a:pt x="1839" y="713"/>
                  </a:lnTo>
                  <a:lnTo>
                    <a:pt x="1840" y="721"/>
                  </a:lnTo>
                  <a:lnTo>
                    <a:pt x="1840" y="735"/>
                  </a:lnTo>
                  <a:lnTo>
                    <a:pt x="1838" y="748"/>
                  </a:lnTo>
                  <a:lnTo>
                    <a:pt x="1837" y="754"/>
                  </a:lnTo>
                  <a:lnTo>
                    <a:pt x="1835" y="760"/>
                  </a:lnTo>
                  <a:lnTo>
                    <a:pt x="1832" y="765"/>
                  </a:lnTo>
                  <a:lnTo>
                    <a:pt x="1827" y="770"/>
                  </a:lnTo>
                  <a:lnTo>
                    <a:pt x="1814" y="764"/>
                  </a:lnTo>
                  <a:lnTo>
                    <a:pt x="1741" y="740"/>
                  </a:lnTo>
                  <a:lnTo>
                    <a:pt x="1674" y="740"/>
                  </a:lnTo>
                  <a:lnTo>
                    <a:pt x="1614" y="734"/>
                  </a:lnTo>
                  <a:lnTo>
                    <a:pt x="1534" y="727"/>
                  </a:lnTo>
                  <a:lnTo>
                    <a:pt x="1488" y="715"/>
                  </a:lnTo>
                  <a:lnTo>
                    <a:pt x="1475" y="764"/>
                  </a:lnTo>
                  <a:lnTo>
                    <a:pt x="1414" y="740"/>
                  </a:lnTo>
                  <a:lnTo>
                    <a:pt x="1368" y="734"/>
                  </a:lnTo>
                  <a:lnTo>
                    <a:pt x="1342" y="758"/>
                  </a:lnTo>
                  <a:lnTo>
                    <a:pt x="1342" y="770"/>
                  </a:lnTo>
                  <a:lnTo>
                    <a:pt x="1316" y="795"/>
                  </a:lnTo>
                  <a:lnTo>
                    <a:pt x="1282" y="808"/>
                  </a:lnTo>
                  <a:lnTo>
                    <a:pt x="1255" y="838"/>
                  </a:lnTo>
                  <a:lnTo>
                    <a:pt x="1235" y="863"/>
                  </a:lnTo>
                  <a:lnTo>
                    <a:pt x="1196" y="832"/>
                  </a:lnTo>
                  <a:lnTo>
                    <a:pt x="1142" y="838"/>
                  </a:lnTo>
                  <a:lnTo>
                    <a:pt x="1122" y="808"/>
                  </a:lnTo>
                  <a:lnTo>
                    <a:pt x="1083" y="746"/>
                  </a:lnTo>
                  <a:lnTo>
                    <a:pt x="1050" y="715"/>
                  </a:lnTo>
                  <a:lnTo>
                    <a:pt x="1003" y="685"/>
                  </a:lnTo>
                  <a:lnTo>
                    <a:pt x="963" y="697"/>
                  </a:lnTo>
                  <a:lnTo>
                    <a:pt x="917" y="691"/>
                  </a:lnTo>
                  <a:lnTo>
                    <a:pt x="857" y="697"/>
                  </a:lnTo>
                  <a:lnTo>
                    <a:pt x="730" y="616"/>
                  </a:lnTo>
                  <a:lnTo>
                    <a:pt x="682" y="595"/>
                  </a:lnTo>
                  <a:lnTo>
                    <a:pt x="684" y="586"/>
                  </a:lnTo>
                  <a:lnTo>
                    <a:pt x="638" y="548"/>
                  </a:lnTo>
                  <a:lnTo>
                    <a:pt x="610" y="580"/>
                  </a:lnTo>
                  <a:lnTo>
                    <a:pt x="525" y="604"/>
                  </a:lnTo>
                  <a:lnTo>
                    <a:pt x="565" y="826"/>
                  </a:lnTo>
                  <a:lnTo>
                    <a:pt x="584" y="832"/>
                  </a:lnTo>
                  <a:lnTo>
                    <a:pt x="571" y="82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05" name="Freeform 31">
              <a:extLst>
                <a:ext uri="{FF2B5EF4-FFF2-40B4-BE49-F238E27FC236}">
                  <a16:creationId xmlns:a16="http://schemas.microsoft.com/office/drawing/2014/main" id="{5D846B9F-7D1B-514F-B693-FF54F50DA509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7226866" y="3071534"/>
              <a:ext cx="499715" cy="276867"/>
            </a:xfrm>
            <a:custGeom>
              <a:avLst/>
              <a:gdLst>
                <a:gd name="T0" fmla="*/ 275062 w 950"/>
                <a:gd name="T1" fmla="*/ 235924 h 468"/>
                <a:gd name="T2" fmla="*/ 240571 w 950"/>
                <a:gd name="T3" fmla="*/ 222610 h 468"/>
                <a:gd name="T4" fmla="*/ 203063 w 950"/>
                <a:gd name="T5" fmla="*/ 200242 h 468"/>
                <a:gd name="T6" fmla="*/ 169004 w 950"/>
                <a:gd name="T7" fmla="*/ 163496 h 468"/>
                <a:gd name="T8" fmla="*/ 131495 w 950"/>
                <a:gd name="T9" fmla="*/ 137400 h 468"/>
                <a:gd name="T10" fmla="*/ 109076 w 950"/>
                <a:gd name="T11" fmla="*/ 111305 h 468"/>
                <a:gd name="T12" fmla="*/ 80190 w 950"/>
                <a:gd name="T13" fmla="*/ 91600 h 468"/>
                <a:gd name="T14" fmla="*/ 57341 w 950"/>
                <a:gd name="T15" fmla="*/ 101186 h 468"/>
                <a:gd name="T16" fmla="*/ 42682 w 950"/>
                <a:gd name="T17" fmla="*/ 127814 h 468"/>
                <a:gd name="T18" fmla="*/ 17245 w 950"/>
                <a:gd name="T19" fmla="*/ 131010 h 468"/>
                <a:gd name="T20" fmla="*/ 0 w 950"/>
                <a:gd name="T21" fmla="*/ 12781 h 468"/>
                <a:gd name="T22" fmla="*/ 34059 w 950"/>
                <a:gd name="T23" fmla="*/ 3195 h 468"/>
                <a:gd name="T24" fmla="*/ 57341 w 950"/>
                <a:gd name="T25" fmla="*/ 29291 h 468"/>
                <a:gd name="T26" fmla="*/ 67688 w 950"/>
                <a:gd name="T27" fmla="*/ 7988 h 468"/>
                <a:gd name="T28" fmla="*/ 143136 w 950"/>
                <a:gd name="T29" fmla="*/ 62310 h 468"/>
                <a:gd name="T30" fmla="*/ 188836 w 950"/>
                <a:gd name="T31" fmla="*/ 62310 h 468"/>
                <a:gd name="T32" fmla="*/ 226344 w 950"/>
                <a:gd name="T33" fmla="*/ 71896 h 468"/>
                <a:gd name="T34" fmla="*/ 257386 w 950"/>
                <a:gd name="T35" fmla="*/ 121424 h 468"/>
                <a:gd name="T36" fmla="*/ 289289 w 950"/>
                <a:gd name="T37" fmla="*/ 134205 h 468"/>
                <a:gd name="T38" fmla="*/ 314726 w 950"/>
                <a:gd name="T39" fmla="*/ 137400 h 468"/>
                <a:gd name="T40" fmla="*/ 341025 w 950"/>
                <a:gd name="T41" fmla="*/ 114500 h 468"/>
                <a:gd name="T42" fmla="*/ 363444 w 950"/>
                <a:gd name="T43" fmla="*/ 104382 h 468"/>
                <a:gd name="T44" fmla="*/ 355252 w 950"/>
                <a:gd name="T45" fmla="*/ 134205 h 468"/>
                <a:gd name="T46" fmla="*/ 375084 w 950"/>
                <a:gd name="T47" fmla="*/ 127814 h 468"/>
                <a:gd name="T48" fmla="*/ 409575 w 950"/>
                <a:gd name="T49" fmla="*/ 150714 h 468"/>
                <a:gd name="T50" fmla="*/ 380689 w 950"/>
                <a:gd name="T51" fmla="*/ 170419 h 468"/>
                <a:gd name="T52" fmla="*/ 355252 w 950"/>
                <a:gd name="T53" fmla="*/ 150714 h 468"/>
                <a:gd name="T54" fmla="*/ 329385 w 950"/>
                <a:gd name="T55" fmla="*/ 147519 h 468"/>
                <a:gd name="T56" fmla="*/ 317744 w 950"/>
                <a:gd name="T57" fmla="*/ 170419 h 468"/>
                <a:gd name="T58" fmla="*/ 294894 w 950"/>
                <a:gd name="T59" fmla="*/ 190124 h 468"/>
                <a:gd name="T60" fmla="*/ 306103 w 950"/>
                <a:gd name="T61" fmla="*/ 206633 h 468"/>
                <a:gd name="T62" fmla="*/ 320331 w 950"/>
                <a:gd name="T63" fmla="*/ 232729 h 468"/>
                <a:gd name="T64" fmla="*/ 309121 w 950"/>
                <a:gd name="T65" fmla="*/ 249238 h 468"/>
                <a:gd name="T66" fmla="*/ 303086 w 950"/>
                <a:gd name="T67" fmla="*/ 247640 h 468"/>
                <a:gd name="T68" fmla="*/ 294894 w 950"/>
                <a:gd name="T69" fmla="*/ 245510 h 468"/>
                <a:gd name="T70" fmla="*/ 283685 w 950"/>
                <a:gd name="T71" fmla="*/ 245510 h 4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50" h="468">
                  <a:moveTo>
                    <a:pt x="664" y="455"/>
                  </a:moveTo>
                  <a:lnTo>
                    <a:pt x="638" y="443"/>
                  </a:lnTo>
                  <a:lnTo>
                    <a:pt x="604" y="431"/>
                  </a:lnTo>
                  <a:lnTo>
                    <a:pt x="558" y="418"/>
                  </a:lnTo>
                  <a:lnTo>
                    <a:pt x="512" y="388"/>
                  </a:lnTo>
                  <a:lnTo>
                    <a:pt x="471" y="376"/>
                  </a:lnTo>
                  <a:lnTo>
                    <a:pt x="425" y="345"/>
                  </a:lnTo>
                  <a:lnTo>
                    <a:pt x="392" y="307"/>
                  </a:lnTo>
                  <a:lnTo>
                    <a:pt x="345" y="258"/>
                  </a:lnTo>
                  <a:lnTo>
                    <a:pt x="305" y="258"/>
                  </a:lnTo>
                  <a:lnTo>
                    <a:pt x="266" y="246"/>
                  </a:lnTo>
                  <a:lnTo>
                    <a:pt x="253" y="209"/>
                  </a:lnTo>
                  <a:lnTo>
                    <a:pt x="219" y="190"/>
                  </a:lnTo>
                  <a:lnTo>
                    <a:pt x="186" y="172"/>
                  </a:lnTo>
                  <a:lnTo>
                    <a:pt x="153" y="166"/>
                  </a:lnTo>
                  <a:lnTo>
                    <a:pt x="133" y="190"/>
                  </a:lnTo>
                  <a:lnTo>
                    <a:pt x="92" y="209"/>
                  </a:lnTo>
                  <a:lnTo>
                    <a:pt x="99" y="240"/>
                  </a:lnTo>
                  <a:lnTo>
                    <a:pt x="59" y="252"/>
                  </a:lnTo>
                  <a:lnTo>
                    <a:pt x="40" y="246"/>
                  </a:lnTo>
                  <a:lnTo>
                    <a:pt x="46" y="240"/>
                  </a:lnTo>
                  <a:lnTo>
                    <a:pt x="0" y="24"/>
                  </a:lnTo>
                  <a:lnTo>
                    <a:pt x="85" y="0"/>
                  </a:lnTo>
                  <a:lnTo>
                    <a:pt x="79" y="6"/>
                  </a:lnTo>
                  <a:lnTo>
                    <a:pt x="86" y="55"/>
                  </a:lnTo>
                  <a:lnTo>
                    <a:pt x="133" y="55"/>
                  </a:lnTo>
                  <a:lnTo>
                    <a:pt x="153" y="30"/>
                  </a:lnTo>
                  <a:lnTo>
                    <a:pt x="157" y="15"/>
                  </a:lnTo>
                  <a:lnTo>
                    <a:pt x="205" y="36"/>
                  </a:lnTo>
                  <a:lnTo>
                    <a:pt x="332" y="117"/>
                  </a:lnTo>
                  <a:lnTo>
                    <a:pt x="392" y="111"/>
                  </a:lnTo>
                  <a:lnTo>
                    <a:pt x="438" y="117"/>
                  </a:lnTo>
                  <a:lnTo>
                    <a:pt x="478" y="105"/>
                  </a:lnTo>
                  <a:lnTo>
                    <a:pt x="525" y="135"/>
                  </a:lnTo>
                  <a:lnTo>
                    <a:pt x="558" y="166"/>
                  </a:lnTo>
                  <a:lnTo>
                    <a:pt x="597" y="228"/>
                  </a:lnTo>
                  <a:lnTo>
                    <a:pt x="617" y="258"/>
                  </a:lnTo>
                  <a:lnTo>
                    <a:pt x="671" y="252"/>
                  </a:lnTo>
                  <a:lnTo>
                    <a:pt x="710" y="283"/>
                  </a:lnTo>
                  <a:lnTo>
                    <a:pt x="730" y="258"/>
                  </a:lnTo>
                  <a:lnTo>
                    <a:pt x="757" y="228"/>
                  </a:lnTo>
                  <a:lnTo>
                    <a:pt x="791" y="215"/>
                  </a:lnTo>
                  <a:lnTo>
                    <a:pt x="817" y="190"/>
                  </a:lnTo>
                  <a:lnTo>
                    <a:pt x="843" y="196"/>
                  </a:lnTo>
                  <a:lnTo>
                    <a:pt x="810" y="228"/>
                  </a:lnTo>
                  <a:lnTo>
                    <a:pt x="824" y="252"/>
                  </a:lnTo>
                  <a:lnTo>
                    <a:pt x="850" y="258"/>
                  </a:lnTo>
                  <a:lnTo>
                    <a:pt x="870" y="240"/>
                  </a:lnTo>
                  <a:lnTo>
                    <a:pt x="910" y="258"/>
                  </a:lnTo>
                  <a:lnTo>
                    <a:pt x="950" y="283"/>
                  </a:lnTo>
                  <a:lnTo>
                    <a:pt x="917" y="313"/>
                  </a:lnTo>
                  <a:lnTo>
                    <a:pt x="883" y="320"/>
                  </a:lnTo>
                  <a:lnTo>
                    <a:pt x="837" y="313"/>
                  </a:lnTo>
                  <a:lnTo>
                    <a:pt x="824" y="283"/>
                  </a:lnTo>
                  <a:lnTo>
                    <a:pt x="804" y="271"/>
                  </a:lnTo>
                  <a:lnTo>
                    <a:pt x="764" y="277"/>
                  </a:lnTo>
                  <a:lnTo>
                    <a:pt x="757" y="301"/>
                  </a:lnTo>
                  <a:lnTo>
                    <a:pt x="737" y="320"/>
                  </a:lnTo>
                  <a:lnTo>
                    <a:pt x="724" y="351"/>
                  </a:lnTo>
                  <a:lnTo>
                    <a:pt x="684" y="357"/>
                  </a:lnTo>
                  <a:lnTo>
                    <a:pt x="671" y="369"/>
                  </a:lnTo>
                  <a:lnTo>
                    <a:pt x="710" y="388"/>
                  </a:lnTo>
                  <a:lnTo>
                    <a:pt x="730" y="406"/>
                  </a:lnTo>
                  <a:lnTo>
                    <a:pt x="743" y="437"/>
                  </a:lnTo>
                  <a:lnTo>
                    <a:pt x="730" y="468"/>
                  </a:lnTo>
                  <a:lnTo>
                    <a:pt x="717" y="468"/>
                  </a:lnTo>
                  <a:lnTo>
                    <a:pt x="712" y="467"/>
                  </a:lnTo>
                  <a:lnTo>
                    <a:pt x="703" y="465"/>
                  </a:lnTo>
                  <a:lnTo>
                    <a:pt x="694" y="462"/>
                  </a:lnTo>
                  <a:lnTo>
                    <a:pt x="684" y="461"/>
                  </a:lnTo>
                  <a:lnTo>
                    <a:pt x="669" y="461"/>
                  </a:lnTo>
                  <a:lnTo>
                    <a:pt x="658" y="461"/>
                  </a:lnTo>
                  <a:lnTo>
                    <a:pt x="664" y="45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06" name="Freeform 34">
              <a:extLst>
                <a:ext uri="{FF2B5EF4-FFF2-40B4-BE49-F238E27FC236}">
                  <a16:creationId xmlns:a16="http://schemas.microsoft.com/office/drawing/2014/main" id="{3DFB58D4-C7E6-654A-B2DD-8F1F2EB6C364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6144148" y="2930456"/>
              <a:ext cx="153014" cy="63485"/>
            </a:xfrm>
            <a:custGeom>
              <a:avLst/>
              <a:gdLst>
                <a:gd name="T0" fmla="*/ 54117 w 292"/>
                <a:gd name="T1" fmla="*/ 0 h 99"/>
                <a:gd name="T2" fmla="*/ 65713 w 292"/>
                <a:gd name="T3" fmla="*/ 0 h 99"/>
                <a:gd name="T4" fmla="*/ 85040 w 292"/>
                <a:gd name="T5" fmla="*/ 577 h 99"/>
                <a:gd name="T6" fmla="*/ 107374 w 292"/>
                <a:gd name="T7" fmla="*/ 3464 h 99"/>
                <a:gd name="T8" fmla="*/ 125413 w 292"/>
                <a:gd name="T9" fmla="*/ 4041 h 99"/>
                <a:gd name="T10" fmla="*/ 124554 w 292"/>
                <a:gd name="T11" fmla="*/ 11545 h 99"/>
                <a:gd name="T12" fmla="*/ 122407 w 292"/>
                <a:gd name="T13" fmla="*/ 19050 h 99"/>
                <a:gd name="T14" fmla="*/ 119830 w 292"/>
                <a:gd name="T15" fmla="*/ 31750 h 99"/>
                <a:gd name="T16" fmla="*/ 57982 w 292"/>
                <a:gd name="T17" fmla="*/ 40409 h 99"/>
                <a:gd name="T18" fmla="*/ 42520 w 292"/>
                <a:gd name="T19" fmla="*/ 51377 h 99"/>
                <a:gd name="T20" fmla="*/ 33930 w 292"/>
                <a:gd name="T21" fmla="*/ 55418 h 99"/>
                <a:gd name="T22" fmla="*/ 28347 w 292"/>
                <a:gd name="T23" fmla="*/ 56573 h 99"/>
                <a:gd name="T24" fmla="*/ 23622 w 292"/>
                <a:gd name="T25" fmla="*/ 56573 h 99"/>
                <a:gd name="T26" fmla="*/ 19327 w 292"/>
                <a:gd name="T27" fmla="*/ 54264 h 99"/>
                <a:gd name="T28" fmla="*/ 14173 w 292"/>
                <a:gd name="T29" fmla="*/ 49645 h 99"/>
                <a:gd name="T30" fmla="*/ 8590 w 292"/>
                <a:gd name="T31" fmla="*/ 44450 h 99"/>
                <a:gd name="T32" fmla="*/ 3006 w 292"/>
                <a:gd name="T33" fmla="*/ 39832 h 99"/>
                <a:gd name="T34" fmla="*/ 429 w 292"/>
                <a:gd name="T35" fmla="*/ 32905 h 99"/>
                <a:gd name="T36" fmla="*/ 0 w 292"/>
                <a:gd name="T37" fmla="*/ 24245 h 99"/>
                <a:gd name="T38" fmla="*/ 429 w 292"/>
                <a:gd name="T39" fmla="*/ 14432 h 99"/>
                <a:gd name="T40" fmla="*/ 1288 w 292"/>
                <a:gd name="T41" fmla="*/ 11545 h 99"/>
                <a:gd name="T42" fmla="*/ 3865 w 292"/>
                <a:gd name="T43" fmla="*/ 10391 h 99"/>
                <a:gd name="T44" fmla="*/ 6442 w 292"/>
                <a:gd name="T45" fmla="*/ 12123 h 99"/>
                <a:gd name="T46" fmla="*/ 10737 w 292"/>
                <a:gd name="T47" fmla="*/ 16164 h 99"/>
                <a:gd name="T48" fmla="*/ 15032 w 292"/>
                <a:gd name="T49" fmla="*/ 18473 h 99"/>
                <a:gd name="T50" fmla="*/ 19327 w 292"/>
                <a:gd name="T51" fmla="*/ 19627 h 99"/>
                <a:gd name="T52" fmla="*/ 23193 w 292"/>
                <a:gd name="T53" fmla="*/ 19050 h 99"/>
                <a:gd name="T54" fmla="*/ 28776 w 292"/>
                <a:gd name="T55" fmla="*/ 16741 h 99"/>
                <a:gd name="T56" fmla="*/ 34789 w 292"/>
                <a:gd name="T57" fmla="*/ 10968 h 99"/>
                <a:gd name="T58" fmla="*/ 37796 w 292"/>
                <a:gd name="T59" fmla="*/ 6350 h 99"/>
                <a:gd name="T60" fmla="*/ 40373 w 292"/>
                <a:gd name="T61" fmla="*/ 3464 h 99"/>
                <a:gd name="T62" fmla="*/ 46815 w 292"/>
                <a:gd name="T63" fmla="*/ 577 h 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92" h="99">
                  <a:moveTo>
                    <a:pt x="113" y="0"/>
                  </a:moveTo>
                  <a:lnTo>
                    <a:pt x="126" y="0"/>
                  </a:lnTo>
                  <a:lnTo>
                    <a:pt x="138" y="0"/>
                  </a:lnTo>
                  <a:lnTo>
                    <a:pt x="153" y="0"/>
                  </a:lnTo>
                  <a:lnTo>
                    <a:pt x="172" y="0"/>
                  </a:lnTo>
                  <a:lnTo>
                    <a:pt x="198" y="1"/>
                  </a:lnTo>
                  <a:lnTo>
                    <a:pt x="224" y="3"/>
                  </a:lnTo>
                  <a:lnTo>
                    <a:pt x="250" y="6"/>
                  </a:lnTo>
                  <a:lnTo>
                    <a:pt x="279" y="7"/>
                  </a:lnTo>
                  <a:lnTo>
                    <a:pt x="292" y="7"/>
                  </a:lnTo>
                  <a:lnTo>
                    <a:pt x="292" y="14"/>
                  </a:lnTo>
                  <a:lnTo>
                    <a:pt x="290" y="20"/>
                  </a:lnTo>
                  <a:lnTo>
                    <a:pt x="288" y="27"/>
                  </a:lnTo>
                  <a:lnTo>
                    <a:pt x="285" y="33"/>
                  </a:lnTo>
                  <a:lnTo>
                    <a:pt x="281" y="45"/>
                  </a:lnTo>
                  <a:lnTo>
                    <a:pt x="279" y="55"/>
                  </a:lnTo>
                  <a:lnTo>
                    <a:pt x="153" y="62"/>
                  </a:lnTo>
                  <a:lnTo>
                    <a:pt x="135" y="70"/>
                  </a:lnTo>
                  <a:lnTo>
                    <a:pt x="111" y="83"/>
                  </a:lnTo>
                  <a:lnTo>
                    <a:pt x="99" y="89"/>
                  </a:lnTo>
                  <a:lnTo>
                    <a:pt x="86" y="94"/>
                  </a:lnTo>
                  <a:lnTo>
                    <a:pt x="79" y="96"/>
                  </a:lnTo>
                  <a:lnTo>
                    <a:pt x="72" y="97"/>
                  </a:lnTo>
                  <a:lnTo>
                    <a:pt x="66" y="98"/>
                  </a:lnTo>
                  <a:lnTo>
                    <a:pt x="60" y="99"/>
                  </a:lnTo>
                  <a:lnTo>
                    <a:pt x="55" y="98"/>
                  </a:lnTo>
                  <a:lnTo>
                    <a:pt x="51" y="97"/>
                  </a:lnTo>
                  <a:lnTo>
                    <a:pt x="45" y="94"/>
                  </a:lnTo>
                  <a:lnTo>
                    <a:pt x="41" y="92"/>
                  </a:lnTo>
                  <a:lnTo>
                    <a:pt x="33" y="86"/>
                  </a:lnTo>
                  <a:lnTo>
                    <a:pt x="26" y="80"/>
                  </a:lnTo>
                  <a:lnTo>
                    <a:pt x="20" y="77"/>
                  </a:lnTo>
                  <a:lnTo>
                    <a:pt x="11" y="72"/>
                  </a:lnTo>
                  <a:lnTo>
                    <a:pt x="7" y="69"/>
                  </a:lnTo>
                  <a:lnTo>
                    <a:pt x="3" y="64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20"/>
                  </a:lnTo>
                  <a:lnTo>
                    <a:pt x="5" y="18"/>
                  </a:lnTo>
                  <a:lnTo>
                    <a:pt x="9" y="18"/>
                  </a:lnTo>
                  <a:lnTo>
                    <a:pt x="11" y="19"/>
                  </a:lnTo>
                  <a:lnTo>
                    <a:pt x="15" y="21"/>
                  </a:lnTo>
                  <a:lnTo>
                    <a:pt x="20" y="25"/>
                  </a:lnTo>
                  <a:lnTo>
                    <a:pt x="25" y="28"/>
                  </a:lnTo>
                  <a:lnTo>
                    <a:pt x="30" y="30"/>
                  </a:lnTo>
                  <a:lnTo>
                    <a:pt x="35" y="32"/>
                  </a:lnTo>
                  <a:lnTo>
                    <a:pt x="40" y="33"/>
                  </a:lnTo>
                  <a:lnTo>
                    <a:pt x="45" y="34"/>
                  </a:lnTo>
                  <a:lnTo>
                    <a:pt x="49" y="34"/>
                  </a:lnTo>
                  <a:lnTo>
                    <a:pt x="54" y="33"/>
                  </a:lnTo>
                  <a:lnTo>
                    <a:pt x="58" y="32"/>
                  </a:lnTo>
                  <a:lnTo>
                    <a:pt x="67" y="29"/>
                  </a:lnTo>
                  <a:lnTo>
                    <a:pt x="75" y="25"/>
                  </a:lnTo>
                  <a:lnTo>
                    <a:pt x="81" y="19"/>
                  </a:lnTo>
                  <a:lnTo>
                    <a:pt x="87" y="13"/>
                  </a:lnTo>
                  <a:lnTo>
                    <a:pt x="88" y="11"/>
                  </a:lnTo>
                  <a:lnTo>
                    <a:pt x="91" y="8"/>
                  </a:lnTo>
                  <a:lnTo>
                    <a:pt x="94" y="6"/>
                  </a:lnTo>
                  <a:lnTo>
                    <a:pt x="100" y="3"/>
                  </a:lnTo>
                  <a:lnTo>
                    <a:pt x="109" y="1"/>
                  </a:lnTo>
                  <a:lnTo>
                    <a:pt x="11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07" name="Freeform 36">
              <a:extLst>
                <a:ext uri="{FF2B5EF4-FFF2-40B4-BE49-F238E27FC236}">
                  <a16:creationId xmlns:a16="http://schemas.microsoft.com/office/drawing/2014/main" id="{C8FCA821-7D4C-CD48-9ABB-4D619F28C711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7343077" y="3736364"/>
              <a:ext cx="17431" cy="63485"/>
            </a:xfrm>
            <a:custGeom>
              <a:avLst/>
              <a:gdLst>
                <a:gd name="T0" fmla="*/ 14287 w 40"/>
                <a:gd name="T1" fmla="*/ 57150 h 56"/>
                <a:gd name="T2" fmla="*/ 13215 w 40"/>
                <a:gd name="T3" fmla="*/ 46945 h 56"/>
                <a:gd name="T4" fmla="*/ 11787 w 40"/>
                <a:gd name="T5" fmla="*/ 38780 h 56"/>
                <a:gd name="T6" fmla="*/ 10001 w 40"/>
                <a:gd name="T7" fmla="*/ 32657 h 56"/>
                <a:gd name="T8" fmla="*/ 8215 w 40"/>
                <a:gd name="T9" fmla="*/ 28575 h 56"/>
                <a:gd name="T10" fmla="*/ 3929 w 40"/>
                <a:gd name="T11" fmla="*/ 21431 h 56"/>
                <a:gd name="T12" fmla="*/ 0 w 40"/>
                <a:gd name="T13" fmla="*/ 12246 h 56"/>
                <a:gd name="T14" fmla="*/ 4643 w 40"/>
                <a:gd name="T15" fmla="*/ 4082 h 56"/>
                <a:gd name="T16" fmla="*/ 7144 w 40"/>
                <a:gd name="T17" fmla="*/ 0 h 56"/>
                <a:gd name="T18" fmla="*/ 10001 w 40"/>
                <a:gd name="T19" fmla="*/ 12246 h 56"/>
                <a:gd name="T20" fmla="*/ 12501 w 40"/>
                <a:gd name="T21" fmla="*/ 22452 h 56"/>
                <a:gd name="T22" fmla="*/ 13215 w 40"/>
                <a:gd name="T23" fmla="*/ 25513 h 56"/>
                <a:gd name="T24" fmla="*/ 13930 w 40"/>
                <a:gd name="T25" fmla="*/ 29596 h 56"/>
                <a:gd name="T26" fmla="*/ 13930 w 40"/>
                <a:gd name="T27" fmla="*/ 33678 h 56"/>
                <a:gd name="T28" fmla="*/ 14287 w 40"/>
                <a:gd name="T29" fmla="*/ 37760 h 56"/>
                <a:gd name="T30" fmla="*/ 14287 w 40"/>
                <a:gd name="T31" fmla="*/ 44904 h 56"/>
                <a:gd name="T32" fmla="*/ 14287 w 40"/>
                <a:gd name="T33" fmla="*/ 46945 h 56"/>
                <a:gd name="T34" fmla="*/ 14287 w 40"/>
                <a:gd name="T35" fmla="*/ 50006 h 56"/>
                <a:gd name="T36" fmla="*/ 14287 w 40"/>
                <a:gd name="T37" fmla="*/ 57150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" h="56">
                  <a:moveTo>
                    <a:pt x="40" y="56"/>
                  </a:moveTo>
                  <a:lnTo>
                    <a:pt x="37" y="46"/>
                  </a:lnTo>
                  <a:lnTo>
                    <a:pt x="33" y="38"/>
                  </a:lnTo>
                  <a:lnTo>
                    <a:pt x="28" y="32"/>
                  </a:lnTo>
                  <a:lnTo>
                    <a:pt x="23" y="28"/>
                  </a:lnTo>
                  <a:lnTo>
                    <a:pt x="11" y="21"/>
                  </a:lnTo>
                  <a:lnTo>
                    <a:pt x="0" y="12"/>
                  </a:lnTo>
                  <a:lnTo>
                    <a:pt x="13" y="4"/>
                  </a:lnTo>
                  <a:lnTo>
                    <a:pt x="20" y="0"/>
                  </a:lnTo>
                  <a:lnTo>
                    <a:pt x="28" y="12"/>
                  </a:lnTo>
                  <a:lnTo>
                    <a:pt x="35" y="22"/>
                  </a:lnTo>
                  <a:lnTo>
                    <a:pt x="37" y="25"/>
                  </a:lnTo>
                  <a:lnTo>
                    <a:pt x="39" y="29"/>
                  </a:lnTo>
                  <a:lnTo>
                    <a:pt x="39" y="33"/>
                  </a:lnTo>
                  <a:lnTo>
                    <a:pt x="40" y="37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40" y="49"/>
                  </a:lnTo>
                  <a:lnTo>
                    <a:pt x="40" y="5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08" name="Freeform 42">
              <a:extLst>
                <a:ext uri="{FF2B5EF4-FFF2-40B4-BE49-F238E27FC236}">
                  <a16:creationId xmlns:a16="http://schemas.microsoft.com/office/drawing/2014/main" id="{38CACB38-94CF-8244-9DC2-8631D7CBCE13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734666" y="4036155"/>
              <a:ext cx="1937" cy="65248"/>
            </a:xfrm>
            <a:custGeom>
              <a:avLst/>
              <a:gdLst>
                <a:gd name="T0" fmla="*/ 0 w 7"/>
                <a:gd name="T1" fmla="*/ 0 h 13"/>
                <a:gd name="T2" fmla="*/ 1588 w 7"/>
                <a:gd name="T3" fmla="*/ 58737 h 13"/>
                <a:gd name="T4" fmla="*/ 1588 w 7"/>
                <a:gd name="T5" fmla="*/ 31628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3">
                  <a:moveTo>
                    <a:pt x="0" y="0"/>
                  </a:moveTo>
                  <a:lnTo>
                    <a:pt x="7" y="13"/>
                  </a:lnTo>
                  <a:lnTo>
                    <a:pt x="7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09" name="Freeform 43">
              <a:extLst>
                <a:ext uri="{FF2B5EF4-FFF2-40B4-BE49-F238E27FC236}">
                  <a16:creationId xmlns:a16="http://schemas.microsoft.com/office/drawing/2014/main" id="{4DF3FDAF-A3F5-F646-807E-4ED1F54DA0EB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750161" y="4037918"/>
              <a:ext cx="7747" cy="65249"/>
            </a:xfrm>
            <a:custGeom>
              <a:avLst/>
              <a:gdLst>
                <a:gd name="T0" fmla="*/ 0 w 20"/>
                <a:gd name="T1" fmla="*/ 0 h 6"/>
                <a:gd name="T2" fmla="*/ 2223 w 20"/>
                <a:gd name="T3" fmla="*/ 29369 h 6"/>
                <a:gd name="T4" fmla="*/ 6350 w 20"/>
                <a:gd name="T5" fmla="*/ 58738 h 6"/>
                <a:gd name="T6" fmla="*/ 0 w 20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6">
                  <a:moveTo>
                    <a:pt x="0" y="0"/>
                  </a:moveTo>
                  <a:lnTo>
                    <a:pt x="7" y="3"/>
                  </a:lnTo>
                  <a:lnTo>
                    <a:pt x="20" y="6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0" name="Freeform 44">
              <a:extLst>
                <a:ext uri="{FF2B5EF4-FFF2-40B4-BE49-F238E27FC236}">
                  <a16:creationId xmlns:a16="http://schemas.microsoft.com/office/drawing/2014/main" id="{B5ED40A1-56D6-9C42-B248-1FA95D39153C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767595" y="4027337"/>
              <a:ext cx="9684" cy="63485"/>
            </a:xfrm>
            <a:custGeom>
              <a:avLst/>
              <a:gdLst>
                <a:gd name="T0" fmla="*/ 0 w 14"/>
                <a:gd name="T1" fmla="*/ 57150 h 12"/>
                <a:gd name="T2" fmla="*/ 7937 w 14"/>
                <a:gd name="T3" fmla="*/ 0 h 12"/>
                <a:gd name="T4" fmla="*/ 0 w 14"/>
                <a:gd name="T5" fmla="*/ 5715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2">
                  <a:moveTo>
                    <a:pt x="0" y="12"/>
                  </a:move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1" name="Freeform 45">
              <a:extLst>
                <a:ext uri="{FF2B5EF4-FFF2-40B4-BE49-F238E27FC236}">
                  <a16:creationId xmlns:a16="http://schemas.microsoft.com/office/drawing/2014/main" id="{0AF21680-ADC8-9043-9853-70745F579955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742414" y="4018521"/>
              <a:ext cx="13559" cy="65248"/>
            </a:xfrm>
            <a:custGeom>
              <a:avLst/>
              <a:gdLst>
                <a:gd name="T0" fmla="*/ 0 w 27"/>
                <a:gd name="T1" fmla="*/ 0 h 7"/>
                <a:gd name="T2" fmla="*/ 0 w 27"/>
                <a:gd name="T3" fmla="*/ 33564 h 7"/>
                <a:gd name="T4" fmla="*/ 823 w 27"/>
                <a:gd name="T5" fmla="*/ 50346 h 7"/>
                <a:gd name="T6" fmla="*/ 2881 w 27"/>
                <a:gd name="T7" fmla="*/ 58737 h 7"/>
                <a:gd name="T8" fmla="*/ 4116 w 27"/>
                <a:gd name="T9" fmla="*/ 58737 h 7"/>
                <a:gd name="T10" fmla="*/ 6174 w 27"/>
                <a:gd name="T11" fmla="*/ 50346 h 7"/>
                <a:gd name="T12" fmla="*/ 7820 w 27"/>
                <a:gd name="T13" fmla="*/ 33564 h 7"/>
                <a:gd name="T14" fmla="*/ 9467 w 27"/>
                <a:gd name="T15" fmla="*/ 16782 h 7"/>
                <a:gd name="T16" fmla="*/ 11113 w 27"/>
                <a:gd name="T17" fmla="*/ 0 h 7"/>
                <a:gd name="T18" fmla="*/ 0 w 27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" h="7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5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2" name="Freeform 46">
              <a:extLst>
                <a:ext uri="{FF2B5EF4-FFF2-40B4-BE49-F238E27FC236}">
                  <a16:creationId xmlns:a16="http://schemas.microsoft.com/office/drawing/2014/main" id="{E8110C25-B34E-C043-A757-EA7616C9E25B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802459" y="4050263"/>
              <a:ext cx="17431" cy="67012"/>
            </a:xfrm>
            <a:custGeom>
              <a:avLst/>
              <a:gdLst>
                <a:gd name="T0" fmla="*/ 0 w 27"/>
                <a:gd name="T1" fmla="*/ 0 h 6"/>
                <a:gd name="T2" fmla="*/ 5821 w 27"/>
                <a:gd name="T3" fmla="*/ 30163 h 6"/>
                <a:gd name="T4" fmla="*/ 14287 w 27"/>
                <a:gd name="T5" fmla="*/ 60325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6">
                  <a:moveTo>
                    <a:pt x="0" y="0"/>
                  </a:moveTo>
                  <a:lnTo>
                    <a:pt x="11" y="3"/>
                  </a:lnTo>
                  <a:lnTo>
                    <a:pt x="27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3" name="Line 47">
              <a:extLst>
                <a:ext uri="{FF2B5EF4-FFF2-40B4-BE49-F238E27FC236}">
                  <a16:creationId xmlns:a16="http://schemas.microsoft.com/office/drawing/2014/main" id="{72C170BA-CD54-3741-98F8-D781F87D55EE}"/>
                </a:ext>
              </a:extLst>
            </p:cNvPr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 flipV="1">
              <a:off x="3812143" y="4046736"/>
              <a:ext cx="7747" cy="10581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4" name="Line 48">
              <a:extLst>
                <a:ext uri="{FF2B5EF4-FFF2-40B4-BE49-F238E27FC236}">
                  <a16:creationId xmlns:a16="http://schemas.microsoft.com/office/drawing/2014/main" id="{4F6BD4FC-AEB7-C64C-A674-704DB8148D8F}"/>
                </a:ext>
              </a:extLst>
            </p:cNvPr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3812143" y="4074952"/>
              <a:ext cx="7747" cy="12344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5" name="Freeform 49">
              <a:extLst>
                <a:ext uri="{FF2B5EF4-FFF2-40B4-BE49-F238E27FC236}">
                  <a16:creationId xmlns:a16="http://schemas.microsoft.com/office/drawing/2014/main" id="{4E9CDB60-855D-5042-9D58-A98F9FA754BB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3812143" y="4069660"/>
              <a:ext cx="13559" cy="65249"/>
            </a:xfrm>
            <a:custGeom>
              <a:avLst/>
              <a:gdLst>
                <a:gd name="T0" fmla="*/ 0 w 20"/>
                <a:gd name="T1" fmla="*/ 58738 h 24"/>
                <a:gd name="T2" fmla="*/ 1111 w 20"/>
                <a:gd name="T3" fmla="*/ 58738 h 24"/>
                <a:gd name="T4" fmla="*/ 3334 w 20"/>
                <a:gd name="T5" fmla="*/ 53843 h 24"/>
                <a:gd name="T6" fmla="*/ 5001 w 20"/>
                <a:gd name="T7" fmla="*/ 48948 h 24"/>
                <a:gd name="T8" fmla="*/ 6668 w 20"/>
                <a:gd name="T9" fmla="*/ 39159 h 24"/>
                <a:gd name="T10" fmla="*/ 8335 w 20"/>
                <a:gd name="T11" fmla="*/ 31816 h 24"/>
                <a:gd name="T12" fmla="*/ 10002 w 20"/>
                <a:gd name="T13" fmla="*/ 22027 h 24"/>
                <a:gd name="T14" fmla="*/ 10557 w 20"/>
                <a:gd name="T15" fmla="*/ 9790 h 24"/>
                <a:gd name="T16" fmla="*/ 11113 w 20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4">
                  <a:moveTo>
                    <a:pt x="0" y="24"/>
                  </a:moveTo>
                  <a:lnTo>
                    <a:pt x="2" y="24"/>
                  </a:lnTo>
                  <a:lnTo>
                    <a:pt x="6" y="22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5" y="13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6" name="Freeform 50">
              <a:extLst>
                <a:ext uri="{FF2B5EF4-FFF2-40B4-BE49-F238E27FC236}">
                  <a16:creationId xmlns:a16="http://schemas.microsoft.com/office/drawing/2014/main" id="{A8914987-DFA3-BF49-91F8-DB7B9F1A7C92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3819890" y="4101402"/>
              <a:ext cx="21306" cy="61722"/>
            </a:xfrm>
            <a:custGeom>
              <a:avLst/>
              <a:gdLst>
                <a:gd name="T0" fmla="*/ 6879 w 33"/>
                <a:gd name="T1" fmla="*/ 15558 h 25"/>
                <a:gd name="T2" fmla="*/ 0 w 33"/>
                <a:gd name="T3" fmla="*/ 42228 h 25"/>
                <a:gd name="T4" fmla="*/ 5292 w 33"/>
                <a:gd name="T5" fmla="*/ 44450 h 25"/>
                <a:gd name="T6" fmla="*/ 10054 w 33"/>
                <a:gd name="T7" fmla="*/ 48895 h 25"/>
                <a:gd name="T8" fmla="*/ 14288 w 33"/>
                <a:gd name="T9" fmla="*/ 55563 h 25"/>
                <a:gd name="T10" fmla="*/ 17463 w 33"/>
                <a:gd name="T11" fmla="*/ 55563 h 25"/>
                <a:gd name="T12" fmla="*/ 17463 w 33"/>
                <a:gd name="T13" fmla="*/ 0 h 25"/>
                <a:gd name="T14" fmla="*/ 14288 w 33"/>
                <a:gd name="T15" fmla="*/ 0 h 25"/>
                <a:gd name="T16" fmla="*/ 6879 w 33"/>
                <a:gd name="T17" fmla="*/ 1555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13" y="7"/>
                  </a:moveTo>
                  <a:lnTo>
                    <a:pt x="0" y="19"/>
                  </a:lnTo>
                  <a:lnTo>
                    <a:pt x="10" y="20"/>
                  </a:lnTo>
                  <a:lnTo>
                    <a:pt x="19" y="22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3" y="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7" name="Freeform 51">
              <a:extLst>
                <a:ext uri="{FF2B5EF4-FFF2-40B4-BE49-F238E27FC236}">
                  <a16:creationId xmlns:a16="http://schemas.microsoft.com/office/drawing/2014/main" id="{5AC78DCC-FC57-8745-B020-42596325531F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3827638" y="4154308"/>
              <a:ext cx="19369" cy="63485"/>
            </a:xfrm>
            <a:custGeom>
              <a:avLst/>
              <a:gdLst>
                <a:gd name="T0" fmla="*/ 0 w 40"/>
                <a:gd name="T1" fmla="*/ 0 h 18"/>
                <a:gd name="T2" fmla="*/ 1191 w 40"/>
                <a:gd name="T3" fmla="*/ 19050 h 18"/>
                <a:gd name="T4" fmla="*/ 2381 w 40"/>
                <a:gd name="T5" fmla="*/ 34925 h 18"/>
                <a:gd name="T6" fmla="*/ 3969 w 40"/>
                <a:gd name="T7" fmla="*/ 44450 h 18"/>
                <a:gd name="T8" fmla="*/ 5953 w 40"/>
                <a:gd name="T9" fmla="*/ 50800 h 18"/>
                <a:gd name="T10" fmla="*/ 10716 w 40"/>
                <a:gd name="T11" fmla="*/ 57150 h 18"/>
                <a:gd name="T12" fmla="*/ 15875 w 40"/>
                <a:gd name="T13" fmla="*/ 57150 h 18"/>
                <a:gd name="T14" fmla="*/ 15875 w 40"/>
                <a:gd name="T15" fmla="*/ 0 h 18"/>
                <a:gd name="T16" fmla="*/ 11906 w 40"/>
                <a:gd name="T17" fmla="*/ 0 h 18"/>
                <a:gd name="T18" fmla="*/ 7938 w 40"/>
                <a:gd name="T19" fmla="*/ 0 h 18"/>
                <a:gd name="T20" fmla="*/ 3969 w 40"/>
                <a:gd name="T21" fmla="*/ 0 h 18"/>
                <a:gd name="T22" fmla="*/ 0 w 4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" h="18">
                  <a:moveTo>
                    <a:pt x="0" y="0"/>
                  </a:moveTo>
                  <a:lnTo>
                    <a:pt x="3" y="6"/>
                  </a:lnTo>
                  <a:lnTo>
                    <a:pt x="6" y="11"/>
                  </a:lnTo>
                  <a:lnTo>
                    <a:pt x="10" y="14"/>
                  </a:lnTo>
                  <a:lnTo>
                    <a:pt x="15" y="16"/>
                  </a:lnTo>
                  <a:lnTo>
                    <a:pt x="27" y="18"/>
                  </a:lnTo>
                  <a:lnTo>
                    <a:pt x="40" y="18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8" name="Freeform 52">
              <a:extLst>
                <a:ext uri="{FF2B5EF4-FFF2-40B4-BE49-F238E27FC236}">
                  <a16:creationId xmlns:a16="http://schemas.microsoft.com/office/drawing/2014/main" id="{F234A939-8488-524D-A48A-FB69E1DE1D81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839259" y="4182523"/>
              <a:ext cx="3874" cy="63485"/>
            </a:xfrm>
            <a:custGeom>
              <a:avLst/>
              <a:gdLst>
                <a:gd name="T0" fmla="*/ 1155 w 11"/>
                <a:gd name="T1" fmla="*/ 57150 h 32"/>
                <a:gd name="T2" fmla="*/ 1732 w 11"/>
                <a:gd name="T3" fmla="*/ 50006 h 32"/>
                <a:gd name="T4" fmla="*/ 2309 w 11"/>
                <a:gd name="T5" fmla="*/ 44648 h 32"/>
                <a:gd name="T6" fmla="*/ 2598 w 11"/>
                <a:gd name="T7" fmla="*/ 39291 h 32"/>
                <a:gd name="T8" fmla="*/ 2886 w 11"/>
                <a:gd name="T9" fmla="*/ 32147 h 32"/>
                <a:gd name="T10" fmla="*/ 3175 w 11"/>
                <a:gd name="T11" fmla="*/ 16073 h 32"/>
                <a:gd name="T12" fmla="*/ 3175 w 11"/>
                <a:gd name="T13" fmla="*/ 0 h 32"/>
                <a:gd name="T14" fmla="*/ 1732 w 11"/>
                <a:gd name="T15" fmla="*/ 5358 h 32"/>
                <a:gd name="T16" fmla="*/ 866 w 11"/>
                <a:gd name="T17" fmla="*/ 12502 h 32"/>
                <a:gd name="T18" fmla="*/ 289 w 11"/>
                <a:gd name="T19" fmla="*/ 19645 h 32"/>
                <a:gd name="T20" fmla="*/ 0 w 11"/>
                <a:gd name="T21" fmla="*/ 28575 h 32"/>
                <a:gd name="T22" fmla="*/ 0 w 11"/>
                <a:gd name="T23" fmla="*/ 35719 h 32"/>
                <a:gd name="T24" fmla="*/ 289 w 11"/>
                <a:gd name="T25" fmla="*/ 42863 h 32"/>
                <a:gd name="T26" fmla="*/ 577 w 11"/>
                <a:gd name="T27" fmla="*/ 50006 h 32"/>
                <a:gd name="T28" fmla="*/ 1155 w 11"/>
                <a:gd name="T29" fmla="*/ 57150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" h="32">
                  <a:moveTo>
                    <a:pt x="4" y="32"/>
                  </a:moveTo>
                  <a:lnTo>
                    <a:pt x="6" y="28"/>
                  </a:lnTo>
                  <a:lnTo>
                    <a:pt x="8" y="25"/>
                  </a:lnTo>
                  <a:lnTo>
                    <a:pt x="9" y="22"/>
                  </a:lnTo>
                  <a:lnTo>
                    <a:pt x="10" y="18"/>
                  </a:lnTo>
                  <a:lnTo>
                    <a:pt x="11" y="9"/>
                  </a:lnTo>
                  <a:lnTo>
                    <a:pt x="11" y="0"/>
                  </a:lnTo>
                  <a:lnTo>
                    <a:pt x="6" y="3"/>
                  </a:lnTo>
                  <a:lnTo>
                    <a:pt x="3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4" y="3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9" name="Freeform 53">
              <a:extLst>
                <a:ext uri="{FF2B5EF4-FFF2-40B4-BE49-F238E27FC236}">
                  <a16:creationId xmlns:a16="http://schemas.microsoft.com/office/drawing/2014/main" id="{67074ED2-EE3B-4443-AE83-14B9DC28DD56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866374" y="4216028"/>
              <a:ext cx="1937" cy="61721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55562 h 24"/>
                <a:gd name="T4" fmla="*/ 1588 w 14"/>
                <a:gd name="T5" fmla="*/ 27781 h 24"/>
                <a:gd name="T6" fmla="*/ 0 w 1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4">
                  <a:moveTo>
                    <a:pt x="0" y="0"/>
                  </a:moveTo>
                  <a:lnTo>
                    <a:pt x="0" y="24"/>
                  </a:lnTo>
                  <a:lnTo>
                    <a:pt x="14" y="12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0" name="Freeform 54">
              <a:extLst>
                <a:ext uri="{FF2B5EF4-FFF2-40B4-BE49-F238E27FC236}">
                  <a16:creationId xmlns:a16="http://schemas.microsoft.com/office/drawing/2014/main" id="{48DEB04F-BE3D-9541-8843-D218E64518F7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819890" y="4230135"/>
              <a:ext cx="19369" cy="65248"/>
            </a:xfrm>
            <a:custGeom>
              <a:avLst/>
              <a:gdLst>
                <a:gd name="T0" fmla="*/ 0 w 27"/>
                <a:gd name="T1" fmla="*/ 39158 h 18"/>
                <a:gd name="T2" fmla="*/ 4116 w 27"/>
                <a:gd name="T3" fmla="*/ 48948 h 18"/>
                <a:gd name="T4" fmla="*/ 7644 w 27"/>
                <a:gd name="T5" fmla="*/ 58737 h 18"/>
                <a:gd name="T6" fmla="*/ 12935 w 27"/>
                <a:gd name="T7" fmla="*/ 22842 h 18"/>
                <a:gd name="T8" fmla="*/ 15875 w 27"/>
                <a:gd name="T9" fmla="*/ 0 h 18"/>
                <a:gd name="T10" fmla="*/ 12935 w 27"/>
                <a:gd name="T11" fmla="*/ 0 h 18"/>
                <a:gd name="T12" fmla="*/ 10583 w 27"/>
                <a:gd name="T13" fmla="*/ 3263 h 18"/>
                <a:gd name="T14" fmla="*/ 7644 w 27"/>
                <a:gd name="T15" fmla="*/ 6526 h 18"/>
                <a:gd name="T16" fmla="*/ 5880 w 27"/>
                <a:gd name="T17" fmla="*/ 13053 h 18"/>
                <a:gd name="T18" fmla="*/ 2940 w 27"/>
                <a:gd name="T19" fmla="*/ 26105 h 18"/>
                <a:gd name="T20" fmla="*/ 0 w 27"/>
                <a:gd name="T21" fmla="*/ 39158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" h="18">
                  <a:moveTo>
                    <a:pt x="0" y="12"/>
                  </a:moveTo>
                  <a:lnTo>
                    <a:pt x="7" y="15"/>
                  </a:lnTo>
                  <a:lnTo>
                    <a:pt x="13" y="18"/>
                  </a:lnTo>
                  <a:lnTo>
                    <a:pt x="22" y="7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5" y="8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1" name="Freeform 55">
              <a:extLst>
                <a:ext uri="{FF2B5EF4-FFF2-40B4-BE49-F238E27FC236}">
                  <a16:creationId xmlns:a16="http://schemas.microsoft.com/office/drawing/2014/main" id="{993A3333-FD8A-EE43-A8DE-BC880F1614DD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802459" y="4302438"/>
              <a:ext cx="29053" cy="63485"/>
            </a:xfrm>
            <a:custGeom>
              <a:avLst/>
              <a:gdLst>
                <a:gd name="T0" fmla="*/ 0 w 47"/>
                <a:gd name="T1" fmla="*/ 41988 h 49"/>
                <a:gd name="T2" fmla="*/ 507 w 47"/>
                <a:gd name="T3" fmla="*/ 45487 h 49"/>
                <a:gd name="T4" fmla="*/ 1013 w 47"/>
                <a:gd name="T5" fmla="*/ 47819 h 49"/>
                <a:gd name="T6" fmla="*/ 2027 w 47"/>
                <a:gd name="T7" fmla="*/ 50152 h 49"/>
                <a:gd name="T8" fmla="*/ 3040 w 47"/>
                <a:gd name="T9" fmla="*/ 52485 h 49"/>
                <a:gd name="T10" fmla="*/ 6080 w 47"/>
                <a:gd name="T11" fmla="*/ 55984 h 49"/>
                <a:gd name="T12" fmla="*/ 7093 w 47"/>
                <a:gd name="T13" fmla="*/ 57150 h 49"/>
                <a:gd name="T14" fmla="*/ 9119 w 47"/>
                <a:gd name="T15" fmla="*/ 57150 h 49"/>
                <a:gd name="T16" fmla="*/ 12159 w 47"/>
                <a:gd name="T17" fmla="*/ 53651 h 49"/>
                <a:gd name="T18" fmla="*/ 14693 w 47"/>
                <a:gd name="T19" fmla="*/ 48986 h 49"/>
                <a:gd name="T20" fmla="*/ 17732 w 47"/>
                <a:gd name="T21" fmla="*/ 45487 h 49"/>
                <a:gd name="T22" fmla="*/ 19759 w 47"/>
                <a:gd name="T23" fmla="*/ 40821 h 49"/>
                <a:gd name="T24" fmla="*/ 22292 w 47"/>
                <a:gd name="T25" fmla="*/ 36156 h 49"/>
                <a:gd name="T26" fmla="*/ 23305 w 47"/>
                <a:gd name="T27" fmla="*/ 31491 h 49"/>
                <a:gd name="T28" fmla="*/ 23812 w 47"/>
                <a:gd name="T29" fmla="*/ 27992 h 49"/>
                <a:gd name="T30" fmla="*/ 23812 w 47"/>
                <a:gd name="T31" fmla="*/ 13996 h 49"/>
                <a:gd name="T32" fmla="*/ 23812 w 47"/>
                <a:gd name="T33" fmla="*/ 0 h 49"/>
                <a:gd name="T34" fmla="*/ 13679 w 47"/>
                <a:gd name="T35" fmla="*/ 0 h 49"/>
                <a:gd name="T36" fmla="*/ 8613 w 47"/>
                <a:gd name="T37" fmla="*/ 9331 h 49"/>
                <a:gd name="T38" fmla="*/ 4560 w 47"/>
                <a:gd name="T39" fmla="*/ 18661 h 49"/>
                <a:gd name="T40" fmla="*/ 2533 w 47"/>
                <a:gd name="T41" fmla="*/ 23327 h 49"/>
                <a:gd name="T42" fmla="*/ 1013 w 47"/>
                <a:gd name="T43" fmla="*/ 29158 h 49"/>
                <a:gd name="T44" fmla="*/ 507 w 47"/>
                <a:gd name="T45" fmla="*/ 34990 h 49"/>
                <a:gd name="T46" fmla="*/ 0 w 47"/>
                <a:gd name="T47" fmla="*/ 41988 h 4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7" h="49">
                  <a:moveTo>
                    <a:pt x="0" y="36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5"/>
                  </a:lnTo>
                  <a:lnTo>
                    <a:pt x="12" y="48"/>
                  </a:lnTo>
                  <a:lnTo>
                    <a:pt x="14" y="49"/>
                  </a:lnTo>
                  <a:lnTo>
                    <a:pt x="18" y="49"/>
                  </a:lnTo>
                  <a:lnTo>
                    <a:pt x="24" y="46"/>
                  </a:lnTo>
                  <a:lnTo>
                    <a:pt x="29" y="42"/>
                  </a:lnTo>
                  <a:lnTo>
                    <a:pt x="35" y="39"/>
                  </a:lnTo>
                  <a:lnTo>
                    <a:pt x="39" y="35"/>
                  </a:lnTo>
                  <a:lnTo>
                    <a:pt x="44" y="31"/>
                  </a:lnTo>
                  <a:lnTo>
                    <a:pt x="46" y="27"/>
                  </a:lnTo>
                  <a:lnTo>
                    <a:pt x="47" y="24"/>
                  </a:lnTo>
                  <a:lnTo>
                    <a:pt x="47" y="12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17" y="8"/>
                  </a:lnTo>
                  <a:lnTo>
                    <a:pt x="9" y="16"/>
                  </a:lnTo>
                  <a:lnTo>
                    <a:pt x="5" y="20"/>
                  </a:lnTo>
                  <a:lnTo>
                    <a:pt x="2" y="25"/>
                  </a:lnTo>
                  <a:lnTo>
                    <a:pt x="1" y="30"/>
                  </a:lnTo>
                  <a:lnTo>
                    <a:pt x="0" y="3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2" name="Freeform 56">
              <a:extLst>
                <a:ext uri="{FF2B5EF4-FFF2-40B4-BE49-F238E27FC236}">
                  <a16:creationId xmlns:a16="http://schemas.microsoft.com/office/drawing/2014/main" id="{95213CC5-72E7-A442-AE6D-846A54DFB299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825701" y="4275987"/>
              <a:ext cx="15495" cy="63485"/>
            </a:xfrm>
            <a:custGeom>
              <a:avLst/>
              <a:gdLst>
                <a:gd name="T0" fmla="*/ 0 w 26"/>
                <a:gd name="T1" fmla="*/ 0 h 9"/>
                <a:gd name="T2" fmla="*/ 0 w 26"/>
                <a:gd name="T3" fmla="*/ 25400 h 9"/>
                <a:gd name="T4" fmla="*/ 1465 w 26"/>
                <a:gd name="T5" fmla="*/ 44450 h 9"/>
                <a:gd name="T6" fmla="*/ 2931 w 26"/>
                <a:gd name="T7" fmla="*/ 50800 h 9"/>
                <a:gd name="T8" fmla="*/ 5373 w 26"/>
                <a:gd name="T9" fmla="*/ 57150 h 9"/>
                <a:gd name="T10" fmla="*/ 7327 w 26"/>
                <a:gd name="T11" fmla="*/ 50800 h 9"/>
                <a:gd name="T12" fmla="*/ 9769 w 26"/>
                <a:gd name="T13" fmla="*/ 44450 h 9"/>
                <a:gd name="T14" fmla="*/ 11235 w 26"/>
                <a:gd name="T15" fmla="*/ 25400 h 9"/>
                <a:gd name="T16" fmla="*/ 12700 w 26"/>
                <a:gd name="T17" fmla="*/ 0 h 9"/>
                <a:gd name="T18" fmla="*/ 0 w 26"/>
                <a:gd name="T19" fmla="*/ 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" h="9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6" y="8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20" y="7"/>
                  </a:lnTo>
                  <a:lnTo>
                    <a:pt x="23" y="4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3" name="Freeform 70">
              <a:extLst>
                <a:ext uri="{FF2B5EF4-FFF2-40B4-BE49-F238E27FC236}">
                  <a16:creationId xmlns:a16="http://schemas.microsoft.com/office/drawing/2014/main" id="{75E54BBC-6720-AA4E-94BD-D2AE3D2BD6E0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10451774" y="5411663"/>
              <a:ext cx="11621" cy="65248"/>
            </a:xfrm>
            <a:custGeom>
              <a:avLst/>
              <a:gdLst>
                <a:gd name="T0" fmla="*/ 0 w 26"/>
                <a:gd name="T1" fmla="*/ 58737 h 18"/>
                <a:gd name="T2" fmla="*/ 0 w 26"/>
                <a:gd name="T3" fmla="*/ 0 h 18"/>
                <a:gd name="T4" fmla="*/ 9525 w 26"/>
                <a:gd name="T5" fmla="*/ 0 h 18"/>
                <a:gd name="T6" fmla="*/ 2198 w 26"/>
                <a:gd name="T7" fmla="*/ 39158 h 18"/>
                <a:gd name="T8" fmla="*/ 2198 w 26"/>
                <a:gd name="T9" fmla="*/ 1957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18">
                  <a:moveTo>
                    <a:pt x="0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6" y="12"/>
                  </a:lnTo>
                  <a:lnTo>
                    <a:pt x="6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4" name="Freeform 72">
              <a:extLst>
                <a:ext uri="{FF2B5EF4-FFF2-40B4-BE49-F238E27FC236}">
                  <a16:creationId xmlns:a16="http://schemas.microsoft.com/office/drawing/2014/main" id="{28F91A4B-85BC-AA43-9F15-ECF83E8696BC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10591228" y="5281167"/>
              <a:ext cx="17432" cy="63485"/>
            </a:xfrm>
            <a:custGeom>
              <a:avLst/>
              <a:gdLst>
                <a:gd name="T0" fmla="*/ 0 w 27"/>
                <a:gd name="T1" fmla="*/ 0 h 30"/>
                <a:gd name="T2" fmla="*/ 529 w 27"/>
                <a:gd name="T3" fmla="*/ 9525 h 30"/>
                <a:gd name="T4" fmla="*/ 1588 w 27"/>
                <a:gd name="T5" fmla="*/ 20955 h 30"/>
                <a:gd name="T6" fmla="*/ 2117 w 27"/>
                <a:gd name="T7" fmla="*/ 26670 h 30"/>
                <a:gd name="T8" fmla="*/ 2117 w 27"/>
                <a:gd name="T9" fmla="*/ 36195 h 30"/>
                <a:gd name="T10" fmla="*/ 1588 w 27"/>
                <a:gd name="T11" fmla="*/ 45720 h 30"/>
                <a:gd name="T12" fmla="*/ 0 w 27"/>
                <a:gd name="T13" fmla="*/ 57150 h 30"/>
                <a:gd name="T14" fmla="*/ 8996 w 27"/>
                <a:gd name="T15" fmla="*/ 51435 h 30"/>
                <a:gd name="T16" fmla="*/ 14288 w 27"/>
                <a:gd name="T17" fmla="*/ 45720 h 30"/>
                <a:gd name="T18" fmla="*/ 12171 w 27"/>
                <a:gd name="T19" fmla="*/ 38100 h 30"/>
                <a:gd name="T20" fmla="*/ 8996 w 27"/>
                <a:gd name="T21" fmla="*/ 22860 h 30"/>
                <a:gd name="T22" fmla="*/ 5821 w 27"/>
                <a:gd name="T23" fmla="*/ 15240 h 30"/>
                <a:gd name="T24" fmla="*/ 3704 w 27"/>
                <a:gd name="T25" fmla="*/ 7620 h 30"/>
                <a:gd name="T26" fmla="*/ 2117 w 27"/>
                <a:gd name="T27" fmla="*/ 1905 h 30"/>
                <a:gd name="T28" fmla="*/ 0 w 27"/>
                <a:gd name="T29" fmla="*/ 0 h 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" h="30">
                  <a:moveTo>
                    <a:pt x="0" y="0"/>
                  </a:moveTo>
                  <a:lnTo>
                    <a:pt x="1" y="5"/>
                  </a:lnTo>
                  <a:lnTo>
                    <a:pt x="3" y="11"/>
                  </a:lnTo>
                  <a:lnTo>
                    <a:pt x="4" y="14"/>
                  </a:lnTo>
                  <a:lnTo>
                    <a:pt x="4" y="19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17" y="27"/>
                  </a:lnTo>
                  <a:lnTo>
                    <a:pt x="27" y="24"/>
                  </a:lnTo>
                  <a:lnTo>
                    <a:pt x="23" y="20"/>
                  </a:lnTo>
                  <a:lnTo>
                    <a:pt x="17" y="12"/>
                  </a:lnTo>
                  <a:lnTo>
                    <a:pt x="11" y="8"/>
                  </a:lnTo>
                  <a:lnTo>
                    <a:pt x="7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5" name="Freeform 77">
              <a:extLst>
                <a:ext uri="{FF2B5EF4-FFF2-40B4-BE49-F238E27FC236}">
                  <a16:creationId xmlns:a16="http://schemas.microsoft.com/office/drawing/2014/main" id="{06E8F6F3-3232-9347-A59F-67631F771D6A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9777738" y="4367687"/>
              <a:ext cx="11621" cy="63485"/>
            </a:xfrm>
            <a:custGeom>
              <a:avLst/>
              <a:gdLst>
                <a:gd name="T0" fmla="*/ 0 w 21"/>
                <a:gd name="T1" fmla="*/ 39636 h 62"/>
                <a:gd name="T2" fmla="*/ 454 w 21"/>
                <a:gd name="T3" fmla="*/ 26731 h 62"/>
                <a:gd name="T4" fmla="*/ 1361 w 21"/>
                <a:gd name="T5" fmla="*/ 15670 h 62"/>
                <a:gd name="T6" fmla="*/ 1814 w 21"/>
                <a:gd name="T7" fmla="*/ 10140 h 62"/>
                <a:gd name="T8" fmla="*/ 2721 w 21"/>
                <a:gd name="T9" fmla="*/ 6452 h 62"/>
                <a:gd name="T10" fmla="*/ 4082 w 21"/>
                <a:gd name="T11" fmla="*/ 2765 h 62"/>
                <a:gd name="T12" fmla="*/ 6804 w 21"/>
                <a:gd name="T13" fmla="*/ 0 h 62"/>
                <a:gd name="T14" fmla="*/ 6804 w 21"/>
                <a:gd name="T15" fmla="*/ 13827 h 62"/>
                <a:gd name="T16" fmla="*/ 8164 w 21"/>
                <a:gd name="T17" fmla="*/ 28575 h 62"/>
                <a:gd name="T18" fmla="*/ 9071 w 21"/>
                <a:gd name="T19" fmla="*/ 40558 h 62"/>
                <a:gd name="T20" fmla="*/ 9525 w 21"/>
                <a:gd name="T21" fmla="*/ 45167 h 62"/>
                <a:gd name="T22" fmla="*/ 4536 w 21"/>
                <a:gd name="T23" fmla="*/ 50698 h 62"/>
                <a:gd name="T24" fmla="*/ 0 w 21"/>
                <a:gd name="T25" fmla="*/ 57150 h 62"/>
                <a:gd name="T26" fmla="*/ 0 w 21"/>
                <a:gd name="T27" fmla="*/ 39636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" h="62">
                  <a:moveTo>
                    <a:pt x="0" y="43"/>
                  </a:moveTo>
                  <a:lnTo>
                    <a:pt x="1" y="29"/>
                  </a:lnTo>
                  <a:lnTo>
                    <a:pt x="3" y="17"/>
                  </a:lnTo>
                  <a:lnTo>
                    <a:pt x="4" y="11"/>
                  </a:lnTo>
                  <a:lnTo>
                    <a:pt x="6" y="7"/>
                  </a:lnTo>
                  <a:lnTo>
                    <a:pt x="9" y="3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18" y="31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10" y="55"/>
                  </a:lnTo>
                  <a:lnTo>
                    <a:pt x="0" y="62"/>
                  </a:lnTo>
                  <a:lnTo>
                    <a:pt x="0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6" name="Freeform 78">
              <a:extLst>
                <a:ext uri="{FF2B5EF4-FFF2-40B4-BE49-F238E27FC236}">
                  <a16:creationId xmlns:a16="http://schemas.microsoft.com/office/drawing/2014/main" id="{755FEEE4-CA5C-AB42-93DF-546D7B449045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10664828" y="5369340"/>
              <a:ext cx="17432" cy="63485"/>
            </a:xfrm>
            <a:custGeom>
              <a:avLst/>
              <a:gdLst>
                <a:gd name="T0" fmla="*/ 0 w 33"/>
                <a:gd name="T1" fmla="*/ 0 h 24"/>
                <a:gd name="T2" fmla="*/ 2165 w 33"/>
                <a:gd name="T3" fmla="*/ 11906 h 24"/>
                <a:gd name="T4" fmla="*/ 4330 w 33"/>
                <a:gd name="T5" fmla="*/ 23813 h 24"/>
                <a:gd name="T6" fmla="*/ 4763 w 33"/>
                <a:gd name="T7" fmla="*/ 30956 h 24"/>
                <a:gd name="T8" fmla="*/ 5196 w 33"/>
                <a:gd name="T9" fmla="*/ 38100 h 24"/>
                <a:gd name="T10" fmla="*/ 5629 w 33"/>
                <a:gd name="T11" fmla="*/ 47625 h 24"/>
                <a:gd name="T12" fmla="*/ 5629 w 33"/>
                <a:gd name="T13" fmla="*/ 57150 h 24"/>
                <a:gd name="T14" fmla="*/ 14288 w 33"/>
                <a:gd name="T15" fmla="*/ 0 h 24"/>
                <a:gd name="T16" fmla="*/ 10391 w 33"/>
                <a:gd name="T17" fmla="*/ 0 h 24"/>
                <a:gd name="T18" fmla="*/ 6928 w 33"/>
                <a:gd name="T19" fmla="*/ 0 h 24"/>
                <a:gd name="T20" fmla="*/ 3897 w 33"/>
                <a:gd name="T21" fmla="*/ 0 h 24"/>
                <a:gd name="T22" fmla="*/ 0 w 33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24">
                  <a:moveTo>
                    <a:pt x="0" y="0"/>
                  </a:moveTo>
                  <a:lnTo>
                    <a:pt x="5" y="5"/>
                  </a:lnTo>
                  <a:lnTo>
                    <a:pt x="10" y="10"/>
                  </a:lnTo>
                  <a:lnTo>
                    <a:pt x="11" y="13"/>
                  </a:lnTo>
                  <a:lnTo>
                    <a:pt x="12" y="16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7" name="Freeform 79">
              <a:extLst>
                <a:ext uri="{FF2B5EF4-FFF2-40B4-BE49-F238E27FC236}">
                  <a16:creationId xmlns:a16="http://schemas.microsoft.com/office/drawing/2014/main" id="{C461DCA0-C6D4-0A4A-B776-C090CAC87052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10691945" y="5379921"/>
              <a:ext cx="21306" cy="65248"/>
            </a:xfrm>
            <a:custGeom>
              <a:avLst/>
              <a:gdLst>
                <a:gd name="T0" fmla="*/ 13759 w 33"/>
                <a:gd name="T1" fmla="*/ 58737 h 25"/>
                <a:gd name="T2" fmla="*/ 15346 w 33"/>
                <a:gd name="T3" fmla="*/ 51689 h 25"/>
                <a:gd name="T4" fmla="*/ 17463 w 33"/>
                <a:gd name="T5" fmla="*/ 42291 h 25"/>
                <a:gd name="T6" fmla="*/ 17463 w 33"/>
                <a:gd name="T7" fmla="*/ 0 h 25"/>
                <a:gd name="T8" fmla="*/ 13230 w 33"/>
                <a:gd name="T9" fmla="*/ 0 h 25"/>
                <a:gd name="T10" fmla="*/ 8467 w 33"/>
                <a:gd name="T11" fmla="*/ 0 h 25"/>
                <a:gd name="T12" fmla="*/ 3175 w 33"/>
                <a:gd name="T13" fmla="*/ 0 h 25"/>
                <a:gd name="T14" fmla="*/ 0 w 33"/>
                <a:gd name="T15" fmla="*/ 0 h 25"/>
                <a:gd name="T16" fmla="*/ 13759 w 33"/>
                <a:gd name="T17" fmla="*/ 5873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25">
                  <a:moveTo>
                    <a:pt x="26" y="25"/>
                  </a:moveTo>
                  <a:lnTo>
                    <a:pt x="29" y="22"/>
                  </a:lnTo>
                  <a:lnTo>
                    <a:pt x="33" y="18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6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26" y="2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8" name="Freeform 80">
              <a:extLst>
                <a:ext uri="{FF2B5EF4-FFF2-40B4-BE49-F238E27FC236}">
                  <a16:creationId xmlns:a16="http://schemas.microsoft.com/office/drawing/2014/main" id="{E30C652B-CC27-5749-A05A-0AD2C93D6360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9855213" y="4355342"/>
              <a:ext cx="1937" cy="61722"/>
            </a:xfrm>
            <a:custGeom>
              <a:avLst/>
              <a:gdLst>
                <a:gd name="T0" fmla="*/ 0 w 7"/>
                <a:gd name="T1" fmla="*/ 0 h 55563"/>
                <a:gd name="T2" fmla="*/ 1588 w 7"/>
                <a:gd name="T3" fmla="*/ 0 h 55563"/>
                <a:gd name="T4" fmla="*/ 0 w 7"/>
                <a:gd name="T5" fmla="*/ 0 h 5556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55563">
                  <a:moveTo>
                    <a:pt x="0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9" name="Freeform 81">
              <a:extLst>
                <a:ext uri="{FF2B5EF4-FFF2-40B4-BE49-F238E27FC236}">
                  <a16:creationId xmlns:a16="http://schemas.microsoft.com/office/drawing/2014/main" id="{2DE5FF31-7437-044D-B958-26D9312EB3E1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9926878" y="4293622"/>
              <a:ext cx="7747" cy="63485"/>
            </a:xfrm>
            <a:custGeom>
              <a:avLst/>
              <a:gdLst>
                <a:gd name="T0" fmla="*/ 6350 w 16"/>
                <a:gd name="T1" fmla="*/ 0 h 25"/>
                <a:gd name="T2" fmla="*/ 6350 w 16"/>
                <a:gd name="T3" fmla="*/ 13716 h 25"/>
                <a:gd name="T4" fmla="*/ 5556 w 16"/>
                <a:gd name="T5" fmla="*/ 29718 h 25"/>
                <a:gd name="T6" fmla="*/ 5159 w 16"/>
                <a:gd name="T7" fmla="*/ 36576 h 25"/>
                <a:gd name="T8" fmla="*/ 4366 w 16"/>
                <a:gd name="T9" fmla="*/ 45720 h 25"/>
                <a:gd name="T10" fmla="*/ 2778 w 16"/>
                <a:gd name="T11" fmla="*/ 52578 h 25"/>
                <a:gd name="T12" fmla="*/ 1191 w 16"/>
                <a:gd name="T13" fmla="*/ 57150 h 25"/>
                <a:gd name="T14" fmla="*/ 397 w 16"/>
                <a:gd name="T15" fmla="*/ 54864 h 25"/>
                <a:gd name="T16" fmla="*/ 0 w 16"/>
                <a:gd name="T17" fmla="*/ 48006 h 25"/>
                <a:gd name="T18" fmla="*/ 397 w 16"/>
                <a:gd name="T19" fmla="*/ 41148 h 25"/>
                <a:gd name="T20" fmla="*/ 794 w 16"/>
                <a:gd name="T21" fmla="*/ 29718 h 25"/>
                <a:gd name="T22" fmla="*/ 1588 w 16"/>
                <a:gd name="T23" fmla="*/ 20574 h 25"/>
                <a:gd name="T24" fmla="*/ 2778 w 16"/>
                <a:gd name="T25" fmla="*/ 9144 h 25"/>
                <a:gd name="T26" fmla="*/ 4366 w 16"/>
                <a:gd name="T27" fmla="*/ 2286 h 25"/>
                <a:gd name="T28" fmla="*/ 6350 w 16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" h="25">
                  <a:moveTo>
                    <a:pt x="16" y="0"/>
                  </a:moveTo>
                  <a:lnTo>
                    <a:pt x="16" y="6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1" y="20"/>
                  </a:lnTo>
                  <a:lnTo>
                    <a:pt x="7" y="23"/>
                  </a:lnTo>
                  <a:lnTo>
                    <a:pt x="3" y="25"/>
                  </a:lnTo>
                  <a:lnTo>
                    <a:pt x="1" y="24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0" name="Freeform 82">
              <a:extLst>
                <a:ext uri="{FF2B5EF4-FFF2-40B4-BE49-F238E27FC236}">
                  <a16:creationId xmlns:a16="http://schemas.microsoft.com/office/drawing/2014/main" id="{138C5801-67FA-2D4E-B694-EC968FB8FBFE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10064396" y="4170178"/>
              <a:ext cx="5811" cy="63485"/>
            </a:xfrm>
            <a:custGeom>
              <a:avLst/>
              <a:gdLst>
                <a:gd name="T0" fmla="*/ 0 w 14"/>
                <a:gd name="T1" fmla="*/ 0 h 18"/>
                <a:gd name="T2" fmla="*/ 1021 w 14"/>
                <a:gd name="T3" fmla="*/ 3175 h 18"/>
                <a:gd name="T4" fmla="*/ 1701 w 14"/>
                <a:gd name="T5" fmla="*/ 6350 h 18"/>
                <a:gd name="T6" fmla="*/ 2382 w 14"/>
                <a:gd name="T7" fmla="*/ 12700 h 18"/>
                <a:gd name="T8" fmla="*/ 3062 w 14"/>
                <a:gd name="T9" fmla="*/ 22225 h 18"/>
                <a:gd name="T10" fmla="*/ 4423 w 14"/>
                <a:gd name="T11" fmla="*/ 41275 h 18"/>
                <a:gd name="T12" fmla="*/ 4763 w 14"/>
                <a:gd name="T13" fmla="*/ 57150 h 18"/>
                <a:gd name="T14" fmla="*/ 0 w 14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8">
                  <a:moveTo>
                    <a:pt x="0" y="0"/>
                  </a:moveTo>
                  <a:lnTo>
                    <a:pt x="3" y="1"/>
                  </a:lnTo>
                  <a:lnTo>
                    <a:pt x="5" y="2"/>
                  </a:lnTo>
                  <a:lnTo>
                    <a:pt x="7" y="4"/>
                  </a:lnTo>
                  <a:lnTo>
                    <a:pt x="9" y="7"/>
                  </a:lnTo>
                  <a:lnTo>
                    <a:pt x="13" y="13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1" name="Freeform 83">
              <a:extLst>
                <a:ext uri="{FF2B5EF4-FFF2-40B4-BE49-F238E27FC236}">
                  <a16:creationId xmlns:a16="http://schemas.microsoft.com/office/drawing/2014/main" id="{FC174727-BE24-D845-986C-3BC0DEF25591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10250338" y="4946107"/>
              <a:ext cx="32927" cy="65248"/>
            </a:xfrm>
            <a:custGeom>
              <a:avLst/>
              <a:gdLst>
                <a:gd name="T0" fmla="*/ 0 w 67"/>
                <a:gd name="T1" fmla="*/ 0 h 74"/>
                <a:gd name="T2" fmla="*/ 403 w 67"/>
                <a:gd name="T3" fmla="*/ 13494 h 74"/>
                <a:gd name="T4" fmla="*/ 1208 w 67"/>
                <a:gd name="T5" fmla="*/ 23812 h 74"/>
                <a:gd name="T6" fmla="*/ 2820 w 67"/>
                <a:gd name="T7" fmla="*/ 32543 h 74"/>
                <a:gd name="T8" fmla="*/ 4834 w 67"/>
                <a:gd name="T9" fmla="*/ 39687 h 74"/>
                <a:gd name="T10" fmla="*/ 6848 w 67"/>
                <a:gd name="T11" fmla="*/ 46037 h 74"/>
                <a:gd name="T12" fmla="*/ 9265 w 67"/>
                <a:gd name="T13" fmla="*/ 50800 h 74"/>
                <a:gd name="T14" fmla="*/ 11279 w 67"/>
                <a:gd name="T15" fmla="*/ 54768 h 74"/>
                <a:gd name="T16" fmla="*/ 13293 w 67"/>
                <a:gd name="T17" fmla="*/ 58737 h 74"/>
                <a:gd name="T18" fmla="*/ 17723 w 67"/>
                <a:gd name="T19" fmla="*/ 51593 h 74"/>
                <a:gd name="T20" fmla="*/ 22154 w 67"/>
                <a:gd name="T21" fmla="*/ 43656 h 74"/>
                <a:gd name="T22" fmla="*/ 23766 w 67"/>
                <a:gd name="T23" fmla="*/ 38893 h 74"/>
                <a:gd name="T24" fmla="*/ 25377 w 67"/>
                <a:gd name="T25" fmla="*/ 34131 h 74"/>
                <a:gd name="T26" fmla="*/ 26585 w 67"/>
                <a:gd name="T27" fmla="*/ 29369 h 74"/>
                <a:gd name="T28" fmla="*/ 26988 w 67"/>
                <a:gd name="T29" fmla="*/ 23812 h 74"/>
                <a:gd name="T30" fmla="*/ 26988 w 67"/>
                <a:gd name="T31" fmla="*/ 19844 h 74"/>
                <a:gd name="T32" fmla="*/ 26988 w 67"/>
                <a:gd name="T33" fmla="*/ 14287 h 74"/>
                <a:gd name="T34" fmla="*/ 26988 w 67"/>
                <a:gd name="T35" fmla="*/ 7144 h 74"/>
                <a:gd name="T36" fmla="*/ 26988 w 67"/>
                <a:gd name="T37" fmla="*/ 0 h 74"/>
                <a:gd name="T38" fmla="*/ 19335 w 67"/>
                <a:gd name="T39" fmla="*/ 0 h 74"/>
                <a:gd name="T40" fmla="*/ 13293 w 67"/>
                <a:gd name="T41" fmla="*/ 0 h 74"/>
                <a:gd name="T42" fmla="*/ 6848 w 67"/>
                <a:gd name="T43" fmla="*/ 0 h 74"/>
                <a:gd name="T44" fmla="*/ 0 w 67"/>
                <a:gd name="T45" fmla="*/ 0 h 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7" h="74">
                  <a:moveTo>
                    <a:pt x="0" y="0"/>
                  </a:moveTo>
                  <a:lnTo>
                    <a:pt x="1" y="17"/>
                  </a:lnTo>
                  <a:lnTo>
                    <a:pt x="3" y="30"/>
                  </a:lnTo>
                  <a:lnTo>
                    <a:pt x="7" y="41"/>
                  </a:lnTo>
                  <a:lnTo>
                    <a:pt x="12" y="50"/>
                  </a:lnTo>
                  <a:lnTo>
                    <a:pt x="17" y="58"/>
                  </a:lnTo>
                  <a:lnTo>
                    <a:pt x="23" y="64"/>
                  </a:lnTo>
                  <a:lnTo>
                    <a:pt x="28" y="69"/>
                  </a:lnTo>
                  <a:lnTo>
                    <a:pt x="33" y="74"/>
                  </a:lnTo>
                  <a:lnTo>
                    <a:pt x="44" y="65"/>
                  </a:lnTo>
                  <a:lnTo>
                    <a:pt x="55" y="55"/>
                  </a:lnTo>
                  <a:lnTo>
                    <a:pt x="59" y="49"/>
                  </a:lnTo>
                  <a:lnTo>
                    <a:pt x="63" y="43"/>
                  </a:lnTo>
                  <a:lnTo>
                    <a:pt x="66" y="37"/>
                  </a:lnTo>
                  <a:lnTo>
                    <a:pt x="67" y="30"/>
                  </a:lnTo>
                  <a:lnTo>
                    <a:pt x="67" y="25"/>
                  </a:lnTo>
                  <a:lnTo>
                    <a:pt x="67" y="18"/>
                  </a:lnTo>
                  <a:lnTo>
                    <a:pt x="67" y="9"/>
                  </a:lnTo>
                  <a:lnTo>
                    <a:pt x="67" y="0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2" name="Freeform 84">
              <a:extLst>
                <a:ext uri="{FF2B5EF4-FFF2-40B4-BE49-F238E27FC236}">
                  <a16:creationId xmlns:a16="http://schemas.microsoft.com/office/drawing/2014/main" id="{345C7D8C-5CED-4745-AD8E-DE62F80D2AE9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10327812" y="4961977"/>
              <a:ext cx="15495" cy="63485"/>
            </a:xfrm>
            <a:custGeom>
              <a:avLst/>
              <a:gdLst>
                <a:gd name="T0" fmla="*/ 0 w 34"/>
                <a:gd name="T1" fmla="*/ 0 h 38"/>
                <a:gd name="T2" fmla="*/ 747 w 34"/>
                <a:gd name="T3" fmla="*/ 4512 h 38"/>
                <a:gd name="T4" fmla="*/ 1494 w 34"/>
                <a:gd name="T5" fmla="*/ 10528 h 38"/>
                <a:gd name="T6" fmla="*/ 1868 w 34"/>
                <a:gd name="T7" fmla="*/ 16543 h 38"/>
                <a:gd name="T8" fmla="*/ 2241 w 34"/>
                <a:gd name="T9" fmla="*/ 24063 h 38"/>
                <a:gd name="T10" fmla="*/ 3735 w 34"/>
                <a:gd name="T11" fmla="*/ 42111 h 38"/>
                <a:gd name="T12" fmla="*/ 4856 w 34"/>
                <a:gd name="T13" fmla="*/ 57150 h 38"/>
                <a:gd name="T14" fmla="*/ 5976 w 34"/>
                <a:gd name="T15" fmla="*/ 55646 h 38"/>
                <a:gd name="T16" fmla="*/ 7471 w 34"/>
                <a:gd name="T17" fmla="*/ 54142 h 38"/>
                <a:gd name="T18" fmla="*/ 8591 w 34"/>
                <a:gd name="T19" fmla="*/ 51134 h 38"/>
                <a:gd name="T20" fmla="*/ 9712 w 34"/>
                <a:gd name="T21" fmla="*/ 46622 h 38"/>
                <a:gd name="T22" fmla="*/ 10459 w 34"/>
                <a:gd name="T23" fmla="*/ 42111 h 38"/>
                <a:gd name="T24" fmla="*/ 11953 w 34"/>
                <a:gd name="T25" fmla="*/ 36095 h 38"/>
                <a:gd name="T26" fmla="*/ 12326 w 34"/>
                <a:gd name="T27" fmla="*/ 31583 h 38"/>
                <a:gd name="T28" fmla="*/ 12700 w 34"/>
                <a:gd name="T29" fmla="*/ 28575 h 38"/>
                <a:gd name="T30" fmla="*/ 11579 w 34"/>
                <a:gd name="T31" fmla="*/ 27071 h 38"/>
                <a:gd name="T32" fmla="*/ 10459 w 34"/>
                <a:gd name="T33" fmla="*/ 25567 h 38"/>
                <a:gd name="T34" fmla="*/ 9712 w 34"/>
                <a:gd name="T35" fmla="*/ 21055 h 38"/>
                <a:gd name="T36" fmla="*/ 8965 w 34"/>
                <a:gd name="T37" fmla="*/ 18047 h 38"/>
                <a:gd name="T38" fmla="*/ 7097 w 34"/>
                <a:gd name="T39" fmla="*/ 9024 h 38"/>
                <a:gd name="T40" fmla="*/ 4856 w 34"/>
                <a:gd name="T41" fmla="*/ 0 h 38"/>
                <a:gd name="T42" fmla="*/ 2241 w 34"/>
                <a:gd name="T43" fmla="*/ 0 h 38"/>
                <a:gd name="T44" fmla="*/ 0 w 34"/>
                <a:gd name="T45" fmla="*/ 0 h 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" h="38">
                  <a:moveTo>
                    <a:pt x="0" y="0"/>
                  </a:moveTo>
                  <a:lnTo>
                    <a:pt x="2" y="3"/>
                  </a:lnTo>
                  <a:lnTo>
                    <a:pt x="4" y="7"/>
                  </a:lnTo>
                  <a:lnTo>
                    <a:pt x="5" y="11"/>
                  </a:lnTo>
                  <a:lnTo>
                    <a:pt x="6" y="16"/>
                  </a:lnTo>
                  <a:lnTo>
                    <a:pt x="10" y="28"/>
                  </a:lnTo>
                  <a:lnTo>
                    <a:pt x="13" y="38"/>
                  </a:lnTo>
                  <a:lnTo>
                    <a:pt x="16" y="37"/>
                  </a:lnTo>
                  <a:lnTo>
                    <a:pt x="20" y="36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2" y="24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1" y="18"/>
                  </a:lnTo>
                  <a:lnTo>
                    <a:pt x="28" y="17"/>
                  </a:lnTo>
                  <a:lnTo>
                    <a:pt x="26" y="14"/>
                  </a:lnTo>
                  <a:lnTo>
                    <a:pt x="24" y="12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3" name="Freeform 86">
              <a:extLst>
                <a:ext uri="{FF2B5EF4-FFF2-40B4-BE49-F238E27FC236}">
                  <a16:creationId xmlns:a16="http://schemas.microsoft.com/office/drawing/2014/main" id="{37560EF2-C0C1-7D42-AAC8-83DBC34852BC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10083765" y="4685112"/>
              <a:ext cx="13559" cy="63485"/>
            </a:xfrm>
            <a:custGeom>
              <a:avLst/>
              <a:gdLst>
                <a:gd name="T0" fmla="*/ 0 w 26"/>
                <a:gd name="T1" fmla="*/ 0 h 12"/>
                <a:gd name="T2" fmla="*/ 1710 w 26"/>
                <a:gd name="T3" fmla="*/ 19050 h 12"/>
                <a:gd name="T4" fmla="*/ 4702 w 26"/>
                <a:gd name="T5" fmla="*/ 38100 h 12"/>
                <a:gd name="T6" fmla="*/ 5984 w 26"/>
                <a:gd name="T7" fmla="*/ 42863 h 12"/>
                <a:gd name="T8" fmla="*/ 7694 w 26"/>
                <a:gd name="T9" fmla="*/ 52388 h 12"/>
                <a:gd name="T10" fmla="*/ 9403 w 26"/>
                <a:gd name="T11" fmla="*/ 52388 h 12"/>
                <a:gd name="T12" fmla="*/ 11113 w 26"/>
                <a:gd name="T13" fmla="*/ 57150 h 12"/>
                <a:gd name="T14" fmla="*/ 8976 w 26"/>
                <a:gd name="T15" fmla="*/ 33338 h 12"/>
                <a:gd name="T16" fmla="*/ 5557 w 26"/>
                <a:gd name="T17" fmla="*/ 14288 h 12"/>
                <a:gd name="T18" fmla="*/ 2137 w 26"/>
                <a:gd name="T19" fmla="*/ 4763 h 12"/>
                <a:gd name="T20" fmla="*/ 0 w 26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" h="12">
                  <a:moveTo>
                    <a:pt x="0" y="0"/>
                  </a:moveTo>
                  <a:lnTo>
                    <a:pt x="4" y="4"/>
                  </a:lnTo>
                  <a:lnTo>
                    <a:pt x="11" y="8"/>
                  </a:lnTo>
                  <a:lnTo>
                    <a:pt x="14" y="9"/>
                  </a:lnTo>
                  <a:lnTo>
                    <a:pt x="18" y="11"/>
                  </a:lnTo>
                  <a:lnTo>
                    <a:pt x="22" y="11"/>
                  </a:lnTo>
                  <a:lnTo>
                    <a:pt x="26" y="12"/>
                  </a:lnTo>
                  <a:lnTo>
                    <a:pt x="21" y="7"/>
                  </a:lnTo>
                  <a:lnTo>
                    <a:pt x="13" y="3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4" name="Freeform 87">
              <a:extLst>
                <a:ext uri="{FF2B5EF4-FFF2-40B4-BE49-F238E27FC236}">
                  <a16:creationId xmlns:a16="http://schemas.microsoft.com/office/drawing/2014/main" id="{08D63501-E864-EF4E-9994-48523F244349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10327812" y="5053678"/>
              <a:ext cx="38737" cy="63485"/>
            </a:xfrm>
            <a:custGeom>
              <a:avLst/>
              <a:gdLst>
                <a:gd name="T0" fmla="*/ 0 w 73"/>
                <a:gd name="T1" fmla="*/ 0 h 57150"/>
                <a:gd name="T2" fmla="*/ 8699 w 73"/>
                <a:gd name="T3" fmla="*/ 0 h 57150"/>
                <a:gd name="T4" fmla="*/ 16092 w 73"/>
                <a:gd name="T5" fmla="*/ 0 h 57150"/>
                <a:gd name="T6" fmla="*/ 23921 w 73"/>
                <a:gd name="T7" fmla="*/ 0 h 57150"/>
                <a:gd name="T8" fmla="*/ 31750 w 73"/>
                <a:gd name="T9" fmla="*/ 0 h 571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57150">
                  <a:moveTo>
                    <a:pt x="0" y="0"/>
                  </a:moveTo>
                  <a:lnTo>
                    <a:pt x="20" y="0"/>
                  </a:lnTo>
                  <a:lnTo>
                    <a:pt x="37" y="0"/>
                  </a:lnTo>
                  <a:lnTo>
                    <a:pt x="55" y="0"/>
                  </a:lnTo>
                  <a:lnTo>
                    <a:pt x="7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5" name="Freeform 88">
              <a:extLst>
                <a:ext uri="{FF2B5EF4-FFF2-40B4-BE49-F238E27FC236}">
                  <a16:creationId xmlns:a16="http://schemas.microsoft.com/office/drawing/2014/main" id="{AA2A6F61-D1E3-4C4C-8A06-32E45606104E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10273579" y="5041335"/>
              <a:ext cx="27116" cy="63485"/>
            </a:xfrm>
            <a:custGeom>
              <a:avLst/>
              <a:gdLst>
                <a:gd name="T0" fmla="*/ 0 w 53"/>
                <a:gd name="T1" fmla="*/ 0 h 3"/>
                <a:gd name="T2" fmla="*/ 5871 w 53"/>
                <a:gd name="T3" fmla="*/ 0 h 3"/>
                <a:gd name="T4" fmla="*/ 11322 w 53"/>
                <a:gd name="T5" fmla="*/ 57150 h 3"/>
                <a:gd name="T6" fmla="*/ 13419 w 53"/>
                <a:gd name="T7" fmla="*/ 57150 h 3"/>
                <a:gd name="T8" fmla="*/ 16354 w 53"/>
                <a:gd name="T9" fmla="*/ 57150 h 3"/>
                <a:gd name="T10" fmla="*/ 18870 w 53"/>
                <a:gd name="T11" fmla="*/ 19050 h 3"/>
                <a:gd name="T12" fmla="*/ 22225 w 53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3" h="3">
                  <a:moveTo>
                    <a:pt x="0" y="0"/>
                  </a:moveTo>
                  <a:lnTo>
                    <a:pt x="14" y="0"/>
                  </a:lnTo>
                  <a:lnTo>
                    <a:pt x="27" y="3"/>
                  </a:lnTo>
                  <a:lnTo>
                    <a:pt x="32" y="3"/>
                  </a:lnTo>
                  <a:lnTo>
                    <a:pt x="39" y="3"/>
                  </a:lnTo>
                  <a:lnTo>
                    <a:pt x="45" y="1"/>
                  </a:lnTo>
                  <a:lnTo>
                    <a:pt x="5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6" name="Line 89">
              <a:extLst>
                <a:ext uri="{FF2B5EF4-FFF2-40B4-BE49-F238E27FC236}">
                  <a16:creationId xmlns:a16="http://schemas.microsoft.com/office/drawing/2014/main" id="{A96BE530-6734-DD43-BC3D-10F1A5944F1D}"/>
                </a:ext>
              </a:extLst>
            </p:cNvPr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>
              <a:off x="10314254" y="5025463"/>
              <a:ext cx="25179" cy="7054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7" name="Freeform 90">
              <a:extLst>
                <a:ext uri="{FF2B5EF4-FFF2-40B4-BE49-F238E27FC236}">
                  <a16:creationId xmlns:a16="http://schemas.microsoft.com/office/drawing/2014/main" id="{C7A248B4-A959-094E-810D-C954AD7207E7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10339433" y="5032517"/>
              <a:ext cx="1937" cy="63485"/>
            </a:xfrm>
            <a:custGeom>
              <a:avLst/>
              <a:gdLst>
                <a:gd name="T0" fmla="*/ 0 w 1588"/>
                <a:gd name="T1" fmla="*/ 0 h 13"/>
                <a:gd name="T2" fmla="*/ 0 w 1588"/>
                <a:gd name="T3" fmla="*/ 26377 h 13"/>
                <a:gd name="T4" fmla="*/ 0 w 1588"/>
                <a:gd name="T5" fmla="*/ 5715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13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8" name="Freeform 91">
              <a:extLst>
                <a:ext uri="{FF2B5EF4-FFF2-40B4-BE49-F238E27FC236}">
                  <a16:creationId xmlns:a16="http://schemas.microsoft.com/office/drawing/2014/main" id="{223B459D-AF74-A142-8625-26DC2415D5EA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10283264" y="5025463"/>
              <a:ext cx="17431" cy="65249"/>
            </a:xfrm>
            <a:custGeom>
              <a:avLst/>
              <a:gdLst>
                <a:gd name="T0" fmla="*/ 0 w 26"/>
                <a:gd name="T1" fmla="*/ 0 h 58738"/>
                <a:gd name="T2" fmla="*/ 8243 w 26"/>
                <a:gd name="T3" fmla="*/ 0 h 58738"/>
                <a:gd name="T4" fmla="*/ 14287 w 26"/>
                <a:gd name="T5" fmla="*/ 0 h 587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" h="58738">
                  <a:moveTo>
                    <a:pt x="0" y="0"/>
                  </a:moveTo>
                  <a:lnTo>
                    <a:pt x="15" y="0"/>
                  </a:lnTo>
                  <a:lnTo>
                    <a:pt x="2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9" name="Freeform 92">
              <a:extLst>
                <a:ext uri="{FF2B5EF4-FFF2-40B4-BE49-F238E27FC236}">
                  <a16:creationId xmlns:a16="http://schemas.microsoft.com/office/drawing/2014/main" id="{935E8854-885F-B44C-86E2-070243693AA2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10275517" y="5004300"/>
              <a:ext cx="7747" cy="67012"/>
            </a:xfrm>
            <a:custGeom>
              <a:avLst/>
              <a:gdLst>
                <a:gd name="T0" fmla="*/ 6350 w 20"/>
                <a:gd name="T1" fmla="*/ 0 h 25"/>
                <a:gd name="T2" fmla="*/ 0 w 20"/>
                <a:gd name="T3" fmla="*/ 31369 h 25"/>
                <a:gd name="T4" fmla="*/ 1270 w 20"/>
                <a:gd name="T5" fmla="*/ 43434 h 25"/>
                <a:gd name="T6" fmla="*/ 3175 w 20"/>
                <a:gd name="T7" fmla="*/ 50673 h 25"/>
                <a:gd name="T8" fmla="*/ 4445 w 20"/>
                <a:gd name="T9" fmla="*/ 57912 h 25"/>
                <a:gd name="T10" fmla="*/ 6350 w 20"/>
                <a:gd name="T11" fmla="*/ 60325 h 25"/>
                <a:gd name="T12" fmla="*/ 6350 w 20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25">
                  <a:moveTo>
                    <a:pt x="20" y="0"/>
                  </a:moveTo>
                  <a:lnTo>
                    <a:pt x="0" y="13"/>
                  </a:lnTo>
                  <a:lnTo>
                    <a:pt x="4" y="18"/>
                  </a:lnTo>
                  <a:lnTo>
                    <a:pt x="10" y="21"/>
                  </a:lnTo>
                  <a:lnTo>
                    <a:pt x="14" y="24"/>
                  </a:lnTo>
                  <a:lnTo>
                    <a:pt x="20" y="25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40" name="Freeform 93">
              <a:extLst>
                <a:ext uri="{FF2B5EF4-FFF2-40B4-BE49-F238E27FC236}">
                  <a16:creationId xmlns:a16="http://schemas.microsoft.com/office/drawing/2014/main" id="{CE7E0BFD-DA95-044F-A033-63B4CE696670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10374297" y="4700983"/>
              <a:ext cx="1937" cy="63485"/>
            </a:xfrm>
            <a:custGeom>
              <a:avLst/>
              <a:gdLst>
                <a:gd name="T0" fmla="*/ 0 w 6"/>
                <a:gd name="T1" fmla="*/ 57150 h 24"/>
                <a:gd name="T2" fmla="*/ 0 w 6"/>
                <a:gd name="T3" fmla="*/ 0 h 24"/>
                <a:gd name="T4" fmla="*/ 1588 w 6"/>
                <a:gd name="T5" fmla="*/ 28575 h 24"/>
                <a:gd name="T6" fmla="*/ 0 w 6"/>
                <a:gd name="T7" fmla="*/ 5715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0" y="24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741" name="Group 94">
              <a:extLst>
                <a:ext uri="{FF2B5EF4-FFF2-40B4-BE49-F238E27FC236}">
                  <a16:creationId xmlns:a16="http://schemas.microsoft.com/office/drawing/2014/main" id="{1E6A2843-7A26-A34A-BB9C-E74EB1DDAA11}"/>
                </a:ext>
              </a:extLst>
            </p:cNvPr>
            <p:cNvGrpSpPr>
              <a:grpSpLocks/>
            </p:cNvGrpSpPr>
            <p:nvPr>
              <p:custDataLst>
                <p:tags r:id="rId53"/>
              </p:custDataLst>
            </p:nvPr>
          </p:nvGrpSpPr>
          <p:grpSpPr bwMode="auto">
            <a:xfrm>
              <a:off x="10221286" y="4335945"/>
              <a:ext cx="199498" cy="126970"/>
              <a:chOff x="5379" y="2466"/>
              <a:chExt cx="122" cy="71"/>
            </a:xfrm>
            <a:grpFill/>
          </p:grpSpPr>
          <p:sp>
            <p:nvSpPr>
              <p:cNvPr id="952" name="Freeform 95">
                <a:extLst>
                  <a:ext uri="{FF2B5EF4-FFF2-40B4-BE49-F238E27FC236}">
                    <a16:creationId xmlns:a16="http://schemas.microsoft.com/office/drawing/2014/main" id="{1B0B6A9B-49D9-5C4D-992D-36424539F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8" y="2492"/>
                <a:ext cx="6" cy="9"/>
              </a:xfrm>
              <a:custGeom>
                <a:avLst/>
                <a:gdLst>
                  <a:gd name="T0" fmla="*/ 6 w 19"/>
                  <a:gd name="T1" fmla="*/ 9 h 25"/>
                  <a:gd name="T2" fmla="*/ 6 w 19"/>
                  <a:gd name="T3" fmla="*/ 7 h 25"/>
                  <a:gd name="T4" fmla="*/ 5 w 19"/>
                  <a:gd name="T5" fmla="*/ 4 h 25"/>
                  <a:gd name="T6" fmla="*/ 5 w 19"/>
                  <a:gd name="T7" fmla="*/ 3 h 25"/>
                  <a:gd name="T8" fmla="*/ 5 w 19"/>
                  <a:gd name="T9" fmla="*/ 2 h 25"/>
                  <a:gd name="T10" fmla="*/ 5 w 19"/>
                  <a:gd name="T11" fmla="*/ 1 h 25"/>
                  <a:gd name="T12" fmla="*/ 6 w 19"/>
                  <a:gd name="T13" fmla="*/ 0 h 25"/>
                  <a:gd name="T14" fmla="*/ 0 w 19"/>
                  <a:gd name="T15" fmla="*/ 0 h 25"/>
                  <a:gd name="T16" fmla="*/ 0 w 19"/>
                  <a:gd name="T17" fmla="*/ 3 h 25"/>
                  <a:gd name="T18" fmla="*/ 2 w 19"/>
                  <a:gd name="T19" fmla="*/ 5 h 25"/>
                  <a:gd name="T20" fmla="*/ 2 w 19"/>
                  <a:gd name="T21" fmla="*/ 7 h 25"/>
                  <a:gd name="T22" fmla="*/ 3 w 19"/>
                  <a:gd name="T23" fmla="*/ 8 h 25"/>
                  <a:gd name="T24" fmla="*/ 5 w 19"/>
                  <a:gd name="T25" fmla="*/ 9 h 25"/>
                  <a:gd name="T26" fmla="*/ 6 w 19"/>
                  <a:gd name="T27" fmla="*/ 9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" h="25">
                    <a:moveTo>
                      <a:pt x="19" y="25"/>
                    </a:moveTo>
                    <a:lnTo>
                      <a:pt x="18" y="20"/>
                    </a:lnTo>
                    <a:lnTo>
                      <a:pt x="17" y="12"/>
                    </a:lnTo>
                    <a:lnTo>
                      <a:pt x="16" y="9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5"/>
                    </a:lnTo>
                    <a:lnTo>
                      <a:pt x="7" y="19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19" y="25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3" name="Freeform 96">
                <a:extLst>
                  <a:ext uri="{FF2B5EF4-FFF2-40B4-BE49-F238E27FC236}">
                    <a16:creationId xmlns:a16="http://schemas.microsoft.com/office/drawing/2014/main" id="{0CA4590E-EEA0-6744-B1EC-9797490A5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9" y="2505"/>
                <a:ext cx="7" cy="6"/>
              </a:xfrm>
              <a:custGeom>
                <a:avLst/>
                <a:gdLst>
                  <a:gd name="T0" fmla="*/ 7 w 26"/>
                  <a:gd name="T1" fmla="*/ 6 h 18"/>
                  <a:gd name="T2" fmla="*/ 2 w 26"/>
                  <a:gd name="T3" fmla="*/ 6 h 18"/>
                  <a:gd name="T4" fmla="*/ 1 w 26"/>
                  <a:gd name="T5" fmla="*/ 3 h 18"/>
                  <a:gd name="T6" fmla="*/ 0 w 26"/>
                  <a:gd name="T7" fmla="*/ 0 h 18"/>
                  <a:gd name="T8" fmla="*/ 2 w 26"/>
                  <a:gd name="T9" fmla="*/ 1 h 18"/>
                  <a:gd name="T10" fmla="*/ 4 w 26"/>
                  <a:gd name="T11" fmla="*/ 2 h 18"/>
                  <a:gd name="T12" fmla="*/ 5 w 26"/>
                  <a:gd name="T13" fmla="*/ 4 h 18"/>
                  <a:gd name="T14" fmla="*/ 7 w 26"/>
                  <a:gd name="T15" fmla="*/ 6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" h="18">
                    <a:moveTo>
                      <a:pt x="26" y="18"/>
                    </a:moveTo>
                    <a:lnTo>
                      <a:pt x="7" y="18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3" y="6"/>
                    </a:lnTo>
                    <a:lnTo>
                      <a:pt x="20" y="12"/>
                    </a:lnTo>
                    <a:lnTo>
                      <a:pt x="26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4" name="Freeform 97">
                <a:extLst>
                  <a:ext uri="{FF2B5EF4-FFF2-40B4-BE49-F238E27FC236}">
                    <a16:creationId xmlns:a16="http://schemas.microsoft.com/office/drawing/2014/main" id="{DA996F1F-549F-1E47-B1F1-2936665AF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2" y="2466"/>
                <a:ext cx="5" cy="6"/>
              </a:xfrm>
              <a:custGeom>
                <a:avLst/>
                <a:gdLst>
                  <a:gd name="T0" fmla="*/ 0 w 13"/>
                  <a:gd name="T1" fmla="*/ 6 h 18"/>
                  <a:gd name="T2" fmla="*/ 5 w 13"/>
                  <a:gd name="T3" fmla="*/ 0 h 18"/>
                  <a:gd name="T4" fmla="*/ 0 w 13"/>
                  <a:gd name="T5" fmla="*/ 6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8">
                    <a:moveTo>
                      <a:pt x="0" y="18"/>
                    </a:moveTo>
                    <a:lnTo>
                      <a:pt x="13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5" name="Freeform 98">
                <a:extLst>
                  <a:ext uri="{FF2B5EF4-FFF2-40B4-BE49-F238E27FC236}">
                    <a16:creationId xmlns:a16="http://schemas.microsoft.com/office/drawing/2014/main" id="{1721F3A8-BF4B-4C41-B055-D8A9AB205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6" y="2468"/>
                <a:ext cx="8" cy="8"/>
              </a:xfrm>
              <a:custGeom>
                <a:avLst/>
                <a:gdLst>
                  <a:gd name="T0" fmla="*/ 0 w 26"/>
                  <a:gd name="T1" fmla="*/ 8 h 24"/>
                  <a:gd name="T2" fmla="*/ 1 w 26"/>
                  <a:gd name="T3" fmla="*/ 8 h 24"/>
                  <a:gd name="T4" fmla="*/ 2 w 26"/>
                  <a:gd name="T5" fmla="*/ 7 h 24"/>
                  <a:gd name="T6" fmla="*/ 3 w 26"/>
                  <a:gd name="T7" fmla="*/ 6 h 24"/>
                  <a:gd name="T8" fmla="*/ 5 w 26"/>
                  <a:gd name="T9" fmla="*/ 5 h 24"/>
                  <a:gd name="T10" fmla="*/ 6 w 26"/>
                  <a:gd name="T11" fmla="*/ 4 h 24"/>
                  <a:gd name="T12" fmla="*/ 7 w 26"/>
                  <a:gd name="T13" fmla="*/ 3 h 24"/>
                  <a:gd name="T14" fmla="*/ 8 w 26"/>
                  <a:gd name="T15" fmla="*/ 1 h 24"/>
                  <a:gd name="T16" fmla="*/ 8 w 26"/>
                  <a:gd name="T17" fmla="*/ 0 h 24"/>
                  <a:gd name="T18" fmla="*/ 0 w 26"/>
                  <a:gd name="T19" fmla="*/ 8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6" h="24">
                    <a:moveTo>
                      <a:pt x="0" y="24"/>
                    </a:moveTo>
                    <a:lnTo>
                      <a:pt x="3" y="23"/>
                    </a:lnTo>
                    <a:lnTo>
                      <a:pt x="7" y="22"/>
                    </a:lnTo>
                    <a:lnTo>
                      <a:pt x="11" y="19"/>
                    </a:lnTo>
                    <a:lnTo>
                      <a:pt x="16" y="16"/>
                    </a:lnTo>
                    <a:lnTo>
                      <a:pt x="20" y="13"/>
                    </a:lnTo>
                    <a:lnTo>
                      <a:pt x="23" y="9"/>
                    </a:lnTo>
                    <a:lnTo>
                      <a:pt x="25" y="4"/>
                    </a:lnTo>
                    <a:lnTo>
                      <a:pt x="26" y="0"/>
                    </a:lnTo>
                    <a:lnTo>
                      <a:pt x="0" y="24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6" name="Freeform 99">
                <a:extLst>
                  <a:ext uri="{FF2B5EF4-FFF2-40B4-BE49-F238E27FC236}">
                    <a16:creationId xmlns:a16="http://schemas.microsoft.com/office/drawing/2014/main" id="{7A9C6211-A498-F644-A92E-2ABB4379A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0" y="2490"/>
                <a:ext cx="11" cy="2"/>
              </a:xfrm>
              <a:custGeom>
                <a:avLst/>
                <a:gdLst>
                  <a:gd name="T0" fmla="*/ 0 w 34"/>
                  <a:gd name="T1" fmla="*/ 2 h 6"/>
                  <a:gd name="T2" fmla="*/ 3 w 34"/>
                  <a:gd name="T3" fmla="*/ 2 h 6"/>
                  <a:gd name="T4" fmla="*/ 6 w 34"/>
                  <a:gd name="T5" fmla="*/ 2 h 6"/>
                  <a:gd name="T6" fmla="*/ 8 w 34"/>
                  <a:gd name="T7" fmla="*/ 1 h 6"/>
                  <a:gd name="T8" fmla="*/ 11 w 34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6">
                    <a:moveTo>
                      <a:pt x="0" y="6"/>
                    </a:moveTo>
                    <a:lnTo>
                      <a:pt x="10" y="6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7" name="Line 100">
                <a:extLst>
                  <a:ext uri="{FF2B5EF4-FFF2-40B4-BE49-F238E27FC236}">
                    <a16:creationId xmlns:a16="http://schemas.microsoft.com/office/drawing/2014/main" id="{782069B3-1503-F54C-BFE0-14CF2DE071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95" y="2490"/>
                <a:ext cx="6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8" name="Freeform 101">
                <a:extLst>
                  <a:ext uri="{FF2B5EF4-FFF2-40B4-BE49-F238E27FC236}">
                    <a16:creationId xmlns:a16="http://schemas.microsoft.com/office/drawing/2014/main" id="{711DD38F-1CD9-CC4F-9394-0DBDD37F8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4" y="2530"/>
                <a:ext cx="1" cy="7"/>
              </a:xfrm>
              <a:custGeom>
                <a:avLst/>
                <a:gdLst>
                  <a:gd name="T0" fmla="*/ 0 w 1"/>
                  <a:gd name="T1" fmla="*/ 7 h 19"/>
                  <a:gd name="T2" fmla="*/ 0 w 1"/>
                  <a:gd name="T3" fmla="*/ 3 h 19"/>
                  <a:gd name="T4" fmla="*/ 0 w 1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9">
                    <a:moveTo>
                      <a:pt x="0" y="19"/>
                    </a:move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9" name="Line 102">
                <a:extLst>
                  <a:ext uri="{FF2B5EF4-FFF2-40B4-BE49-F238E27FC236}">
                    <a16:creationId xmlns:a16="http://schemas.microsoft.com/office/drawing/2014/main" id="{EA028394-D754-D048-BC9E-4AABF1BE1B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4" y="2530"/>
                <a:ext cx="6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60" name="Freeform 103">
                <a:extLst>
                  <a:ext uri="{FF2B5EF4-FFF2-40B4-BE49-F238E27FC236}">
                    <a16:creationId xmlns:a16="http://schemas.microsoft.com/office/drawing/2014/main" id="{321BAF7E-B7EB-1A46-8DBF-9FDF86060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6" y="2530"/>
                <a:ext cx="4" cy="2"/>
              </a:xfrm>
              <a:custGeom>
                <a:avLst/>
                <a:gdLst>
                  <a:gd name="T0" fmla="*/ 4 w 14"/>
                  <a:gd name="T1" fmla="*/ 0 h 6"/>
                  <a:gd name="T2" fmla="*/ 2 w 14"/>
                  <a:gd name="T3" fmla="*/ 1 h 6"/>
                  <a:gd name="T4" fmla="*/ 0 w 14"/>
                  <a:gd name="T5" fmla="*/ 2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6">
                    <a:moveTo>
                      <a:pt x="14" y="0"/>
                    </a:moveTo>
                    <a:lnTo>
                      <a:pt x="7" y="3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42" name="Freeform 104">
              <a:extLst>
                <a:ext uri="{FF2B5EF4-FFF2-40B4-BE49-F238E27FC236}">
                  <a16:creationId xmlns:a16="http://schemas.microsoft.com/office/drawing/2014/main" id="{1516AC2B-46D1-824D-ABF7-B12226623066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8493586" y="4182523"/>
              <a:ext cx="7747" cy="63485"/>
            </a:xfrm>
            <a:custGeom>
              <a:avLst/>
              <a:gdLst>
                <a:gd name="T0" fmla="*/ 3175 w 26"/>
                <a:gd name="T1" fmla="*/ 57150 h 111"/>
                <a:gd name="T2" fmla="*/ 2198 w 26"/>
                <a:gd name="T3" fmla="*/ 53031 h 111"/>
                <a:gd name="T4" fmla="*/ 977 w 26"/>
                <a:gd name="T5" fmla="*/ 48912 h 111"/>
                <a:gd name="T6" fmla="*/ 488 w 26"/>
                <a:gd name="T7" fmla="*/ 46853 h 111"/>
                <a:gd name="T8" fmla="*/ 244 w 26"/>
                <a:gd name="T9" fmla="*/ 44793 h 111"/>
                <a:gd name="T10" fmla="*/ 0 w 26"/>
                <a:gd name="T11" fmla="*/ 41189 h 111"/>
                <a:gd name="T12" fmla="*/ 0 w 26"/>
                <a:gd name="T13" fmla="*/ 38100 h 111"/>
                <a:gd name="T14" fmla="*/ 0 w 26"/>
                <a:gd name="T15" fmla="*/ 31407 h 111"/>
                <a:gd name="T16" fmla="*/ 244 w 26"/>
                <a:gd name="T17" fmla="*/ 26258 h 111"/>
                <a:gd name="T18" fmla="*/ 733 w 26"/>
                <a:gd name="T19" fmla="*/ 21109 h 111"/>
                <a:gd name="T20" fmla="*/ 1221 w 26"/>
                <a:gd name="T21" fmla="*/ 16991 h 111"/>
                <a:gd name="T22" fmla="*/ 2198 w 26"/>
                <a:gd name="T23" fmla="*/ 12357 h 111"/>
                <a:gd name="T24" fmla="*/ 3419 w 26"/>
                <a:gd name="T25" fmla="*/ 8753 h 111"/>
                <a:gd name="T26" fmla="*/ 4885 w 26"/>
                <a:gd name="T27" fmla="*/ 4634 h 111"/>
                <a:gd name="T28" fmla="*/ 6350 w 26"/>
                <a:gd name="T29" fmla="*/ 0 h 111"/>
                <a:gd name="T30" fmla="*/ 6350 w 26"/>
                <a:gd name="T31" fmla="*/ 3089 h 111"/>
                <a:gd name="T32" fmla="*/ 6350 w 26"/>
                <a:gd name="T33" fmla="*/ 6693 h 111"/>
                <a:gd name="T34" fmla="*/ 6350 w 26"/>
                <a:gd name="T35" fmla="*/ 11327 h 111"/>
                <a:gd name="T36" fmla="*/ 6350 w 26"/>
                <a:gd name="T37" fmla="*/ 16476 h 111"/>
                <a:gd name="T38" fmla="*/ 6106 w 26"/>
                <a:gd name="T39" fmla="*/ 22654 h 111"/>
                <a:gd name="T40" fmla="*/ 5373 w 26"/>
                <a:gd name="T41" fmla="*/ 28832 h 111"/>
                <a:gd name="T42" fmla="*/ 4396 w 26"/>
                <a:gd name="T43" fmla="*/ 34496 h 111"/>
                <a:gd name="T44" fmla="*/ 3175 w 26"/>
                <a:gd name="T45" fmla="*/ 41189 h 111"/>
                <a:gd name="T46" fmla="*/ 3175 w 26"/>
                <a:gd name="T47" fmla="*/ 57150 h 11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6" h="111">
                  <a:moveTo>
                    <a:pt x="13" y="111"/>
                  </a:moveTo>
                  <a:lnTo>
                    <a:pt x="9" y="103"/>
                  </a:lnTo>
                  <a:lnTo>
                    <a:pt x="4" y="95"/>
                  </a:lnTo>
                  <a:lnTo>
                    <a:pt x="2" y="91"/>
                  </a:lnTo>
                  <a:lnTo>
                    <a:pt x="1" y="87"/>
                  </a:lnTo>
                  <a:lnTo>
                    <a:pt x="0" y="80"/>
                  </a:lnTo>
                  <a:lnTo>
                    <a:pt x="0" y="74"/>
                  </a:lnTo>
                  <a:lnTo>
                    <a:pt x="0" y="61"/>
                  </a:lnTo>
                  <a:lnTo>
                    <a:pt x="1" y="51"/>
                  </a:lnTo>
                  <a:lnTo>
                    <a:pt x="3" y="41"/>
                  </a:lnTo>
                  <a:lnTo>
                    <a:pt x="5" y="33"/>
                  </a:lnTo>
                  <a:lnTo>
                    <a:pt x="9" y="24"/>
                  </a:lnTo>
                  <a:lnTo>
                    <a:pt x="14" y="17"/>
                  </a:lnTo>
                  <a:lnTo>
                    <a:pt x="20" y="9"/>
                  </a:lnTo>
                  <a:lnTo>
                    <a:pt x="26" y="0"/>
                  </a:lnTo>
                  <a:lnTo>
                    <a:pt x="26" y="6"/>
                  </a:lnTo>
                  <a:lnTo>
                    <a:pt x="26" y="13"/>
                  </a:lnTo>
                  <a:lnTo>
                    <a:pt x="26" y="22"/>
                  </a:lnTo>
                  <a:lnTo>
                    <a:pt x="26" y="32"/>
                  </a:lnTo>
                  <a:lnTo>
                    <a:pt x="25" y="44"/>
                  </a:lnTo>
                  <a:lnTo>
                    <a:pt x="22" y="56"/>
                  </a:lnTo>
                  <a:lnTo>
                    <a:pt x="18" y="67"/>
                  </a:lnTo>
                  <a:lnTo>
                    <a:pt x="13" y="80"/>
                  </a:lnTo>
                  <a:lnTo>
                    <a:pt x="13" y="11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43" name="Freeform 107">
              <a:extLst>
                <a:ext uri="{FF2B5EF4-FFF2-40B4-BE49-F238E27FC236}">
                  <a16:creationId xmlns:a16="http://schemas.microsoft.com/office/drawing/2014/main" id="{092F7ADC-37A6-BC49-91BC-7019FE031A8E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10147683" y="2792905"/>
              <a:ext cx="25179" cy="63485"/>
            </a:xfrm>
            <a:custGeom>
              <a:avLst/>
              <a:gdLst>
                <a:gd name="T0" fmla="*/ 20637 w 46"/>
                <a:gd name="T1" fmla="*/ 0 h 16"/>
                <a:gd name="T2" fmla="*/ 17945 w 46"/>
                <a:gd name="T3" fmla="*/ 25003 h 16"/>
                <a:gd name="T4" fmla="*/ 15702 w 46"/>
                <a:gd name="T5" fmla="*/ 46434 h 16"/>
                <a:gd name="T6" fmla="*/ 13908 w 46"/>
                <a:gd name="T7" fmla="*/ 50006 h 16"/>
                <a:gd name="T8" fmla="*/ 13010 w 46"/>
                <a:gd name="T9" fmla="*/ 53578 h 16"/>
                <a:gd name="T10" fmla="*/ 11664 w 46"/>
                <a:gd name="T11" fmla="*/ 57150 h 16"/>
                <a:gd name="T12" fmla="*/ 10319 w 46"/>
                <a:gd name="T13" fmla="*/ 57150 h 16"/>
                <a:gd name="T14" fmla="*/ 7178 w 46"/>
                <a:gd name="T15" fmla="*/ 50006 h 16"/>
                <a:gd name="T16" fmla="*/ 4935 w 46"/>
                <a:gd name="T17" fmla="*/ 39291 h 16"/>
                <a:gd name="T18" fmla="*/ 2243 w 46"/>
                <a:gd name="T19" fmla="*/ 21431 h 16"/>
                <a:gd name="T20" fmla="*/ 0 w 46"/>
                <a:gd name="T21" fmla="*/ 0 h 16"/>
                <a:gd name="T22" fmla="*/ 20637 w 46"/>
                <a:gd name="T23" fmla="*/ 0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40" y="7"/>
                  </a:lnTo>
                  <a:lnTo>
                    <a:pt x="35" y="13"/>
                  </a:lnTo>
                  <a:lnTo>
                    <a:pt x="31" y="14"/>
                  </a:lnTo>
                  <a:lnTo>
                    <a:pt x="29" y="15"/>
                  </a:lnTo>
                  <a:lnTo>
                    <a:pt x="26" y="16"/>
                  </a:lnTo>
                  <a:lnTo>
                    <a:pt x="23" y="16"/>
                  </a:lnTo>
                  <a:lnTo>
                    <a:pt x="16" y="14"/>
                  </a:lnTo>
                  <a:lnTo>
                    <a:pt x="11" y="11"/>
                  </a:lnTo>
                  <a:lnTo>
                    <a:pt x="5" y="6"/>
                  </a:lnTo>
                  <a:lnTo>
                    <a:pt x="0" y="0"/>
                  </a:lnTo>
                  <a:lnTo>
                    <a:pt x="46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44" name="Freeform 108">
              <a:extLst>
                <a:ext uri="{FF2B5EF4-FFF2-40B4-BE49-F238E27FC236}">
                  <a16:creationId xmlns:a16="http://schemas.microsoft.com/office/drawing/2014/main" id="{0B864E33-914D-4F4D-A460-C2D07A06BF43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10362676" y="2829938"/>
              <a:ext cx="19369" cy="63485"/>
            </a:xfrm>
            <a:custGeom>
              <a:avLst/>
              <a:gdLst>
                <a:gd name="T0" fmla="*/ 15875 w 39"/>
                <a:gd name="T1" fmla="*/ 54952 h 26"/>
                <a:gd name="T2" fmla="*/ 14654 w 39"/>
                <a:gd name="T3" fmla="*/ 57150 h 26"/>
                <a:gd name="T4" fmla="*/ 13026 w 39"/>
                <a:gd name="T5" fmla="*/ 57150 h 26"/>
                <a:gd name="T6" fmla="*/ 11397 w 39"/>
                <a:gd name="T7" fmla="*/ 57150 h 26"/>
                <a:gd name="T8" fmla="*/ 10176 w 39"/>
                <a:gd name="T9" fmla="*/ 54952 h 26"/>
                <a:gd name="T10" fmla="*/ 7327 w 39"/>
                <a:gd name="T11" fmla="*/ 48358 h 26"/>
                <a:gd name="T12" fmla="*/ 4885 w 39"/>
                <a:gd name="T13" fmla="*/ 39565 h 26"/>
                <a:gd name="T14" fmla="*/ 2849 w 39"/>
                <a:gd name="T15" fmla="*/ 28575 h 26"/>
                <a:gd name="T16" fmla="*/ 1221 w 39"/>
                <a:gd name="T17" fmla="*/ 15387 h 26"/>
                <a:gd name="T18" fmla="*/ 407 w 39"/>
                <a:gd name="T19" fmla="*/ 6594 h 26"/>
                <a:gd name="T20" fmla="*/ 0 w 39"/>
                <a:gd name="T21" fmla="*/ 0 h 26"/>
                <a:gd name="T22" fmla="*/ 4478 w 39"/>
                <a:gd name="T23" fmla="*/ 13188 h 26"/>
                <a:gd name="T24" fmla="*/ 8955 w 39"/>
                <a:gd name="T25" fmla="*/ 28575 h 26"/>
                <a:gd name="T26" fmla="*/ 13433 w 39"/>
                <a:gd name="T27" fmla="*/ 43962 h 26"/>
                <a:gd name="T28" fmla="*/ 15875 w 39"/>
                <a:gd name="T29" fmla="*/ 54952 h 2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" h="26">
                  <a:moveTo>
                    <a:pt x="39" y="25"/>
                  </a:moveTo>
                  <a:lnTo>
                    <a:pt x="36" y="26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5" y="25"/>
                  </a:lnTo>
                  <a:lnTo>
                    <a:pt x="18" y="22"/>
                  </a:lnTo>
                  <a:lnTo>
                    <a:pt x="12" y="18"/>
                  </a:lnTo>
                  <a:lnTo>
                    <a:pt x="7" y="13"/>
                  </a:lnTo>
                  <a:lnTo>
                    <a:pt x="3" y="7"/>
                  </a:lnTo>
                  <a:lnTo>
                    <a:pt x="1" y="3"/>
                  </a:lnTo>
                  <a:lnTo>
                    <a:pt x="0" y="0"/>
                  </a:lnTo>
                  <a:lnTo>
                    <a:pt x="11" y="6"/>
                  </a:lnTo>
                  <a:lnTo>
                    <a:pt x="22" y="13"/>
                  </a:lnTo>
                  <a:lnTo>
                    <a:pt x="33" y="20"/>
                  </a:lnTo>
                  <a:lnTo>
                    <a:pt x="39" y="2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45" name="Freeform 110">
              <a:extLst>
                <a:ext uri="{FF2B5EF4-FFF2-40B4-BE49-F238E27FC236}">
                  <a16:creationId xmlns:a16="http://schemas.microsoft.com/office/drawing/2014/main" id="{98D7163E-76C9-BC45-9D4C-755F8BFC27C2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9463963" y="3709911"/>
              <a:ext cx="17432" cy="65249"/>
            </a:xfrm>
            <a:custGeom>
              <a:avLst/>
              <a:gdLst>
                <a:gd name="T0" fmla="*/ 14288 w 20"/>
                <a:gd name="T1" fmla="*/ 0 h 31"/>
                <a:gd name="T2" fmla="*/ 11430 w 20"/>
                <a:gd name="T3" fmla="*/ 22737 h 31"/>
                <a:gd name="T4" fmla="*/ 7144 w 20"/>
                <a:gd name="T5" fmla="*/ 37895 h 31"/>
                <a:gd name="T6" fmla="*/ 3572 w 20"/>
                <a:gd name="T7" fmla="*/ 49264 h 31"/>
                <a:gd name="T8" fmla="*/ 0 w 20"/>
                <a:gd name="T9" fmla="*/ 58738 h 31"/>
                <a:gd name="T10" fmla="*/ 0 w 20"/>
                <a:gd name="T11" fmla="*/ 47369 h 31"/>
                <a:gd name="T12" fmla="*/ 714 w 20"/>
                <a:gd name="T13" fmla="*/ 36001 h 31"/>
                <a:gd name="T14" fmla="*/ 1429 w 20"/>
                <a:gd name="T15" fmla="*/ 24632 h 31"/>
                <a:gd name="T16" fmla="*/ 3572 w 20"/>
                <a:gd name="T17" fmla="*/ 17053 h 31"/>
                <a:gd name="T18" fmla="*/ 5715 w 20"/>
                <a:gd name="T19" fmla="*/ 11369 h 31"/>
                <a:gd name="T20" fmla="*/ 7858 w 20"/>
                <a:gd name="T21" fmla="*/ 5684 h 31"/>
                <a:gd name="T22" fmla="*/ 11430 w 20"/>
                <a:gd name="T23" fmla="*/ 0 h 31"/>
                <a:gd name="T24" fmla="*/ 14288 w 20"/>
                <a:gd name="T25" fmla="*/ 0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31">
                  <a:moveTo>
                    <a:pt x="20" y="0"/>
                  </a:moveTo>
                  <a:lnTo>
                    <a:pt x="16" y="12"/>
                  </a:lnTo>
                  <a:lnTo>
                    <a:pt x="10" y="20"/>
                  </a:lnTo>
                  <a:lnTo>
                    <a:pt x="5" y="2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1" y="19"/>
                  </a:lnTo>
                  <a:lnTo>
                    <a:pt x="2" y="13"/>
                  </a:lnTo>
                  <a:lnTo>
                    <a:pt x="5" y="9"/>
                  </a:lnTo>
                  <a:lnTo>
                    <a:pt x="8" y="6"/>
                  </a:lnTo>
                  <a:lnTo>
                    <a:pt x="11" y="3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46" name="Freeform 112">
              <a:extLst>
                <a:ext uri="{FF2B5EF4-FFF2-40B4-BE49-F238E27FC236}">
                  <a16:creationId xmlns:a16="http://schemas.microsoft.com/office/drawing/2014/main" id="{21BE1E2A-0EBC-A042-87EE-DD290E5BEE03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9349687" y="3470079"/>
              <a:ext cx="1936" cy="67012"/>
            </a:xfrm>
            <a:custGeom>
              <a:avLst/>
              <a:gdLst>
                <a:gd name="T0" fmla="*/ 0 w 7"/>
                <a:gd name="T1" fmla="*/ 60325 h 18"/>
                <a:gd name="T2" fmla="*/ 0 w 7"/>
                <a:gd name="T3" fmla="*/ 0 h 18"/>
                <a:gd name="T4" fmla="*/ 1587 w 7"/>
                <a:gd name="T5" fmla="*/ 40217 h 18"/>
                <a:gd name="T6" fmla="*/ 0 w 7"/>
                <a:gd name="T7" fmla="*/ 60325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8">
                  <a:moveTo>
                    <a:pt x="0" y="18"/>
                  </a:moveTo>
                  <a:lnTo>
                    <a:pt x="0" y="0"/>
                  </a:lnTo>
                  <a:lnTo>
                    <a:pt x="7" y="12"/>
                  </a:lnTo>
                  <a:lnTo>
                    <a:pt x="0" y="1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47" name="Freeform 113">
              <a:extLst>
                <a:ext uri="{FF2B5EF4-FFF2-40B4-BE49-F238E27FC236}">
                  <a16:creationId xmlns:a16="http://schemas.microsoft.com/office/drawing/2014/main" id="{748E45E6-8D4A-D748-8A5F-3841EC24F30A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5508850" y="2500168"/>
              <a:ext cx="11621" cy="63485"/>
            </a:xfrm>
            <a:custGeom>
              <a:avLst/>
              <a:gdLst>
                <a:gd name="T0" fmla="*/ 0 w 33"/>
                <a:gd name="T1" fmla="*/ 22123 h 31"/>
                <a:gd name="T2" fmla="*/ 5484 w 33"/>
                <a:gd name="T3" fmla="*/ 0 h 31"/>
                <a:gd name="T4" fmla="*/ 6927 w 33"/>
                <a:gd name="T5" fmla="*/ 9218 h 31"/>
                <a:gd name="T6" fmla="*/ 8082 w 33"/>
                <a:gd name="T7" fmla="*/ 22123 h 31"/>
                <a:gd name="T8" fmla="*/ 9236 w 33"/>
                <a:gd name="T9" fmla="*/ 40558 h 31"/>
                <a:gd name="T10" fmla="*/ 9525 w 33"/>
                <a:gd name="T11" fmla="*/ 57150 h 31"/>
                <a:gd name="T12" fmla="*/ 7793 w 33"/>
                <a:gd name="T13" fmla="*/ 55306 h 31"/>
                <a:gd name="T14" fmla="*/ 6350 w 33"/>
                <a:gd name="T15" fmla="*/ 51619 h 31"/>
                <a:gd name="T16" fmla="*/ 4618 w 33"/>
                <a:gd name="T17" fmla="*/ 46089 h 31"/>
                <a:gd name="T18" fmla="*/ 3175 w 33"/>
                <a:gd name="T19" fmla="*/ 40558 h 31"/>
                <a:gd name="T20" fmla="*/ 866 w 33"/>
                <a:gd name="T21" fmla="*/ 27653 h 31"/>
                <a:gd name="T22" fmla="*/ 0 w 33"/>
                <a:gd name="T23" fmla="*/ 22123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3" h="31">
                  <a:moveTo>
                    <a:pt x="0" y="12"/>
                  </a:moveTo>
                  <a:lnTo>
                    <a:pt x="19" y="0"/>
                  </a:lnTo>
                  <a:lnTo>
                    <a:pt x="24" y="5"/>
                  </a:lnTo>
                  <a:lnTo>
                    <a:pt x="28" y="12"/>
                  </a:lnTo>
                  <a:lnTo>
                    <a:pt x="32" y="22"/>
                  </a:lnTo>
                  <a:lnTo>
                    <a:pt x="33" y="31"/>
                  </a:lnTo>
                  <a:lnTo>
                    <a:pt x="27" y="30"/>
                  </a:lnTo>
                  <a:lnTo>
                    <a:pt x="22" y="28"/>
                  </a:lnTo>
                  <a:lnTo>
                    <a:pt x="16" y="25"/>
                  </a:lnTo>
                  <a:lnTo>
                    <a:pt x="11" y="22"/>
                  </a:lnTo>
                  <a:lnTo>
                    <a:pt x="3" y="15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48" name="Freeform 114">
              <a:extLst>
                <a:ext uri="{FF2B5EF4-FFF2-40B4-BE49-F238E27FC236}">
                  <a16:creationId xmlns:a16="http://schemas.microsoft.com/office/drawing/2014/main" id="{831D31FF-8B92-AA46-9852-7A73E234BD88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5491419" y="2242701"/>
              <a:ext cx="3874" cy="63485"/>
            </a:xfrm>
            <a:custGeom>
              <a:avLst/>
              <a:gdLst>
                <a:gd name="T0" fmla="*/ 3175 w 14"/>
                <a:gd name="T1" fmla="*/ 0 h 6"/>
                <a:gd name="T2" fmla="*/ 0 w 14"/>
                <a:gd name="T3" fmla="*/ 57150 h 6"/>
                <a:gd name="T4" fmla="*/ 3175 w 14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lnTo>
                    <a:pt x="0" y="6"/>
                  </a:lnTo>
                  <a:lnTo>
                    <a:pt x="14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749" name="Group 117">
              <a:extLst>
                <a:ext uri="{FF2B5EF4-FFF2-40B4-BE49-F238E27FC236}">
                  <a16:creationId xmlns:a16="http://schemas.microsoft.com/office/drawing/2014/main" id="{A78ED2F0-40A5-BA4F-8B53-35660F596562}"/>
                </a:ext>
              </a:extLst>
            </p:cNvPr>
            <p:cNvGrpSpPr>
              <a:grpSpLocks/>
            </p:cNvGrpSpPr>
            <p:nvPr>
              <p:custDataLst>
                <p:tags r:id="rId61"/>
              </p:custDataLst>
            </p:nvPr>
          </p:nvGrpSpPr>
          <p:grpSpPr bwMode="auto">
            <a:xfrm>
              <a:off x="7877657" y="4272460"/>
              <a:ext cx="56169" cy="416181"/>
              <a:chOff x="3950" y="2430"/>
              <a:chExt cx="36" cy="234"/>
            </a:xfrm>
            <a:grpFill/>
          </p:grpSpPr>
          <p:sp>
            <p:nvSpPr>
              <p:cNvPr id="921" name="Freeform 118">
                <a:extLst>
                  <a:ext uri="{FF2B5EF4-FFF2-40B4-BE49-F238E27FC236}">
                    <a16:creationId xmlns:a16="http://schemas.microsoft.com/office/drawing/2014/main" id="{D138CE42-EBE1-7943-A3E4-C5901C0301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6 h 20"/>
                  <a:gd name="T4" fmla="*/ 6 w 19"/>
                  <a:gd name="T5" fmla="*/ 4 h 20"/>
                  <a:gd name="T6" fmla="*/ 4 w 19"/>
                  <a:gd name="T7" fmla="*/ 2 h 20"/>
                  <a:gd name="T8" fmla="*/ 3 w 19"/>
                  <a:gd name="T9" fmla="*/ 1 h 20"/>
                  <a:gd name="T10" fmla="*/ 1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2" name="Freeform 119">
                <a:extLst>
                  <a:ext uri="{FF2B5EF4-FFF2-40B4-BE49-F238E27FC236}">
                    <a16:creationId xmlns:a16="http://schemas.microsoft.com/office/drawing/2014/main" id="{C4E164B7-B920-8144-B2B5-65FD89CF6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4 w 19"/>
                  <a:gd name="T1" fmla="*/ 4 h 12"/>
                  <a:gd name="T2" fmla="*/ 6 w 19"/>
                  <a:gd name="T3" fmla="*/ 0 h 12"/>
                  <a:gd name="T4" fmla="*/ 0 w 19"/>
                  <a:gd name="T5" fmla="*/ 0 h 12"/>
                  <a:gd name="T6" fmla="*/ 4 w 19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3" name="Freeform 120">
                <a:extLst>
                  <a:ext uri="{FF2B5EF4-FFF2-40B4-BE49-F238E27FC236}">
                    <a16:creationId xmlns:a16="http://schemas.microsoft.com/office/drawing/2014/main" id="{D2F5FF49-2EAC-134E-AA91-C4289F466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3 w 19"/>
                  <a:gd name="T3" fmla="*/ 0 h 1"/>
                  <a:gd name="T4" fmla="*/ 6 w 19"/>
                  <a:gd name="T5" fmla="*/ 0 h 1"/>
                  <a:gd name="T6" fmla="*/ 3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4" name="Rectangle 121">
                <a:extLst>
                  <a:ext uri="{FF2B5EF4-FFF2-40B4-BE49-F238E27FC236}">
                    <a16:creationId xmlns:a16="http://schemas.microsoft.com/office/drawing/2014/main" id="{3914ED2B-E78A-1A42-A82F-82C39DA7E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" name="Line 122">
                <a:extLst>
                  <a:ext uri="{FF2B5EF4-FFF2-40B4-BE49-F238E27FC236}">
                    <a16:creationId xmlns:a16="http://schemas.microsoft.com/office/drawing/2014/main" id="{F77CE7E1-BFF0-B046-A618-67316A5F8C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6" name="Freeform 123">
                <a:extLst>
                  <a:ext uri="{FF2B5EF4-FFF2-40B4-BE49-F238E27FC236}">
                    <a16:creationId xmlns:a16="http://schemas.microsoft.com/office/drawing/2014/main" id="{C56310CB-1576-D14C-B065-937704DD8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2 w 6"/>
                  <a:gd name="T1" fmla="*/ 0 h 3"/>
                  <a:gd name="T2" fmla="*/ 2 w 6"/>
                  <a:gd name="T3" fmla="*/ 0 h 3"/>
                  <a:gd name="T4" fmla="*/ 1 w 6"/>
                  <a:gd name="T5" fmla="*/ 1 h 3"/>
                  <a:gd name="T6" fmla="*/ 0 w 6"/>
                  <a:gd name="T7" fmla="*/ 1 h 3"/>
                  <a:gd name="T8" fmla="*/ 0 w 6"/>
                  <a:gd name="T9" fmla="*/ 1 h 3"/>
                  <a:gd name="T10" fmla="*/ 0 w 6"/>
                  <a:gd name="T11" fmla="*/ 1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7" name="Freeform 124">
                <a:extLst>
                  <a:ext uri="{FF2B5EF4-FFF2-40B4-BE49-F238E27FC236}">
                    <a16:creationId xmlns:a16="http://schemas.microsoft.com/office/drawing/2014/main" id="{FBA65414-9751-0347-B8FD-4EB1D095D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5 w 14"/>
                  <a:gd name="T1" fmla="*/ 0 h 24"/>
                  <a:gd name="T2" fmla="*/ 5 w 14"/>
                  <a:gd name="T3" fmla="*/ 2 h 24"/>
                  <a:gd name="T4" fmla="*/ 3 w 14"/>
                  <a:gd name="T5" fmla="*/ 4 h 24"/>
                  <a:gd name="T6" fmla="*/ 2 w 14"/>
                  <a:gd name="T7" fmla="*/ 6 h 24"/>
                  <a:gd name="T8" fmla="*/ 0 w 14"/>
                  <a:gd name="T9" fmla="*/ 8 h 24"/>
                  <a:gd name="T10" fmla="*/ 0 w 14"/>
                  <a:gd name="T11" fmla="*/ 5 h 24"/>
                  <a:gd name="T12" fmla="*/ 0 w 14"/>
                  <a:gd name="T13" fmla="*/ 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8" name="Line 125">
                <a:extLst>
                  <a:ext uri="{FF2B5EF4-FFF2-40B4-BE49-F238E27FC236}">
                    <a16:creationId xmlns:a16="http://schemas.microsoft.com/office/drawing/2014/main" id="{5ABA9523-EDDE-1D42-8A87-9346FD7FFB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9" name="Freeform 126">
                <a:extLst>
                  <a:ext uri="{FF2B5EF4-FFF2-40B4-BE49-F238E27FC236}">
                    <a16:creationId xmlns:a16="http://schemas.microsoft.com/office/drawing/2014/main" id="{71464F48-9C8F-A14A-98F7-CE34574C1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4 w 13"/>
                  <a:gd name="T1" fmla="*/ 3 h 12"/>
                  <a:gd name="T2" fmla="*/ 0 w 13"/>
                  <a:gd name="T3" fmla="*/ 0 h 12"/>
                  <a:gd name="T4" fmla="*/ 4 w 13"/>
                  <a:gd name="T5" fmla="*/ 3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0" name="Freeform 127">
                <a:extLst>
                  <a:ext uri="{FF2B5EF4-FFF2-40B4-BE49-F238E27FC236}">
                    <a16:creationId xmlns:a16="http://schemas.microsoft.com/office/drawing/2014/main" id="{F3AB3BAE-A53D-844D-9BDD-789B1A28A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0 w 7"/>
                  <a:gd name="T5" fmla="*/ 0 h 19"/>
                  <a:gd name="T6" fmla="*/ 2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1" name="Line 128">
                <a:extLst>
                  <a:ext uri="{FF2B5EF4-FFF2-40B4-BE49-F238E27FC236}">
                    <a16:creationId xmlns:a16="http://schemas.microsoft.com/office/drawing/2014/main" id="{1BF72D7C-2954-B04D-832A-C8D85F36C9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2" name="Freeform 129">
                <a:extLst>
                  <a:ext uri="{FF2B5EF4-FFF2-40B4-BE49-F238E27FC236}">
                    <a16:creationId xmlns:a16="http://schemas.microsoft.com/office/drawing/2014/main" id="{8262EC7E-A35B-F249-A82B-A75DF5672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6 h 18"/>
                  <a:gd name="T2" fmla="*/ 2 w 8"/>
                  <a:gd name="T3" fmla="*/ 2 h 18"/>
                  <a:gd name="T4" fmla="*/ 0 w 8"/>
                  <a:gd name="T5" fmla="*/ 0 h 18"/>
                  <a:gd name="T6" fmla="*/ 0 w 8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3" name="Freeform 130">
                <a:extLst>
                  <a:ext uri="{FF2B5EF4-FFF2-40B4-BE49-F238E27FC236}">
                    <a16:creationId xmlns:a16="http://schemas.microsoft.com/office/drawing/2014/main" id="{BDB6BC43-E98F-2F47-BAE2-961629CF6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7 h 19"/>
                  <a:gd name="T4" fmla="*/ 2 w 6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4" name="Freeform 131">
                <a:extLst>
                  <a:ext uri="{FF2B5EF4-FFF2-40B4-BE49-F238E27FC236}">
                    <a16:creationId xmlns:a16="http://schemas.microsoft.com/office/drawing/2014/main" id="{A37F95ED-258F-0D48-AD51-390C98E80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5 h 19"/>
                  <a:gd name="T4" fmla="*/ 10 w 28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5" name="Freeform 132">
                <a:extLst>
                  <a:ext uri="{FF2B5EF4-FFF2-40B4-BE49-F238E27FC236}">
                    <a16:creationId xmlns:a16="http://schemas.microsoft.com/office/drawing/2014/main" id="{46AD8090-6522-3C4A-9ED0-9F9C2E23C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5 w 15"/>
                  <a:gd name="T1" fmla="*/ 5 h 19"/>
                  <a:gd name="T2" fmla="*/ 3 w 15"/>
                  <a:gd name="T3" fmla="*/ 2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6" name="Freeform 133">
                <a:extLst>
                  <a:ext uri="{FF2B5EF4-FFF2-40B4-BE49-F238E27FC236}">
                    <a16:creationId xmlns:a16="http://schemas.microsoft.com/office/drawing/2014/main" id="{89320F8A-B978-3C4E-B1A2-78EFFAA56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58"/>
                <a:ext cx="6" cy="6"/>
              </a:xfrm>
              <a:custGeom>
                <a:avLst/>
                <a:gdLst>
                  <a:gd name="T0" fmla="*/ 0 w 19"/>
                  <a:gd name="T1" fmla="*/ 0 h 20"/>
                  <a:gd name="T2" fmla="*/ 0 w 19"/>
                  <a:gd name="T3" fmla="*/ 6 h 20"/>
                  <a:gd name="T4" fmla="*/ 6 w 19"/>
                  <a:gd name="T5" fmla="*/ 4 h 20"/>
                  <a:gd name="T6" fmla="*/ 4 w 19"/>
                  <a:gd name="T7" fmla="*/ 2 h 20"/>
                  <a:gd name="T8" fmla="*/ 3 w 19"/>
                  <a:gd name="T9" fmla="*/ 1 h 20"/>
                  <a:gd name="T10" fmla="*/ 1 w 19"/>
                  <a:gd name="T11" fmla="*/ 0 h 20"/>
                  <a:gd name="T12" fmla="*/ 0 w 19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0" y="0"/>
                    </a:moveTo>
                    <a:lnTo>
                      <a:pt x="0" y="20"/>
                    </a:lnTo>
                    <a:lnTo>
                      <a:pt x="19" y="14"/>
                    </a:lnTo>
                    <a:lnTo>
                      <a:pt x="14" y="8"/>
                    </a:lnTo>
                    <a:lnTo>
                      <a:pt x="10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7" name="Freeform 134">
                <a:extLst>
                  <a:ext uri="{FF2B5EF4-FFF2-40B4-BE49-F238E27FC236}">
                    <a16:creationId xmlns:a16="http://schemas.microsoft.com/office/drawing/2014/main" id="{7AEDC6D5-83B0-FC47-A9BD-494E842BA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44"/>
                <a:ext cx="6" cy="4"/>
              </a:xfrm>
              <a:custGeom>
                <a:avLst/>
                <a:gdLst>
                  <a:gd name="T0" fmla="*/ 4 w 19"/>
                  <a:gd name="T1" fmla="*/ 4 h 12"/>
                  <a:gd name="T2" fmla="*/ 6 w 19"/>
                  <a:gd name="T3" fmla="*/ 0 h 12"/>
                  <a:gd name="T4" fmla="*/ 0 w 19"/>
                  <a:gd name="T5" fmla="*/ 0 h 12"/>
                  <a:gd name="T6" fmla="*/ 4 w 19"/>
                  <a:gd name="T7" fmla="*/ 4 h 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12">
                    <a:moveTo>
                      <a:pt x="13" y="12"/>
                    </a:moveTo>
                    <a:lnTo>
                      <a:pt x="19" y="0"/>
                    </a:ln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8" name="Freeform 135">
                <a:extLst>
                  <a:ext uri="{FF2B5EF4-FFF2-40B4-BE49-F238E27FC236}">
                    <a16:creationId xmlns:a16="http://schemas.microsoft.com/office/drawing/2014/main" id="{9D34CDFD-5834-F74C-9DF8-26AAE1954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637"/>
                <a:ext cx="6" cy="1"/>
              </a:xfrm>
              <a:custGeom>
                <a:avLst/>
                <a:gdLst>
                  <a:gd name="T0" fmla="*/ 0 w 19"/>
                  <a:gd name="T1" fmla="*/ 0 h 1"/>
                  <a:gd name="T2" fmla="*/ 3 w 19"/>
                  <a:gd name="T3" fmla="*/ 0 h 1"/>
                  <a:gd name="T4" fmla="*/ 6 w 19"/>
                  <a:gd name="T5" fmla="*/ 0 h 1"/>
                  <a:gd name="T6" fmla="*/ 3 w 19"/>
                  <a:gd name="T7" fmla="*/ 0 h 1"/>
                  <a:gd name="T8" fmla="*/ 0 w 1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39" name="Rectangle 136">
                <a:extLst>
                  <a:ext uri="{FF2B5EF4-FFF2-40B4-BE49-F238E27FC236}">
                    <a16:creationId xmlns:a16="http://schemas.microsoft.com/office/drawing/2014/main" id="{694E1FC5-FE39-4348-A38E-440F89B3E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2632"/>
                <a:ext cx="8" cy="2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0" name="Line 137">
                <a:extLst>
                  <a:ext uri="{FF2B5EF4-FFF2-40B4-BE49-F238E27FC236}">
                    <a16:creationId xmlns:a16="http://schemas.microsoft.com/office/drawing/2014/main" id="{F8A0313A-2719-194B-B938-56B9291CD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2" y="2595"/>
                <a:ext cx="5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1" name="Freeform 138">
                <a:extLst>
                  <a:ext uri="{FF2B5EF4-FFF2-40B4-BE49-F238E27FC236}">
                    <a16:creationId xmlns:a16="http://schemas.microsoft.com/office/drawing/2014/main" id="{D50557CB-B0C7-0E4A-9CB8-FC63313268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595"/>
                <a:ext cx="2" cy="1"/>
              </a:xfrm>
              <a:custGeom>
                <a:avLst/>
                <a:gdLst>
                  <a:gd name="T0" fmla="*/ 2 w 6"/>
                  <a:gd name="T1" fmla="*/ 0 h 3"/>
                  <a:gd name="T2" fmla="*/ 2 w 6"/>
                  <a:gd name="T3" fmla="*/ 0 h 3"/>
                  <a:gd name="T4" fmla="*/ 1 w 6"/>
                  <a:gd name="T5" fmla="*/ 1 h 3"/>
                  <a:gd name="T6" fmla="*/ 0 w 6"/>
                  <a:gd name="T7" fmla="*/ 1 h 3"/>
                  <a:gd name="T8" fmla="*/ 0 w 6"/>
                  <a:gd name="T9" fmla="*/ 1 h 3"/>
                  <a:gd name="T10" fmla="*/ 0 w 6"/>
                  <a:gd name="T11" fmla="*/ 1 h 3"/>
                  <a:gd name="T12" fmla="*/ 0 w 6"/>
                  <a:gd name="T13" fmla="*/ 0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lnTo>
                      <a:pt x="5" y="1"/>
                    </a:lnTo>
                    <a:lnTo>
                      <a:pt x="3" y="2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2" name="Freeform 139">
                <a:extLst>
                  <a:ext uri="{FF2B5EF4-FFF2-40B4-BE49-F238E27FC236}">
                    <a16:creationId xmlns:a16="http://schemas.microsoft.com/office/drawing/2014/main" id="{F0F1B839-B4D1-E540-94C3-13B622D02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55"/>
                <a:ext cx="5" cy="8"/>
              </a:xfrm>
              <a:custGeom>
                <a:avLst/>
                <a:gdLst>
                  <a:gd name="T0" fmla="*/ 5 w 14"/>
                  <a:gd name="T1" fmla="*/ 0 h 24"/>
                  <a:gd name="T2" fmla="*/ 5 w 14"/>
                  <a:gd name="T3" fmla="*/ 2 h 24"/>
                  <a:gd name="T4" fmla="*/ 3 w 14"/>
                  <a:gd name="T5" fmla="*/ 4 h 24"/>
                  <a:gd name="T6" fmla="*/ 2 w 14"/>
                  <a:gd name="T7" fmla="*/ 6 h 24"/>
                  <a:gd name="T8" fmla="*/ 0 w 14"/>
                  <a:gd name="T9" fmla="*/ 8 h 24"/>
                  <a:gd name="T10" fmla="*/ 0 w 14"/>
                  <a:gd name="T11" fmla="*/ 5 h 24"/>
                  <a:gd name="T12" fmla="*/ 0 w 14"/>
                  <a:gd name="T13" fmla="*/ 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24">
                    <a:moveTo>
                      <a:pt x="14" y="0"/>
                    </a:moveTo>
                    <a:lnTo>
                      <a:pt x="13" y="5"/>
                    </a:lnTo>
                    <a:lnTo>
                      <a:pt x="9" y="12"/>
                    </a:lnTo>
                    <a:lnTo>
                      <a:pt x="5" y="19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3" name="Line 140">
                <a:extLst>
                  <a:ext uri="{FF2B5EF4-FFF2-40B4-BE49-F238E27FC236}">
                    <a16:creationId xmlns:a16="http://schemas.microsoft.com/office/drawing/2014/main" id="{19774125-282F-0E4C-82A3-0B05DE4B52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1" y="2559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4" name="Freeform 141">
                <a:extLst>
                  <a:ext uri="{FF2B5EF4-FFF2-40B4-BE49-F238E27FC236}">
                    <a16:creationId xmlns:a16="http://schemas.microsoft.com/office/drawing/2014/main" id="{5B9243BC-F96E-3F4E-BD6C-E27771016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7" y="2572"/>
                <a:ext cx="4" cy="3"/>
              </a:xfrm>
              <a:custGeom>
                <a:avLst/>
                <a:gdLst>
                  <a:gd name="T0" fmla="*/ 4 w 13"/>
                  <a:gd name="T1" fmla="*/ 3 h 12"/>
                  <a:gd name="T2" fmla="*/ 0 w 13"/>
                  <a:gd name="T3" fmla="*/ 0 h 12"/>
                  <a:gd name="T4" fmla="*/ 4 w 13"/>
                  <a:gd name="T5" fmla="*/ 3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12"/>
                    </a:moveTo>
                    <a:lnTo>
                      <a:pt x="0" y="0"/>
                    </a:lnTo>
                    <a:lnTo>
                      <a:pt x="13" y="12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5" name="Freeform 142">
                <a:extLst>
                  <a:ext uri="{FF2B5EF4-FFF2-40B4-BE49-F238E27FC236}">
                    <a16:creationId xmlns:a16="http://schemas.microsoft.com/office/drawing/2014/main" id="{965C98E6-B993-3B44-BD80-CEBDBC5ED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2585"/>
                <a:ext cx="2" cy="6"/>
              </a:xfrm>
              <a:custGeom>
                <a:avLst/>
                <a:gdLst>
                  <a:gd name="T0" fmla="*/ 0 w 7"/>
                  <a:gd name="T1" fmla="*/ 0 h 19"/>
                  <a:gd name="T2" fmla="*/ 0 w 7"/>
                  <a:gd name="T3" fmla="*/ 6 h 19"/>
                  <a:gd name="T4" fmla="*/ 0 w 7"/>
                  <a:gd name="T5" fmla="*/ 0 h 19"/>
                  <a:gd name="T6" fmla="*/ 2 w 7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9">
                    <a:moveTo>
                      <a:pt x="0" y="0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6" name="Line 143">
                <a:extLst>
                  <a:ext uri="{FF2B5EF4-FFF2-40B4-BE49-F238E27FC236}">
                    <a16:creationId xmlns:a16="http://schemas.microsoft.com/office/drawing/2014/main" id="{20F9E9BC-EEDF-B044-86EA-E7D45EE10F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1" y="2599"/>
                <a:ext cx="1" cy="4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7" name="Freeform 144">
                <a:extLst>
                  <a:ext uri="{FF2B5EF4-FFF2-40B4-BE49-F238E27FC236}">
                    <a16:creationId xmlns:a16="http://schemas.microsoft.com/office/drawing/2014/main" id="{6A761080-CB32-0E48-8B15-C127BB5C7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45"/>
                <a:ext cx="2" cy="6"/>
              </a:xfrm>
              <a:custGeom>
                <a:avLst/>
                <a:gdLst>
                  <a:gd name="T0" fmla="*/ 0 w 8"/>
                  <a:gd name="T1" fmla="*/ 6 h 18"/>
                  <a:gd name="T2" fmla="*/ 2 w 8"/>
                  <a:gd name="T3" fmla="*/ 2 h 18"/>
                  <a:gd name="T4" fmla="*/ 0 w 8"/>
                  <a:gd name="T5" fmla="*/ 0 h 18"/>
                  <a:gd name="T6" fmla="*/ 0 w 8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" h="18">
                    <a:moveTo>
                      <a:pt x="0" y="18"/>
                    </a:moveTo>
                    <a:lnTo>
                      <a:pt x="8" y="6"/>
                    </a:lnTo>
                    <a:lnTo>
                      <a:pt x="0" y="0"/>
                    </a:lnTo>
                    <a:lnTo>
                      <a:pt x="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8" name="Freeform 145">
                <a:extLst>
                  <a:ext uri="{FF2B5EF4-FFF2-40B4-BE49-F238E27FC236}">
                    <a16:creationId xmlns:a16="http://schemas.microsoft.com/office/drawing/2014/main" id="{23FC4E72-6CA2-7045-B49A-0F79825D6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532"/>
                <a:ext cx="2" cy="7"/>
              </a:xfrm>
              <a:custGeom>
                <a:avLst/>
                <a:gdLst>
                  <a:gd name="T0" fmla="*/ 0 w 6"/>
                  <a:gd name="T1" fmla="*/ 0 h 19"/>
                  <a:gd name="T2" fmla="*/ 0 w 6"/>
                  <a:gd name="T3" fmla="*/ 7 h 19"/>
                  <a:gd name="T4" fmla="*/ 2 w 6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19">
                    <a:moveTo>
                      <a:pt x="0" y="0"/>
                    </a:moveTo>
                    <a:lnTo>
                      <a:pt x="0" y="19"/>
                    </a:lnTo>
                    <a:lnTo>
                      <a:pt x="6" y="13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49" name="Freeform 146">
                <a:extLst>
                  <a:ext uri="{FF2B5EF4-FFF2-40B4-BE49-F238E27FC236}">
                    <a16:creationId xmlns:a16="http://schemas.microsoft.com/office/drawing/2014/main" id="{2FF0ABD4-EE27-414A-B988-0DA1DBC71F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513"/>
                <a:ext cx="10" cy="5"/>
              </a:xfrm>
              <a:custGeom>
                <a:avLst/>
                <a:gdLst>
                  <a:gd name="T0" fmla="*/ 0 w 28"/>
                  <a:gd name="T1" fmla="*/ 0 h 19"/>
                  <a:gd name="T2" fmla="*/ 0 w 28"/>
                  <a:gd name="T3" fmla="*/ 5 h 19"/>
                  <a:gd name="T4" fmla="*/ 10 w 28"/>
                  <a:gd name="T5" fmla="*/ 5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19">
                    <a:moveTo>
                      <a:pt x="0" y="0"/>
                    </a:moveTo>
                    <a:lnTo>
                      <a:pt x="0" y="19"/>
                    </a:lnTo>
                    <a:lnTo>
                      <a:pt x="28" y="1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0" name="Freeform 147">
                <a:extLst>
                  <a:ext uri="{FF2B5EF4-FFF2-40B4-BE49-F238E27FC236}">
                    <a16:creationId xmlns:a16="http://schemas.microsoft.com/office/drawing/2014/main" id="{D1003129-B648-CC46-B625-814682844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513"/>
                <a:ext cx="5" cy="5"/>
              </a:xfrm>
              <a:custGeom>
                <a:avLst/>
                <a:gdLst>
                  <a:gd name="T0" fmla="*/ 5 w 15"/>
                  <a:gd name="T1" fmla="*/ 5 h 19"/>
                  <a:gd name="T2" fmla="*/ 3 w 15"/>
                  <a:gd name="T3" fmla="*/ 2 h 19"/>
                  <a:gd name="T4" fmla="*/ 0 w 15"/>
                  <a:gd name="T5" fmla="*/ 0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19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51" name="Freeform 148">
                <a:extLst>
                  <a:ext uri="{FF2B5EF4-FFF2-40B4-BE49-F238E27FC236}">
                    <a16:creationId xmlns:a16="http://schemas.microsoft.com/office/drawing/2014/main" id="{3DC73AE2-E38D-3D49-86C8-FB0EBD82A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430"/>
                <a:ext cx="7" cy="6"/>
              </a:xfrm>
              <a:custGeom>
                <a:avLst/>
                <a:gdLst>
                  <a:gd name="T0" fmla="*/ 5 w 20"/>
                  <a:gd name="T1" fmla="*/ 6 h 18"/>
                  <a:gd name="T2" fmla="*/ 7 w 20"/>
                  <a:gd name="T3" fmla="*/ 0 h 18"/>
                  <a:gd name="T4" fmla="*/ 0 w 20"/>
                  <a:gd name="T5" fmla="*/ 0 h 18"/>
                  <a:gd name="T6" fmla="*/ 5 w 20"/>
                  <a:gd name="T7" fmla="*/ 6 h 1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" h="18">
                    <a:moveTo>
                      <a:pt x="13" y="18"/>
                    </a:moveTo>
                    <a:lnTo>
                      <a:pt x="20" y="0"/>
                    </a:lnTo>
                    <a:lnTo>
                      <a:pt x="0" y="0"/>
                    </a:lnTo>
                    <a:lnTo>
                      <a:pt x="13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50" name="Freeform 169">
              <a:extLst>
                <a:ext uri="{FF2B5EF4-FFF2-40B4-BE49-F238E27FC236}">
                  <a16:creationId xmlns:a16="http://schemas.microsoft.com/office/drawing/2014/main" id="{C9B3D9E3-387A-4D48-BC81-EBA8866C2AF5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9597609" y="5912490"/>
              <a:ext cx="38737" cy="12344"/>
            </a:xfrm>
            <a:custGeom>
              <a:avLst/>
              <a:gdLst>
                <a:gd name="T0" fmla="*/ 0 w 79"/>
                <a:gd name="T1" fmla="*/ 11112 h 23"/>
                <a:gd name="T2" fmla="*/ 8842 w 79"/>
                <a:gd name="T3" fmla="*/ 6281 h 23"/>
                <a:gd name="T4" fmla="*/ 18085 w 79"/>
                <a:gd name="T5" fmla="*/ 1933 h 23"/>
                <a:gd name="T6" fmla="*/ 22506 w 79"/>
                <a:gd name="T7" fmla="*/ 483 h 23"/>
                <a:gd name="T8" fmla="*/ 26123 w 79"/>
                <a:gd name="T9" fmla="*/ 0 h 23"/>
                <a:gd name="T10" fmla="*/ 27731 w 79"/>
                <a:gd name="T11" fmla="*/ 0 h 23"/>
                <a:gd name="T12" fmla="*/ 29741 w 79"/>
                <a:gd name="T13" fmla="*/ 483 h 23"/>
                <a:gd name="T14" fmla="*/ 30946 w 79"/>
                <a:gd name="T15" fmla="*/ 966 h 23"/>
                <a:gd name="T16" fmla="*/ 31750 w 79"/>
                <a:gd name="T17" fmla="*/ 1933 h 23"/>
                <a:gd name="T18" fmla="*/ 30946 w 79"/>
                <a:gd name="T19" fmla="*/ 3865 h 23"/>
                <a:gd name="T20" fmla="*/ 30142 w 79"/>
                <a:gd name="T21" fmla="*/ 6281 h 23"/>
                <a:gd name="T22" fmla="*/ 28937 w 79"/>
                <a:gd name="T23" fmla="*/ 7730 h 23"/>
                <a:gd name="T24" fmla="*/ 27329 w 79"/>
                <a:gd name="T25" fmla="*/ 9179 h 23"/>
                <a:gd name="T26" fmla="*/ 25722 w 79"/>
                <a:gd name="T27" fmla="*/ 10146 h 23"/>
                <a:gd name="T28" fmla="*/ 23712 w 79"/>
                <a:gd name="T29" fmla="*/ 10629 h 23"/>
                <a:gd name="T30" fmla="*/ 21301 w 79"/>
                <a:gd name="T31" fmla="*/ 11112 h 23"/>
                <a:gd name="T32" fmla="*/ 18487 w 79"/>
                <a:gd name="T33" fmla="*/ 11112 h 23"/>
                <a:gd name="T34" fmla="*/ 14870 w 79"/>
                <a:gd name="T35" fmla="*/ 11112 h 23"/>
                <a:gd name="T36" fmla="*/ 12861 w 79"/>
                <a:gd name="T37" fmla="*/ 10146 h 23"/>
                <a:gd name="T38" fmla="*/ 10449 w 79"/>
                <a:gd name="T39" fmla="*/ 9663 h 23"/>
                <a:gd name="T40" fmla="*/ 9244 w 79"/>
                <a:gd name="T41" fmla="*/ 9179 h 23"/>
                <a:gd name="T42" fmla="*/ 7636 w 79"/>
                <a:gd name="T43" fmla="*/ 8696 h 23"/>
                <a:gd name="T44" fmla="*/ 5627 w 79"/>
                <a:gd name="T45" fmla="*/ 8696 h 23"/>
                <a:gd name="T46" fmla="*/ 3617 w 79"/>
                <a:gd name="T47" fmla="*/ 9663 h 23"/>
                <a:gd name="T48" fmla="*/ 0 w 79"/>
                <a:gd name="T49" fmla="*/ 11112 h 2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23">
                  <a:moveTo>
                    <a:pt x="0" y="23"/>
                  </a:moveTo>
                  <a:lnTo>
                    <a:pt x="22" y="13"/>
                  </a:lnTo>
                  <a:lnTo>
                    <a:pt x="45" y="4"/>
                  </a:lnTo>
                  <a:lnTo>
                    <a:pt x="56" y="1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74" y="1"/>
                  </a:lnTo>
                  <a:lnTo>
                    <a:pt x="77" y="2"/>
                  </a:lnTo>
                  <a:lnTo>
                    <a:pt x="79" y="4"/>
                  </a:lnTo>
                  <a:lnTo>
                    <a:pt x="77" y="8"/>
                  </a:lnTo>
                  <a:lnTo>
                    <a:pt x="75" y="13"/>
                  </a:lnTo>
                  <a:lnTo>
                    <a:pt x="72" y="16"/>
                  </a:lnTo>
                  <a:lnTo>
                    <a:pt x="68" y="19"/>
                  </a:lnTo>
                  <a:lnTo>
                    <a:pt x="64" y="21"/>
                  </a:lnTo>
                  <a:lnTo>
                    <a:pt x="59" y="22"/>
                  </a:lnTo>
                  <a:lnTo>
                    <a:pt x="53" y="23"/>
                  </a:lnTo>
                  <a:lnTo>
                    <a:pt x="46" y="23"/>
                  </a:lnTo>
                  <a:lnTo>
                    <a:pt x="37" y="23"/>
                  </a:lnTo>
                  <a:lnTo>
                    <a:pt x="32" y="21"/>
                  </a:lnTo>
                  <a:lnTo>
                    <a:pt x="26" y="20"/>
                  </a:lnTo>
                  <a:lnTo>
                    <a:pt x="23" y="19"/>
                  </a:lnTo>
                  <a:lnTo>
                    <a:pt x="19" y="18"/>
                  </a:lnTo>
                  <a:lnTo>
                    <a:pt x="14" y="18"/>
                  </a:lnTo>
                  <a:lnTo>
                    <a:pt x="9" y="20"/>
                  </a:lnTo>
                  <a:lnTo>
                    <a:pt x="0" y="2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51" name="Freeform 170">
              <a:extLst>
                <a:ext uri="{FF2B5EF4-FFF2-40B4-BE49-F238E27FC236}">
                  <a16:creationId xmlns:a16="http://schemas.microsoft.com/office/drawing/2014/main" id="{F5405D9A-AE4D-974A-B812-BC7079327895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9739001" y="6060621"/>
              <a:ext cx="1937" cy="5290"/>
            </a:xfrm>
            <a:custGeom>
              <a:avLst/>
              <a:gdLst>
                <a:gd name="T0" fmla="*/ 0 w 1588"/>
                <a:gd name="T1" fmla="*/ 0 h 6"/>
                <a:gd name="T2" fmla="*/ 0 w 1588"/>
                <a:gd name="T3" fmla="*/ 4762 h 6"/>
                <a:gd name="T4" fmla="*/ 0 w 1588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8"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52" name="Line 171">
              <a:extLst>
                <a:ext uri="{FF2B5EF4-FFF2-40B4-BE49-F238E27FC236}">
                  <a16:creationId xmlns:a16="http://schemas.microsoft.com/office/drawing/2014/main" id="{257AAF4F-CE9F-5440-9904-68D735E123F7}"/>
                </a:ext>
              </a:extLst>
            </p:cNvPr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9849403" y="6058859"/>
              <a:ext cx="1936" cy="14108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53" name="Freeform 172">
              <a:extLst>
                <a:ext uri="{FF2B5EF4-FFF2-40B4-BE49-F238E27FC236}">
                  <a16:creationId xmlns:a16="http://schemas.microsoft.com/office/drawing/2014/main" id="{A8FBB8CB-0D5F-BC46-91AB-941A292F98E4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9849403" y="6058859"/>
              <a:ext cx="3874" cy="17635"/>
            </a:xfrm>
            <a:custGeom>
              <a:avLst/>
              <a:gdLst>
                <a:gd name="T0" fmla="*/ 0 w 5"/>
                <a:gd name="T1" fmla="*/ 0 h 30"/>
                <a:gd name="T2" fmla="*/ 1270 w 5"/>
                <a:gd name="T3" fmla="*/ 529 h 30"/>
                <a:gd name="T4" fmla="*/ 2540 w 5"/>
                <a:gd name="T5" fmla="*/ 2117 h 30"/>
                <a:gd name="T6" fmla="*/ 3175 w 5"/>
                <a:gd name="T7" fmla="*/ 4233 h 30"/>
                <a:gd name="T8" fmla="*/ 3175 w 5"/>
                <a:gd name="T9" fmla="*/ 6879 h 30"/>
                <a:gd name="T10" fmla="*/ 3175 w 5"/>
                <a:gd name="T11" fmla="*/ 9525 h 30"/>
                <a:gd name="T12" fmla="*/ 2540 w 5"/>
                <a:gd name="T13" fmla="*/ 12171 h 30"/>
                <a:gd name="T14" fmla="*/ 1270 w 5"/>
                <a:gd name="T15" fmla="*/ 14287 h 30"/>
                <a:gd name="T16" fmla="*/ 0 w 5"/>
                <a:gd name="T17" fmla="*/ 15875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30">
                  <a:moveTo>
                    <a:pt x="0" y="0"/>
                  </a:moveTo>
                  <a:lnTo>
                    <a:pt x="2" y="1"/>
                  </a:lnTo>
                  <a:lnTo>
                    <a:pt x="4" y="4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8"/>
                  </a:lnTo>
                  <a:lnTo>
                    <a:pt x="4" y="23"/>
                  </a:lnTo>
                  <a:lnTo>
                    <a:pt x="2" y="27"/>
                  </a:lnTo>
                  <a:lnTo>
                    <a:pt x="0" y="3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54" name="Freeform 173">
              <a:extLst>
                <a:ext uri="{FF2B5EF4-FFF2-40B4-BE49-F238E27FC236}">
                  <a16:creationId xmlns:a16="http://schemas.microsoft.com/office/drawing/2014/main" id="{D2E634EA-680E-D846-9292-76D0C5D55ED2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10213538" y="5469858"/>
              <a:ext cx="27116" cy="31742"/>
            </a:xfrm>
            <a:custGeom>
              <a:avLst/>
              <a:gdLst>
                <a:gd name="T0" fmla="*/ 0 w 53"/>
                <a:gd name="T1" fmla="*/ 6235 h 55"/>
                <a:gd name="T2" fmla="*/ 419 w 53"/>
                <a:gd name="T3" fmla="*/ 8832 h 55"/>
                <a:gd name="T4" fmla="*/ 2097 w 53"/>
                <a:gd name="T5" fmla="*/ 11430 h 55"/>
                <a:gd name="T6" fmla="*/ 3774 w 53"/>
                <a:gd name="T7" fmla="*/ 14028 h 55"/>
                <a:gd name="T8" fmla="*/ 6290 w 53"/>
                <a:gd name="T9" fmla="*/ 17145 h 55"/>
                <a:gd name="T10" fmla="*/ 10903 w 53"/>
                <a:gd name="T11" fmla="*/ 22860 h 55"/>
                <a:gd name="T12" fmla="*/ 13838 w 53"/>
                <a:gd name="T13" fmla="*/ 28575 h 55"/>
                <a:gd name="T14" fmla="*/ 22225 w 53"/>
                <a:gd name="T15" fmla="*/ 28575 h 55"/>
                <a:gd name="T16" fmla="*/ 16774 w 53"/>
                <a:gd name="T17" fmla="*/ 21301 h 55"/>
                <a:gd name="T18" fmla="*/ 11742 w 53"/>
                <a:gd name="T19" fmla="*/ 15067 h 55"/>
                <a:gd name="T20" fmla="*/ 9645 w 53"/>
                <a:gd name="T21" fmla="*/ 11950 h 55"/>
                <a:gd name="T22" fmla="*/ 7967 w 53"/>
                <a:gd name="T23" fmla="*/ 8313 h 55"/>
                <a:gd name="T24" fmla="*/ 6709 w 53"/>
                <a:gd name="T25" fmla="*/ 4156 h 55"/>
                <a:gd name="T26" fmla="*/ 5871 w 53"/>
                <a:gd name="T27" fmla="*/ 0 h 55"/>
                <a:gd name="T28" fmla="*/ 2935 w 53"/>
                <a:gd name="T29" fmla="*/ 3117 h 55"/>
                <a:gd name="T30" fmla="*/ 0 w 53"/>
                <a:gd name="T31" fmla="*/ 6235 h 5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" h="55">
                  <a:moveTo>
                    <a:pt x="0" y="12"/>
                  </a:moveTo>
                  <a:lnTo>
                    <a:pt x="1" y="17"/>
                  </a:lnTo>
                  <a:lnTo>
                    <a:pt x="5" y="22"/>
                  </a:lnTo>
                  <a:lnTo>
                    <a:pt x="9" y="27"/>
                  </a:lnTo>
                  <a:lnTo>
                    <a:pt x="15" y="33"/>
                  </a:lnTo>
                  <a:lnTo>
                    <a:pt x="26" y="44"/>
                  </a:lnTo>
                  <a:lnTo>
                    <a:pt x="33" y="55"/>
                  </a:lnTo>
                  <a:lnTo>
                    <a:pt x="53" y="55"/>
                  </a:lnTo>
                  <a:lnTo>
                    <a:pt x="40" y="41"/>
                  </a:lnTo>
                  <a:lnTo>
                    <a:pt x="28" y="29"/>
                  </a:lnTo>
                  <a:lnTo>
                    <a:pt x="23" y="23"/>
                  </a:lnTo>
                  <a:lnTo>
                    <a:pt x="19" y="16"/>
                  </a:lnTo>
                  <a:lnTo>
                    <a:pt x="16" y="8"/>
                  </a:lnTo>
                  <a:lnTo>
                    <a:pt x="14" y="0"/>
                  </a:lnTo>
                  <a:lnTo>
                    <a:pt x="7" y="6"/>
                  </a:lnTo>
                  <a:lnTo>
                    <a:pt x="0" y="12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55" name="Freeform 175">
              <a:extLst>
                <a:ext uri="{FF2B5EF4-FFF2-40B4-BE49-F238E27FC236}">
                  <a16:creationId xmlns:a16="http://schemas.microsoft.com/office/drawing/2014/main" id="{139EAE47-1962-D947-BA4F-63998E20E2B2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10192230" y="5362286"/>
              <a:ext cx="21306" cy="33505"/>
            </a:xfrm>
            <a:custGeom>
              <a:avLst/>
              <a:gdLst>
                <a:gd name="T0" fmla="*/ 0 w 40"/>
                <a:gd name="T1" fmla="*/ 30162 h 62"/>
                <a:gd name="T2" fmla="*/ 1310 w 40"/>
                <a:gd name="T3" fmla="*/ 25297 h 62"/>
                <a:gd name="T4" fmla="*/ 3056 w 40"/>
                <a:gd name="T5" fmla="*/ 20919 h 62"/>
                <a:gd name="T6" fmla="*/ 5239 w 40"/>
                <a:gd name="T7" fmla="*/ 16054 h 62"/>
                <a:gd name="T8" fmla="*/ 7422 w 40"/>
                <a:gd name="T9" fmla="*/ 12162 h 62"/>
                <a:gd name="T10" fmla="*/ 10041 w 40"/>
                <a:gd name="T11" fmla="*/ 8270 h 62"/>
                <a:gd name="T12" fmla="*/ 12661 w 40"/>
                <a:gd name="T13" fmla="*/ 4378 h 62"/>
                <a:gd name="T14" fmla="*/ 15280 w 40"/>
                <a:gd name="T15" fmla="*/ 1459 h 62"/>
                <a:gd name="T16" fmla="*/ 17463 w 40"/>
                <a:gd name="T17" fmla="*/ 0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" h="62">
                  <a:moveTo>
                    <a:pt x="0" y="62"/>
                  </a:moveTo>
                  <a:lnTo>
                    <a:pt x="3" y="52"/>
                  </a:lnTo>
                  <a:lnTo>
                    <a:pt x="7" y="43"/>
                  </a:lnTo>
                  <a:lnTo>
                    <a:pt x="12" y="33"/>
                  </a:lnTo>
                  <a:lnTo>
                    <a:pt x="17" y="25"/>
                  </a:lnTo>
                  <a:lnTo>
                    <a:pt x="23" y="17"/>
                  </a:lnTo>
                  <a:lnTo>
                    <a:pt x="29" y="9"/>
                  </a:lnTo>
                  <a:lnTo>
                    <a:pt x="35" y="3"/>
                  </a:lnTo>
                  <a:lnTo>
                    <a:pt x="4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56" name="Line 177">
              <a:extLst>
                <a:ext uri="{FF2B5EF4-FFF2-40B4-BE49-F238E27FC236}">
                  <a16:creationId xmlns:a16="http://schemas.microsoft.com/office/drawing/2014/main" id="{E596CC5C-B36A-E740-BC9D-DBC5A1F2E8D4}"/>
                </a:ext>
              </a:extLst>
            </p:cNvPr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10085703" y="5189466"/>
              <a:ext cx="7747" cy="37032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57" name="Freeform 178">
              <a:extLst>
                <a:ext uri="{FF2B5EF4-FFF2-40B4-BE49-F238E27FC236}">
                  <a16:creationId xmlns:a16="http://schemas.microsoft.com/office/drawing/2014/main" id="{975C6258-366B-B24F-BDBF-B23D397FB138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10085703" y="5171832"/>
              <a:ext cx="7747" cy="17635"/>
            </a:xfrm>
            <a:custGeom>
              <a:avLst/>
              <a:gdLst>
                <a:gd name="T0" fmla="*/ 0 w 13"/>
                <a:gd name="T1" fmla="*/ 15875 h 25"/>
                <a:gd name="T2" fmla="*/ 488 w 13"/>
                <a:gd name="T3" fmla="*/ 12065 h 25"/>
                <a:gd name="T4" fmla="*/ 1954 w 13"/>
                <a:gd name="T5" fmla="*/ 8255 h 25"/>
                <a:gd name="T6" fmla="*/ 3908 w 13"/>
                <a:gd name="T7" fmla="*/ 3810 h 25"/>
                <a:gd name="T8" fmla="*/ 6350 w 13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25">
                  <a:moveTo>
                    <a:pt x="0" y="25"/>
                  </a:moveTo>
                  <a:lnTo>
                    <a:pt x="1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58" name="Line 179">
              <a:extLst>
                <a:ext uri="{FF2B5EF4-FFF2-40B4-BE49-F238E27FC236}">
                  <a16:creationId xmlns:a16="http://schemas.microsoft.com/office/drawing/2014/main" id="{FFAC8879-0B8C-0D42-9659-068736D636F1}"/>
                </a:ext>
              </a:extLst>
            </p:cNvPr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093450" y="5157724"/>
              <a:ext cx="0" cy="14108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59" name="Freeform 181">
              <a:extLst>
                <a:ext uri="{FF2B5EF4-FFF2-40B4-BE49-F238E27FC236}">
                  <a16:creationId xmlns:a16="http://schemas.microsoft.com/office/drawing/2014/main" id="{1A59779E-A4DF-F64B-A51B-CF20E5F70BBD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10054712" y="5020174"/>
              <a:ext cx="1936" cy="56431"/>
            </a:xfrm>
            <a:custGeom>
              <a:avLst/>
              <a:gdLst>
                <a:gd name="T0" fmla="*/ 1587 w 5"/>
                <a:gd name="T1" fmla="*/ 0 h 99"/>
                <a:gd name="T2" fmla="*/ 1270 w 5"/>
                <a:gd name="T3" fmla="*/ 17446 h 99"/>
                <a:gd name="T4" fmla="*/ 317 w 5"/>
                <a:gd name="T5" fmla="*/ 30275 h 99"/>
                <a:gd name="T6" fmla="*/ 0 w 5"/>
                <a:gd name="T7" fmla="*/ 35406 h 99"/>
                <a:gd name="T8" fmla="*/ 0 w 5"/>
                <a:gd name="T9" fmla="*/ 40024 h 99"/>
                <a:gd name="T10" fmla="*/ 635 w 5"/>
                <a:gd name="T11" fmla="*/ 44642 h 99"/>
                <a:gd name="T12" fmla="*/ 1587 w 5"/>
                <a:gd name="T13" fmla="*/ 50800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" h="99">
                  <a:moveTo>
                    <a:pt x="5" y="0"/>
                  </a:moveTo>
                  <a:lnTo>
                    <a:pt x="4" y="34"/>
                  </a:lnTo>
                  <a:lnTo>
                    <a:pt x="1" y="59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2" y="87"/>
                  </a:lnTo>
                  <a:lnTo>
                    <a:pt x="5" y="9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0" name="Freeform 182">
              <a:extLst>
                <a:ext uri="{FF2B5EF4-FFF2-40B4-BE49-F238E27FC236}">
                  <a16:creationId xmlns:a16="http://schemas.microsoft.com/office/drawing/2014/main" id="{E586A166-04FE-0642-8477-62A29EB6E995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10062459" y="5013120"/>
              <a:ext cx="9684" cy="40559"/>
            </a:xfrm>
            <a:custGeom>
              <a:avLst/>
              <a:gdLst>
                <a:gd name="T0" fmla="*/ 7937 w 14"/>
                <a:gd name="T1" fmla="*/ 0 h 68"/>
                <a:gd name="T2" fmla="*/ 4535 w 14"/>
                <a:gd name="T3" fmla="*/ 8591 h 68"/>
                <a:gd name="T4" fmla="*/ 2268 w 14"/>
                <a:gd name="T5" fmla="*/ 17719 h 68"/>
                <a:gd name="T6" fmla="*/ 1134 w 14"/>
                <a:gd name="T7" fmla="*/ 27921 h 68"/>
                <a:gd name="T8" fmla="*/ 0 w 14"/>
                <a:gd name="T9" fmla="*/ 36512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68">
                  <a:moveTo>
                    <a:pt x="14" y="0"/>
                  </a:moveTo>
                  <a:lnTo>
                    <a:pt x="8" y="16"/>
                  </a:lnTo>
                  <a:lnTo>
                    <a:pt x="4" y="33"/>
                  </a:lnTo>
                  <a:lnTo>
                    <a:pt x="2" y="52"/>
                  </a:lnTo>
                  <a:lnTo>
                    <a:pt x="0" y="6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1" name="Freeform 183">
              <a:extLst>
                <a:ext uri="{FF2B5EF4-FFF2-40B4-BE49-F238E27FC236}">
                  <a16:creationId xmlns:a16="http://schemas.microsoft.com/office/drawing/2014/main" id="{6E390561-38B9-D54B-B6DA-EE4F8C157C8C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10081829" y="4991957"/>
              <a:ext cx="1936" cy="24688"/>
            </a:xfrm>
            <a:custGeom>
              <a:avLst/>
              <a:gdLst>
                <a:gd name="T0" fmla="*/ 0 w 1587"/>
                <a:gd name="T1" fmla="*/ 0 h 43"/>
                <a:gd name="T2" fmla="*/ 0 w 1587"/>
                <a:gd name="T3" fmla="*/ 6719 h 43"/>
                <a:gd name="T4" fmla="*/ 0 w 1587"/>
                <a:gd name="T5" fmla="*/ 13438 h 43"/>
                <a:gd name="T6" fmla="*/ 0 w 1587"/>
                <a:gd name="T7" fmla="*/ 19124 h 43"/>
                <a:gd name="T8" fmla="*/ 0 w 1587"/>
                <a:gd name="T9" fmla="*/ 22225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43">
                  <a:moveTo>
                    <a:pt x="0" y="0"/>
                  </a:moveTo>
                  <a:lnTo>
                    <a:pt x="0" y="13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2" name="Line 184">
              <a:extLst>
                <a:ext uri="{FF2B5EF4-FFF2-40B4-BE49-F238E27FC236}">
                  <a16:creationId xmlns:a16="http://schemas.microsoft.com/office/drawing/2014/main" id="{57A04EF8-8099-CC43-B07B-9DC3FAC47F13}"/>
                </a:ext>
              </a:extLst>
            </p:cNvPr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081829" y="5013120"/>
              <a:ext cx="1936" cy="3527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3" name="Freeform 185">
              <a:extLst>
                <a:ext uri="{FF2B5EF4-FFF2-40B4-BE49-F238E27FC236}">
                  <a16:creationId xmlns:a16="http://schemas.microsoft.com/office/drawing/2014/main" id="{0D587535-BA11-1844-8414-D5AA09F6E4FD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10062459" y="4995485"/>
              <a:ext cx="1936" cy="17635"/>
            </a:xfrm>
            <a:custGeom>
              <a:avLst/>
              <a:gdLst>
                <a:gd name="T0" fmla="*/ 0 w 1587"/>
                <a:gd name="T1" fmla="*/ 15875 h 31"/>
                <a:gd name="T2" fmla="*/ 0 w 1587"/>
                <a:gd name="T3" fmla="*/ 11266 h 31"/>
                <a:gd name="T4" fmla="*/ 0 w 1587"/>
                <a:gd name="T5" fmla="*/ 7681 h 31"/>
                <a:gd name="T6" fmla="*/ 0 w 1587"/>
                <a:gd name="T7" fmla="*/ 4097 h 31"/>
                <a:gd name="T8" fmla="*/ 0 w 158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7" h="31">
                  <a:moveTo>
                    <a:pt x="0" y="31"/>
                  </a:moveTo>
                  <a:lnTo>
                    <a:pt x="0" y="22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4" name="Freeform 186">
              <a:extLst>
                <a:ext uri="{FF2B5EF4-FFF2-40B4-BE49-F238E27FC236}">
                  <a16:creationId xmlns:a16="http://schemas.microsoft.com/office/drawing/2014/main" id="{1CA107C7-097D-A144-BCE3-D5F2F5235E6C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9721569" y="6094128"/>
              <a:ext cx="118149" cy="96992"/>
            </a:xfrm>
            <a:custGeom>
              <a:avLst/>
              <a:gdLst>
                <a:gd name="T0" fmla="*/ 8177 w 225"/>
                <a:gd name="T1" fmla="*/ 82608 h 167"/>
                <a:gd name="T2" fmla="*/ 3013 w 225"/>
                <a:gd name="T3" fmla="*/ 74242 h 167"/>
                <a:gd name="T4" fmla="*/ 0 w 225"/>
                <a:gd name="T5" fmla="*/ 67968 h 167"/>
                <a:gd name="T6" fmla="*/ 430 w 225"/>
                <a:gd name="T7" fmla="*/ 56466 h 167"/>
                <a:gd name="T8" fmla="*/ 4734 w 225"/>
                <a:gd name="T9" fmla="*/ 35553 h 167"/>
                <a:gd name="T10" fmla="*/ 10329 w 225"/>
                <a:gd name="T11" fmla="*/ 20390 h 167"/>
                <a:gd name="T12" fmla="*/ 14633 w 225"/>
                <a:gd name="T13" fmla="*/ 10979 h 167"/>
                <a:gd name="T14" fmla="*/ 18937 w 225"/>
                <a:gd name="T15" fmla="*/ 4705 h 167"/>
                <a:gd name="T16" fmla="*/ 23241 w 225"/>
                <a:gd name="T17" fmla="*/ 523 h 167"/>
                <a:gd name="T18" fmla="*/ 27975 w 225"/>
                <a:gd name="T19" fmla="*/ 523 h 167"/>
                <a:gd name="T20" fmla="*/ 32709 w 225"/>
                <a:gd name="T21" fmla="*/ 1568 h 167"/>
                <a:gd name="T22" fmla="*/ 37874 w 225"/>
                <a:gd name="T23" fmla="*/ 4183 h 167"/>
                <a:gd name="T24" fmla="*/ 43039 w 225"/>
                <a:gd name="T25" fmla="*/ 8888 h 167"/>
                <a:gd name="T26" fmla="*/ 48203 w 225"/>
                <a:gd name="T27" fmla="*/ 12548 h 167"/>
                <a:gd name="T28" fmla="*/ 55089 w 225"/>
                <a:gd name="T29" fmla="*/ 12548 h 167"/>
                <a:gd name="T30" fmla="*/ 62406 w 225"/>
                <a:gd name="T31" fmla="*/ 9934 h 167"/>
                <a:gd name="T32" fmla="*/ 71014 w 225"/>
                <a:gd name="T33" fmla="*/ 3660 h 167"/>
                <a:gd name="T34" fmla="*/ 96837 w 225"/>
                <a:gd name="T35" fmla="*/ 0 h 167"/>
                <a:gd name="T36" fmla="*/ 92533 w 225"/>
                <a:gd name="T37" fmla="*/ 11502 h 167"/>
                <a:gd name="T38" fmla="*/ 86508 w 225"/>
                <a:gd name="T39" fmla="*/ 21436 h 167"/>
                <a:gd name="T40" fmla="*/ 72305 w 225"/>
                <a:gd name="T41" fmla="*/ 37644 h 167"/>
                <a:gd name="T42" fmla="*/ 59393 w 225"/>
                <a:gd name="T43" fmla="*/ 52283 h 167"/>
                <a:gd name="T44" fmla="*/ 55520 w 225"/>
                <a:gd name="T45" fmla="*/ 59603 h 167"/>
                <a:gd name="T46" fmla="*/ 54229 w 225"/>
                <a:gd name="T47" fmla="*/ 67968 h 167"/>
                <a:gd name="T48" fmla="*/ 52938 w 225"/>
                <a:gd name="T49" fmla="*/ 65877 h 167"/>
                <a:gd name="T50" fmla="*/ 51646 w 225"/>
                <a:gd name="T51" fmla="*/ 61171 h 167"/>
                <a:gd name="T52" fmla="*/ 45621 w 225"/>
                <a:gd name="T53" fmla="*/ 63263 h 167"/>
                <a:gd name="T54" fmla="*/ 41748 w 225"/>
                <a:gd name="T55" fmla="*/ 66923 h 167"/>
                <a:gd name="T56" fmla="*/ 34431 w 225"/>
                <a:gd name="T57" fmla="*/ 75811 h 167"/>
                <a:gd name="T58" fmla="*/ 30557 w 225"/>
                <a:gd name="T59" fmla="*/ 79993 h 167"/>
                <a:gd name="T60" fmla="*/ 25823 w 225"/>
                <a:gd name="T61" fmla="*/ 83653 h 167"/>
                <a:gd name="T62" fmla="*/ 19798 w 225"/>
                <a:gd name="T63" fmla="*/ 86267 h 167"/>
                <a:gd name="T64" fmla="*/ 11190 w 225"/>
                <a:gd name="T65" fmla="*/ 87313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5" h="167">
                  <a:moveTo>
                    <a:pt x="26" y="167"/>
                  </a:moveTo>
                  <a:lnTo>
                    <a:pt x="19" y="158"/>
                  </a:lnTo>
                  <a:lnTo>
                    <a:pt x="10" y="148"/>
                  </a:lnTo>
                  <a:lnTo>
                    <a:pt x="7" y="142"/>
                  </a:lnTo>
                  <a:lnTo>
                    <a:pt x="3" y="136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1" y="108"/>
                  </a:lnTo>
                  <a:lnTo>
                    <a:pt x="5" y="89"/>
                  </a:lnTo>
                  <a:lnTo>
                    <a:pt x="11" y="68"/>
                  </a:lnTo>
                  <a:lnTo>
                    <a:pt x="20" y="48"/>
                  </a:lnTo>
                  <a:lnTo>
                    <a:pt x="24" y="39"/>
                  </a:lnTo>
                  <a:lnTo>
                    <a:pt x="28" y="29"/>
                  </a:lnTo>
                  <a:lnTo>
                    <a:pt x="34" y="21"/>
                  </a:lnTo>
                  <a:lnTo>
                    <a:pt x="38" y="14"/>
                  </a:lnTo>
                  <a:lnTo>
                    <a:pt x="44" y="9"/>
                  </a:lnTo>
                  <a:lnTo>
                    <a:pt x="49" y="4"/>
                  </a:lnTo>
                  <a:lnTo>
                    <a:pt x="54" y="1"/>
                  </a:lnTo>
                  <a:lnTo>
                    <a:pt x="59" y="0"/>
                  </a:lnTo>
                  <a:lnTo>
                    <a:pt x="65" y="1"/>
                  </a:lnTo>
                  <a:lnTo>
                    <a:pt x="70" y="1"/>
                  </a:lnTo>
                  <a:lnTo>
                    <a:pt x="76" y="3"/>
                  </a:lnTo>
                  <a:lnTo>
                    <a:pt x="80" y="4"/>
                  </a:lnTo>
                  <a:lnTo>
                    <a:pt x="88" y="8"/>
                  </a:lnTo>
                  <a:lnTo>
                    <a:pt x="94" y="13"/>
                  </a:lnTo>
                  <a:lnTo>
                    <a:pt x="100" y="17"/>
                  </a:lnTo>
                  <a:lnTo>
                    <a:pt x="106" y="21"/>
                  </a:lnTo>
                  <a:lnTo>
                    <a:pt x="112" y="24"/>
                  </a:lnTo>
                  <a:lnTo>
                    <a:pt x="120" y="25"/>
                  </a:lnTo>
                  <a:lnTo>
                    <a:pt x="128" y="24"/>
                  </a:lnTo>
                  <a:lnTo>
                    <a:pt x="137" y="22"/>
                  </a:lnTo>
                  <a:lnTo>
                    <a:pt x="145" y="19"/>
                  </a:lnTo>
                  <a:lnTo>
                    <a:pt x="151" y="15"/>
                  </a:lnTo>
                  <a:lnTo>
                    <a:pt x="165" y="7"/>
                  </a:lnTo>
                  <a:lnTo>
                    <a:pt x="179" y="0"/>
                  </a:lnTo>
                  <a:lnTo>
                    <a:pt x="225" y="0"/>
                  </a:lnTo>
                  <a:lnTo>
                    <a:pt x="221" y="11"/>
                  </a:lnTo>
                  <a:lnTo>
                    <a:pt x="215" y="22"/>
                  </a:lnTo>
                  <a:lnTo>
                    <a:pt x="209" y="31"/>
                  </a:lnTo>
                  <a:lnTo>
                    <a:pt x="201" y="41"/>
                  </a:lnTo>
                  <a:lnTo>
                    <a:pt x="185" y="57"/>
                  </a:lnTo>
                  <a:lnTo>
                    <a:pt x="168" y="72"/>
                  </a:lnTo>
                  <a:lnTo>
                    <a:pt x="151" y="86"/>
                  </a:lnTo>
                  <a:lnTo>
                    <a:pt x="138" y="100"/>
                  </a:lnTo>
                  <a:lnTo>
                    <a:pt x="133" y="107"/>
                  </a:lnTo>
                  <a:lnTo>
                    <a:pt x="129" y="114"/>
                  </a:lnTo>
                  <a:lnTo>
                    <a:pt x="126" y="122"/>
                  </a:lnTo>
                  <a:lnTo>
                    <a:pt x="126" y="130"/>
                  </a:lnTo>
                  <a:lnTo>
                    <a:pt x="125" y="129"/>
                  </a:lnTo>
                  <a:lnTo>
                    <a:pt x="123" y="126"/>
                  </a:lnTo>
                  <a:lnTo>
                    <a:pt x="120" y="122"/>
                  </a:lnTo>
                  <a:lnTo>
                    <a:pt x="120" y="117"/>
                  </a:lnTo>
                  <a:lnTo>
                    <a:pt x="112" y="119"/>
                  </a:lnTo>
                  <a:lnTo>
                    <a:pt x="106" y="121"/>
                  </a:lnTo>
                  <a:lnTo>
                    <a:pt x="101" y="124"/>
                  </a:lnTo>
                  <a:lnTo>
                    <a:pt x="97" y="128"/>
                  </a:lnTo>
                  <a:lnTo>
                    <a:pt x="88" y="135"/>
                  </a:lnTo>
                  <a:lnTo>
                    <a:pt x="80" y="145"/>
                  </a:lnTo>
                  <a:lnTo>
                    <a:pt x="76" y="149"/>
                  </a:lnTo>
                  <a:lnTo>
                    <a:pt x="71" y="153"/>
                  </a:lnTo>
                  <a:lnTo>
                    <a:pt x="66" y="157"/>
                  </a:lnTo>
                  <a:lnTo>
                    <a:pt x="60" y="160"/>
                  </a:lnTo>
                  <a:lnTo>
                    <a:pt x="54" y="163"/>
                  </a:lnTo>
                  <a:lnTo>
                    <a:pt x="46" y="165"/>
                  </a:lnTo>
                  <a:lnTo>
                    <a:pt x="36" y="166"/>
                  </a:lnTo>
                  <a:lnTo>
                    <a:pt x="26" y="167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5" name="Freeform 187">
              <a:extLst>
                <a:ext uri="{FF2B5EF4-FFF2-40B4-BE49-F238E27FC236}">
                  <a16:creationId xmlns:a16="http://schemas.microsoft.com/office/drawing/2014/main" id="{7E6A6FEE-6B74-4343-9500-64C4FB1C5D9C}"/>
                </a:ext>
              </a:extLst>
            </p:cNvPr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9890077" y="5226499"/>
              <a:ext cx="3874" cy="19399"/>
            </a:xfrm>
            <a:custGeom>
              <a:avLst/>
              <a:gdLst>
                <a:gd name="T0" fmla="*/ 0 w 7"/>
                <a:gd name="T1" fmla="*/ 17463 h 31"/>
                <a:gd name="T2" fmla="*/ 2268 w 7"/>
                <a:gd name="T3" fmla="*/ 12393 h 31"/>
                <a:gd name="T4" fmla="*/ 2721 w 7"/>
                <a:gd name="T5" fmla="*/ 7323 h 31"/>
                <a:gd name="T6" fmla="*/ 3175 w 7"/>
                <a:gd name="T7" fmla="*/ 3380 h 31"/>
                <a:gd name="T8" fmla="*/ 3175 w 7"/>
                <a:gd name="T9" fmla="*/ 0 h 31"/>
                <a:gd name="T10" fmla="*/ 2721 w 7"/>
                <a:gd name="T11" fmla="*/ 3380 h 31"/>
                <a:gd name="T12" fmla="*/ 1814 w 7"/>
                <a:gd name="T13" fmla="*/ 7323 h 31"/>
                <a:gd name="T14" fmla="*/ 454 w 7"/>
                <a:gd name="T15" fmla="*/ 12393 h 31"/>
                <a:gd name="T16" fmla="*/ 0 w 7"/>
                <a:gd name="T17" fmla="*/ 17463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1">
                  <a:moveTo>
                    <a:pt x="0" y="31"/>
                  </a:moveTo>
                  <a:lnTo>
                    <a:pt x="5" y="22"/>
                  </a:lnTo>
                  <a:lnTo>
                    <a:pt x="6" y="13"/>
                  </a:lnTo>
                  <a:lnTo>
                    <a:pt x="7" y="6"/>
                  </a:lnTo>
                  <a:lnTo>
                    <a:pt x="7" y="0"/>
                  </a:lnTo>
                  <a:lnTo>
                    <a:pt x="6" y="6"/>
                  </a:lnTo>
                  <a:lnTo>
                    <a:pt x="4" y="13"/>
                  </a:lnTo>
                  <a:lnTo>
                    <a:pt x="1" y="22"/>
                  </a:lnTo>
                  <a:lnTo>
                    <a:pt x="0" y="3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6" name="Freeform 188">
              <a:extLst>
                <a:ext uri="{FF2B5EF4-FFF2-40B4-BE49-F238E27FC236}">
                  <a16:creationId xmlns:a16="http://schemas.microsoft.com/office/drawing/2014/main" id="{774EBCB1-4017-7343-82B7-B6A914D384D6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9808728" y="5140089"/>
              <a:ext cx="19369" cy="17635"/>
            </a:xfrm>
            <a:custGeom>
              <a:avLst/>
              <a:gdLst>
                <a:gd name="T0" fmla="*/ 15875 w 33"/>
                <a:gd name="T1" fmla="*/ 15875 h 31"/>
                <a:gd name="T2" fmla="*/ 15875 w 33"/>
                <a:gd name="T3" fmla="*/ 0 h 31"/>
                <a:gd name="T4" fmla="*/ 12989 w 33"/>
                <a:gd name="T5" fmla="*/ 0 h 31"/>
                <a:gd name="T6" fmla="*/ 10583 w 33"/>
                <a:gd name="T7" fmla="*/ 1024 h 31"/>
                <a:gd name="T8" fmla="*/ 7697 w 33"/>
                <a:gd name="T9" fmla="*/ 2560 h 31"/>
                <a:gd name="T10" fmla="*/ 5292 w 33"/>
                <a:gd name="T11" fmla="*/ 4097 h 31"/>
                <a:gd name="T12" fmla="*/ 2886 w 33"/>
                <a:gd name="T13" fmla="*/ 6145 h 31"/>
                <a:gd name="T14" fmla="*/ 1443 w 33"/>
                <a:gd name="T15" fmla="*/ 8194 h 31"/>
                <a:gd name="T16" fmla="*/ 481 w 33"/>
                <a:gd name="T17" fmla="*/ 10754 h 31"/>
                <a:gd name="T18" fmla="*/ 0 w 33"/>
                <a:gd name="T19" fmla="*/ 12802 h 31"/>
                <a:gd name="T20" fmla="*/ 481 w 33"/>
                <a:gd name="T21" fmla="*/ 13827 h 31"/>
                <a:gd name="T22" fmla="*/ 1443 w 33"/>
                <a:gd name="T23" fmla="*/ 14851 h 31"/>
                <a:gd name="T24" fmla="*/ 2886 w 33"/>
                <a:gd name="T25" fmla="*/ 15363 h 31"/>
                <a:gd name="T26" fmla="*/ 5292 w 33"/>
                <a:gd name="T27" fmla="*/ 15363 h 31"/>
                <a:gd name="T28" fmla="*/ 10583 w 33"/>
                <a:gd name="T29" fmla="*/ 15875 h 31"/>
                <a:gd name="T30" fmla="*/ 15875 w 33"/>
                <a:gd name="T31" fmla="*/ 15875 h 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" h="31">
                  <a:moveTo>
                    <a:pt x="33" y="31"/>
                  </a:moveTo>
                  <a:lnTo>
                    <a:pt x="33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3" y="16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6" y="30"/>
                  </a:lnTo>
                  <a:lnTo>
                    <a:pt x="11" y="30"/>
                  </a:lnTo>
                  <a:lnTo>
                    <a:pt x="22" y="31"/>
                  </a:lnTo>
                  <a:lnTo>
                    <a:pt x="33" y="3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7" name="Freeform 189">
              <a:extLst>
                <a:ext uri="{FF2B5EF4-FFF2-40B4-BE49-F238E27FC236}">
                  <a16:creationId xmlns:a16="http://schemas.microsoft.com/office/drawing/2014/main" id="{E5E92EB2-0317-8644-A010-DE14E8423938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9828097" y="5043097"/>
              <a:ext cx="3874" cy="10581"/>
            </a:xfrm>
            <a:custGeom>
              <a:avLst/>
              <a:gdLst>
                <a:gd name="T0" fmla="*/ 0 w 13"/>
                <a:gd name="T1" fmla="*/ 9525 h 19"/>
                <a:gd name="T2" fmla="*/ 488 w 13"/>
                <a:gd name="T3" fmla="*/ 9024 h 19"/>
                <a:gd name="T4" fmla="*/ 1221 w 13"/>
                <a:gd name="T5" fmla="*/ 8522 h 19"/>
                <a:gd name="T6" fmla="*/ 1710 w 13"/>
                <a:gd name="T7" fmla="*/ 7520 h 19"/>
                <a:gd name="T8" fmla="*/ 1954 w 13"/>
                <a:gd name="T9" fmla="*/ 6016 h 19"/>
                <a:gd name="T10" fmla="*/ 2931 w 13"/>
                <a:gd name="T11" fmla="*/ 3008 h 19"/>
                <a:gd name="T12" fmla="*/ 3175 w 13"/>
                <a:gd name="T13" fmla="*/ 0 h 19"/>
                <a:gd name="T14" fmla="*/ 0 w 13"/>
                <a:gd name="T15" fmla="*/ 9525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19">
                  <a:moveTo>
                    <a:pt x="0" y="19"/>
                  </a:moveTo>
                  <a:lnTo>
                    <a:pt x="2" y="18"/>
                  </a:lnTo>
                  <a:lnTo>
                    <a:pt x="5" y="17"/>
                  </a:lnTo>
                  <a:lnTo>
                    <a:pt x="7" y="15"/>
                  </a:lnTo>
                  <a:lnTo>
                    <a:pt x="8" y="12"/>
                  </a:lnTo>
                  <a:lnTo>
                    <a:pt x="12" y="6"/>
                  </a:lnTo>
                  <a:lnTo>
                    <a:pt x="13" y="0"/>
                  </a:lnTo>
                  <a:lnTo>
                    <a:pt x="0" y="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8" name="Freeform 191">
              <a:extLst>
                <a:ext uri="{FF2B5EF4-FFF2-40B4-BE49-F238E27FC236}">
                  <a16:creationId xmlns:a16="http://schemas.microsoft.com/office/drawing/2014/main" id="{5ED9A43F-6A3C-0C42-A06F-01F67C785703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9930752" y="5561558"/>
              <a:ext cx="1936" cy="15872"/>
            </a:xfrm>
            <a:custGeom>
              <a:avLst/>
              <a:gdLst>
                <a:gd name="T0" fmla="*/ 0 w 7"/>
                <a:gd name="T1" fmla="*/ 0 h 31"/>
                <a:gd name="T2" fmla="*/ 1587 w 7"/>
                <a:gd name="T3" fmla="*/ 0 h 31"/>
                <a:gd name="T4" fmla="*/ 1587 w 7"/>
                <a:gd name="T5" fmla="*/ 8296 h 31"/>
                <a:gd name="T6" fmla="*/ 0 w 7"/>
                <a:gd name="T7" fmla="*/ 14288 h 31"/>
                <a:gd name="T8" fmla="*/ 0 w 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31">
                  <a:moveTo>
                    <a:pt x="0" y="0"/>
                  </a:moveTo>
                  <a:lnTo>
                    <a:pt x="7" y="0"/>
                  </a:lnTo>
                  <a:lnTo>
                    <a:pt x="7" y="18"/>
                  </a:lnTo>
                  <a:lnTo>
                    <a:pt x="0" y="31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69" name="Freeform 192">
              <a:extLst>
                <a:ext uri="{FF2B5EF4-FFF2-40B4-BE49-F238E27FC236}">
                  <a16:creationId xmlns:a16="http://schemas.microsoft.com/office/drawing/2014/main" id="{9BB7591F-EAE6-8945-814E-D53B5B439FC2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8999111" y="5013120"/>
              <a:ext cx="1243478" cy="1008707"/>
            </a:xfrm>
            <a:custGeom>
              <a:avLst/>
              <a:gdLst>
                <a:gd name="T0" fmla="*/ 93526 w 2332"/>
                <a:gd name="T1" fmla="*/ 370879 h 1731"/>
                <a:gd name="T2" fmla="*/ 142038 w 2332"/>
                <a:gd name="T3" fmla="*/ 340453 h 1731"/>
                <a:gd name="T4" fmla="*/ 190112 w 2332"/>
                <a:gd name="T5" fmla="*/ 317896 h 1731"/>
                <a:gd name="T6" fmla="*/ 264409 w 2332"/>
                <a:gd name="T7" fmla="*/ 299011 h 1731"/>
                <a:gd name="T8" fmla="*/ 295875 w 2332"/>
                <a:gd name="T9" fmla="*/ 229242 h 1731"/>
                <a:gd name="T10" fmla="*/ 331276 w 2332"/>
                <a:gd name="T11" fmla="*/ 230291 h 1731"/>
                <a:gd name="T12" fmla="*/ 342639 w 2332"/>
                <a:gd name="T13" fmla="*/ 190423 h 1731"/>
                <a:gd name="T14" fmla="*/ 378476 w 2332"/>
                <a:gd name="T15" fmla="*/ 165768 h 1731"/>
                <a:gd name="T16" fmla="*/ 410380 w 2332"/>
                <a:gd name="T17" fmla="*/ 129047 h 1731"/>
                <a:gd name="T18" fmla="*/ 448839 w 2332"/>
                <a:gd name="T19" fmla="*/ 116982 h 1731"/>
                <a:gd name="T20" fmla="*/ 471128 w 2332"/>
                <a:gd name="T21" fmla="*/ 148981 h 1731"/>
                <a:gd name="T22" fmla="*/ 496039 w 2332"/>
                <a:gd name="T23" fmla="*/ 141637 h 1731"/>
                <a:gd name="T24" fmla="*/ 513958 w 2332"/>
                <a:gd name="T25" fmla="*/ 90228 h 1731"/>
                <a:gd name="T26" fmla="*/ 576892 w 2332"/>
                <a:gd name="T27" fmla="*/ 61376 h 1731"/>
                <a:gd name="T28" fmla="*/ 583884 w 2332"/>
                <a:gd name="T29" fmla="*/ 21508 h 1731"/>
                <a:gd name="T30" fmla="*/ 625840 w 2332"/>
                <a:gd name="T31" fmla="*/ 56130 h 1731"/>
                <a:gd name="T32" fmla="*/ 674788 w 2332"/>
                <a:gd name="T33" fmla="*/ 61376 h 1731"/>
                <a:gd name="T34" fmla="*/ 640262 w 2332"/>
                <a:gd name="T35" fmla="*/ 137440 h 1731"/>
                <a:gd name="T36" fmla="*/ 659492 w 2332"/>
                <a:gd name="T37" fmla="*/ 174686 h 1731"/>
                <a:gd name="T38" fmla="*/ 691396 w 2332"/>
                <a:gd name="T39" fmla="*/ 185702 h 1731"/>
                <a:gd name="T40" fmla="*/ 728981 w 2332"/>
                <a:gd name="T41" fmla="*/ 221898 h 1731"/>
                <a:gd name="T42" fmla="*/ 770937 w 2332"/>
                <a:gd name="T43" fmla="*/ 216652 h 1731"/>
                <a:gd name="T44" fmla="*/ 799781 w 2332"/>
                <a:gd name="T45" fmla="*/ 107539 h 1731"/>
                <a:gd name="T46" fmla="*/ 832122 w 2332"/>
                <a:gd name="T47" fmla="*/ 5246 h 1731"/>
                <a:gd name="T48" fmla="*/ 844796 w 2332"/>
                <a:gd name="T49" fmla="*/ 41966 h 1731"/>
                <a:gd name="T50" fmla="*/ 849604 w 2332"/>
                <a:gd name="T51" fmla="*/ 92326 h 1731"/>
                <a:gd name="T52" fmla="*/ 867959 w 2332"/>
                <a:gd name="T53" fmla="*/ 125899 h 1731"/>
                <a:gd name="T54" fmla="*/ 891560 w 2332"/>
                <a:gd name="T55" fmla="*/ 225045 h 1731"/>
                <a:gd name="T56" fmla="*/ 912975 w 2332"/>
                <a:gd name="T57" fmla="*/ 283274 h 1731"/>
                <a:gd name="T58" fmla="*/ 945315 w 2332"/>
                <a:gd name="T59" fmla="*/ 359863 h 1731"/>
                <a:gd name="T60" fmla="*/ 969790 w 2332"/>
                <a:gd name="T61" fmla="*/ 403403 h 1731"/>
                <a:gd name="T62" fmla="*/ 1019175 w 2332"/>
                <a:gd name="T63" fmla="*/ 467926 h 1731"/>
                <a:gd name="T64" fmla="*/ 994701 w 2332"/>
                <a:gd name="T65" fmla="*/ 579662 h 1731"/>
                <a:gd name="T66" fmla="*/ 912100 w 2332"/>
                <a:gd name="T67" fmla="*/ 714480 h 1731"/>
                <a:gd name="T68" fmla="*/ 876263 w 2332"/>
                <a:gd name="T69" fmla="*/ 751200 h 1731"/>
                <a:gd name="T70" fmla="*/ 803278 w 2332"/>
                <a:gd name="T71" fmla="*/ 834609 h 1731"/>
                <a:gd name="T72" fmla="*/ 764381 w 2332"/>
                <a:gd name="T73" fmla="*/ 879198 h 1731"/>
                <a:gd name="T74" fmla="*/ 694455 w 2332"/>
                <a:gd name="T75" fmla="*/ 905427 h 1731"/>
                <a:gd name="T76" fmla="*/ 662988 w 2332"/>
                <a:gd name="T77" fmla="*/ 888116 h 1731"/>
                <a:gd name="T78" fmla="*/ 616225 w 2332"/>
                <a:gd name="T79" fmla="*/ 907001 h 1731"/>
                <a:gd name="T80" fmla="*/ 566840 w 2332"/>
                <a:gd name="T81" fmla="*/ 888116 h 1731"/>
                <a:gd name="T82" fmla="*/ 558973 w 2332"/>
                <a:gd name="T83" fmla="*/ 846674 h 1731"/>
                <a:gd name="T84" fmla="*/ 551980 w 2332"/>
                <a:gd name="T85" fmla="*/ 795265 h 1731"/>
                <a:gd name="T86" fmla="*/ 535373 w 2332"/>
                <a:gd name="T87" fmla="*/ 786872 h 1731"/>
                <a:gd name="T88" fmla="*/ 559410 w 2332"/>
                <a:gd name="T89" fmla="*/ 724971 h 1731"/>
                <a:gd name="T90" fmla="*/ 475498 w 2332"/>
                <a:gd name="T91" fmla="*/ 714480 h 1731"/>
                <a:gd name="T92" fmla="*/ 419995 w 2332"/>
                <a:gd name="T93" fmla="*/ 672513 h 1731"/>
                <a:gd name="T94" fmla="*/ 329527 w 2332"/>
                <a:gd name="T95" fmla="*/ 694021 h 1731"/>
                <a:gd name="T96" fmla="*/ 221579 w 2332"/>
                <a:gd name="T97" fmla="*/ 744381 h 1731"/>
                <a:gd name="T98" fmla="*/ 93526 w 2332"/>
                <a:gd name="T99" fmla="*/ 772708 h 1731"/>
                <a:gd name="T100" fmla="*/ 24037 w 2332"/>
                <a:gd name="T101" fmla="*/ 781626 h 1731"/>
                <a:gd name="T102" fmla="*/ 874 w 2332"/>
                <a:gd name="T103" fmla="*/ 746479 h 1731"/>
                <a:gd name="T104" fmla="*/ 42393 w 2332"/>
                <a:gd name="T105" fmla="*/ 705037 h 1731"/>
                <a:gd name="T106" fmla="*/ 32778 w 2332"/>
                <a:gd name="T107" fmla="*/ 651005 h 1731"/>
                <a:gd name="T108" fmla="*/ 49385 w 2332"/>
                <a:gd name="T109" fmla="*/ 613760 h 1731"/>
                <a:gd name="T110" fmla="*/ 25348 w 2332"/>
                <a:gd name="T111" fmla="*/ 494680 h 1731"/>
                <a:gd name="T112" fmla="*/ 49385 w 2332"/>
                <a:gd name="T113" fmla="*/ 505696 h 1731"/>
                <a:gd name="T114" fmla="*/ 46326 w 2332"/>
                <a:gd name="T115" fmla="*/ 452189 h 1731"/>
                <a:gd name="T116" fmla="*/ 64245 w 2332"/>
                <a:gd name="T117" fmla="*/ 401305 h 17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32" h="1731">
                  <a:moveTo>
                    <a:pt x="153" y="721"/>
                  </a:moveTo>
                  <a:lnTo>
                    <a:pt x="156" y="727"/>
                  </a:lnTo>
                  <a:lnTo>
                    <a:pt x="159" y="732"/>
                  </a:lnTo>
                  <a:lnTo>
                    <a:pt x="162" y="735"/>
                  </a:lnTo>
                  <a:lnTo>
                    <a:pt x="167" y="738"/>
                  </a:lnTo>
                  <a:lnTo>
                    <a:pt x="173" y="744"/>
                  </a:lnTo>
                  <a:lnTo>
                    <a:pt x="180" y="751"/>
                  </a:lnTo>
                  <a:lnTo>
                    <a:pt x="189" y="744"/>
                  </a:lnTo>
                  <a:lnTo>
                    <a:pt x="195" y="737"/>
                  </a:lnTo>
                  <a:lnTo>
                    <a:pt x="201" y="729"/>
                  </a:lnTo>
                  <a:lnTo>
                    <a:pt x="205" y="722"/>
                  </a:lnTo>
                  <a:lnTo>
                    <a:pt x="210" y="714"/>
                  </a:lnTo>
                  <a:lnTo>
                    <a:pt x="214" y="707"/>
                  </a:lnTo>
                  <a:lnTo>
                    <a:pt x="219" y="701"/>
                  </a:lnTo>
                  <a:lnTo>
                    <a:pt x="226" y="696"/>
                  </a:lnTo>
                  <a:lnTo>
                    <a:pt x="234" y="690"/>
                  </a:lnTo>
                  <a:lnTo>
                    <a:pt x="241" y="685"/>
                  </a:lnTo>
                  <a:lnTo>
                    <a:pt x="249" y="680"/>
                  </a:lnTo>
                  <a:lnTo>
                    <a:pt x="258" y="677"/>
                  </a:lnTo>
                  <a:lnTo>
                    <a:pt x="274" y="672"/>
                  </a:lnTo>
                  <a:lnTo>
                    <a:pt x="290" y="667"/>
                  </a:lnTo>
                  <a:lnTo>
                    <a:pt x="297" y="665"/>
                  </a:lnTo>
                  <a:lnTo>
                    <a:pt x="305" y="661"/>
                  </a:lnTo>
                  <a:lnTo>
                    <a:pt x="312" y="658"/>
                  </a:lnTo>
                  <a:lnTo>
                    <a:pt x="318" y="654"/>
                  </a:lnTo>
                  <a:lnTo>
                    <a:pt x="325" y="649"/>
                  </a:lnTo>
                  <a:lnTo>
                    <a:pt x="330" y="644"/>
                  </a:lnTo>
                  <a:lnTo>
                    <a:pt x="335" y="637"/>
                  </a:lnTo>
                  <a:lnTo>
                    <a:pt x="339" y="628"/>
                  </a:lnTo>
                  <a:lnTo>
                    <a:pt x="360" y="631"/>
                  </a:lnTo>
                  <a:lnTo>
                    <a:pt x="370" y="631"/>
                  </a:lnTo>
                  <a:lnTo>
                    <a:pt x="375" y="629"/>
                  </a:lnTo>
                  <a:lnTo>
                    <a:pt x="385" y="628"/>
                  </a:lnTo>
                  <a:lnTo>
                    <a:pt x="393" y="628"/>
                  </a:lnTo>
                  <a:lnTo>
                    <a:pt x="400" y="627"/>
                  </a:lnTo>
                  <a:lnTo>
                    <a:pt x="405" y="624"/>
                  </a:lnTo>
                  <a:lnTo>
                    <a:pt x="412" y="622"/>
                  </a:lnTo>
                  <a:lnTo>
                    <a:pt x="423" y="615"/>
                  </a:lnTo>
                  <a:lnTo>
                    <a:pt x="435" y="606"/>
                  </a:lnTo>
                  <a:lnTo>
                    <a:pt x="447" y="598"/>
                  </a:lnTo>
                  <a:lnTo>
                    <a:pt x="461" y="592"/>
                  </a:lnTo>
                  <a:lnTo>
                    <a:pt x="469" y="589"/>
                  </a:lnTo>
                  <a:lnTo>
                    <a:pt x="478" y="587"/>
                  </a:lnTo>
                  <a:lnTo>
                    <a:pt x="487" y="585"/>
                  </a:lnTo>
                  <a:lnTo>
                    <a:pt x="498" y="585"/>
                  </a:lnTo>
                  <a:lnTo>
                    <a:pt x="520" y="585"/>
                  </a:lnTo>
                  <a:lnTo>
                    <a:pt x="544" y="584"/>
                  </a:lnTo>
                  <a:lnTo>
                    <a:pt x="558" y="584"/>
                  </a:lnTo>
                  <a:lnTo>
                    <a:pt x="570" y="582"/>
                  </a:lnTo>
                  <a:lnTo>
                    <a:pt x="581" y="581"/>
                  </a:lnTo>
                  <a:lnTo>
                    <a:pt x="592" y="579"/>
                  </a:lnTo>
                  <a:lnTo>
                    <a:pt x="605" y="570"/>
                  </a:lnTo>
                  <a:lnTo>
                    <a:pt x="619" y="558"/>
                  </a:lnTo>
                  <a:lnTo>
                    <a:pt x="635" y="542"/>
                  </a:lnTo>
                  <a:lnTo>
                    <a:pt x="650" y="525"/>
                  </a:lnTo>
                  <a:lnTo>
                    <a:pt x="664" y="508"/>
                  </a:lnTo>
                  <a:lnTo>
                    <a:pt x="677" y="490"/>
                  </a:lnTo>
                  <a:lnTo>
                    <a:pt x="688" y="475"/>
                  </a:lnTo>
                  <a:lnTo>
                    <a:pt x="698" y="462"/>
                  </a:lnTo>
                  <a:lnTo>
                    <a:pt x="695" y="461"/>
                  </a:lnTo>
                  <a:lnTo>
                    <a:pt x="693" y="459"/>
                  </a:lnTo>
                  <a:lnTo>
                    <a:pt x="691" y="456"/>
                  </a:lnTo>
                  <a:lnTo>
                    <a:pt x="688" y="452"/>
                  </a:lnTo>
                  <a:lnTo>
                    <a:pt x="683" y="444"/>
                  </a:lnTo>
                  <a:lnTo>
                    <a:pt x="677" y="437"/>
                  </a:lnTo>
                  <a:lnTo>
                    <a:pt x="688" y="432"/>
                  </a:lnTo>
                  <a:lnTo>
                    <a:pt x="697" y="426"/>
                  </a:lnTo>
                  <a:lnTo>
                    <a:pt x="705" y="419"/>
                  </a:lnTo>
                  <a:lnTo>
                    <a:pt x="710" y="413"/>
                  </a:lnTo>
                  <a:lnTo>
                    <a:pt x="716" y="406"/>
                  </a:lnTo>
                  <a:lnTo>
                    <a:pt x="721" y="399"/>
                  </a:lnTo>
                  <a:lnTo>
                    <a:pt x="729" y="393"/>
                  </a:lnTo>
                  <a:lnTo>
                    <a:pt x="738" y="388"/>
                  </a:lnTo>
                  <a:lnTo>
                    <a:pt x="739" y="399"/>
                  </a:lnTo>
                  <a:lnTo>
                    <a:pt x="741" y="409"/>
                  </a:lnTo>
                  <a:lnTo>
                    <a:pt x="744" y="418"/>
                  </a:lnTo>
                  <a:lnTo>
                    <a:pt x="749" y="425"/>
                  </a:lnTo>
                  <a:lnTo>
                    <a:pt x="758" y="439"/>
                  </a:lnTo>
                  <a:lnTo>
                    <a:pt x="764" y="450"/>
                  </a:lnTo>
                  <a:lnTo>
                    <a:pt x="768" y="437"/>
                  </a:lnTo>
                  <a:lnTo>
                    <a:pt x="770" y="428"/>
                  </a:lnTo>
                  <a:lnTo>
                    <a:pt x="771" y="418"/>
                  </a:lnTo>
                  <a:lnTo>
                    <a:pt x="771" y="406"/>
                  </a:lnTo>
                  <a:lnTo>
                    <a:pt x="775" y="402"/>
                  </a:lnTo>
                  <a:lnTo>
                    <a:pt x="776" y="397"/>
                  </a:lnTo>
                  <a:lnTo>
                    <a:pt x="777" y="391"/>
                  </a:lnTo>
                  <a:lnTo>
                    <a:pt x="777" y="385"/>
                  </a:lnTo>
                  <a:lnTo>
                    <a:pt x="777" y="379"/>
                  </a:lnTo>
                  <a:lnTo>
                    <a:pt x="778" y="373"/>
                  </a:lnTo>
                  <a:lnTo>
                    <a:pt x="781" y="368"/>
                  </a:lnTo>
                  <a:lnTo>
                    <a:pt x="784" y="363"/>
                  </a:lnTo>
                  <a:lnTo>
                    <a:pt x="787" y="370"/>
                  </a:lnTo>
                  <a:lnTo>
                    <a:pt x="790" y="381"/>
                  </a:lnTo>
                  <a:lnTo>
                    <a:pt x="838" y="381"/>
                  </a:lnTo>
                  <a:lnTo>
                    <a:pt x="833" y="369"/>
                  </a:lnTo>
                  <a:lnTo>
                    <a:pt x="832" y="358"/>
                  </a:lnTo>
                  <a:lnTo>
                    <a:pt x="831" y="349"/>
                  </a:lnTo>
                  <a:lnTo>
                    <a:pt x="832" y="341"/>
                  </a:lnTo>
                  <a:lnTo>
                    <a:pt x="835" y="327"/>
                  </a:lnTo>
                  <a:lnTo>
                    <a:pt x="838" y="314"/>
                  </a:lnTo>
                  <a:lnTo>
                    <a:pt x="852" y="315"/>
                  </a:lnTo>
                  <a:lnTo>
                    <a:pt x="860" y="316"/>
                  </a:lnTo>
                  <a:lnTo>
                    <a:pt x="863" y="316"/>
                  </a:lnTo>
                  <a:lnTo>
                    <a:pt x="866" y="316"/>
                  </a:lnTo>
                  <a:lnTo>
                    <a:pt x="871" y="315"/>
                  </a:lnTo>
                  <a:lnTo>
                    <a:pt x="877" y="314"/>
                  </a:lnTo>
                  <a:lnTo>
                    <a:pt x="885" y="295"/>
                  </a:lnTo>
                  <a:lnTo>
                    <a:pt x="891" y="281"/>
                  </a:lnTo>
                  <a:lnTo>
                    <a:pt x="898" y="268"/>
                  </a:lnTo>
                  <a:lnTo>
                    <a:pt x="910" y="252"/>
                  </a:lnTo>
                  <a:lnTo>
                    <a:pt x="916" y="255"/>
                  </a:lnTo>
                  <a:lnTo>
                    <a:pt x="921" y="256"/>
                  </a:lnTo>
                  <a:lnTo>
                    <a:pt x="925" y="256"/>
                  </a:lnTo>
                  <a:lnTo>
                    <a:pt x="930" y="255"/>
                  </a:lnTo>
                  <a:lnTo>
                    <a:pt x="933" y="253"/>
                  </a:lnTo>
                  <a:lnTo>
                    <a:pt x="935" y="250"/>
                  </a:lnTo>
                  <a:lnTo>
                    <a:pt x="939" y="246"/>
                  </a:lnTo>
                  <a:lnTo>
                    <a:pt x="940" y="242"/>
                  </a:lnTo>
                  <a:lnTo>
                    <a:pt x="946" y="224"/>
                  </a:lnTo>
                  <a:lnTo>
                    <a:pt x="951" y="209"/>
                  </a:lnTo>
                  <a:lnTo>
                    <a:pt x="957" y="212"/>
                  </a:lnTo>
                  <a:lnTo>
                    <a:pt x="965" y="214"/>
                  </a:lnTo>
                  <a:lnTo>
                    <a:pt x="973" y="215"/>
                  </a:lnTo>
                  <a:lnTo>
                    <a:pt x="980" y="214"/>
                  </a:lnTo>
                  <a:lnTo>
                    <a:pt x="989" y="214"/>
                  </a:lnTo>
                  <a:lnTo>
                    <a:pt x="998" y="213"/>
                  </a:lnTo>
                  <a:lnTo>
                    <a:pt x="1007" y="213"/>
                  </a:lnTo>
                  <a:lnTo>
                    <a:pt x="1017" y="215"/>
                  </a:lnTo>
                  <a:lnTo>
                    <a:pt x="1022" y="219"/>
                  </a:lnTo>
                  <a:lnTo>
                    <a:pt x="1027" y="223"/>
                  </a:lnTo>
                  <a:lnTo>
                    <a:pt x="1031" y="227"/>
                  </a:lnTo>
                  <a:lnTo>
                    <a:pt x="1033" y="232"/>
                  </a:lnTo>
                  <a:lnTo>
                    <a:pt x="1037" y="244"/>
                  </a:lnTo>
                  <a:lnTo>
                    <a:pt x="1040" y="257"/>
                  </a:lnTo>
                  <a:lnTo>
                    <a:pt x="1043" y="269"/>
                  </a:lnTo>
                  <a:lnTo>
                    <a:pt x="1046" y="280"/>
                  </a:lnTo>
                  <a:lnTo>
                    <a:pt x="1050" y="284"/>
                  </a:lnTo>
                  <a:lnTo>
                    <a:pt x="1053" y="287"/>
                  </a:lnTo>
                  <a:lnTo>
                    <a:pt x="1057" y="289"/>
                  </a:lnTo>
                  <a:lnTo>
                    <a:pt x="1063" y="290"/>
                  </a:lnTo>
                  <a:lnTo>
                    <a:pt x="1069" y="289"/>
                  </a:lnTo>
                  <a:lnTo>
                    <a:pt x="1076" y="286"/>
                  </a:lnTo>
                  <a:lnTo>
                    <a:pt x="1078" y="284"/>
                  </a:lnTo>
                  <a:lnTo>
                    <a:pt x="1081" y="282"/>
                  </a:lnTo>
                  <a:lnTo>
                    <a:pt x="1083" y="280"/>
                  </a:lnTo>
                  <a:lnTo>
                    <a:pt x="1084" y="277"/>
                  </a:lnTo>
                  <a:lnTo>
                    <a:pt x="1088" y="279"/>
                  </a:lnTo>
                  <a:lnTo>
                    <a:pt x="1092" y="280"/>
                  </a:lnTo>
                  <a:lnTo>
                    <a:pt x="1096" y="280"/>
                  </a:lnTo>
                  <a:lnTo>
                    <a:pt x="1099" y="280"/>
                  </a:lnTo>
                  <a:lnTo>
                    <a:pt x="1104" y="278"/>
                  </a:lnTo>
                  <a:lnTo>
                    <a:pt x="1110" y="277"/>
                  </a:lnTo>
                  <a:lnTo>
                    <a:pt x="1120" y="277"/>
                  </a:lnTo>
                  <a:lnTo>
                    <a:pt x="1128" y="276"/>
                  </a:lnTo>
                  <a:lnTo>
                    <a:pt x="1133" y="274"/>
                  </a:lnTo>
                  <a:lnTo>
                    <a:pt x="1135" y="270"/>
                  </a:lnTo>
                  <a:lnTo>
                    <a:pt x="1136" y="261"/>
                  </a:lnTo>
                  <a:lnTo>
                    <a:pt x="1136" y="246"/>
                  </a:lnTo>
                  <a:lnTo>
                    <a:pt x="1136" y="240"/>
                  </a:lnTo>
                  <a:lnTo>
                    <a:pt x="1137" y="234"/>
                  </a:lnTo>
                  <a:lnTo>
                    <a:pt x="1140" y="228"/>
                  </a:lnTo>
                  <a:lnTo>
                    <a:pt x="1143" y="223"/>
                  </a:lnTo>
                  <a:lnTo>
                    <a:pt x="1148" y="212"/>
                  </a:lnTo>
                  <a:lnTo>
                    <a:pt x="1156" y="204"/>
                  </a:lnTo>
                  <a:lnTo>
                    <a:pt x="1164" y="195"/>
                  </a:lnTo>
                  <a:lnTo>
                    <a:pt x="1170" y="186"/>
                  </a:lnTo>
                  <a:lnTo>
                    <a:pt x="1173" y="182"/>
                  </a:lnTo>
                  <a:lnTo>
                    <a:pt x="1175" y="177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89" y="154"/>
                  </a:lnTo>
                  <a:lnTo>
                    <a:pt x="1201" y="146"/>
                  </a:lnTo>
                  <a:lnTo>
                    <a:pt x="1213" y="139"/>
                  </a:lnTo>
                  <a:lnTo>
                    <a:pt x="1225" y="134"/>
                  </a:lnTo>
                  <a:lnTo>
                    <a:pt x="1237" y="131"/>
                  </a:lnTo>
                  <a:lnTo>
                    <a:pt x="1248" y="128"/>
                  </a:lnTo>
                  <a:lnTo>
                    <a:pt x="1259" y="127"/>
                  </a:lnTo>
                  <a:lnTo>
                    <a:pt x="1270" y="126"/>
                  </a:lnTo>
                  <a:lnTo>
                    <a:pt x="1289" y="125"/>
                  </a:lnTo>
                  <a:lnTo>
                    <a:pt x="1305" y="123"/>
                  </a:lnTo>
                  <a:lnTo>
                    <a:pt x="1313" y="121"/>
                  </a:lnTo>
                  <a:lnTo>
                    <a:pt x="1320" y="117"/>
                  </a:lnTo>
                  <a:lnTo>
                    <a:pt x="1324" y="112"/>
                  </a:lnTo>
                  <a:lnTo>
                    <a:pt x="1328" y="104"/>
                  </a:lnTo>
                  <a:lnTo>
                    <a:pt x="1322" y="94"/>
                  </a:lnTo>
                  <a:lnTo>
                    <a:pt x="1314" y="86"/>
                  </a:lnTo>
                  <a:lnTo>
                    <a:pt x="1308" y="80"/>
                  </a:lnTo>
                  <a:lnTo>
                    <a:pt x="1301" y="75"/>
                  </a:lnTo>
                  <a:lnTo>
                    <a:pt x="1297" y="69"/>
                  </a:lnTo>
                  <a:lnTo>
                    <a:pt x="1292" y="64"/>
                  </a:lnTo>
                  <a:lnTo>
                    <a:pt x="1290" y="58"/>
                  </a:lnTo>
                  <a:lnTo>
                    <a:pt x="1289" y="49"/>
                  </a:lnTo>
                  <a:lnTo>
                    <a:pt x="1305" y="48"/>
                  </a:lnTo>
                  <a:lnTo>
                    <a:pt x="1322" y="45"/>
                  </a:lnTo>
                  <a:lnTo>
                    <a:pt x="1336" y="41"/>
                  </a:lnTo>
                  <a:lnTo>
                    <a:pt x="1349" y="36"/>
                  </a:lnTo>
                  <a:lnTo>
                    <a:pt x="1352" y="46"/>
                  </a:lnTo>
                  <a:lnTo>
                    <a:pt x="1356" y="56"/>
                  </a:lnTo>
                  <a:lnTo>
                    <a:pt x="1360" y="64"/>
                  </a:lnTo>
                  <a:lnTo>
                    <a:pt x="1366" y="72"/>
                  </a:lnTo>
                  <a:lnTo>
                    <a:pt x="1372" y="78"/>
                  </a:lnTo>
                  <a:lnTo>
                    <a:pt x="1379" y="84"/>
                  </a:lnTo>
                  <a:lnTo>
                    <a:pt x="1387" y="90"/>
                  </a:lnTo>
                  <a:lnTo>
                    <a:pt x="1394" y="94"/>
                  </a:lnTo>
                  <a:lnTo>
                    <a:pt x="1403" y="98"/>
                  </a:lnTo>
                  <a:lnTo>
                    <a:pt x="1412" y="101"/>
                  </a:lnTo>
                  <a:lnTo>
                    <a:pt x="1422" y="104"/>
                  </a:lnTo>
                  <a:lnTo>
                    <a:pt x="1432" y="107"/>
                  </a:lnTo>
                  <a:lnTo>
                    <a:pt x="1443" y="109"/>
                  </a:lnTo>
                  <a:lnTo>
                    <a:pt x="1453" y="110"/>
                  </a:lnTo>
                  <a:lnTo>
                    <a:pt x="1464" y="111"/>
                  </a:lnTo>
                  <a:lnTo>
                    <a:pt x="1476" y="111"/>
                  </a:lnTo>
                  <a:lnTo>
                    <a:pt x="1481" y="110"/>
                  </a:lnTo>
                  <a:lnTo>
                    <a:pt x="1489" y="108"/>
                  </a:lnTo>
                  <a:lnTo>
                    <a:pt x="1499" y="105"/>
                  </a:lnTo>
                  <a:lnTo>
                    <a:pt x="1509" y="104"/>
                  </a:lnTo>
                  <a:lnTo>
                    <a:pt x="1514" y="109"/>
                  </a:lnTo>
                  <a:lnTo>
                    <a:pt x="1523" y="113"/>
                  </a:lnTo>
                  <a:lnTo>
                    <a:pt x="1532" y="116"/>
                  </a:lnTo>
                  <a:lnTo>
                    <a:pt x="1541" y="117"/>
                  </a:lnTo>
                  <a:lnTo>
                    <a:pt x="1544" y="117"/>
                  </a:lnTo>
                  <a:lnTo>
                    <a:pt x="1547" y="115"/>
                  </a:lnTo>
                  <a:lnTo>
                    <a:pt x="1549" y="113"/>
                  </a:lnTo>
                  <a:lnTo>
                    <a:pt x="1551" y="110"/>
                  </a:lnTo>
                  <a:lnTo>
                    <a:pt x="1557" y="103"/>
                  </a:lnTo>
                  <a:lnTo>
                    <a:pt x="1561" y="98"/>
                  </a:lnTo>
                  <a:lnTo>
                    <a:pt x="1561" y="135"/>
                  </a:lnTo>
                  <a:lnTo>
                    <a:pt x="1556" y="146"/>
                  </a:lnTo>
                  <a:lnTo>
                    <a:pt x="1545" y="163"/>
                  </a:lnTo>
                  <a:lnTo>
                    <a:pt x="1530" y="183"/>
                  </a:lnTo>
                  <a:lnTo>
                    <a:pt x="1513" y="205"/>
                  </a:lnTo>
                  <a:lnTo>
                    <a:pt x="1495" y="228"/>
                  </a:lnTo>
                  <a:lnTo>
                    <a:pt x="1479" y="247"/>
                  </a:lnTo>
                  <a:lnTo>
                    <a:pt x="1465" y="262"/>
                  </a:lnTo>
                  <a:lnTo>
                    <a:pt x="1455" y="270"/>
                  </a:lnTo>
                  <a:lnTo>
                    <a:pt x="1464" y="275"/>
                  </a:lnTo>
                  <a:lnTo>
                    <a:pt x="1470" y="278"/>
                  </a:lnTo>
                  <a:lnTo>
                    <a:pt x="1474" y="282"/>
                  </a:lnTo>
                  <a:lnTo>
                    <a:pt x="1479" y="286"/>
                  </a:lnTo>
                  <a:lnTo>
                    <a:pt x="1485" y="294"/>
                  </a:lnTo>
                  <a:lnTo>
                    <a:pt x="1489" y="302"/>
                  </a:lnTo>
                  <a:lnTo>
                    <a:pt x="1492" y="310"/>
                  </a:lnTo>
                  <a:lnTo>
                    <a:pt x="1495" y="317"/>
                  </a:lnTo>
                  <a:lnTo>
                    <a:pt x="1498" y="321"/>
                  </a:lnTo>
                  <a:lnTo>
                    <a:pt x="1500" y="325"/>
                  </a:lnTo>
                  <a:lnTo>
                    <a:pt x="1504" y="328"/>
                  </a:lnTo>
                  <a:lnTo>
                    <a:pt x="1509" y="333"/>
                  </a:lnTo>
                  <a:lnTo>
                    <a:pt x="1514" y="336"/>
                  </a:lnTo>
                  <a:lnTo>
                    <a:pt x="1520" y="338"/>
                  </a:lnTo>
                  <a:lnTo>
                    <a:pt x="1525" y="339"/>
                  </a:lnTo>
                  <a:lnTo>
                    <a:pt x="1532" y="338"/>
                  </a:lnTo>
                  <a:lnTo>
                    <a:pt x="1538" y="338"/>
                  </a:lnTo>
                  <a:lnTo>
                    <a:pt x="1544" y="337"/>
                  </a:lnTo>
                  <a:lnTo>
                    <a:pt x="1549" y="337"/>
                  </a:lnTo>
                  <a:lnTo>
                    <a:pt x="1555" y="339"/>
                  </a:lnTo>
                  <a:lnTo>
                    <a:pt x="1560" y="340"/>
                  </a:lnTo>
                  <a:lnTo>
                    <a:pt x="1566" y="342"/>
                  </a:lnTo>
                  <a:lnTo>
                    <a:pt x="1570" y="345"/>
                  </a:lnTo>
                  <a:lnTo>
                    <a:pt x="1574" y="347"/>
                  </a:lnTo>
                  <a:lnTo>
                    <a:pt x="1582" y="354"/>
                  </a:lnTo>
                  <a:lnTo>
                    <a:pt x="1588" y="361"/>
                  </a:lnTo>
                  <a:lnTo>
                    <a:pt x="1594" y="368"/>
                  </a:lnTo>
                  <a:lnTo>
                    <a:pt x="1602" y="376"/>
                  </a:lnTo>
                  <a:lnTo>
                    <a:pt x="1605" y="379"/>
                  </a:lnTo>
                  <a:lnTo>
                    <a:pt x="1611" y="382"/>
                  </a:lnTo>
                  <a:lnTo>
                    <a:pt x="1615" y="386"/>
                  </a:lnTo>
                  <a:lnTo>
                    <a:pt x="1622" y="388"/>
                  </a:lnTo>
                  <a:lnTo>
                    <a:pt x="1629" y="391"/>
                  </a:lnTo>
                  <a:lnTo>
                    <a:pt x="1637" y="394"/>
                  </a:lnTo>
                  <a:lnTo>
                    <a:pt x="1644" y="398"/>
                  </a:lnTo>
                  <a:lnTo>
                    <a:pt x="1649" y="403"/>
                  </a:lnTo>
                  <a:lnTo>
                    <a:pt x="1659" y="413"/>
                  </a:lnTo>
                  <a:lnTo>
                    <a:pt x="1668" y="423"/>
                  </a:lnTo>
                  <a:lnTo>
                    <a:pt x="1677" y="433"/>
                  </a:lnTo>
                  <a:lnTo>
                    <a:pt x="1686" y="442"/>
                  </a:lnTo>
                  <a:lnTo>
                    <a:pt x="1692" y="445"/>
                  </a:lnTo>
                  <a:lnTo>
                    <a:pt x="1698" y="448"/>
                  </a:lnTo>
                  <a:lnTo>
                    <a:pt x="1706" y="449"/>
                  </a:lnTo>
                  <a:lnTo>
                    <a:pt x="1714" y="450"/>
                  </a:lnTo>
                  <a:lnTo>
                    <a:pt x="1719" y="449"/>
                  </a:lnTo>
                  <a:lnTo>
                    <a:pt x="1724" y="448"/>
                  </a:lnTo>
                  <a:lnTo>
                    <a:pt x="1729" y="446"/>
                  </a:lnTo>
                  <a:lnTo>
                    <a:pt x="1735" y="444"/>
                  </a:lnTo>
                  <a:lnTo>
                    <a:pt x="1745" y="435"/>
                  </a:lnTo>
                  <a:lnTo>
                    <a:pt x="1754" y="425"/>
                  </a:lnTo>
                  <a:lnTo>
                    <a:pt x="1764" y="413"/>
                  </a:lnTo>
                  <a:lnTo>
                    <a:pt x="1773" y="400"/>
                  </a:lnTo>
                  <a:lnTo>
                    <a:pt x="1782" y="385"/>
                  </a:lnTo>
                  <a:lnTo>
                    <a:pt x="1791" y="368"/>
                  </a:lnTo>
                  <a:lnTo>
                    <a:pt x="1798" y="351"/>
                  </a:lnTo>
                  <a:lnTo>
                    <a:pt x="1805" y="334"/>
                  </a:lnTo>
                  <a:lnTo>
                    <a:pt x="1812" y="316"/>
                  </a:lnTo>
                  <a:lnTo>
                    <a:pt x="1817" y="299"/>
                  </a:lnTo>
                  <a:lnTo>
                    <a:pt x="1821" y="283"/>
                  </a:lnTo>
                  <a:lnTo>
                    <a:pt x="1825" y="266"/>
                  </a:lnTo>
                  <a:lnTo>
                    <a:pt x="1827" y="252"/>
                  </a:lnTo>
                  <a:lnTo>
                    <a:pt x="1827" y="240"/>
                  </a:lnTo>
                  <a:lnTo>
                    <a:pt x="1828" y="223"/>
                  </a:lnTo>
                  <a:lnTo>
                    <a:pt x="1830" y="205"/>
                  </a:lnTo>
                  <a:lnTo>
                    <a:pt x="1834" y="189"/>
                  </a:lnTo>
                  <a:lnTo>
                    <a:pt x="1839" y="174"/>
                  </a:lnTo>
                  <a:lnTo>
                    <a:pt x="1845" y="159"/>
                  </a:lnTo>
                  <a:lnTo>
                    <a:pt x="1850" y="145"/>
                  </a:lnTo>
                  <a:lnTo>
                    <a:pt x="1857" y="131"/>
                  </a:lnTo>
                  <a:lnTo>
                    <a:pt x="1863" y="118"/>
                  </a:lnTo>
                  <a:lnTo>
                    <a:pt x="1877" y="90"/>
                  </a:lnTo>
                  <a:lnTo>
                    <a:pt x="1888" y="63"/>
                  </a:lnTo>
                  <a:lnTo>
                    <a:pt x="1894" y="47"/>
                  </a:lnTo>
                  <a:lnTo>
                    <a:pt x="1897" y="32"/>
                  </a:lnTo>
                  <a:lnTo>
                    <a:pt x="1899" y="17"/>
                  </a:lnTo>
                  <a:lnTo>
                    <a:pt x="1901" y="0"/>
                  </a:lnTo>
                  <a:lnTo>
                    <a:pt x="1904" y="10"/>
                  </a:lnTo>
                  <a:lnTo>
                    <a:pt x="1909" y="21"/>
                  </a:lnTo>
                  <a:lnTo>
                    <a:pt x="1917" y="32"/>
                  </a:lnTo>
                  <a:lnTo>
                    <a:pt x="1925" y="43"/>
                  </a:lnTo>
                  <a:lnTo>
                    <a:pt x="1932" y="55"/>
                  </a:lnTo>
                  <a:lnTo>
                    <a:pt x="1940" y="63"/>
                  </a:lnTo>
                  <a:lnTo>
                    <a:pt x="1948" y="70"/>
                  </a:lnTo>
                  <a:lnTo>
                    <a:pt x="1953" y="74"/>
                  </a:lnTo>
                  <a:lnTo>
                    <a:pt x="1952" y="76"/>
                  </a:lnTo>
                  <a:lnTo>
                    <a:pt x="1950" y="77"/>
                  </a:lnTo>
                  <a:lnTo>
                    <a:pt x="1947" y="78"/>
                  </a:lnTo>
                  <a:lnTo>
                    <a:pt x="1943" y="79"/>
                  </a:lnTo>
                  <a:lnTo>
                    <a:pt x="1937" y="80"/>
                  </a:lnTo>
                  <a:lnTo>
                    <a:pt x="1933" y="80"/>
                  </a:lnTo>
                  <a:lnTo>
                    <a:pt x="1935" y="90"/>
                  </a:lnTo>
                  <a:lnTo>
                    <a:pt x="1937" y="98"/>
                  </a:lnTo>
                  <a:lnTo>
                    <a:pt x="1940" y="104"/>
                  </a:lnTo>
                  <a:lnTo>
                    <a:pt x="1943" y="110"/>
                  </a:lnTo>
                  <a:lnTo>
                    <a:pt x="1947" y="115"/>
                  </a:lnTo>
                  <a:lnTo>
                    <a:pt x="1950" y="121"/>
                  </a:lnTo>
                  <a:lnTo>
                    <a:pt x="1952" y="127"/>
                  </a:lnTo>
                  <a:lnTo>
                    <a:pt x="1953" y="135"/>
                  </a:lnTo>
                  <a:lnTo>
                    <a:pt x="1953" y="144"/>
                  </a:lnTo>
                  <a:lnTo>
                    <a:pt x="1951" y="152"/>
                  </a:lnTo>
                  <a:lnTo>
                    <a:pt x="1949" y="160"/>
                  </a:lnTo>
                  <a:lnTo>
                    <a:pt x="1947" y="169"/>
                  </a:lnTo>
                  <a:lnTo>
                    <a:pt x="1944" y="176"/>
                  </a:lnTo>
                  <a:lnTo>
                    <a:pt x="1942" y="183"/>
                  </a:lnTo>
                  <a:lnTo>
                    <a:pt x="1941" y="190"/>
                  </a:lnTo>
                  <a:lnTo>
                    <a:pt x="1940" y="197"/>
                  </a:lnTo>
                  <a:lnTo>
                    <a:pt x="1940" y="201"/>
                  </a:lnTo>
                  <a:lnTo>
                    <a:pt x="1941" y="206"/>
                  </a:lnTo>
                  <a:lnTo>
                    <a:pt x="1942" y="210"/>
                  </a:lnTo>
                  <a:lnTo>
                    <a:pt x="1944" y="214"/>
                  </a:lnTo>
                  <a:lnTo>
                    <a:pt x="1950" y="222"/>
                  </a:lnTo>
                  <a:lnTo>
                    <a:pt x="1955" y="228"/>
                  </a:lnTo>
                  <a:lnTo>
                    <a:pt x="1963" y="233"/>
                  </a:lnTo>
                  <a:lnTo>
                    <a:pt x="1971" y="237"/>
                  </a:lnTo>
                  <a:lnTo>
                    <a:pt x="1978" y="239"/>
                  </a:lnTo>
                  <a:lnTo>
                    <a:pt x="1986" y="240"/>
                  </a:lnTo>
                  <a:lnTo>
                    <a:pt x="1987" y="244"/>
                  </a:lnTo>
                  <a:lnTo>
                    <a:pt x="1989" y="248"/>
                  </a:lnTo>
                  <a:lnTo>
                    <a:pt x="1993" y="251"/>
                  </a:lnTo>
                  <a:lnTo>
                    <a:pt x="1997" y="254"/>
                  </a:lnTo>
                  <a:lnTo>
                    <a:pt x="2006" y="257"/>
                  </a:lnTo>
                  <a:lnTo>
                    <a:pt x="2014" y="258"/>
                  </a:lnTo>
                  <a:lnTo>
                    <a:pt x="2014" y="278"/>
                  </a:lnTo>
                  <a:lnTo>
                    <a:pt x="2015" y="297"/>
                  </a:lnTo>
                  <a:lnTo>
                    <a:pt x="2017" y="314"/>
                  </a:lnTo>
                  <a:lnTo>
                    <a:pt x="2019" y="332"/>
                  </a:lnTo>
                  <a:lnTo>
                    <a:pt x="2026" y="365"/>
                  </a:lnTo>
                  <a:lnTo>
                    <a:pt x="2033" y="398"/>
                  </a:lnTo>
                  <a:lnTo>
                    <a:pt x="2040" y="429"/>
                  </a:lnTo>
                  <a:lnTo>
                    <a:pt x="2047" y="461"/>
                  </a:lnTo>
                  <a:lnTo>
                    <a:pt x="2050" y="476"/>
                  </a:lnTo>
                  <a:lnTo>
                    <a:pt x="2051" y="491"/>
                  </a:lnTo>
                  <a:lnTo>
                    <a:pt x="2053" y="508"/>
                  </a:lnTo>
                  <a:lnTo>
                    <a:pt x="2053" y="523"/>
                  </a:lnTo>
                  <a:lnTo>
                    <a:pt x="2053" y="526"/>
                  </a:lnTo>
                  <a:lnTo>
                    <a:pt x="2054" y="528"/>
                  </a:lnTo>
                  <a:lnTo>
                    <a:pt x="2056" y="529"/>
                  </a:lnTo>
                  <a:lnTo>
                    <a:pt x="2060" y="531"/>
                  </a:lnTo>
                  <a:lnTo>
                    <a:pt x="2066" y="533"/>
                  </a:lnTo>
                  <a:lnTo>
                    <a:pt x="2074" y="536"/>
                  </a:lnTo>
                  <a:lnTo>
                    <a:pt x="2082" y="538"/>
                  </a:lnTo>
                  <a:lnTo>
                    <a:pt x="2089" y="540"/>
                  </a:lnTo>
                  <a:lnTo>
                    <a:pt x="2096" y="544"/>
                  </a:lnTo>
                  <a:lnTo>
                    <a:pt x="2099" y="548"/>
                  </a:lnTo>
                  <a:lnTo>
                    <a:pt x="2108" y="562"/>
                  </a:lnTo>
                  <a:lnTo>
                    <a:pt x="2116" y="574"/>
                  </a:lnTo>
                  <a:lnTo>
                    <a:pt x="2120" y="578"/>
                  </a:lnTo>
                  <a:lnTo>
                    <a:pt x="2123" y="582"/>
                  </a:lnTo>
                  <a:lnTo>
                    <a:pt x="2128" y="584"/>
                  </a:lnTo>
                  <a:lnTo>
                    <a:pt x="2133" y="585"/>
                  </a:lnTo>
                  <a:lnTo>
                    <a:pt x="2134" y="596"/>
                  </a:lnTo>
                  <a:lnTo>
                    <a:pt x="2139" y="615"/>
                  </a:lnTo>
                  <a:lnTo>
                    <a:pt x="2146" y="637"/>
                  </a:lnTo>
                  <a:lnTo>
                    <a:pt x="2154" y="661"/>
                  </a:lnTo>
                  <a:lnTo>
                    <a:pt x="2163" y="686"/>
                  </a:lnTo>
                  <a:lnTo>
                    <a:pt x="2172" y="707"/>
                  </a:lnTo>
                  <a:lnTo>
                    <a:pt x="2179" y="724"/>
                  </a:lnTo>
                  <a:lnTo>
                    <a:pt x="2186" y="733"/>
                  </a:lnTo>
                  <a:lnTo>
                    <a:pt x="2188" y="735"/>
                  </a:lnTo>
                  <a:lnTo>
                    <a:pt x="2194" y="737"/>
                  </a:lnTo>
                  <a:lnTo>
                    <a:pt x="2201" y="738"/>
                  </a:lnTo>
                  <a:lnTo>
                    <a:pt x="2211" y="739"/>
                  </a:lnTo>
                  <a:lnTo>
                    <a:pt x="2231" y="742"/>
                  </a:lnTo>
                  <a:lnTo>
                    <a:pt x="2245" y="745"/>
                  </a:lnTo>
                  <a:lnTo>
                    <a:pt x="2242" y="756"/>
                  </a:lnTo>
                  <a:lnTo>
                    <a:pt x="2238" y="762"/>
                  </a:lnTo>
                  <a:lnTo>
                    <a:pt x="2231" y="766"/>
                  </a:lnTo>
                  <a:lnTo>
                    <a:pt x="2219" y="769"/>
                  </a:lnTo>
                  <a:lnTo>
                    <a:pt x="2223" y="781"/>
                  </a:lnTo>
                  <a:lnTo>
                    <a:pt x="2228" y="790"/>
                  </a:lnTo>
                  <a:lnTo>
                    <a:pt x="2233" y="800"/>
                  </a:lnTo>
                  <a:lnTo>
                    <a:pt x="2239" y="809"/>
                  </a:lnTo>
                  <a:lnTo>
                    <a:pt x="2251" y="827"/>
                  </a:lnTo>
                  <a:lnTo>
                    <a:pt x="2263" y="846"/>
                  </a:lnTo>
                  <a:lnTo>
                    <a:pt x="2289" y="879"/>
                  </a:lnTo>
                  <a:lnTo>
                    <a:pt x="2312" y="912"/>
                  </a:lnTo>
                  <a:lnTo>
                    <a:pt x="2318" y="907"/>
                  </a:lnTo>
                  <a:lnTo>
                    <a:pt x="2324" y="902"/>
                  </a:lnTo>
                  <a:lnTo>
                    <a:pt x="2328" y="899"/>
                  </a:lnTo>
                  <a:lnTo>
                    <a:pt x="2330" y="896"/>
                  </a:lnTo>
                  <a:lnTo>
                    <a:pt x="2332" y="892"/>
                  </a:lnTo>
                  <a:lnTo>
                    <a:pt x="2332" y="887"/>
                  </a:lnTo>
                  <a:lnTo>
                    <a:pt x="2332" y="896"/>
                  </a:lnTo>
                  <a:lnTo>
                    <a:pt x="2332" y="903"/>
                  </a:lnTo>
                  <a:lnTo>
                    <a:pt x="2332" y="910"/>
                  </a:lnTo>
                  <a:lnTo>
                    <a:pt x="2332" y="918"/>
                  </a:lnTo>
                  <a:lnTo>
                    <a:pt x="2293" y="1010"/>
                  </a:lnTo>
                  <a:lnTo>
                    <a:pt x="2295" y="1024"/>
                  </a:lnTo>
                  <a:lnTo>
                    <a:pt x="2296" y="1038"/>
                  </a:lnTo>
                  <a:lnTo>
                    <a:pt x="2295" y="1051"/>
                  </a:lnTo>
                  <a:lnTo>
                    <a:pt x="2291" y="1066"/>
                  </a:lnTo>
                  <a:lnTo>
                    <a:pt x="2288" y="1079"/>
                  </a:lnTo>
                  <a:lnTo>
                    <a:pt x="2283" y="1092"/>
                  </a:lnTo>
                  <a:lnTo>
                    <a:pt x="2276" y="1105"/>
                  </a:lnTo>
                  <a:lnTo>
                    <a:pt x="2269" y="1118"/>
                  </a:lnTo>
                  <a:lnTo>
                    <a:pt x="2253" y="1143"/>
                  </a:lnTo>
                  <a:lnTo>
                    <a:pt x="2237" y="1167"/>
                  </a:lnTo>
                  <a:lnTo>
                    <a:pt x="2220" y="1188"/>
                  </a:lnTo>
                  <a:lnTo>
                    <a:pt x="2206" y="1207"/>
                  </a:lnTo>
                  <a:lnTo>
                    <a:pt x="2188" y="1233"/>
                  </a:lnTo>
                  <a:lnTo>
                    <a:pt x="2172" y="1260"/>
                  </a:lnTo>
                  <a:lnTo>
                    <a:pt x="2153" y="1289"/>
                  </a:lnTo>
                  <a:lnTo>
                    <a:pt x="2133" y="1317"/>
                  </a:lnTo>
                  <a:lnTo>
                    <a:pt x="2123" y="1329"/>
                  </a:lnTo>
                  <a:lnTo>
                    <a:pt x="2111" y="1342"/>
                  </a:lnTo>
                  <a:lnTo>
                    <a:pt x="2100" y="1352"/>
                  </a:lnTo>
                  <a:lnTo>
                    <a:pt x="2087" y="1362"/>
                  </a:lnTo>
                  <a:lnTo>
                    <a:pt x="2081" y="1366"/>
                  </a:lnTo>
                  <a:lnTo>
                    <a:pt x="2074" y="1369"/>
                  </a:lnTo>
                  <a:lnTo>
                    <a:pt x="2066" y="1372"/>
                  </a:lnTo>
                  <a:lnTo>
                    <a:pt x="2059" y="1375"/>
                  </a:lnTo>
                  <a:lnTo>
                    <a:pt x="2051" y="1377"/>
                  </a:lnTo>
                  <a:lnTo>
                    <a:pt x="2043" y="1378"/>
                  </a:lnTo>
                  <a:lnTo>
                    <a:pt x="2036" y="1379"/>
                  </a:lnTo>
                  <a:lnTo>
                    <a:pt x="2027" y="1380"/>
                  </a:lnTo>
                  <a:lnTo>
                    <a:pt x="2026" y="1393"/>
                  </a:lnTo>
                  <a:lnTo>
                    <a:pt x="2022" y="1404"/>
                  </a:lnTo>
                  <a:lnTo>
                    <a:pt x="2018" y="1414"/>
                  </a:lnTo>
                  <a:lnTo>
                    <a:pt x="2013" y="1423"/>
                  </a:lnTo>
                  <a:lnTo>
                    <a:pt x="2005" y="1432"/>
                  </a:lnTo>
                  <a:lnTo>
                    <a:pt x="1997" y="1440"/>
                  </a:lnTo>
                  <a:lnTo>
                    <a:pt x="1988" y="1449"/>
                  </a:lnTo>
                  <a:lnTo>
                    <a:pt x="1978" y="1456"/>
                  </a:lnTo>
                  <a:lnTo>
                    <a:pt x="1958" y="1470"/>
                  </a:lnTo>
                  <a:lnTo>
                    <a:pt x="1937" y="1483"/>
                  </a:lnTo>
                  <a:lnTo>
                    <a:pt x="1917" y="1495"/>
                  </a:lnTo>
                  <a:lnTo>
                    <a:pt x="1901" y="1510"/>
                  </a:lnTo>
                  <a:lnTo>
                    <a:pt x="1885" y="1525"/>
                  </a:lnTo>
                  <a:lnTo>
                    <a:pt x="1873" y="1539"/>
                  </a:lnTo>
                  <a:lnTo>
                    <a:pt x="1864" y="1553"/>
                  </a:lnTo>
                  <a:lnTo>
                    <a:pt x="1857" y="1565"/>
                  </a:lnTo>
                  <a:lnTo>
                    <a:pt x="1848" y="1578"/>
                  </a:lnTo>
                  <a:lnTo>
                    <a:pt x="1838" y="1591"/>
                  </a:lnTo>
                  <a:lnTo>
                    <a:pt x="1825" y="1604"/>
                  </a:lnTo>
                  <a:lnTo>
                    <a:pt x="1807" y="1621"/>
                  </a:lnTo>
                  <a:lnTo>
                    <a:pt x="1801" y="1630"/>
                  </a:lnTo>
                  <a:lnTo>
                    <a:pt x="1796" y="1639"/>
                  </a:lnTo>
                  <a:lnTo>
                    <a:pt x="1793" y="1648"/>
                  </a:lnTo>
                  <a:lnTo>
                    <a:pt x="1790" y="1657"/>
                  </a:lnTo>
                  <a:lnTo>
                    <a:pt x="1786" y="1665"/>
                  </a:lnTo>
                  <a:lnTo>
                    <a:pt x="1782" y="1671"/>
                  </a:lnTo>
                  <a:lnTo>
                    <a:pt x="1780" y="1673"/>
                  </a:lnTo>
                  <a:lnTo>
                    <a:pt x="1776" y="1675"/>
                  </a:lnTo>
                  <a:lnTo>
                    <a:pt x="1772" y="1676"/>
                  </a:lnTo>
                  <a:lnTo>
                    <a:pt x="1768" y="1676"/>
                  </a:lnTo>
                  <a:lnTo>
                    <a:pt x="1749" y="1676"/>
                  </a:lnTo>
                  <a:lnTo>
                    <a:pt x="1733" y="1676"/>
                  </a:lnTo>
                  <a:lnTo>
                    <a:pt x="1718" y="1676"/>
                  </a:lnTo>
                  <a:lnTo>
                    <a:pt x="1707" y="1676"/>
                  </a:lnTo>
                  <a:lnTo>
                    <a:pt x="1702" y="1676"/>
                  </a:lnTo>
                  <a:lnTo>
                    <a:pt x="1695" y="1678"/>
                  </a:lnTo>
                  <a:lnTo>
                    <a:pt x="1689" y="1680"/>
                  </a:lnTo>
                  <a:lnTo>
                    <a:pt x="1682" y="1683"/>
                  </a:lnTo>
                  <a:lnTo>
                    <a:pt x="1668" y="1690"/>
                  </a:lnTo>
                  <a:lnTo>
                    <a:pt x="1652" y="1699"/>
                  </a:lnTo>
                  <a:lnTo>
                    <a:pt x="1634" y="1708"/>
                  </a:lnTo>
                  <a:lnTo>
                    <a:pt x="1613" y="1717"/>
                  </a:lnTo>
                  <a:lnTo>
                    <a:pt x="1602" y="1722"/>
                  </a:lnTo>
                  <a:lnTo>
                    <a:pt x="1589" y="1726"/>
                  </a:lnTo>
                  <a:lnTo>
                    <a:pt x="1576" y="1729"/>
                  </a:lnTo>
                  <a:lnTo>
                    <a:pt x="1561" y="1731"/>
                  </a:lnTo>
                  <a:lnTo>
                    <a:pt x="1558" y="1725"/>
                  </a:lnTo>
                  <a:lnTo>
                    <a:pt x="1555" y="1718"/>
                  </a:lnTo>
                  <a:lnTo>
                    <a:pt x="1548" y="1718"/>
                  </a:lnTo>
                  <a:lnTo>
                    <a:pt x="1541" y="1717"/>
                  </a:lnTo>
                  <a:lnTo>
                    <a:pt x="1536" y="1715"/>
                  </a:lnTo>
                  <a:lnTo>
                    <a:pt x="1532" y="1713"/>
                  </a:lnTo>
                  <a:lnTo>
                    <a:pt x="1528" y="1711"/>
                  </a:lnTo>
                  <a:lnTo>
                    <a:pt x="1525" y="1708"/>
                  </a:lnTo>
                  <a:lnTo>
                    <a:pt x="1522" y="1705"/>
                  </a:lnTo>
                  <a:lnTo>
                    <a:pt x="1520" y="1701"/>
                  </a:lnTo>
                  <a:lnTo>
                    <a:pt x="1517" y="1693"/>
                  </a:lnTo>
                  <a:lnTo>
                    <a:pt x="1515" y="1685"/>
                  </a:lnTo>
                  <a:lnTo>
                    <a:pt x="1515" y="1677"/>
                  </a:lnTo>
                  <a:lnTo>
                    <a:pt x="1515" y="1670"/>
                  </a:lnTo>
                  <a:lnTo>
                    <a:pt x="1489" y="1690"/>
                  </a:lnTo>
                  <a:lnTo>
                    <a:pt x="1462" y="1709"/>
                  </a:lnTo>
                  <a:lnTo>
                    <a:pt x="1449" y="1718"/>
                  </a:lnTo>
                  <a:lnTo>
                    <a:pt x="1437" y="1725"/>
                  </a:lnTo>
                  <a:lnTo>
                    <a:pt x="1432" y="1728"/>
                  </a:lnTo>
                  <a:lnTo>
                    <a:pt x="1426" y="1730"/>
                  </a:lnTo>
                  <a:lnTo>
                    <a:pt x="1421" y="1731"/>
                  </a:lnTo>
                  <a:lnTo>
                    <a:pt x="1415" y="1731"/>
                  </a:lnTo>
                  <a:lnTo>
                    <a:pt x="1413" y="1731"/>
                  </a:lnTo>
                  <a:lnTo>
                    <a:pt x="1410" y="1729"/>
                  </a:lnTo>
                  <a:lnTo>
                    <a:pt x="1406" y="1727"/>
                  </a:lnTo>
                  <a:lnTo>
                    <a:pt x="1403" y="1725"/>
                  </a:lnTo>
                  <a:lnTo>
                    <a:pt x="1400" y="1722"/>
                  </a:lnTo>
                  <a:lnTo>
                    <a:pt x="1398" y="1718"/>
                  </a:lnTo>
                  <a:lnTo>
                    <a:pt x="1395" y="1715"/>
                  </a:lnTo>
                  <a:lnTo>
                    <a:pt x="1395" y="1712"/>
                  </a:lnTo>
                  <a:lnTo>
                    <a:pt x="1372" y="1711"/>
                  </a:lnTo>
                  <a:lnTo>
                    <a:pt x="1349" y="1709"/>
                  </a:lnTo>
                  <a:lnTo>
                    <a:pt x="1338" y="1707"/>
                  </a:lnTo>
                  <a:lnTo>
                    <a:pt x="1327" y="1704"/>
                  </a:lnTo>
                  <a:lnTo>
                    <a:pt x="1316" y="1701"/>
                  </a:lnTo>
                  <a:lnTo>
                    <a:pt x="1307" y="1697"/>
                  </a:lnTo>
                  <a:lnTo>
                    <a:pt x="1297" y="1693"/>
                  </a:lnTo>
                  <a:lnTo>
                    <a:pt x="1289" y="1688"/>
                  </a:lnTo>
                  <a:lnTo>
                    <a:pt x="1281" y="1683"/>
                  </a:lnTo>
                  <a:lnTo>
                    <a:pt x="1275" y="1677"/>
                  </a:lnTo>
                  <a:lnTo>
                    <a:pt x="1269" y="1670"/>
                  </a:lnTo>
                  <a:lnTo>
                    <a:pt x="1266" y="1662"/>
                  </a:lnTo>
                  <a:lnTo>
                    <a:pt x="1264" y="1653"/>
                  </a:lnTo>
                  <a:lnTo>
                    <a:pt x="1263" y="1645"/>
                  </a:lnTo>
                  <a:lnTo>
                    <a:pt x="1263" y="1639"/>
                  </a:lnTo>
                  <a:lnTo>
                    <a:pt x="1264" y="1635"/>
                  </a:lnTo>
                  <a:lnTo>
                    <a:pt x="1266" y="1631"/>
                  </a:lnTo>
                  <a:lnTo>
                    <a:pt x="1268" y="1627"/>
                  </a:lnTo>
                  <a:lnTo>
                    <a:pt x="1272" y="1620"/>
                  </a:lnTo>
                  <a:lnTo>
                    <a:pt x="1279" y="1614"/>
                  </a:lnTo>
                  <a:lnTo>
                    <a:pt x="1286" y="1609"/>
                  </a:lnTo>
                  <a:lnTo>
                    <a:pt x="1290" y="1601"/>
                  </a:lnTo>
                  <a:lnTo>
                    <a:pt x="1292" y="1597"/>
                  </a:lnTo>
                  <a:lnTo>
                    <a:pt x="1294" y="1593"/>
                  </a:lnTo>
                  <a:lnTo>
                    <a:pt x="1296" y="1589"/>
                  </a:lnTo>
                  <a:lnTo>
                    <a:pt x="1296" y="1583"/>
                  </a:lnTo>
                  <a:lnTo>
                    <a:pt x="1296" y="1546"/>
                  </a:lnTo>
                  <a:lnTo>
                    <a:pt x="1309" y="1528"/>
                  </a:lnTo>
                  <a:lnTo>
                    <a:pt x="1309" y="1522"/>
                  </a:lnTo>
                  <a:lnTo>
                    <a:pt x="1256" y="1522"/>
                  </a:lnTo>
                  <a:lnTo>
                    <a:pt x="1249" y="1534"/>
                  </a:lnTo>
                  <a:lnTo>
                    <a:pt x="1255" y="1525"/>
                  </a:lnTo>
                  <a:lnTo>
                    <a:pt x="1263" y="1516"/>
                  </a:lnTo>
                  <a:lnTo>
                    <a:pt x="1269" y="1509"/>
                  </a:lnTo>
                  <a:lnTo>
                    <a:pt x="1276" y="1504"/>
                  </a:lnTo>
                  <a:lnTo>
                    <a:pt x="1276" y="1460"/>
                  </a:lnTo>
                  <a:lnTo>
                    <a:pt x="1270" y="1462"/>
                  </a:lnTo>
                  <a:lnTo>
                    <a:pt x="1265" y="1464"/>
                  </a:lnTo>
                  <a:lnTo>
                    <a:pt x="1260" y="1466"/>
                  </a:lnTo>
                  <a:lnTo>
                    <a:pt x="1256" y="1469"/>
                  </a:lnTo>
                  <a:lnTo>
                    <a:pt x="1249" y="1475"/>
                  </a:lnTo>
                  <a:lnTo>
                    <a:pt x="1243" y="1481"/>
                  </a:lnTo>
                  <a:lnTo>
                    <a:pt x="1237" y="1488"/>
                  </a:lnTo>
                  <a:lnTo>
                    <a:pt x="1232" y="1494"/>
                  </a:lnTo>
                  <a:lnTo>
                    <a:pt x="1229" y="1498"/>
                  </a:lnTo>
                  <a:lnTo>
                    <a:pt x="1225" y="1500"/>
                  </a:lnTo>
                  <a:lnTo>
                    <a:pt x="1221" y="1502"/>
                  </a:lnTo>
                  <a:lnTo>
                    <a:pt x="1216" y="1504"/>
                  </a:lnTo>
                  <a:lnTo>
                    <a:pt x="1189" y="1504"/>
                  </a:lnTo>
                  <a:lnTo>
                    <a:pt x="1222" y="1472"/>
                  </a:lnTo>
                  <a:lnTo>
                    <a:pt x="1252" y="1442"/>
                  </a:lnTo>
                  <a:lnTo>
                    <a:pt x="1280" y="1411"/>
                  </a:lnTo>
                  <a:lnTo>
                    <a:pt x="1309" y="1380"/>
                  </a:lnTo>
                  <a:lnTo>
                    <a:pt x="1305" y="1378"/>
                  </a:lnTo>
                  <a:lnTo>
                    <a:pt x="1301" y="1377"/>
                  </a:lnTo>
                  <a:lnTo>
                    <a:pt x="1298" y="1376"/>
                  </a:lnTo>
                  <a:lnTo>
                    <a:pt x="1294" y="1376"/>
                  </a:lnTo>
                  <a:lnTo>
                    <a:pt x="1287" y="1378"/>
                  </a:lnTo>
                  <a:lnTo>
                    <a:pt x="1280" y="1382"/>
                  </a:lnTo>
                  <a:lnTo>
                    <a:pt x="1267" y="1392"/>
                  </a:lnTo>
                  <a:lnTo>
                    <a:pt x="1256" y="1399"/>
                  </a:lnTo>
                  <a:lnTo>
                    <a:pt x="1230" y="1418"/>
                  </a:lnTo>
                  <a:lnTo>
                    <a:pt x="1185" y="1450"/>
                  </a:lnTo>
                  <a:lnTo>
                    <a:pt x="1142" y="1478"/>
                  </a:lnTo>
                  <a:lnTo>
                    <a:pt x="1123" y="1490"/>
                  </a:lnTo>
                  <a:lnTo>
                    <a:pt x="1123" y="1380"/>
                  </a:lnTo>
                  <a:lnTo>
                    <a:pt x="1113" y="1379"/>
                  </a:lnTo>
                  <a:lnTo>
                    <a:pt x="1106" y="1377"/>
                  </a:lnTo>
                  <a:lnTo>
                    <a:pt x="1099" y="1375"/>
                  </a:lnTo>
                  <a:lnTo>
                    <a:pt x="1093" y="1371"/>
                  </a:lnTo>
                  <a:lnTo>
                    <a:pt x="1090" y="1367"/>
                  </a:lnTo>
                  <a:lnTo>
                    <a:pt x="1088" y="1362"/>
                  </a:lnTo>
                  <a:lnTo>
                    <a:pt x="1088" y="1356"/>
                  </a:lnTo>
                  <a:lnTo>
                    <a:pt x="1090" y="1349"/>
                  </a:lnTo>
                  <a:lnTo>
                    <a:pt x="1078" y="1338"/>
                  </a:lnTo>
                  <a:lnTo>
                    <a:pt x="1064" y="1325"/>
                  </a:lnTo>
                  <a:lnTo>
                    <a:pt x="1047" y="1314"/>
                  </a:lnTo>
                  <a:lnTo>
                    <a:pt x="1030" y="1304"/>
                  </a:lnTo>
                  <a:lnTo>
                    <a:pt x="1020" y="1299"/>
                  </a:lnTo>
                  <a:lnTo>
                    <a:pt x="1011" y="1295"/>
                  </a:lnTo>
                  <a:lnTo>
                    <a:pt x="1001" y="1291"/>
                  </a:lnTo>
                  <a:lnTo>
                    <a:pt x="990" y="1288"/>
                  </a:lnTo>
                  <a:lnTo>
                    <a:pt x="980" y="1285"/>
                  </a:lnTo>
                  <a:lnTo>
                    <a:pt x="971" y="1283"/>
                  </a:lnTo>
                  <a:lnTo>
                    <a:pt x="961" y="1282"/>
                  </a:lnTo>
                  <a:lnTo>
                    <a:pt x="951" y="1282"/>
                  </a:lnTo>
                  <a:lnTo>
                    <a:pt x="941" y="1283"/>
                  </a:lnTo>
                  <a:lnTo>
                    <a:pt x="931" y="1285"/>
                  </a:lnTo>
                  <a:lnTo>
                    <a:pt x="923" y="1289"/>
                  </a:lnTo>
                  <a:lnTo>
                    <a:pt x="917" y="1294"/>
                  </a:lnTo>
                  <a:lnTo>
                    <a:pt x="831" y="1294"/>
                  </a:lnTo>
                  <a:lnTo>
                    <a:pt x="819" y="1301"/>
                  </a:lnTo>
                  <a:lnTo>
                    <a:pt x="807" y="1307"/>
                  </a:lnTo>
                  <a:lnTo>
                    <a:pt x="796" y="1312"/>
                  </a:lnTo>
                  <a:lnTo>
                    <a:pt x="785" y="1316"/>
                  </a:lnTo>
                  <a:lnTo>
                    <a:pt x="775" y="1319"/>
                  </a:lnTo>
                  <a:lnTo>
                    <a:pt x="764" y="1321"/>
                  </a:lnTo>
                  <a:lnTo>
                    <a:pt x="754" y="1323"/>
                  </a:lnTo>
                  <a:lnTo>
                    <a:pt x="745" y="1324"/>
                  </a:lnTo>
                  <a:lnTo>
                    <a:pt x="726" y="1326"/>
                  </a:lnTo>
                  <a:lnTo>
                    <a:pt x="706" y="1328"/>
                  </a:lnTo>
                  <a:lnTo>
                    <a:pt x="686" y="1332"/>
                  </a:lnTo>
                  <a:lnTo>
                    <a:pt x="664" y="1337"/>
                  </a:lnTo>
                  <a:lnTo>
                    <a:pt x="636" y="1345"/>
                  </a:lnTo>
                  <a:lnTo>
                    <a:pt x="596" y="1356"/>
                  </a:lnTo>
                  <a:lnTo>
                    <a:pt x="577" y="1362"/>
                  </a:lnTo>
                  <a:lnTo>
                    <a:pt x="560" y="1369"/>
                  </a:lnTo>
                  <a:lnTo>
                    <a:pt x="547" y="1374"/>
                  </a:lnTo>
                  <a:lnTo>
                    <a:pt x="538" y="1380"/>
                  </a:lnTo>
                  <a:lnTo>
                    <a:pt x="521" y="1402"/>
                  </a:lnTo>
                  <a:lnTo>
                    <a:pt x="507" y="1419"/>
                  </a:lnTo>
                  <a:lnTo>
                    <a:pt x="501" y="1426"/>
                  </a:lnTo>
                  <a:lnTo>
                    <a:pt x="493" y="1431"/>
                  </a:lnTo>
                  <a:lnTo>
                    <a:pt x="488" y="1433"/>
                  </a:lnTo>
                  <a:lnTo>
                    <a:pt x="483" y="1434"/>
                  </a:lnTo>
                  <a:lnTo>
                    <a:pt x="478" y="1435"/>
                  </a:lnTo>
                  <a:lnTo>
                    <a:pt x="472" y="1435"/>
                  </a:lnTo>
                  <a:lnTo>
                    <a:pt x="306" y="1435"/>
                  </a:lnTo>
                  <a:lnTo>
                    <a:pt x="291" y="1439"/>
                  </a:lnTo>
                  <a:lnTo>
                    <a:pt x="277" y="1444"/>
                  </a:lnTo>
                  <a:lnTo>
                    <a:pt x="265" y="1448"/>
                  </a:lnTo>
                  <a:lnTo>
                    <a:pt x="254" y="1453"/>
                  </a:lnTo>
                  <a:lnTo>
                    <a:pt x="233" y="1463"/>
                  </a:lnTo>
                  <a:lnTo>
                    <a:pt x="214" y="1473"/>
                  </a:lnTo>
                  <a:lnTo>
                    <a:pt x="204" y="1478"/>
                  </a:lnTo>
                  <a:lnTo>
                    <a:pt x="193" y="1482"/>
                  </a:lnTo>
                  <a:lnTo>
                    <a:pt x="182" y="1486"/>
                  </a:lnTo>
                  <a:lnTo>
                    <a:pt x="170" y="1490"/>
                  </a:lnTo>
                  <a:lnTo>
                    <a:pt x="157" y="1493"/>
                  </a:lnTo>
                  <a:lnTo>
                    <a:pt x="142" y="1495"/>
                  </a:lnTo>
                  <a:lnTo>
                    <a:pt x="125" y="1496"/>
                  </a:lnTo>
                  <a:lnTo>
                    <a:pt x="106" y="1496"/>
                  </a:lnTo>
                  <a:lnTo>
                    <a:pt x="95" y="1496"/>
                  </a:lnTo>
                  <a:lnTo>
                    <a:pt x="84" y="1495"/>
                  </a:lnTo>
                  <a:lnTo>
                    <a:pt x="75" y="1494"/>
                  </a:lnTo>
                  <a:lnTo>
                    <a:pt x="65" y="1492"/>
                  </a:lnTo>
                  <a:lnTo>
                    <a:pt x="55" y="1490"/>
                  </a:lnTo>
                  <a:lnTo>
                    <a:pt x="46" y="1487"/>
                  </a:lnTo>
                  <a:lnTo>
                    <a:pt x="38" y="1483"/>
                  </a:lnTo>
                  <a:lnTo>
                    <a:pt x="31" y="1479"/>
                  </a:lnTo>
                  <a:lnTo>
                    <a:pt x="24" y="1475"/>
                  </a:lnTo>
                  <a:lnTo>
                    <a:pt x="19" y="1470"/>
                  </a:lnTo>
                  <a:lnTo>
                    <a:pt x="13" y="1464"/>
                  </a:lnTo>
                  <a:lnTo>
                    <a:pt x="9" y="1458"/>
                  </a:lnTo>
                  <a:lnTo>
                    <a:pt x="4" y="1452"/>
                  </a:lnTo>
                  <a:lnTo>
                    <a:pt x="2" y="1445"/>
                  </a:lnTo>
                  <a:lnTo>
                    <a:pt x="1" y="1437"/>
                  </a:lnTo>
                  <a:lnTo>
                    <a:pt x="0" y="1429"/>
                  </a:lnTo>
                  <a:lnTo>
                    <a:pt x="1" y="1426"/>
                  </a:lnTo>
                  <a:lnTo>
                    <a:pt x="2" y="1423"/>
                  </a:lnTo>
                  <a:lnTo>
                    <a:pt x="4" y="1421"/>
                  </a:lnTo>
                  <a:lnTo>
                    <a:pt x="6" y="1418"/>
                  </a:lnTo>
                  <a:lnTo>
                    <a:pt x="13" y="1415"/>
                  </a:lnTo>
                  <a:lnTo>
                    <a:pt x="22" y="1413"/>
                  </a:lnTo>
                  <a:lnTo>
                    <a:pt x="39" y="1411"/>
                  </a:lnTo>
                  <a:lnTo>
                    <a:pt x="54" y="1411"/>
                  </a:lnTo>
                  <a:lnTo>
                    <a:pt x="58" y="1408"/>
                  </a:lnTo>
                  <a:lnTo>
                    <a:pt x="64" y="1404"/>
                  </a:lnTo>
                  <a:lnTo>
                    <a:pt x="68" y="1399"/>
                  </a:lnTo>
                  <a:lnTo>
                    <a:pt x="72" y="1393"/>
                  </a:lnTo>
                  <a:lnTo>
                    <a:pt x="82" y="1378"/>
                  </a:lnTo>
                  <a:lnTo>
                    <a:pt x="90" y="1361"/>
                  </a:lnTo>
                  <a:lnTo>
                    <a:pt x="97" y="1344"/>
                  </a:lnTo>
                  <a:lnTo>
                    <a:pt x="102" y="1325"/>
                  </a:lnTo>
                  <a:lnTo>
                    <a:pt x="105" y="1309"/>
                  </a:lnTo>
                  <a:lnTo>
                    <a:pt x="106" y="1294"/>
                  </a:lnTo>
                  <a:lnTo>
                    <a:pt x="106" y="1288"/>
                  </a:lnTo>
                  <a:lnTo>
                    <a:pt x="105" y="1284"/>
                  </a:lnTo>
                  <a:lnTo>
                    <a:pt x="103" y="1279"/>
                  </a:lnTo>
                  <a:lnTo>
                    <a:pt x="101" y="1275"/>
                  </a:lnTo>
                  <a:lnTo>
                    <a:pt x="95" y="1267"/>
                  </a:lnTo>
                  <a:lnTo>
                    <a:pt x="90" y="1260"/>
                  </a:lnTo>
                  <a:lnTo>
                    <a:pt x="83" y="1254"/>
                  </a:lnTo>
                  <a:lnTo>
                    <a:pt x="79" y="1248"/>
                  </a:lnTo>
                  <a:lnTo>
                    <a:pt x="77" y="1244"/>
                  </a:lnTo>
                  <a:lnTo>
                    <a:pt x="75" y="1241"/>
                  </a:lnTo>
                  <a:lnTo>
                    <a:pt x="73" y="1237"/>
                  </a:lnTo>
                  <a:lnTo>
                    <a:pt x="73" y="1232"/>
                  </a:lnTo>
                  <a:lnTo>
                    <a:pt x="73" y="1225"/>
                  </a:lnTo>
                  <a:lnTo>
                    <a:pt x="75" y="1218"/>
                  </a:lnTo>
                  <a:lnTo>
                    <a:pt x="77" y="1212"/>
                  </a:lnTo>
                  <a:lnTo>
                    <a:pt x="79" y="1207"/>
                  </a:lnTo>
                  <a:lnTo>
                    <a:pt x="86" y="1200"/>
                  </a:lnTo>
                  <a:lnTo>
                    <a:pt x="93" y="1193"/>
                  </a:lnTo>
                  <a:lnTo>
                    <a:pt x="101" y="1188"/>
                  </a:lnTo>
                  <a:lnTo>
                    <a:pt x="106" y="1182"/>
                  </a:lnTo>
                  <a:lnTo>
                    <a:pt x="110" y="1179"/>
                  </a:lnTo>
                  <a:lnTo>
                    <a:pt x="112" y="1175"/>
                  </a:lnTo>
                  <a:lnTo>
                    <a:pt x="113" y="1170"/>
                  </a:lnTo>
                  <a:lnTo>
                    <a:pt x="113" y="1165"/>
                  </a:lnTo>
                  <a:lnTo>
                    <a:pt x="113" y="1150"/>
                  </a:lnTo>
                  <a:lnTo>
                    <a:pt x="111" y="1137"/>
                  </a:lnTo>
                  <a:lnTo>
                    <a:pt x="109" y="1123"/>
                  </a:lnTo>
                  <a:lnTo>
                    <a:pt x="105" y="1110"/>
                  </a:lnTo>
                  <a:lnTo>
                    <a:pt x="98" y="1082"/>
                  </a:lnTo>
                  <a:lnTo>
                    <a:pt x="88" y="1056"/>
                  </a:lnTo>
                  <a:lnTo>
                    <a:pt x="78" y="1030"/>
                  </a:lnTo>
                  <a:lnTo>
                    <a:pt x="68" y="1006"/>
                  </a:lnTo>
                  <a:lnTo>
                    <a:pt x="59" y="982"/>
                  </a:lnTo>
                  <a:lnTo>
                    <a:pt x="54" y="961"/>
                  </a:lnTo>
                  <a:lnTo>
                    <a:pt x="54" y="930"/>
                  </a:lnTo>
                  <a:lnTo>
                    <a:pt x="58" y="943"/>
                  </a:lnTo>
                  <a:lnTo>
                    <a:pt x="64" y="954"/>
                  </a:lnTo>
                  <a:lnTo>
                    <a:pt x="71" y="964"/>
                  </a:lnTo>
                  <a:lnTo>
                    <a:pt x="80" y="973"/>
                  </a:lnTo>
                  <a:lnTo>
                    <a:pt x="80" y="949"/>
                  </a:lnTo>
                  <a:lnTo>
                    <a:pt x="80" y="954"/>
                  </a:lnTo>
                  <a:lnTo>
                    <a:pt x="82" y="958"/>
                  </a:lnTo>
                  <a:lnTo>
                    <a:pt x="84" y="962"/>
                  </a:lnTo>
                  <a:lnTo>
                    <a:pt x="88" y="966"/>
                  </a:lnTo>
                  <a:lnTo>
                    <a:pt x="92" y="969"/>
                  </a:lnTo>
                  <a:lnTo>
                    <a:pt x="97" y="971"/>
                  </a:lnTo>
                  <a:lnTo>
                    <a:pt x="102" y="973"/>
                  </a:lnTo>
                  <a:lnTo>
                    <a:pt x="106" y="973"/>
                  </a:lnTo>
                  <a:lnTo>
                    <a:pt x="113" y="964"/>
                  </a:lnTo>
                  <a:lnTo>
                    <a:pt x="122" y="955"/>
                  </a:lnTo>
                  <a:lnTo>
                    <a:pt x="126" y="951"/>
                  </a:lnTo>
                  <a:lnTo>
                    <a:pt x="129" y="946"/>
                  </a:lnTo>
                  <a:lnTo>
                    <a:pt x="132" y="940"/>
                  </a:lnTo>
                  <a:lnTo>
                    <a:pt x="133" y="936"/>
                  </a:lnTo>
                  <a:lnTo>
                    <a:pt x="132" y="923"/>
                  </a:lnTo>
                  <a:lnTo>
                    <a:pt x="128" y="913"/>
                  </a:lnTo>
                  <a:lnTo>
                    <a:pt x="125" y="903"/>
                  </a:lnTo>
                  <a:lnTo>
                    <a:pt x="120" y="895"/>
                  </a:lnTo>
                  <a:lnTo>
                    <a:pt x="115" y="887"/>
                  </a:lnTo>
                  <a:lnTo>
                    <a:pt x="111" y="879"/>
                  </a:lnTo>
                  <a:lnTo>
                    <a:pt x="107" y="871"/>
                  </a:lnTo>
                  <a:lnTo>
                    <a:pt x="106" y="862"/>
                  </a:lnTo>
                  <a:lnTo>
                    <a:pt x="107" y="855"/>
                  </a:lnTo>
                  <a:lnTo>
                    <a:pt x="111" y="847"/>
                  </a:lnTo>
                  <a:lnTo>
                    <a:pt x="115" y="839"/>
                  </a:lnTo>
                  <a:lnTo>
                    <a:pt x="121" y="831"/>
                  </a:lnTo>
                  <a:lnTo>
                    <a:pt x="126" y="823"/>
                  </a:lnTo>
                  <a:lnTo>
                    <a:pt x="132" y="818"/>
                  </a:lnTo>
                  <a:lnTo>
                    <a:pt x="136" y="814"/>
                  </a:lnTo>
                  <a:lnTo>
                    <a:pt x="139" y="813"/>
                  </a:lnTo>
                  <a:lnTo>
                    <a:pt x="139" y="807"/>
                  </a:lnTo>
                  <a:lnTo>
                    <a:pt x="140" y="800"/>
                  </a:lnTo>
                  <a:lnTo>
                    <a:pt x="143" y="792"/>
                  </a:lnTo>
                  <a:lnTo>
                    <a:pt x="146" y="783"/>
                  </a:lnTo>
                  <a:lnTo>
                    <a:pt x="147" y="765"/>
                  </a:lnTo>
                  <a:lnTo>
                    <a:pt x="149" y="751"/>
                  </a:lnTo>
                  <a:lnTo>
                    <a:pt x="151" y="737"/>
                  </a:lnTo>
                  <a:lnTo>
                    <a:pt x="153" y="72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0" name="Freeform 204">
              <a:extLst>
                <a:ext uri="{FF2B5EF4-FFF2-40B4-BE49-F238E27FC236}">
                  <a16:creationId xmlns:a16="http://schemas.microsoft.com/office/drawing/2014/main" id="{2A071648-9624-C14C-A3B4-8F2AF0749188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3620392" y="6152323"/>
              <a:ext cx="30990" cy="67012"/>
            </a:xfrm>
            <a:custGeom>
              <a:avLst/>
              <a:gdLst>
                <a:gd name="T0" fmla="*/ 6230 w 53"/>
                <a:gd name="T1" fmla="*/ 0 h 80"/>
                <a:gd name="T2" fmla="*/ 3834 w 53"/>
                <a:gd name="T3" fmla="*/ 3770 h 80"/>
                <a:gd name="T4" fmla="*/ 1917 w 53"/>
                <a:gd name="T5" fmla="*/ 7541 h 80"/>
                <a:gd name="T6" fmla="*/ 958 w 53"/>
                <a:gd name="T7" fmla="*/ 9803 h 80"/>
                <a:gd name="T8" fmla="*/ 479 w 53"/>
                <a:gd name="T9" fmla="*/ 12065 h 80"/>
                <a:gd name="T10" fmla="*/ 0 w 53"/>
                <a:gd name="T11" fmla="*/ 15081 h 80"/>
                <a:gd name="T12" fmla="*/ 0 w 53"/>
                <a:gd name="T13" fmla="*/ 18852 h 80"/>
                <a:gd name="T14" fmla="*/ 0 w 53"/>
                <a:gd name="T15" fmla="*/ 22622 h 80"/>
                <a:gd name="T16" fmla="*/ 958 w 53"/>
                <a:gd name="T17" fmla="*/ 29408 h 80"/>
                <a:gd name="T18" fmla="*/ 2875 w 53"/>
                <a:gd name="T19" fmla="*/ 36195 h 80"/>
                <a:gd name="T20" fmla="*/ 4313 w 53"/>
                <a:gd name="T21" fmla="*/ 42982 h 80"/>
                <a:gd name="T22" fmla="*/ 6230 w 53"/>
                <a:gd name="T23" fmla="*/ 49768 h 80"/>
                <a:gd name="T24" fmla="*/ 9585 w 53"/>
                <a:gd name="T25" fmla="*/ 55047 h 80"/>
                <a:gd name="T26" fmla="*/ 10543 w 53"/>
                <a:gd name="T27" fmla="*/ 57309 h 80"/>
                <a:gd name="T28" fmla="*/ 12460 w 53"/>
                <a:gd name="T29" fmla="*/ 58817 h 80"/>
                <a:gd name="T30" fmla="*/ 14377 w 53"/>
                <a:gd name="T31" fmla="*/ 60325 h 80"/>
                <a:gd name="T32" fmla="*/ 15815 w 53"/>
                <a:gd name="T33" fmla="*/ 60325 h 80"/>
                <a:gd name="T34" fmla="*/ 17253 w 53"/>
                <a:gd name="T35" fmla="*/ 59571 h 80"/>
                <a:gd name="T36" fmla="*/ 18211 w 53"/>
                <a:gd name="T37" fmla="*/ 58817 h 80"/>
                <a:gd name="T38" fmla="*/ 20128 w 53"/>
                <a:gd name="T39" fmla="*/ 57309 h 80"/>
                <a:gd name="T40" fmla="*/ 21566 w 53"/>
                <a:gd name="T41" fmla="*/ 55047 h 80"/>
                <a:gd name="T42" fmla="*/ 23004 w 53"/>
                <a:gd name="T43" fmla="*/ 52784 h 80"/>
                <a:gd name="T44" fmla="*/ 24442 w 53"/>
                <a:gd name="T45" fmla="*/ 50522 h 80"/>
                <a:gd name="T46" fmla="*/ 25400 w 53"/>
                <a:gd name="T47" fmla="*/ 48260 h 80"/>
                <a:gd name="T48" fmla="*/ 25400 w 53"/>
                <a:gd name="T49" fmla="*/ 46752 h 80"/>
                <a:gd name="T50" fmla="*/ 24921 w 53"/>
                <a:gd name="T51" fmla="*/ 40719 h 80"/>
                <a:gd name="T52" fmla="*/ 23483 w 53"/>
                <a:gd name="T53" fmla="*/ 35441 h 80"/>
                <a:gd name="T54" fmla="*/ 22045 w 53"/>
                <a:gd name="T55" fmla="*/ 31671 h 80"/>
                <a:gd name="T56" fmla="*/ 20608 w 53"/>
                <a:gd name="T57" fmla="*/ 27900 h 80"/>
                <a:gd name="T58" fmla="*/ 19170 w 53"/>
                <a:gd name="T59" fmla="*/ 24130 h 80"/>
                <a:gd name="T60" fmla="*/ 17253 w 53"/>
                <a:gd name="T61" fmla="*/ 20360 h 80"/>
                <a:gd name="T62" fmla="*/ 16294 w 53"/>
                <a:gd name="T63" fmla="*/ 15081 h 80"/>
                <a:gd name="T64" fmla="*/ 15815 w 53"/>
                <a:gd name="T65" fmla="*/ 9049 h 80"/>
                <a:gd name="T66" fmla="*/ 15815 w 53"/>
                <a:gd name="T67" fmla="*/ 7541 h 80"/>
                <a:gd name="T68" fmla="*/ 14857 w 53"/>
                <a:gd name="T69" fmla="*/ 6033 h 80"/>
                <a:gd name="T70" fmla="*/ 13898 w 53"/>
                <a:gd name="T71" fmla="*/ 4524 h 80"/>
                <a:gd name="T72" fmla="*/ 11981 w 53"/>
                <a:gd name="T73" fmla="*/ 3016 h 80"/>
                <a:gd name="T74" fmla="*/ 9106 w 53"/>
                <a:gd name="T75" fmla="*/ 754 h 80"/>
                <a:gd name="T76" fmla="*/ 6230 w 53"/>
                <a:gd name="T77" fmla="*/ 0 h 8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3" h="80">
                  <a:moveTo>
                    <a:pt x="13" y="0"/>
                  </a:moveTo>
                  <a:lnTo>
                    <a:pt x="8" y="5"/>
                  </a:lnTo>
                  <a:lnTo>
                    <a:pt x="4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9"/>
                  </a:lnTo>
                  <a:lnTo>
                    <a:pt x="6" y="48"/>
                  </a:lnTo>
                  <a:lnTo>
                    <a:pt x="9" y="57"/>
                  </a:lnTo>
                  <a:lnTo>
                    <a:pt x="13" y="66"/>
                  </a:lnTo>
                  <a:lnTo>
                    <a:pt x="20" y="73"/>
                  </a:lnTo>
                  <a:lnTo>
                    <a:pt x="22" y="76"/>
                  </a:lnTo>
                  <a:lnTo>
                    <a:pt x="26" y="78"/>
                  </a:lnTo>
                  <a:lnTo>
                    <a:pt x="30" y="80"/>
                  </a:lnTo>
                  <a:lnTo>
                    <a:pt x="33" y="80"/>
                  </a:lnTo>
                  <a:lnTo>
                    <a:pt x="36" y="79"/>
                  </a:lnTo>
                  <a:lnTo>
                    <a:pt x="38" y="78"/>
                  </a:lnTo>
                  <a:lnTo>
                    <a:pt x="42" y="76"/>
                  </a:lnTo>
                  <a:lnTo>
                    <a:pt x="45" y="73"/>
                  </a:lnTo>
                  <a:lnTo>
                    <a:pt x="48" y="70"/>
                  </a:lnTo>
                  <a:lnTo>
                    <a:pt x="51" y="67"/>
                  </a:lnTo>
                  <a:lnTo>
                    <a:pt x="53" y="64"/>
                  </a:lnTo>
                  <a:lnTo>
                    <a:pt x="53" y="62"/>
                  </a:lnTo>
                  <a:lnTo>
                    <a:pt x="52" y="54"/>
                  </a:lnTo>
                  <a:lnTo>
                    <a:pt x="49" y="47"/>
                  </a:lnTo>
                  <a:lnTo>
                    <a:pt x="46" y="42"/>
                  </a:lnTo>
                  <a:lnTo>
                    <a:pt x="43" y="37"/>
                  </a:lnTo>
                  <a:lnTo>
                    <a:pt x="40" y="32"/>
                  </a:lnTo>
                  <a:lnTo>
                    <a:pt x="36" y="27"/>
                  </a:lnTo>
                  <a:lnTo>
                    <a:pt x="34" y="20"/>
                  </a:lnTo>
                  <a:lnTo>
                    <a:pt x="33" y="12"/>
                  </a:lnTo>
                  <a:lnTo>
                    <a:pt x="33" y="10"/>
                  </a:lnTo>
                  <a:lnTo>
                    <a:pt x="31" y="8"/>
                  </a:lnTo>
                  <a:lnTo>
                    <a:pt x="29" y="6"/>
                  </a:lnTo>
                  <a:lnTo>
                    <a:pt x="25" y="4"/>
                  </a:lnTo>
                  <a:lnTo>
                    <a:pt x="19" y="1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1" name="Freeform 205">
              <a:extLst>
                <a:ext uri="{FF2B5EF4-FFF2-40B4-BE49-F238E27FC236}">
                  <a16:creationId xmlns:a16="http://schemas.microsoft.com/office/drawing/2014/main" id="{293B35AB-A28C-6544-9B61-9882797EFD42}"/>
                </a:ext>
              </a:extLst>
            </p:cNvPr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3657192" y="6258131"/>
              <a:ext cx="21306" cy="59958"/>
            </a:xfrm>
            <a:custGeom>
              <a:avLst/>
              <a:gdLst>
                <a:gd name="T0" fmla="*/ 0 w 41"/>
                <a:gd name="T1" fmla="*/ 53975 h 43"/>
                <a:gd name="T2" fmla="*/ 11500 w 41"/>
                <a:gd name="T3" fmla="*/ 53975 h 43"/>
                <a:gd name="T4" fmla="*/ 17463 w 41"/>
                <a:gd name="T5" fmla="*/ 30126 h 43"/>
                <a:gd name="T6" fmla="*/ 16185 w 41"/>
                <a:gd name="T7" fmla="*/ 15063 h 43"/>
                <a:gd name="T8" fmla="*/ 14482 w 41"/>
                <a:gd name="T9" fmla="*/ 0 h 43"/>
                <a:gd name="T10" fmla="*/ 11500 w 41"/>
                <a:gd name="T11" fmla="*/ 5021 h 43"/>
                <a:gd name="T12" fmla="*/ 8519 w 41"/>
                <a:gd name="T13" fmla="*/ 11297 h 43"/>
                <a:gd name="T14" fmla="*/ 6389 w 41"/>
                <a:gd name="T15" fmla="*/ 17573 h 43"/>
                <a:gd name="T16" fmla="*/ 4259 w 41"/>
                <a:gd name="T17" fmla="*/ 23849 h 43"/>
                <a:gd name="T18" fmla="*/ 2556 w 41"/>
                <a:gd name="T19" fmla="*/ 30126 h 43"/>
                <a:gd name="T20" fmla="*/ 1278 w 41"/>
                <a:gd name="T21" fmla="*/ 37657 h 43"/>
                <a:gd name="T22" fmla="*/ 426 w 41"/>
                <a:gd name="T23" fmla="*/ 46444 h 43"/>
                <a:gd name="T24" fmla="*/ 0 w 41"/>
                <a:gd name="T25" fmla="*/ 53975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43">
                  <a:moveTo>
                    <a:pt x="0" y="43"/>
                  </a:moveTo>
                  <a:lnTo>
                    <a:pt x="27" y="43"/>
                  </a:lnTo>
                  <a:lnTo>
                    <a:pt x="41" y="24"/>
                  </a:lnTo>
                  <a:lnTo>
                    <a:pt x="38" y="12"/>
                  </a:lnTo>
                  <a:lnTo>
                    <a:pt x="34" y="0"/>
                  </a:lnTo>
                  <a:lnTo>
                    <a:pt x="27" y="4"/>
                  </a:lnTo>
                  <a:lnTo>
                    <a:pt x="20" y="9"/>
                  </a:lnTo>
                  <a:lnTo>
                    <a:pt x="15" y="14"/>
                  </a:lnTo>
                  <a:lnTo>
                    <a:pt x="10" y="19"/>
                  </a:lnTo>
                  <a:lnTo>
                    <a:pt x="6" y="24"/>
                  </a:lnTo>
                  <a:lnTo>
                    <a:pt x="3" y="30"/>
                  </a:lnTo>
                  <a:lnTo>
                    <a:pt x="1" y="37"/>
                  </a:lnTo>
                  <a:lnTo>
                    <a:pt x="0" y="43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2" name="Freeform 206">
              <a:extLst>
                <a:ext uri="{FF2B5EF4-FFF2-40B4-BE49-F238E27FC236}">
                  <a16:creationId xmlns:a16="http://schemas.microsoft.com/office/drawing/2014/main" id="{8BBFF199-ECC2-1440-AEEC-C6C1485D27F7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3663002" y="6282820"/>
              <a:ext cx="9684" cy="65248"/>
            </a:xfrm>
            <a:custGeom>
              <a:avLst/>
              <a:gdLst>
                <a:gd name="T0" fmla="*/ 7937 w 20"/>
                <a:gd name="T1" fmla="*/ 0 h 24"/>
                <a:gd name="T2" fmla="*/ 0 w 20"/>
                <a:gd name="T3" fmla="*/ 0 h 24"/>
                <a:gd name="T4" fmla="*/ 397 w 20"/>
                <a:gd name="T5" fmla="*/ 12237 h 24"/>
                <a:gd name="T6" fmla="*/ 794 w 20"/>
                <a:gd name="T7" fmla="*/ 22026 h 24"/>
                <a:gd name="T8" fmla="*/ 1587 w 20"/>
                <a:gd name="T9" fmla="*/ 31816 h 24"/>
                <a:gd name="T10" fmla="*/ 2778 w 20"/>
                <a:gd name="T11" fmla="*/ 41605 h 24"/>
                <a:gd name="T12" fmla="*/ 3969 w 20"/>
                <a:gd name="T13" fmla="*/ 48948 h 24"/>
                <a:gd name="T14" fmla="*/ 5556 w 20"/>
                <a:gd name="T15" fmla="*/ 53842 h 24"/>
                <a:gd name="T16" fmla="*/ 6746 w 20"/>
                <a:gd name="T17" fmla="*/ 58737 h 24"/>
                <a:gd name="T18" fmla="*/ 7937 w 20"/>
                <a:gd name="T19" fmla="*/ 58737 h 24"/>
                <a:gd name="T20" fmla="*/ 7937 w 20"/>
                <a:gd name="T21" fmla="*/ 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" h="24">
                  <a:moveTo>
                    <a:pt x="20" y="0"/>
                  </a:moveTo>
                  <a:lnTo>
                    <a:pt x="0" y="0"/>
                  </a:lnTo>
                  <a:lnTo>
                    <a:pt x="1" y="5"/>
                  </a:lnTo>
                  <a:lnTo>
                    <a:pt x="2" y="9"/>
                  </a:lnTo>
                  <a:lnTo>
                    <a:pt x="4" y="13"/>
                  </a:lnTo>
                  <a:lnTo>
                    <a:pt x="7" y="17"/>
                  </a:lnTo>
                  <a:lnTo>
                    <a:pt x="10" y="20"/>
                  </a:lnTo>
                  <a:lnTo>
                    <a:pt x="14" y="22"/>
                  </a:lnTo>
                  <a:lnTo>
                    <a:pt x="17" y="24"/>
                  </a:lnTo>
                  <a:lnTo>
                    <a:pt x="20" y="24"/>
                  </a:lnTo>
                  <a:lnTo>
                    <a:pt x="2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73" name="Freeform 218">
              <a:extLst>
                <a:ext uri="{FF2B5EF4-FFF2-40B4-BE49-F238E27FC236}">
                  <a16:creationId xmlns:a16="http://schemas.microsoft.com/office/drawing/2014/main" id="{0842ED54-E9ED-F64E-BA17-A48726A2D914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2990904" y="4046736"/>
              <a:ext cx="40675" cy="93463"/>
            </a:xfrm>
            <a:custGeom>
              <a:avLst/>
              <a:gdLst>
                <a:gd name="T0" fmla="*/ 33338 w 72"/>
                <a:gd name="T1" fmla="*/ 0 h 154"/>
                <a:gd name="T2" fmla="*/ 31949 w 72"/>
                <a:gd name="T3" fmla="*/ 2185 h 154"/>
                <a:gd name="T4" fmla="*/ 31023 w 72"/>
                <a:gd name="T5" fmla="*/ 4917 h 154"/>
                <a:gd name="T6" fmla="*/ 30560 w 72"/>
                <a:gd name="T7" fmla="*/ 7102 h 154"/>
                <a:gd name="T8" fmla="*/ 30560 w 72"/>
                <a:gd name="T9" fmla="*/ 9834 h 154"/>
                <a:gd name="T10" fmla="*/ 30560 w 72"/>
                <a:gd name="T11" fmla="*/ 14751 h 154"/>
                <a:gd name="T12" fmla="*/ 30560 w 72"/>
                <a:gd name="T13" fmla="*/ 20215 h 154"/>
                <a:gd name="T14" fmla="*/ 31949 w 72"/>
                <a:gd name="T15" fmla="*/ 23493 h 154"/>
                <a:gd name="T16" fmla="*/ 32875 w 72"/>
                <a:gd name="T17" fmla="*/ 27317 h 154"/>
                <a:gd name="T18" fmla="*/ 32875 w 72"/>
                <a:gd name="T19" fmla="*/ 31142 h 154"/>
                <a:gd name="T20" fmla="*/ 32875 w 72"/>
                <a:gd name="T21" fmla="*/ 35512 h 154"/>
                <a:gd name="T22" fmla="*/ 31949 w 72"/>
                <a:gd name="T23" fmla="*/ 39883 h 154"/>
                <a:gd name="T24" fmla="*/ 31023 w 72"/>
                <a:gd name="T25" fmla="*/ 44800 h 154"/>
                <a:gd name="T26" fmla="*/ 30097 w 72"/>
                <a:gd name="T27" fmla="*/ 49717 h 154"/>
                <a:gd name="T28" fmla="*/ 28245 w 72"/>
                <a:gd name="T29" fmla="*/ 54634 h 154"/>
                <a:gd name="T30" fmla="*/ 24540 w 72"/>
                <a:gd name="T31" fmla="*/ 63376 h 154"/>
                <a:gd name="T32" fmla="*/ 20373 w 72"/>
                <a:gd name="T33" fmla="*/ 71571 h 154"/>
                <a:gd name="T34" fmla="*/ 15743 w 72"/>
                <a:gd name="T35" fmla="*/ 78674 h 154"/>
                <a:gd name="T36" fmla="*/ 12039 w 72"/>
                <a:gd name="T37" fmla="*/ 84137 h 154"/>
                <a:gd name="T38" fmla="*/ 12039 w 72"/>
                <a:gd name="T39" fmla="*/ 77035 h 154"/>
                <a:gd name="T40" fmla="*/ 6945 w 72"/>
                <a:gd name="T41" fmla="*/ 78674 h 154"/>
                <a:gd name="T42" fmla="*/ 0 w 72"/>
                <a:gd name="T43" fmla="*/ 80859 h 154"/>
                <a:gd name="T44" fmla="*/ 1389 w 72"/>
                <a:gd name="T45" fmla="*/ 70478 h 154"/>
                <a:gd name="T46" fmla="*/ 3704 w 72"/>
                <a:gd name="T47" fmla="*/ 57366 h 154"/>
                <a:gd name="T48" fmla="*/ 4167 w 72"/>
                <a:gd name="T49" fmla="*/ 50264 h 154"/>
                <a:gd name="T50" fmla="*/ 5556 w 72"/>
                <a:gd name="T51" fmla="*/ 42069 h 154"/>
                <a:gd name="T52" fmla="*/ 6945 w 72"/>
                <a:gd name="T53" fmla="*/ 34420 h 154"/>
                <a:gd name="T54" fmla="*/ 9261 w 72"/>
                <a:gd name="T55" fmla="*/ 26771 h 154"/>
                <a:gd name="T56" fmla="*/ 9261 w 72"/>
                <a:gd name="T57" fmla="*/ 0 h 154"/>
                <a:gd name="T58" fmla="*/ 11576 w 72"/>
                <a:gd name="T59" fmla="*/ 0 h 154"/>
                <a:gd name="T60" fmla="*/ 17595 w 72"/>
                <a:gd name="T61" fmla="*/ 0 h 154"/>
                <a:gd name="T62" fmla="*/ 25930 w 72"/>
                <a:gd name="T63" fmla="*/ 0 h 154"/>
                <a:gd name="T64" fmla="*/ 33338 w 72"/>
                <a:gd name="T65" fmla="*/ 0 h 1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2" h="154">
                  <a:moveTo>
                    <a:pt x="72" y="0"/>
                  </a:moveTo>
                  <a:lnTo>
                    <a:pt x="69" y="4"/>
                  </a:lnTo>
                  <a:lnTo>
                    <a:pt x="67" y="9"/>
                  </a:lnTo>
                  <a:lnTo>
                    <a:pt x="66" y="13"/>
                  </a:lnTo>
                  <a:lnTo>
                    <a:pt x="66" y="18"/>
                  </a:lnTo>
                  <a:lnTo>
                    <a:pt x="66" y="27"/>
                  </a:lnTo>
                  <a:lnTo>
                    <a:pt x="66" y="37"/>
                  </a:lnTo>
                  <a:lnTo>
                    <a:pt x="69" y="43"/>
                  </a:lnTo>
                  <a:lnTo>
                    <a:pt x="71" y="50"/>
                  </a:lnTo>
                  <a:lnTo>
                    <a:pt x="71" y="57"/>
                  </a:lnTo>
                  <a:lnTo>
                    <a:pt x="71" y="65"/>
                  </a:lnTo>
                  <a:lnTo>
                    <a:pt x="69" y="73"/>
                  </a:lnTo>
                  <a:lnTo>
                    <a:pt x="67" y="82"/>
                  </a:lnTo>
                  <a:lnTo>
                    <a:pt x="65" y="91"/>
                  </a:lnTo>
                  <a:lnTo>
                    <a:pt x="61" y="100"/>
                  </a:lnTo>
                  <a:lnTo>
                    <a:pt x="53" y="116"/>
                  </a:lnTo>
                  <a:lnTo>
                    <a:pt x="44" y="131"/>
                  </a:lnTo>
                  <a:lnTo>
                    <a:pt x="34" y="144"/>
                  </a:lnTo>
                  <a:lnTo>
                    <a:pt x="26" y="154"/>
                  </a:lnTo>
                  <a:lnTo>
                    <a:pt x="26" y="141"/>
                  </a:lnTo>
                  <a:lnTo>
                    <a:pt x="15" y="144"/>
                  </a:lnTo>
                  <a:lnTo>
                    <a:pt x="0" y="148"/>
                  </a:lnTo>
                  <a:lnTo>
                    <a:pt x="3" y="129"/>
                  </a:lnTo>
                  <a:lnTo>
                    <a:pt x="8" y="105"/>
                  </a:lnTo>
                  <a:lnTo>
                    <a:pt x="9" y="92"/>
                  </a:lnTo>
                  <a:lnTo>
                    <a:pt x="12" y="77"/>
                  </a:lnTo>
                  <a:lnTo>
                    <a:pt x="15" y="63"/>
                  </a:lnTo>
                  <a:lnTo>
                    <a:pt x="20" y="49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6" y="0"/>
                  </a:lnTo>
                  <a:lnTo>
                    <a:pt x="72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74" name="Freeform 226">
              <a:extLst>
                <a:ext uri="{FF2B5EF4-FFF2-40B4-BE49-F238E27FC236}">
                  <a16:creationId xmlns:a16="http://schemas.microsoft.com/office/drawing/2014/main" id="{9AD0510A-3E0A-294E-93BD-96CB1AB1666F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5890416" y="1981707"/>
              <a:ext cx="288596" cy="102282"/>
            </a:xfrm>
            <a:custGeom>
              <a:avLst/>
              <a:gdLst>
                <a:gd name="T0" fmla="*/ 32058 w 546"/>
                <a:gd name="T1" fmla="*/ 10112 h 173"/>
                <a:gd name="T2" fmla="*/ 40722 w 546"/>
                <a:gd name="T3" fmla="*/ 18096 h 173"/>
                <a:gd name="T4" fmla="*/ 47654 w 546"/>
                <a:gd name="T5" fmla="*/ 14370 h 173"/>
                <a:gd name="T6" fmla="*/ 57185 w 546"/>
                <a:gd name="T7" fmla="*/ 14370 h 173"/>
                <a:gd name="T8" fmla="*/ 69748 w 546"/>
                <a:gd name="T9" fmla="*/ 23418 h 173"/>
                <a:gd name="T10" fmla="*/ 90543 w 546"/>
                <a:gd name="T11" fmla="*/ 10112 h 173"/>
                <a:gd name="T12" fmla="*/ 105272 w 546"/>
                <a:gd name="T13" fmla="*/ 10112 h 173"/>
                <a:gd name="T14" fmla="*/ 112637 w 546"/>
                <a:gd name="T15" fmla="*/ 8516 h 173"/>
                <a:gd name="T16" fmla="*/ 116536 w 546"/>
                <a:gd name="T17" fmla="*/ 7451 h 173"/>
                <a:gd name="T18" fmla="*/ 120868 w 546"/>
                <a:gd name="T19" fmla="*/ 5854 h 173"/>
                <a:gd name="T20" fmla="*/ 123900 w 546"/>
                <a:gd name="T21" fmla="*/ 1597 h 173"/>
                <a:gd name="T22" fmla="*/ 139063 w 546"/>
                <a:gd name="T23" fmla="*/ 2661 h 173"/>
                <a:gd name="T24" fmla="*/ 144262 w 546"/>
                <a:gd name="T25" fmla="*/ 6387 h 173"/>
                <a:gd name="T26" fmla="*/ 150760 w 546"/>
                <a:gd name="T27" fmla="*/ 3726 h 173"/>
                <a:gd name="T28" fmla="*/ 152926 w 546"/>
                <a:gd name="T29" fmla="*/ 0 h 173"/>
                <a:gd name="T30" fmla="*/ 158991 w 546"/>
                <a:gd name="T31" fmla="*/ 3726 h 173"/>
                <a:gd name="T32" fmla="*/ 168522 w 546"/>
                <a:gd name="T33" fmla="*/ 3726 h 173"/>
                <a:gd name="T34" fmla="*/ 188883 w 546"/>
                <a:gd name="T35" fmla="*/ 532 h 173"/>
                <a:gd name="T36" fmla="*/ 208811 w 546"/>
                <a:gd name="T37" fmla="*/ 3193 h 173"/>
                <a:gd name="T38" fmla="*/ 228739 w 546"/>
                <a:gd name="T39" fmla="*/ 6387 h 173"/>
                <a:gd name="T40" fmla="*/ 236104 w 546"/>
                <a:gd name="T41" fmla="*/ 26079 h 173"/>
                <a:gd name="T42" fmla="*/ 232638 w 546"/>
                <a:gd name="T43" fmla="*/ 31934 h 173"/>
                <a:gd name="T44" fmla="*/ 222241 w 546"/>
                <a:gd name="T45" fmla="*/ 32998 h 173"/>
                <a:gd name="T46" fmla="*/ 209244 w 546"/>
                <a:gd name="T47" fmla="*/ 28740 h 173"/>
                <a:gd name="T48" fmla="*/ 178919 w 546"/>
                <a:gd name="T49" fmla="*/ 23418 h 173"/>
                <a:gd name="T50" fmla="*/ 189749 w 546"/>
                <a:gd name="T51" fmla="*/ 43110 h 173"/>
                <a:gd name="T52" fmla="*/ 204046 w 546"/>
                <a:gd name="T53" fmla="*/ 54287 h 173"/>
                <a:gd name="T54" fmla="*/ 213576 w 546"/>
                <a:gd name="T55" fmla="*/ 63335 h 173"/>
                <a:gd name="T56" fmla="*/ 205779 w 546"/>
                <a:gd name="T57" fmla="*/ 72383 h 173"/>
                <a:gd name="T58" fmla="*/ 194515 w 546"/>
                <a:gd name="T59" fmla="*/ 75576 h 173"/>
                <a:gd name="T60" fmla="*/ 184551 w 546"/>
                <a:gd name="T61" fmla="*/ 75044 h 173"/>
                <a:gd name="T62" fmla="*/ 178486 w 546"/>
                <a:gd name="T63" fmla="*/ 71318 h 173"/>
                <a:gd name="T64" fmla="*/ 172854 w 546"/>
                <a:gd name="T65" fmla="*/ 69189 h 173"/>
                <a:gd name="T66" fmla="*/ 166789 w 546"/>
                <a:gd name="T67" fmla="*/ 64399 h 173"/>
                <a:gd name="T68" fmla="*/ 162457 w 546"/>
                <a:gd name="T69" fmla="*/ 55351 h 173"/>
                <a:gd name="T70" fmla="*/ 158125 w 546"/>
                <a:gd name="T71" fmla="*/ 48965 h 173"/>
                <a:gd name="T72" fmla="*/ 149027 w 546"/>
                <a:gd name="T73" fmla="*/ 44707 h 173"/>
                <a:gd name="T74" fmla="*/ 140796 w 546"/>
                <a:gd name="T75" fmla="*/ 40449 h 173"/>
                <a:gd name="T76" fmla="*/ 131265 w 546"/>
                <a:gd name="T77" fmla="*/ 46304 h 173"/>
                <a:gd name="T78" fmla="*/ 111770 w 546"/>
                <a:gd name="T79" fmla="*/ 71318 h 173"/>
                <a:gd name="T80" fmla="*/ 102239 w 546"/>
                <a:gd name="T81" fmla="*/ 86753 h 173"/>
                <a:gd name="T82" fmla="*/ 95308 w 546"/>
                <a:gd name="T83" fmla="*/ 91543 h 173"/>
                <a:gd name="T84" fmla="*/ 81445 w 546"/>
                <a:gd name="T85" fmla="*/ 88882 h 173"/>
                <a:gd name="T86" fmla="*/ 71481 w 546"/>
                <a:gd name="T87" fmla="*/ 82495 h 173"/>
                <a:gd name="T88" fmla="*/ 48954 w 546"/>
                <a:gd name="T89" fmla="*/ 55884 h 173"/>
                <a:gd name="T90" fmla="*/ 41156 w 546"/>
                <a:gd name="T91" fmla="*/ 48433 h 173"/>
                <a:gd name="T92" fmla="*/ 25993 w 546"/>
                <a:gd name="T93" fmla="*/ 40449 h 173"/>
                <a:gd name="T94" fmla="*/ 6931 w 546"/>
                <a:gd name="T95" fmla="*/ 30869 h 173"/>
                <a:gd name="T96" fmla="*/ 4765 w 546"/>
                <a:gd name="T97" fmla="*/ 18096 h 173"/>
                <a:gd name="T98" fmla="*/ 12130 w 546"/>
                <a:gd name="T99" fmla="*/ 10112 h 173"/>
                <a:gd name="T100" fmla="*/ 20361 w 546"/>
                <a:gd name="T101" fmla="*/ 6387 h 1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75" name="Freeform 227">
              <a:extLst>
                <a:ext uri="{FF2B5EF4-FFF2-40B4-BE49-F238E27FC236}">
                  <a16:creationId xmlns:a16="http://schemas.microsoft.com/office/drawing/2014/main" id="{729D2EB8-19FF-734C-A76E-9E5298B3E34F}"/>
                </a:ext>
              </a:extLst>
            </p:cNvPr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5801321" y="2237412"/>
              <a:ext cx="548137" cy="402073"/>
            </a:xfrm>
            <a:custGeom>
              <a:avLst/>
              <a:gdLst>
                <a:gd name="T0" fmla="*/ 103976 w 1037"/>
                <a:gd name="T1" fmla="*/ 326280 h 690"/>
                <a:gd name="T2" fmla="*/ 67151 w 1037"/>
                <a:gd name="T3" fmla="*/ 358278 h 690"/>
                <a:gd name="T4" fmla="*/ 13863 w 1037"/>
                <a:gd name="T5" fmla="*/ 343066 h 690"/>
                <a:gd name="T6" fmla="*/ 29027 w 1037"/>
                <a:gd name="T7" fmla="*/ 332574 h 690"/>
                <a:gd name="T8" fmla="*/ 7798 w 1037"/>
                <a:gd name="T9" fmla="*/ 312641 h 690"/>
                <a:gd name="T10" fmla="*/ 19062 w 1037"/>
                <a:gd name="T11" fmla="*/ 312116 h 690"/>
                <a:gd name="T12" fmla="*/ 29027 w 1037"/>
                <a:gd name="T13" fmla="*/ 297428 h 690"/>
                <a:gd name="T14" fmla="*/ 3466 w 1037"/>
                <a:gd name="T15" fmla="*/ 286413 h 690"/>
                <a:gd name="T16" fmla="*/ 32059 w 1037"/>
                <a:gd name="T17" fmla="*/ 274348 h 690"/>
                <a:gd name="T18" fmla="*/ 0 w 1037"/>
                <a:gd name="T19" fmla="*/ 261758 h 690"/>
                <a:gd name="T20" fmla="*/ 8665 w 1037"/>
                <a:gd name="T21" fmla="*/ 239202 h 690"/>
                <a:gd name="T22" fmla="*/ 16030 w 1037"/>
                <a:gd name="T23" fmla="*/ 241825 h 690"/>
                <a:gd name="T24" fmla="*/ 33359 w 1037"/>
                <a:gd name="T25" fmla="*/ 235530 h 690"/>
                <a:gd name="T26" fmla="*/ 39857 w 1037"/>
                <a:gd name="T27" fmla="*/ 222416 h 690"/>
                <a:gd name="T28" fmla="*/ 56320 w 1037"/>
                <a:gd name="T29" fmla="*/ 214547 h 690"/>
                <a:gd name="T30" fmla="*/ 95311 w 1037"/>
                <a:gd name="T31" fmla="*/ 200384 h 690"/>
                <a:gd name="T32" fmla="*/ 98344 w 1037"/>
                <a:gd name="T33" fmla="*/ 177828 h 690"/>
                <a:gd name="T34" fmla="*/ 122605 w 1037"/>
                <a:gd name="T35" fmla="*/ 170484 h 690"/>
                <a:gd name="T36" fmla="*/ 122172 w 1037"/>
                <a:gd name="T37" fmla="*/ 162615 h 690"/>
                <a:gd name="T38" fmla="*/ 129103 w 1037"/>
                <a:gd name="T39" fmla="*/ 149501 h 690"/>
                <a:gd name="T40" fmla="*/ 145133 w 1037"/>
                <a:gd name="T41" fmla="*/ 127469 h 690"/>
                <a:gd name="T42" fmla="*/ 148599 w 1037"/>
                <a:gd name="T43" fmla="*/ 118552 h 690"/>
                <a:gd name="T44" fmla="*/ 168961 w 1037"/>
                <a:gd name="T45" fmla="*/ 104913 h 690"/>
                <a:gd name="T46" fmla="*/ 167661 w 1037"/>
                <a:gd name="T47" fmla="*/ 82357 h 690"/>
                <a:gd name="T48" fmla="*/ 161596 w 1037"/>
                <a:gd name="T49" fmla="*/ 74488 h 690"/>
                <a:gd name="T50" fmla="*/ 144700 w 1037"/>
                <a:gd name="T51" fmla="*/ 80783 h 690"/>
                <a:gd name="T52" fmla="*/ 168961 w 1037"/>
                <a:gd name="T53" fmla="*/ 54030 h 690"/>
                <a:gd name="T54" fmla="*/ 178059 w 1037"/>
                <a:gd name="T55" fmla="*/ 50358 h 690"/>
                <a:gd name="T56" fmla="*/ 200587 w 1037"/>
                <a:gd name="T57" fmla="*/ 59800 h 690"/>
                <a:gd name="T58" fmla="*/ 201886 w 1037"/>
                <a:gd name="T59" fmla="*/ 47735 h 690"/>
                <a:gd name="T60" fmla="*/ 241744 w 1037"/>
                <a:gd name="T61" fmla="*/ 31998 h 690"/>
                <a:gd name="T62" fmla="*/ 256040 w 1037"/>
                <a:gd name="T63" fmla="*/ 33048 h 690"/>
                <a:gd name="T64" fmla="*/ 279435 w 1037"/>
                <a:gd name="T65" fmla="*/ 28851 h 690"/>
                <a:gd name="T66" fmla="*/ 279435 w 1037"/>
                <a:gd name="T67" fmla="*/ 17311 h 690"/>
                <a:gd name="T68" fmla="*/ 302829 w 1037"/>
                <a:gd name="T69" fmla="*/ 6819 h 690"/>
                <a:gd name="T70" fmla="*/ 305429 w 1037"/>
                <a:gd name="T71" fmla="*/ 15212 h 690"/>
                <a:gd name="T72" fmla="*/ 308461 w 1037"/>
                <a:gd name="T73" fmla="*/ 20983 h 690"/>
                <a:gd name="T74" fmla="*/ 328390 w 1037"/>
                <a:gd name="T75" fmla="*/ 6295 h 690"/>
                <a:gd name="T76" fmla="*/ 353951 w 1037"/>
                <a:gd name="T77" fmla="*/ 3147 h 690"/>
                <a:gd name="T78" fmla="*/ 365648 w 1037"/>
                <a:gd name="T79" fmla="*/ 4197 h 690"/>
                <a:gd name="T80" fmla="*/ 373446 w 1037"/>
                <a:gd name="T81" fmla="*/ 5770 h 690"/>
                <a:gd name="T82" fmla="*/ 400307 w 1037"/>
                <a:gd name="T83" fmla="*/ 3147 h 690"/>
                <a:gd name="T84" fmla="*/ 449262 w 1037"/>
                <a:gd name="T85" fmla="*/ 22556 h 690"/>
                <a:gd name="T86" fmla="*/ 435399 w 1037"/>
                <a:gd name="T87" fmla="*/ 41441 h 690"/>
                <a:gd name="T88" fmla="*/ 402906 w 1037"/>
                <a:gd name="T89" fmla="*/ 28851 h 690"/>
                <a:gd name="T90" fmla="*/ 378212 w 1037"/>
                <a:gd name="T91" fmla="*/ 38818 h 690"/>
                <a:gd name="T92" fmla="*/ 367381 w 1037"/>
                <a:gd name="T93" fmla="*/ 60850 h 690"/>
                <a:gd name="T94" fmla="*/ 351351 w 1037"/>
                <a:gd name="T95" fmla="*/ 58227 h 690"/>
                <a:gd name="T96" fmla="*/ 322758 w 1037"/>
                <a:gd name="T97" fmla="*/ 67144 h 690"/>
                <a:gd name="T98" fmla="*/ 300663 w 1037"/>
                <a:gd name="T99" fmla="*/ 48260 h 690"/>
                <a:gd name="T100" fmla="*/ 268604 w 1037"/>
                <a:gd name="T101" fmla="*/ 58751 h 690"/>
                <a:gd name="T102" fmla="*/ 231346 w 1037"/>
                <a:gd name="T103" fmla="*/ 70292 h 690"/>
                <a:gd name="T104" fmla="*/ 210551 w 1037"/>
                <a:gd name="T105" fmla="*/ 110159 h 690"/>
                <a:gd name="T106" fmla="*/ 186290 w 1037"/>
                <a:gd name="T107" fmla="*/ 146354 h 690"/>
                <a:gd name="T108" fmla="*/ 172860 w 1037"/>
                <a:gd name="T109" fmla="*/ 190942 h 690"/>
                <a:gd name="T110" fmla="*/ 144266 w 1037"/>
                <a:gd name="T111" fmla="*/ 222940 h 690"/>
                <a:gd name="T112" fmla="*/ 153798 w 1037"/>
                <a:gd name="T113" fmla="*/ 260709 h 690"/>
                <a:gd name="T114" fmla="*/ 153364 w 1037"/>
                <a:gd name="T115" fmla="*/ 292707 h 690"/>
                <a:gd name="T116" fmla="*/ 143400 w 1037"/>
                <a:gd name="T117" fmla="*/ 322608 h 690"/>
                <a:gd name="T118" fmla="*/ 127804 w 1037"/>
                <a:gd name="T119" fmla="*/ 338345 h 69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37" h="690">
                  <a:moveTo>
                    <a:pt x="286" y="647"/>
                  </a:moveTo>
                  <a:lnTo>
                    <a:pt x="273" y="631"/>
                  </a:lnTo>
                  <a:lnTo>
                    <a:pt x="262" y="621"/>
                  </a:lnTo>
                  <a:lnTo>
                    <a:pt x="253" y="612"/>
                  </a:lnTo>
                  <a:lnTo>
                    <a:pt x="246" y="604"/>
                  </a:lnTo>
                  <a:lnTo>
                    <a:pt x="243" y="613"/>
                  </a:lnTo>
                  <a:lnTo>
                    <a:pt x="240" y="622"/>
                  </a:lnTo>
                  <a:lnTo>
                    <a:pt x="239" y="627"/>
                  </a:lnTo>
                  <a:lnTo>
                    <a:pt x="235" y="632"/>
                  </a:lnTo>
                  <a:lnTo>
                    <a:pt x="231" y="638"/>
                  </a:lnTo>
                  <a:lnTo>
                    <a:pt x="224" y="644"/>
                  </a:lnTo>
                  <a:lnTo>
                    <a:pt x="208" y="655"/>
                  </a:lnTo>
                  <a:lnTo>
                    <a:pt x="190" y="665"/>
                  </a:lnTo>
                  <a:lnTo>
                    <a:pt x="155" y="683"/>
                  </a:lnTo>
                  <a:lnTo>
                    <a:pt x="140" y="690"/>
                  </a:lnTo>
                  <a:lnTo>
                    <a:pt x="107" y="690"/>
                  </a:lnTo>
                  <a:lnTo>
                    <a:pt x="86" y="683"/>
                  </a:lnTo>
                  <a:lnTo>
                    <a:pt x="60" y="672"/>
                  </a:lnTo>
                  <a:lnTo>
                    <a:pt x="48" y="666"/>
                  </a:lnTo>
                  <a:lnTo>
                    <a:pt x="37" y="658"/>
                  </a:lnTo>
                  <a:lnTo>
                    <a:pt x="32" y="654"/>
                  </a:lnTo>
                  <a:lnTo>
                    <a:pt x="30" y="650"/>
                  </a:lnTo>
                  <a:lnTo>
                    <a:pt x="28" y="646"/>
                  </a:lnTo>
                  <a:lnTo>
                    <a:pt x="27" y="641"/>
                  </a:lnTo>
                  <a:lnTo>
                    <a:pt x="40" y="641"/>
                  </a:lnTo>
                  <a:lnTo>
                    <a:pt x="50" y="640"/>
                  </a:lnTo>
                  <a:lnTo>
                    <a:pt x="58" y="639"/>
                  </a:lnTo>
                  <a:lnTo>
                    <a:pt x="67" y="634"/>
                  </a:lnTo>
                  <a:lnTo>
                    <a:pt x="59" y="627"/>
                  </a:lnTo>
                  <a:lnTo>
                    <a:pt x="49" y="620"/>
                  </a:lnTo>
                  <a:lnTo>
                    <a:pt x="38" y="613"/>
                  </a:lnTo>
                  <a:lnTo>
                    <a:pt x="27" y="606"/>
                  </a:lnTo>
                  <a:lnTo>
                    <a:pt x="8" y="596"/>
                  </a:lnTo>
                  <a:lnTo>
                    <a:pt x="0" y="592"/>
                  </a:lnTo>
                  <a:lnTo>
                    <a:pt x="18" y="596"/>
                  </a:lnTo>
                  <a:lnTo>
                    <a:pt x="32" y="599"/>
                  </a:lnTo>
                  <a:lnTo>
                    <a:pt x="38" y="600"/>
                  </a:lnTo>
                  <a:lnTo>
                    <a:pt x="43" y="600"/>
                  </a:lnTo>
                  <a:lnTo>
                    <a:pt x="49" y="600"/>
                  </a:lnTo>
                  <a:lnTo>
                    <a:pt x="54" y="598"/>
                  </a:lnTo>
                  <a:lnTo>
                    <a:pt x="49" y="597"/>
                  </a:lnTo>
                  <a:lnTo>
                    <a:pt x="44" y="595"/>
                  </a:lnTo>
                  <a:lnTo>
                    <a:pt x="40" y="591"/>
                  </a:lnTo>
                  <a:lnTo>
                    <a:pt x="36" y="587"/>
                  </a:lnTo>
                  <a:lnTo>
                    <a:pt x="32" y="583"/>
                  </a:lnTo>
                  <a:lnTo>
                    <a:pt x="29" y="576"/>
                  </a:lnTo>
                  <a:lnTo>
                    <a:pt x="28" y="571"/>
                  </a:lnTo>
                  <a:lnTo>
                    <a:pt x="27" y="567"/>
                  </a:lnTo>
                  <a:lnTo>
                    <a:pt x="67" y="567"/>
                  </a:lnTo>
                  <a:lnTo>
                    <a:pt x="56" y="566"/>
                  </a:lnTo>
                  <a:lnTo>
                    <a:pt x="45" y="564"/>
                  </a:lnTo>
                  <a:lnTo>
                    <a:pt x="35" y="562"/>
                  </a:lnTo>
                  <a:lnTo>
                    <a:pt x="25" y="558"/>
                  </a:lnTo>
                  <a:lnTo>
                    <a:pt x="16" y="554"/>
                  </a:lnTo>
                  <a:lnTo>
                    <a:pt x="10" y="549"/>
                  </a:lnTo>
                  <a:lnTo>
                    <a:pt x="8" y="546"/>
                  </a:lnTo>
                  <a:lnTo>
                    <a:pt x="7" y="543"/>
                  </a:lnTo>
                  <a:lnTo>
                    <a:pt x="7" y="540"/>
                  </a:lnTo>
                  <a:lnTo>
                    <a:pt x="7" y="536"/>
                  </a:lnTo>
                  <a:lnTo>
                    <a:pt x="0" y="523"/>
                  </a:lnTo>
                  <a:lnTo>
                    <a:pt x="29" y="523"/>
                  </a:lnTo>
                  <a:lnTo>
                    <a:pt x="54" y="523"/>
                  </a:lnTo>
                  <a:lnTo>
                    <a:pt x="74" y="523"/>
                  </a:lnTo>
                  <a:lnTo>
                    <a:pt x="87" y="523"/>
                  </a:lnTo>
                  <a:lnTo>
                    <a:pt x="72" y="519"/>
                  </a:lnTo>
                  <a:lnTo>
                    <a:pt x="39" y="511"/>
                  </a:lnTo>
                  <a:lnTo>
                    <a:pt x="22" y="507"/>
                  </a:lnTo>
                  <a:lnTo>
                    <a:pt x="8" y="503"/>
                  </a:lnTo>
                  <a:lnTo>
                    <a:pt x="0" y="500"/>
                  </a:lnTo>
                  <a:lnTo>
                    <a:pt x="0" y="499"/>
                  </a:lnTo>
                  <a:lnTo>
                    <a:pt x="2" y="485"/>
                  </a:lnTo>
                  <a:lnTo>
                    <a:pt x="3" y="476"/>
                  </a:lnTo>
                  <a:lnTo>
                    <a:pt x="4" y="472"/>
                  </a:lnTo>
                  <a:lnTo>
                    <a:pt x="4" y="467"/>
                  </a:lnTo>
                  <a:lnTo>
                    <a:pt x="3" y="462"/>
                  </a:lnTo>
                  <a:lnTo>
                    <a:pt x="0" y="456"/>
                  </a:lnTo>
                  <a:lnTo>
                    <a:pt x="20" y="456"/>
                  </a:lnTo>
                  <a:lnTo>
                    <a:pt x="21" y="460"/>
                  </a:lnTo>
                  <a:lnTo>
                    <a:pt x="24" y="463"/>
                  </a:lnTo>
                  <a:lnTo>
                    <a:pt x="25" y="464"/>
                  </a:lnTo>
                  <a:lnTo>
                    <a:pt x="26" y="464"/>
                  </a:lnTo>
                  <a:lnTo>
                    <a:pt x="27" y="463"/>
                  </a:lnTo>
                  <a:lnTo>
                    <a:pt x="27" y="462"/>
                  </a:lnTo>
                  <a:lnTo>
                    <a:pt x="37" y="461"/>
                  </a:lnTo>
                  <a:lnTo>
                    <a:pt x="51" y="459"/>
                  </a:lnTo>
                  <a:lnTo>
                    <a:pt x="67" y="457"/>
                  </a:lnTo>
                  <a:lnTo>
                    <a:pt x="81" y="456"/>
                  </a:lnTo>
                  <a:lnTo>
                    <a:pt x="78" y="455"/>
                  </a:lnTo>
                  <a:lnTo>
                    <a:pt x="77" y="454"/>
                  </a:lnTo>
                  <a:lnTo>
                    <a:pt x="77" y="452"/>
                  </a:lnTo>
                  <a:lnTo>
                    <a:pt x="77" y="449"/>
                  </a:lnTo>
                  <a:lnTo>
                    <a:pt x="80" y="443"/>
                  </a:lnTo>
                  <a:lnTo>
                    <a:pt x="81" y="437"/>
                  </a:lnTo>
                  <a:lnTo>
                    <a:pt x="91" y="437"/>
                  </a:lnTo>
                  <a:lnTo>
                    <a:pt x="100" y="437"/>
                  </a:lnTo>
                  <a:lnTo>
                    <a:pt x="99" y="433"/>
                  </a:lnTo>
                  <a:lnTo>
                    <a:pt x="96" y="428"/>
                  </a:lnTo>
                  <a:lnTo>
                    <a:pt x="92" y="424"/>
                  </a:lnTo>
                  <a:lnTo>
                    <a:pt x="87" y="419"/>
                  </a:lnTo>
                  <a:lnTo>
                    <a:pt x="97" y="416"/>
                  </a:lnTo>
                  <a:lnTo>
                    <a:pt x="107" y="413"/>
                  </a:lnTo>
                  <a:lnTo>
                    <a:pt x="117" y="412"/>
                  </a:lnTo>
                  <a:lnTo>
                    <a:pt x="127" y="412"/>
                  </a:lnTo>
                  <a:lnTo>
                    <a:pt x="129" y="412"/>
                  </a:lnTo>
                  <a:lnTo>
                    <a:pt x="130" y="409"/>
                  </a:lnTo>
                  <a:lnTo>
                    <a:pt x="130" y="406"/>
                  </a:lnTo>
                  <a:lnTo>
                    <a:pt x="129" y="402"/>
                  </a:lnTo>
                  <a:lnTo>
                    <a:pt x="128" y="394"/>
                  </a:lnTo>
                  <a:lnTo>
                    <a:pt x="127" y="388"/>
                  </a:lnTo>
                  <a:lnTo>
                    <a:pt x="147" y="388"/>
                  </a:lnTo>
                  <a:lnTo>
                    <a:pt x="133" y="382"/>
                  </a:lnTo>
                  <a:lnTo>
                    <a:pt x="220" y="382"/>
                  </a:lnTo>
                  <a:lnTo>
                    <a:pt x="207" y="376"/>
                  </a:lnTo>
                  <a:lnTo>
                    <a:pt x="213" y="373"/>
                  </a:lnTo>
                  <a:lnTo>
                    <a:pt x="218" y="370"/>
                  </a:lnTo>
                  <a:lnTo>
                    <a:pt x="221" y="367"/>
                  </a:lnTo>
                  <a:lnTo>
                    <a:pt x="224" y="362"/>
                  </a:lnTo>
                  <a:lnTo>
                    <a:pt x="227" y="351"/>
                  </a:lnTo>
                  <a:lnTo>
                    <a:pt x="227" y="339"/>
                  </a:lnTo>
                  <a:lnTo>
                    <a:pt x="243" y="339"/>
                  </a:lnTo>
                  <a:lnTo>
                    <a:pt x="255" y="339"/>
                  </a:lnTo>
                  <a:lnTo>
                    <a:pt x="266" y="339"/>
                  </a:lnTo>
                  <a:lnTo>
                    <a:pt x="279" y="339"/>
                  </a:lnTo>
                  <a:lnTo>
                    <a:pt x="279" y="333"/>
                  </a:lnTo>
                  <a:lnTo>
                    <a:pt x="282" y="327"/>
                  </a:lnTo>
                  <a:lnTo>
                    <a:pt x="283" y="325"/>
                  </a:lnTo>
                  <a:lnTo>
                    <a:pt x="285" y="323"/>
                  </a:lnTo>
                  <a:lnTo>
                    <a:pt x="288" y="321"/>
                  </a:lnTo>
                  <a:lnTo>
                    <a:pt x="293" y="321"/>
                  </a:lnTo>
                  <a:lnTo>
                    <a:pt x="286" y="318"/>
                  </a:lnTo>
                  <a:lnTo>
                    <a:pt x="279" y="314"/>
                  </a:lnTo>
                  <a:lnTo>
                    <a:pt x="280" y="312"/>
                  </a:lnTo>
                  <a:lnTo>
                    <a:pt x="282" y="310"/>
                  </a:lnTo>
                  <a:lnTo>
                    <a:pt x="284" y="308"/>
                  </a:lnTo>
                  <a:lnTo>
                    <a:pt x="287" y="305"/>
                  </a:lnTo>
                  <a:lnTo>
                    <a:pt x="294" y="300"/>
                  </a:lnTo>
                  <a:lnTo>
                    <a:pt x="299" y="295"/>
                  </a:lnTo>
                  <a:lnTo>
                    <a:pt x="298" y="292"/>
                  </a:lnTo>
                  <a:lnTo>
                    <a:pt x="297" y="288"/>
                  </a:lnTo>
                  <a:lnTo>
                    <a:pt x="298" y="285"/>
                  </a:lnTo>
                  <a:lnTo>
                    <a:pt x="299" y="281"/>
                  </a:lnTo>
                  <a:lnTo>
                    <a:pt x="305" y="274"/>
                  </a:lnTo>
                  <a:lnTo>
                    <a:pt x="311" y="267"/>
                  </a:lnTo>
                  <a:lnTo>
                    <a:pt x="325" y="254"/>
                  </a:lnTo>
                  <a:lnTo>
                    <a:pt x="333" y="246"/>
                  </a:lnTo>
                  <a:lnTo>
                    <a:pt x="333" y="244"/>
                  </a:lnTo>
                  <a:lnTo>
                    <a:pt x="335" y="243"/>
                  </a:lnTo>
                  <a:lnTo>
                    <a:pt x="338" y="243"/>
                  </a:lnTo>
                  <a:lnTo>
                    <a:pt x="340" y="244"/>
                  </a:lnTo>
                  <a:lnTo>
                    <a:pt x="344" y="245"/>
                  </a:lnTo>
                  <a:lnTo>
                    <a:pt x="346" y="246"/>
                  </a:lnTo>
                  <a:lnTo>
                    <a:pt x="344" y="239"/>
                  </a:lnTo>
                  <a:lnTo>
                    <a:pt x="343" y="233"/>
                  </a:lnTo>
                  <a:lnTo>
                    <a:pt x="343" y="226"/>
                  </a:lnTo>
                  <a:lnTo>
                    <a:pt x="344" y="220"/>
                  </a:lnTo>
                  <a:lnTo>
                    <a:pt x="345" y="210"/>
                  </a:lnTo>
                  <a:lnTo>
                    <a:pt x="346" y="204"/>
                  </a:lnTo>
                  <a:lnTo>
                    <a:pt x="370" y="204"/>
                  </a:lnTo>
                  <a:lnTo>
                    <a:pt x="385" y="203"/>
                  </a:lnTo>
                  <a:lnTo>
                    <a:pt x="388" y="202"/>
                  </a:lnTo>
                  <a:lnTo>
                    <a:pt x="390" y="200"/>
                  </a:lnTo>
                  <a:lnTo>
                    <a:pt x="392" y="198"/>
                  </a:lnTo>
                  <a:lnTo>
                    <a:pt x="394" y="196"/>
                  </a:lnTo>
                  <a:lnTo>
                    <a:pt x="397" y="188"/>
                  </a:lnTo>
                  <a:lnTo>
                    <a:pt x="399" y="178"/>
                  </a:lnTo>
                  <a:lnTo>
                    <a:pt x="395" y="173"/>
                  </a:lnTo>
                  <a:lnTo>
                    <a:pt x="390" y="166"/>
                  </a:lnTo>
                  <a:lnTo>
                    <a:pt x="387" y="157"/>
                  </a:lnTo>
                  <a:lnTo>
                    <a:pt x="386" y="148"/>
                  </a:lnTo>
                  <a:lnTo>
                    <a:pt x="384" y="148"/>
                  </a:lnTo>
                  <a:lnTo>
                    <a:pt x="379" y="147"/>
                  </a:lnTo>
                  <a:lnTo>
                    <a:pt x="377" y="147"/>
                  </a:lnTo>
                  <a:lnTo>
                    <a:pt x="375" y="146"/>
                  </a:lnTo>
                  <a:lnTo>
                    <a:pt x="373" y="144"/>
                  </a:lnTo>
                  <a:lnTo>
                    <a:pt x="373" y="142"/>
                  </a:lnTo>
                  <a:lnTo>
                    <a:pt x="363" y="150"/>
                  </a:lnTo>
                  <a:lnTo>
                    <a:pt x="353" y="156"/>
                  </a:lnTo>
                  <a:lnTo>
                    <a:pt x="347" y="158"/>
                  </a:lnTo>
                  <a:lnTo>
                    <a:pt x="343" y="159"/>
                  </a:lnTo>
                  <a:lnTo>
                    <a:pt x="338" y="160"/>
                  </a:lnTo>
                  <a:lnTo>
                    <a:pt x="333" y="160"/>
                  </a:lnTo>
                  <a:lnTo>
                    <a:pt x="334" y="154"/>
                  </a:lnTo>
                  <a:lnTo>
                    <a:pt x="338" y="148"/>
                  </a:lnTo>
                  <a:lnTo>
                    <a:pt x="341" y="143"/>
                  </a:lnTo>
                  <a:lnTo>
                    <a:pt x="345" y="138"/>
                  </a:lnTo>
                  <a:lnTo>
                    <a:pt x="355" y="128"/>
                  </a:lnTo>
                  <a:lnTo>
                    <a:pt x="367" y="120"/>
                  </a:lnTo>
                  <a:lnTo>
                    <a:pt x="378" y="112"/>
                  </a:lnTo>
                  <a:lnTo>
                    <a:pt x="390" y="103"/>
                  </a:lnTo>
                  <a:lnTo>
                    <a:pt x="395" y="98"/>
                  </a:lnTo>
                  <a:lnTo>
                    <a:pt x="399" y="93"/>
                  </a:lnTo>
                  <a:lnTo>
                    <a:pt x="403" y="87"/>
                  </a:lnTo>
                  <a:lnTo>
                    <a:pt x="406" y="80"/>
                  </a:lnTo>
                  <a:lnTo>
                    <a:pt x="407" y="83"/>
                  </a:lnTo>
                  <a:lnTo>
                    <a:pt x="409" y="88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4" y="107"/>
                  </a:lnTo>
                  <a:lnTo>
                    <a:pt x="420" y="111"/>
                  </a:lnTo>
                  <a:lnTo>
                    <a:pt x="426" y="115"/>
                  </a:lnTo>
                  <a:lnTo>
                    <a:pt x="432" y="117"/>
                  </a:lnTo>
                  <a:lnTo>
                    <a:pt x="450" y="116"/>
                  </a:lnTo>
                  <a:lnTo>
                    <a:pt x="463" y="114"/>
                  </a:lnTo>
                  <a:lnTo>
                    <a:pt x="473" y="112"/>
                  </a:lnTo>
                  <a:lnTo>
                    <a:pt x="479" y="111"/>
                  </a:lnTo>
                  <a:lnTo>
                    <a:pt x="474" y="106"/>
                  </a:lnTo>
                  <a:lnTo>
                    <a:pt x="469" y="101"/>
                  </a:lnTo>
                  <a:lnTo>
                    <a:pt x="468" y="98"/>
                  </a:lnTo>
                  <a:lnTo>
                    <a:pt x="467" y="95"/>
                  </a:lnTo>
                  <a:lnTo>
                    <a:pt x="466" y="91"/>
                  </a:lnTo>
                  <a:lnTo>
                    <a:pt x="466" y="87"/>
                  </a:lnTo>
                  <a:lnTo>
                    <a:pt x="485" y="83"/>
                  </a:lnTo>
                  <a:lnTo>
                    <a:pt x="510" y="78"/>
                  </a:lnTo>
                  <a:lnTo>
                    <a:pt x="523" y="75"/>
                  </a:lnTo>
                  <a:lnTo>
                    <a:pt x="536" y="72"/>
                  </a:lnTo>
                  <a:lnTo>
                    <a:pt x="548" y="67"/>
                  </a:lnTo>
                  <a:lnTo>
                    <a:pt x="558" y="61"/>
                  </a:lnTo>
                  <a:lnTo>
                    <a:pt x="565" y="57"/>
                  </a:lnTo>
                  <a:lnTo>
                    <a:pt x="573" y="53"/>
                  </a:lnTo>
                  <a:lnTo>
                    <a:pt x="579" y="50"/>
                  </a:lnTo>
                  <a:lnTo>
                    <a:pt x="586" y="49"/>
                  </a:lnTo>
                  <a:lnTo>
                    <a:pt x="587" y="55"/>
                  </a:lnTo>
                  <a:lnTo>
                    <a:pt x="589" y="61"/>
                  </a:lnTo>
                  <a:lnTo>
                    <a:pt x="591" y="63"/>
                  </a:lnTo>
                  <a:lnTo>
                    <a:pt x="593" y="65"/>
                  </a:lnTo>
                  <a:lnTo>
                    <a:pt x="596" y="67"/>
                  </a:lnTo>
                  <a:lnTo>
                    <a:pt x="599" y="67"/>
                  </a:lnTo>
                  <a:lnTo>
                    <a:pt x="609" y="66"/>
                  </a:lnTo>
                  <a:lnTo>
                    <a:pt x="624" y="61"/>
                  </a:lnTo>
                  <a:lnTo>
                    <a:pt x="638" y="57"/>
                  </a:lnTo>
                  <a:lnTo>
                    <a:pt x="645" y="55"/>
                  </a:lnTo>
                  <a:lnTo>
                    <a:pt x="643" y="53"/>
                  </a:lnTo>
                  <a:lnTo>
                    <a:pt x="641" y="51"/>
                  </a:lnTo>
                  <a:lnTo>
                    <a:pt x="638" y="48"/>
                  </a:lnTo>
                  <a:lnTo>
                    <a:pt x="638" y="46"/>
                  </a:lnTo>
                  <a:lnTo>
                    <a:pt x="638" y="42"/>
                  </a:lnTo>
                  <a:lnTo>
                    <a:pt x="641" y="37"/>
                  </a:lnTo>
                  <a:lnTo>
                    <a:pt x="645" y="33"/>
                  </a:lnTo>
                  <a:lnTo>
                    <a:pt x="650" y="28"/>
                  </a:lnTo>
                  <a:lnTo>
                    <a:pt x="657" y="24"/>
                  </a:lnTo>
                  <a:lnTo>
                    <a:pt x="665" y="20"/>
                  </a:lnTo>
                  <a:lnTo>
                    <a:pt x="674" y="17"/>
                  </a:lnTo>
                  <a:lnTo>
                    <a:pt x="682" y="15"/>
                  </a:lnTo>
                  <a:lnTo>
                    <a:pt x="691" y="14"/>
                  </a:lnTo>
                  <a:lnTo>
                    <a:pt x="699" y="13"/>
                  </a:lnTo>
                  <a:lnTo>
                    <a:pt x="708" y="13"/>
                  </a:lnTo>
                  <a:lnTo>
                    <a:pt x="714" y="13"/>
                  </a:lnTo>
                  <a:lnTo>
                    <a:pt x="721" y="15"/>
                  </a:lnTo>
                  <a:lnTo>
                    <a:pt x="725" y="18"/>
                  </a:lnTo>
                  <a:lnTo>
                    <a:pt x="717" y="20"/>
                  </a:lnTo>
                  <a:lnTo>
                    <a:pt x="709" y="26"/>
                  </a:lnTo>
                  <a:lnTo>
                    <a:pt x="705" y="29"/>
                  </a:lnTo>
                  <a:lnTo>
                    <a:pt x="701" y="32"/>
                  </a:lnTo>
                  <a:lnTo>
                    <a:pt x="699" y="35"/>
                  </a:lnTo>
                  <a:lnTo>
                    <a:pt x="699" y="37"/>
                  </a:lnTo>
                  <a:lnTo>
                    <a:pt x="702" y="39"/>
                  </a:lnTo>
                  <a:lnTo>
                    <a:pt x="705" y="40"/>
                  </a:lnTo>
                  <a:lnTo>
                    <a:pt x="709" y="41"/>
                  </a:lnTo>
                  <a:lnTo>
                    <a:pt x="712" y="40"/>
                  </a:lnTo>
                  <a:lnTo>
                    <a:pt x="719" y="39"/>
                  </a:lnTo>
                  <a:lnTo>
                    <a:pt x="725" y="36"/>
                  </a:lnTo>
                  <a:lnTo>
                    <a:pt x="733" y="32"/>
                  </a:lnTo>
                  <a:lnTo>
                    <a:pt x="741" y="29"/>
                  </a:lnTo>
                  <a:lnTo>
                    <a:pt x="748" y="26"/>
                  </a:lnTo>
                  <a:lnTo>
                    <a:pt x="758" y="24"/>
                  </a:lnTo>
                  <a:lnTo>
                    <a:pt x="758" y="12"/>
                  </a:lnTo>
                  <a:lnTo>
                    <a:pt x="758" y="0"/>
                  </a:lnTo>
                  <a:lnTo>
                    <a:pt x="777" y="0"/>
                  </a:lnTo>
                  <a:lnTo>
                    <a:pt x="793" y="1"/>
                  </a:lnTo>
                  <a:lnTo>
                    <a:pt x="800" y="1"/>
                  </a:lnTo>
                  <a:lnTo>
                    <a:pt x="806" y="2"/>
                  </a:lnTo>
                  <a:lnTo>
                    <a:pt x="813" y="4"/>
                  </a:lnTo>
                  <a:lnTo>
                    <a:pt x="817" y="6"/>
                  </a:lnTo>
                  <a:lnTo>
                    <a:pt x="812" y="11"/>
                  </a:lnTo>
                  <a:lnTo>
                    <a:pt x="805" y="18"/>
                  </a:lnTo>
                  <a:lnTo>
                    <a:pt x="800" y="26"/>
                  </a:lnTo>
                  <a:lnTo>
                    <a:pt x="798" y="31"/>
                  </a:lnTo>
                  <a:lnTo>
                    <a:pt x="815" y="22"/>
                  </a:lnTo>
                  <a:lnTo>
                    <a:pt x="828" y="15"/>
                  </a:lnTo>
                  <a:lnTo>
                    <a:pt x="844" y="8"/>
                  </a:lnTo>
                  <a:lnTo>
                    <a:pt x="865" y="0"/>
                  </a:lnTo>
                  <a:lnTo>
                    <a:pt x="865" y="4"/>
                  </a:lnTo>
                  <a:lnTo>
                    <a:pt x="864" y="9"/>
                  </a:lnTo>
                  <a:lnTo>
                    <a:pt x="861" y="14"/>
                  </a:lnTo>
                  <a:lnTo>
                    <a:pt x="858" y="18"/>
                  </a:lnTo>
                  <a:lnTo>
                    <a:pt x="860" y="14"/>
                  </a:lnTo>
                  <a:lnTo>
                    <a:pt x="862" y="11"/>
                  </a:lnTo>
                  <a:lnTo>
                    <a:pt x="866" y="9"/>
                  </a:lnTo>
                  <a:lnTo>
                    <a:pt x="869" y="7"/>
                  </a:lnTo>
                  <a:lnTo>
                    <a:pt x="876" y="6"/>
                  </a:lnTo>
                  <a:lnTo>
                    <a:pt x="884" y="6"/>
                  </a:lnTo>
                  <a:lnTo>
                    <a:pt x="892" y="6"/>
                  </a:lnTo>
                  <a:lnTo>
                    <a:pt x="907" y="6"/>
                  </a:lnTo>
                  <a:lnTo>
                    <a:pt x="924" y="6"/>
                  </a:lnTo>
                  <a:lnTo>
                    <a:pt x="930" y="6"/>
                  </a:lnTo>
                  <a:lnTo>
                    <a:pt x="947" y="12"/>
                  </a:lnTo>
                  <a:lnTo>
                    <a:pt x="979" y="22"/>
                  </a:lnTo>
                  <a:lnTo>
                    <a:pt x="996" y="28"/>
                  </a:lnTo>
                  <a:lnTo>
                    <a:pt x="1013" y="33"/>
                  </a:lnTo>
                  <a:lnTo>
                    <a:pt x="1027" y="38"/>
                  </a:lnTo>
                  <a:lnTo>
                    <a:pt x="1037" y="43"/>
                  </a:lnTo>
                  <a:lnTo>
                    <a:pt x="1031" y="52"/>
                  </a:lnTo>
                  <a:lnTo>
                    <a:pt x="1025" y="61"/>
                  </a:lnTo>
                  <a:lnTo>
                    <a:pt x="1022" y="66"/>
                  </a:lnTo>
                  <a:lnTo>
                    <a:pt x="1019" y="70"/>
                  </a:lnTo>
                  <a:lnTo>
                    <a:pt x="1017" y="75"/>
                  </a:lnTo>
                  <a:lnTo>
                    <a:pt x="1017" y="80"/>
                  </a:lnTo>
                  <a:lnTo>
                    <a:pt x="1005" y="79"/>
                  </a:lnTo>
                  <a:lnTo>
                    <a:pt x="993" y="76"/>
                  </a:lnTo>
                  <a:lnTo>
                    <a:pt x="982" y="72"/>
                  </a:lnTo>
                  <a:lnTo>
                    <a:pt x="971" y="67"/>
                  </a:lnTo>
                  <a:lnTo>
                    <a:pt x="961" y="63"/>
                  </a:lnTo>
                  <a:lnTo>
                    <a:pt x="951" y="59"/>
                  </a:lnTo>
                  <a:lnTo>
                    <a:pt x="940" y="56"/>
                  </a:lnTo>
                  <a:lnTo>
                    <a:pt x="930" y="55"/>
                  </a:lnTo>
                  <a:lnTo>
                    <a:pt x="919" y="55"/>
                  </a:lnTo>
                  <a:lnTo>
                    <a:pt x="906" y="55"/>
                  </a:lnTo>
                  <a:lnTo>
                    <a:pt x="892" y="55"/>
                  </a:lnTo>
                  <a:lnTo>
                    <a:pt x="878" y="55"/>
                  </a:lnTo>
                  <a:lnTo>
                    <a:pt x="877" y="62"/>
                  </a:lnTo>
                  <a:lnTo>
                    <a:pt x="876" y="68"/>
                  </a:lnTo>
                  <a:lnTo>
                    <a:pt x="873" y="74"/>
                  </a:lnTo>
                  <a:lnTo>
                    <a:pt x="871" y="80"/>
                  </a:lnTo>
                  <a:lnTo>
                    <a:pt x="869" y="88"/>
                  </a:lnTo>
                  <a:lnTo>
                    <a:pt x="867" y="95"/>
                  </a:lnTo>
                  <a:lnTo>
                    <a:pt x="865" y="102"/>
                  </a:lnTo>
                  <a:lnTo>
                    <a:pt x="865" y="111"/>
                  </a:lnTo>
                  <a:lnTo>
                    <a:pt x="854" y="114"/>
                  </a:lnTo>
                  <a:lnTo>
                    <a:pt x="848" y="116"/>
                  </a:lnTo>
                  <a:lnTo>
                    <a:pt x="844" y="116"/>
                  </a:lnTo>
                  <a:lnTo>
                    <a:pt x="842" y="115"/>
                  </a:lnTo>
                  <a:lnTo>
                    <a:pt x="838" y="114"/>
                  </a:lnTo>
                  <a:lnTo>
                    <a:pt x="835" y="113"/>
                  </a:lnTo>
                  <a:lnTo>
                    <a:pt x="828" y="111"/>
                  </a:lnTo>
                  <a:lnTo>
                    <a:pt x="817" y="111"/>
                  </a:lnTo>
                  <a:lnTo>
                    <a:pt x="811" y="111"/>
                  </a:lnTo>
                  <a:lnTo>
                    <a:pt x="804" y="112"/>
                  </a:lnTo>
                  <a:lnTo>
                    <a:pt x="798" y="113"/>
                  </a:lnTo>
                  <a:lnTo>
                    <a:pt x="790" y="115"/>
                  </a:lnTo>
                  <a:lnTo>
                    <a:pt x="776" y="121"/>
                  </a:lnTo>
                  <a:lnTo>
                    <a:pt x="758" y="129"/>
                  </a:lnTo>
                  <a:lnTo>
                    <a:pt x="750" y="129"/>
                  </a:lnTo>
                  <a:lnTo>
                    <a:pt x="745" y="128"/>
                  </a:lnTo>
                  <a:lnTo>
                    <a:pt x="738" y="126"/>
                  </a:lnTo>
                  <a:lnTo>
                    <a:pt x="734" y="124"/>
                  </a:lnTo>
                  <a:lnTo>
                    <a:pt x="724" y="119"/>
                  </a:lnTo>
                  <a:lnTo>
                    <a:pt x="716" y="112"/>
                  </a:lnTo>
                  <a:lnTo>
                    <a:pt x="709" y="105"/>
                  </a:lnTo>
                  <a:lnTo>
                    <a:pt x="702" y="98"/>
                  </a:lnTo>
                  <a:lnTo>
                    <a:pt x="694" y="92"/>
                  </a:lnTo>
                  <a:lnTo>
                    <a:pt x="685" y="87"/>
                  </a:lnTo>
                  <a:lnTo>
                    <a:pt x="677" y="92"/>
                  </a:lnTo>
                  <a:lnTo>
                    <a:pt x="669" y="96"/>
                  </a:lnTo>
                  <a:lnTo>
                    <a:pt x="661" y="100"/>
                  </a:lnTo>
                  <a:lnTo>
                    <a:pt x="654" y="103"/>
                  </a:lnTo>
                  <a:lnTo>
                    <a:pt x="637" y="109"/>
                  </a:lnTo>
                  <a:lnTo>
                    <a:pt x="620" y="112"/>
                  </a:lnTo>
                  <a:lnTo>
                    <a:pt x="602" y="116"/>
                  </a:lnTo>
                  <a:lnTo>
                    <a:pt x="584" y="119"/>
                  </a:lnTo>
                  <a:lnTo>
                    <a:pt x="565" y="123"/>
                  </a:lnTo>
                  <a:lnTo>
                    <a:pt x="545" y="129"/>
                  </a:lnTo>
                  <a:lnTo>
                    <a:pt x="542" y="130"/>
                  </a:lnTo>
                  <a:lnTo>
                    <a:pt x="537" y="131"/>
                  </a:lnTo>
                  <a:lnTo>
                    <a:pt x="534" y="134"/>
                  </a:lnTo>
                  <a:lnTo>
                    <a:pt x="530" y="138"/>
                  </a:lnTo>
                  <a:lnTo>
                    <a:pt x="521" y="147"/>
                  </a:lnTo>
                  <a:lnTo>
                    <a:pt x="513" y="158"/>
                  </a:lnTo>
                  <a:lnTo>
                    <a:pt x="506" y="170"/>
                  </a:lnTo>
                  <a:lnTo>
                    <a:pt x="498" y="184"/>
                  </a:lnTo>
                  <a:lnTo>
                    <a:pt x="491" y="198"/>
                  </a:lnTo>
                  <a:lnTo>
                    <a:pt x="486" y="210"/>
                  </a:lnTo>
                  <a:lnTo>
                    <a:pt x="482" y="217"/>
                  </a:lnTo>
                  <a:lnTo>
                    <a:pt x="478" y="225"/>
                  </a:lnTo>
                  <a:lnTo>
                    <a:pt x="473" y="232"/>
                  </a:lnTo>
                  <a:lnTo>
                    <a:pt x="466" y="239"/>
                  </a:lnTo>
                  <a:lnTo>
                    <a:pt x="453" y="255"/>
                  </a:lnTo>
                  <a:lnTo>
                    <a:pt x="437" y="270"/>
                  </a:lnTo>
                  <a:lnTo>
                    <a:pt x="430" y="279"/>
                  </a:lnTo>
                  <a:lnTo>
                    <a:pt x="423" y="288"/>
                  </a:lnTo>
                  <a:lnTo>
                    <a:pt x="417" y="298"/>
                  </a:lnTo>
                  <a:lnTo>
                    <a:pt x="411" y="309"/>
                  </a:lnTo>
                  <a:lnTo>
                    <a:pt x="406" y="321"/>
                  </a:lnTo>
                  <a:lnTo>
                    <a:pt x="402" y="334"/>
                  </a:lnTo>
                  <a:lnTo>
                    <a:pt x="400" y="348"/>
                  </a:lnTo>
                  <a:lnTo>
                    <a:pt x="399" y="364"/>
                  </a:lnTo>
                  <a:lnTo>
                    <a:pt x="396" y="362"/>
                  </a:lnTo>
                  <a:lnTo>
                    <a:pt x="392" y="361"/>
                  </a:lnTo>
                  <a:lnTo>
                    <a:pt x="387" y="361"/>
                  </a:lnTo>
                  <a:lnTo>
                    <a:pt x="381" y="362"/>
                  </a:lnTo>
                  <a:lnTo>
                    <a:pt x="367" y="363"/>
                  </a:lnTo>
                  <a:lnTo>
                    <a:pt x="353" y="364"/>
                  </a:lnTo>
                  <a:lnTo>
                    <a:pt x="333" y="425"/>
                  </a:lnTo>
                  <a:lnTo>
                    <a:pt x="333" y="441"/>
                  </a:lnTo>
                  <a:lnTo>
                    <a:pt x="336" y="464"/>
                  </a:lnTo>
                  <a:lnTo>
                    <a:pt x="340" y="477"/>
                  </a:lnTo>
                  <a:lnTo>
                    <a:pt x="344" y="487"/>
                  </a:lnTo>
                  <a:lnTo>
                    <a:pt x="347" y="491"/>
                  </a:lnTo>
                  <a:lnTo>
                    <a:pt x="351" y="495"/>
                  </a:lnTo>
                  <a:lnTo>
                    <a:pt x="355" y="497"/>
                  </a:lnTo>
                  <a:lnTo>
                    <a:pt x="360" y="499"/>
                  </a:lnTo>
                  <a:lnTo>
                    <a:pt x="358" y="515"/>
                  </a:lnTo>
                  <a:lnTo>
                    <a:pt x="357" y="528"/>
                  </a:lnTo>
                  <a:lnTo>
                    <a:pt x="356" y="537"/>
                  </a:lnTo>
                  <a:lnTo>
                    <a:pt x="354" y="544"/>
                  </a:lnTo>
                  <a:lnTo>
                    <a:pt x="354" y="551"/>
                  </a:lnTo>
                  <a:lnTo>
                    <a:pt x="354" y="558"/>
                  </a:lnTo>
                  <a:lnTo>
                    <a:pt x="355" y="567"/>
                  </a:lnTo>
                  <a:lnTo>
                    <a:pt x="360" y="579"/>
                  </a:lnTo>
                  <a:lnTo>
                    <a:pt x="352" y="585"/>
                  </a:lnTo>
                  <a:lnTo>
                    <a:pt x="346" y="591"/>
                  </a:lnTo>
                  <a:lnTo>
                    <a:pt x="340" y="598"/>
                  </a:lnTo>
                  <a:lnTo>
                    <a:pt x="335" y="606"/>
                  </a:lnTo>
                  <a:lnTo>
                    <a:pt x="331" y="615"/>
                  </a:lnTo>
                  <a:lnTo>
                    <a:pt x="329" y="625"/>
                  </a:lnTo>
                  <a:lnTo>
                    <a:pt x="327" y="635"/>
                  </a:lnTo>
                  <a:lnTo>
                    <a:pt x="327" y="647"/>
                  </a:lnTo>
                  <a:lnTo>
                    <a:pt x="318" y="646"/>
                  </a:lnTo>
                  <a:lnTo>
                    <a:pt x="306" y="645"/>
                  </a:lnTo>
                  <a:lnTo>
                    <a:pt x="300" y="645"/>
                  </a:lnTo>
                  <a:lnTo>
                    <a:pt x="295" y="645"/>
                  </a:lnTo>
                  <a:lnTo>
                    <a:pt x="289" y="646"/>
                  </a:lnTo>
                  <a:lnTo>
                    <a:pt x="286" y="64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76" name="Freeform 229">
              <a:extLst>
                <a:ext uri="{FF2B5EF4-FFF2-40B4-BE49-F238E27FC236}">
                  <a16:creationId xmlns:a16="http://schemas.microsoft.com/office/drawing/2014/main" id="{5E16B13A-688B-7F48-8767-67D4FA270C12}"/>
                </a:ext>
              </a:extLst>
            </p:cNvPr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5859426" y="2993941"/>
              <a:ext cx="102654" cy="65249"/>
            </a:xfrm>
            <a:custGeom>
              <a:avLst/>
              <a:gdLst>
                <a:gd name="T0" fmla="*/ 84137 w 200"/>
                <a:gd name="T1" fmla="*/ 32965 h 98"/>
                <a:gd name="T2" fmla="*/ 82034 w 200"/>
                <a:gd name="T3" fmla="*/ 33565 h 98"/>
                <a:gd name="T4" fmla="*/ 78247 w 200"/>
                <a:gd name="T5" fmla="*/ 35962 h 98"/>
                <a:gd name="T6" fmla="*/ 74461 w 200"/>
                <a:gd name="T7" fmla="*/ 38959 h 98"/>
                <a:gd name="T8" fmla="*/ 69834 w 200"/>
                <a:gd name="T9" fmla="*/ 43754 h 98"/>
                <a:gd name="T10" fmla="*/ 65206 w 200"/>
                <a:gd name="T11" fmla="*/ 47949 h 98"/>
                <a:gd name="T12" fmla="*/ 60999 w 200"/>
                <a:gd name="T13" fmla="*/ 52145 h 98"/>
                <a:gd name="T14" fmla="*/ 57634 w 200"/>
                <a:gd name="T15" fmla="*/ 55741 h 98"/>
                <a:gd name="T16" fmla="*/ 55951 w 200"/>
                <a:gd name="T17" fmla="*/ 58738 h 98"/>
                <a:gd name="T18" fmla="*/ 53427 w 200"/>
                <a:gd name="T19" fmla="*/ 58738 h 98"/>
                <a:gd name="T20" fmla="*/ 51324 w 200"/>
                <a:gd name="T21" fmla="*/ 58738 h 98"/>
                <a:gd name="T22" fmla="*/ 48799 w 200"/>
                <a:gd name="T23" fmla="*/ 58139 h 98"/>
                <a:gd name="T24" fmla="*/ 46696 w 200"/>
                <a:gd name="T25" fmla="*/ 56940 h 98"/>
                <a:gd name="T26" fmla="*/ 44593 w 200"/>
                <a:gd name="T27" fmla="*/ 55741 h 98"/>
                <a:gd name="T28" fmla="*/ 43331 w 200"/>
                <a:gd name="T29" fmla="*/ 52744 h 98"/>
                <a:gd name="T30" fmla="*/ 42489 w 200"/>
                <a:gd name="T31" fmla="*/ 49148 h 98"/>
                <a:gd name="T32" fmla="*/ 42069 w 200"/>
                <a:gd name="T33" fmla="*/ 44353 h 98"/>
                <a:gd name="T34" fmla="*/ 38282 w 200"/>
                <a:gd name="T35" fmla="*/ 47949 h 98"/>
                <a:gd name="T36" fmla="*/ 34496 w 200"/>
                <a:gd name="T37" fmla="*/ 51546 h 98"/>
                <a:gd name="T38" fmla="*/ 32813 w 200"/>
                <a:gd name="T39" fmla="*/ 53943 h 98"/>
                <a:gd name="T40" fmla="*/ 30289 w 200"/>
                <a:gd name="T41" fmla="*/ 55741 h 98"/>
                <a:gd name="T42" fmla="*/ 28186 w 200"/>
                <a:gd name="T43" fmla="*/ 57539 h 98"/>
                <a:gd name="T44" fmla="*/ 25241 w 200"/>
                <a:gd name="T45" fmla="*/ 58738 h 98"/>
                <a:gd name="T46" fmla="*/ 16407 w 200"/>
                <a:gd name="T47" fmla="*/ 58738 h 98"/>
                <a:gd name="T48" fmla="*/ 14303 w 200"/>
                <a:gd name="T49" fmla="*/ 58738 h 98"/>
                <a:gd name="T50" fmla="*/ 11779 w 200"/>
                <a:gd name="T51" fmla="*/ 56940 h 98"/>
                <a:gd name="T52" fmla="*/ 9255 w 200"/>
                <a:gd name="T53" fmla="*/ 55142 h 98"/>
                <a:gd name="T54" fmla="*/ 6310 w 200"/>
                <a:gd name="T55" fmla="*/ 53344 h 98"/>
                <a:gd name="T56" fmla="*/ 3786 w 200"/>
                <a:gd name="T57" fmla="*/ 50946 h 98"/>
                <a:gd name="T58" fmla="*/ 1683 w 200"/>
                <a:gd name="T59" fmla="*/ 48549 h 98"/>
                <a:gd name="T60" fmla="*/ 421 w 200"/>
                <a:gd name="T61" fmla="*/ 46151 h 98"/>
                <a:gd name="T62" fmla="*/ 0 w 200"/>
                <a:gd name="T63" fmla="*/ 44353 h 98"/>
                <a:gd name="T64" fmla="*/ 2103 w 200"/>
                <a:gd name="T65" fmla="*/ 42555 h 98"/>
                <a:gd name="T66" fmla="*/ 4207 w 200"/>
                <a:gd name="T67" fmla="*/ 40158 h 98"/>
                <a:gd name="T68" fmla="*/ 5890 w 200"/>
                <a:gd name="T69" fmla="*/ 35962 h 98"/>
                <a:gd name="T70" fmla="*/ 8414 w 200"/>
                <a:gd name="T71" fmla="*/ 31766 h 98"/>
                <a:gd name="T72" fmla="*/ 9676 w 200"/>
                <a:gd name="T73" fmla="*/ 26972 h 98"/>
                <a:gd name="T74" fmla="*/ 11358 w 200"/>
                <a:gd name="T75" fmla="*/ 22177 h 98"/>
                <a:gd name="T76" fmla="*/ 12621 w 200"/>
                <a:gd name="T77" fmla="*/ 16782 h 98"/>
                <a:gd name="T78" fmla="*/ 13883 w 200"/>
                <a:gd name="T79" fmla="*/ 11388 h 98"/>
                <a:gd name="T80" fmla="*/ 27765 w 200"/>
                <a:gd name="T81" fmla="*/ 8391 h 98"/>
                <a:gd name="T82" fmla="*/ 43331 w 200"/>
                <a:gd name="T83" fmla="*/ 5394 h 98"/>
                <a:gd name="T84" fmla="*/ 60999 w 200"/>
                <a:gd name="T85" fmla="*/ 2397 h 98"/>
                <a:gd name="T86" fmla="*/ 81192 w 200"/>
                <a:gd name="T87" fmla="*/ 0 h 98"/>
                <a:gd name="T88" fmla="*/ 69834 w 200"/>
                <a:gd name="T89" fmla="*/ 18580 h 98"/>
                <a:gd name="T90" fmla="*/ 69834 w 200"/>
                <a:gd name="T91" fmla="*/ 20378 h 98"/>
                <a:gd name="T92" fmla="*/ 68992 w 200"/>
                <a:gd name="T93" fmla="*/ 22177 h 98"/>
                <a:gd name="T94" fmla="*/ 68151 w 200"/>
                <a:gd name="T95" fmla="*/ 23375 h 98"/>
                <a:gd name="T96" fmla="*/ 67730 w 200"/>
                <a:gd name="T97" fmla="*/ 24574 h 98"/>
                <a:gd name="T98" fmla="*/ 66048 w 200"/>
                <a:gd name="T99" fmla="*/ 26972 h 98"/>
                <a:gd name="T100" fmla="*/ 65627 w 200"/>
                <a:gd name="T101" fmla="*/ 28170 h 98"/>
                <a:gd name="T102" fmla="*/ 65627 w 200"/>
                <a:gd name="T103" fmla="*/ 29369 h 98"/>
                <a:gd name="T104" fmla="*/ 66048 w 200"/>
                <a:gd name="T105" fmla="*/ 29968 h 98"/>
                <a:gd name="T106" fmla="*/ 66889 w 200"/>
                <a:gd name="T107" fmla="*/ 29968 h 98"/>
                <a:gd name="T108" fmla="*/ 68572 w 200"/>
                <a:gd name="T109" fmla="*/ 30568 h 98"/>
                <a:gd name="T110" fmla="*/ 74461 w 200"/>
                <a:gd name="T111" fmla="*/ 31766 h 98"/>
                <a:gd name="T112" fmla="*/ 84137 w 200"/>
                <a:gd name="T113" fmla="*/ 32965 h 9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0" h="98">
                  <a:moveTo>
                    <a:pt x="200" y="55"/>
                  </a:moveTo>
                  <a:lnTo>
                    <a:pt x="195" y="56"/>
                  </a:lnTo>
                  <a:lnTo>
                    <a:pt x="186" y="60"/>
                  </a:lnTo>
                  <a:lnTo>
                    <a:pt x="177" y="65"/>
                  </a:lnTo>
                  <a:lnTo>
                    <a:pt x="166" y="73"/>
                  </a:lnTo>
                  <a:lnTo>
                    <a:pt x="155" y="80"/>
                  </a:lnTo>
                  <a:lnTo>
                    <a:pt x="145" y="87"/>
                  </a:lnTo>
                  <a:lnTo>
                    <a:pt x="137" y="93"/>
                  </a:lnTo>
                  <a:lnTo>
                    <a:pt x="133" y="98"/>
                  </a:lnTo>
                  <a:lnTo>
                    <a:pt x="127" y="98"/>
                  </a:lnTo>
                  <a:lnTo>
                    <a:pt x="122" y="98"/>
                  </a:lnTo>
                  <a:lnTo>
                    <a:pt x="116" y="97"/>
                  </a:lnTo>
                  <a:lnTo>
                    <a:pt x="111" y="95"/>
                  </a:lnTo>
                  <a:lnTo>
                    <a:pt x="106" y="93"/>
                  </a:lnTo>
                  <a:lnTo>
                    <a:pt x="103" y="88"/>
                  </a:lnTo>
                  <a:lnTo>
                    <a:pt x="101" y="82"/>
                  </a:lnTo>
                  <a:lnTo>
                    <a:pt x="100" y="74"/>
                  </a:lnTo>
                  <a:lnTo>
                    <a:pt x="91" y="80"/>
                  </a:lnTo>
                  <a:lnTo>
                    <a:pt x="82" y="86"/>
                  </a:lnTo>
                  <a:lnTo>
                    <a:pt x="78" y="90"/>
                  </a:lnTo>
                  <a:lnTo>
                    <a:pt x="72" y="93"/>
                  </a:lnTo>
                  <a:lnTo>
                    <a:pt x="67" y="96"/>
                  </a:lnTo>
                  <a:lnTo>
                    <a:pt x="60" y="98"/>
                  </a:lnTo>
                  <a:lnTo>
                    <a:pt x="39" y="98"/>
                  </a:lnTo>
                  <a:lnTo>
                    <a:pt x="34" y="98"/>
                  </a:lnTo>
                  <a:lnTo>
                    <a:pt x="28" y="95"/>
                  </a:lnTo>
                  <a:lnTo>
                    <a:pt x="22" y="92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4" y="81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5" y="71"/>
                  </a:lnTo>
                  <a:lnTo>
                    <a:pt x="10" y="67"/>
                  </a:lnTo>
                  <a:lnTo>
                    <a:pt x="14" y="60"/>
                  </a:lnTo>
                  <a:lnTo>
                    <a:pt x="20" y="53"/>
                  </a:lnTo>
                  <a:lnTo>
                    <a:pt x="23" y="45"/>
                  </a:lnTo>
                  <a:lnTo>
                    <a:pt x="27" y="37"/>
                  </a:lnTo>
                  <a:lnTo>
                    <a:pt x="30" y="28"/>
                  </a:lnTo>
                  <a:lnTo>
                    <a:pt x="33" y="19"/>
                  </a:lnTo>
                  <a:lnTo>
                    <a:pt x="66" y="14"/>
                  </a:lnTo>
                  <a:lnTo>
                    <a:pt x="103" y="9"/>
                  </a:lnTo>
                  <a:lnTo>
                    <a:pt x="145" y="4"/>
                  </a:lnTo>
                  <a:lnTo>
                    <a:pt x="193" y="0"/>
                  </a:lnTo>
                  <a:lnTo>
                    <a:pt x="166" y="31"/>
                  </a:lnTo>
                  <a:lnTo>
                    <a:pt x="166" y="34"/>
                  </a:lnTo>
                  <a:lnTo>
                    <a:pt x="164" y="37"/>
                  </a:lnTo>
                  <a:lnTo>
                    <a:pt x="162" y="39"/>
                  </a:lnTo>
                  <a:lnTo>
                    <a:pt x="161" y="41"/>
                  </a:lnTo>
                  <a:lnTo>
                    <a:pt x="157" y="45"/>
                  </a:lnTo>
                  <a:lnTo>
                    <a:pt x="156" y="47"/>
                  </a:lnTo>
                  <a:lnTo>
                    <a:pt x="156" y="49"/>
                  </a:lnTo>
                  <a:lnTo>
                    <a:pt x="157" y="50"/>
                  </a:lnTo>
                  <a:lnTo>
                    <a:pt x="159" y="50"/>
                  </a:lnTo>
                  <a:lnTo>
                    <a:pt x="163" y="51"/>
                  </a:lnTo>
                  <a:lnTo>
                    <a:pt x="177" y="53"/>
                  </a:lnTo>
                  <a:lnTo>
                    <a:pt x="200" y="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77" name="Freeform 230">
              <a:extLst>
                <a:ext uri="{FF2B5EF4-FFF2-40B4-BE49-F238E27FC236}">
                  <a16:creationId xmlns:a16="http://schemas.microsoft.com/office/drawing/2014/main" id="{FA42146F-E284-4D4C-AB2D-C683309FCE7A}"/>
                </a:ext>
              </a:extLst>
            </p:cNvPr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5783888" y="2792905"/>
              <a:ext cx="102656" cy="81120"/>
            </a:xfrm>
            <a:custGeom>
              <a:avLst/>
              <a:gdLst>
                <a:gd name="T0" fmla="*/ 0 w 186"/>
                <a:gd name="T1" fmla="*/ 57597 h 142"/>
                <a:gd name="T2" fmla="*/ 905 w 186"/>
                <a:gd name="T3" fmla="*/ 59654 h 142"/>
                <a:gd name="T4" fmla="*/ 1357 w 186"/>
                <a:gd name="T5" fmla="*/ 55026 h 142"/>
                <a:gd name="T6" fmla="*/ 1357 w 186"/>
                <a:gd name="T7" fmla="*/ 47826 h 142"/>
                <a:gd name="T8" fmla="*/ 4071 w 186"/>
                <a:gd name="T9" fmla="*/ 42169 h 142"/>
                <a:gd name="T10" fmla="*/ 7690 w 186"/>
                <a:gd name="T11" fmla="*/ 35484 h 142"/>
                <a:gd name="T12" fmla="*/ 9047 w 186"/>
                <a:gd name="T13" fmla="*/ 28799 h 142"/>
                <a:gd name="T14" fmla="*/ 10404 w 186"/>
                <a:gd name="T15" fmla="*/ 23656 h 142"/>
                <a:gd name="T16" fmla="*/ 12666 w 186"/>
                <a:gd name="T17" fmla="*/ 19028 h 142"/>
                <a:gd name="T18" fmla="*/ 15832 w 186"/>
                <a:gd name="T19" fmla="*/ 16456 h 142"/>
                <a:gd name="T20" fmla="*/ 18547 w 186"/>
                <a:gd name="T21" fmla="*/ 19542 h 142"/>
                <a:gd name="T22" fmla="*/ 19451 w 186"/>
                <a:gd name="T23" fmla="*/ 25199 h 142"/>
                <a:gd name="T24" fmla="*/ 21261 w 186"/>
                <a:gd name="T25" fmla="*/ 29827 h 142"/>
                <a:gd name="T26" fmla="*/ 24880 w 186"/>
                <a:gd name="T27" fmla="*/ 33427 h 142"/>
                <a:gd name="T28" fmla="*/ 39355 w 186"/>
                <a:gd name="T29" fmla="*/ 34455 h 142"/>
                <a:gd name="T30" fmla="*/ 35736 w 186"/>
                <a:gd name="T31" fmla="*/ 21085 h 142"/>
                <a:gd name="T32" fmla="*/ 31212 w 186"/>
                <a:gd name="T33" fmla="*/ 18513 h 142"/>
                <a:gd name="T34" fmla="*/ 28498 w 186"/>
                <a:gd name="T35" fmla="*/ 15428 h 142"/>
                <a:gd name="T36" fmla="*/ 27594 w 186"/>
                <a:gd name="T37" fmla="*/ 11828 h 142"/>
                <a:gd name="T38" fmla="*/ 31665 w 186"/>
                <a:gd name="T39" fmla="*/ 8742 h 142"/>
                <a:gd name="T40" fmla="*/ 39355 w 186"/>
                <a:gd name="T41" fmla="*/ 7200 h 142"/>
                <a:gd name="T42" fmla="*/ 44331 w 186"/>
                <a:gd name="T43" fmla="*/ 5143 h 142"/>
                <a:gd name="T44" fmla="*/ 50211 w 186"/>
                <a:gd name="T45" fmla="*/ 3086 h 142"/>
                <a:gd name="T46" fmla="*/ 58806 w 186"/>
                <a:gd name="T47" fmla="*/ 1543 h 142"/>
                <a:gd name="T48" fmla="*/ 66496 w 186"/>
                <a:gd name="T49" fmla="*/ 514 h 142"/>
                <a:gd name="T50" fmla="*/ 71924 w 186"/>
                <a:gd name="T51" fmla="*/ 1029 h 142"/>
                <a:gd name="T52" fmla="*/ 79614 w 186"/>
                <a:gd name="T53" fmla="*/ 514 h 142"/>
                <a:gd name="T54" fmla="*/ 82781 w 186"/>
                <a:gd name="T55" fmla="*/ 5143 h 142"/>
                <a:gd name="T56" fmla="*/ 80519 w 186"/>
                <a:gd name="T57" fmla="*/ 13371 h 142"/>
                <a:gd name="T58" fmla="*/ 76448 w 186"/>
                <a:gd name="T59" fmla="*/ 20570 h 142"/>
                <a:gd name="T60" fmla="*/ 71924 w 186"/>
                <a:gd name="T61" fmla="*/ 26227 h 142"/>
                <a:gd name="T62" fmla="*/ 70115 w 186"/>
                <a:gd name="T63" fmla="*/ 32398 h 142"/>
                <a:gd name="T64" fmla="*/ 69210 w 186"/>
                <a:gd name="T65" fmla="*/ 39084 h 142"/>
                <a:gd name="T66" fmla="*/ 54283 w 186"/>
                <a:gd name="T67" fmla="*/ 73025 h 142"/>
                <a:gd name="T68" fmla="*/ 36188 w 186"/>
                <a:gd name="T69" fmla="*/ 62740 h 142"/>
                <a:gd name="T70" fmla="*/ 15832 w 186"/>
                <a:gd name="T71" fmla="*/ 60168 h 142"/>
                <a:gd name="T72" fmla="*/ 3619 w 186"/>
                <a:gd name="T73" fmla="*/ 58111 h 1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6" h="142">
                  <a:moveTo>
                    <a:pt x="0" y="111"/>
                  </a:moveTo>
                  <a:lnTo>
                    <a:pt x="0" y="112"/>
                  </a:lnTo>
                  <a:lnTo>
                    <a:pt x="1" y="114"/>
                  </a:lnTo>
                  <a:lnTo>
                    <a:pt x="2" y="116"/>
                  </a:lnTo>
                  <a:lnTo>
                    <a:pt x="7" y="117"/>
                  </a:lnTo>
                  <a:lnTo>
                    <a:pt x="3" y="107"/>
                  </a:lnTo>
                  <a:lnTo>
                    <a:pt x="2" y="99"/>
                  </a:lnTo>
                  <a:lnTo>
                    <a:pt x="3" y="93"/>
                  </a:lnTo>
                  <a:lnTo>
                    <a:pt x="6" y="87"/>
                  </a:lnTo>
                  <a:lnTo>
                    <a:pt x="9" y="82"/>
                  </a:lnTo>
                  <a:lnTo>
                    <a:pt x="13" y="76"/>
                  </a:lnTo>
                  <a:lnTo>
                    <a:pt x="17" y="69"/>
                  </a:lnTo>
                  <a:lnTo>
                    <a:pt x="20" y="61"/>
                  </a:lnTo>
                  <a:lnTo>
                    <a:pt x="20" y="56"/>
                  </a:lnTo>
                  <a:lnTo>
                    <a:pt x="21" y="51"/>
                  </a:lnTo>
                  <a:lnTo>
                    <a:pt x="23" y="46"/>
                  </a:lnTo>
                  <a:lnTo>
                    <a:pt x="25" y="42"/>
                  </a:lnTo>
                  <a:lnTo>
                    <a:pt x="28" y="37"/>
                  </a:lnTo>
                  <a:lnTo>
                    <a:pt x="31" y="34"/>
                  </a:lnTo>
                  <a:lnTo>
                    <a:pt x="35" y="32"/>
                  </a:lnTo>
                  <a:lnTo>
                    <a:pt x="40" y="31"/>
                  </a:lnTo>
                  <a:lnTo>
                    <a:pt x="41" y="38"/>
                  </a:lnTo>
                  <a:lnTo>
                    <a:pt x="41" y="43"/>
                  </a:lnTo>
                  <a:lnTo>
                    <a:pt x="43" y="49"/>
                  </a:lnTo>
                  <a:lnTo>
                    <a:pt x="45" y="54"/>
                  </a:lnTo>
                  <a:lnTo>
                    <a:pt x="47" y="58"/>
                  </a:lnTo>
                  <a:lnTo>
                    <a:pt x="51" y="62"/>
                  </a:lnTo>
                  <a:lnTo>
                    <a:pt x="55" y="65"/>
                  </a:lnTo>
                  <a:lnTo>
                    <a:pt x="59" y="67"/>
                  </a:lnTo>
                  <a:lnTo>
                    <a:pt x="87" y="67"/>
                  </a:lnTo>
                  <a:lnTo>
                    <a:pt x="87" y="43"/>
                  </a:lnTo>
                  <a:lnTo>
                    <a:pt x="79" y="41"/>
                  </a:lnTo>
                  <a:lnTo>
                    <a:pt x="74" y="38"/>
                  </a:lnTo>
                  <a:lnTo>
                    <a:pt x="69" y="36"/>
                  </a:lnTo>
                  <a:lnTo>
                    <a:pt x="66" y="33"/>
                  </a:lnTo>
                  <a:lnTo>
                    <a:pt x="63" y="30"/>
                  </a:lnTo>
                  <a:lnTo>
                    <a:pt x="62" y="27"/>
                  </a:lnTo>
                  <a:lnTo>
                    <a:pt x="61" y="23"/>
                  </a:lnTo>
                  <a:lnTo>
                    <a:pt x="59" y="18"/>
                  </a:lnTo>
                  <a:lnTo>
                    <a:pt x="70" y="17"/>
                  </a:lnTo>
                  <a:lnTo>
                    <a:pt x="79" y="16"/>
                  </a:lnTo>
                  <a:lnTo>
                    <a:pt x="87" y="14"/>
                  </a:lnTo>
                  <a:lnTo>
                    <a:pt x="92" y="12"/>
                  </a:lnTo>
                  <a:lnTo>
                    <a:pt x="98" y="10"/>
                  </a:lnTo>
                  <a:lnTo>
                    <a:pt x="103" y="8"/>
                  </a:lnTo>
                  <a:lnTo>
                    <a:pt x="111" y="6"/>
                  </a:lnTo>
                  <a:lnTo>
                    <a:pt x="120" y="6"/>
                  </a:lnTo>
                  <a:lnTo>
                    <a:pt x="130" y="3"/>
                  </a:lnTo>
                  <a:lnTo>
                    <a:pt x="140" y="0"/>
                  </a:lnTo>
                  <a:lnTo>
                    <a:pt x="147" y="1"/>
                  </a:lnTo>
                  <a:lnTo>
                    <a:pt x="154" y="2"/>
                  </a:lnTo>
                  <a:lnTo>
                    <a:pt x="159" y="2"/>
                  </a:lnTo>
                  <a:lnTo>
                    <a:pt x="165" y="2"/>
                  </a:lnTo>
                  <a:lnTo>
                    <a:pt x="176" y="1"/>
                  </a:lnTo>
                  <a:lnTo>
                    <a:pt x="186" y="0"/>
                  </a:lnTo>
                  <a:lnTo>
                    <a:pt x="183" y="10"/>
                  </a:lnTo>
                  <a:lnTo>
                    <a:pt x="181" y="19"/>
                  </a:lnTo>
                  <a:lnTo>
                    <a:pt x="178" y="26"/>
                  </a:lnTo>
                  <a:lnTo>
                    <a:pt x="176" y="32"/>
                  </a:lnTo>
                  <a:lnTo>
                    <a:pt x="169" y="40"/>
                  </a:lnTo>
                  <a:lnTo>
                    <a:pt x="165" y="45"/>
                  </a:lnTo>
                  <a:lnTo>
                    <a:pt x="159" y="51"/>
                  </a:lnTo>
                  <a:lnTo>
                    <a:pt x="156" y="58"/>
                  </a:lnTo>
                  <a:lnTo>
                    <a:pt x="155" y="63"/>
                  </a:lnTo>
                  <a:lnTo>
                    <a:pt x="154" y="69"/>
                  </a:lnTo>
                  <a:lnTo>
                    <a:pt x="153" y="76"/>
                  </a:lnTo>
                  <a:lnTo>
                    <a:pt x="153" y="86"/>
                  </a:lnTo>
                  <a:lnTo>
                    <a:pt x="120" y="142"/>
                  </a:lnTo>
                  <a:lnTo>
                    <a:pt x="93" y="123"/>
                  </a:lnTo>
                  <a:lnTo>
                    <a:pt x="80" y="122"/>
                  </a:lnTo>
                  <a:lnTo>
                    <a:pt x="52" y="119"/>
                  </a:lnTo>
                  <a:lnTo>
                    <a:pt x="35" y="117"/>
                  </a:lnTo>
                  <a:lnTo>
                    <a:pt x="20" y="115"/>
                  </a:lnTo>
                  <a:lnTo>
                    <a:pt x="8" y="113"/>
                  </a:lnTo>
                  <a:lnTo>
                    <a:pt x="0" y="11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78" name="Freeform 231">
              <a:extLst>
                <a:ext uri="{FF2B5EF4-FFF2-40B4-BE49-F238E27FC236}">
                  <a16:creationId xmlns:a16="http://schemas.microsoft.com/office/drawing/2014/main" id="{E0C3747B-EF1D-754D-BC76-CE3042C427D8}"/>
                </a:ext>
              </a:extLst>
            </p:cNvPr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5760644" y="2863444"/>
              <a:ext cx="102656" cy="63485"/>
            </a:xfrm>
            <a:custGeom>
              <a:avLst/>
              <a:gdLst>
                <a:gd name="T0" fmla="*/ 84138 w 192"/>
                <a:gd name="T1" fmla="*/ 33201 h 105"/>
                <a:gd name="T2" fmla="*/ 82823 w 192"/>
                <a:gd name="T3" fmla="*/ 33746 h 105"/>
                <a:gd name="T4" fmla="*/ 80632 w 192"/>
                <a:gd name="T5" fmla="*/ 34290 h 105"/>
                <a:gd name="T6" fmla="*/ 78879 w 192"/>
                <a:gd name="T7" fmla="*/ 34834 h 105"/>
                <a:gd name="T8" fmla="*/ 77565 w 192"/>
                <a:gd name="T9" fmla="*/ 36467 h 105"/>
                <a:gd name="T10" fmla="*/ 73621 w 192"/>
                <a:gd name="T11" fmla="*/ 39189 h 105"/>
                <a:gd name="T12" fmla="*/ 70115 w 192"/>
                <a:gd name="T13" fmla="*/ 42999 h 105"/>
                <a:gd name="T14" fmla="*/ 67486 w 192"/>
                <a:gd name="T15" fmla="*/ 46809 h 105"/>
                <a:gd name="T16" fmla="*/ 64418 w 192"/>
                <a:gd name="T17" fmla="*/ 50619 h 105"/>
                <a:gd name="T18" fmla="*/ 62665 w 192"/>
                <a:gd name="T19" fmla="*/ 53884 h 105"/>
                <a:gd name="T20" fmla="*/ 60912 w 192"/>
                <a:gd name="T21" fmla="*/ 57150 h 105"/>
                <a:gd name="T22" fmla="*/ 52586 w 192"/>
                <a:gd name="T23" fmla="*/ 52796 h 105"/>
                <a:gd name="T24" fmla="*/ 44698 w 192"/>
                <a:gd name="T25" fmla="*/ 48441 h 105"/>
                <a:gd name="T26" fmla="*/ 37687 w 192"/>
                <a:gd name="T27" fmla="*/ 43543 h 105"/>
                <a:gd name="T28" fmla="*/ 30237 w 192"/>
                <a:gd name="T29" fmla="*/ 38644 h 105"/>
                <a:gd name="T30" fmla="*/ 23226 w 192"/>
                <a:gd name="T31" fmla="*/ 33201 h 105"/>
                <a:gd name="T32" fmla="*/ 15776 w 192"/>
                <a:gd name="T33" fmla="*/ 28847 h 105"/>
                <a:gd name="T34" fmla="*/ 8326 w 192"/>
                <a:gd name="T35" fmla="*/ 23949 h 105"/>
                <a:gd name="T36" fmla="*/ 0 w 192"/>
                <a:gd name="T37" fmla="*/ 20139 h 105"/>
                <a:gd name="T38" fmla="*/ 0 w 192"/>
                <a:gd name="T39" fmla="*/ 7076 h 105"/>
                <a:gd name="T40" fmla="*/ 3068 w 192"/>
                <a:gd name="T41" fmla="*/ 3810 h 105"/>
                <a:gd name="T42" fmla="*/ 7012 w 192"/>
                <a:gd name="T43" fmla="*/ 2177 h 105"/>
                <a:gd name="T44" fmla="*/ 12708 w 192"/>
                <a:gd name="T45" fmla="*/ 544 h 105"/>
                <a:gd name="T46" fmla="*/ 17529 w 192"/>
                <a:gd name="T47" fmla="*/ 0 h 105"/>
                <a:gd name="T48" fmla="*/ 26293 w 192"/>
                <a:gd name="T49" fmla="*/ 1089 h 105"/>
                <a:gd name="T50" fmla="*/ 40754 w 192"/>
                <a:gd name="T51" fmla="*/ 2721 h 105"/>
                <a:gd name="T52" fmla="*/ 48642 w 192"/>
                <a:gd name="T53" fmla="*/ 3810 h 105"/>
                <a:gd name="T54" fmla="*/ 56092 w 192"/>
                <a:gd name="T55" fmla="*/ 3810 h 105"/>
                <a:gd name="T56" fmla="*/ 62665 w 192"/>
                <a:gd name="T57" fmla="*/ 3810 h 105"/>
                <a:gd name="T58" fmla="*/ 67047 w 192"/>
                <a:gd name="T59" fmla="*/ 3266 h 105"/>
                <a:gd name="T60" fmla="*/ 67924 w 192"/>
                <a:gd name="T61" fmla="*/ 5987 h 105"/>
                <a:gd name="T62" fmla="*/ 69677 w 192"/>
                <a:gd name="T63" fmla="*/ 9253 h 105"/>
                <a:gd name="T64" fmla="*/ 70553 w 192"/>
                <a:gd name="T65" fmla="*/ 10886 h 105"/>
                <a:gd name="T66" fmla="*/ 71868 w 192"/>
                <a:gd name="T67" fmla="*/ 12519 h 105"/>
                <a:gd name="T68" fmla="*/ 72306 w 192"/>
                <a:gd name="T69" fmla="*/ 14696 h 105"/>
                <a:gd name="T70" fmla="*/ 72744 w 192"/>
                <a:gd name="T71" fmla="*/ 16873 h 105"/>
                <a:gd name="T72" fmla="*/ 74497 w 192"/>
                <a:gd name="T73" fmla="*/ 17417 h 105"/>
                <a:gd name="T74" fmla="*/ 77565 w 192"/>
                <a:gd name="T75" fmla="*/ 17961 h 105"/>
                <a:gd name="T76" fmla="*/ 78879 w 192"/>
                <a:gd name="T77" fmla="*/ 18506 h 105"/>
                <a:gd name="T78" fmla="*/ 80194 w 192"/>
                <a:gd name="T79" fmla="*/ 18506 h 105"/>
                <a:gd name="T80" fmla="*/ 82385 w 192"/>
                <a:gd name="T81" fmla="*/ 17961 h 105"/>
                <a:gd name="T82" fmla="*/ 84138 w 192"/>
                <a:gd name="T83" fmla="*/ 16873 h 105"/>
                <a:gd name="T84" fmla="*/ 84138 w 192"/>
                <a:gd name="T85" fmla="*/ 33201 h 10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2" h="105">
                  <a:moveTo>
                    <a:pt x="192" y="61"/>
                  </a:moveTo>
                  <a:lnTo>
                    <a:pt x="189" y="62"/>
                  </a:lnTo>
                  <a:lnTo>
                    <a:pt x="184" y="63"/>
                  </a:lnTo>
                  <a:lnTo>
                    <a:pt x="180" y="64"/>
                  </a:lnTo>
                  <a:lnTo>
                    <a:pt x="177" y="67"/>
                  </a:lnTo>
                  <a:lnTo>
                    <a:pt x="168" y="72"/>
                  </a:lnTo>
                  <a:lnTo>
                    <a:pt x="160" y="79"/>
                  </a:lnTo>
                  <a:lnTo>
                    <a:pt x="154" y="86"/>
                  </a:lnTo>
                  <a:lnTo>
                    <a:pt x="147" y="93"/>
                  </a:lnTo>
                  <a:lnTo>
                    <a:pt x="143" y="99"/>
                  </a:lnTo>
                  <a:lnTo>
                    <a:pt x="139" y="105"/>
                  </a:lnTo>
                  <a:lnTo>
                    <a:pt x="120" y="97"/>
                  </a:lnTo>
                  <a:lnTo>
                    <a:pt x="102" y="89"/>
                  </a:lnTo>
                  <a:lnTo>
                    <a:pt x="86" y="80"/>
                  </a:lnTo>
                  <a:lnTo>
                    <a:pt x="69" y="71"/>
                  </a:lnTo>
                  <a:lnTo>
                    <a:pt x="53" y="61"/>
                  </a:lnTo>
                  <a:lnTo>
                    <a:pt x="36" y="53"/>
                  </a:lnTo>
                  <a:lnTo>
                    <a:pt x="19" y="44"/>
                  </a:lnTo>
                  <a:lnTo>
                    <a:pt x="0" y="37"/>
                  </a:lnTo>
                  <a:lnTo>
                    <a:pt x="0" y="13"/>
                  </a:lnTo>
                  <a:lnTo>
                    <a:pt x="7" y="7"/>
                  </a:lnTo>
                  <a:lnTo>
                    <a:pt x="16" y="4"/>
                  </a:lnTo>
                  <a:lnTo>
                    <a:pt x="29" y="1"/>
                  </a:lnTo>
                  <a:lnTo>
                    <a:pt x="40" y="0"/>
                  </a:lnTo>
                  <a:lnTo>
                    <a:pt x="60" y="2"/>
                  </a:lnTo>
                  <a:lnTo>
                    <a:pt x="93" y="5"/>
                  </a:lnTo>
                  <a:lnTo>
                    <a:pt x="111" y="7"/>
                  </a:lnTo>
                  <a:lnTo>
                    <a:pt x="128" y="7"/>
                  </a:lnTo>
                  <a:lnTo>
                    <a:pt x="143" y="7"/>
                  </a:lnTo>
                  <a:lnTo>
                    <a:pt x="153" y="6"/>
                  </a:lnTo>
                  <a:lnTo>
                    <a:pt x="155" y="11"/>
                  </a:lnTo>
                  <a:lnTo>
                    <a:pt x="159" y="17"/>
                  </a:lnTo>
                  <a:lnTo>
                    <a:pt x="161" y="20"/>
                  </a:lnTo>
                  <a:lnTo>
                    <a:pt x="164" y="23"/>
                  </a:lnTo>
                  <a:lnTo>
                    <a:pt x="165" y="27"/>
                  </a:lnTo>
                  <a:lnTo>
                    <a:pt x="166" y="31"/>
                  </a:lnTo>
                  <a:lnTo>
                    <a:pt x="170" y="32"/>
                  </a:lnTo>
                  <a:lnTo>
                    <a:pt x="177" y="3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8" y="33"/>
                  </a:lnTo>
                  <a:lnTo>
                    <a:pt x="192" y="31"/>
                  </a:lnTo>
                  <a:lnTo>
                    <a:pt x="192" y="6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79" name="Freeform 234">
              <a:extLst>
                <a:ext uri="{FF2B5EF4-FFF2-40B4-BE49-F238E27FC236}">
                  <a16:creationId xmlns:a16="http://schemas.microsoft.com/office/drawing/2014/main" id="{C1D13FF7-AEA5-1E4E-AB74-DE7BFBB2CA7F}"/>
                </a:ext>
              </a:extLst>
            </p:cNvPr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5478702" y="2713187"/>
              <a:ext cx="118150" cy="160476"/>
            </a:xfrm>
            <a:custGeom>
              <a:avLst/>
              <a:gdLst>
                <a:gd name="T0" fmla="*/ 79622 w 225"/>
                <a:gd name="T1" fmla="*/ 35454 h 273"/>
                <a:gd name="T2" fmla="*/ 74458 w 225"/>
                <a:gd name="T3" fmla="*/ 41275 h 273"/>
                <a:gd name="T4" fmla="*/ 68432 w 225"/>
                <a:gd name="T5" fmla="*/ 43392 h 273"/>
                <a:gd name="T6" fmla="*/ 70154 w 225"/>
                <a:gd name="T7" fmla="*/ 49213 h 273"/>
                <a:gd name="T8" fmla="*/ 74888 w 225"/>
                <a:gd name="T9" fmla="*/ 53446 h 273"/>
                <a:gd name="T10" fmla="*/ 83926 w 225"/>
                <a:gd name="T11" fmla="*/ 55563 h 273"/>
                <a:gd name="T12" fmla="*/ 96838 w 225"/>
                <a:gd name="T13" fmla="*/ 56092 h 273"/>
                <a:gd name="T14" fmla="*/ 96838 w 225"/>
                <a:gd name="T15" fmla="*/ 80434 h 273"/>
                <a:gd name="T16" fmla="*/ 96408 w 225"/>
                <a:gd name="T17" fmla="*/ 93134 h 273"/>
                <a:gd name="T18" fmla="*/ 92534 w 225"/>
                <a:gd name="T19" fmla="*/ 98955 h 273"/>
                <a:gd name="T20" fmla="*/ 84787 w 225"/>
                <a:gd name="T21" fmla="*/ 108480 h 273"/>
                <a:gd name="T22" fmla="*/ 82635 w 225"/>
                <a:gd name="T23" fmla="*/ 113242 h 273"/>
                <a:gd name="T24" fmla="*/ 77040 w 225"/>
                <a:gd name="T25" fmla="*/ 115359 h 273"/>
                <a:gd name="T26" fmla="*/ 70584 w 225"/>
                <a:gd name="T27" fmla="*/ 119063 h 273"/>
                <a:gd name="T28" fmla="*/ 68432 w 225"/>
                <a:gd name="T29" fmla="*/ 124884 h 273"/>
                <a:gd name="T30" fmla="*/ 60255 w 225"/>
                <a:gd name="T31" fmla="*/ 128059 h 273"/>
                <a:gd name="T32" fmla="*/ 55090 w 225"/>
                <a:gd name="T33" fmla="*/ 133350 h 273"/>
                <a:gd name="T34" fmla="*/ 43470 w 225"/>
                <a:gd name="T35" fmla="*/ 134938 h 273"/>
                <a:gd name="T36" fmla="*/ 25823 w 225"/>
                <a:gd name="T37" fmla="*/ 138113 h 273"/>
                <a:gd name="T38" fmla="*/ 8177 w 225"/>
                <a:gd name="T39" fmla="*/ 138113 h 273"/>
                <a:gd name="T40" fmla="*/ 0 w 225"/>
                <a:gd name="T41" fmla="*/ 114830 h 273"/>
                <a:gd name="T42" fmla="*/ 9038 w 225"/>
                <a:gd name="T43" fmla="*/ 112184 h 273"/>
                <a:gd name="T44" fmla="*/ 11190 w 225"/>
                <a:gd name="T45" fmla="*/ 108480 h 273"/>
                <a:gd name="T46" fmla="*/ 25823 w 225"/>
                <a:gd name="T47" fmla="*/ 106892 h 273"/>
                <a:gd name="T48" fmla="*/ 30988 w 225"/>
                <a:gd name="T49" fmla="*/ 102130 h 273"/>
                <a:gd name="T50" fmla="*/ 20659 w 225"/>
                <a:gd name="T51" fmla="*/ 104775 h 273"/>
                <a:gd name="T52" fmla="*/ 17216 w 225"/>
                <a:gd name="T53" fmla="*/ 104246 h 273"/>
                <a:gd name="T54" fmla="*/ 16785 w 225"/>
                <a:gd name="T55" fmla="*/ 99484 h 273"/>
                <a:gd name="T56" fmla="*/ 19798 w 225"/>
                <a:gd name="T57" fmla="*/ 91546 h 273"/>
                <a:gd name="T58" fmla="*/ 16785 w 225"/>
                <a:gd name="T59" fmla="*/ 84667 h 273"/>
                <a:gd name="T60" fmla="*/ 6025 w 225"/>
                <a:gd name="T61" fmla="*/ 79375 h 273"/>
                <a:gd name="T62" fmla="*/ 2582 w 225"/>
                <a:gd name="T63" fmla="*/ 68792 h 273"/>
                <a:gd name="T64" fmla="*/ 9469 w 225"/>
                <a:gd name="T65" fmla="*/ 60854 h 273"/>
                <a:gd name="T66" fmla="*/ 15064 w 225"/>
                <a:gd name="T67" fmla="*/ 53975 h 273"/>
                <a:gd name="T68" fmla="*/ 29267 w 225"/>
                <a:gd name="T69" fmla="*/ 49742 h 273"/>
                <a:gd name="T70" fmla="*/ 38735 w 225"/>
                <a:gd name="T71" fmla="*/ 49742 h 273"/>
                <a:gd name="T72" fmla="*/ 43039 w 225"/>
                <a:gd name="T73" fmla="*/ 46567 h 273"/>
                <a:gd name="T74" fmla="*/ 46482 w 225"/>
                <a:gd name="T75" fmla="*/ 27517 h 273"/>
                <a:gd name="T76" fmla="*/ 51647 w 225"/>
                <a:gd name="T77" fmla="*/ 16404 h 273"/>
                <a:gd name="T78" fmla="*/ 55951 w 225"/>
                <a:gd name="T79" fmla="*/ 10583 h 273"/>
                <a:gd name="T80" fmla="*/ 60685 w 225"/>
                <a:gd name="T81" fmla="*/ 3704 h 273"/>
                <a:gd name="T82" fmla="*/ 66711 w 225"/>
                <a:gd name="T83" fmla="*/ 529 h 273"/>
                <a:gd name="T84" fmla="*/ 77040 w 225"/>
                <a:gd name="T85" fmla="*/ 1588 h 273"/>
                <a:gd name="T86" fmla="*/ 83926 w 225"/>
                <a:gd name="T87" fmla="*/ 20108 h 273"/>
                <a:gd name="T88" fmla="*/ 84357 w 225"/>
                <a:gd name="T89" fmla="*/ 24871 h 273"/>
                <a:gd name="T90" fmla="*/ 81774 w 225"/>
                <a:gd name="T91" fmla="*/ 29633 h 27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25" h="273">
                  <a:moveTo>
                    <a:pt x="192" y="58"/>
                  </a:moveTo>
                  <a:lnTo>
                    <a:pt x="189" y="63"/>
                  </a:lnTo>
                  <a:lnTo>
                    <a:pt x="185" y="67"/>
                  </a:lnTo>
                  <a:lnTo>
                    <a:pt x="182" y="71"/>
                  </a:lnTo>
                  <a:lnTo>
                    <a:pt x="178" y="75"/>
                  </a:lnTo>
                  <a:lnTo>
                    <a:pt x="173" y="78"/>
                  </a:lnTo>
                  <a:lnTo>
                    <a:pt x="169" y="80"/>
                  </a:lnTo>
                  <a:lnTo>
                    <a:pt x="163" y="82"/>
                  </a:lnTo>
                  <a:lnTo>
                    <a:pt x="159" y="82"/>
                  </a:lnTo>
                  <a:lnTo>
                    <a:pt x="159" y="86"/>
                  </a:lnTo>
                  <a:lnTo>
                    <a:pt x="161" y="90"/>
                  </a:lnTo>
                  <a:lnTo>
                    <a:pt x="163" y="93"/>
                  </a:lnTo>
                  <a:lnTo>
                    <a:pt x="167" y="96"/>
                  </a:lnTo>
                  <a:lnTo>
                    <a:pt x="170" y="99"/>
                  </a:lnTo>
                  <a:lnTo>
                    <a:pt x="174" y="101"/>
                  </a:lnTo>
                  <a:lnTo>
                    <a:pt x="179" y="102"/>
                  </a:lnTo>
                  <a:lnTo>
                    <a:pt x="184" y="103"/>
                  </a:lnTo>
                  <a:lnTo>
                    <a:pt x="195" y="105"/>
                  </a:lnTo>
                  <a:lnTo>
                    <a:pt x="206" y="106"/>
                  </a:lnTo>
                  <a:lnTo>
                    <a:pt x="216" y="106"/>
                  </a:lnTo>
                  <a:lnTo>
                    <a:pt x="225" y="106"/>
                  </a:lnTo>
                  <a:lnTo>
                    <a:pt x="225" y="124"/>
                  </a:lnTo>
                  <a:lnTo>
                    <a:pt x="225" y="138"/>
                  </a:lnTo>
                  <a:lnTo>
                    <a:pt x="225" y="152"/>
                  </a:lnTo>
                  <a:lnTo>
                    <a:pt x="225" y="169"/>
                  </a:lnTo>
                  <a:lnTo>
                    <a:pt x="225" y="172"/>
                  </a:lnTo>
                  <a:lnTo>
                    <a:pt x="224" y="176"/>
                  </a:lnTo>
                  <a:lnTo>
                    <a:pt x="222" y="179"/>
                  </a:lnTo>
                  <a:lnTo>
                    <a:pt x="220" y="182"/>
                  </a:lnTo>
                  <a:lnTo>
                    <a:pt x="215" y="187"/>
                  </a:lnTo>
                  <a:lnTo>
                    <a:pt x="208" y="193"/>
                  </a:lnTo>
                  <a:lnTo>
                    <a:pt x="203" y="199"/>
                  </a:lnTo>
                  <a:lnTo>
                    <a:pt x="197" y="205"/>
                  </a:lnTo>
                  <a:lnTo>
                    <a:pt x="195" y="208"/>
                  </a:lnTo>
                  <a:lnTo>
                    <a:pt x="193" y="211"/>
                  </a:lnTo>
                  <a:lnTo>
                    <a:pt x="192" y="214"/>
                  </a:lnTo>
                  <a:lnTo>
                    <a:pt x="192" y="217"/>
                  </a:lnTo>
                  <a:lnTo>
                    <a:pt x="184" y="218"/>
                  </a:lnTo>
                  <a:lnTo>
                    <a:pt x="179" y="218"/>
                  </a:lnTo>
                  <a:lnTo>
                    <a:pt x="172" y="220"/>
                  </a:lnTo>
                  <a:lnTo>
                    <a:pt x="168" y="223"/>
                  </a:lnTo>
                  <a:lnTo>
                    <a:pt x="164" y="225"/>
                  </a:lnTo>
                  <a:lnTo>
                    <a:pt x="161" y="229"/>
                  </a:lnTo>
                  <a:lnTo>
                    <a:pt x="159" y="232"/>
                  </a:lnTo>
                  <a:lnTo>
                    <a:pt x="159" y="236"/>
                  </a:lnTo>
                  <a:lnTo>
                    <a:pt x="151" y="237"/>
                  </a:lnTo>
                  <a:lnTo>
                    <a:pt x="146" y="239"/>
                  </a:lnTo>
                  <a:lnTo>
                    <a:pt x="140" y="242"/>
                  </a:lnTo>
                  <a:lnTo>
                    <a:pt x="136" y="246"/>
                  </a:lnTo>
                  <a:lnTo>
                    <a:pt x="131" y="249"/>
                  </a:lnTo>
                  <a:lnTo>
                    <a:pt x="128" y="252"/>
                  </a:lnTo>
                  <a:lnTo>
                    <a:pt x="124" y="254"/>
                  </a:lnTo>
                  <a:lnTo>
                    <a:pt x="118" y="255"/>
                  </a:lnTo>
                  <a:lnTo>
                    <a:pt x="101" y="255"/>
                  </a:lnTo>
                  <a:lnTo>
                    <a:pt x="85" y="257"/>
                  </a:lnTo>
                  <a:lnTo>
                    <a:pt x="72" y="259"/>
                  </a:lnTo>
                  <a:lnTo>
                    <a:pt x="60" y="261"/>
                  </a:lnTo>
                  <a:lnTo>
                    <a:pt x="38" y="267"/>
                  </a:lnTo>
                  <a:lnTo>
                    <a:pt x="13" y="273"/>
                  </a:lnTo>
                  <a:lnTo>
                    <a:pt x="19" y="261"/>
                  </a:lnTo>
                  <a:lnTo>
                    <a:pt x="10" y="261"/>
                  </a:lnTo>
                  <a:lnTo>
                    <a:pt x="0" y="261"/>
                  </a:lnTo>
                  <a:lnTo>
                    <a:pt x="0" y="217"/>
                  </a:lnTo>
                  <a:lnTo>
                    <a:pt x="8" y="216"/>
                  </a:lnTo>
                  <a:lnTo>
                    <a:pt x="17" y="214"/>
                  </a:lnTo>
                  <a:lnTo>
                    <a:pt x="21" y="212"/>
                  </a:lnTo>
                  <a:lnTo>
                    <a:pt x="24" y="210"/>
                  </a:lnTo>
                  <a:lnTo>
                    <a:pt x="25" y="208"/>
                  </a:lnTo>
                  <a:lnTo>
                    <a:pt x="26" y="205"/>
                  </a:lnTo>
                  <a:lnTo>
                    <a:pt x="40" y="205"/>
                  </a:lnTo>
                  <a:lnTo>
                    <a:pt x="54" y="204"/>
                  </a:lnTo>
                  <a:lnTo>
                    <a:pt x="60" y="202"/>
                  </a:lnTo>
                  <a:lnTo>
                    <a:pt x="64" y="200"/>
                  </a:lnTo>
                  <a:lnTo>
                    <a:pt x="69" y="197"/>
                  </a:lnTo>
                  <a:lnTo>
                    <a:pt x="72" y="193"/>
                  </a:lnTo>
                  <a:lnTo>
                    <a:pt x="64" y="195"/>
                  </a:lnTo>
                  <a:lnTo>
                    <a:pt x="54" y="198"/>
                  </a:lnTo>
                  <a:lnTo>
                    <a:pt x="48" y="198"/>
                  </a:lnTo>
                  <a:lnTo>
                    <a:pt x="44" y="198"/>
                  </a:lnTo>
                  <a:lnTo>
                    <a:pt x="41" y="198"/>
                  </a:lnTo>
                  <a:lnTo>
                    <a:pt x="40" y="197"/>
                  </a:lnTo>
                  <a:lnTo>
                    <a:pt x="39" y="195"/>
                  </a:lnTo>
                  <a:lnTo>
                    <a:pt x="39" y="193"/>
                  </a:lnTo>
                  <a:lnTo>
                    <a:pt x="39" y="188"/>
                  </a:lnTo>
                  <a:lnTo>
                    <a:pt x="41" y="183"/>
                  </a:lnTo>
                  <a:lnTo>
                    <a:pt x="44" y="178"/>
                  </a:lnTo>
                  <a:lnTo>
                    <a:pt x="46" y="173"/>
                  </a:lnTo>
                  <a:lnTo>
                    <a:pt x="50" y="166"/>
                  </a:lnTo>
                  <a:lnTo>
                    <a:pt x="52" y="162"/>
                  </a:lnTo>
                  <a:lnTo>
                    <a:pt x="39" y="160"/>
                  </a:lnTo>
                  <a:lnTo>
                    <a:pt x="28" y="157"/>
                  </a:lnTo>
                  <a:lnTo>
                    <a:pt x="21" y="154"/>
                  </a:lnTo>
                  <a:lnTo>
                    <a:pt x="14" y="150"/>
                  </a:lnTo>
                  <a:lnTo>
                    <a:pt x="10" y="145"/>
                  </a:lnTo>
                  <a:lnTo>
                    <a:pt x="7" y="138"/>
                  </a:lnTo>
                  <a:lnTo>
                    <a:pt x="6" y="130"/>
                  </a:lnTo>
                  <a:lnTo>
                    <a:pt x="6" y="120"/>
                  </a:lnTo>
                  <a:lnTo>
                    <a:pt x="15" y="117"/>
                  </a:lnTo>
                  <a:lnTo>
                    <a:pt x="22" y="115"/>
                  </a:lnTo>
                  <a:lnTo>
                    <a:pt x="26" y="112"/>
                  </a:lnTo>
                  <a:lnTo>
                    <a:pt x="30" y="109"/>
                  </a:lnTo>
                  <a:lnTo>
                    <a:pt x="35" y="102"/>
                  </a:lnTo>
                  <a:lnTo>
                    <a:pt x="39" y="94"/>
                  </a:lnTo>
                  <a:lnTo>
                    <a:pt x="56" y="94"/>
                  </a:lnTo>
                  <a:lnTo>
                    <a:pt x="68" y="94"/>
                  </a:lnTo>
                  <a:lnTo>
                    <a:pt x="77" y="94"/>
                  </a:lnTo>
                  <a:lnTo>
                    <a:pt x="85" y="94"/>
                  </a:lnTo>
                  <a:lnTo>
                    <a:pt x="90" y="94"/>
                  </a:lnTo>
                  <a:lnTo>
                    <a:pt x="94" y="93"/>
                  </a:lnTo>
                  <a:lnTo>
                    <a:pt x="97" y="91"/>
                  </a:lnTo>
                  <a:lnTo>
                    <a:pt x="100" y="88"/>
                  </a:lnTo>
                  <a:lnTo>
                    <a:pt x="104" y="82"/>
                  </a:lnTo>
                  <a:lnTo>
                    <a:pt x="106" y="73"/>
                  </a:lnTo>
                  <a:lnTo>
                    <a:pt x="108" y="52"/>
                  </a:lnTo>
                  <a:lnTo>
                    <a:pt x="112" y="33"/>
                  </a:lnTo>
                  <a:lnTo>
                    <a:pt x="117" y="32"/>
                  </a:lnTo>
                  <a:lnTo>
                    <a:pt x="120" y="31"/>
                  </a:lnTo>
                  <a:lnTo>
                    <a:pt x="124" y="29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36" y="13"/>
                  </a:lnTo>
                  <a:lnTo>
                    <a:pt x="138" y="10"/>
                  </a:lnTo>
                  <a:lnTo>
                    <a:pt x="141" y="7"/>
                  </a:lnTo>
                  <a:lnTo>
                    <a:pt x="145" y="4"/>
                  </a:lnTo>
                  <a:lnTo>
                    <a:pt x="149" y="2"/>
                  </a:lnTo>
                  <a:lnTo>
                    <a:pt x="155" y="1"/>
                  </a:lnTo>
                  <a:lnTo>
                    <a:pt x="161" y="0"/>
                  </a:lnTo>
                  <a:lnTo>
                    <a:pt x="169" y="1"/>
                  </a:lnTo>
                  <a:lnTo>
                    <a:pt x="179" y="3"/>
                  </a:lnTo>
                  <a:lnTo>
                    <a:pt x="186" y="20"/>
                  </a:lnTo>
                  <a:lnTo>
                    <a:pt x="194" y="34"/>
                  </a:lnTo>
                  <a:lnTo>
                    <a:pt x="195" y="38"/>
                  </a:lnTo>
                  <a:lnTo>
                    <a:pt x="196" y="41"/>
                  </a:lnTo>
                  <a:lnTo>
                    <a:pt x="196" y="44"/>
                  </a:lnTo>
                  <a:lnTo>
                    <a:pt x="196" y="47"/>
                  </a:lnTo>
                  <a:lnTo>
                    <a:pt x="195" y="50"/>
                  </a:lnTo>
                  <a:lnTo>
                    <a:pt x="193" y="52"/>
                  </a:lnTo>
                  <a:lnTo>
                    <a:pt x="190" y="56"/>
                  </a:lnTo>
                  <a:lnTo>
                    <a:pt x="185" y="58"/>
                  </a:lnTo>
                  <a:lnTo>
                    <a:pt x="192" y="5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80" name="Freeform 242">
              <a:extLst>
                <a:ext uri="{FF2B5EF4-FFF2-40B4-BE49-F238E27FC236}">
                  <a16:creationId xmlns:a16="http://schemas.microsoft.com/office/drawing/2014/main" id="{1546EF39-D4D7-7341-9055-C32F84044529}"/>
                </a:ext>
              </a:extLst>
            </p:cNvPr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6089914" y="2664172"/>
              <a:ext cx="17432" cy="63485"/>
            </a:xfrm>
            <a:custGeom>
              <a:avLst/>
              <a:gdLst>
                <a:gd name="T0" fmla="*/ 0 w 28"/>
                <a:gd name="T1" fmla="*/ 57150 h 73"/>
                <a:gd name="T2" fmla="*/ 1021 w 28"/>
                <a:gd name="T3" fmla="*/ 36795 h 73"/>
                <a:gd name="T4" fmla="*/ 3062 w 28"/>
                <a:gd name="T5" fmla="*/ 21921 h 73"/>
                <a:gd name="T6" fmla="*/ 3572 w 28"/>
                <a:gd name="T7" fmla="*/ 15658 h 73"/>
                <a:gd name="T8" fmla="*/ 3062 w 28"/>
                <a:gd name="T9" fmla="*/ 10177 h 73"/>
                <a:gd name="T10" fmla="*/ 2041 w 28"/>
                <a:gd name="T11" fmla="*/ 5480 h 73"/>
                <a:gd name="T12" fmla="*/ 0 w 28"/>
                <a:gd name="T13" fmla="*/ 0 h 73"/>
                <a:gd name="T14" fmla="*/ 14288 w 28"/>
                <a:gd name="T15" fmla="*/ 0 h 73"/>
                <a:gd name="T16" fmla="*/ 11226 w 28"/>
                <a:gd name="T17" fmla="*/ 12526 h 73"/>
                <a:gd name="T18" fmla="*/ 8675 w 28"/>
                <a:gd name="T19" fmla="*/ 23486 h 73"/>
                <a:gd name="T20" fmla="*/ 6123 w 28"/>
                <a:gd name="T21" fmla="*/ 33664 h 73"/>
                <a:gd name="T22" fmla="*/ 3572 w 28"/>
                <a:gd name="T23" fmla="*/ 43058 h 73"/>
                <a:gd name="T24" fmla="*/ 0 w 28"/>
                <a:gd name="T25" fmla="*/ 5715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" h="73">
                  <a:moveTo>
                    <a:pt x="0" y="73"/>
                  </a:moveTo>
                  <a:lnTo>
                    <a:pt x="2" y="47"/>
                  </a:lnTo>
                  <a:lnTo>
                    <a:pt x="6" y="28"/>
                  </a:lnTo>
                  <a:lnTo>
                    <a:pt x="7" y="20"/>
                  </a:lnTo>
                  <a:lnTo>
                    <a:pt x="6" y="13"/>
                  </a:lnTo>
                  <a:lnTo>
                    <a:pt x="4" y="7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2" y="16"/>
                  </a:lnTo>
                  <a:lnTo>
                    <a:pt x="17" y="30"/>
                  </a:lnTo>
                  <a:lnTo>
                    <a:pt x="12" y="43"/>
                  </a:lnTo>
                  <a:lnTo>
                    <a:pt x="7" y="55"/>
                  </a:lnTo>
                  <a:lnTo>
                    <a:pt x="0" y="7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81" name="Freeform 243">
              <a:extLst>
                <a:ext uri="{FF2B5EF4-FFF2-40B4-BE49-F238E27FC236}">
                  <a16:creationId xmlns:a16="http://schemas.microsoft.com/office/drawing/2014/main" id="{CC955ECC-68BD-4549-8AEC-165540F336CB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5952398" y="2290315"/>
              <a:ext cx="286659" cy="439104"/>
            </a:xfrm>
            <a:custGeom>
              <a:avLst/>
              <a:gdLst>
                <a:gd name="T0" fmla="*/ 185394 w 531"/>
                <a:gd name="T1" fmla="*/ 106002 h 757"/>
                <a:gd name="T2" fmla="*/ 179642 w 531"/>
                <a:gd name="T3" fmla="*/ 115401 h 757"/>
                <a:gd name="T4" fmla="*/ 178757 w 531"/>
                <a:gd name="T5" fmla="*/ 123756 h 757"/>
                <a:gd name="T6" fmla="*/ 169022 w 531"/>
                <a:gd name="T7" fmla="*/ 143598 h 757"/>
                <a:gd name="T8" fmla="*/ 143802 w 531"/>
                <a:gd name="T9" fmla="*/ 159786 h 757"/>
                <a:gd name="T10" fmla="*/ 111502 w 531"/>
                <a:gd name="T11" fmla="*/ 184850 h 757"/>
                <a:gd name="T12" fmla="*/ 104865 w 531"/>
                <a:gd name="T13" fmla="*/ 192683 h 757"/>
                <a:gd name="T14" fmla="*/ 108404 w 531"/>
                <a:gd name="T15" fmla="*/ 198949 h 757"/>
                <a:gd name="T16" fmla="*/ 106192 w 531"/>
                <a:gd name="T17" fmla="*/ 221402 h 757"/>
                <a:gd name="T18" fmla="*/ 105750 w 531"/>
                <a:gd name="T19" fmla="*/ 234457 h 757"/>
                <a:gd name="T20" fmla="*/ 115926 w 531"/>
                <a:gd name="T21" fmla="*/ 244378 h 757"/>
                <a:gd name="T22" fmla="*/ 141589 w 531"/>
                <a:gd name="T23" fmla="*/ 253255 h 757"/>
                <a:gd name="T24" fmla="*/ 146899 w 531"/>
                <a:gd name="T25" fmla="*/ 263699 h 757"/>
                <a:gd name="T26" fmla="*/ 137165 w 531"/>
                <a:gd name="T27" fmla="*/ 277275 h 757"/>
                <a:gd name="T28" fmla="*/ 120351 w 531"/>
                <a:gd name="T29" fmla="*/ 285630 h 757"/>
                <a:gd name="T30" fmla="*/ 117254 w 531"/>
                <a:gd name="T31" fmla="*/ 292418 h 757"/>
                <a:gd name="T32" fmla="*/ 111502 w 531"/>
                <a:gd name="T33" fmla="*/ 329493 h 757"/>
                <a:gd name="T34" fmla="*/ 105750 w 531"/>
                <a:gd name="T35" fmla="*/ 376489 h 757"/>
                <a:gd name="T36" fmla="*/ 76547 w 531"/>
                <a:gd name="T37" fmla="*/ 379622 h 757"/>
                <a:gd name="T38" fmla="*/ 67255 w 531"/>
                <a:gd name="T39" fmla="*/ 385366 h 757"/>
                <a:gd name="T40" fmla="*/ 67697 w 531"/>
                <a:gd name="T41" fmla="*/ 395287 h 757"/>
                <a:gd name="T42" fmla="*/ 46902 w 531"/>
                <a:gd name="T43" fmla="*/ 395287 h 757"/>
                <a:gd name="T44" fmla="*/ 42034 w 531"/>
                <a:gd name="T45" fmla="*/ 392676 h 757"/>
                <a:gd name="T46" fmla="*/ 31415 w 531"/>
                <a:gd name="T47" fmla="*/ 374922 h 757"/>
                <a:gd name="T48" fmla="*/ 18141 w 531"/>
                <a:gd name="T49" fmla="*/ 334192 h 757"/>
                <a:gd name="T50" fmla="*/ 15044 w 531"/>
                <a:gd name="T51" fmla="*/ 311739 h 757"/>
                <a:gd name="T52" fmla="*/ 6195 w 531"/>
                <a:gd name="T53" fmla="*/ 305995 h 757"/>
                <a:gd name="T54" fmla="*/ 8407 w 531"/>
                <a:gd name="T55" fmla="*/ 292941 h 757"/>
                <a:gd name="T56" fmla="*/ 15929 w 531"/>
                <a:gd name="T57" fmla="*/ 280931 h 757"/>
                <a:gd name="T58" fmla="*/ 23451 w 531"/>
                <a:gd name="T59" fmla="*/ 263177 h 757"/>
                <a:gd name="T60" fmla="*/ 26990 w 531"/>
                <a:gd name="T61" fmla="*/ 245945 h 757"/>
                <a:gd name="T62" fmla="*/ 28318 w 531"/>
                <a:gd name="T63" fmla="*/ 230279 h 757"/>
                <a:gd name="T64" fmla="*/ 25663 w 531"/>
                <a:gd name="T65" fmla="*/ 213048 h 757"/>
                <a:gd name="T66" fmla="*/ 19026 w 531"/>
                <a:gd name="T67" fmla="*/ 196860 h 757"/>
                <a:gd name="T68" fmla="*/ 32743 w 531"/>
                <a:gd name="T69" fmla="*/ 144120 h 757"/>
                <a:gd name="T70" fmla="*/ 45574 w 531"/>
                <a:gd name="T71" fmla="*/ 143598 h 757"/>
                <a:gd name="T72" fmla="*/ 49999 w 531"/>
                <a:gd name="T73" fmla="*/ 122189 h 757"/>
                <a:gd name="T74" fmla="*/ 60618 w 531"/>
                <a:gd name="T75" fmla="*/ 100258 h 757"/>
                <a:gd name="T76" fmla="*/ 79644 w 531"/>
                <a:gd name="T77" fmla="*/ 75715 h 757"/>
                <a:gd name="T78" fmla="*/ 87608 w 531"/>
                <a:gd name="T79" fmla="*/ 57962 h 757"/>
                <a:gd name="T80" fmla="*/ 100882 w 531"/>
                <a:gd name="T81" fmla="*/ 31331 h 757"/>
                <a:gd name="T82" fmla="*/ 110174 w 531"/>
                <a:gd name="T83" fmla="*/ 22454 h 757"/>
                <a:gd name="T84" fmla="*/ 136722 w 531"/>
                <a:gd name="T85" fmla="*/ 15143 h 757"/>
                <a:gd name="T86" fmla="*/ 162828 w 531"/>
                <a:gd name="T87" fmla="*/ 6788 h 757"/>
                <a:gd name="T88" fmla="*/ 177429 w 531"/>
                <a:gd name="T89" fmla="*/ 2611 h 757"/>
                <a:gd name="T90" fmla="*/ 190703 w 531"/>
                <a:gd name="T91" fmla="*/ 16710 h 757"/>
                <a:gd name="T92" fmla="*/ 202207 w 531"/>
                <a:gd name="T93" fmla="*/ 21931 h 757"/>
                <a:gd name="T94" fmla="*/ 226986 w 531"/>
                <a:gd name="T95" fmla="*/ 57962 h 757"/>
                <a:gd name="T96" fmla="*/ 233623 w 531"/>
                <a:gd name="T97" fmla="*/ 78326 h 7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31" h="757">
                  <a:moveTo>
                    <a:pt x="531" y="190"/>
                  </a:moveTo>
                  <a:lnTo>
                    <a:pt x="432" y="190"/>
                  </a:lnTo>
                  <a:lnTo>
                    <a:pt x="428" y="194"/>
                  </a:lnTo>
                  <a:lnTo>
                    <a:pt x="419" y="203"/>
                  </a:lnTo>
                  <a:lnTo>
                    <a:pt x="413" y="208"/>
                  </a:lnTo>
                  <a:lnTo>
                    <a:pt x="409" y="213"/>
                  </a:lnTo>
                  <a:lnTo>
                    <a:pt x="407" y="218"/>
                  </a:lnTo>
                  <a:lnTo>
                    <a:pt x="406" y="221"/>
                  </a:lnTo>
                  <a:lnTo>
                    <a:pt x="404" y="226"/>
                  </a:lnTo>
                  <a:lnTo>
                    <a:pt x="403" y="230"/>
                  </a:lnTo>
                  <a:lnTo>
                    <a:pt x="403" y="233"/>
                  </a:lnTo>
                  <a:lnTo>
                    <a:pt x="404" y="237"/>
                  </a:lnTo>
                  <a:lnTo>
                    <a:pt x="407" y="244"/>
                  </a:lnTo>
                  <a:lnTo>
                    <a:pt x="412" y="252"/>
                  </a:lnTo>
                  <a:lnTo>
                    <a:pt x="397" y="264"/>
                  </a:lnTo>
                  <a:lnTo>
                    <a:pt x="382" y="275"/>
                  </a:lnTo>
                  <a:lnTo>
                    <a:pt x="367" y="284"/>
                  </a:lnTo>
                  <a:lnTo>
                    <a:pt x="353" y="291"/>
                  </a:lnTo>
                  <a:lnTo>
                    <a:pt x="339" y="299"/>
                  </a:lnTo>
                  <a:lnTo>
                    <a:pt x="325" y="306"/>
                  </a:lnTo>
                  <a:lnTo>
                    <a:pt x="311" y="315"/>
                  </a:lnTo>
                  <a:lnTo>
                    <a:pt x="299" y="325"/>
                  </a:lnTo>
                  <a:lnTo>
                    <a:pt x="277" y="338"/>
                  </a:lnTo>
                  <a:lnTo>
                    <a:pt x="252" y="354"/>
                  </a:lnTo>
                  <a:lnTo>
                    <a:pt x="248" y="358"/>
                  </a:lnTo>
                  <a:lnTo>
                    <a:pt x="242" y="361"/>
                  </a:lnTo>
                  <a:lnTo>
                    <a:pt x="239" y="365"/>
                  </a:lnTo>
                  <a:lnTo>
                    <a:pt x="237" y="369"/>
                  </a:lnTo>
                  <a:lnTo>
                    <a:pt x="237" y="372"/>
                  </a:lnTo>
                  <a:lnTo>
                    <a:pt x="238" y="375"/>
                  </a:lnTo>
                  <a:lnTo>
                    <a:pt x="241" y="378"/>
                  </a:lnTo>
                  <a:lnTo>
                    <a:pt x="245" y="381"/>
                  </a:lnTo>
                  <a:lnTo>
                    <a:pt x="245" y="391"/>
                  </a:lnTo>
                  <a:lnTo>
                    <a:pt x="245" y="400"/>
                  </a:lnTo>
                  <a:lnTo>
                    <a:pt x="243" y="413"/>
                  </a:lnTo>
                  <a:lnTo>
                    <a:pt x="240" y="424"/>
                  </a:lnTo>
                  <a:lnTo>
                    <a:pt x="238" y="430"/>
                  </a:lnTo>
                  <a:lnTo>
                    <a:pt x="238" y="436"/>
                  </a:lnTo>
                  <a:lnTo>
                    <a:pt x="238" y="443"/>
                  </a:lnTo>
                  <a:lnTo>
                    <a:pt x="239" y="449"/>
                  </a:lnTo>
                  <a:lnTo>
                    <a:pt x="243" y="456"/>
                  </a:lnTo>
                  <a:lnTo>
                    <a:pt x="249" y="461"/>
                  </a:lnTo>
                  <a:lnTo>
                    <a:pt x="255" y="465"/>
                  </a:lnTo>
                  <a:lnTo>
                    <a:pt x="262" y="468"/>
                  </a:lnTo>
                  <a:lnTo>
                    <a:pt x="277" y="473"/>
                  </a:lnTo>
                  <a:lnTo>
                    <a:pt x="293" y="477"/>
                  </a:lnTo>
                  <a:lnTo>
                    <a:pt x="308" y="480"/>
                  </a:lnTo>
                  <a:lnTo>
                    <a:pt x="320" y="485"/>
                  </a:lnTo>
                  <a:lnTo>
                    <a:pt x="326" y="488"/>
                  </a:lnTo>
                  <a:lnTo>
                    <a:pt x="329" y="492"/>
                  </a:lnTo>
                  <a:lnTo>
                    <a:pt x="331" y="499"/>
                  </a:lnTo>
                  <a:lnTo>
                    <a:pt x="332" y="505"/>
                  </a:lnTo>
                  <a:lnTo>
                    <a:pt x="332" y="517"/>
                  </a:lnTo>
                  <a:lnTo>
                    <a:pt x="332" y="529"/>
                  </a:lnTo>
                  <a:lnTo>
                    <a:pt x="321" y="530"/>
                  </a:lnTo>
                  <a:lnTo>
                    <a:pt x="310" y="531"/>
                  </a:lnTo>
                  <a:lnTo>
                    <a:pt x="299" y="534"/>
                  </a:lnTo>
                  <a:lnTo>
                    <a:pt x="289" y="537"/>
                  </a:lnTo>
                  <a:lnTo>
                    <a:pt x="280" y="542"/>
                  </a:lnTo>
                  <a:lnTo>
                    <a:pt x="272" y="547"/>
                  </a:lnTo>
                  <a:lnTo>
                    <a:pt x="270" y="551"/>
                  </a:lnTo>
                  <a:lnTo>
                    <a:pt x="267" y="554"/>
                  </a:lnTo>
                  <a:lnTo>
                    <a:pt x="266" y="557"/>
                  </a:lnTo>
                  <a:lnTo>
                    <a:pt x="265" y="560"/>
                  </a:lnTo>
                  <a:lnTo>
                    <a:pt x="264" y="576"/>
                  </a:lnTo>
                  <a:lnTo>
                    <a:pt x="262" y="593"/>
                  </a:lnTo>
                  <a:lnTo>
                    <a:pt x="258" y="612"/>
                  </a:lnTo>
                  <a:lnTo>
                    <a:pt x="252" y="631"/>
                  </a:lnTo>
                  <a:lnTo>
                    <a:pt x="248" y="651"/>
                  </a:lnTo>
                  <a:lnTo>
                    <a:pt x="243" y="673"/>
                  </a:lnTo>
                  <a:lnTo>
                    <a:pt x="240" y="695"/>
                  </a:lnTo>
                  <a:lnTo>
                    <a:pt x="239" y="721"/>
                  </a:lnTo>
                  <a:lnTo>
                    <a:pt x="224" y="721"/>
                  </a:lnTo>
                  <a:lnTo>
                    <a:pt x="206" y="722"/>
                  </a:lnTo>
                  <a:lnTo>
                    <a:pt x="189" y="724"/>
                  </a:lnTo>
                  <a:lnTo>
                    <a:pt x="173" y="727"/>
                  </a:lnTo>
                  <a:lnTo>
                    <a:pt x="166" y="730"/>
                  </a:lnTo>
                  <a:lnTo>
                    <a:pt x="161" y="732"/>
                  </a:lnTo>
                  <a:lnTo>
                    <a:pt x="155" y="735"/>
                  </a:lnTo>
                  <a:lnTo>
                    <a:pt x="152" y="738"/>
                  </a:lnTo>
                  <a:lnTo>
                    <a:pt x="150" y="742"/>
                  </a:lnTo>
                  <a:lnTo>
                    <a:pt x="149" y="747"/>
                  </a:lnTo>
                  <a:lnTo>
                    <a:pt x="150" y="751"/>
                  </a:lnTo>
                  <a:lnTo>
                    <a:pt x="153" y="757"/>
                  </a:lnTo>
                  <a:lnTo>
                    <a:pt x="142" y="757"/>
                  </a:lnTo>
                  <a:lnTo>
                    <a:pt x="127" y="757"/>
                  </a:lnTo>
                  <a:lnTo>
                    <a:pt x="113" y="757"/>
                  </a:lnTo>
                  <a:lnTo>
                    <a:pt x="106" y="757"/>
                  </a:lnTo>
                  <a:lnTo>
                    <a:pt x="104" y="757"/>
                  </a:lnTo>
                  <a:lnTo>
                    <a:pt x="101" y="756"/>
                  </a:lnTo>
                  <a:lnTo>
                    <a:pt x="98" y="754"/>
                  </a:lnTo>
                  <a:lnTo>
                    <a:pt x="95" y="752"/>
                  </a:lnTo>
                  <a:lnTo>
                    <a:pt x="90" y="746"/>
                  </a:lnTo>
                  <a:lnTo>
                    <a:pt x="84" y="738"/>
                  </a:lnTo>
                  <a:lnTo>
                    <a:pt x="77" y="729"/>
                  </a:lnTo>
                  <a:lnTo>
                    <a:pt x="71" y="718"/>
                  </a:lnTo>
                  <a:lnTo>
                    <a:pt x="65" y="706"/>
                  </a:lnTo>
                  <a:lnTo>
                    <a:pt x="60" y="693"/>
                  </a:lnTo>
                  <a:lnTo>
                    <a:pt x="49" y="667"/>
                  </a:lnTo>
                  <a:lnTo>
                    <a:pt x="41" y="640"/>
                  </a:lnTo>
                  <a:lnTo>
                    <a:pt x="38" y="628"/>
                  </a:lnTo>
                  <a:lnTo>
                    <a:pt x="35" y="616"/>
                  </a:lnTo>
                  <a:lnTo>
                    <a:pt x="34" y="606"/>
                  </a:lnTo>
                  <a:lnTo>
                    <a:pt x="34" y="597"/>
                  </a:lnTo>
                  <a:lnTo>
                    <a:pt x="27" y="596"/>
                  </a:lnTo>
                  <a:lnTo>
                    <a:pt x="22" y="594"/>
                  </a:lnTo>
                  <a:lnTo>
                    <a:pt x="17" y="590"/>
                  </a:lnTo>
                  <a:lnTo>
                    <a:pt x="14" y="586"/>
                  </a:lnTo>
                  <a:lnTo>
                    <a:pt x="8" y="576"/>
                  </a:lnTo>
                  <a:lnTo>
                    <a:pt x="0" y="566"/>
                  </a:lnTo>
                  <a:lnTo>
                    <a:pt x="9" y="563"/>
                  </a:lnTo>
                  <a:lnTo>
                    <a:pt x="19" y="561"/>
                  </a:lnTo>
                  <a:lnTo>
                    <a:pt x="27" y="560"/>
                  </a:lnTo>
                  <a:lnTo>
                    <a:pt x="34" y="560"/>
                  </a:lnTo>
                  <a:lnTo>
                    <a:pt x="34" y="548"/>
                  </a:lnTo>
                  <a:lnTo>
                    <a:pt x="36" y="538"/>
                  </a:lnTo>
                  <a:lnTo>
                    <a:pt x="38" y="528"/>
                  </a:lnTo>
                  <a:lnTo>
                    <a:pt x="42" y="519"/>
                  </a:lnTo>
                  <a:lnTo>
                    <a:pt x="47" y="511"/>
                  </a:lnTo>
                  <a:lnTo>
                    <a:pt x="53" y="504"/>
                  </a:lnTo>
                  <a:lnTo>
                    <a:pt x="59" y="498"/>
                  </a:lnTo>
                  <a:lnTo>
                    <a:pt x="67" y="492"/>
                  </a:lnTo>
                  <a:lnTo>
                    <a:pt x="62" y="480"/>
                  </a:lnTo>
                  <a:lnTo>
                    <a:pt x="61" y="471"/>
                  </a:lnTo>
                  <a:lnTo>
                    <a:pt x="61" y="464"/>
                  </a:lnTo>
                  <a:lnTo>
                    <a:pt x="61" y="457"/>
                  </a:lnTo>
                  <a:lnTo>
                    <a:pt x="63" y="450"/>
                  </a:lnTo>
                  <a:lnTo>
                    <a:pt x="64" y="441"/>
                  </a:lnTo>
                  <a:lnTo>
                    <a:pt x="65" y="428"/>
                  </a:lnTo>
                  <a:lnTo>
                    <a:pt x="67" y="412"/>
                  </a:lnTo>
                  <a:lnTo>
                    <a:pt x="62" y="410"/>
                  </a:lnTo>
                  <a:lnTo>
                    <a:pt x="58" y="408"/>
                  </a:lnTo>
                  <a:lnTo>
                    <a:pt x="54" y="404"/>
                  </a:lnTo>
                  <a:lnTo>
                    <a:pt x="51" y="400"/>
                  </a:lnTo>
                  <a:lnTo>
                    <a:pt x="47" y="390"/>
                  </a:lnTo>
                  <a:lnTo>
                    <a:pt x="43" y="377"/>
                  </a:lnTo>
                  <a:lnTo>
                    <a:pt x="40" y="354"/>
                  </a:lnTo>
                  <a:lnTo>
                    <a:pt x="40" y="338"/>
                  </a:lnTo>
                  <a:lnTo>
                    <a:pt x="60" y="277"/>
                  </a:lnTo>
                  <a:lnTo>
                    <a:pt x="74" y="276"/>
                  </a:lnTo>
                  <a:lnTo>
                    <a:pt x="88" y="275"/>
                  </a:lnTo>
                  <a:lnTo>
                    <a:pt x="94" y="274"/>
                  </a:lnTo>
                  <a:lnTo>
                    <a:pt x="99" y="274"/>
                  </a:lnTo>
                  <a:lnTo>
                    <a:pt x="103" y="275"/>
                  </a:lnTo>
                  <a:lnTo>
                    <a:pt x="106" y="277"/>
                  </a:lnTo>
                  <a:lnTo>
                    <a:pt x="107" y="261"/>
                  </a:lnTo>
                  <a:lnTo>
                    <a:pt x="109" y="247"/>
                  </a:lnTo>
                  <a:lnTo>
                    <a:pt x="113" y="234"/>
                  </a:lnTo>
                  <a:lnTo>
                    <a:pt x="118" y="222"/>
                  </a:lnTo>
                  <a:lnTo>
                    <a:pt x="124" y="211"/>
                  </a:lnTo>
                  <a:lnTo>
                    <a:pt x="130" y="201"/>
                  </a:lnTo>
                  <a:lnTo>
                    <a:pt x="137" y="192"/>
                  </a:lnTo>
                  <a:lnTo>
                    <a:pt x="144" y="183"/>
                  </a:lnTo>
                  <a:lnTo>
                    <a:pt x="160" y="168"/>
                  </a:lnTo>
                  <a:lnTo>
                    <a:pt x="173" y="152"/>
                  </a:lnTo>
                  <a:lnTo>
                    <a:pt x="180" y="145"/>
                  </a:lnTo>
                  <a:lnTo>
                    <a:pt x="185" y="138"/>
                  </a:lnTo>
                  <a:lnTo>
                    <a:pt x="189" y="130"/>
                  </a:lnTo>
                  <a:lnTo>
                    <a:pt x="193" y="123"/>
                  </a:lnTo>
                  <a:lnTo>
                    <a:pt x="198" y="111"/>
                  </a:lnTo>
                  <a:lnTo>
                    <a:pt x="205" y="97"/>
                  </a:lnTo>
                  <a:lnTo>
                    <a:pt x="213" y="83"/>
                  </a:lnTo>
                  <a:lnTo>
                    <a:pt x="220" y="71"/>
                  </a:lnTo>
                  <a:lnTo>
                    <a:pt x="228" y="60"/>
                  </a:lnTo>
                  <a:lnTo>
                    <a:pt x="237" y="51"/>
                  </a:lnTo>
                  <a:lnTo>
                    <a:pt x="241" y="47"/>
                  </a:lnTo>
                  <a:lnTo>
                    <a:pt x="244" y="44"/>
                  </a:lnTo>
                  <a:lnTo>
                    <a:pt x="249" y="43"/>
                  </a:lnTo>
                  <a:lnTo>
                    <a:pt x="252" y="42"/>
                  </a:lnTo>
                  <a:lnTo>
                    <a:pt x="272" y="36"/>
                  </a:lnTo>
                  <a:lnTo>
                    <a:pt x="291" y="32"/>
                  </a:lnTo>
                  <a:lnTo>
                    <a:pt x="309" y="29"/>
                  </a:lnTo>
                  <a:lnTo>
                    <a:pt x="327" y="25"/>
                  </a:lnTo>
                  <a:lnTo>
                    <a:pt x="344" y="22"/>
                  </a:lnTo>
                  <a:lnTo>
                    <a:pt x="361" y="16"/>
                  </a:lnTo>
                  <a:lnTo>
                    <a:pt x="368" y="13"/>
                  </a:lnTo>
                  <a:lnTo>
                    <a:pt x="376" y="9"/>
                  </a:lnTo>
                  <a:lnTo>
                    <a:pt x="384" y="5"/>
                  </a:lnTo>
                  <a:lnTo>
                    <a:pt x="392" y="0"/>
                  </a:lnTo>
                  <a:lnTo>
                    <a:pt x="401" y="5"/>
                  </a:lnTo>
                  <a:lnTo>
                    <a:pt x="409" y="11"/>
                  </a:lnTo>
                  <a:lnTo>
                    <a:pt x="416" y="18"/>
                  </a:lnTo>
                  <a:lnTo>
                    <a:pt x="423" y="25"/>
                  </a:lnTo>
                  <a:lnTo>
                    <a:pt x="431" y="32"/>
                  </a:lnTo>
                  <a:lnTo>
                    <a:pt x="441" y="37"/>
                  </a:lnTo>
                  <a:lnTo>
                    <a:pt x="445" y="39"/>
                  </a:lnTo>
                  <a:lnTo>
                    <a:pt x="452" y="41"/>
                  </a:lnTo>
                  <a:lnTo>
                    <a:pt x="457" y="42"/>
                  </a:lnTo>
                  <a:lnTo>
                    <a:pt x="465" y="42"/>
                  </a:lnTo>
                  <a:lnTo>
                    <a:pt x="487" y="72"/>
                  </a:lnTo>
                  <a:lnTo>
                    <a:pt x="508" y="102"/>
                  </a:lnTo>
                  <a:lnTo>
                    <a:pt x="513" y="111"/>
                  </a:lnTo>
                  <a:lnTo>
                    <a:pt x="518" y="120"/>
                  </a:lnTo>
                  <a:lnTo>
                    <a:pt x="521" y="129"/>
                  </a:lnTo>
                  <a:lnTo>
                    <a:pt x="524" y="139"/>
                  </a:lnTo>
                  <a:lnTo>
                    <a:pt x="528" y="150"/>
                  </a:lnTo>
                  <a:lnTo>
                    <a:pt x="530" y="163"/>
                  </a:lnTo>
                  <a:lnTo>
                    <a:pt x="531" y="176"/>
                  </a:lnTo>
                  <a:lnTo>
                    <a:pt x="531" y="19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82" name="Freeform 244">
              <a:extLst>
                <a:ext uri="{FF2B5EF4-FFF2-40B4-BE49-F238E27FC236}">
                  <a16:creationId xmlns:a16="http://schemas.microsoft.com/office/drawing/2014/main" id="{75DEBF30-9B19-FD41-AF49-E24749D5C420}"/>
                </a:ext>
              </a:extLst>
            </p:cNvPr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6120904" y="2639483"/>
              <a:ext cx="32927" cy="63485"/>
            </a:xfrm>
            <a:custGeom>
              <a:avLst/>
              <a:gdLst>
                <a:gd name="T0" fmla="*/ 0 w 60"/>
                <a:gd name="T1" fmla="*/ 41462 h 51"/>
                <a:gd name="T2" fmla="*/ 2699 w 60"/>
                <a:gd name="T3" fmla="*/ 33618 h 51"/>
                <a:gd name="T4" fmla="*/ 6747 w 60"/>
                <a:gd name="T5" fmla="*/ 21291 h 51"/>
                <a:gd name="T6" fmla="*/ 8996 w 60"/>
                <a:gd name="T7" fmla="*/ 14568 h 51"/>
                <a:gd name="T8" fmla="*/ 12145 w 60"/>
                <a:gd name="T9" fmla="*/ 8965 h 51"/>
                <a:gd name="T10" fmla="*/ 14843 w 60"/>
                <a:gd name="T11" fmla="*/ 4482 h 51"/>
                <a:gd name="T12" fmla="*/ 17992 w 60"/>
                <a:gd name="T13" fmla="*/ 0 h 51"/>
                <a:gd name="T14" fmla="*/ 22490 w 60"/>
                <a:gd name="T15" fmla="*/ 7844 h 51"/>
                <a:gd name="T16" fmla="*/ 26988 w 60"/>
                <a:gd name="T17" fmla="*/ 14568 h 51"/>
                <a:gd name="T18" fmla="*/ 26538 w 60"/>
                <a:gd name="T19" fmla="*/ 22412 h 51"/>
                <a:gd name="T20" fmla="*/ 25189 w 60"/>
                <a:gd name="T21" fmla="*/ 32497 h 51"/>
                <a:gd name="T22" fmla="*/ 24289 w 60"/>
                <a:gd name="T23" fmla="*/ 38100 h 51"/>
                <a:gd name="T24" fmla="*/ 23390 w 60"/>
                <a:gd name="T25" fmla="*/ 42582 h 51"/>
                <a:gd name="T26" fmla="*/ 22040 w 60"/>
                <a:gd name="T27" fmla="*/ 47065 h 51"/>
                <a:gd name="T28" fmla="*/ 20241 w 60"/>
                <a:gd name="T29" fmla="*/ 50426 h 51"/>
                <a:gd name="T30" fmla="*/ 18442 w 60"/>
                <a:gd name="T31" fmla="*/ 53788 h 51"/>
                <a:gd name="T32" fmla="*/ 16643 w 60"/>
                <a:gd name="T33" fmla="*/ 56029 h 51"/>
                <a:gd name="T34" fmla="*/ 13944 w 60"/>
                <a:gd name="T35" fmla="*/ 57150 h 51"/>
                <a:gd name="T36" fmla="*/ 12145 w 60"/>
                <a:gd name="T37" fmla="*/ 57150 h 51"/>
                <a:gd name="T38" fmla="*/ 8996 w 60"/>
                <a:gd name="T39" fmla="*/ 56029 h 51"/>
                <a:gd name="T40" fmla="*/ 6747 w 60"/>
                <a:gd name="T41" fmla="*/ 52668 h 51"/>
                <a:gd name="T42" fmla="*/ 3149 w 60"/>
                <a:gd name="T43" fmla="*/ 48185 h 51"/>
                <a:gd name="T44" fmla="*/ 0 w 60"/>
                <a:gd name="T45" fmla="*/ 41462 h 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0" h="51">
                  <a:moveTo>
                    <a:pt x="0" y="37"/>
                  </a:moveTo>
                  <a:lnTo>
                    <a:pt x="6" y="30"/>
                  </a:lnTo>
                  <a:lnTo>
                    <a:pt x="15" y="19"/>
                  </a:lnTo>
                  <a:lnTo>
                    <a:pt x="20" y="13"/>
                  </a:lnTo>
                  <a:lnTo>
                    <a:pt x="27" y="8"/>
                  </a:lnTo>
                  <a:lnTo>
                    <a:pt x="33" y="4"/>
                  </a:lnTo>
                  <a:lnTo>
                    <a:pt x="40" y="0"/>
                  </a:lnTo>
                  <a:lnTo>
                    <a:pt x="50" y="7"/>
                  </a:lnTo>
                  <a:lnTo>
                    <a:pt x="60" y="13"/>
                  </a:lnTo>
                  <a:lnTo>
                    <a:pt x="59" y="20"/>
                  </a:lnTo>
                  <a:lnTo>
                    <a:pt x="56" y="29"/>
                  </a:lnTo>
                  <a:lnTo>
                    <a:pt x="54" y="34"/>
                  </a:lnTo>
                  <a:lnTo>
                    <a:pt x="52" y="38"/>
                  </a:lnTo>
                  <a:lnTo>
                    <a:pt x="49" y="42"/>
                  </a:lnTo>
                  <a:lnTo>
                    <a:pt x="45" y="45"/>
                  </a:lnTo>
                  <a:lnTo>
                    <a:pt x="41" y="48"/>
                  </a:lnTo>
                  <a:lnTo>
                    <a:pt x="37" y="50"/>
                  </a:lnTo>
                  <a:lnTo>
                    <a:pt x="31" y="51"/>
                  </a:lnTo>
                  <a:lnTo>
                    <a:pt x="27" y="51"/>
                  </a:lnTo>
                  <a:lnTo>
                    <a:pt x="20" y="50"/>
                  </a:lnTo>
                  <a:lnTo>
                    <a:pt x="15" y="47"/>
                  </a:lnTo>
                  <a:lnTo>
                    <a:pt x="7" y="43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83" name="Freeform 245">
              <a:extLst>
                <a:ext uri="{FF2B5EF4-FFF2-40B4-BE49-F238E27FC236}">
                  <a16:creationId xmlns:a16="http://schemas.microsoft.com/office/drawing/2014/main" id="{A36A323F-E5DF-8749-9AC9-B372E92C875C}"/>
                </a:ext>
              </a:extLst>
            </p:cNvPr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5563844" y="2723317"/>
              <a:ext cx="34864" cy="63485"/>
            </a:xfrm>
            <a:custGeom>
              <a:avLst/>
              <a:gdLst>
                <a:gd name="T0" fmla="*/ 25544 w 66"/>
                <a:gd name="T1" fmla="*/ 53788 h 51"/>
                <a:gd name="T2" fmla="*/ 18184 w 66"/>
                <a:gd name="T3" fmla="*/ 56029 h 51"/>
                <a:gd name="T4" fmla="*/ 9525 w 66"/>
                <a:gd name="T5" fmla="*/ 57150 h 51"/>
                <a:gd name="T6" fmla="*/ 7360 w 66"/>
                <a:gd name="T7" fmla="*/ 56029 h 51"/>
                <a:gd name="T8" fmla="*/ 5628 w 66"/>
                <a:gd name="T9" fmla="*/ 54909 h 51"/>
                <a:gd name="T10" fmla="*/ 4330 w 66"/>
                <a:gd name="T11" fmla="*/ 53788 h 51"/>
                <a:gd name="T12" fmla="*/ 3031 w 66"/>
                <a:gd name="T13" fmla="*/ 51547 h 51"/>
                <a:gd name="T14" fmla="*/ 1299 w 66"/>
                <a:gd name="T15" fmla="*/ 48185 h 51"/>
                <a:gd name="T16" fmla="*/ 433 w 66"/>
                <a:gd name="T17" fmla="*/ 44824 h 51"/>
                <a:gd name="T18" fmla="*/ 0 w 66"/>
                <a:gd name="T19" fmla="*/ 39221 h 51"/>
                <a:gd name="T20" fmla="*/ 0 w 66"/>
                <a:gd name="T21" fmla="*/ 33618 h 51"/>
                <a:gd name="T22" fmla="*/ 1732 w 66"/>
                <a:gd name="T23" fmla="*/ 32497 h 51"/>
                <a:gd name="T24" fmla="*/ 4330 w 66"/>
                <a:gd name="T25" fmla="*/ 30256 h 51"/>
                <a:gd name="T26" fmla="*/ 6061 w 66"/>
                <a:gd name="T27" fmla="*/ 26894 h 51"/>
                <a:gd name="T28" fmla="*/ 8226 w 66"/>
                <a:gd name="T29" fmla="*/ 22412 h 51"/>
                <a:gd name="T30" fmla="*/ 11257 w 66"/>
                <a:gd name="T31" fmla="*/ 11206 h 51"/>
                <a:gd name="T32" fmla="*/ 14288 w 66"/>
                <a:gd name="T33" fmla="*/ 0 h 51"/>
                <a:gd name="T34" fmla="*/ 19916 w 66"/>
                <a:gd name="T35" fmla="*/ 1121 h 51"/>
                <a:gd name="T36" fmla="*/ 22514 w 66"/>
                <a:gd name="T37" fmla="*/ 2241 h 51"/>
                <a:gd name="T38" fmla="*/ 24245 w 66"/>
                <a:gd name="T39" fmla="*/ 3362 h 51"/>
                <a:gd name="T40" fmla="*/ 28575 w 66"/>
                <a:gd name="T41" fmla="*/ 0 h 51"/>
                <a:gd name="T42" fmla="*/ 28142 w 66"/>
                <a:gd name="T43" fmla="*/ 14568 h 51"/>
                <a:gd name="T44" fmla="*/ 27276 w 66"/>
                <a:gd name="T45" fmla="*/ 26894 h 51"/>
                <a:gd name="T46" fmla="*/ 25977 w 66"/>
                <a:gd name="T47" fmla="*/ 40341 h 51"/>
                <a:gd name="T48" fmla="*/ 25544 w 66"/>
                <a:gd name="T49" fmla="*/ 53788 h 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6" h="51">
                  <a:moveTo>
                    <a:pt x="59" y="48"/>
                  </a:moveTo>
                  <a:lnTo>
                    <a:pt x="42" y="50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3" y="49"/>
                  </a:lnTo>
                  <a:lnTo>
                    <a:pt x="10" y="48"/>
                  </a:lnTo>
                  <a:lnTo>
                    <a:pt x="7" y="46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0" y="30"/>
                  </a:lnTo>
                  <a:lnTo>
                    <a:pt x="4" y="29"/>
                  </a:lnTo>
                  <a:lnTo>
                    <a:pt x="10" y="27"/>
                  </a:lnTo>
                  <a:lnTo>
                    <a:pt x="14" y="24"/>
                  </a:lnTo>
                  <a:lnTo>
                    <a:pt x="19" y="20"/>
                  </a:lnTo>
                  <a:lnTo>
                    <a:pt x="26" y="10"/>
                  </a:lnTo>
                  <a:lnTo>
                    <a:pt x="33" y="0"/>
                  </a:lnTo>
                  <a:lnTo>
                    <a:pt x="46" y="1"/>
                  </a:lnTo>
                  <a:lnTo>
                    <a:pt x="52" y="2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65" y="13"/>
                  </a:lnTo>
                  <a:lnTo>
                    <a:pt x="63" y="24"/>
                  </a:lnTo>
                  <a:lnTo>
                    <a:pt x="60" y="36"/>
                  </a:lnTo>
                  <a:lnTo>
                    <a:pt x="59" y="4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84" name="Freeform 258">
              <a:extLst>
                <a:ext uri="{FF2B5EF4-FFF2-40B4-BE49-F238E27FC236}">
                  <a16:creationId xmlns:a16="http://schemas.microsoft.com/office/drawing/2014/main" id="{A7D6A319-0F44-5F40-8B7E-7B82B1B11453}"/>
                </a:ext>
              </a:extLst>
            </p:cNvPr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7213305" y="3736364"/>
              <a:ext cx="147203" cy="134024"/>
            </a:xfrm>
            <a:custGeom>
              <a:avLst/>
              <a:gdLst>
                <a:gd name="T0" fmla="*/ 0 w 286"/>
                <a:gd name="T1" fmla="*/ 58737 h 228"/>
                <a:gd name="T2" fmla="*/ 1687 w 286"/>
                <a:gd name="T3" fmla="*/ 57679 h 228"/>
                <a:gd name="T4" fmla="*/ 2953 w 286"/>
                <a:gd name="T5" fmla="*/ 57679 h 228"/>
                <a:gd name="T6" fmla="*/ 4219 w 286"/>
                <a:gd name="T7" fmla="*/ 58208 h 228"/>
                <a:gd name="T8" fmla="*/ 4640 w 286"/>
                <a:gd name="T9" fmla="*/ 58737 h 228"/>
                <a:gd name="T10" fmla="*/ 5062 w 286"/>
                <a:gd name="T11" fmla="*/ 61912 h 228"/>
                <a:gd name="T12" fmla="*/ 5484 w 286"/>
                <a:gd name="T13" fmla="*/ 65087 h 228"/>
                <a:gd name="T14" fmla="*/ 5906 w 286"/>
                <a:gd name="T15" fmla="*/ 67733 h 228"/>
                <a:gd name="T16" fmla="*/ 6750 w 286"/>
                <a:gd name="T17" fmla="*/ 69321 h 228"/>
                <a:gd name="T18" fmla="*/ 8015 w 286"/>
                <a:gd name="T19" fmla="*/ 70908 h 228"/>
                <a:gd name="T20" fmla="*/ 10124 w 286"/>
                <a:gd name="T21" fmla="*/ 71967 h 228"/>
                <a:gd name="T22" fmla="*/ 12234 w 286"/>
                <a:gd name="T23" fmla="*/ 72496 h 228"/>
                <a:gd name="T24" fmla="*/ 15609 w 286"/>
                <a:gd name="T25" fmla="*/ 73025 h 228"/>
                <a:gd name="T26" fmla="*/ 20249 w 286"/>
                <a:gd name="T27" fmla="*/ 73025 h 228"/>
                <a:gd name="T28" fmla="*/ 25311 w 286"/>
                <a:gd name="T29" fmla="*/ 71967 h 228"/>
                <a:gd name="T30" fmla="*/ 41342 w 286"/>
                <a:gd name="T31" fmla="*/ 68792 h 228"/>
                <a:gd name="T32" fmla="*/ 54419 w 286"/>
                <a:gd name="T33" fmla="*/ 64558 h 228"/>
                <a:gd name="T34" fmla="*/ 60325 w 286"/>
                <a:gd name="T35" fmla="*/ 62442 h 228"/>
                <a:gd name="T36" fmla="*/ 65809 w 286"/>
                <a:gd name="T37" fmla="*/ 60325 h 228"/>
                <a:gd name="T38" fmla="*/ 70449 w 286"/>
                <a:gd name="T39" fmla="*/ 57679 h 228"/>
                <a:gd name="T40" fmla="*/ 75090 w 286"/>
                <a:gd name="T41" fmla="*/ 54504 h 228"/>
                <a:gd name="T42" fmla="*/ 79308 w 286"/>
                <a:gd name="T43" fmla="*/ 50800 h 228"/>
                <a:gd name="T44" fmla="*/ 83527 w 286"/>
                <a:gd name="T45" fmla="*/ 46038 h 228"/>
                <a:gd name="T46" fmla="*/ 87745 w 286"/>
                <a:gd name="T47" fmla="*/ 41275 h 228"/>
                <a:gd name="T48" fmla="*/ 92386 w 286"/>
                <a:gd name="T49" fmla="*/ 34396 h 228"/>
                <a:gd name="T50" fmla="*/ 96604 w 286"/>
                <a:gd name="T51" fmla="*/ 27517 h 228"/>
                <a:gd name="T52" fmla="*/ 101667 w 286"/>
                <a:gd name="T53" fmla="*/ 19579 h 228"/>
                <a:gd name="T54" fmla="*/ 106729 w 286"/>
                <a:gd name="T55" fmla="*/ 10583 h 228"/>
                <a:gd name="T56" fmla="*/ 112213 w 286"/>
                <a:gd name="T57" fmla="*/ 0 h 228"/>
                <a:gd name="T58" fmla="*/ 113900 w 286"/>
                <a:gd name="T59" fmla="*/ 3704 h 228"/>
                <a:gd name="T60" fmla="*/ 115588 w 286"/>
                <a:gd name="T61" fmla="*/ 6879 h 228"/>
                <a:gd name="T62" fmla="*/ 116431 w 286"/>
                <a:gd name="T63" fmla="*/ 10583 h 228"/>
                <a:gd name="T64" fmla="*/ 117697 w 286"/>
                <a:gd name="T65" fmla="*/ 14287 h 228"/>
                <a:gd name="T66" fmla="*/ 118963 w 286"/>
                <a:gd name="T67" fmla="*/ 22225 h 228"/>
                <a:gd name="T68" fmla="*/ 120650 w 286"/>
                <a:gd name="T69" fmla="*/ 32808 h 228"/>
                <a:gd name="T70" fmla="*/ 103776 w 286"/>
                <a:gd name="T71" fmla="*/ 104775 h 228"/>
                <a:gd name="T72" fmla="*/ 95339 w 286"/>
                <a:gd name="T73" fmla="*/ 120650 h 228"/>
                <a:gd name="T74" fmla="*/ 22358 w 286"/>
                <a:gd name="T75" fmla="*/ 111125 h 228"/>
                <a:gd name="T76" fmla="*/ 0 w 286"/>
                <a:gd name="T77" fmla="*/ 58737 h 22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86" h="228">
                  <a:moveTo>
                    <a:pt x="0" y="111"/>
                  </a:moveTo>
                  <a:lnTo>
                    <a:pt x="4" y="109"/>
                  </a:lnTo>
                  <a:lnTo>
                    <a:pt x="7" y="109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2" y="117"/>
                  </a:lnTo>
                  <a:lnTo>
                    <a:pt x="13" y="123"/>
                  </a:lnTo>
                  <a:lnTo>
                    <a:pt x="14" y="128"/>
                  </a:lnTo>
                  <a:lnTo>
                    <a:pt x="16" y="131"/>
                  </a:lnTo>
                  <a:lnTo>
                    <a:pt x="19" y="134"/>
                  </a:lnTo>
                  <a:lnTo>
                    <a:pt x="24" y="136"/>
                  </a:lnTo>
                  <a:lnTo>
                    <a:pt x="29" y="137"/>
                  </a:lnTo>
                  <a:lnTo>
                    <a:pt x="37" y="138"/>
                  </a:lnTo>
                  <a:lnTo>
                    <a:pt x="48" y="138"/>
                  </a:lnTo>
                  <a:lnTo>
                    <a:pt x="60" y="136"/>
                  </a:lnTo>
                  <a:lnTo>
                    <a:pt x="98" y="130"/>
                  </a:lnTo>
                  <a:lnTo>
                    <a:pt x="129" y="122"/>
                  </a:lnTo>
                  <a:lnTo>
                    <a:pt x="143" y="118"/>
                  </a:lnTo>
                  <a:lnTo>
                    <a:pt x="156" y="114"/>
                  </a:lnTo>
                  <a:lnTo>
                    <a:pt x="167" y="109"/>
                  </a:lnTo>
                  <a:lnTo>
                    <a:pt x="178" y="103"/>
                  </a:lnTo>
                  <a:lnTo>
                    <a:pt x="188" y="96"/>
                  </a:lnTo>
                  <a:lnTo>
                    <a:pt x="198" y="87"/>
                  </a:lnTo>
                  <a:lnTo>
                    <a:pt x="208" y="78"/>
                  </a:lnTo>
                  <a:lnTo>
                    <a:pt x="219" y="65"/>
                  </a:lnTo>
                  <a:lnTo>
                    <a:pt x="229" y="52"/>
                  </a:lnTo>
                  <a:lnTo>
                    <a:pt x="241" y="37"/>
                  </a:lnTo>
                  <a:lnTo>
                    <a:pt x="253" y="20"/>
                  </a:lnTo>
                  <a:lnTo>
                    <a:pt x="266" y="0"/>
                  </a:lnTo>
                  <a:lnTo>
                    <a:pt x="270" y="7"/>
                  </a:lnTo>
                  <a:lnTo>
                    <a:pt x="274" y="13"/>
                  </a:lnTo>
                  <a:lnTo>
                    <a:pt x="276" y="20"/>
                  </a:lnTo>
                  <a:lnTo>
                    <a:pt x="279" y="27"/>
                  </a:lnTo>
                  <a:lnTo>
                    <a:pt x="282" y="42"/>
                  </a:lnTo>
                  <a:lnTo>
                    <a:pt x="286" y="62"/>
                  </a:lnTo>
                  <a:lnTo>
                    <a:pt x="246" y="198"/>
                  </a:lnTo>
                  <a:lnTo>
                    <a:pt x="226" y="228"/>
                  </a:lnTo>
                  <a:lnTo>
                    <a:pt x="53" y="210"/>
                  </a:lnTo>
                  <a:lnTo>
                    <a:pt x="0" y="11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85" name="Freeform 278">
              <a:extLst>
                <a:ext uri="{FF2B5EF4-FFF2-40B4-BE49-F238E27FC236}">
                  <a16:creationId xmlns:a16="http://schemas.microsoft.com/office/drawing/2014/main" id="{6709D4F6-383A-324C-A377-FA78A1FCC08C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9285770" y="3300785"/>
              <a:ext cx="104592" cy="144605"/>
            </a:xfrm>
            <a:custGeom>
              <a:avLst/>
              <a:gdLst>
                <a:gd name="T0" fmla="*/ 7715 w 200"/>
                <a:gd name="T1" fmla="*/ 21696 h 246"/>
                <a:gd name="T2" fmla="*/ 12002 w 200"/>
                <a:gd name="T3" fmla="*/ 13758 h 246"/>
                <a:gd name="T4" fmla="*/ 16288 w 200"/>
                <a:gd name="T5" fmla="*/ 8467 h 246"/>
                <a:gd name="T6" fmla="*/ 21431 w 200"/>
                <a:gd name="T7" fmla="*/ 4763 h 246"/>
                <a:gd name="T8" fmla="*/ 31290 w 200"/>
                <a:gd name="T9" fmla="*/ 529 h 246"/>
                <a:gd name="T10" fmla="*/ 37719 w 200"/>
                <a:gd name="T11" fmla="*/ 6350 h 246"/>
                <a:gd name="T12" fmla="*/ 46292 w 200"/>
                <a:gd name="T13" fmla="*/ 17992 h 246"/>
                <a:gd name="T14" fmla="*/ 53578 w 200"/>
                <a:gd name="T15" fmla="*/ 26458 h 246"/>
                <a:gd name="T16" fmla="*/ 59579 w 200"/>
                <a:gd name="T17" fmla="*/ 30692 h 246"/>
                <a:gd name="T18" fmla="*/ 65151 w 200"/>
                <a:gd name="T19" fmla="*/ 33867 h 246"/>
                <a:gd name="T20" fmla="*/ 71152 w 200"/>
                <a:gd name="T21" fmla="*/ 35454 h 246"/>
                <a:gd name="T22" fmla="*/ 78867 w 200"/>
                <a:gd name="T23" fmla="*/ 50800 h 246"/>
                <a:gd name="T24" fmla="*/ 83582 w 200"/>
                <a:gd name="T25" fmla="*/ 72496 h 246"/>
                <a:gd name="T26" fmla="*/ 85296 w 200"/>
                <a:gd name="T27" fmla="*/ 87313 h 246"/>
                <a:gd name="T28" fmla="*/ 85725 w 200"/>
                <a:gd name="T29" fmla="*/ 97896 h 246"/>
                <a:gd name="T30" fmla="*/ 84868 w 200"/>
                <a:gd name="T31" fmla="*/ 104246 h 246"/>
                <a:gd name="T32" fmla="*/ 83582 w 200"/>
                <a:gd name="T33" fmla="*/ 109537 h 246"/>
                <a:gd name="T34" fmla="*/ 81010 w 200"/>
                <a:gd name="T35" fmla="*/ 113242 h 246"/>
                <a:gd name="T36" fmla="*/ 76724 w 200"/>
                <a:gd name="T37" fmla="*/ 116417 h 246"/>
                <a:gd name="T38" fmla="*/ 70295 w 200"/>
                <a:gd name="T39" fmla="*/ 118533 h 246"/>
                <a:gd name="T40" fmla="*/ 60008 w 200"/>
                <a:gd name="T41" fmla="*/ 118533 h 246"/>
                <a:gd name="T42" fmla="*/ 50578 w 200"/>
                <a:gd name="T43" fmla="*/ 121179 h 246"/>
                <a:gd name="T44" fmla="*/ 47577 w 200"/>
                <a:gd name="T45" fmla="*/ 124354 h 246"/>
                <a:gd name="T46" fmla="*/ 46292 w 200"/>
                <a:gd name="T47" fmla="*/ 128058 h 246"/>
                <a:gd name="T48" fmla="*/ 42005 w 200"/>
                <a:gd name="T49" fmla="*/ 129646 h 246"/>
                <a:gd name="T50" fmla="*/ 36433 w 200"/>
                <a:gd name="T51" fmla="*/ 127000 h 246"/>
                <a:gd name="T52" fmla="*/ 33004 w 200"/>
                <a:gd name="T53" fmla="*/ 121708 h 246"/>
                <a:gd name="T54" fmla="*/ 31290 w 200"/>
                <a:gd name="T55" fmla="*/ 114300 h 246"/>
                <a:gd name="T56" fmla="*/ 30861 w 200"/>
                <a:gd name="T57" fmla="*/ 101600 h 246"/>
                <a:gd name="T58" fmla="*/ 30432 w 200"/>
                <a:gd name="T59" fmla="*/ 88900 h 246"/>
                <a:gd name="T60" fmla="*/ 29575 w 200"/>
                <a:gd name="T61" fmla="*/ 81492 h 246"/>
                <a:gd name="T62" fmla="*/ 27432 w 200"/>
                <a:gd name="T63" fmla="*/ 75142 h 246"/>
                <a:gd name="T64" fmla="*/ 24003 w 200"/>
                <a:gd name="T65" fmla="*/ 70908 h 246"/>
                <a:gd name="T66" fmla="*/ 17145 w 200"/>
                <a:gd name="T67" fmla="*/ 66146 h 246"/>
                <a:gd name="T68" fmla="*/ 7715 w 200"/>
                <a:gd name="T69" fmla="*/ 60854 h 246"/>
                <a:gd name="T70" fmla="*/ 2572 w 200"/>
                <a:gd name="T71" fmla="*/ 56092 h 246"/>
                <a:gd name="T72" fmla="*/ 429 w 200"/>
                <a:gd name="T73" fmla="*/ 51858 h 246"/>
                <a:gd name="T74" fmla="*/ 429 w 200"/>
                <a:gd name="T75" fmla="*/ 46038 h 246"/>
                <a:gd name="T76" fmla="*/ 2143 w 200"/>
                <a:gd name="T77" fmla="*/ 41275 h 246"/>
                <a:gd name="T78" fmla="*/ 4286 w 200"/>
                <a:gd name="T79" fmla="*/ 35983 h 246"/>
                <a:gd name="T80" fmla="*/ 5572 w 200"/>
                <a:gd name="T81" fmla="*/ 29633 h 2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00" h="246">
                  <a:moveTo>
                    <a:pt x="13" y="49"/>
                  </a:moveTo>
                  <a:lnTo>
                    <a:pt x="18" y="41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4" y="12"/>
                  </a:lnTo>
                  <a:lnTo>
                    <a:pt x="50" y="9"/>
                  </a:lnTo>
                  <a:lnTo>
                    <a:pt x="54" y="6"/>
                  </a:lnTo>
                  <a:lnTo>
                    <a:pt x="73" y="1"/>
                  </a:lnTo>
                  <a:lnTo>
                    <a:pt x="80" y="0"/>
                  </a:lnTo>
                  <a:lnTo>
                    <a:pt x="88" y="12"/>
                  </a:lnTo>
                  <a:lnTo>
                    <a:pt x="98" y="23"/>
                  </a:lnTo>
                  <a:lnTo>
                    <a:pt x="108" y="34"/>
                  </a:lnTo>
                  <a:lnTo>
                    <a:pt x="119" y="46"/>
                  </a:lnTo>
                  <a:lnTo>
                    <a:pt x="125" y="50"/>
                  </a:lnTo>
                  <a:lnTo>
                    <a:pt x="132" y="54"/>
                  </a:lnTo>
                  <a:lnTo>
                    <a:pt x="139" y="58"/>
                  </a:lnTo>
                  <a:lnTo>
                    <a:pt x="145" y="61"/>
                  </a:lnTo>
                  <a:lnTo>
                    <a:pt x="152" y="64"/>
                  </a:lnTo>
                  <a:lnTo>
                    <a:pt x="158" y="66"/>
                  </a:lnTo>
                  <a:lnTo>
                    <a:pt x="166" y="67"/>
                  </a:lnTo>
                  <a:lnTo>
                    <a:pt x="174" y="67"/>
                  </a:lnTo>
                  <a:lnTo>
                    <a:pt x="184" y="96"/>
                  </a:lnTo>
                  <a:lnTo>
                    <a:pt x="191" y="123"/>
                  </a:lnTo>
                  <a:lnTo>
                    <a:pt x="195" y="137"/>
                  </a:lnTo>
                  <a:lnTo>
                    <a:pt x="198" y="151"/>
                  </a:lnTo>
                  <a:lnTo>
                    <a:pt x="199" y="165"/>
                  </a:lnTo>
                  <a:lnTo>
                    <a:pt x="200" y="178"/>
                  </a:lnTo>
                  <a:lnTo>
                    <a:pt x="200" y="185"/>
                  </a:lnTo>
                  <a:lnTo>
                    <a:pt x="199" y="192"/>
                  </a:lnTo>
                  <a:lnTo>
                    <a:pt x="198" y="197"/>
                  </a:lnTo>
                  <a:lnTo>
                    <a:pt x="196" y="202"/>
                  </a:lnTo>
                  <a:lnTo>
                    <a:pt x="195" y="207"/>
                  </a:lnTo>
                  <a:lnTo>
                    <a:pt x="192" y="211"/>
                  </a:lnTo>
                  <a:lnTo>
                    <a:pt x="189" y="214"/>
                  </a:lnTo>
                  <a:lnTo>
                    <a:pt x="186" y="216"/>
                  </a:lnTo>
                  <a:lnTo>
                    <a:pt x="179" y="220"/>
                  </a:lnTo>
                  <a:lnTo>
                    <a:pt x="173" y="222"/>
                  </a:lnTo>
                  <a:lnTo>
                    <a:pt x="164" y="224"/>
                  </a:lnTo>
                  <a:lnTo>
                    <a:pt x="156" y="224"/>
                  </a:lnTo>
                  <a:lnTo>
                    <a:pt x="140" y="224"/>
                  </a:lnTo>
                  <a:lnTo>
                    <a:pt x="124" y="226"/>
                  </a:lnTo>
                  <a:lnTo>
                    <a:pt x="118" y="229"/>
                  </a:lnTo>
                  <a:lnTo>
                    <a:pt x="112" y="232"/>
                  </a:lnTo>
                  <a:lnTo>
                    <a:pt x="111" y="235"/>
                  </a:lnTo>
                  <a:lnTo>
                    <a:pt x="109" y="238"/>
                  </a:lnTo>
                  <a:lnTo>
                    <a:pt x="108" y="242"/>
                  </a:lnTo>
                  <a:lnTo>
                    <a:pt x="107" y="246"/>
                  </a:lnTo>
                  <a:lnTo>
                    <a:pt x="98" y="245"/>
                  </a:lnTo>
                  <a:lnTo>
                    <a:pt x="90" y="243"/>
                  </a:lnTo>
                  <a:lnTo>
                    <a:pt x="85" y="240"/>
                  </a:lnTo>
                  <a:lnTo>
                    <a:pt x="80" y="235"/>
                  </a:lnTo>
                  <a:lnTo>
                    <a:pt x="77" y="230"/>
                  </a:lnTo>
                  <a:lnTo>
                    <a:pt x="75" y="223"/>
                  </a:lnTo>
                  <a:lnTo>
                    <a:pt x="73" y="216"/>
                  </a:lnTo>
                  <a:lnTo>
                    <a:pt x="72" y="209"/>
                  </a:lnTo>
                  <a:lnTo>
                    <a:pt x="72" y="192"/>
                  </a:lnTo>
                  <a:lnTo>
                    <a:pt x="72" y="176"/>
                  </a:lnTo>
                  <a:lnTo>
                    <a:pt x="71" y="168"/>
                  </a:lnTo>
                  <a:lnTo>
                    <a:pt x="71" y="161"/>
                  </a:lnTo>
                  <a:lnTo>
                    <a:pt x="69" y="154"/>
                  </a:lnTo>
                  <a:lnTo>
                    <a:pt x="67" y="148"/>
                  </a:lnTo>
                  <a:lnTo>
                    <a:pt x="64" y="142"/>
                  </a:lnTo>
                  <a:lnTo>
                    <a:pt x="61" y="137"/>
                  </a:lnTo>
                  <a:lnTo>
                    <a:pt x="56" y="134"/>
                  </a:lnTo>
                  <a:lnTo>
                    <a:pt x="51" y="130"/>
                  </a:lnTo>
                  <a:lnTo>
                    <a:pt x="40" y="125"/>
                  </a:lnTo>
                  <a:lnTo>
                    <a:pt x="29" y="120"/>
                  </a:lnTo>
                  <a:lnTo>
                    <a:pt x="18" y="115"/>
                  </a:lnTo>
                  <a:lnTo>
                    <a:pt x="9" y="110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98"/>
                  </a:lnTo>
                  <a:lnTo>
                    <a:pt x="0" y="93"/>
                  </a:lnTo>
                  <a:lnTo>
                    <a:pt x="1" y="87"/>
                  </a:lnTo>
                  <a:lnTo>
                    <a:pt x="3" y="83"/>
                  </a:lnTo>
                  <a:lnTo>
                    <a:pt x="5" y="78"/>
                  </a:lnTo>
                  <a:lnTo>
                    <a:pt x="7" y="73"/>
                  </a:lnTo>
                  <a:lnTo>
                    <a:pt x="10" y="68"/>
                  </a:lnTo>
                  <a:lnTo>
                    <a:pt x="12" y="62"/>
                  </a:lnTo>
                  <a:lnTo>
                    <a:pt x="13" y="56"/>
                  </a:lnTo>
                  <a:lnTo>
                    <a:pt x="13" y="4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86" name="Freeform 309">
              <a:extLst>
                <a:ext uri="{FF2B5EF4-FFF2-40B4-BE49-F238E27FC236}">
                  <a16:creationId xmlns:a16="http://schemas.microsoft.com/office/drawing/2014/main" id="{3D058510-3BED-0047-91FA-3AF4A649BA16}"/>
                </a:ext>
              </a:extLst>
            </p:cNvPr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9828097" y="4704510"/>
              <a:ext cx="29054" cy="63485"/>
            </a:xfrm>
            <a:custGeom>
              <a:avLst/>
              <a:gdLst>
                <a:gd name="T0" fmla="*/ 0 w 60"/>
                <a:gd name="T1" fmla="*/ 0 h 18"/>
                <a:gd name="T2" fmla="*/ 7541 w 60"/>
                <a:gd name="T3" fmla="*/ 12700 h 18"/>
                <a:gd name="T4" fmla="*/ 14685 w 60"/>
                <a:gd name="T5" fmla="*/ 28575 h 18"/>
                <a:gd name="T6" fmla="*/ 17860 w 60"/>
                <a:gd name="T7" fmla="*/ 34925 h 18"/>
                <a:gd name="T8" fmla="*/ 20241 w 60"/>
                <a:gd name="T9" fmla="*/ 41275 h 18"/>
                <a:gd name="T10" fmla="*/ 22225 w 60"/>
                <a:gd name="T11" fmla="*/ 50800 h 18"/>
                <a:gd name="T12" fmla="*/ 23813 w 60"/>
                <a:gd name="T13" fmla="*/ 57150 h 18"/>
                <a:gd name="T14" fmla="*/ 15082 w 60"/>
                <a:gd name="T15" fmla="*/ 57150 h 18"/>
                <a:gd name="T16" fmla="*/ 9128 w 60"/>
                <a:gd name="T17" fmla="*/ 57150 h 18"/>
                <a:gd name="T18" fmla="*/ 3969 w 60"/>
                <a:gd name="T19" fmla="*/ 57150 h 18"/>
                <a:gd name="T20" fmla="*/ 0 w 60"/>
                <a:gd name="T21" fmla="*/ 57150 h 18"/>
                <a:gd name="T22" fmla="*/ 0 w 60"/>
                <a:gd name="T23" fmla="*/ 0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" h="18">
                  <a:moveTo>
                    <a:pt x="0" y="0"/>
                  </a:moveTo>
                  <a:lnTo>
                    <a:pt x="19" y="4"/>
                  </a:lnTo>
                  <a:lnTo>
                    <a:pt x="37" y="9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38" y="18"/>
                  </a:lnTo>
                  <a:lnTo>
                    <a:pt x="23" y="18"/>
                  </a:lnTo>
                  <a:lnTo>
                    <a:pt x="10" y="18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87" name="Freeform 311">
              <a:extLst>
                <a:ext uri="{FF2B5EF4-FFF2-40B4-BE49-F238E27FC236}">
                  <a16:creationId xmlns:a16="http://schemas.microsoft.com/office/drawing/2014/main" id="{4740249E-0F3B-D74A-A515-40BF06DC929D}"/>
                </a:ext>
              </a:extLst>
            </p:cNvPr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9595671" y="4556378"/>
              <a:ext cx="9685" cy="63485"/>
            </a:xfrm>
            <a:custGeom>
              <a:avLst/>
              <a:gdLst>
                <a:gd name="T0" fmla="*/ 0 w 17"/>
                <a:gd name="T1" fmla="*/ 48986 h 42"/>
                <a:gd name="T2" fmla="*/ 6070 w 17"/>
                <a:gd name="T3" fmla="*/ 57150 h 42"/>
                <a:gd name="T4" fmla="*/ 6537 w 17"/>
                <a:gd name="T5" fmla="*/ 44904 h 42"/>
                <a:gd name="T6" fmla="*/ 7471 w 17"/>
                <a:gd name="T7" fmla="*/ 31296 h 42"/>
                <a:gd name="T8" fmla="*/ 7938 w 17"/>
                <a:gd name="T9" fmla="*/ 24493 h 42"/>
                <a:gd name="T10" fmla="*/ 7471 w 17"/>
                <a:gd name="T11" fmla="*/ 16329 h 42"/>
                <a:gd name="T12" fmla="*/ 7471 w 17"/>
                <a:gd name="T13" fmla="*/ 8164 h 42"/>
                <a:gd name="T14" fmla="*/ 6070 w 17"/>
                <a:gd name="T15" fmla="*/ 0 h 42"/>
                <a:gd name="T16" fmla="*/ 0 w 17"/>
                <a:gd name="T17" fmla="*/ 48986 h 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42">
                  <a:moveTo>
                    <a:pt x="0" y="36"/>
                  </a:moveTo>
                  <a:lnTo>
                    <a:pt x="13" y="42"/>
                  </a:lnTo>
                  <a:lnTo>
                    <a:pt x="14" y="33"/>
                  </a:lnTo>
                  <a:lnTo>
                    <a:pt x="16" y="23"/>
                  </a:lnTo>
                  <a:lnTo>
                    <a:pt x="17" y="18"/>
                  </a:lnTo>
                  <a:lnTo>
                    <a:pt x="16" y="12"/>
                  </a:lnTo>
                  <a:lnTo>
                    <a:pt x="16" y="6"/>
                  </a:lnTo>
                  <a:lnTo>
                    <a:pt x="13" y="0"/>
                  </a:lnTo>
                  <a:lnTo>
                    <a:pt x="0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88" name="Freeform 314">
              <a:extLst>
                <a:ext uri="{FF2B5EF4-FFF2-40B4-BE49-F238E27FC236}">
                  <a16:creationId xmlns:a16="http://schemas.microsoft.com/office/drawing/2014/main" id="{9044EB63-F0AA-FF49-A471-339FAB81EDF5}"/>
                </a:ext>
              </a:extLst>
            </p:cNvPr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9653777" y="4711564"/>
              <a:ext cx="13559" cy="63485"/>
            </a:xfrm>
            <a:custGeom>
              <a:avLst/>
              <a:gdLst>
                <a:gd name="T0" fmla="*/ 0 w 26"/>
                <a:gd name="T1" fmla="*/ 0 h 19"/>
                <a:gd name="T2" fmla="*/ 11113 w 26"/>
                <a:gd name="T3" fmla="*/ 57150 h 19"/>
                <a:gd name="T4" fmla="*/ 11113 w 26"/>
                <a:gd name="T5" fmla="*/ 27071 h 19"/>
                <a:gd name="T6" fmla="*/ 11113 w 26"/>
                <a:gd name="T7" fmla="*/ 0 h 19"/>
                <a:gd name="T8" fmla="*/ 6411 w 26"/>
                <a:gd name="T9" fmla="*/ 0 h 19"/>
                <a:gd name="T10" fmla="*/ 0 w 26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19">
                  <a:moveTo>
                    <a:pt x="0" y="0"/>
                  </a:moveTo>
                  <a:lnTo>
                    <a:pt x="26" y="19"/>
                  </a:lnTo>
                  <a:lnTo>
                    <a:pt x="26" y="9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89" name="Freeform 342">
              <a:extLst>
                <a:ext uri="{FF2B5EF4-FFF2-40B4-BE49-F238E27FC236}">
                  <a16:creationId xmlns:a16="http://schemas.microsoft.com/office/drawing/2014/main" id="{EDF6A5B1-4D5B-674A-A481-28571EF4B8C3}"/>
                </a:ext>
              </a:extLst>
            </p:cNvPr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6051177" y="2741765"/>
              <a:ext cx="269227" cy="197509"/>
            </a:xfrm>
            <a:custGeom>
              <a:avLst/>
              <a:gdLst>
                <a:gd name="T0" fmla="*/ 118852 w 505"/>
                <a:gd name="T1" fmla="*/ 18881 h 339"/>
                <a:gd name="T2" fmla="*/ 211487 w 505"/>
                <a:gd name="T3" fmla="*/ 45106 h 339"/>
                <a:gd name="T4" fmla="*/ 208865 w 505"/>
                <a:gd name="T5" fmla="*/ 57169 h 339"/>
                <a:gd name="T6" fmla="*/ 205806 w 505"/>
                <a:gd name="T7" fmla="*/ 67658 h 339"/>
                <a:gd name="T8" fmla="*/ 201437 w 505"/>
                <a:gd name="T9" fmla="*/ 76050 h 339"/>
                <a:gd name="T10" fmla="*/ 197067 w 505"/>
                <a:gd name="T11" fmla="*/ 80246 h 339"/>
                <a:gd name="T12" fmla="*/ 201437 w 505"/>
                <a:gd name="T13" fmla="*/ 96505 h 339"/>
                <a:gd name="T14" fmla="*/ 208428 w 505"/>
                <a:gd name="T15" fmla="*/ 112764 h 339"/>
                <a:gd name="T16" fmla="*/ 220663 w 505"/>
                <a:gd name="T17" fmla="*/ 135317 h 339"/>
                <a:gd name="T18" fmla="*/ 215420 w 505"/>
                <a:gd name="T19" fmla="*/ 142135 h 339"/>
                <a:gd name="T20" fmla="*/ 209302 w 505"/>
                <a:gd name="T21" fmla="*/ 153149 h 339"/>
                <a:gd name="T22" fmla="*/ 204496 w 505"/>
                <a:gd name="T23" fmla="*/ 164688 h 339"/>
                <a:gd name="T24" fmla="*/ 202748 w 505"/>
                <a:gd name="T25" fmla="*/ 177800 h 339"/>
                <a:gd name="T26" fmla="*/ 193572 w 505"/>
                <a:gd name="T27" fmla="*/ 177276 h 339"/>
                <a:gd name="T28" fmla="*/ 180900 w 505"/>
                <a:gd name="T29" fmla="*/ 175702 h 339"/>
                <a:gd name="T30" fmla="*/ 168228 w 505"/>
                <a:gd name="T31" fmla="*/ 173604 h 339"/>
                <a:gd name="T32" fmla="*/ 156430 w 505"/>
                <a:gd name="T33" fmla="*/ 170982 h 339"/>
                <a:gd name="T34" fmla="*/ 132835 w 505"/>
                <a:gd name="T35" fmla="*/ 170457 h 339"/>
                <a:gd name="T36" fmla="*/ 115356 w 505"/>
                <a:gd name="T37" fmla="*/ 168359 h 339"/>
                <a:gd name="T38" fmla="*/ 108365 w 505"/>
                <a:gd name="T39" fmla="*/ 166261 h 339"/>
                <a:gd name="T40" fmla="*/ 101374 w 505"/>
                <a:gd name="T41" fmla="*/ 162590 h 339"/>
                <a:gd name="T42" fmla="*/ 93072 w 505"/>
                <a:gd name="T43" fmla="*/ 157345 h 339"/>
                <a:gd name="T44" fmla="*/ 78652 w 505"/>
                <a:gd name="T45" fmla="*/ 151576 h 339"/>
                <a:gd name="T46" fmla="*/ 63796 w 505"/>
                <a:gd name="T47" fmla="*/ 143184 h 339"/>
                <a:gd name="T48" fmla="*/ 42822 w 505"/>
                <a:gd name="T49" fmla="*/ 130596 h 339"/>
                <a:gd name="T50" fmla="*/ 27091 w 505"/>
                <a:gd name="T51" fmla="*/ 108044 h 339"/>
                <a:gd name="T52" fmla="*/ 22722 w 505"/>
                <a:gd name="T53" fmla="*/ 88638 h 339"/>
                <a:gd name="T54" fmla="*/ 15730 w 505"/>
                <a:gd name="T55" fmla="*/ 65036 h 339"/>
                <a:gd name="T56" fmla="*/ 6554 w 505"/>
                <a:gd name="T57" fmla="*/ 43532 h 339"/>
                <a:gd name="T58" fmla="*/ 874 w 505"/>
                <a:gd name="T59" fmla="*/ 33567 h 339"/>
                <a:gd name="T60" fmla="*/ 2185 w 505"/>
                <a:gd name="T61" fmla="*/ 31994 h 339"/>
                <a:gd name="T62" fmla="*/ 4807 w 505"/>
                <a:gd name="T63" fmla="*/ 29371 h 339"/>
                <a:gd name="T64" fmla="*/ 4807 w 505"/>
                <a:gd name="T65" fmla="*/ 25175 h 339"/>
                <a:gd name="T66" fmla="*/ 4807 w 505"/>
                <a:gd name="T67" fmla="*/ 22553 h 339"/>
                <a:gd name="T68" fmla="*/ 14857 w 505"/>
                <a:gd name="T69" fmla="*/ 17832 h 339"/>
                <a:gd name="T70" fmla="*/ 31898 w 505"/>
                <a:gd name="T71" fmla="*/ 11539 h 339"/>
                <a:gd name="T72" fmla="*/ 55930 w 505"/>
                <a:gd name="T73" fmla="*/ 4196 h 339"/>
                <a:gd name="T74" fmla="*/ 75593 w 505"/>
                <a:gd name="T75" fmla="*/ 5769 h 339"/>
                <a:gd name="T76" fmla="*/ 82148 w 505"/>
                <a:gd name="T77" fmla="*/ 14686 h 339"/>
                <a:gd name="T78" fmla="*/ 87828 w 505"/>
                <a:gd name="T79" fmla="*/ 18357 h 339"/>
                <a:gd name="T80" fmla="*/ 95693 w 505"/>
                <a:gd name="T81" fmla="*/ 18881 h 339"/>
                <a:gd name="T82" fmla="*/ 104433 w 505"/>
                <a:gd name="T83" fmla="*/ 18881 h 339"/>
                <a:gd name="T84" fmla="*/ 113172 w 505"/>
                <a:gd name="T85" fmla="*/ 12588 h 3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05" h="339">
                  <a:moveTo>
                    <a:pt x="259" y="24"/>
                  </a:moveTo>
                  <a:lnTo>
                    <a:pt x="272" y="36"/>
                  </a:lnTo>
                  <a:lnTo>
                    <a:pt x="444" y="48"/>
                  </a:lnTo>
                  <a:lnTo>
                    <a:pt x="484" y="86"/>
                  </a:lnTo>
                  <a:lnTo>
                    <a:pt x="482" y="97"/>
                  </a:lnTo>
                  <a:lnTo>
                    <a:pt x="478" y="109"/>
                  </a:lnTo>
                  <a:lnTo>
                    <a:pt x="474" y="120"/>
                  </a:lnTo>
                  <a:lnTo>
                    <a:pt x="471" y="129"/>
                  </a:lnTo>
                  <a:lnTo>
                    <a:pt x="465" y="138"/>
                  </a:lnTo>
                  <a:lnTo>
                    <a:pt x="461" y="145"/>
                  </a:lnTo>
                  <a:lnTo>
                    <a:pt x="456" y="150"/>
                  </a:lnTo>
                  <a:lnTo>
                    <a:pt x="451" y="153"/>
                  </a:lnTo>
                  <a:lnTo>
                    <a:pt x="455" y="169"/>
                  </a:lnTo>
                  <a:lnTo>
                    <a:pt x="461" y="184"/>
                  </a:lnTo>
                  <a:lnTo>
                    <a:pt x="470" y="200"/>
                  </a:lnTo>
                  <a:lnTo>
                    <a:pt x="477" y="215"/>
                  </a:lnTo>
                  <a:lnTo>
                    <a:pt x="494" y="242"/>
                  </a:lnTo>
                  <a:lnTo>
                    <a:pt x="505" y="258"/>
                  </a:lnTo>
                  <a:lnTo>
                    <a:pt x="499" y="264"/>
                  </a:lnTo>
                  <a:lnTo>
                    <a:pt x="493" y="271"/>
                  </a:lnTo>
                  <a:lnTo>
                    <a:pt x="486" y="281"/>
                  </a:lnTo>
                  <a:lnTo>
                    <a:pt x="479" y="292"/>
                  </a:lnTo>
                  <a:lnTo>
                    <a:pt x="474" y="303"/>
                  </a:lnTo>
                  <a:lnTo>
                    <a:pt x="468" y="314"/>
                  </a:lnTo>
                  <a:lnTo>
                    <a:pt x="465" y="326"/>
                  </a:lnTo>
                  <a:lnTo>
                    <a:pt x="464" y="339"/>
                  </a:lnTo>
                  <a:lnTo>
                    <a:pt x="457" y="339"/>
                  </a:lnTo>
                  <a:lnTo>
                    <a:pt x="443" y="338"/>
                  </a:lnTo>
                  <a:lnTo>
                    <a:pt x="428" y="337"/>
                  </a:lnTo>
                  <a:lnTo>
                    <a:pt x="414" y="335"/>
                  </a:lnTo>
                  <a:lnTo>
                    <a:pt x="399" y="333"/>
                  </a:lnTo>
                  <a:lnTo>
                    <a:pt x="385" y="331"/>
                  </a:lnTo>
                  <a:lnTo>
                    <a:pt x="371" y="328"/>
                  </a:lnTo>
                  <a:lnTo>
                    <a:pt x="358" y="326"/>
                  </a:lnTo>
                  <a:lnTo>
                    <a:pt x="344" y="326"/>
                  </a:lnTo>
                  <a:lnTo>
                    <a:pt x="304" y="325"/>
                  </a:lnTo>
                  <a:lnTo>
                    <a:pt x="275" y="323"/>
                  </a:lnTo>
                  <a:lnTo>
                    <a:pt x="264" y="321"/>
                  </a:lnTo>
                  <a:lnTo>
                    <a:pt x="255" y="319"/>
                  </a:lnTo>
                  <a:lnTo>
                    <a:pt x="248" y="317"/>
                  </a:lnTo>
                  <a:lnTo>
                    <a:pt x="242" y="315"/>
                  </a:lnTo>
                  <a:lnTo>
                    <a:pt x="232" y="310"/>
                  </a:lnTo>
                  <a:lnTo>
                    <a:pt x="224" y="305"/>
                  </a:lnTo>
                  <a:lnTo>
                    <a:pt x="213" y="300"/>
                  </a:lnTo>
                  <a:lnTo>
                    <a:pt x="198" y="295"/>
                  </a:lnTo>
                  <a:lnTo>
                    <a:pt x="180" y="289"/>
                  </a:lnTo>
                  <a:lnTo>
                    <a:pt x="162" y="282"/>
                  </a:lnTo>
                  <a:lnTo>
                    <a:pt x="146" y="273"/>
                  </a:lnTo>
                  <a:lnTo>
                    <a:pt x="130" y="266"/>
                  </a:lnTo>
                  <a:lnTo>
                    <a:pt x="98" y="249"/>
                  </a:lnTo>
                  <a:lnTo>
                    <a:pt x="65" y="228"/>
                  </a:lnTo>
                  <a:lnTo>
                    <a:pt x="62" y="206"/>
                  </a:lnTo>
                  <a:lnTo>
                    <a:pt x="57" y="187"/>
                  </a:lnTo>
                  <a:lnTo>
                    <a:pt x="52" y="169"/>
                  </a:lnTo>
                  <a:lnTo>
                    <a:pt x="47" y="152"/>
                  </a:lnTo>
                  <a:lnTo>
                    <a:pt x="36" y="124"/>
                  </a:lnTo>
                  <a:lnTo>
                    <a:pt x="25" y="100"/>
                  </a:lnTo>
                  <a:lnTo>
                    <a:pt x="15" y="83"/>
                  </a:lnTo>
                  <a:lnTo>
                    <a:pt x="7" y="71"/>
                  </a:lnTo>
                  <a:lnTo>
                    <a:pt x="2" y="64"/>
                  </a:lnTo>
                  <a:lnTo>
                    <a:pt x="0" y="62"/>
                  </a:lnTo>
                  <a:lnTo>
                    <a:pt x="5" y="61"/>
                  </a:lnTo>
                  <a:lnTo>
                    <a:pt x="8" y="59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8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3" y="42"/>
                  </a:lnTo>
                  <a:lnTo>
                    <a:pt x="34" y="34"/>
                  </a:lnTo>
                  <a:lnTo>
                    <a:pt x="55" y="27"/>
                  </a:lnTo>
                  <a:lnTo>
                    <a:pt x="73" y="22"/>
                  </a:lnTo>
                  <a:lnTo>
                    <a:pt x="92" y="17"/>
                  </a:lnTo>
                  <a:lnTo>
                    <a:pt x="128" y="8"/>
                  </a:lnTo>
                  <a:lnTo>
                    <a:pt x="165" y="0"/>
                  </a:lnTo>
                  <a:lnTo>
                    <a:pt x="173" y="11"/>
                  </a:lnTo>
                  <a:lnTo>
                    <a:pt x="183" y="23"/>
                  </a:lnTo>
                  <a:lnTo>
                    <a:pt x="188" y="28"/>
                  </a:lnTo>
                  <a:lnTo>
                    <a:pt x="194" y="32"/>
                  </a:lnTo>
                  <a:lnTo>
                    <a:pt x="201" y="35"/>
                  </a:lnTo>
                  <a:lnTo>
                    <a:pt x="205" y="36"/>
                  </a:lnTo>
                  <a:lnTo>
                    <a:pt x="219" y="36"/>
                  </a:lnTo>
                  <a:lnTo>
                    <a:pt x="230" y="36"/>
                  </a:lnTo>
                  <a:lnTo>
                    <a:pt x="239" y="36"/>
                  </a:lnTo>
                  <a:lnTo>
                    <a:pt x="246" y="36"/>
                  </a:lnTo>
                  <a:lnTo>
                    <a:pt x="259" y="2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90" name="Freeform 343">
              <a:extLst>
                <a:ext uri="{FF2B5EF4-FFF2-40B4-BE49-F238E27FC236}">
                  <a16:creationId xmlns:a16="http://schemas.microsoft.com/office/drawing/2014/main" id="{57B78119-2C99-5E43-AAFB-601CCE00F556}"/>
                </a:ext>
              </a:extLst>
            </p:cNvPr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6128651" y="2969252"/>
              <a:ext cx="178193" cy="79357"/>
            </a:xfrm>
            <a:custGeom>
              <a:avLst/>
              <a:gdLst>
                <a:gd name="T0" fmla="*/ 134815 w 338"/>
                <a:gd name="T1" fmla="*/ 0 h 141"/>
                <a:gd name="T2" fmla="*/ 80371 w 338"/>
                <a:gd name="T3" fmla="*/ 0 h 141"/>
                <a:gd name="T4" fmla="*/ 72593 w 338"/>
                <a:gd name="T5" fmla="*/ 4053 h 141"/>
                <a:gd name="T6" fmla="*/ 62222 w 338"/>
                <a:gd name="T7" fmla="*/ 10640 h 141"/>
                <a:gd name="T8" fmla="*/ 57037 w 338"/>
                <a:gd name="T9" fmla="*/ 13680 h 141"/>
                <a:gd name="T10" fmla="*/ 51420 w 338"/>
                <a:gd name="T11" fmla="*/ 16213 h 141"/>
                <a:gd name="T12" fmla="*/ 48395 w 338"/>
                <a:gd name="T13" fmla="*/ 17226 h 141"/>
                <a:gd name="T14" fmla="*/ 45371 w 338"/>
                <a:gd name="T15" fmla="*/ 17733 h 141"/>
                <a:gd name="T16" fmla="*/ 42778 w 338"/>
                <a:gd name="T17" fmla="*/ 18239 h 141"/>
                <a:gd name="T18" fmla="*/ 40185 w 338"/>
                <a:gd name="T19" fmla="*/ 18746 h 141"/>
                <a:gd name="T20" fmla="*/ 38025 w 338"/>
                <a:gd name="T21" fmla="*/ 18239 h 141"/>
                <a:gd name="T22" fmla="*/ 36296 w 338"/>
                <a:gd name="T23" fmla="*/ 17733 h 141"/>
                <a:gd name="T24" fmla="*/ 33704 w 338"/>
                <a:gd name="T25" fmla="*/ 16213 h 141"/>
                <a:gd name="T26" fmla="*/ 31975 w 338"/>
                <a:gd name="T27" fmla="*/ 15200 h 141"/>
                <a:gd name="T28" fmla="*/ 28519 w 338"/>
                <a:gd name="T29" fmla="*/ 12160 h 141"/>
                <a:gd name="T30" fmla="*/ 25494 w 338"/>
                <a:gd name="T31" fmla="*/ 9120 h 141"/>
                <a:gd name="T32" fmla="*/ 21173 w 338"/>
                <a:gd name="T33" fmla="*/ 17226 h 141"/>
                <a:gd name="T34" fmla="*/ 15988 w 338"/>
                <a:gd name="T35" fmla="*/ 25839 h 141"/>
                <a:gd name="T36" fmla="*/ 12963 w 338"/>
                <a:gd name="T37" fmla="*/ 30399 h 141"/>
                <a:gd name="T38" fmla="*/ 9074 w 338"/>
                <a:gd name="T39" fmla="*/ 34452 h 141"/>
                <a:gd name="T40" fmla="*/ 4753 w 338"/>
                <a:gd name="T41" fmla="*/ 37999 h 141"/>
                <a:gd name="T42" fmla="*/ 0 w 338"/>
                <a:gd name="T43" fmla="*/ 40532 h 141"/>
                <a:gd name="T44" fmla="*/ 5185 w 338"/>
                <a:gd name="T45" fmla="*/ 45599 h 141"/>
                <a:gd name="T46" fmla="*/ 9938 w 338"/>
                <a:gd name="T47" fmla="*/ 50665 h 141"/>
                <a:gd name="T48" fmla="*/ 14259 w 338"/>
                <a:gd name="T49" fmla="*/ 54718 h 141"/>
                <a:gd name="T50" fmla="*/ 19012 w 338"/>
                <a:gd name="T51" fmla="*/ 58772 h 141"/>
                <a:gd name="T52" fmla="*/ 23766 w 338"/>
                <a:gd name="T53" fmla="*/ 61812 h 141"/>
                <a:gd name="T54" fmla="*/ 28519 w 338"/>
                <a:gd name="T55" fmla="*/ 65358 h 141"/>
                <a:gd name="T56" fmla="*/ 34136 w 338"/>
                <a:gd name="T57" fmla="*/ 68398 h 141"/>
                <a:gd name="T58" fmla="*/ 40185 w 338"/>
                <a:gd name="T59" fmla="*/ 71438 h 141"/>
                <a:gd name="T60" fmla="*/ 111914 w 338"/>
                <a:gd name="T61" fmla="*/ 71438 h 141"/>
                <a:gd name="T62" fmla="*/ 116235 w 338"/>
                <a:gd name="T63" fmla="*/ 62825 h 141"/>
                <a:gd name="T64" fmla="*/ 121420 w 338"/>
                <a:gd name="T65" fmla="*/ 54212 h 141"/>
                <a:gd name="T66" fmla="*/ 126173 w 338"/>
                <a:gd name="T67" fmla="*/ 46612 h 141"/>
                <a:gd name="T68" fmla="*/ 131359 w 338"/>
                <a:gd name="T69" fmla="*/ 39519 h 141"/>
                <a:gd name="T70" fmla="*/ 136112 w 338"/>
                <a:gd name="T71" fmla="*/ 32426 h 141"/>
                <a:gd name="T72" fmla="*/ 140001 w 338"/>
                <a:gd name="T73" fmla="*/ 24319 h 141"/>
                <a:gd name="T74" fmla="*/ 143889 w 338"/>
                <a:gd name="T75" fmla="*/ 17226 h 141"/>
                <a:gd name="T76" fmla="*/ 146050 w 338"/>
                <a:gd name="T77" fmla="*/ 9120 h 141"/>
                <a:gd name="T78" fmla="*/ 134815 w 338"/>
                <a:gd name="T79" fmla="*/ 0 h 1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38" h="141">
                  <a:moveTo>
                    <a:pt x="312" y="0"/>
                  </a:moveTo>
                  <a:lnTo>
                    <a:pt x="186" y="0"/>
                  </a:lnTo>
                  <a:lnTo>
                    <a:pt x="168" y="8"/>
                  </a:lnTo>
                  <a:lnTo>
                    <a:pt x="144" y="21"/>
                  </a:lnTo>
                  <a:lnTo>
                    <a:pt x="132" y="27"/>
                  </a:lnTo>
                  <a:lnTo>
                    <a:pt x="119" y="32"/>
                  </a:lnTo>
                  <a:lnTo>
                    <a:pt x="112" y="34"/>
                  </a:lnTo>
                  <a:lnTo>
                    <a:pt x="105" y="35"/>
                  </a:lnTo>
                  <a:lnTo>
                    <a:pt x="99" y="36"/>
                  </a:lnTo>
                  <a:lnTo>
                    <a:pt x="93" y="37"/>
                  </a:lnTo>
                  <a:lnTo>
                    <a:pt x="88" y="36"/>
                  </a:lnTo>
                  <a:lnTo>
                    <a:pt x="84" y="35"/>
                  </a:lnTo>
                  <a:lnTo>
                    <a:pt x="78" y="32"/>
                  </a:lnTo>
                  <a:lnTo>
                    <a:pt x="74" y="30"/>
                  </a:lnTo>
                  <a:lnTo>
                    <a:pt x="66" y="24"/>
                  </a:lnTo>
                  <a:lnTo>
                    <a:pt x="59" y="18"/>
                  </a:lnTo>
                  <a:lnTo>
                    <a:pt x="49" y="34"/>
                  </a:lnTo>
                  <a:lnTo>
                    <a:pt x="37" y="51"/>
                  </a:lnTo>
                  <a:lnTo>
                    <a:pt x="30" y="60"/>
                  </a:lnTo>
                  <a:lnTo>
                    <a:pt x="21" y="68"/>
                  </a:lnTo>
                  <a:lnTo>
                    <a:pt x="11" y="75"/>
                  </a:lnTo>
                  <a:lnTo>
                    <a:pt x="0" y="80"/>
                  </a:lnTo>
                  <a:lnTo>
                    <a:pt x="12" y="90"/>
                  </a:lnTo>
                  <a:lnTo>
                    <a:pt x="23" y="100"/>
                  </a:lnTo>
                  <a:lnTo>
                    <a:pt x="33" y="108"/>
                  </a:lnTo>
                  <a:lnTo>
                    <a:pt x="44" y="116"/>
                  </a:lnTo>
                  <a:lnTo>
                    <a:pt x="55" y="122"/>
                  </a:lnTo>
                  <a:lnTo>
                    <a:pt x="66" y="129"/>
                  </a:lnTo>
                  <a:lnTo>
                    <a:pt x="79" y="135"/>
                  </a:lnTo>
                  <a:lnTo>
                    <a:pt x="93" y="141"/>
                  </a:lnTo>
                  <a:lnTo>
                    <a:pt x="259" y="141"/>
                  </a:lnTo>
                  <a:lnTo>
                    <a:pt x="269" y="124"/>
                  </a:lnTo>
                  <a:lnTo>
                    <a:pt x="281" y="107"/>
                  </a:lnTo>
                  <a:lnTo>
                    <a:pt x="292" y="92"/>
                  </a:lnTo>
                  <a:lnTo>
                    <a:pt x="304" y="78"/>
                  </a:lnTo>
                  <a:lnTo>
                    <a:pt x="315" y="64"/>
                  </a:lnTo>
                  <a:lnTo>
                    <a:pt x="324" y="48"/>
                  </a:lnTo>
                  <a:lnTo>
                    <a:pt x="333" y="34"/>
                  </a:lnTo>
                  <a:lnTo>
                    <a:pt x="338" y="18"/>
                  </a:lnTo>
                  <a:lnTo>
                    <a:pt x="312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91" name="Freeform 344">
              <a:extLst>
                <a:ext uri="{FF2B5EF4-FFF2-40B4-BE49-F238E27FC236}">
                  <a16:creationId xmlns:a16="http://schemas.microsoft.com/office/drawing/2014/main" id="{5298ACA0-A248-274F-B29E-D2EE0BF51568}"/>
                </a:ext>
              </a:extLst>
            </p:cNvPr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6250676" y="2586579"/>
              <a:ext cx="135582" cy="72302"/>
            </a:xfrm>
            <a:custGeom>
              <a:avLst/>
              <a:gdLst>
                <a:gd name="T0" fmla="*/ 111125 w 259"/>
                <a:gd name="T1" fmla="*/ 65087 h 129"/>
                <a:gd name="T2" fmla="*/ 109409 w 259"/>
                <a:gd name="T3" fmla="*/ 51464 h 129"/>
                <a:gd name="T4" fmla="*/ 108122 w 259"/>
                <a:gd name="T5" fmla="*/ 40364 h 129"/>
                <a:gd name="T6" fmla="*/ 108122 w 259"/>
                <a:gd name="T7" fmla="*/ 31787 h 129"/>
                <a:gd name="T8" fmla="*/ 108551 w 259"/>
                <a:gd name="T9" fmla="*/ 25228 h 129"/>
                <a:gd name="T10" fmla="*/ 110267 w 259"/>
                <a:gd name="T11" fmla="*/ 14632 h 129"/>
                <a:gd name="T12" fmla="*/ 111125 w 259"/>
                <a:gd name="T13" fmla="*/ 6055 h 129"/>
                <a:gd name="T14" fmla="*/ 110696 w 259"/>
                <a:gd name="T15" fmla="*/ 7064 h 129"/>
                <a:gd name="T16" fmla="*/ 109838 w 259"/>
                <a:gd name="T17" fmla="*/ 8073 h 129"/>
                <a:gd name="T18" fmla="*/ 108551 w 259"/>
                <a:gd name="T19" fmla="*/ 8577 h 129"/>
                <a:gd name="T20" fmla="*/ 106834 w 259"/>
                <a:gd name="T21" fmla="*/ 9082 h 129"/>
                <a:gd name="T22" fmla="*/ 102544 w 259"/>
                <a:gd name="T23" fmla="*/ 9586 h 129"/>
                <a:gd name="T24" fmla="*/ 97824 w 259"/>
                <a:gd name="T25" fmla="*/ 9586 h 129"/>
                <a:gd name="T26" fmla="*/ 87956 w 259"/>
                <a:gd name="T27" fmla="*/ 9586 h 129"/>
                <a:gd name="T28" fmla="*/ 82378 w 259"/>
                <a:gd name="T29" fmla="*/ 9082 h 129"/>
                <a:gd name="T30" fmla="*/ 77659 w 259"/>
                <a:gd name="T31" fmla="*/ 8577 h 129"/>
                <a:gd name="T32" fmla="*/ 73797 w 259"/>
                <a:gd name="T33" fmla="*/ 7568 h 129"/>
                <a:gd name="T34" fmla="*/ 69936 w 259"/>
                <a:gd name="T35" fmla="*/ 6055 h 129"/>
                <a:gd name="T36" fmla="*/ 66932 w 259"/>
                <a:gd name="T37" fmla="*/ 4541 h 129"/>
                <a:gd name="T38" fmla="*/ 62642 w 259"/>
                <a:gd name="T39" fmla="*/ 3027 h 129"/>
                <a:gd name="T40" fmla="*/ 57493 w 259"/>
                <a:gd name="T41" fmla="*/ 1514 h 129"/>
                <a:gd name="T42" fmla="*/ 50628 w 259"/>
                <a:gd name="T43" fmla="*/ 505 h 129"/>
                <a:gd name="T44" fmla="*/ 42476 w 259"/>
                <a:gd name="T45" fmla="*/ 0 h 129"/>
                <a:gd name="T46" fmla="*/ 35611 w 259"/>
                <a:gd name="T47" fmla="*/ 0 h 129"/>
                <a:gd name="T48" fmla="*/ 28747 w 259"/>
                <a:gd name="T49" fmla="*/ 0 h 129"/>
                <a:gd name="T50" fmla="*/ 21453 w 259"/>
                <a:gd name="T51" fmla="*/ 0 h 129"/>
                <a:gd name="T52" fmla="*/ 14588 w 259"/>
                <a:gd name="T53" fmla="*/ 1009 h 129"/>
                <a:gd name="T54" fmla="*/ 11584 w 259"/>
                <a:gd name="T55" fmla="*/ 2018 h 129"/>
                <a:gd name="T56" fmla="*/ 9010 w 259"/>
                <a:gd name="T57" fmla="*/ 3027 h 129"/>
                <a:gd name="T58" fmla="*/ 6007 w 259"/>
                <a:gd name="T59" fmla="*/ 4541 h 129"/>
                <a:gd name="T60" fmla="*/ 4291 w 259"/>
                <a:gd name="T61" fmla="*/ 6559 h 129"/>
                <a:gd name="T62" fmla="*/ 2145 w 259"/>
                <a:gd name="T63" fmla="*/ 8577 h 129"/>
                <a:gd name="T64" fmla="*/ 858 w 259"/>
                <a:gd name="T65" fmla="*/ 11100 h 129"/>
                <a:gd name="T66" fmla="*/ 0 w 259"/>
                <a:gd name="T67" fmla="*/ 14632 h 129"/>
                <a:gd name="T68" fmla="*/ 0 w 259"/>
                <a:gd name="T69" fmla="*/ 18164 h 129"/>
                <a:gd name="T70" fmla="*/ 0 w 259"/>
                <a:gd name="T71" fmla="*/ 24218 h 129"/>
                <a:gd name="T72" fmla="*/ 1287 w 259"/>
                <a:gd name="T73" fmla="*/ 29264 h 129"/>
                <a:gd name="T74" fmla="*/ 2574 w 259"/>
                <a:gd name="T75" fmla="*/ 32796 h 129"/>
                <a:gd name="T76" fmla="*/ 5149 w 259"/>
                <a:gd name="T77" fmla="*/ 35823 h 129"/>
                <a:gd name="T78" fmla="*/ 7294 w 259"/>
                <a:gd name="T79" fmla="*/ 38346 h 129"/>
                <a:gd name="T80" fmla="*/ 10297 w 259"/>
                <a:gd name="T81" fmla="*/ 40364 h 129"/>
                <a:gd name="T82" fmla="*/ 13301 w 259"/>
                <a:gd name="T83" fmla="*/ 41878 h 129"/>
                <a:gd name="T84" fmla="*/ 15875 w 259"/>
                <a:gd name="T85" fmla="*/ 42887 h 129"/>
                <a:gd name="T86" fmla="*/ 21453 w 259"/>
                <a:gd name="T87" fmla="*/ 44400 h 129"/>
                <a:gd name="T88" fmla="*/ 26172 w 259"/>
                <a:gd name="T89" fmla="*/ 46419 h 129"/>
                <a:gd name="T90" fmla="*/ 27889 w 259"/>
                <a:gd name="T91" fmla="*/ 47932 h 129"/>
                <a:gd name="T92" fmla="*/ 28747 w 259"/>
                <a:gd name="T93" fmla="*/ 49950 h 129"/>
                <a:gd name="T94" fmla="*/ 28747 w 259"/>
                <a:gd name="T95" fmla="*/ 52978 h 129"/>
                <a:gd name="T96" fmla="*/ 28318 w 259"/>
                <a:gd name="T97" fmla="*/ 56005 h 129"/>
                <a:gd name="T98" fmla="*/ 34753 w 259"/>
                <a:gd name="T99" fmla="*/ 55501 h 129"/>
                <a:gd name="T100" fmla="*/ 39044 w 259"/>
                <a:gd name="T101" fmla="*/ 54491 h 129"/>
                <a:gd name="T102" fmla="*/ 42047 w 259"/>
                <a:gd name="T103" fmla="*/ 53482 h 129"/>
                <a:gd name="T104" fmla="*/ 45051 w 259"/>
                <a:gd name="T105" fmla="*/ 52978 h 129"/>
                <a:gd name="T106" fmla="*/ 51486 w 259"/>
                <a:gd name="T107" fmla="*/ 53482 h 129"/>
                <a:gd name="T108" fmla="*/ 60068 w 259"/>
                <a:gd name="T109" fmla="*/ 54491 h 129"/>
                <a:gd name="T110" fmla="*/ 71223 w 259"/>
                <a:gd name="T111" fmla="*/ 56510 h 129"/>
                <a:gd name="T112" fmla="*/ 82378 w 259"/>
                <a:gd name="T113" fmla="*/ 59032 h 129"/>
                <a:gd name="T114" fmla="*/ 102115 w 259"/>
                <a:gd name="T115" fmla="*/ 63069 h 129"/>
                <a:gd name="T116" fmla="*/ 111125 w 259"/>
                <a:gd name="T117" fmla="*/ 65087 h 1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" h="129">
                  <a:moveTo>
                    <a:pt x="259" y="129"/>
                  </a:moveTo>
                  <a:lnTo>
                    <a:pt x="255" y="102"/>
                  </a:lnTo>
                  <a:lnTo>
                    <a:pt x="252" y="80"/>
                  </a:lnTo>
                  <a:lnTo>
                    <a:pt x="252" y="63"/>
                  </a:lnTo>
                  <a:lnTo>
                    <a:pt x="253" y="50"/>
                  </a:lnTo>
                  <a:lnTo>
                    <a:pt x="257" y="29"/>
                  </a:lnTo>
                  <a:lnTo>
                    <a:pt x="259" y="12"/>
                  </a:lnTo>
                  <a:lnTo>
                    <a:pt x="258" y="14"/>
                  </a:lnTo>
                  <a:lnTo>
                    <a:pt x="256" y="16"/>
                  </a:lnTo>
                  <a:lnTo>
                    <a:pt x="253" y="17"/>
                  </a:lnTo>
                  <a:lnTo>
                    <a:pt x="249" y="18"/>
                  </a:lnTo>
                  <a:lnTo>
                    <a:pt x="239" y="19"/>
                  </a:lnTo>
                  <a:lnTo>
                    <a:pt x="228" y="19"/>
                  </a:lnTo>
                  <a:lnTo>
                    <a:pt x="205" y="19"/>
                  </a:lnTo>
                  <a:lnTo>
                    <a:pt x="192" y="18"/>
                  </a:lnTo>
                  <a:lnTo>
                    <a:pt x="181" y="17"/>
                  </a:lnTo>
                  <a:lnTo>
                    <a:pt x="172" y="15"/>
                  </a:lnTo>
                  <a:lnTo>
                    <a:pt x="163" y="12"/>
                  </a:lnTo>
                  <a:lnTo>
                    <a:pt x="156" y="9"/>
                  </a:lnTo>
                  <a:lnTo>
                    <a:pt x="146" y="6"/>
                  </a:lnTo>
                  <a:lnTo>
                    <a:pt x="134" y="3"/>
                  </a:lnTo>
                  <a:lnTo>
                    <a:pt x="118" y="1"/>
                  </a:lnTo>
                  <a:lnTo>
                    <a:pt x="99" y="0"/>
                  </a:lnTo>
                  <a:lnTo>
                    <a:pt x="83" y="0"/>
                  </a:lnTo>
                  <a:lnTo>
                    <a:pt x="67" y="0"/>
                  </a:lnTo>
                  <a:lnTo>
                    <a:pt x="50" y="0"/>
                  </a:lnTo>
                  <a:lnTo>
                    <a:pt x="34" y="2"/>
                  </a:lnTo>
                  <a:lnTo>
                    <a:pt x="27" y="4"/>
                  </a:lnTo>
                  <a:lnTo>
                    <a:pt x="21" y="6"/>
                  </a:lnTo>
                  <a:lnTo>
                    <a:pt x="14" y="9"/>
                  </a:lnTo>
                  <a:lnTo>
                    <a:pt x="10" y="13"/>
                  </a:lnTo>
                  <a:lnTo>
                    <a:pt x="5" y="17"/>
                  </a:lnTo>
                  <a:lnTo>
                    <a:pt x="2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8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2" y="71"/>
                  </a:lnTo>
                  <a:lnTo>
                    <a:pt x="17" y="76"/>
                  </a:lnTo>
                  <a:lnTo>
                    <a:pt x="24" y="80"/>
                  </a:lnTo>
                  <a:lnTo>
                    <a:pt x="31" y="83"/>
                  </a:lnTo>
                  <a:lnTo>
                    <a:pt x="37" y="85"/>
                  </a:lnTo>
                  <a:lnTo>
                    <a:pt x="50" y="88"/>
                  </a:lnTo>
                  <a:lnTo>
                    <a:pt x="61" y="92"/>
                  </a:lnTo>
                  <a:lnTo>
                    <a:pt x="65" y="95"/>
                  </a:lnTo>
                  <a:lnTo>
                    <a:pt x="67" y="99"/>
                  </a:lnTo>
                  <a:lnTo>
                    <a:pt x="67" y="105"/>
                  </a:lnTo>
                  <a:lnTo>
                    <a:pt x="66" y="111"/>
                  </a:lnTo>
                  <a:lnTo>
                    <a:pt x="81" y="110"/>
                  </a:lnTo>
                  <a:lnTo>
                    <a:pt x="91" y="108"/>
                  </a:lnTo>
                  <a:lnTo>
                    <a:pt x="98" y="106"/>
                  </a:lnTo>
                  <a:lnTo>
                    <a:pt x="105" y="105"/>
                  </a:lnTo>
                  <a:lnTo>
                    <a:pt x="120" y="106"/>
                  </a:lnTo>
                  <a:lnTo>
                    <a:pt x="140" y="108"/>
                  </a:lnTo>
                  <a:lnTo>
                    <a:pt x="166" y="112"/>
                  </a:lnTo>
                  <a:lnTo>
                    <a:pt x="192" y="117"/>
                  </a:lnTo>
                  <a:lnTo>
                    <a:pt x="238" y="125"/>
                  </a:lnTo>
                  <a:lnTo>
                    <a:pt x="259" y="12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92" name="Freeform 346">
              <a:extLst>
                <a:ext uri="{FF2B5EF4-FFF2-40B4-BE49-F238E27FC236}">
                  <a16:creationId xmlns:a16="http://schemas.microsoft.com/office/drawing/2014/main" id="{F1255C47-31F7-634C-B0C8-683AD44AD223}"/>
                </a:ext>
              </a:extLst>
            </p:cNvPr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3825700" y="4126091"/>
              <a:ext cx="17431" cy="61722"/>
            </a:xfrm>
            <a:custGeom>
              <a:avLst/>
              <a:gdLst>
                <a:gd name="T0" fmla="*/ 5628 w 33"/>
                <a:gd name="T1" fmla="*/ 10754 h 31"/>
                <a:gd name="T2" fmla="*/ 0 w 33"/>
                <a:gd name="T3" fmla="*/ 34055 h 31"/>
                <a:gd name="T4" fmla="*/ 2165 w 33"/>
                <a:gd name="T5" fmla="*/ 37639 h 31"/>
                <a:gd name="T6" fmla="*/ 6061 w 33"/>
                <a:gd name="T7" fmla="*/ 44809 h 31"/>
                <a:gd name="T8" fmla="*/ 8226 w 33"/>
                <a:gd name="T9" fmla="*/ 48394 h 31"/>
                <a:gd name="T10" fmla="*/ 9958 w 33"/>
                <a:gd name="T11" fmla="*/ 51978 h 31"/>
                <a:gd name="T12" fmla="*/ 11689 w 33"/>
                <a:gd name="T13" fmla="*/ 53771 h 31"/>
                <a:gd name="T14" fmla="*/ 14287 w 33"/>
                <a:gd name="T15" fmla="*/ 55563 h 31"/>
                <a:gd name="T16" fmla="*/ 14287 w 33"/>
                <a:gd name="T17" fmla="*/ 0 h 31"/>
                <a:gd name="T18" fmla="*/ 8659 w 33"/>
                <a:gd name="T19" fmla="*/ 0 h 31"/>
                <a:gd name="T20" fmla="*/ 5628 w 33"/>
                <a:gd name="T21" fmla="*/ 10754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13" y="6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23" y="29"/>
                  </a:lnTo>
                  <a:lnTo>
                    <a:pt x="27" y="30"/>
                  </a:lnTo>
                  <a:lnTo>
                    <a:pt x="33" y="31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93" name="Freeform 347">
              <a:extLst>
                <a:ext uri="{FF2B5EF4-FFF2-40B4-BE49-F238E27FC236}">
                  <a16:creationId xmlns:a16="http://schemas.microsoft.com/office/drawing/2014/main" id="{06398E8C-BBB9-0C46-9115-07AA3381BB8C}"/>
                </a:ext>
              </a:extLst>
            </p:cNvPr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6394006" y="2963962"/>
              <a:ext cx="104592" cy="88174"/>
            </a:xfrm>
            <a:custGeom>
              <a:avLst/>
              <a:gdLst>
                <a:gd name="T0" fmla="*/ 2679 w 192"/>
                <a:gd name="T1" fmla="*/ 9793 h 154"/>
                <a:gd name="T2" fmla="*/ 23217 w 192"/>
                <a:gd name="T3" fmla="*/ 0 h 154"/>
                <a:gd name="T4" fmla="*/ 41077 w 192"/>
                <a:gd name="T5" fmla="*/ 9793 h 154"/>
                <a:gd name="T6" fmla="*/ 53132 w 192"/>
                <a:gd name="T7" fmla="*/ 15978 h 154"/>
                <a:gd name="T8" fmla="*/ 65187 w 192"/>
                <a:gd name="T9" fmla="*/ 32472 h 154"/>
                <a:gd name="T10" fmla="*/ 74116 w 192"/>
                <a:gd name="T11" fmla="*/ 47934 h 154"/>
                <a:gd name="T12" fmla="*/ 85725 w 192"/>
                <a:gd name="T13" fmla="*/ 60820 h 154"/>
                <a:gd name="T14" fmla="*/ 67866 w 192"/>
                <a:gd name="T15" fmla="*/ 63912 h 154"/>
                <a:gd name="T16" fmla="*/ 56257 w 192"/>
                <a:gd name="T17" fmla="*/ 67005 h 154"/>
                <a:gd name="T18" fmla="*/ 56257 w 192"/>
                <a:gd name="T19" fmla="*/ 79375 h 154"/>
                <a:gd name="T20" fmla="*/ 47327 w 192"/>
                <a:gd name="T21" fmla="*/ 79375 h 154"/>
                <a:gd name="T22" fmla="*/ 44202 w 192"/>
                <a:gd name="T23" fmla="*/ 75252 h 154"/>
                <a:gd name="T24" fmla="*/ 41523 w 192"/>
                <a:gd name="T25" fmla="*/ 70613 h 154"/>
                <a:gd name="T26" fmla="*/ 39291 w 192"/>
                <a:gd name="T27" fmla="*/ 64943 h 154"/>
                <a:gd name="T28" fmla="*/ 36612 w 192"/>
                <a:gd name="T29" fmla="*/ 59274 h 154"/>
                <a:gd name="T30" fmla="*/ 33040 w 192"/>
                <a:gd name="T31" fmla="*/ 47934 h 154"/>
                <a:gd name="T32" fmla="*/ 29021 w 192"/>
                <a:gd name="T33" fmla="*/ 36595 h 154"/>
                <a:gd name="T34" fmla="*/ 26789 w 192"/>
                <a:gd name="T35" fmla="*/ 31441 h 154"/>
                <a:gd name="T36" fmla="*/ 24557 w 192"/>
                <a:gd name="T37" fmla="*/ 25771 h 154"/>
                <a:gd name="T38" fmla="*/ 21431 w 192"/>
                <a:gd name="T39" fmla="*/ 21648 h 154"/>
                <a:gd name="T40" fmla="*/ 18306 w 192"/>
                <a:gd name="T41" fmla="*/ 17524 h 154"/>
                <a:gd name="T42" fmla="*/ 14734 w 192"/>
                <a:gd name="T43" fmla="*/ 14432 h 154"/>
                <a:gd name="T44" fmla="*/ 10716 w 192"/>
                <a:gd name="T45" fmla="*/ 11855 h 154"/>
                <a:gd name="T46" fmla="*/ 8037 w 192"/>
                <a:gd name="T47" fmla="*/ 11339 h 154"/>
                <a:gd name="T48" fmla="*/ 5358 w 192"/>
                <a:gd name="T49" fmla="*/ 10308 h 154"/>
                <a:gd name="T50" fmla="*/ 2679 w 192"/>
                <a:gd name="T51" fmla="*/ 10308 h 154"/>
                <a:gd name="T52" fmla="*/ 0 w 192"/>
                <a:gd name="T53" fmla="*/ 9793 h 154"/>
                <a:gd name="T54" fmla="*/ 2679 w 192"/>
                <a:gd name="T55" fmla="*/ 9793 h 15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92" h="154">
                  <a:moveTo>
                    <a:pt x="6" y="19"/>
                  </a:moveTo>
                  <a:lnTo>
                    <a:pt x="52" y="0"/>
                  </a:lnTo>
                  <a:lnTo>
                    <a:pt x="92" y="19"/>
                  </a:lnTo>
                  <a:lnTo>
                    <a:pt x="119" y="31"/>
                  </a:lnTo>
                  <a:lnTo>
                    <a:pt x="146" y="63"/>
                  </a:lnTo>
                  <a:lnTo>
                    <a:pt x="166" y="93"/>
                  </a:lnTo>
                  <a:lnTo>
                    <a:pt x="192" y="118"/>
                  </a:lnTo>
                  <a:lnTo>
                    <a:pt x="152" y="124"/>
                  </a:lnTo>
                  <a:lnTo>
                    <a:pt x="126" y="130"/>
                  </a:lnTo>
                  <a:lnTo>
                    <a:pt x="126" y="154"/>
                  </a:lnTo>
                  <a:lnTo>
                    <a:pt x="106" y="154"/>
                  </a:lnTo>
                  <a:lnTo>
                    <a:pt x="99" y="146"/>
                  </a:lnTo>
                  <a:lnTo>
                    <a:pt x="93" y="137"/>
                  </a:lnTo>
                  <a:lnTo>
                    <a:pt x="88" y="126"/>
                  </a:lnTo>
                  <a:lnTo>
                    <a:pt x="82" y="115"/>
                  </a:lnTo>
                  <a:lnTo>
                    <a:pt x="74" y="93"/>
                  </a:lnTo>
                  <a:lnTo>
                    <a:pt x="65" y="71"/>
                  </a:lnTo>
                  <a:lnTo>
                    <a:pt x="60" y="61"/>
                  </a:lnTo>
                  <a:lnTo>
                    <a:pt x="55" y="50"/>
                  </a:lnTo>
                  <a:lnTo>
                    <a:pt x="48" y="42"/>
                  </a:lnTo>
                  <a:lnTo>
                    <a:pt x="41" y="34"/>
                  </a:lnTo>
                  <a:lnTo>
                    <a:pt x="33" y="28"/>
                  </a:lnTo>
                  <a:lnTo>
                    <a:pt x="24" y="23"/>
                  </a:lnTo>
                  <a:lnTo>
                    <a:pt x="18" y="22"/>
                  </a:lnTo>
                  <a:lnTo>
                    <a:pt x="12" y="20"/>
                  </a:lnTo>
                  <a:lnTo>
                    <a:pt x="6" y="20"/>
                  </a:lnTo>
                  <a:lnTo>
                    <a:pt x="0" y="19"/>
                  </a:lnTo>
                  <a:lnTo>
                    <a:pt x="6" y="19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94" name="Freeform 348">
              <a:extLst>
                <a:ext uri="{FF2B5EF4-FFF2-40B4-BE49-F238E27FC236}">
                  <a16:creationId xmlns:a16="http://schemas.microsoft.com/office/drawing/2014/main" id="{DBD18C40-9437-E04B-9CD4-D4FC828BFF58}"/>
                </a:ext>
              </a:extLst>
            </p:cNvPr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6293289" y="2833465"/>
              <a:ext cx="464851" cy="275102"/>
            </a:xfrm>
            <a:custGeom>
              <a:avLst/>
              <a:gdLst>
                <a:gd name="T0" fmla="*/ 170299 w 877"/>
                <a:gd name="T1" fmla="*/ 179533 h 469"/>
                <a:gd name="T2" fmla="*/ 138585 w 877"/>
                <a:gd name="T3" fmla="*/ 133594 h 469"/>
                <a:gd name="T4" fmla="*/ 89494 w 877"/>
                <a:gd name="T5" fmla="*/ 127257 h 469"/>
                <a:gd name="T6" fmla="*/ 82977 w 877"/>
                <a:gd name="T7" fmla="*/ 128313 h 469"/>
                <a:gd name="T8" fmla="*/ 77330 w 877"/>
                <a:gd name="T9" fmla="*/ 132538 h 469"/>
                <a:gd name="T10" fmla="*/ 70379 w 877"/>
                <a:gd name="T11" fmla="*/ 140986 h 469"/>
                <a:gd name="T12" fmla="*/ 65600 w 877"/>
                <a:gd name="T13" fmla="*/ 143098 h 469"/>
                <a:gd name="T14" fmla="*/ 52567 w 877"/>
                <a:gd name="T15" fmla="*/ 141514 h 469"/>
                <a:gd name="T16" fmla="*/ 34320 w 877"/>
                <a:gd name="T17" fmla="*/ 134650 h 469"/>
                <a:gd name="T18" fmla="*/ 11295 w 877"/>
                <a:gd name="T19" fmla="*/ 130425 h 469"/>
                <a:gd name="T20" fmla="*/ 3475 w 877"/>
                <a:gd name="T21" fmla="*/ 111944 h 469"/>
                <a:gd name="T22" fmla="*/ 5648 w 877"/>
                <a:gd name="T23" fmla="*/ 98743 h 469"/>
                <a:gd name="T24" fmla="*/ 5648 w 877"/>
                <a:gd name="T25" fmla="*/ 95047 h 469"/>
                <a:gd name="T26" fmla="*/ 9992 w 877"/>
                <a:gd name="T27" fmla="*/ 76038 h 469"/>
                <a:gd name="T28" fmla="*/ 19115 w 877"/>
                <a:gd name="T29" fmla="*/ 59140 h 469"/>
                <a:gd name="T30" fmla="*/ 23460 w 877"/>
                <a:gd name="T31" fmla="*/ 48580 h 469"/>
                <a:gd name="T32" fmla="*/ 11295 w 877"/>
                <a:gd name="T33" fmla="*/ 26402 h 469"/>
                <a:gd name="T34" fmla="*/ 75157 w 877"/>
                <a:gd name="T35" fmla="*/ 13729 h 469"/>
                <a:gd name="T36" fmla="*/ 147274 w 877"/>
                <a:gd name="T37" fmla="*/ 26402 h 469"/>
                <a:gd name="T38" fmla="*/ 170299 w 877"/>
                <a:gd name="T39" fmla="*/ 6864 h 469"/>
                <a:gd name="T40" fmla="*/ 210701 w 877"/>
                <a:gd name="T41" fmla="*/ 0 h 469"/>
                <a:gd name="T42" fmla="*/ 251538 w 877"/>
                <a:gd name="T43" fmla="*/ 20065 h 469"/>
                <a:gd name="T44" fmla="*/ 277170 w 877"/>
                <a:gd name="T45" fmla="*/ 58612 h 469"/>
                <a:gd name="T46" fmla="*/ 314966 w 877"/>
                <a:gd name="T47" fmla="*/ 58612 h 469"/>
                <a:gd name="T48" fmla="*/ 364057 w 877"/>
                <a:gd name="T49" fmla="*/ 81846 h 469"/>
                <a:gd name="T50" fmla="*/ 375352 w 877"/>
                <a:gd name="T51" fmla="*/ 124089 h 469"/>
                <a:gd name="T52" fmla="*/ 349286 w 877"/>
                <a:gd name="T53" fmla="*/ 143626 h 469"/>
                <a:gd name="T54" fmla="*/ 327564 w 877"/>
                <a:gd name="T55" fmla="*/ 165276 h 469"/>
                <a:gd name="T56" fmla="*/ 298892 w 877"/>
                <a:gd name="T57" fmla="*/ 174253 h 469"/>
                <a:gd name="T58" fmla="*/ 288031 w 877"/>
                <a:gd name="T59" fmla="*/ 181117 h 469"/>
                <a:gd name="T60" fmla="*/ 281514 w 877"/>
                <a:gd name="T61" fmla="*/ 189038 h 469"/>
                <a:gd name="T62" fmla="*/ 280645 w 877"/>
                <a:gd name="T63" fmla="*/ 198014 h 469"/>
                <a:gd name="T64" fmla="*/ 283686 w 877"/>
                <a:gd name="T65" fmla="*/ 205935 h 469"/>
                <a:gd name="T66" fmla="*/ 289334 w 877"/>
                <a:gd name="T67" fmla="*/ 211743 h 469"/>
                <a:gd name="T68" fmla="*/ 308884 w 877"/>
                <a:gd name="T69" fmla="*/ 209103 h 469"/>
                <a:gd name="T70" fmla="*/ 321917 w 877"/>
                <a:gd name="T71" fmla="*/ 208047 h 469"/>
                <a:gd name="T72" fmla="*/ 318876 w 877"/>
                <a:gd name="T73" fmla="*/ 212799 h 469"/>
                <a:gd name="T74" fmla="*/ 311056 w 877"/>
                <a:gd name="T75" fmla="*/ 222304 h 469"/>
                <a:gd name="T76" fmla="*/ 303236 w 877"/>
                <a:gd name="T77" fmla="*/ 231281 h 469"/>
                <a:gd name="T78" fmla="*/ 299326 w 877"/>
                <a:gd name="T79" fmla="*/ 221248 h 469"/>
                <a:gd name="T80" fmla="*/ 291506 w 877"/>
                <a:gd name="T81" fmla="*/ 215440 h 469"/>
                <a:gd name="T82" fmla="*/ 289334 w 877"/>
                <a:gd name="T83" fmla="*/ 223360 h 469"/>
                <a:gd name="T84" fmla="*/ 279342 w 877"/>
                <a:gd name="T85" fmla="*/ 233393 h 469"/>
                <a:gd name="T86" fmla="*/ 268916 w 877"/>
                <a:gd name="T87" fmla="*/ 242898 h 469"/>
                <a:gd name="T88" fmla="*/ 265440 w 877"/>
                <a:gd name="T89" fmla="*/ 247650 h 469"/>
                <a:gd name="T90" fmla="*/ 258489 w 877"/>
                <a:gd name="T91" fmla="*/ 245010 h 469"/>
                <a:gd name="T92" fmla="*/ 253710 w 877"/>
                <a:gd name="T93" fmla="*/ 240257 h 469"/>
                <a:gd name="T94" fmla="*/ 249800 w 877"/>
                <a:gd name="T95" fmla="*/ 231809 h 469"/>
                <a:gd name="T96" fmla="*/ 248497 w 877"/>
                <a:gd name="T97" fmla="*/ 215440 h 469"/>
                <a:gd name="T98" fmla="*/ 238071 w 877"/>
                <a:gd name="T99" fmla="*/ 213328 h 469"/>
                <a:gd name="T100" fmla="*/ 225038 w 877"/>
                <a:gd name="T101" fmla="*/ 205407 h 469"/>
                <a:gd name="T102" fmla="*/ 242849 w 877"/>
                <a:gd name="T103" fmla="*/ 200127 h 469"/>
                <a:gd name="T104" fmla="*/ 271522 w 877"/>
                <a:gd name="T105" fmla="*/ 195374 h 469"/>
                <a:gd name="T106" fmla="*/ 214177 w 877"/>
                <a:gd name="T107" fmla="*/ 186926 h 469"/>
                <a:gd name="T108" fmla="*/ 193324 w 877"/>
                <a:gd name="T109" fmla="*/ 175837 h 469"/>
                <a:gd name="T110" fmla="*/ 172905 w 877"/>
                <a:gd name="T111" fmla="*/ 194846 h 469"/>
                <a:gd name="T112" fmla="*/ 165086 w 877"/>
                <a:gd name="T113" fmla="*/ 208575 h 469"/>
                <a:gd name="T114" fmla="*/ 153356 w 877"/>
                <a:gd name="T115" fmla="*/ 211215 h 469"/>
                <a:gd name="T116" fmla="*/ 142495 w 877"/>
                <a:gd name="T117" fmla="*/ 206991 h 469"/>
                <a:gd name="T118" fmla="*/ 132937 w 877"/>
                <a:gd name="T119" fmla="*/ 198542 h 46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877" h="469">
                  <a:moveTo>
                    <a:pt x="326" y="352"/>
                  </a:moveTo>
                  <a:lnTo>
                    <a:pt x="352" y="346"/>
                  </a:lnTo>
                  <a:lnTo>
                    <a:pt x="392" y="340"/>
                  </a:lnTo>
                  <a:lnTo>
                    <a:pt x="366" y="315"/>
                  </a:lnTo>
                  <a:lnTo>
                    <a:pt x="346" y="285"/>
                  </a:lnTo>
                  <a:lnTo>
                    <a:pt x="319" y="253"/>
                  </a:lnTo>
                  <a:lnTo>
                    <a:pt x="292" y="241"/>
                  </a:lnTo>
                  <a:lnTo>
                    <a:pt x="252" y="222"/>
                  </a:lnTo>
                  <a:lnTo>
                    <a:pt x="206" y="241"/>
                  </a:lnTo>
                  <a:lnTo>
                    <a:pt x="200" y="241"/>
                  </a:lnTo>
                  <a:lnTo>
                    <a:pt x="194" y="242"/>
                  </a:lnTo>
                  <a:lnTo>
                    <a:pt x="191" y="243"/>
                  </a:lnTo>
                  <a:lnTo>
                    <a:pt x="187" y="244"/>
                  </a:lnTo>
                  <a:lnTo>
                    <a:pt x="183" y="246"/>
                  </a:lnTo>
                  <a:lnTo>
                    <a:pt x="178" y="251"/>
                  </a:lnTo>
                  <a:lnTo>
                    <a:pt x="173" y="256"/>
                  </a:lnTo>
                  <a:lnTo>
                    <a:pt x="168" y="262"/>
                  </a:lnTo>
                  <a:lnTo>
                    <a:pt x="162" y="267"/>
                  </a:lnTo>
                  <a:lnTo>
                    <a:pt x="159" y="269"/>
                  </a:lnTo>
                  <a:lnTo>
                    <a:pt x="155" y="270"/>
                  </a:lnTo>
                  <a:lnTo>
                    <a:pt x="151" y="271"/>
                  </a:lnTo>
                  <a:lnTo>
                    <a:pt x="146" y="272"/>
                  </a:lnTo>
                  <a:lnTo>
                    <a:pt x="134" y="271"/>
                  </a:lnTo>
                  <a:lnTo>
                    <a:pt x="121" y="268"/>
                  </a:lnTo>
                  <a:lnTo>
                    <a:pt x="107" y="264"/>
                  </a:lnTo>
                  <a:lnTo>
                    <a:pt x="94" y="259"/>
                  </a:lnTo>
                  <a:lnTo>
                    <a:pt x="79" y="255"/>
                  </a:lnTo>
                  <a:lnTo>
                    <a:pt x="64" y="251"/>
                  </a:lnTo>
                  <a:lnTo>
                    <a:pt x="46" y="248"/>
                  </a:lnTo>
                  <a:lnTo>
                    <a:pt x="26" y="247"/>
                  </a:lnTo>
                  <a:lnTo>
                    <a:pt x="0" y="222"/>
                  </a:lnTo>
                  <a:lnTo>
                    <a:pt x="4" y="217"/>
                  </a:lnTo>
                  <a:lnTo>
                    <a:pt x="8" y="212"/>
                  </a:lnTo>
                  <a:lnTo>
                    <a:pt x="10" y="206"/>
                  </a:lnTo>
                  <a:lnTo>
                    <a:pt x="12" y="200"/>
                  </a:lnTo>
                  <a:lnTo>
                    <a:pt x="13" y="187"/>
                  </a:lnTo>
                  <a:lnTo>
                    <a:pt x="13" y="174"/>
                  </a:lnTo>
                  <a:lnTo>
                    <a:pt x="6" y="174"/>
                  </a:lnTo>
                  <a:lnTo>
                    <a:pt x="13" y="180"/>
                  </a:lnTo>
                  <a:lnTo>
                    <a:pt x="14" y="167"/>
                  </a:lnTo>
                  <a:lnTo>
                    <a:pt x="17" y="155"/>
                  </a:lnTo>
                  <a:lnTo>
                    <a:pt x="23" y="144"/>
                  </a:lnTo>
                  <a:lnTo>
                    <a:pt x="30" y="133"/>
                  </a:lnTo>
                  <a:lnTo>
                    <a:pt x="36" y="122"/>
                  </a:lnTo>
                  <a:lnTo>
                    <a:pt x="44" y="112"/>
                  </a:lnTo>
                  <a:lnTo>
                    <a:pt x="53" y="105"/>
                  </a:lnTo>
                  <a:lnTo>
                    <a:pt x="60" y="99"/>
                  </a:lnTo>
                  <a:lnTo>
                    <a:pt x="54" y="92"/>
                  </a:lnTo>
                  <a:lnTo>
                    <a:pt x="46" y="82"/>
                  </a:lnTo>
                  <a:lnTo>
                    <a:pt x="36" y="68"/>
                  </a:lnTo>
                  <a:lnTo>
                    <a:pt x="26" y="50"/>
                  </a:lnTo>
                  <a:lnTo>
                    <a:pt x="60" y="38"/>
                  </a:lnTo>
                  <a:lnTo>
                    <a:pt x="113" y="26"/>
                  </a:lnTo>
                  <a:lnTo>
                    <a:pt x="173" y="26"/>
                  </a:lnTo>
                  <a:lnTo>
                    <a:pt x="239" y="44"/>
                  </a:lnTo>
                  <a:lnTo>
                    <a:pt x="285" y="38"/>
                  </a:lnTo>
                  <a:lnTo>
                    <a:pt x="339" y="50"/>
                  </a:lnTo>
                  <a:lnTo>
                    <a:pt x="385" y="63"/>
                  </a:lnTo>
                  <a:lnTo>
                    <a:pt x="385" y="38"/>
                  </a:lnTo>
                  <a:lnTo>
                    <a:pt x="392" y="13"/>
                  </a:lnTo>
                  <a:lnTo>
                    <a:pt x="433" y="13"/>
                  </a:lnTo>
                  <a:lnTo>
                    <a:pt x="465" y="13"/>
                  </a:lnTo>
                  <a:lnTo>
                    <a:pt x="485" y="0"/>
                  </a:lnTo>
                  <a:lnTo>
                    <a:pt x="531" y="0"/>
                  </a:lnTo>
                  <a:lnTo>
                    <a:pt x="551" y="13"/>
                  </a:lnTo>
                  <a:lnTo>
                    <a:pt x="579" y="38"/>
                  </a:lnTo>
                  <a:lnTo>
                    <a:pt x="565" y="63"/>
                  </a:lnTo>
                  <a:lnTo>
                    <a:pt x="618" y="63"/>
                  </a:lnTo>
                  <a:lnTo>
                    <a:pt x="638" y="111"/>
                  </a:lnTo>
                  <a:lnTo>
                    <a:pt x="664" y="105"/>
                  </a:lnTo>
                  <a:lnTo>
                    <a:pt x="692" y="124"/>
                  </a:lnTo>
                  <a:lnTo>
                    <a:pt x="725" y="111"/>
                  </a:lnTo>
                  <a:lnTo>
                    <a:pt x="758" y="136"/>
                  </a:lnTo>
                  <a:lnTo>
                    <a:pt x="797" y="136"/>
                  </a:lnTo>
                  <a:lnTo>
                    <a:pt x="838" y="155"/>
                  </a:lnTo>
                  <a:lnTo>
                    <a:pt x="877" y="167"/>
                  </a:lnTo>
                  <a:lnTo>
                    <a:pt x="871" y="198"/>
                  </a:lnTo>
                  <a:lnTo>
                    <a:pt x="864" y="235"/>
                  </a:lnTo>
                  <a:lnTo>
                    <a:pt x="877" y="259"/>
                  </a:lnTo>
                  <a:lnTo>
                    <a:pt x="844" y="259"/>
                  </a:lnTo>
                  <a:lnTo>
                    <a:pt x="804" y="272"/>
                  </a:lnTo>
                  <a:lnTo>
                    <a:pt x="797" y="303"/>
                  </a:lnTo>
                  <a:lnTo>
                    <a:pt x="777" y="309"/>
                  </a:lnTo>
                  <a:lnTo>
                    <a:pt x="754" y="313"/>
                  </a:lnTo>
                  <a:lnTo>
                    <a:pt x="731" y="318"/>
                  </a:lnTo>
                  <a:lnTo>
                    <a:pt x="709" y="324"/>
                  </a:lnTo>
                  <a:lnTo>
                    <a:pt x="688" y="330"/>
                  </a:lnTo>
                  <a:lnTo>
                    <a:pt x="680" y="334"/>
                  </a:lnTo>
                  <a:lnTo>
                    <a:pt x="671" y="337"/>
                  </a:lnTo>
                  <a:lnTo>
                    <a:pt x="663" y="343"/>
                  </a:lnTo>
                  <a:lnTo>
                    <a:pt x="656" y="347"/>
                  </a:lnTo>
                  <a:lnTo>
                    <a:pt x="652" y="352"/>
                  </a:lnTo>
                  <a:lnTo>
                    <a:pt x="648" y="358"/>
                  </a:lnTo>
                  <a:lnTo>
                    <a:pt x="646" y="364"/>
                  </a:lnTo>
                  <a:lnTo>
                    <a:pt x="644" y="370"/>
                  </a:lnTo>
                  <a:lnTo>
                    <a:pt x="646" y="375"/>
                  </a:lnTo>
                  <a:lnTo>
                    <a:pt x="647" y="380"/>
                  </a:lnTo>
                  <a:lnTo>
                    <a:pt x="650" y="385"/>
                  </a:lnTo>
                  <a:lnTo>
                    <a:pt x="653" y="390"/>
                  </a:lnTo>
                  <a:lnTo>
                    <a:pt x="656" y="395"/>
                  </a:lnTo>
                  <a:lnTo>
                    <a:pt x="661" y="399"/>
                  </a:lnTo>
                  <a:lnTo>
                    <a:pt x="666" y="401"/>
                  </a:lnTo>
                  <a:lnTo>
                    <a:pt x="671" y="402"/>
                  </a:lnTo>
                  <a:lnTo>
                    <a:pt x="692" y="400"/>
                  </a:lnTo>
                  <a:lnTo>
                    <a:pt x="711" y="396"/>
                  </a:lnTo>
                  <a:lnTo>
                    <a:pt x="721" y="395"/>
                  </a:lnTo>
                  <a:lnTo>
                    <a:pt x="731" y="394"/>
                  </a:lnTo>
                  <a:lnTo>
                    <a:pt x="741" y="394"/>
                  </a:lnTo>
                  <a:lnTo>
                    <a:pt x="751" y="396"/>
                  </a:lnTo>
                  <a:lnTo>
                    <a:pt x="742" y="399"/>
                  </a:lnTo>
                  <a:lnTo>
                    <a:pt x="734" y="403"/>
                  </a:lnTo>
                  <a:lnTo>
                    <a:pt x="728" y="408"/>
                  </a:lnTo>
                  <a:lnTo>
                    <a:pt x="721" y="414"/>
                  </a:lnTo>
                  <a:lnTo>
                    <a:pt x="716" y="421"/>
                  </a:lnTo>
                  <a:lnTo>
                    <a:pt x="710" y="427"/>
                  </a:lnTo>
                  <a:lnTo>
                    <a:pt x="705" y="433"/>
                  </a:lnTo>
                  <a:lnTo>
                    <a:pt x="698" y="438"/>
                  </a:lnTo>
                  <a:lnTo>
                    <a:pt x="695" y="430"/>
                  </a:lnTo>
                  <a:lnTo>
                    <a:pt x="693" y="424"/>
                  </a:lnTo>
                  <a:lnTo>
                    <a:pt x="689" y="419"/>
                  </a:lnTo>
                  <a:lnTo>
                    <a:pt x="687" y="416"/>
                  </a:lnTo>
                  <a:lnTo>
                    <a:pt x="680" y="412"/>
                  </a:lnTo>
                  <a:lnTo>
                    <a:pt x="671" y="408"/>
                  </a:lnTo>
                  <a:lnTo>
                    <a:pt x="671" y="413"/>
                  </a:lnTo>
                  <a:lnTo>
                    <a:pt x="669" y="418"/>
                  </a:lnTo>
                  <a:lnTo>
                    <a:pt x="666" y="423"/>
                  </a:lnTo>
                  <a:lnTo>
                    <a:pt x="663" y="427"/>
                  </a:lnTo>
                  <a:lnTo>
                    <a:pt x="654" y="435"/>
                  </a:lnTo>
                  <a:lnTo>
                    <a:pt x="643" y="442"/>
                  </a:lnTo>
                  <a:lnTo>
                    <a:pt x="633" y="450"/>
                  </a:lnTo>
                  <a:lnTo>
                    <a:pt x="624" y="456"/>
                  </a:lnTo>
                  <a:lnTo>
                    <a:pt x="619" y="460"/>
                  </a:lnTo>
                  <a:lnTo>
                    <a:pt x="616" y="463"/>
                  </a:lnTo>
                  <a:lnTo>
                    <a:pt x="613" y="466"/>
                  </a:lnTo>
                  <a:lnTo>
                    <a:pt x="611" y="469"/>
                  </a:lnTo>
                  <a:lnTo>
                    <a:pt x="605" y="468"/>
                  </a:lnTo>
                  <a:lnTo>
                    <a:pt x="600" y="466"/>
                  </a:lnTo>
                  <a:lnTo>
                    <a:pt x="595" y="464"/>
                  </a:lnTo>
                  <a:lnTo>
                    <a:pt x="591" y="461"/>
                  </a:lnTo>
                  <a:lnTo>
                    <a:pt x="587" y="459"/>
                  </a:lnTo>
                  <a:lnTo>
                    <a:pt x="584" y="455"/>
                  </a:lnTo>
                  <a:lnTo>
                    <a:pt x="582" y="452"/>
                  </a:lnTo>
                  <a:lnTo>
                    <a:pt x="579" y="447"/>
                  </a:lnTo>
                  <a:lnTo>
                    <a:pt x="575" y="439"/>
                  </a:lnTo>
                  <a:lnTo>
                    <a:pt x="573" y="429"/>
                  </a:lnTo>
                  <a:lnTo>
                    <a:pt x="572" y="419"/>
                  </a:lnTo>
                  <a:lnTo>
                    <a:pt x="572" y="408"/>
                  </a:lnTo>
                  <a:lnTo>
                    <a:pt x="563" y="407"/>
                  </a:lnTo>
                  <a:lnTo>
                    <a:pt x="555" y="406"/>
                  </a:lnTo>
                  <a:lnTo>
                    <a:pt x="548" y="404"/>
                  </a:lnTo>
                  <a:lnTo>
                    <a:pt x="540" y="401"/>
                  </a:lnTo>
                  <a:lnTo>
                    <a:pt x="527" y="395"/>
                  </a:lnTo>
                  <a:lnTo>
                    <a:pt x="518" y="389"/>
                  </a:lnTo>
                  <a:lnTo>
                    <a:pt x="532" y="385"/>
                  </a:lnTo>
                  <a:lnTo>
                    <a:pt x="547" y="381"/>
                  </a:lnTo>
                  <a:lnTo>
                    <a:pt x="559" y="379"/>
                  </a:lnTo>
                  <a:lnTo>
                    <a:pt x="572" y="377"/>
                  </a:lnTo>
                  <a:lnTo>
                    <a:pt x="597" y="374"/>
                  </a:lnTo>
                  <a:lnTo>
                    <a:pt x="625" y="370"/>
                  </a:lnTo>
                  <a:lnTo>
                    <a:pt x="512" y="370"/>
                  </a:lnTo>
                  <a:lnTo>
                    <a:pt x="503" y="362"/>
                  </a:lnTo>
                  <a:lnTo>
                    <a:pt x="493" y="354"/>
                  </a:lnTo>
                  <a:lnTo>
                    <a:pt x="481" y="348"/>
                  </a:lnTo>
                  <a:lnTo>
                    <a:pt x="469" y="342"/>
                  </a:lnTo>
                  <a:lnTo>
                    <a:pt x="445" y="333"/>
                  </a:lnTo>
                  <a:lnTo>
                    <a:pt x="425" y="327"/>
                  </a:lnTo>
                  <a:lnTo>
                    <a:pt x="412" y="350"/>
                  </a:lnTo>
                  <a:lnTo>
                    <a:pt x="398" y="369"/>
                  </a:lnTo>
                  <a:lnTo>
                    <a:pt x="393" y="378"/>
                  </a:lnTo>
                  <a:lnTo>
                    <a:pt x="386" y="386"/>
                  </a:lnTo>
                  <a:lnTo>
                    <a:pt x="380" y="395"/>
                  </a:lnTo>
                  <a:lnTo>
                    <a:pt x="372" y="402"/>
                  </a:lnTo>
                  <a:lnTo>
                    <a:pt x="362" y="401"/>
                  </a:lnTo>
                  <a:lnTo>
                    <a:pt x="353" y="400"/>
                  </a:lnTo>
                  <a:lnTo>
                    <a:pt x="345" y="399"/>
                  </a:lnTo>
                  <a:lnTo>
                    <a:pt x="337" y="396"/>
                  </a:lnTo>
                  <a:lnTo>
                    <a:pt x="328" y="392"/>
                  </a:lnTo>
                  <a:lnTo>
                    <a:pt x="321" y="388"/>
                  </a:lnTo>
                  <a:lnTo>
                    <a:pt x="313" y="383"/>
                  </a:lnTo>
                  <a:lnTo>
                    <a:pt x="306" y="376"/>
                  </a:lnTo>
                  <a:lnTo>
                    <a:pt x="326" y="35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795" name="Freeform 349">
              <a:extLst>
                <a:ext uri="{FF2B5EF4-FFF2-40B4-BE49-F238E27FC236}">
                  <a16:creationId xmlns:a16="http://schemas.microsoft.com/office/drawing/2014/main" id="{1DA72EC5-58CA-B944-81DA-8DBB63F9B82F}"/>
                </a:ext>
              </a:extLst>
            </p:cNvPr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6916965" y="3214376"/>
              <a:ext cx="58106" cy="70539"/>
            </a:xfrm>
            <a:custGeom>
              <a:avLst/>
              <a:gdLst>
                <a:gd name="T0" fmla="*/ 21364 w 107"/>
                <a:gd name="T1" fmla="*/ 0 h 123"/>
                <a:gd name="T2" fmla="*/ 36053 w 107"/>
                <a:gd name="T3" fmla="*/ 16004 h 123"/>
                <a:gd name="T4" fmla="*/ 41839 w 107"/>
                <a:gd name="T5" fmla="*/ 34589 h 123"/>
                <a:gd name="T6" fmla="*/ 47625 w 107"/>
                <a:gd name="T7" fmla="*/ 44398 h 123"/>
                <a:gd name="T8" fmla="*/ 47625 w 107"/>
                <a:gd name="T9" fmla="*/ 60402 h 123"/>
                <a:gd name="T10" fmla="*/ 47625 w 107"/>
                <a:gd name="T11" fmla="*/ 63500 h 123"/>
                <a:gd name="T12" fmla="*/ 39168 w 107"/>
                <a:gd name="T13" fmla="*/ 58854 h 123"/>
                <a:gd name="T14" fmla="*/ 32492 w 107"/>
                <a:gd name="T15" fmla="*/ 54207 h 123"/>
                <a:gd name="T16" fmla="*/ 27151 w 107"/>
                <a:gd name="T17" fmla="*/ 50593 h 123"/>
                <a:gd name="T18" fmla="*/ 24035 w 107"/>
                <a:gd name="T19" fmla="*/ 47496 h 123"/>
                <a:gd name="T20" fmla="*/ 22700 w 107"/>
                <a:gd name="T21" fmla="*/ 42850 h 123"/>
                <a:gd name="T22" fmla="*/ 21364 w 107"/>
                <a:gd name="T23" fmla="*/ 37687 h 123"/>
                <a:gd name="T24" fmla="*/ 17359 w 107"/>
                <a:gd name="T25" fmla="*/ 38203 h 123"/>
                <a:gd name="T26" fmla="*/ 14243 w 107"/>
                <a:gd name="T27" fmla="*/ 37687 h 123"/>
                <a:gd name="T28" fmla="*/ 11572 w 107"/>
                <a:gd name="T29" fmla="*/ 37171 h 123"/>
                <a:gd name="T30" fmla="*/ 9347 w 107"/>
                <a:gd name="T31" fmla="*/ 36138 h 123"/>
                <a:gd name="T32" fmla="*/ 7567 w 107"/>
                <a:gd name="T33" fmla="*/ 34589 h 123"/>
                <a:gd name="T34" fmla="*/ 6231 w 107"/>
                <a:gd name="T35" fmla="*/ 32524 h 123"/>
                <a:gd name="T36" fmla="*/ 4896 w 107"/>
                <a:gd name="T37" fmla="*/ 30459 h 123"/>
                <a:gd name="T38" fmla="*/ 4006 w 107"/>
                <a:gd name="T39" fmla="*/ 27878 h 123"/>
                <a:gd name="T40" fmla="*/ 1780 w 107"/>
                <a:gd name="T41" fmla="*/ 16004 h 123"/>
                <a:gd name="T42" fmla="*/ 0 w 107"/>
                <a:gd name="T43" fmla="*/ 3098 h 123"/>
                <a:gd name="T44" fmla="*/ 15133 w 107"/>
                <a:gd name="T45" fmla="*/ 0 h 123"/>
                <a:gd name="T46" fmla="*/ 21364 w 107"/>
                <a:gd name="T47" fmla="*/ 0 h 1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7" h="123">
                  <a:moveTo>
                    <a:pt x="48" y="0"/>
                  </a:moveTo>
                  <a:lnTo>
                    <a:pt x="81" y="31"/>
                  </a:lnTo>
                  <a:lnTo>
                    <a:pt x="94" y="67"/>
                  </a:lnTo>
                  <a:lnTo>
                    <a:pt x="107" y="86"/>
                  </a:lnTo>
                  <a:lnTo>
                    <a:pt x="107" y="117"/>
                  </a:lnTo>
                  <a:lnTo>
                    <a:pt x="107" y="123"/>
                  </a:lnTo>
                  <a:lnTo>
                    <a:pt x="88" y="114"/>
                  </a:lnTo>
                  <a:lnTo>
                    <a:pt x="73" y="105"/>
                  </a:lnTo>
                  <a:lnTo>
                    <a:pt x="61" y="98"/>
                  </a:lnTo>
                  <a:lnTo>
                    <a:pt x="54" y="92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39" y="74"/>
                  </a:lnTo>
                  <a:lnTo>
                    <a:pt x="32" y="73"/>
                  </a:lnTo>
                  <a:lnTo>
                    <a:pt x="26" y="72"/>
                  </a:lnTo>
                  <a:lnTo>
                    <a:pt x="21" y="70"/>
                  </a:lnTo>
                  <a:lnTo>
                    <a:pt x="17" y="67"/>
                  </a:lnTo>
                  <a:lnTo>
                    <a:pt x="14" y="63"/>
                  </a:lnTo>
                  <a:lnTo>
                    <a:pt x="11" y="59"/>
                  </a:lnTo>
                  <a:lnTo>
                    <a:pt x="9" y="54"/>
                  </a:lnTo>
                  <a:lnTo>
                    <a:pt x="4" y="31"/>
                  </a:lnTo>
                  <a:lnTo>
                    <a:pt x="0" y="6"/>
                  </a:lnTo>
                  <a:lnTo>
                    <a:pt x="34" y="0"/>
                  </a:lnTo>
                  <a:lnTo>
                    <a:pt x="48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96" name="Freeform 350">
              <a:extLst>
                <a:ext uri="{FF2B5EF4-FFF2-40B4-BE49-F238E27FC236}">
                  <a16:creationId xmlns:a16="http://schemas.microsoft.com/office/drawing/2014/main" id="{FF897916-1787-F24E-B803-8C7000617488}"/>
                </a:ext>
              </a:extLst>
            </p:cNvPr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7579378" y="3230246"/>
              <a:ext cx="253730" cy="135788"/>
            </a:xfrm>
            <a:custGeom>
              <a:avLst/>
              <a:gdLst>
                <a:gd name="T0" fmla="*/ 46802 w 471"/>
                <a:gd name="T1" fmla="*/ 35000 h 234"/>
                <a:gd name="T2" fmla="*/ 73294 w 471"/>
                <a:gd name="T3" fmla="*/ 44925 h 234"/>
                <a:gd name="T4" fmla="*/ 120097 w 471"/>
                <a:gd name="T5" fmla="*/ 54850 h 234"/>
                <a:gd name="T6" fmla="*/ 164250 w 471"/>
                <a:gd name="T7" fmla="*/ 44925 h 234"/>
                <a:gd name="T8" fmla="*/ 169107 w 471"/>
                <a:gd name="T9" fmla="*/ 49627 h 234"/>
                <a:gd name="T10" fmla="*/ 172639 w 471"/>
                <a:gd name="T11" fmla="*/ 59552 h 234"/>
                <a:gd name="T12" fmla="*/ 179262 w 471"/>
                <a:gd name="T13" fmla="*/ 64776 h 234"/>
                <a:gd name="T14" fmla="*/ 187210 w 471"/>
                <a:gd name="T15" fmla="*/ 67388 h 234"/>
                <a:gd name="T16" fmla="*/ 191184 w 471"/>
                <a:gd name="T17" fmla="*/ 70000 h 234"/>
                <a:gd name="T18" fmla="*/ 194716 w 471"/>
                <a:gd name="T19" fmla="*/ 73656 h 234"/>
                <a:gd name="T20" fmla="*/ 197807 w 471"/>
                <a:gd name="T21" fmla="*/ 78880 h 234"/>
                <a:gd name="T22" fmla="*/ 200897 w 471"/>
                <a:gd name="T23" fmla="*/ 88805 h 234"/>
                <a:gd name="T24" fmla="*/ 207962 w 471"/>
                <a:gd name="T25" fmla="*/ 99253 h 234"/>
                <a:gd name="T26" fmla="*/ 154537 w 471"/>
                <a:gd name="T27" fmla="*/ 105522 h 234"/>
                <a:gd name="T28" fmla="*/ 145706 w 471"/>
                <a:gd name="T29" fmla="*/ 117014 h 234"/>
                <a:gd name="T30" fmla="*/ 139966 w 471"/>
                <a:gd name="T31" fmla="*/ 121716 h 234"/>
                <a:gd name="T32" fmla="*/ 135109 w 471"/>
                <a:gd name="T33" fmla="*/ 121716 h 234"/>
                <a:gd name="T34" fmla="*/ 131577 w 471"/>
                <a:gd name="T35" fmla="*/ 120148 h 234"/>
                <a:gd name="T36" fmla="*/ 128928 w 471"/>
                <a:gd name="T37" fmla="*/ 117014 h 234"/>
                <a:gd name="T38" fmla="*/ 127603 w 471"/>
                <a:gd name="T39" fmla="*/ 112835 h 234"/>
                <a:gd name="T40" fmla="*/ 125395 w 471"/>
                <a:gd name="T41" fmla="*/ 103955 h 234"/>
                <a:gd name="T42" fmla="*/ 122746 w 471"/>
                <a:gd name="T43" fmla="*/ 90895 h 234"/>
                <a:gd name="T44" fmla="*/ 118772 w 471"/>
                <a:gd name="T45" fmla="*/ 80970 h 234"/>
                <a:gd name="T46" fmla="*/ 113915 w 471"/>
                <a:gd name="T47" fmla="*/ 77313 h 234"/>
                <a:gd name="T48" fmla="*/ 108617 w 471"/>
                <a:gd name="T49" fmla="*/ 73656 h 234"/>
                <a:gd name="T50" fmla="*/ 104202 w 471"/>
                <a:gd name="T51" fmla="*/ 69477 h 234"/>
                <a:gd name="T52" fmla="*/ 98903 w 471"/>
                <a:gd name="T53" fmla="*/ 73134 h 234"/>
                <a:gd name="T54" fmla="*/ 91397 w 471"/>
                <a:gd name="T55" fmla="*/ 84626 h 234"/>
                <a:gd name="T56" fmla="*/ 88307 w 471"/>
                <a:gd name="T57" fmla="*/ 92462 h 234"/>
                <a:gd name="T58" fmla="*/ 83008 w 471"/>
                <a:gd name="T59" fmla="*/ 99253 h 234"/>
                <a:gd name="T60" fmla="*/ 73736 w 471"/>
                <a:gd name="T61" fmla="*/ 104999 h 234"/>
                <a:gd name="T62" fmla="*/ 64905 w 471"/>
                <a:gd name="T63" fmla="*/ 111268 h 234"/>
                <a:gd name="T64" fmla="*/ 57399 w 471"/>
                <a:gd name="T65" fmla="*/ 114402 h 234"/>
                <a:gd name="T66" fmla="*/ 50335 w 471"/>
                <a:gd name="T67" fmla="*/ 115969 h 234"/>
                <a:gd name="T68" fmla="*/ 42829 w 471"/>
                <a:gd name="T69" fmla="*/ 115447 h 234"/>
                <a:gd name="T70" fmla="*/ 36206 w 471"/>
                <a:gd name="T71" fmla="*/ 113357 h 234"/>
                <a:gd name="T72" fmla="*/ 27817 w 471"/>
                <a:gd name="T73" fmla="*/ 107089 h 234"/>
                <a:gd name="T74" fmla="*/ 26050 w 471"/>
                <a:gd name="T75" fmla="*/ 102910 h 234"/>
                <a:gd name="T76" fmla="*/ 26050 w 471"/>
                <a:gd name="T77" fmla="*/ 70522 h 234"/>
                <a:gd name="T78" fmla="*/ 0 w 471"/>
                <a:gd name="T79" fmla="*/ 51194 h 234"/>
                <a:gd name="T80" fmla="*/ 23401 w 471"/>
                <a:gd name="T81" fmla="*/ 41791 h 234"/>
                <a:gd name="T82" fmla="*/ 37972 w 471"/>
                <a:gd name="T83" fmla="*/ 15672 h 234"/>
                <a:gd name="T84" fmla="*/ 58724 w 471"/>
                <a:gd name="T85" fmla="*/ 0 h 234"/>
                <a:gd name="T86" fmla="*/ 73294 w 471"/>
                <a:gd name="T87" fmla="*/ 21940 h 2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71" h="234">
                  <a:moveTo>
                    <a:pt x="159" y="30"/>
                  </a:moveTo>
                  <a:lnTo>
                    <a:pt x="106" y="67"/>
                  </a:lnTo>
                  <a:lnTo>
                    <a:pt x="126" y="86"/>
                  </a:lnTo>
                  <a:lnTo>
                    <a:pt x="166" y="86"/>
                  </a:lnTo>
                  <a:lnTo>
                    <a:pt x="218" y="98"/>
                  </a:lnTo>
                  <a:lnTo>
                    <a:pt x="272" y="105"/>
                  </a:lnTo>
                  <a:lnTo>
                    <a:pt x="325" y="92"/>
                  </a:lnTo>
                  <a:lnTo>
                    <a:pt x="372" y="86"/>
                  </a:lnTo>
                  <a:lnTo>
                    <a:pt x="379" y="86"/>
                  </a:lnTo>
                  <a:lnTo>
                    <a:pt x="383" y="95"/>
                  </a:lnTo>
                  <a:lnTo>
                    <a:pt x="388" y="105"/>
                  </a:lnTo>
                  <a:lnTo>
                    <a:pt x="391" y="114"/>
                  </a:lnTo>
                  <a:lnTo>
                    <a:pt x="392" y="123"/>
                  </a:lnTo>
                  <a:lnTo>
                    <a:pt x="406" y="124"/>
                  </a:lnTo>
                  <a:lnTo>
                    <a:pt x="418" y="126"/>
                  </a:lnTo>
                  <a:lnTo>
                    <a:pt x="424" y="129"/>
                  </a:lnTo>
                  <a:lnTo>
                    <a:pt x="428" y="131"/>
                  </a:lnTo>
                  <a:lnTo>
                    <a:pt x="433" y="134"/>
                  </a:lnTo>
                  <a:lnTo>
                    <a:pt x="437" y="137"/>
                  </a:lnTo>
                  <a:lnTo>
                    <a:pt x="441" y="141"/>
                  </a:lnTo>
                  <a:lnTo>
                    <a:pt x="445" y="146"/>
                  </a:lnTo>
                  <a:lnTo>
                    <a:pt x="448" y="151"/>
                  </a:lnTo>
                  <a:lnTo>
                    <a:pt x="450" y="156"/>
                  </a:lnTo>
                  <a:lnTo>
                    <a:pt x="455" y="170"/>
                  </a:lnTo>
                  <a:lnTo>
                    <a:pt x="458" y="184"/>
                  </a:lnTo>
                  <a:lnTo>
                    <a:pt x="471" y="190"/>
                  </a:lnTo>
                  <a:lnTo>
                    <a:pt x="359" y="190"/>
                  </a:lnTo>
                  <a:lnTo>
                    <a:pt x="350" y="202"/>
                  </a:lnTo>
                  <a:lnTo>
                    <a:pt x="338" y="217"/>
                  </a:lnTo>
                  <a:lnTo>
                    <a:pt x="330" y="224"/>
                  </a:lnTo>
                  <a:lnTo>
                    <a:pt x="324" y="229"/>
                  </a:lnTo>
                  <a:lnTo>
                    <a:pt x="317" y="233"/>
                  </a:lnTo>
                  <a:lnTo>
                    <a:pt x="312" y="234"/>
                  </a:lnTo>
                  <a:lnTo>
                    <a:pt x="306" y="233"/>
                  </a:lnTo>
                  <a:lnTo>
                    <a:pt x="302" y="232"/>
                  </a:lnTo>
                  <a:lnTo>
                    <a:pt x="298" y="230"/>
                  </a:lnTo>
                  <a:lnTo>
                    <a:pt x="294" y="228"/>
                  </a:lnTo>
                  <a:lnTo>
                    <a:pt x="292" y="224"/>
                  </a:lnTo>
                  <a:lnTo>
                    <a:pt x="290" y="220"/>
                  </a:lnTo>
                  <a:lnTo>
                    <a:pt x="289" y="216"/>
                  </a:lnTo>
                  <a:lnTo>
                    <a:pt x="287" y="210"/>
                  </a:lnTo>
                  <a:lnTo>
                    <a:pt x="284" y="199"/>
                  </a:lnTo>
                  <a:lnTo>
                    <a:pt x="282" y="187"/>
                  </a:lnTo>
                  <a:lnTo>
                    <a:pt x="278" y="174"/>
                  </a:lnTo>
                  <a:lnTo>
                    <a:pt x="272" y="160"/>
                  </a:lnTo>
                  <a:lnTo>
                    <a:pt x="269" y="155"/>
                  </a:lnTo>
                  <a:lnTo>
                    <a:pt x="265" y="151"/>
                  </a:lnTo>
                  <a:lnTo>
                    <a:pt x="258" y="148"/>
                  </a:lnTo>
                  <a:lnTo>
                    <a:pt x="253" y="144"/>
                  </a:lnTo>
                  <a:lnTo>
                    <a:pt x="246" y="141"/>
                  </a:lnTo>
                  <a:lnTo>
                    <a:pt x="240" y="137"/>
                  </a:lnTo>
                  <a:lnTo>
                    <a:pt x="236" y="133"/>
                  </a:lnTo>
                  <a:lnTo>
                    <a:pt x="233" y="129"/>
                  </a:lnTo>
                  <a:lnTo>
                    <a:pt x="224" y="140"/>
                  </a:lnTo>
                  <a:lnTo>
                    <a:pt x="213" y="154"/>
                  </a:lnTo>
                  <a:lnTo>
                    <a:pt x="207" y="162"/>
                  </a:lnTo>
                  <a:lnTo>
                    <a:pt x="203" y="170"/>
                  </a:lnTo>
                  <a:lnTo>
                    <a:pt x="200" y="177"/>
                  </a:lnTo>
                  <a:lnTo>
                    <a:pt x="199" y="184"/>
                  </a:lnTo>
                  <a:lnTo>
                    <a:pt x="188" y="190"/>
                  </a:lnTo>
                  <a:lnTo>
                    <a:pt x="177" y="195"/>
                  </a:lnTo>
                  <a:lnTo>
                    <a:pt x="167" y="201"/>
                  </a:lnTo>
                  <a:lnTo>
                    <a:pt x="157" y="207"/>
                  </a:lnTo>
                  <a:lnTo>
                    <a:pt x="147" y="213"/>
                  </a:lnTo>
                  <a:lnTo>
                    <a:pt x="135" y="218"/>
                  </a:lnTo>
                  <a:lnTo>
                    <a:pt x="130" y="219"/>
                  </a:lnTo>
                  <a:lnTo>
                    <a:pt x="122" y="221"/>
                  </a:lnTo>
                  <a:lnTo>
                    <a:pt x="114" y="222"/>
                  </a:lnTo>
                  <a:lnTo>
                    <a:pt x="106" y="222"/>
                  </a:lnTo>
                  <a:lnTo>
                    <a:pt x="97" y="221"/>
                  </a:lnTo>
                  <a:lnTo>
                    <a:pt x="89" y="220"/>
                  </a:lnTo>
                  <a:lnTo>
                    <a:pt x="82" y="217"/>
                  </a:lnTo>
                  <a:lnTo>
                    <a:pt x="76" y="213"/>
                  </a:lnTo>
                  <a:lnTo>
                    <a:pt x="63" y="205"/>
                  </a:lnTo>
                  <a:lnTo>
                    <a:pt x="46" y="197"/>
                  </a:lnTo>
                  <a:lnTo>
                    <a:pt x="59" y="197"/>
                  </a:lnTo>
                  <a:lnTo>
                    <a:pt x="72" y="166"/>
                  </a:lnTo>
                  <a:lnTo>
                    <a:pt x="59" y="135"/>
                  </a:lnTo>
                  <a:lnTo>
                    <a:pt x="39" y="117"/>
                  </a:lnTo>
                  <a:lnTo>
                    <a:pt x="0" y="98"/>
                  </a:lnTo>
                  <a:lnTo>
                    <a:pt x="13" y="86"/>
                  </a:lnTo>
                  <a:lnTo>
                    <a:pt x="53" y="80"/>
                  </a:lnTo>
                  <a:lnTo>
                    <a:pt x="66" y="49"/>
                  </a:lnTo>
                  <a:lnTo>
                    <a:pt x="86" y="30"/>
                  </a:lnTo>
                  <a:lnTo>
                    <a:pt x="93" y="6"/>
                  </a:lnTo>
                  <a:lnTo>
                    <a:pt x="133" y="0"/>
                  </a:lnTo>
                  <a:lnTo>
                    <a:pt x="153" y="12"/>
                  </a:lnTo>
                  <a:lnTo>
                    <a:pt x="166" y="42"/>
                  </a:lnTo>
                  <a:lnTo>
                    <a:pt x="159" y="3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97" name="Freeform 351">
              <a:extLst>
                <a:ext uri="{FF2B5EF4-FFF2-40B4-BE49-F238E27FC236}">
                  <a16:creationId xmlns:a16="http://schemas.microsoft.com/office/drawing/2014/main" id="{4B2F8031-3CE5-4841-8C59-22B7C4F23B5D}"/>
                </a:ext>
              </a:extLst>
            </p:cNvPr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7639420" y="3150890"/>
              <a:ext cx="275036" cy="139314"/>
            </a:xfrm>
            <a:custGeom>
              <a:avLst/>
              <a:gdLst>
                <a:gd name="T0" fmla="*/ 45514 w 525"/>
                <a:gd name="T1" fmla="*/ 96271 h 241"/>
                <a:gd name="T2" fmla="*/ 74283 w 525"/>
                <a:gd name="T3" fmla="*/ 77016 h 241"/>
                <a:gd name="T4" fmla="*/ 39932 w 525"/>
                <a:gd name="T5" fmla="*/ 54640 h 241"/>
                <a:gd name="T6" fmla="*/ 20181 w 525"/>
                <a:gd name="T7" fmla="*/ 60885 h 241"/>
                <a:gd name="T8" fmla="*/ 28339 w 525"/>
                <a:gd name="T9" fmla="*/ 31743 h 241"/>
                <a:gd name="T10" fmla="*/ 17175 w 525"/>
                <a:gd name="T11" fmla="*/ 22376 h 241"/>
                <a:gd name="T12" fmla="*/ 48091 w 525"/>
                <a:gd name="T13" fmla="*/ 13010 h 241"/>
                <a:gd name="T14" fmla="*/ 79865 w 525"/>
                <a:gd name="T15" fmla="*/ 0 h 241"/>
                <a:gd name="T16" fmla="*/ 133967 w 525"/>
                <a:gd name="T17" fmla="*/ 9887 h 241"/>
                <a:gd name="T18" fmla="*/ 188498 w 525"/>
                <a:gd name="T19" fmla="*/ 13010 h 241"/>
                <a:gd name="T20" fmla="*/ 225425 w 525"/>
                <a:gd name="T21" fmla="*/ 28621 h 241"/>
                <a:gd name="T22" fmla="*/ 222849 w 525"/>
                <a:gd name="T23" fmla="*/ 35906 h 241"/>
                <a:gd name="T24" fmla="*/ 218984 w 525"/>
                <a:gd name="T25" fmla="*/ 42671 h 241"/>
                <a:gd name="T26" fmla="*/ 214261 w 525"/>
                <a:gd name="T27" fmla="*/ 47875 h 241"/>
                <a:gd name="T28" fmla="*/ 208250 w 525"/>
                <a:gd name="T29" fmla="*/ 51518 h 241"/>
                <a:gd name="T30" fmla="*/ 189786 w 525"/>
                <a:gd name="T31" fmla="*/ 53599 h 241"/>
                <a:gd name="T32" fmla="*/ 179481 w 525"/>
                <a:gd name="T33" fmla="*/ 55681 h 241"/>
                <a:gd name="T34" fmla="*/ 174758 w 525"/>
                <a:gd name="T35" fmla="*/ 57762 h 241"/>
                <a:gd name="T36" fmla="*/ 171323 w 525"/>
                <a:gd name="T37" fmla="*/ 60885 h 241"/>
                <a:gd name="T38" fmla="*/ 166170 w 525"/>
                <a:gd name="T39" fmla="*/ 70772 h 241"/>
                <a:gd name="T40" fmla="*/ 162306 w 525"/>
                <a:gd name="T41" fmla="*/ 76496 h 241"/>
                <a:gd name="T42" fmla="*/ 156724 w 525"/>
                <a:gd name="T43" fmla="*/ 80139 h 241"/>
                <a:gd name="T44" fmla="*/ 130961 w 525"/>
                <a:gd name="T45" fmla="*/ 86383 h 241"/>
                <a:gd name="T46" fmla="*/ 117221 w 525"/>
                <a:gd name="T47" fmla="*/ 90026 h 241"/>
                <a:gd name="T48" fmla="*/ 111639 w 525"/>
                <a:gd name="T49" fmla="*/ 92628 h 241"/>
                <a:gd name="T50" fmla="*/ 112068 w 525"/>
                <a:gd name="T51" fmla="*/ 99913 h 241"/>
                <a:gd name="T52" fmla="*/ 112927 w 525"/>
                <a:gd name="T53" fmla="*/ 105637 h 241"/>
                <a:gd name="T54" fmla="*/ 117221 w 525"/>
                <a:gd name="T55" fmla="*/ 115525 h 241"/>
                <a:gd name="T56" fmla="*/ 94034 w 525"/>
                <a:gd name="T57" fmla="*/ 118647 h 241"/>
                <a:gd name="T58" fmla="*/ 48091 w 525"/>
                <a:gd name="T59" fmla="*/ 121769 h 241"/>
                <a:gd name="T60" fmla="*/ 8588 w 525"/>
                <a:gd name="T61" fmla="*/ 115525 h 241"/>
                <a:gd name="T62" fmla="*/ 22757 w 525"/>
                <a:gd name="T63" fmla="*/ 86383 h 2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25" h="241">
                  <a:moveTo>
                    <a:pt x="60" y="178"/>
                  </a:moveTo>
                  <a:lnTo>
                    <a:pt x="106" y="185"/>
                  </a:lnTo>
                  <a:lnTo>
                    <a:pt x="140" y="178"/>
                  </a:lnTo>
                  <a:lnTo>
                    <a:pt x="173" y="148"/>
                  </a:lnTo>
                  <a:lnTo>
                    <a:pt x="133" y="123"/>
                  </a:lnTo>
                  <a:lnTo>
                    <a:pt x="93" y="105"/>
                  </a:lnTo>
                  <a:lnTo>
                    <a:pt x="73" y="123"/>
                  </a:lnTo>
                  <a:lnTo>
                    <a:pt x="47" y="117"/>
                  </a:lnTo>
                  <a:lnTo>
                    <a:pt x="33" y="93"/>
                  </a:lnTo>
                  <a:lnTo>
                    <a:pt x="66" y="61"/>
                  </a:lnTo>
                  <a:lnTo>
                    <a:pt x="40" y="55"/>
                  </a:lnTo>
                  <a:lnTo>
                    <a:pt x="40" y="43"/>
                  </a:lnTo>
                  <a:lnTo>
                    <a:pt x="66" y="19"/>
                  </a:lnTo>
                  <a:lnTo>
                    <a:pt x="112" y="25"/>
                  </a:lnTo>
                  <a:lnTo>
                    <a:pt x="173" y="49"/>
                  </a:lnTo>
                  <a:lnTo>
                    <a:pt x="186" y="0"/>
                  </a:lnTo>
                  <a:lnTo>
                    <a:pt x="232" y="12"/>
                  </a:lnTo>
                  <a:lnTo>
                    <a:pt x="312" y="19"/>
                  </a:lnTo>
                  <a:lnTo>
                    <a:pt x="372" y="25"/>
                  </a:lnTo>
                  <a:lnTo>
                    <a:pt x="439" y="25"/>
                  </a:lnTo>
                  <a:lnTo>
                    <a:pt x="519" y="49"/>
                  </a:lnTo>
                  <a:lnTo>
                    <a:pt x="525" y="55"/>
                  </a:lnTo>
                  <a:lnTo>
                    <a:pt x="522" y="62"/>
                  </a:lnTo>
                  <a:lnTo>
                    <a:pt x="519" y="69"/>
                  </a:lnTo>
                  <a:lnTo>
                    <a:pt x="514" y="76"/>
                  </a:lnTo>
                  <a:lnTo>
                    <a:pt x="510" y="82"/>
                  </a:lnTo>
                  <a:lnTo>
                    <a:pt x="504" y="87"/>
                  </a:lnTo>
                  <a:lnTo>
                    <a:pt x="499" y="92"/>
                  </a:lnTo>
                  <a:lnTo>
                    <a:pt x="492" y="96"/>
                  </a:lnTo>
                  <a:lnTo>
                    <a:pt x="485" y="99"/>
                  </a:lnTo>
                  <a:lnTo>
                    <a:pt x="466" y="101"/>
                  </a:lnTo>
                  <a:lnTo>
                    <a:pt x="442" y="103"/>
                  </a:lnTo>
                  <a:lnTo>
                    <a:pt x="430" y="105"/>
                  </a:lnTo>
                  <a:lnTo>
                    <a:pt x="418" y="107"/>
                  </a:lnTo>
                  <a:lnTo>
                    <a:pt x="412" y="109"/>
                  </a:lnTo>
                  <a:lnTo>
                    <a:pt x="407" y="111"/>
                  </a:lnTo>
                  <a:lnTo>
                    <a:pt x="402" y="114"/>
                  </a:lnTo>
                  <a:lnTo>
                    <a:pt x="399" y="117"/>
                  </a:lnTo>
                  <a:lnTo>
                    <a:pt x="394" y="124"/>
                  </a:lnTo>
                  <a:lnTo>
                    <a:pt x="387" y="136"/>
                  </a:lnTo>
                  <a:lnTo>
                    <a:pt x="383" y="142"/>
                  </a:lnTo>
                  <a:lnTo>
                    <a:pt x="378" y="147"/>
                  </a:lnTo>
                  <a:lnTo>
                    <a:pt x="373" y="151"/>
                  </a:lnTo>
                  <a:lnTo>
                    <a:pt x="365" y="154"/>
                  </a:lnTo>
                  <a:lnTo>
                    <a:pt x="341" y="160"/>
                  </a:lnTo>
                  <a:lnTo>
                    <a:pt x="305" y="166"/>
                  </a:lnTo>
                  <a:lnTo>
                    <a:pt x="287" y="170"/>
                  </a:lnTo>
                  <a:lnTo>
                    <a:pt x="273" y="173"/>
                  </a:lnTo>
                  <a:lnTo>
                    <a:pt x="263" y="176"/>
                  </a:lnTo>
                  <a:lnTo>
                    <a:pt x="260" y="178"/>
                  </a:lnTo>
                  <a:lnTo>
                    <a:pt x="260" y="186"/>
                  </a:lnTo>
                  <a:lnTo>
                    <a:pt x="261" y="192"/>
                  </a:lnTo>
                  <a:lnTo>
                    <a:pt x="262" y="197"/>
                  </a:lnTo>
                  <a:lnTo>
                    <a:pt x="263" y="203"/>
                  </a:lnTo>
                  <a:lnTo>
                    <a:pt x="267" y="212"/>
                  </a:lnTo>
                  <a:lnTo>
                    <a:pt x="273" y="222"/>
                  </a:lnTo>
                  <a:lnTo>
                    <a:pt x="266" y="222"/>
                  </a:lnTo>
                  <a:lnTo>
                    <a:pt x="219" y="228"/>
                  </a:lnTo>
                  <a:lnTo>
                    <a:pt x="166" y="241"/>
                  </a:lnTo>
                  <a:lnTo>
                    <a:pt x="112" y="234"/>
                  </a:lnTo>
                  <a:lnTo>
                    <a:pt x="60" y="222"/>
                  </a:lnTo>
                  <a:lnTo>
                    <a:pt x="20" y="222"/>
                  </a:lnTo>
                  <a:lnTo>
                    <a:pt x="0" y="203"/>
                  </a:lnTo>
                  <a:lnTo>
                    <a:pt x="53" y="166"/>
                  </a:lnTo>
                  <a:lnTo>
                    <a:pt x="60" y="178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98" name="Freeform 352">
              <a:extLst>
                <a:ext uri="{FF2B5EF4-FFF2-40B4-BE49-F238E27FC236}">
                  <a16:creationId xmlns:a16="http://schemas.microsoft.com/office/drawing/2014/main" id="{47012775-C0AB-FC43-8C26-F3C46170610D}"/>
                </a:ext>
              </a:extLst>
            </p:cNvPr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7159073" y="3168526"/>
              <a:ext cx="418368" cy="252176"/>
            </a:xfrm>
            <a:custGeom>
              <a:avLst/>
              <a:gdLst>
                <a:gd name="T0" fmla="*/ 335902 w 784"/>
                <a:gd name="T1" fmla="*/ 154157 h 430"/>
                <a:gd name="T2" fmla="*/ 328467 w 784"/>
                <a:gd name="T3" fmla="*/ 154685 h 430"/>
                <a:gd name="T4" fmla="*/ 319719 w 784"/>
                <a:gd name="T5" fmla="*/ 159436 h 430"/>
                <a:gd name="T6" fmla="*/ 316220 w 784"/>
                <a:gd name="T7" fmla="*/ 162604 h 430"/>
                <a:gd name="T8" fmla="*/ 313596 w 784"/>
                <a:gd name="T9" fmla="*/ 175274 h 430"/>
                <a:gd name="T10" fmla="*/ 311847 w 784"/>
                <a:gd name="T11" fmla="*/ 190057 h 430"/>
                <a:gd name="T12" fmla="*/ 307910 w 784"/>
                <a:gd name="T13" fmla="*/ 198504 h 430"/>
                <a:gd name="T14" fmla="*/ 293477 w 784"/>
                <a:gd name="T15" fmla="*/ 212230 h 430"/>
                <a:gd name="T16" fmla="*/ 276857 w 784"/>
                <a:gd name="T17" fmla="*/ 221733 h 430"/>
                <a:gd name="T18" fmla="*/ 267672 w 784"/>
                <a:gd name="T19" fmla="*/ 223844 h 430"/>
                <a:gd name="T20" fmla="*/ 256738 w 784"/>
                <a:gd name="T21" fmla="*/ 226484 h 430"/>
                <a:gd name="T22" fmla="*/ 247990 w 784"/>
                <a:gd name="T23" fmla="*/ 225956 h 430"/>
                <a:gd name="T24" fmla="*/ 238368 w 784"/>
                <a:gd name="T25" fmla="*/ 204839 h 430"/>
                <a:gd name="T26" fmla="*/ 225247 w 784"/>
                <a:gd name="T27" fmla="*/ 181610 h 430"/>
                <a:gd name="T28" fmla="*/ 209064 w 784"/>
                <a:gd name="T29" fmla="*/ 176330 h 430"/>
                <a:gd name="T30" fmla="*/ 195943 w 784"/>
                <a:gd name="T31" fmla="*/ 166299 h 430"/>
                <a:gd name="T32" fmla="*/ 182384 w 784"/>
                <a:gd name="T33" fmla="*/ 155213 h 430"/>
                <a:gd name="T34" fmla="*/ 163140 w 784"/>
                <a:gd name="T35" fmla="*/ 144654 h 430"/>
                <a:gd name="T36" fmla="*/ 133836 w 784"/>
                <a:gd name="T37" fmla="*/ 136207 h 430"/>
                <a:gd name="T38" fmla="*/ 79602 w 784"/>
                <a:gd name="T39" fmla="*/ 149406 h 430"/>
                <a:gd name="T40" fmla="*/ 66043 w 784"/>
                <a:gd name="T41" fmla="*/ 161548 h 430"/>
                <a:gd name="T42" fmla="*/ 55546 w 784"/>
                <a:gd name="T43" fmla="*/ 162604 h 430"/>
                <a:gd name="T44" fmla="*/ 28867 w 784"/>
                <a:gd name="T45" fmla="*/ 133040 h 430"/>
                <a:gd name="T46" fmla="*/ 28867 w 784"/>
                <a:gd name="T47" fmla="*/ 107699 h 430"/>
                <a:gd name="T48" fmla="*/ 17495 w 784"/>
                <a:gd name="T49" fmla="*/ 94500 h 430"/>
                <a:gd name="T50" fmla="*/ 18370 w 784"/>
                <a:gd name="T51" fmla="*/ 105059 h 430"/>
                <a:gd name="T52" fmla="*/ 15745 w 784"/>
                <a:gd name="T53" fmla="*/ 115090 h 430"/>
                <a:gd name="T54" fmla="*/ 13121 w 784"/>
                <a:gd name="T55" fmla="*/ 116674 h 430"/>
                <a:gd name="T56" fmla="*/ 13559 w 784"/>
                <a:gd name="T57" fmla="*/ 107171 h 430"/>
                <a:gd name="T58" fmla="*/ 11809 w 784"/>
                <a:gd name="T59" fmla="*/ 91861 h 430"/>
                <a:gd name="T60" fmla="*/ 14433 w 784"/>
                <a:gd name="T61" fmla="*/ 86053 h 430"/>
                <a:gd name="T62" fmla="*/ 17495 w 784"/>
                <a:gd name="T63" fmla="*/ 80246 h 430"/>
                <a:gd name="T64" fmla="*/ 11809 w 784"/>
                <a:gd name="T65" fmla="*/ 68104 h 430"/>
                <a:gd name="T66" fmla="*/ 3062 w 784"/>
                <a:gd name="T67" fmla="*/ 66520 h 430"/>
                <a:gd name="T68" fmla="*/ 0 w 784"/>
                <a:gd name="T69" fmla="*/ 61768 h 430"/>
                <a:gd name="T70" fmla="*/ 1312 w 784"/>
                <a:gd name="T71" fmla="*/ 54905 h 430"/>
                <a:gd name="T72" fmla="*/ 4811 w 784"/>
                <a:gd name="T73" fmla="*/ 49626 h 430"/>
                <a:gd name="T74" fmla="*/ 11809 w 784"/>
                <a:gd name="T75" fmla="*/ 48570 h 430"/>
                <a:gd name="T76" fmla="*/ 17932 w 784"/>
                <a:gd name="T77" fmla="*/ 52266 h 430"/>
                <a:gd name="T78" fmla="*/ 24930 w 784"/>
                <a:gd name="T79" fmla="*/ 54905 h 430"/>
                <a:gd name="T80" fmla="*/ 31053 w 784"/>
                <a:gd name="T81" fmla="*/ 48570 h 430"/>
                <a:gd name="T82" fmla="*/ 36302 w 784"/>
                <a:gd name="T83" fmla="*/ 40651 h 430"/>
                <a:gd name="T84" fmla="*/ 38051 w 784"/>
                <a:gd name="T85" fmla="*/ 33788 h 430"/>
                <a:gd name="T86" fmla="*/ 34115 w 784"/>
                <a:gd name="T87" fmla="*/ 29036 h 430"/>
                <a:gd name="T88" fmla="*/ 24055 w 784"/>
                <a:gd name="T89" fmla="*/ 25869 h 430"/>
                <a:gd name="T90" fmla="*/ 20557 w 784"/>
                <a:gd name="T91" fmla="*/ 21117 h 430"/>
                <a:gd name="T92" fmla="*/ 17932 w 784"/>
                <a:gd name="T93" fmla="*/ 14782 h 430"/>
                <a:gd name="T94" fmla="*/ 46799 w 784"/>
                <a:gd name="T95" fmla="*/ 22701 h 430"/>
                <a:gd name="T96" fmla="*/ 95785 w 784"/>
                <a:gd name="T97" fmla="*/ 39067 h 430"/>
                <a:gd name="T98" fmla="*/ 119403 w 784"/>
                <a:gd name="T99" fmla="*/ 0 h 430"/>
                <a:gd name="T100" fmla="*/ 163140 w 784"/>
                <a:gd name="T101" fmla="*/ 22701 h 430"/>
                <a:gd name="T102" fmla="*/ 203378 w 784"/>
                <a:gd name="T103" fmla="*/ 48570 h 430"/>
                <a:gd name="T104" fmla="*/ 258487 w 784"/>
                <a:gd name="T105" fmla="*/ 110866 h 430"/>
                <a:gd name="T106" fmla="*/ 316658 w 784"/>
                <a:gd name="T107" fmla="*/ 139903 h 430"/>
                <a:gd name="T108" fmla="*/ 340276 w 784"/>
                <a:gd name="T109" fmla="*/ 155741 h 4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430">
                  <a:moveTo>
                    <a:pt x="778" y="295"/>
                  </a:moveTo>
                  <a:lnTo>
                    <a:pt x="772" y="294"/>
                  </a:lnTo>
                  <a:lnTo>
                    <a:pt x="768" y="292"/>
                  </a:lnTo>
                  <a:lnTo>
                    <a:pt x="762" y="292"/>
                  </a:lnTo>
                  <a:lnTo>
                    <a:pt x="757" y="292"/>
                  </a:lnTo>
                  <a:lnTo>
                    <a:pt x="751" y="293"/>
                  </a:lnTo>
                  <a:lnTo>
                    <a:pt x="745" y="295"/>
                  </a:lnTo>
                  <a:lnTo>
                    <a:pt x="738" y="298"/>
                  </a:lnTo>
                  <a:lnTo>
                    <a:pt x="731" y="302"/>
                  </a:lnTo>
                  <a:lnTo>
                    <a:pt x="727" y="303"/>
                  </a:lnTo>
                  <a:lnTo>
                    <a:pt x="725" y="305"/>
                  </a:lnTo>
                  <a:lnTo>
                    <a:pt x="723" y="308"/>
                  </a:lnTo>
                  <a:lnTo>
                    <a:pt x="721" y="312"/>
                  </a:lnTo>
                  <a:lnTo>
                    <a:pt x="718" y="322"/>
                  </a:lnTo>
                  <a:lnTo>
                    <a:pt x="717" y="332"/>
                  </a:lnTo>
                  <a:lnTo>
                    <a:pt x="716" y="343"/>
                  </a:lnTo>
                  <a:lnTo>
                    <a:pt x="714" y="354"/>
                  </a:lnTo>
                  <a:lnTo>
                    <a:pt x="713" y="360"/>
                  </a:lnTo>
                  <a:lnTo>
                    <a:pt x="711" y="365"/>
                  </a:lnTo>
                  <a:lnTo>
                    <a:pt x="708" y="370"/>
                  </a:lnTo>
                  <a:lnTo>
                    <a:pt x="704" y="376"/>
                  </a:lnTo>
                  <a:lnTo>
                    <a:pt x="694" y="385"/>
                  </a:lnTo>
                  <a:lnTo>
                    <a:pt x="683" y="394"/>
                  </a:lnTo>
                  <a:lnTo>
                    <a:pt x="671" y="402"/>
                  </a:lnTo>
                  <a:lnTo>
                    <a:pt x="659" y="409"/>
                  </a:lnTo>
                  <a:lnTo>
                    <a:pt x="647" y="416"/>
                  </a:lnTo>
                  <a:lnTo>
                    <a:pt x="633" y="420"/>
                  </a:lnTo>
                  <a:lnTo>
                    <a:pt x="626" y="422"/>
                  </a:lnTo>
                  <a:lnTo>
                    <a:pt x="620" y="424"/>
                  </a:lnTo>
                  <a:lnTo>
                    <a:pt x="612" y="424"/>
                  </a:lnTo>
                  <a:lnTo>
                    <a:pt x="604" y="425"/>
                  </a:lnTo>
                  <a:lnTo>
                    <a:pt x="596" y="426"/>
                  </a:lnTo>
                  <a:lnTo>
                    <a:pt x="587" y="429"/>
                  </a:lnTo>
                  <a:lnTo>
                    <a:pt x="581" y="430"/>
                  </a:lnTo>
                  <a:lnTo>
                    <a:pt x="575" y="430"/>
                  </a:lnTo>
                  <a:lnTo>
                    <a:pt x="567" y="428"/>
                  </a:lnTo>
                  <a:lnTo>
                    <a:pt x="558" y="425"/>
                  </a:lnTo>
                  <a:lnTo>
                    <a:pt x="553" y="406"/>
                  </a:lnTo>
                  <a:lnTo>
                    <a:pt x="545" y="388"/>
                  </a:lnTo>
                  <a:lnTo>
                    <a:pt x="537" y="367"/>
                  </a:lnTo>
                  <a:lnTo>
                    <a:pt x="532" y="345"/>
                  </a:lnTo>
                  <a:lnTo>
                    <a:pt x="515" y="344"/>
                  </a:lnTo>
                  <a:lnTo>
                    <a:pt x="501" y="342"/>
                  </a:lnTo>
                  <a:lnTo>
                    <a:pt x="489" y="339"/>
                  </a:lnTo>
                  <a:lnTo>
                    <a:pt x="478" y="334"/>
                  </a:lnTo>
                  <a:lnTo>
                    <a:pt x="467" y="329"/>
                  </a:lnTo>
                  <a:lnTo>
                    <a:pt x="458" y="323"/>
                  </a:lnTo>
                  <a:lnTo>
                    <a:pt x="448" y="315"/>
                  </a:lnTo>
                  <a:lnTo>
                    <a:pt x="439" y="308"/>
                  </a:lnTo>
                  <a:lnTo>
                    <a:pt x="429" y="301"/>
                  </a:lnTo>
                  <a:lnTo>
                    <a:pt x="417" y="294"/>
                  </a:lnTo>
                  <a:lnTo>
                    <a:pt x="404" y="287"/>
                  </a:lnTo>
                  <a:lnTo>
                    <a:pt x="389" y="280"/>
                  </a:lnTo>
                  <a:lnTo>
                    <a:pt x="373" y="274"/>
                  </a:lnTo>
                  <a:lnTo>
                    <a:pt x="354" y="268"/>
                  </a:lnTo>
                  <a:lnTo>
                    <a:pt x="331" y="262"/>
                  </a:lnTo>
                  <a:lnTo>
                    <a:pt x="306" y="258"/>
                  </a:lnTo>
                  <a:lnTo>
                    <a:pt x="212" y="258"/>
                  </a:lnTo>
                  <a:lnTo>
                    <a:pt x="204" y="267"/>
                  </a:lnTo>
                  <a:lnTo>
                    <a:pt x="182" y="283"/>
                  </a:lnTo>
                  <a:lnTo>
                    <a:pt x="171" y="292"/>
                  </a:lnTo>
                  <a:lnTo>
                    <a:pt x="160" y="300"/>
                  </a:lnTo>
                  <a:lnTo>
                    <a:pt x="151" y="306"/>
                  </a:lnTo>
                  <a:lnTo>
                    <a:pt x="146" y="308"/>
                  </a:lnTo>
                  <a:lnTo>
                    <a:pt x="137" y="308"/>
                  </a:lnTo>
                  <a:lnTo>
                    <a:pt x="127" y="308"/>
                  </a:lnTo>
                  <a:lnTo>
                    <a:pt x="119" y="308"/>
                  </a:lnTo>
                  <a:lnTo>
                    <a:pt x="113" y="308"/>
                  </a:lnTo>
                  <a:lnTo>
                    <a:pt x="66" y="252"/>
                  </a:lnTo>
                  <a:lnTo>
                    <a:pt x="66" y="237"/>
                  </a:lnTo>
                  <a:lnTo>
                    <a:pt x="66" y="223"/>
                  </a:lnTo>
                  <a:lnTo>
                    <a:pt x="66" y="204"/>
                  </a:lnTo>
                  <a:lnTo>
                    <a:pt x="66" y="179"/>
                  </a:lnTo>
                  <a:lnTo>
                    <a:pt x="53" y="179"/>
                  </a:lnTo>
                  <a:lnTo>
                    <a:pt x="40" y="179"/>
                  </a:lnTo>
                  <a:lnTo>
                    <a:pt x="42" y="185"/>
                  </a:lnTo>
                  <a:lnTo>
                    <a:pt x="42" y="192"/>
                  </a:lnTo>
                  <a:lnTo>
                    <a:pt x="42" y="199"/>
                  </a:lnTo>
                  <a:lnTo>
                    <a:pt x="41" y="205"/>
                  </a:lnTo>
                  <a:lnTo>
                    <a:pt x="39" y="212"/>
                  </a:lnTo>
                  <a:lnTo>
                    <a:pt x="36" y="218"/>
                  </a:lnTo>
                  <a:lnTo>
                    <a:pt x="31" y="223"/>
                  </a:lnTo>
                  <a:lnTo>
                    <a:pt x="27" y="228"/>
                  </a:lnTo>
                  <a:lnTo>
                    <a:pt x="30" y="221"/>
                  </a:lnTo>
                  <a:lnTo>
                    <a:pt x="32" y="215"/>
                  </a:lnTo>
                  <a:lnTo>
                    <a:pt x="32" y="208"/>
                  </a:lnTo>
                  <a:lnTo>
                    <a:pt x="31" y="203"/>
                  </a:lnTo>
                  <a:lnTo>
                    <a:pt x="29" y="191"/>
                  </a:lnTo>
                  <a:lnTo>
                    <a:pt x="27" y="179"/>
                  </a:lnTo>
                  <a:lnTo>
                    <a:pt x="27" y="174"/>
                  </a:lnTo>
                  <a:lnTo>
                    <a:pt x="29" y="170"/>
                  </a:lnTo>
                  <a:lnTo>
                    <a:pt x="31" y="167"/>
                  </a:lnTo>
                  <a:lnTo>
                    <a:pt x="33" y="163"/>
                  </a:lnTo>
                  <a:lnTo>
                    <a:pt x="36" y="160"/>
                  </a:lnTo>
                  <a:lnTo>
                    <a:pt x="38" y="156"/>
                  </a:lnTo>
                  <a:lnTo>
                    <a:pt x="40" y="152"/>
                  </a:lnTo>
                  <a:lnTo>
                    <a:pt x="40" y="147"/>
                  </a:lnTo>
                  <a:lnTo>
                    <a:pt x="31" y="136"/>
                  </a:lnTo>
                  <a:lnTo>
                    <a:pt x="27" y="129"/>
                  </a:lnTo>
                  <a:lnTo>
                    <a:pt x="20" y="129"/>
                  </a:lnTo>
                  <a:lnTo>
                    <a:pt x="11" y="128"/>
                  </a:lnTo>
                  <a:lnTo>
                    <a:pt x="7" y="126"/>
                  </a:lnTo>
                  <a:lnTo>
                    <a:pt x="4" y="124"/>
                  </a:lnTo>
                  <a:lnTo>
                    <a:pt x="1" y="121"/>
                  </a:lnTo>
                  <a:lnTo>
                    <a:pt x="0" y="117"/>
                  </a:lnTo>
                  <a:lnTo>
                    <a:pt x="0" y="113"/>
                  </a:lnTo>
                  <a:lnTo>
                    <a:pt x="1" y="108"/>
                  </a:lnTo>
                  <a:lnTo>
                    <a:pt x="3" y="104"/>
                  </a:lnTo>
                  <a:lnTo>
                    <a:pt x="5" y="100"/>
                  </a:lnTo>
                  <a:lnTo>
                    <a:pt x="8" y="96"/>
                  </a:lnTo>
                  <a:lnTo>
                    <a:pt x="11" y="94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7" y="92"/>
                  </a:lnTo>
                  <a:lnTo>
                    <a:pt x="32" y="94"/>
                  </a:lnTo>
                  <a:lnTo>
                    <a:pt x="37" y="96"/>
                  </a:lnTo>
                  <a:lnTo>
                    <a:pt x="41" y="99"/>
                  </a:lnTo>
                  <a:lnTo>
                    <a:pt x="45" y="101"/>
                  </a:lnTo>
                  <a:lnTo>
                    <a:pt x="51" y="103"/>
                  </a:lnTo>
                  <a:lnTo>
                    <a:pt x="57" y="104"/>
                  </a:lnTo>
                  <a:lnTo>
                    <a:pt x="66" y="105"/>
                  </a:lnTo>
                  <a:lnTo>
                    <a:pt x="67" y="99"/>
                  </a:lnTo>
                  <a:lnTo>
                    <a:pt x="71" y="92"/>
                  </a:lnTo>
                  <a:lnTo>
                    <a:pt x="75" y="87"/>
                  </a:lnTo>
                  <a:lnTo>
                    <a:pt x="79" y="82"/>
                  </a:lnTo>
                  <a:lnTo>
                    <a:pt x="83" y="77"/>
                  </a:lnTo>
                  <a:lnTo>
                    <a:pt x="86" y="71"/>
                  </a:lnTo>
                  <a:lnTo>
                    <a:pt x="87" y="67"/>
                  </a:lnTo>
                  <a:lnTo>
                    <a:pt x="87" y="64"/>
                  </a:lnTo>
                  <a:lnTo>
                    <a:pt x="87" y="60"/>
                  </a:lnTo>
                  <a:lnTo>
                    <a:pt x="86" y="56"/>
                  </a:lnTo>
                  <a:lnTo>
                    <a:pt x="78" y="55"/>
                  </a:lnTo>
                  <a:lnTo>
                    <a:pt x="71" y="54"/>
                  </a:lnTo>
                  <a:lnTo>
                    <a:pt x="63" y="52"/>
                  </a:lnTo>
                  <a:lnTo>
                    <a:pt x="55" y="49"/>
                  </a:lnTo>
                  <a:lnTo>
                    <a:pt x="52" y="47"/>
                  </a:lnTo>
                  <a:lnTo>
                    <a:pt x="50" y="44"/>
                  </a:lnTo>
                  <a:lnTo>
                    <a:pt x="47" y="40"/>
                  </a:lnTo>
                  <a:lnTo>
                    <a:pt x="44" y="37"/>
                  </a:lnTo>
                  <a:lnTo>
                    <a:pt x="42" y="33"/>
                  </a:lnTo>
                  <a:lnTo>
                    <a:pt x="41" y="28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107" y="43"/>
                  </a:lnTo>
                  <a:lnTo>
                    <a:pt x="133" y="80"/>
                  </a:lnTo>
                  <a:lnTo>
                    <a:pt x="179" y="86"/>
                  </a:lnTo>
                  <a:lnTo>
                    <a:pt x="219" y="74"/>
                  </a:lnTo>
                  <a:lnTo>
                    <a:pt x="212" y="43"/>
                  </a:lnTo>
                  <a:lnTo>
                    <a:pt x="253" y="24"/>
                  </a:lnTo>
                  <a:lnTo>
                    <a:pt x="273" y="0"/>
                  </a:lnTo>
                  <a:lnTo>
                    <a:pt x="306" y="6"/>
                  </a:lnTo>
                  <a:lnTo>
                    <a:pt x="339" y="24"/>
                  </a:lnTo>
                  <a:lnTo>
                    <a:pt x="373" y="43"/>
                  </a:lnTo>
                  <a:lnTo>
                    <a:pt x="386" y="80"/>
                  </a:lnTo>
                  <a:lnTo>
                    <a:pt x="425" y="92"/>
                  </a:lnTo>
                  <a:lnTo>
                    <a:pt x="465" y="92"/>
                  </a:lnTo>
                  <a:lnTo>
                    <a:pt x="512" y="141"/>
                  </a:lnTo>
                  <a:lnTo>
                    <a:pt x="545" y="179"/>
                  </a:lnTo>
                  <a:lnTo>
                    <a:pt x="591" y="210"/>
                  </a:lnTo>
                  <a:lnTo>
                    <a:pt x="632" y="222"/>
                  </a:lnTo>
                  <a:lnTo>
                    <a:pt x="678" y="252"/>
                  </a:lnTo>
                  <a:lnTo>
                    <a:pt x="724" y="265"/>
                  </a:lnTo>
                  <a:lnTo>
                    <a:pt x="758" y="277"/>
                  </a:lnTo>
                  <a:lnTo>
                    <a:pt x="784" y="289"/>
                  </a:lnTo>
                  <a:lnTo>
                    <a:pt x="778" y="295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99" name="Line 359">
              <a:extLst>
                <a:ext uri="{FF2B5EF4-FFF2-40B4-BE49-F238E27FC236}">
                  <a16:creationId xmlns:a16="http://schemas.microsoft.com/office/drawing/2014/main" id="{43CD556A-079F-5D49-A8BE-15E2801D9528}"/>
                </a:ext>
              </a:extLst>
            </p:cNvPr>
            <p:cNvSpPr>
              <a:spLocks noChangeShapeType="1"/>
            </p:cNvSpPr>
            <p:nvPr>
              <p:custDataLst>
                <p:tags r:id="rId111"/>
              </p:custDataLst>
            </p:nvPr>
          </p:nvSpPr>
          <p:spPr bwMode="auto">
            <a:xfrm flipH="1">
              <a:off x="2878566" y="4697456"/>
              <a:ext cx="5811" cy="8818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00" name="Freeform 360">
              <a:extLst>
                <a:ext uri="{FF2B5EF4-FFF2-40B4-BE49-F238E27FC236}">
                  <a16:creationId xmlns:a16="http://schemas.microsoft.com/office/drawing/2014/main" id="{1E32FD60-831A-6348-BC32-374B112B29B5}"/>
                </a:ext>
              </a:extLst>
            </p:cNvPr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2878566" y="4706275"/>
              <a:ext cx="15495" cy="65248"/>
            </a:xfrm>
            <a:custGeom>
              <a:avLst/>
              <a:gdLst>
                <a:gd name="T0" fmla="*/ 0 w 33"/>
                <a:gd name="T1" fmla="*/ 0 h 6"/>
                <a:gd name="T2" fmla="*/ 2694 w 33"/>
                <a:gd name="T3" fmla="*/ 9790 h 6"/>
                <a:gd name="T4" fmla="*/ 5773 w 33"/>
                <a:gd name="T5" fmla="*/ 29369 h 6"/>
                <a:gd name="T6" fmla="*/ 8852 w 33"/>
                <a:gd name="T7" fmla="*/ 48948 h 6"/>
                <a:gd name="T8" fmla="*/ 12700 w 33"/>
                <a:gd name="T9" fmla="*/ 5873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" h="6">
                  <a:moveTo>
                    <a:pt x="0" y="0"/>
                  </a:move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3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01" name="Freeform 361">
              <a:extLst>
                <a:ext uri="{FF2B5EF4-FFF2-40B4-BE49-F238E27FC236}">
                  <a16:creationId xmlns:a16="http://schemas.microsoft.com/office/drawing/2014/main" id="{92EC3546-4F7A-9244-B4F9-47BF023C47F0}"/>
                </a:ext>
              </a:extLst>
            </p:cNvPr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2888251" y="4692166"/>
              <a:ext cx="5810" cy="63485"/>
            </a:xfrm>
            <a:custGeom>
              <a:avLst/>
              <a:gdLst>
                <a:gd name="T0" fmla="*/ 4762 w 13"/>
                <a:gd name="T1" fmla="*/ 57150 h 30"/>
                <a:gd name="T2" fmla="*/ 4762 w 13"/>
                <a:gd name="T3" fmla="*/ 0 h 30"/>
                <a:gd name="T4" fmla="*/ 0 w 13"/>
                <a:gd name="T5" fmla="*/ 0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" h="30">
                  <a:moveTo>
                    <a:pt x="13" y="3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02" name="Group 368">
              <a:extLst>
                <a:ext uri="{FF2B5EF4-FFF2-40B4-BE49-F238E27FC236}">
                  <a16:creationId xmlns:a16="http://schemas.microsoft.com/office/drawing/2014/main" id="{6D4B3F23-2169-A044-AA26-00FFD2C956D0}"/>
                </a:ext>
              </a:extLst>
            </p:cNvPr>
            <p:cNvGrpSpPr>
              <a:grpSpLocks/>
            </p:cNvGrpSpPr>
            <p:nvPr>
              <p:custDataLst>
                <p:tags r:id="rId114"/>
              </p:custDataLst>
            </p:nvPr>
          </p:nvGrpSpPr>
          <p:grpSpPr bwMode="auto">
            <a:xfrm>
              <a:off x="7100968" y="4882622"/>
              <a:ext cx="205309" cy="114626"/>
              <a:chOff x="3481" y="2773"/>
              <a:chExt cx="125" cy="65"/>
            </a:xfrm>
            <a:grpFill/>
          </p:grpSpPr>
          <p:sp>
            <p:nvSpPr>
              <p:cNvPr id="910" name="Freeform 369">
                <a:extLst>
                  <a:ext uri="{FF2B5EF4-FFF2-40B4-BE49-F238E27FC236}">
                    <a16:creationId xmlns:a16="http://schemas.microsoft.com/office/drawing/2014/main" id="{12E35133-634E-7B42-8C1B-D737B3D8D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5 w 13"/>
                  <a:gd name="T1" fmla="*/ 0 h 18"/>
                  <a:gd name="T2" fmla="*/ 4 w 13"/>
                  <a:gd name="T3" fmla="*/ 3 h 18"/>
                  <a:gd name="T4" fmla="*/ 2 w 13"/>
                  <a:gd name="T5" fmla="*/ 6 h 18"/>
                  <a:gd name="T6" fmla="*/ 2 w 13"/>
                  <a:gd name="T7" fmla="*/ 6 h 18"/>
                  <a:gd name="T8" fmla="*/ 1 w 13"/>
                  <a:gd name="T9" fmla="*/ 5 h 18"/>
                  <a:gd name="T10" fmla="*/ 0 w 13"/>
                  <a:gd name="T11" fmla="*/ 3 h 18"/>
                  <a:gd name="T12" fmla="*/ 0 w 13"/>
                  <a:gd name="T13" fmla="*/ 2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1" name="Line 370">
                <a:extLst>
                  <a:ext uri="{FF2B5EF4-FFF2-40B4-BE49-F238E27FC236}">
                    <a16:creationId xmlns:a16="http://schemas.microsoft.com/office/drawing/2014/main" id="{2BFE3290-C656-B746-A099-119F3C94B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3" y="2800"/>
                <a:ext cx="2" cy="1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2" name="Freeform 371">
                <a:extLst>
                  <a:ext uri="{FF2B5EF4-FFF2-40B4-BE49-F238E27FC236}">
                    <a16:creationId xmlns:a16="http://schemas.microsoft.com/office/drawing/2014/main" id="{3590C25D-F7B6-6943-90E9-636735272D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819"/>
                <a:ext cx="5" cy="6"/>
              </a:xfrm>
              <a:custGeom>
                <a:avLst/>
                <a:gdLst>
                  <a:gd name="T0" fmla="*/ 5 w 14"/>
                  <a:gd name="T1" fmla="*/ 6 h 19"/>
                  <a:gd name="T2" fmla="*/ 0 w 14"/>
                  <a:gd name="T3" fmla="*/ 0 h 19"/>
                  <a:gd name="T4" fmla="*/ 5 w 14"/>
                  <a:gd name="T5" fmla="*/ 6 h 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9">
                    <a:moveTo>
                      <a:pt x="14" y="19"/>
                    </a:moveTo>
                    <a:lnTo>
                      <a:pt x="0" y="0"/>
                    </a:lnTo>
                    <a:lnTo>
                      <a:pt x="14" y="19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3" name="Freeform 372">
                <a:extLst>
                  <a:ext uri="{FF2B5EF4-FFF2-40B4-BE49-F238E27FC236}">
                    <a16:creationId xmlns:a16="http://schemas.microsoft.com/office/drawing/2014/main" id="{22C21263-3997-B344-B739-BAC221220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2 h 18"/>
                  <a:gd name="T2" fmla="*/ 2 w 7"/>
                  <a:gd name="T3" fmla="*/ 6 h 18"/>
                  <a:gd name="T4" fmla="*/ 0 w 7"/>
                  <a:gd name="T5" fmla="*/ 6 h 18"/>
                  <a:gd name="T6" fmla="*/ 0 w 7"/>
                  <a:gd name="T7" fmla="*/ 0 h 18"/>
                  <a:gd name="T8" fmla="*/ 2 w 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4" name="Freeform 373">
                <a:extLst>
                  <a:ext uri="{FF2B5EF4-FFF2-40B4-BE49-F238E27FC236}">
                    <a16:creationId xmlns:a16="http://schemas.microsoft.com/office/drawing/2014/main" id="{D0EB7A3A-4A59-E140-BF3F-D2A6C7FEF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9" y="2773"/>
                <a:ext cx="7" cy="4"/>
              </a:xfrm>
              <a:custGeom>
                <a:avLst/>
                <a:gdLst>
                  <a:gd name="T0" fmla="*/ 7 w 20"/>
                  <a:gd name="T1" fmla="*/ 4 h 12"/>
                  <a:gd name="T2" fmla="*/ 4 w 20"/>
                  <a:gd name="T3" fmla="*/ 3 h 12"/>
                  <a:gd name="T4" fmla="*/ 0 w 20"/>
                  <a:gd name="T5" fmla="*/ 2 h 12"/>
                  <a:gd name="T6" fmla="*/ 0 w 20"/>
                  <a:gd name="T7" fmla="*/ 2 h 12"/>
                  <a:gd name="T8" fmla="*/ 1 w 20"/>
                  <a:gd name="T9" fmla="*/ 1 h 12"/>
                  <a:gd name="T10" fmla="*/ 3 w 20"/>
                  <a:gd name="T11" fmla="*/ 0 h 12"/>
                  <a:gd name="T12" fmla="*/ 5 w 20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2">
                    <a:moveTo>
                      <a:pt x="20" y="12"/>
                    </a:moveTo>
                    <a:lnTo>
                      <a:pt x="10" y="9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3" y="3"/>
                    </a:lnTo>
                    <a:lnTo>
                      <a:pt x="8" y="1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5" name="Line 374">
                <a:extLst>
                  <a:ext uri="{FF2B5EF4-FFF2-40B4-BE49-F238E27FC236}">
                    <a16:creationId xmlns:a16="http://schemas.microsoft.com/office/drawing/2014/main" id="{AC1042B2-6F31-8D49-A0A6-1B3746B15A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773"/>
                <a:ext cx="1" cy="2"/>
              </a:xfrm>
              <a:prstGeom prst="line">
                <a:avLst/>
              </a:prstGeom>
              <a:grp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6" name="Freeform 375">
                <a:extLst>
                  <a:ext uri="{FF2B5EF4-FFF2-40B4-BE49-F238E27FC236}">
                    <a16:creationId xmlns:a16="http://schemas.microsoft.com/office/drawing/2014/main" id="{6E728AA6-EDD9-9748-ABA9-B02292CF7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6 h 18"/>
                  <a:gd name="T4" fmla="*/ 7 w 20"/>
                  <a:gd name="T5" fmla="*/ 6 h 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7" name="Freeform 376">
                <a:extLst>
                  <a:ext uri="{FF2B5EF4-FFF2-40B4-BE49-F238E27FC236}">
                    <a16:creationId xmlns:a16="http://schemas.microsoft.com/office/drawing/2014/main" id="{EFFE1DBF-86FB-9447-9EEF-339D23DBC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2830"/>
                <a:ext cx="3" cy="4"/>
              </a:xfrm>
              <a:custGeom>
                <a:avLst/>
                <a:gdLst>
                  <a:gd name="T0" fmla="*/ 3 w 7"/>
                  <a:gd name="T1" fmla="*/ 4 h 12"/>
                  <a:gd name="T2" fmla="*/ 2 w 7"/>
                  <a:gd name="T3" fmla="*/ 2 h 12"/>
                  <a:gd name="T4" fmla="*/ 0 w 7"/>
                  <a:gd name="T5" fmla="*/ 0 h 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12">
                    <a:moveTo>
                      <a:pt x="7" y="12"/>
                    </a:move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8" name="Freeform 377">
                <a:extLst>
                  <a:ext uri="{FF2B5EF4-FFF2-40B4-BE49-F238E27FC236}">
                    <a16:creationId xmlns:a16="http://schemas.microsoft.com/office/drawing/2014/main" id="{E93E91E8-64FD-A848-8BF3-637403B16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2828"/>
                <a:ext cx="7" cy="6"/>
              </a:xfrm>
              <a:custGeom>
                <a:avLst/>
                <a:gdLst>
                  <a:gd name="T0" fmla="*/ 0 w 20"/>
                  <a:gd name="T1" fmla="*/ 0 h 18"/>
                  <a:gd name="T2" fmla="*/ 0 w 20"/>
                  <a:gd name="T3" fmla="*/ 6 h 18"/>
                  <a:gd name="T4" fmla="*/ 7 w 20"/>
                  <a:gd name="T5" fmla="*/ 6 h 18"/>
                  <a:gd name="T6" fmla="*/ 6 w 20"/>
                  <a:gd name="T7" fmla="*/ 4 h 18"/>
                  <a:gd name="T8" fmla="*/ 5 w 20"/>
                  <a:gd name="T9" fmla="*/ 2 h 18"/>
                  <a:gd name="T10" fmla="*/ 0 w 2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" h="18">
                    <a:moveTo>
                      <a:pt x="0" y="0"/>
                    </a:moveTo>
                    <a:lnTo>
                      <a:pt x="0" y="18"/>
                    </a:lnTo>
                    <a:lnTo>
                      <a:pt x="20" y="18"/>
                    </a:lnTo>
                    <a:lnTo>
                      <a:pt x="17" y="12"/>
                    </a:lnTo>
                    <a:lnTo>
                      <a:pt x="13" y="6"/>
                    </a:lnTo>
                    <a:lnTo>
                      <a:pt x="0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19" name="Freeform 378">
                <a:extLst>
                  <a:ext uri="{FF2B5EF4-FFF2-40B4-BE49-F238E27FC236}">
                    <a16:creationId xmlns:a16="http://schemas.microsoft.com/office/drawing/2014/main" id="{AF83B61A-1485-544B-BDA4-DCDEE1E20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" y="2832"/>
                <a:ext cx="2" cy="6"/>
              </a:xfrm>
              <a:custGeom>
                <a:avLst/>
                <a:gdLst>
                  <a:gd name="T0" fmla="*/ 0 w 7"/>
                  <a:gd name="T1" fmla="*/ 2 h 18"/>
                  <a:gd name="T2" fmla="*/ 2 w 7"/>
                  <a:gd name="T3" fmla="*/ 6 h 18"/>
                  <a:gd name="T4" fmla="*/ 0 w 7"/>
                  <a:gd name="T5" fmla="*/ 6 h 18"/>
                  <a:gd name="T6" fmla="*/ 0 w 7"/>
                  <a:gd name="T7" fmla="*/ 0 h 18"/>
                  <a:gd name="T8" fmla="*/ 2 w 7"/>
                  <a:gd name="T9" fmla="*/ 0 h 18"/>
                  <a:gd name="T10" fmla="*/ 0 w 7"/>
                  <a:gd name="T11" fmla="*/ 2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8">
                    <a:moveTo>
                      <a:pt x="0" y="6"/>
                    </a:moveTo>
                    <a:lnTo>
                      <a:pt x="7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20" name="Freeform 379">
                <a:extLst>
                  <a:ext uri="{FF2B5EF4-FFF2-40B4-BE49-F238E27FC236}">
                    <a16:creationId xmlns:a16="http://schemas.microsoft.com/office/drawing/2014/main" id="{190D005C-0CB2-4A47-9E08-57F77B749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798"/>
                <a:ext cx="5" cy="6"/>
              </a:xfrm>
              <a:custGeom>
                <a:avLst/>
                <a:gdLst>
                  <a:gd name="T0" fmla="*/ 5 w 13"/>
                  <a:gd name="T1" fmla="*/ 0 h 18"/>
                  <a:gd name="T2" fmla="*/ 4 w 13"/>
                  <a:gd name="T3" fmla="*/ 3 h 18"/>
                  <a:gd name="T4" fmla="*/ 2 w 13"/>
                  <a:gd name="T5" fmla="*/ 6 h 18"/>
                  <a:gd name="T6" fmla="*/ 2 w 13"/>
                  <a:gd name="T7" fmla="*/ 6 h 18"/>
                  <a:gd name="T8" fmla="*/ 1 w 13"/>
                  <a:gd name="T9" fmla="*/ 5 h 18"/>
                  <a:gd name="T10" fmla="*/ 0 w 13"/>
                  <a:gd name="T11" fmla="*/ 3 h 18"/>
                  <a:gd name="T12" fmla="*/ 0 w 13"/>
                  <a:gd name="T13" fmla="*/ 2 h 18"/>
                  <a:gd name="T14" fmla="*/ 2 w 13"/>
                  <a:gd name="T15" fmla="*/ 2 h 18"/>
                  <a:gd name="T16" fmla="*/ 5 w 13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" h="18">
                    <a:moveTo>
                      <a:pt x="13" y="0"/>
                    </a:moveTo>
                    <a:lnTo>
                      <a:pt x="10" y="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3" y="14"/>
                    </a:lnTo>
                    <a:lnTo>
                      <a:pt x="1" y="1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3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03" name="Group 384">
              <a:extLst>
                <a:ext uri="{FF2B5EF4-FFF2-40B4-BE49-F238E27FC236}">
                  <a16:creationId xmlns:a16="http://schemas.microsoft.com/office/drawing/2014/main" id="{AFAD5C1B-6B52-AC4D-A90F-69B455FC5FEE}"/>
                </a:ext>
              </a:extLst>
            </p:cNvPr>
            <p:cNvGrpSpPr>
              <a:grpSpLocks/>
            </p:cNvGrpSpPr>
            <p:nvPr>
              <p:custDataLst>
                <p:tags r:id="rId115"/>
              </p:custDataLst>
            </p:nvPr>
          </p:nvGrpSpPr>
          <p:grpSpPr bwMode="auto">
            <a:xfrm>
              <a:off x="4871618" y="4080241"/>
              <a:ext cx="98780" cy="91701"/>
              <a:chOff x="2352" y="2343"/>
              <a:chExt cx="65" cy="53"/>
            </a:xfrm>
            <a:grpFill/>
          </p:grpSpPr>
          <p:sp>
            <p:nvSpPr>
              <p:cNvPr id="904" name="Freeform 385">
                <a:extLst>
                  <a:ext uri="{FF2B5EF4-FFF2-40B4-BE49-F238E27FC236}">
                    <a16:creationId xmlns:a16="http://schemas.microsoft.com/office/drawing/2014/main" id="{07CBCA7F-F0AF-B146-BA8F-F587DF9F3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2343"/>
                <a:ext cx="16" cy="11"/>
              </a:xfrm>
              <a:custGeom>
                <a:avLst/>
                <a:gdLst>
                  <a:gd name="T0" fmla="*/ 14 w 51"/>
                  <a:gd name="T1" fmla="*/ 0 h 33"/>
                  <a:gd name="T2" fmla="*/ 0 w 51"/>
                  <a:gd name="T3" fmla="*/ 2 h 33"/>
                  <a:gd name="T4" fmla="*/ 1 w 51"/>
                  <a:gd name="T5" fmla="*/ 9 h 33"/>
                  <a:gd name="T6" fmla="*/ 3 w 51"/>
                  <a:gd name="T7" fmla="*/ 11 h 33"/>
                  <a:gd name="T8" fmla="*/ 11 w 51"/>
                  <a:gd name="T9" fmla="*/ 8 h 33"/>
                  <a:gd name="T10" fmla="*/ 15 w 51"/>
                  <a:gd name="T11" fmla="*/ 5 h 33"/>
                  <a:gd name="T12" fmla="*/ 16 w 51"/>
                  <a:gd name="T13" fmla="*/ 3 h 33"/>
                  <a:gd name="T14" fmla="*/ 14 w 51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33">
                    <a:moveTo>
                      <a:pt x="46" y="0"/>
                    </a:moveTo>
                    <a:lnTo>
                      <a:pt x="0" y="5"/>
                    </a:lnTo>
                    <a:lnTo>
                      <a:pt x="4" y="28"/>
                    </a:lnTo>
                    <a:lnTo>
                      <a:pt x="10" y="33"/>
                    </a:lnTo>
                    <a:lnTo>
                      <a:pt x="35" y="25"/>
                    </a:lnTo>
                    <a:lnTo>
                      <a:pt x="48" y="15"/>
                    </a:lnTo>
                    <a:lnTo>
                      <a:pt x="51" y="8"/>
                    </a:lnTo>
                    <a:lnTo>
                      <a:pt x="46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5" name="Freeform 386">
                <a:extLst>
                  <a:ext uri="{FF2B5EF4-FFF2-40B4-BE49-F238E27FC236}">
                    <a16:creationId xmlns:a16="http://schemas.microsoft.com/office/drawing/2014/main" id="{2BB02770-9F0B-A044-9883-E6DDCC206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2" y="2354"/>
                <a:ext cx="20" cy="7"/>
              </a:xfrm>
              <a:custGeom>
                <a:avLst/>
                <a:gdLst>
                  <a:gd name="T0" fmla="*/ 20 w 61"/>
                  <a:gd name="T1" fmla="*/ 2 h 20"/>
                  <a:gd name="T2" fmla="*/ 17 w 61"/>
                  <a:gd name="T3" fmla="*/ 1 h 20"/>
                  <a:gd name="T4" fmla="*/ 0 w 61"/>
                  <a:gd name="T5" fmla="*/ 0 h 20"/>
                  <a:gd name="T6" fmla="*/ 1 w 61"/>
                  <a:gd name="T7" fmla="*/ 5 h 20"/>
                  <a:gd name="T8" fmla="*/ 2 w 61"/>
                  <a:gd name="T9" fmla="*/ 7 h 20"/>
                  <a:gd name="T10" fmla="*/ 6 w 61"/>
                  <a:gd name="T11" fmla="*/ 5 h 20"/>
                  <a:gd name="T12" fmla="*/ 20 w 61"/>
                  <a:gd name="T13" fmla="*/ 2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1" h="20">
                    <a:moveTo>
                      <a:pt x="61" y="6"/>
                    </a:moveTo>
                    <a:lnTo>
                      <a:pt x="53" y="2"/>
                    </a:lnTo>
                    <a:lnTo>
                      <a:pt x="0" y="0"/>
                    </a:lnTo>
                    <a:lnTo>
                      <a:pt x="2" y="14"/>
                    </a:lnTo>
                    <a:lnTo>
                      <a:pt x="7" y="20"/>
                    </a:lnTo>
                    <a:lnTo>
                      <a:pt x="18" y="13"/>
                    </a:lnTo>
                    <a:lnTo>
                      <a:pt x="61" y="6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6" name="Freeform 387">
                <a:extLst>
                  <a:ext uri="{FF2B5EF4-FFF2-40B4-BE49-F238E27FC236}">
                    <a16:creationId xmlns:a16="http://schemas.microsoft.com/office/drawing/2014/main" id="{5253FD2A-F6EF-9949-8FD0-23B02BBFD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7" y="2346"/>
                <a:ext cx="5" cy="12"/>
              </a:xfrm>
              <a:custGeom>
                <a:avLst/>
                <a:gdLst>
                  <a:gd name="T0" fmla="*/ 1 w 15"/>
                  <a:gd name="T1" fmla="*/ 0 h 36"/>
                  <a:gd name="T2" fmla="*/ 0 w 15"/>
                  <a:gd name="T3" fmla="*/ 7 h 36"/>
                  <a:gd name="T4" fmla="*/ 0 w 15"/>
                  <a:gd name="T5" fmla="*/ 12 h 36"/>
                  <a:gd name="T6" fmla="*/ 4 w 15"/>
                  <a:gd name="T7" fmla="*/ 12 h 36"/>
                  <a:gd name="T8" fmla="*/ 5 w 15"/>
                  <a:gd name="T9" fmla="*/ 5 h 36"/>
                  <a:gd name="T10" fmla="*/ 1 w 15"/>
                  <a:gd name="T11" fmla="*/ 0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36">
                    <a:moveTo>
                      <a:pt x="2" y="0"/>
                    </a:moveTo>
                    <a:lnTo>
                      <a:pt x="0" y="20"/>
                    </a:lnTo>
                    <a:lnTo>
                      <a:pt x="0" y="36"/>
                    </a:lnTo>
                    <a:lnTo>
                      <a:pt x="11" y="35"/>
                    </a:lnTo>
                    <a:lnTo>
                      <a:pt x="15" y="14"/>
                    </a:lnTo>
                    <a:lnTo>
                      <a:pt x="2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7" name="Freeform 388">
                <a:extLst>
                  <a:ext uri="{FF2B5EF4-FFF2-40B4-BE49-F238E27FC236}">
                    <a16:creationId xmlns:a16="http://schemas.microsoft.com/office/drawing/2014/main" id="{0611ABE0-66E7-D849-9BB9-5ACF57A02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6" y="2361"/>
                <a:ext cx="11" cy="11"/>
              </a:xfrm>
              <a:custGeom>
                <a:avLst/>
                <a:gdLst>
                  <a:gd name="T0" fmla="*/ 1 w 37"/>
                  <a:gd name="T1" fmla="*/ 1 h 33"/>
                  <a:gd name="T2" fmla="*/ 7 w 37"/>
                  <a:gd name="T3" fmla="*/ 0 h 33"/>
                  <a:gd name="T4" fmla="*/ 10 w 37"/>
                  <a:gd name="T5" fmla="*/ 2 h 33"/>
                  <a:gd name="T6" fmla="*/ 11 w 37"/>
                  <a:gd name="T7" fmla="*/ 7 h 33"/>
                  <a:gd name="T8" fmla="*/ 7 w 37"/>
                  <a:gd name="T9" fmla="*/ 11 h 33"/>
                  <a:gd name="T10" fmla="*/ 3 w 37"/>
                  <a:gd name="T11" fmla="*/ 11 h 33"/>
                  <a:gd name="T12" fmla="*/ 1 w 37"/>
                  <a:gd name="T13" fmla="*/ 8 h 33"/>
                  <a:gd name="T14" fmla="*/ 0 w 37"/>
                  <a:gd name="T15" fmla="*/ 5 h 33"/>
                  <a:gd name="T16" fmla="*/ 1 w 37"/>
                  <a:gd name="T17" fmla="*/ 1 h 3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33">
                    <a:moveTo>
                      <a:pt x="4" y="4"/>
                    </a:moveTo>
                    <a:lnTo>
                      <a:pt x="22" y="0"/>
                    </a:lnTo>
                    <a:lnTo>
                      <a:pt x="35" y="6"/>
                    </a:lnTo>
                    <a:lnTo>
                      <a:pt x="37" y="22"/>
                    </a:lnTo>
                    <a:lnTo>
                      <a:pt x="24" y="33"/>
                    </a:lnTo>
                    <a:lnTo>
                      <a:pt x="11" y="33"/>
                    </a:lnTo>
                    <a:lnTo>
                      <a:pt x="2" y="24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8" name="Freeform 389">
                <a:extLst>
                  <a:ext uri="{FF2B5EF4-FFF2-40B4-BE49-F238E27FC236}">
                    <a16:creationId xmlns:a16="http://schemas.microsoft.com/office/drawing/2014/main" id="{4D82D81E-9ACB-AA45-B5CC-983C224C6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8" y="2378"/>
                <a:ext cx="16" cy="18"/>
              </a:xfrm>
              <a:custGeom>
                <a:avLst/>
                <a:gdLst>
                  <a:gd name="T0" fmla="*/ 1 w 49"/>
                  <a:gd name="T1" fmla="*/ 0 h 54"/>
                  <a:gd name="T2" fmla="*/ 0 w 49"/>
                  <a:gd name="T3" fmla="*/ 0 h 54"/>
                  <a:gd name="T4" fmla="*/ 1 w 49"/>
                  <a:gd name="T5" fmla="*/ 17 h 54"/>
                  <a:gd name="T6" fmla="*/ 6 w 49"/>
                  <a:gd name="T7" fmla="*/ 18 h 54"/>
                  <a:gd name="T8" fmla="*/ 14 w 49"/>
                  <a:gd name="T9" fmla="*/ 15 h 54"/>
                  <a:gd name="T10" fmla="*/ 16 w 49"/>
                  <a:gd name="T11" fmla="*/ 10 h 54"/>
                  <a:gd name="T12" fmla="*/ 13 w 49"/>
                  <a:gd name="T13" fmla="*/ 7 h 54"/>
                  <a:gd name="T14" fmla="*/ 6 w 49"/>
                  <a:gd name="T15" fmla="*/ 3 h 54"/>
                  <a:gd name="T16" fmla="*/ 1 w 49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54">
                    <a:moveTo>
                      <a:pt x="2" y="0"/>
                    </a:moveTo>
                    <a:lnTo>
                      <a:pt x="0" y="0"/>
                    </a:lnTo>
                    <a:lnTo>
                      <a:pt x="2" y="50"/>
                    </a:lnTo>
                    <a:lnTo>
                      <a:pt x="18" y="54"/>
                    </a:lnTo>
                    <a:lnTo>
                      <a:pt x="44" y="45"/>
                    </a:lnTo>
                    <a:lnTo>
                      <a:pt x="49" y="31"/>
                    </a:lnTo>
                    <a:lnTo>
                      <a:pt x="40" y="21"/>
                    </a:lnTo>
                    <a:lnTo>
                      <a:pt x="19" y="8"/>
                    </a:lnTo>
                    <a:lnTo>
                      <a:pt x="2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9" name="Freeform 390">
                <a:extLst>
                  <a:ext uri="{FF2B5EF4-FFF2-40B4-BE49-F238E27FC236}">
                    <a16:creationId xmlns:a16="http://schemas.microsoft.com/office/drawing/2014/main" id="{7C939EC3-CA59-8649-A1AB-5F5D5D5C3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4" y="2388"/>
                <a:ext cx="9" cy="7"/>
              </a:xfrm>
              <a:custGeom>
                <a:avLst/>
                <a:gdLst>
                  <a:gd name="T0" fmla="*/ 6 w 26"/>
                  <a:gd name="T1" fmla="*/ 0 h 22"/>
                  <a:gd name="T2" fmla="*/ 1 w 26"/>
                  <a:gd name="T3" fmla="*/ 1 h 22"/>
                  <a:gd name="T4" fmla="*/ 0 w 26"/>
                  <a:gd name="T5" fmla="*/ 5 h 22"/>
                  <a:gd name="T6" fmla="*/ 2 w 26"/>
                  <a:gd name="T7" fmla="*/ 7 h 22"/>
                  <a:gd name="T8" fmla="*/ 7 w 26"/>
                  <a:gd name="T9" fmla="*/ 7 h 22"/>
                  <a:gd name="T10" fmla="*/ 9 w 26"/>
                  <a:gd name="T11" fmla="*/ 4 h 22"/>
                  <a:gd name="T12" fmla="*/ 6 w 26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22">
                    <a:moveTo>
                      <a:pt x="18" y="0"/>
                    </a:moveTo>
                    <a:lnTo>
                      <a:pt x="3" y="2"/>
                    </a:lnTo>
                    <a:lnTo>
                      <a:pt x="0" y="15"/>
                    </a:lnTo>
                    <a:lnTo>
                      <a:pt x="6" y="21"/>
                    </a:lnTo>
                    <a:lnTo>
                      <a:pt x="19" y="22"/>
                    </a:lnTo>
                    <a:lnTo>
                      <a:pt x="26" y="11"/>
                    </a:lnTo>
                    <a:lnTo>
                      <a:pt x="18" y="0"/>
                    </a:lnTo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804" name="Group 391">
              <a:extLst>
                <a:ext uri="{FF2B5EF4-FFF2-40B4-BE49-F238E27FC236}">
                  <a16:creationId xmlns:a16="http://schemas.microsoft.com/office/drawing/2014/main" id="{AE5E29C2-10ED-1A4C-8669-D7C300695F92}"/>
                </a:ext>
              </a:extLst>
            </p:cNvPr>
            <p:cNvGrpSpPr>
              <a:grpSpLocks/>
            </p:cNvGrpSpPr>
            <p:nvPr>
              <p:custDataLst>
                <p:tags r:id="rId116"/>
              </p:custDataLst>
            </p:nvPr>
          </p:nvGrpSpPr>
          <p:grpSpPr bwMode="auto">
            <a:xfrm>
              <a:off x="2243269" y="1925276"/>
              <a:ext cx="2314574" cy="1259120"/>
              <a:chOff x="527" y="1110"/>
              <a:chExt cx="1410" cy="709"/>
            </a:xfrm>
            <a:grpFill/>
          </p:grpSpPr>
          <p:sp>
            <p:nvSpPr>
              <p:cNvPr id="862" name="Freeform 392">
                <a:extLst>
                  <a:ext uri="{FF2B5EF4-FFF2-40B4-BE49-F238E27FC236}">
                    <a16:creationId xmlns:a16="http://schemas.microsoft.com/office/drawing/2014/main" id="{5C53E9D1-80F4-E947-9F4D-84873D5FB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1" y="1427"/>
                <a:ext cx="31" cy="17"/>
              </a:xfrm>
              <a:custGeom>
                <a:avLst/>
                <a:gdLst>
                  <a:gd name="T0" fmla="*/ 0 w 98"/>
                  <a:gd name="T1" fmla="*/ 13 h 54"/>
                  <a:gd name="T2" fmla="*/ 2 w 98"/>
                  <a:gd name="T3" fmla="*/ 14 h 54"/>
                  <a:gd name="T4" fmla="*/ 4 w 98"/>
                  <a:gd name="T5" fmla="*/ 16 h 54"/>
                  <a:gd name="T6" fmla="*/ 7 w 98"/>
                  <a:gd name="T7" fmla="*/ 17 h 54"/>
                  <a:gd name="T8" fmla="*/ 10 w 98"/>
                  <a:gd name="T9" fmla="*/ 17 h 54"/>
                  <a:gd name="T10" fmla="*/ 12 w 98"/>
                  <a:gd name="T11" fmla="*/ 17 h 54"/>
                  <a:gd name="T12" fmla="*/ 14 w 98"/>
                  <a:gd name="T13" fmla="*/ 17 h 54"/>
                  <a:gd name="T14" fmla="*/ 16 w 98"/>
                  <a:gd name="T15" fmla="*/ 16 h 54"/>
                  <a:gd name="T16" fmla="*/ 18 w 98"/>
                  <a:gd name="T17" fmla="*/ 15 h 54"/>
                  <a:gd name="T18" fmla="*/ 21 w 98"/>
                  <a:gd name="T19" fmla="*/ 13 h 54"/>
                  <a:gd name="T20" fmla="*/ 24 w 98"/>
                  <a:gd name="T21" fmla="*/ 11 h 54"/>
                  <a:gd name="T22" fmla="*/ 27 w 98"/>
                  <a:gd name="T23" fmla="*/ 9 h 54"/>
                  <a:gd name="T24" fmla="*/ 29 w 98"/>
                  <a:gd name="T25" fmla="*/ 6 h 54"/>
                  <a:gd name="T26" fmla="*/ 30 w 98"/>
                  <a:gd name="T27" fmla="*/ 4 h 54"/>
                  <a:gd name="T28" fmla="*/ 31 w 98"/>
                  <a:gd name="T29" fmla="*/ 1 h 54"/>
                  <a:gd name="T30" fmla="*/ 29 w 98"/>
                  <a:gd name="T31" fmla="*/ 1 h 54"/>
                  <a:gd name="T32" fmla="*/ 26 w 98"/>
                  <a:gd name="T33" fmla="*/ 0 h 54"/>
                  <a:gd name="T34" fmla="*/ 24 w 98"/>
                  <a:gd name="T35" fmla="*/ 0 h 54"/>
                  <a:gd name="T36" fmla="*/ 22 w 98"/>
                  <a:gd name="T37" fmla="*/ 0 h 54"/>
                  <a:gd name="T38" fmla="*/ 19 w 98"/>
                  <a:gd name="T39" fmla="*/ 0 h 54"/>
                  <a:gd name="T40" fmla="*/ 16 w 98"/>
                  <a:gd name="T41" fmla="*/ 1 h 54"/>
                  <a:gd name="T42" fmla="*/ 14 w 98"/>
                  <a:gd name="T43" fmla="*/ 2 h 54"/>
                  <a:gd name="T44" fmla="*/ 12 w 98"/>
                  <a:gd name="T45" fmla="*/ 3 h 54"/>
                  <a:gd name="T46" fmla="*/ 7 w 98"/>
                  <a:gd name="T47" fmla="*/ 5 h 54"/>
                  <a:gd name="T48" fmla="*/ 4 w 98"/>
                  <a:gd name="T49" fmla="*/ 8 h 54"/>
                  <a:gd name="T50" fmla="*/ 2 w 98"/>
                  <a:gd name="T51" fmla="*/ 9 h 54"/>
                  <a:gd name="T52" fmla="*/ 1 w 98"/>
                  <a:gd name="T53" fmla="*/ 10 h 54"/>
                  <a:gd name="T54" fmla="*/ 0 w 98"/>
                  <a:gd name="T55" fmla="*/ 12 h 54"/>
                  <a:gd name="T56" fmla="*/ 0 w 98"/>
                  <a:gd name="T57" fmla="*/ 13 h 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98" h="54">
                    <a:moveTo>
                      <a:pt x="0" y="41"/>
                    </a:moveTo>
                    <a:lnTo>
                      <a:pt x="5" y="46"/>
                    </a:lnTo>
                    <a:lnTo>
                      <a:pt x="13" y="50"/>
                    </a:lnTo>
                    <a:lnTo>
                      <a:pt x="23" y="53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45" y="53"/>
                    </a:lnTo>
                    <a:lnTo>
                      <a:pt x="50" y="51"/>
                    </a:lnTo>
                    <a:lnTo>
                      <a:pt x="56" y="49"/>
                    </a:lnTo>
                    <a:lnTo>
                      <a:pt x="67" y="42"/>
                    </a:lnTo>
                    <a:lnTo>
                      <a:pt x="75" y="35"/>
                    </a:lnTo>
                    <a:lnTo>
                      <a:pt x="84" y="28"/>
                    </a:lnTo>
                    <a:lnTo>
                      <a:pt x="91" y="20"/>
                    </a:lnTo>
                    <a:lnTo>
                      <a:pt x="95" y="12"/>
                    </a:lnTo>
                    <a:lnTo>
                      <a:pt x="98" y="4"/>
                    </a:lnTo>
                    <a:lnTo>
                      <a:pt x="91" y="2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8" y="0"/>
                    </a:lnTo>
                    <a:lnTo>
                      <a:pt x="59" y="1"/>
                    </a:lnTo>
                    <a:lnTo>
                      <a:pt x="51" y="3"/>
                    </a:lnTo>
                    <a:lnTo>
                      <a:pt x="43" y="6"/>
                    </a:lnTo>
                    <a:lnTo>
                      <a:pt x="37" y="9"/>
                    </a:lnTo>
                    <a:lnTo>
                      <a:pt x="23" y="17"/>
                    </a:lnTo>
                    <a:lnTo>
                      <a:pt x="12" y="25"/>
                    </a:lnTo>
                    <a:lnTo>
                      <a:pt x="7" y="29"/>
                    </a:lnTo>
                    <a:lnTo>
                      <a:pt x="4" y="33"/>
                    </a:lnTo>
                    <a:lnTo>
                      <a:pt x="1" y="37"/>
                    </a:lnTo>
                    <a:lnTo>
                      <a:pt x="0" y="4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3" name="Freeform 393">
                <a:extLst>
                  <a:ext uri="{FF2B5EF4-FFF2-40B4-BE49-F238E27FC236}">
                    <a16:creationId xmlns:a16="http://schemas.microsoft.com/office/drawing/2014/main" id="{B6AA06E1-B5E0-A64D-A699-5E1C4E121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7" y="1551"/>
                <a:ext cx="21" cy="8"/>
              </a:xfrm>
              <a:custGeom>
                <a:avLst/>
                <a:gdLst>
                  <a:gd name="T0" fmla="*/ 0 w 67"/>
                  <a:gd name="T1" fmla="*/ 8 h 28"/>
                  <a:gd name="T2" fmla="*/ 3 w 67"/>
                  <a:gd name="T3" fmla="*/ 8 h 28"/>
                  <a:gd name="T4" fmla="*/ 7 w 67"/>
                  <a:gd name="T5" fmla="*/ 8 h 28"/>
                  <a:gd name="T6" fmla="*/ 10 w 67"/>
                  <a:gd name="T7" fmla="*/ 7 h 28"/>
                  <a:gd name="T8" fmla="*/ 13 w 67"/>
                  <a:gd name="T9" fmla="*/ 6 h 28"/>
                  <a:gd name="T10" fmla="*/ 15 w 67"/>
                  <a:gd name="T11" fmla="*/ 5 h 28"/>
                  <a:gd name="T12" fmla="*/ 18 w 67"/>
                  <a:gd name="T13" fmla="*/ 3 h 28"/>
                  <a:gd name="T14" fmla="*/ 20 w 67"/>
                  <a:gd name="T15" fmla="*/ 2 h 28"/>
                  <a:gd name="T16" fmla="*/ 21 w 67"/>
                  <a:gd name="T17" fmla="*/ 1 h 28"/>
                  <a:gd name="T18" fmla="*/ 18 w 67"/>
                  <a:gd name="T19" fmla="*/ 0 h 28"/>
                  <a:gd name="T20" fmla="*/ 14 w 67"/>
                  <a:gd name="T21" fmla="*/ 0 h 28"/>
                  <a:gd name="T22" fmla="*/ 11 w 67"/>
                  <a:gd name="T23" fmla="*/ 0 h 28"/>
                  <a:gd name="T24" fmla="*/ 8 w 67"/>
                  <a:gd name="T25" fmla="*/ 1 h 28"/>
                  <a:gd name="T26" fmla="*/ 5 w 67"/>
                  <a:gd name="T27" fmla="*/ 2 h 28"/>
                  <a:gd name="T28" fmla="*/ 3 w 67"/>
                  <a:gd name="T29" fmla="*/ 3 h 28"/>
                  <a:gd name="T30" fmla="*/ 2 w 67"/>
                  <a:gd name="T31" fmla="*/ 4 h 28"/>
                  <a:gd name="T32" fmla="*/ 1 w 67"/>
                  <a:gd name="T33" fmla="*/ 5 h 28"/>
                  <a:gd name="T34" fmla="*/ 1 w 67"/>
                  <a:gd name="T35" fmla="*/ 6 h 28"/>
                  <a:gd name="T36" fmla="*/ 0 w 67"/>
                  <a:gd name="T37" fmla="*/ 8 h 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7" h="28">
                    <a:moveTo>
                      <a:pt x="0" y="27"/>
                    </a:moveTo>
                    <a:lnTo>
                      <a:pt x="11" y="28"/>
                    </a:lnTo>
                    <a:lnTo>
                      <a:pt x="21" y="27"/>
                    </a:lnTo>
                    <a:lnTo>
                      <a:pt x="31" y="25"/>
                    </a:lnTo>
                    <a:lnTo>
                      <a:pt x="41" y="21"/>
                    </a:lnTo>
                    <a:lnTo>
                      <a:pt x="49" y="17"/>
                    </a:lnTo>
                    <a:lnTo>
                      <a:pt x="57" y="12"/>
                    </a:lnTo>
                    <a:lnTo>
                      <a:pt x="63" y="7"/>
                    </a:lnTo>
                    <a:lnTo>
                      <a:pt x="67" y="3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6" y="1"/>
                    </a:lnTo>
                    <a:lnTo>
                      <a:pt x="26" y="3"/>
                    </a:lnTo>
                    <a:lnTo>
                      <a:pt x="17" y="7"/>
                    </a:lnTo>
                    <a:lnTo>
                      <a:pt x="10" y="12"/>
                    </a:lnTo>
                    <a:lnTo>
                      <a:pt x="7" y="15"/>
                    </a:lnTo>
                    <a:lnTo>
                      <a:pt x="4" y="19"/>
                    </a:lnTo>
                    <a:lnTo>
                      <a:pt x="2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4" name="Freeform 394">
                <a:extLst>
                  <a:ext uri="{FF2B5EF4-FFF2-40B4-BE49-F238E27FC236}">
                    <a16:creationId xmlns:a16="http://schemas.microsoft.com/office/drawing/2014/main" id="{67094673-83C7-B347-BB26-997EF0B6C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" y="1608"/>
                <a:ext cx="11" cy="11"/>
              </a:xfrm>
              <a:custGeom>
                <a:avLst/>
                <a:gdLst>
                  <a:gd name="T0" fmla="*/ 0 w 32"/>
                  <a:gd name="T1" fmla="*/ 6 h 36"/>
                  <a:gd name="T2" fmla="*/ 0 w 32"/>
                  <a:gd name="T3" fmla="*/ 7 h 36"/>
                  <a:gd name="T4" fmla="*/ 1 w 32"/>
                  <a:gd name="T5" fmla="*/ 9 h 36"/>
                  <a:gd name="T6" fmla="*/ 2 w 32"/>
                  <a:gd name="T7" fmla="*/ 10 h 36"/>
                  <a:gd name="T8" fmla="*/ 3 w 32"/>
                  <a:gd name="T9" fmla="*/ 10 h 36"/>
                  <a:gd name="T10" fmla="*/ 4 w 32"/>
                  <a:gd name="T11" fmla="*/ 11 h 36"/>
                  <a:gd name="T12" fmla="*/ 4 w 32"/>
                  <a:gd name="T13" fmla="*/ 11 h 36"/>
                  <a:gd name="T14" fmla="*/ 11 w 32"/>
                  <a:gd name="T15" fmla="*/ 11 h 36"/>
                  <a:gd name="T16" fmla="*/ 11 w 32"/>
                  <a:gd name="T17" fmla="*/ 7 h 36"/>
                  <a:gd name="T18" fmla="*/ 11 w 32"/>
                  <a:gd name="T19" fmla="*/ 4 h 36"/>
                  <a:gd name="T20" fmla="*/ 10 w 32"/>
                  <a:gd name="T21" fmla="*/ 2 h 36"/>
                  <a:gd name="T22" fmla="*/ 9 w 32"/>
                  <a:gd name="T23" fmla="*/ 0 h 36"/>
                  <a:gd name="T24" fmla="*/ 7 w 32"/>
                  <a:gd name="T25" fmla="*/ 1 h 36"/>
                  <a:gd name="T26" fmla="*/ 4 w 32"/>
                  <a:gd name="T27" fmla="*/ 2 h 36"/>
                  <a:gd name="T28" fmla="*/ 2 w 32"/>
                  <a:gd name="T29" fmla="*/ 3 h 36"/>
                  <a:gd name="T30" fmla="*/ 1 w 32"/>
                  <a:gd name="T31" fmla="*/ 4 h 36"/>
                  <a:gd name="T32" fmla="*/ 0 w 32"/>
                  <a:gd name="T33" fmla="*/ 5 h 36"/>
                  <a:gd name="T34" fmla="*/ 0 w 32"/>
                  <a:gd name="T35" fmla="*/ 6 h 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2" h="36">
                    <a:moveTo>
                      <a:pt x="0" y="18"/>
                    </a:moveTo>
                    <a:lnTo>
                      <a:pt x="1" y="24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1" y="36"/>
                    </a:lnTo>
                    <a:lnTo>
                      <a:pt x="13" y="36"/>
                    </a:lnTo>
                    <a:lnTo>
                      <a:pt x="32" y="36"/>
                    </a:lnTo>
                    <a:lnTo>
                      <a:pt x="32" y="22"/>
                    </a:lnTo>
                    <a:lnTo>
                      <a:pt x="31" y="14"/>
                    </a:lnTo>
                    <a:lnTo>
                      <a:pt x="30" y="7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7"/>
                    </a:lnTo>
                    <a:lnTo>
                      <a:pt x="6" y="10"/>
                    </a:lnTo>
                    <a:lnTo>
                      <a:pt x="3" y="13"/>
                    </a:lnTo>
                    <a:lnTo>
                      <a:pt x="1" y="16"/>
                    </a:lnTo>
                    <a:lnTo>
                      <a:pt x="0" y="18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5" name="Freeform 395">
                <a:extLst>
                  <a:ext uri="{FF2B5EF4-FFF2-40B4-BE49-F238E27FC236}">
                    <a16:creationId xmlns:a16="http://schemas.microsoft.com/office/drawing/2014/main" id="{69ED2E5B-9544-D742-A909-17D9884C9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9" y="1314"/>
                <a:ext cx="46" cy="17"/>
              </a:xfrm>
              <a:custGeom>
                <a:avLst/>
                <a:gdLst>
                  <a:gd name="T0" fmla="*/ 0 w 146"/>
                  <a:gd name="T1" fmla="*/ 14 h 52"/>
                  <a:gd name="T2" fmla="*/ 3 w 146"/>
                  <a:gd name="T3" fmla="*/ 15 h 52"/>
                  <a:gd name="T4" fmla="*/ 7 w 146"/>
                  <a:gd name="T5" fmla="*/ 16 h 52"/>
                  <a:gd name="T6" fmla="*/ 10 w 146"/>
                  <a:gd name="T7" fmla="*/ 17 h 52"/>
                  <a:gd name="T8" fmla="*/ 14 w 146"/>
                  <a:gd name="T9" fmla="*/ 17 h 52"/>
                  <a:gd name="T10" fmla="*/ 20 w 146"/>
                  <a:gd name="T11" fmla="*/ 17 h 52"/>
                  <a:gd name="T12" fmla="*/ 26 w 146"/>
                  <a:gd name="T13" fmla="*/ 17 h 52"/>
                  <a:gd name="T14" fmla="*/ 37 w 146"/>
                  <a:gd name="T15" fmla="*/ 15 h 52"/>
                  <a:gd name="T16" fmla="*/ 46 w 146"/>
                  <a:gd name="T17" fmla="*/ 14 h 52"/>
                  <a:gd name="T18" fmla="*/ 45 w 146"/>
                  <a:gd name="T19" fmla="*/ 12 h 52"/>
                  <a:gd name="T20" fmla="*/ 45 w 146"/>
                  <a:gd name="T21" fmla="*/ 10 h 52"/>
                  <a:gd name="T22" fmla="*/ 44 w 146"/>
                  <a:gd name="T23" fmla="*/ 8 h 52"/>
                  <a:gd name="T24" fmla="*/ 43 w 146"/>
                  <a:gd name="T25" fmla="*/ 6 h 52"/>
                  <a:gd name="T26" fmla="*/ 42 w 146"/>
                  <a:gd name="T27" fmla="*/ 5 h 52"/>
                  <a:gd name="T28" fmla="*/ 41 w 146"/>
                  <a:gd name="T29" fmla="*/ 4 h 52"/>
                  <a:gd name="T30" fmla="*/ 39 w 146"/>
                  <a:gd name="T31" fmla="*/ 3 h 52"/>
                  <a:gd name="T32" fmla="*/ 38 w 146"/>
                  <a:gd name="T33" fmla="*/ 2 h 52"/>
                  <a:gd name="T34" fmla="*/ 35 w 146"/>
                  <a:gd name="T35" fmla="*/ 1 h 52"/>
                  <a:gd name="T36" fmla="*/ 32 w 146"/>
                  <a:gd name="T37" fmla="*/ 0 h 52"/>
                  <a:gd name="T38" fmla="*/ 28 w 146"/>
                  <a:gd name="T39" fmla="*/ 0 h 52"/>
                  <a:gd name="T40" fmla="*/ 25 w 146"/>
                  <a:gd name="T41" fmla="*/ 1 h 52"/>
                  <a:gd name="T42" fmla="*/ 21 w 146"/>
                  <a:gd name="T43" fmla="*/ 2 h 52"/>
                  <a:gd name="T44" fmla="*/ 17 w 146"/>
                  <a:gd name="T45" fmla="*/ 3 h 52"/>
                  <a:gd name="T46" fmla="*/ 14 w 146"/>
                  <a:gd name="T47" fmla="*/ 5 h 52"/>
                  <a:gd name="T48" fmla="*/ 10 w 146"/>
                  <a:gd name="T49" fmla="*/ 6 h 52"/>
                  <a:gd name="T50" fmla="*/ 7 w 146"/>
                  <a:gd name="T51" fmla="*/ 8 h 52"/>
                  <a:gd name="T52" fmla="*/ 4 w 146"/>
                  <a:gd name="T53" fmla="*/ 10 h 52"/>
                  <a:gd name="T54" fmla="*/ 2 w 146"/>
                  <a:gd name="T55" fmla="*/ 12 h 52"/>
                  <a:gd name="T56" fmla="*/ 0 w 146"/>
                  <a:gd name="T57" fmla="*/ 14 h 5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46" h="52">
                    <a:moveTo>
                      <a:pt x="0" y="43"/>
                    </a:moveTo>
                    <a:lnTo>
                      <a:pt x="11" y="46"/>
                    </a:lnTo>
                    <a:lnTo>
                      <a:pt x="22" y="48"/>
                    </a:lnTo>
                    <a:lnTo>
                      <a:pt x="33" y="51"/>
                    </a:lnTo>
                    <a:lnTo>
                      <a:pt x="43" y="52"/>
                    </a:lnTo>
                    <a:lnTo>
                      <a:pt x="63" y="52"/>
                    </a:lnTo>
                    <a:lnTo>
                      <a:pt x="82" y="51"/>
                    </a:lnTo>
                    <a:lnTo>
                      <a:pt x="117" y="46"/>
                    </a:lnTo>
                    <a:lnTo>
                      <a:pt x="146" y="43"/>
                    </a:lnTo>
                    <a:lnTo>
                      <a:pt x="144" y="36"/>
                    </a:lnTo>
                    <a:lnTo>
                      <a:pt x="142" y="30"/>
                    </a:lnTo>
                    <a:lnTo>
                      <a:pt x="139" y="24"/>
                    </a:lnTo>
                    <a:lnTo>
                      <a:pt x="137" y="19"/>
                    </a:lnTo>
                    <a:lnTo>
                      <a:pt x="134" y="15"/>
                    </a:lnTo>
                    <a:lnTo>
                      <a:pt x="129" y="11"/>
                    </a:lnTo>
                    <a:lnTo>
                      <a:pt x="125" y="8"/>
                    </a:lnTo>
                    <a:lnTo>
                      <a:pt x="121" y="6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6" y="5"/>
                    </a:lnTo>
                    <a:lnTo>
                      <a:pt x="54" y="9"/>
                    </a:lnTo>
                    <a:lnTo>
                      <a:pt x="43" y="14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6" name="Freeform 396">
                <a:extLst>
                  <a:ext uri="{FF2B5EF4-FFF2-40B4-BE49-F238E27FC236}">
                    <a16:creationId xmlns:a16="http://schemas.microsoft.com/office/drawing/2014/main" id="{EEA4BF3C-9786-5B45-84FF-476F1C988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" y="1252"/>
                <a:ext cx="20" cy="10"/>
              </a:xfrm>
              <a:custGeom>
                <a:avLst/>
                <a:gdLst>
                  <a:gd name="T0" fmla="*/ 20 w 60"/>
                  <a:gd name="T1" fmla="*/ 0 h 31"/>
                  <a:gd name="T2" fmla="*/ 16 w 60"/>
                  <a:gd name="T3" fmla="*/ 0 h 31"/>
                  <a:gd name="T4" fmla="*/ 13 w 60"/>
                  <a:gd name="T5" fmla="*/ 0 h 31"/>
                  <a:gd name="T6" fmla="*/ 10 w 60"/>
                  <a:gd name="T7" fmla="*/ 0 h 31"/>
                  <a:gd name="T8" fmla="*/ 9 w 60"/>
                  <a:gd name="T9" fmla="*/ 0 h 31"/>
                  <a:gd name="T10" fmla="*/ 6 w 60"/>
                  <a:gd name="T11" fmla="*/ 0 h 31"/>
                  <a:gd name="T12" fmla="*/ 3 w 60"/>
                  <a:gd name="T13" fmla="*/ 1 h 31"/>
                  <a:gd name="T14" fmla="*/ 2 w 60"/>
                  <a:gd name="T15" fmla="*/ 1 h 31"/>
                  <a:gd name="T16" fmla="*/ 1 w 60"/>
                  <a:gd name="T17" fmla="*/ 2 h 31"/>
                  <a:gd name="T18" fmla="*/ 0 w 60"/>
                  <a:gd name="T19" fmla="*/ 3 h 31"/>
                  <a:gd name="T20" fmla="*/ 0 w 60"/>
                  <a:gd name="T21" fmla="*/ 4 h 31"/>
                  <a:gd name="T22" fmla="*/ 0 w 60"/>
                  <a:gd name="T23" fmla="*/ 5 h 31"/>
                  <a:gd name="T24" fmla="*/ 1 w 60"/>
                  <a:gd name="T25" fmla="*/ 6 h 31"/>
                  <a:gd name="T26" fmla="*/ 2 w 60"/>
                  <a:gd name="T27" fmla="*/ 7 h 31"/>
                  <a:gd name="T28" fmla="*/ 3 w 60"/>
                  <a:gd name="T29" fmla="*/ 8 h 31"/>
                  <a:gd name="T30" fmla="*/ 4 w 60"/>
                  <a:gd name="T31" fmla="*/ 9 h 31"/>
                  <a:gd name="T32" fmla="*/ 6 w 60"/>
                  <a:gd name="T33" fmla="*/ 9 h 31"/>
                  <a:gd name="T34" fmla="*/ 7 w 60"/>
                  <a:gd name="T35" fmla="*/ 10 h 31"/>
                  <a:gd name="T36" fmla="*/ 9 w 60"/>
                  <a:gd name="T37" fmla="*/ 10 h 31"/>
                  <a:gd name="T38" fmla="*/ 11 w 60"/>
                  <a:gd name="T39" fmla="*/ 10 h 31"/>
                  <a:gd name="T40" fmla="*/ 12 w 60"/>
                  <a:gd name="T41" fmla="*/ 9 h 31"/>
                  <a:gd name="T42" fmla="*/ 14 w 60"/>
                  <a:gd name="T43" fmla="*/ 8 h 31"/>
                  <a:gd name="T44" fmla="*/ 16 w 60"/>
                  <a:gd name="T45" fmla="*/ 6 h 31"/>
                  <a:gd name="T46" fmla="*/ 19 w 60"/>
                  <a:gd name="T47" fmla="*/ 3 h 31"/>
                  <a:gd name="T48" fmla="*/ 20 w 60"/>
                  <a:gd name="T49" fmla="*/ 2 h 31"/>
                  <a:gd name="T50" fmla="*/ 20 w 60"/>
                  <a:gd name="T51" fmla="*/ 0 h 3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0" h="31">
                    <a:moveTo>
                      <a:pt x="60" y="0"/>
                    </a:moveTo>
                    <a:lnTo>
                      <a:pt x="49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18" y="0"/>
                    </a:lnTo>
                    <a:lnTo>
                      <a:pt x="9" y="2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2" y="18"/>
                    </a:lnTo>
                    <a:lnTo>
                      <a:pt x="5" y="22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8" y="29"/>
                    </a:lnTo>
                    <a:lnTo>
                      <a:pt x="22" y="31"/>
                    </a:lnTo>
                    <a:lnTo>
                      <a:pt x="27" y="31"/>
                    </a:lnTo>
                    <a:lnTo>
                      <a:pt x="32" y="30"/>
                    </a:lnTo>
                    <a:lnTo>
                      <a:pt x="37" y="28"/>
                    </a:lnTo>
                    <a:lnTo>
                      <a:pt x="43" y="24"/>
                    </a:lnTo>
                    <a:lnTo>
                      <a:pt x="48" y="18"/>
                    </a:lnTo>
                    <a:lnTo>
                      <a:pt x="57" y="10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7" name="Freeform 397">
                <a:extLst>
                  <a:ext uri="{FF2B5EF4-FFF2-40B4-BE49-F238E27FC236}">
                    <a16:creationId xmlns:a16="http://schemas.microsoft.com/office/drawing/2014/main" id="{FEF15989-09C1-4A4E-9684-25F6CA598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1713"/>
                <a:ext cx="26" cy="20"/>
              </a:xfrm>
              <a:custGeom>
                <a:avLst/>
                <a:gdLst>
                  <a:gd name="T0" fmla="*/ 0 w 80"/>
                  <a:gd name="T1" fmla="*/ 14 h 62"/>
                  <a:gd name="T2" fmla="*/ 0 w 80"/>
                  <a:gd name="T3" fmla="*/ 15 h 62"/>
                  <a:gd name="T4" fmla="*/ 0 w 80"/>
                  <a:gd name="T5" fmla="*/ 16 h 62"/>
                  <a:gd name="T6" fmla="*/ 1 w 80"/>
                  <a:gd name="T7" fmla="*/ 16 h 62"/>
                  <a:gd name="T8" fmla="*/ 1 w 80"/>
                  <a:gd name="T9" fmla="*/ 17 h 62"/>
                  <a:gd name="T10" fmla="*/ 3 w 80"/>
                  <a:gd name="T11" fmla="*/ 18 h 62"/>
                  <a:gd name="T12" fmla="*/ 5 w 80"/>
                  <a:gd name="T13" fmla="*/ 19 h 62"/>
                  <a:gd name="T14" fmla="*/ 9 w 80"/>
                  <a:gd name="T15" fmla="*/ 20 h 62"/>
                  <a:gd name="T16" fmla="*/ 13 w 80"/>
                  <a:gd name="T17" fmla="*/ 20 h 62"/>
                  <a:gd name="T18" fmla="*/ 15 w 80"/>
                  <a:gd name="T19" fmla="*/ 20 h 62"/>
                  <a:gd name="T20" fmla="*/ 16 w 80"/>
                  <a:gd name="T21" fmla="*/ 19 h 62"/>
                  <a:gd name="T22" fmla="*/ 18 w 80"/>
                  <a:gd name="T23" fmla="*/ 18 h 62"/>
                  <a:gd name="T24" fmla="*/ 19 w 80"/>
                  <a:gd name="T25" fmla="*/ 17 h 62"/>
                  <a:gd name="T26" fmla="*/ 21 w 80"/>
                  <a:gd name="T27" fmla="*/ 15 h 62"/>
                  <a:gd name="T28" fmla="*/ 23 w 80"/>
                  <a:gd name="T29" fmla="*/ 12 h 62"/>
                  <a:gd name="T30" fmla="*/ 24 w 80"/>
                  <a:gd name="T31" fmla="*/ 9 h 62"/>
                  <a:gd name="T32" fmla="*/ 25 w 80"/>
                  <a:gd name="T33" fmla="*/ 6 h 62"/>
                  <a:gd name="T34" fmla="*/ 26 w 80"/>
                  <a:gd name="T35" fmla="*/ 3 h 62"/>
                  <a:gd name="T36" fmla="*/ 26 w 80"/>
                  <a:gd name="T37" fmla="*/ 0 h 62"/>
                  <a:gd name="T38" fmla="*/ 23 w 80"/>
                  <a:gd name="T39" fmla="*/ 0 h 62"/>
                  <a:gd name="T40" fmla="*/ 19 w 80"/>
                  <a:gd name="T41" fmla="*/ 1 h 62"/>
                  <a:gd name="T42" fmla="*/ 15 w 80"/>
                  <a:gd name="T43" fmla="*/ 3 h 62"/>
                  <a:gd name="T44" fmla="*/ 11 w 80"/>
                  <a:gd name="T45" fmla="*/ 4 h 62"/>
                  <a:gd name="T46" fmla="*/ 7 w 80"/>
                  <a:gd name="T47" fmla="*/ 6 h 62"/>
                  <a:gd name="T48" fmla="*/ 3 w 80"/>
                  <a:gd name="T49" fmla="*/ 8 h 62"/>
                  <a:gd name="T50" fmla="*/ 2 w 80"/>
                  <a:gd name="T51" fmla="*/ 10 h 62"/>
                  <a:gd name="T52" fmla="*/ 1 w 80"/>
                  <a:gd name="T53" fmla="*/ 11 h 62"/>
                  <a:gd name="T54" fmla="*/ 0 w 80"/>
                  <a:gd name="T55" fmla="*/ 13 h 62"/>
                  <a:gd name="T56" fmla="*/ 0 w 80"/>
                  <a:gd name="T57" fmla="*/ 14 h 6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0" h="62">
                    <a:moveTo>
                      <a:pt x="0" y="43"/>
                    </a:moveTo>
                    <a:lnTo>
                      <a:pt x="1" y="46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4" y="53"/>
                    </a:lnTo>
                    <a:lnTo>
                      <a:pt x="10" y="57"/>
                    </a:lnTo>
                    <a:lnTo>
                      <a:pt x="15" y="59"/>
                    </a:lnTo>
                    <a:lnTo>
                      <a:pt x="28" y="62"/>
                    </a:lnTo>
                    <a:lnTo>
                      <a:pt x="40" y="62"/>
                    </a:lnTo>
                    <a:lnTo>
                      <a:pt x="45" y="62"/>
                    </a:lnTo>
                    <a:lnTo>
                      <a:pt x="49" y="59"/>
                    </a:lnTo>
                    <a:lnTo>
                      <a:pt x="54" y="57"/>
                    </a:lnTo>
                    <a:lnTo>
                      <a:pt x="58" y="54"/>
                    </a:lnTo>
                    <a:lnTo>
                      <a:pt x="65" y="47"/>
                    </a:lnTo>
                    <a:lnTo>
                      <a:pt x="70" y="38"/>
                    </a:lnTo>
                    <a:lnTo>
                      <a:pt x="74" y="28"/>
                    </a:lnTo>
                    <a:lnTo>
                      <a:pt x="78" y="18"/>
                    </a:lnTo>
                    <a:lnTo>
                      <a:pt x="79" y="8"/>
                    </a:lnTo>
                    <a:lnTo>
                      <a:pt x="80" y="0"/>
                    </a:lnTo>
                    <a:lnTo>
                      <a:pt x="71" y="0"/>
                    </a:lnTo>
                    <a:lnTo>
                      <a:pt x="59" y="3"/>
                    </a:lnTo>
                    <a:lnTo>
                      <a:pt x="46" y="8"/>
                    </a:lnTo>
                    <a:lnTo>
                      <a:pt x="33" y="13"/>
                    </a:lnTo>
                    <a:lnTo>
                      <a:pt x="21" y="19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3" y="34"/>
                    </a:lnTo>
                    <a:lnTo>
                      <a:pt x="1" y="39"/>
                    </a:lnTo>
                    <a:lnTo>
                      <a:pt x="0" y="4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8" name="Freeform 398">
                <a:extLst>
                  <a:ext uri="{FF2B5EF4-FFF2-40B4-BE49-F238E27FC236}">
                    <a16:creationId xmlns:a16="http://schemas.microsoft.com/office/drawing/2014/main" id="{53E9E3F1-EA68-7944-9E53-0383D82F85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1674"/>
                <a:ext cx="33" cy="16"/>
              </a:xfrm>
              <a:custGeom>
                <a:avLst/>
                <a:gdLst>
                  <a:gd name="T0" fmla="*/ 25 w 106"/>
                  <a:gd name="T1" fmla="*/ 4 h 49"/>
                  <a:gd name="T2" fmla="*/ 22 w 106"/>
                  <a:gd name="T3" fmla="*/ 4 h 49"/>
                  <a:gd name="T4" fmla="*/ 21 w 106"/>
                  <a:gd name="T5" fmla="*/ 4 h 49"/>
                  <a:gd name="T6" fmla="*/ 18 w 106"/>
                  <a:gd name="T7" fmla="*/ 3 h 49"/>
                  <a:gd name="T8" fmla="*/ 17 w 106"/>
                  <a:gd name="T9" fmla="*/ 2 h 49"/>
                  <a:gd name="T10" fmla="*/ 15 w 106"/>
                  <a:gd name="T11" fmla="*/ 1 h 49"/>
                  <a:gd name="T12" fmla="*/ 13 w 106"/>
                  <a:gd name="T13" fmla="*/ 1 h 49"/>
                  <a:gd name="T14" fmla="*/ 11 w 106"/>
                  <a:gd name="T15" fmla="*/ 0 h 49"/>
                  <a:gd name="T16" fmla="*/ 8 w 106"/>
                  <a:gd name="T17" fmla="*/ 0 h 49"/>
                  <a:gd name="T18" fmla="*/ 5 w 106"/>
                  <a:gd name="T19" fmla="*/ 0 h 49"/>
                  <a:gd name="T20" fmla="*/ 0 w 106"/>
                  <a:gd name="T21" fmla="*/ 0 h 49"/>
                  <a:gd name="T22" fmla="*/ 3 w 106"/>
                  <a:gd name="T23" fmla="*/ 4 h 49"/>
                  <a:gd name="T24" fmla="*/ 5 w 106"/>
                  <a:gd name="T25" fmla="*/ 7 h 49"/>
                  <a:gd name="T26" fmla="*/ 8 w 106"/>
                  <a:gd name="T27" fmla="*/ 9 h 49"/>
                  <a:gd name="T28" fmla="*/ 11 w 106"/>
                  <a:gd name="T29" fmla="*/ 12 h 49"/>
                  <a:gd name="T30" fmla="*/ 13 w 106"/>
                  <a:gd name="T31" fmla="*/ 14 h 49"/>
                  <a:gd name="T32" fmla="*/ 16 w 106"/>
                  <a:gd name="T33" fmla="*/ 15 h 49"/>
                  <a:gd name="T34" fmla="*/ 19 w 106"/>
                  <a:gd name="T35" fmla="*/ 16 h 49"/>
                  <a:gd name="T36" fmla="*/ 22 w 106"/>
                  <a:gd name="T37" fmla="*/ 16 h 49"/>
                  <a:gd name="T38" fmla="*/ 25 w 106"/>
                  <a:gd name="T39" fmla="*/ 16 h 49"/>
                  <a:gd name="T40" fmla="*/ 27 w 106"/>
                  <a:gd name="T41" fmla="*/ 15 h 49"/>
                  <a:gd name="T42" fmla="*/ 30 w 106"/>
                  <a:gd name="T43" fmla="*/ 13 h 49"/>
                  <a:gd name="T44" fmla="*/ 33 w 106"/>
                  <a:gd name="T45" fmla="*/ 10 h 49"/>
                  <a:gd name="T46" fmla="*/ 31 w 106"/>
                  <a:gd name="T47" fmla="*/ 10 h 49"/>
                  <a:gd name="T48" fmla="*/ 31 w 106"/>
                  <a:gd name="T49" fmla="*/ 9 h 49"/>
                  <a:gd name="T50" fmla="*/ 29 w 106"/>
                  <a:gd name="T51" fmla="*/ 8 h 49"/>
                  <a:gd name="T52" fmla="*/ 28 w 106"/>
                  <a:gd name="T53" fmla="*/ 7 h 49"/>
                  <a:gd name="T54" fmla="*/ 27 w 106"/>
                  <a:gd name="T55" fmla="*/ 6 h 49"/>
                  <a:gd name="T56" fmla="*/ 26 w 106"/>
                  <a:gd name="T57" fmla="*/ 5 h 49"/>
                  <a:gd name="T58" fmla="*/ 26 w 106"/>
                  <a:gd name="T59" fmla="*/ 5 h 49"/>
                  <a:gd name="T60" fmla="*/ 25 w 106"/>
                  <a:gd name="T61" fmla="*/ 4 h 4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06" h="49">
                    <a:moveTo>
                      <a:pt x="80" y="13"/>
                    </a:moveTo>
                    <a:lnTo>
                      <a:pt x="72" y="12"/>
                    </a:lnTo>
                    <a:lnTo>
                      <a:pt x="66" y="11"/>
                    </a:lnTo>
                    <a:lnTo>
                      <a:pt x="59" y="8"/>
                    </a:lnTo>
                    <a:lnTo>
                      <a:pt x="53" y="6"/>
                    </a:lnTo>
                    <a:lnTo>
                      <a:pt x="47" y="4"/>
                    </a:lnTo>
                    <a:lnTo>
                      <a:pt x="41" y="2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17" y="21"/>
                    </a:lnTo>
                    <a:lnTo>
                      <a:pt x="26" y="29"/>
                    </a:lnTo>
                    <a:lnTo>
                      <a:pt x="34" y="36"/>
                    </a:lnTo>
                    <a:lnTo>
                      <a:pt x="42" y="42"/>
                    </a:lnTo>
                    <a:lnTo>
                      <a:pt x="52" y="46"/>
                    </a:lnTo>
                    <a:lnTo>
                      <a:pt x="61" y="48"/>
                    </a:lnTo>
                    <a:lnTo>
                      <a:pt x="72" y="49"/>
                    </a:lnTo>
                    <a:lnTo>
                      <a:pt x="79" y="48"/>
                    </a:lnTo>
                    <a:lnTo>
                      <a:pt x="87" y="45"/>
                    </a:lnTo>
                    <a:lnTo>
                      <a:pt x="97" y="39"/>
                    </a:lnTo>
                    <a:lnTo>
                      <a:pt x="106" y="31"/>
                    </a:lnTo>
                    <a:lnTo>
                      <a:pt x="101" y="30"/>
                    </a:lnTo>
                    <a:lnTo>
                      <a:pt x="98" y="28"/>
                    </a:lnTo>
                    <a:lnTo>
                      <a:pt x="93" y="25"/>
                    </a:lnTo>
                    <a:lnTo>
                      <a:pt x="90" y="22"/>
                    </a:lnTo>
                    <a:lnTo>
                      <a:pt x="88" y="19"/>
                    </a:lnTo>
                    <a:lnTo>
                      <a:pt x="84" y="16"/>
                    </a:lnTo>
                    <a:lnTo>
                      <a:pt x="82" y="14"/>
                    </a:lnTo>
                    <a:lnTo>
                      <a:pt x="80" y="1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69" name="Freeform 399">
                <a:extLst>
                  <a:ext uri="{FF2B5EF4-FFF2-40B4-BE49-F238E27FC236}">
                    <a16:creationId xmlns:a16="http://schemas.microsoft.com/office/drawing/2014/main" id="{8760DAC3-3681-4149-86C7-547B53E31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9" y="1713"/>
                <a:ext cx="15" cy="7"/>
              </a:xfrm>
              <a:custGeom>
                <a:avLst/>
                <a:gdLst>
                  <a:gd name="T0" fmla="*/ 0 w 47"/>
                  <a:gd name="T1" fmla="*/ 6 h 22"/>
                  <a:gd name="T2" fmla="*/ 2 w 47"/>
                  <a:gd name="T3" fmla="*/ 7 h 22"/>
                  <a:gd name="T4" fmla="*/ 4 w 47"/>
                  <a:gd name="T5" fmla="*/ 7 h 22"/>
                  <a:gd name="T6" fmla="*/ 6 w 47"/>
                  <a:gd name="T7" fmla="*/ 7 h 22"/>
                  <a:gd name="T8" fmla="*/ 8 w 47"/>
                  <a:gd name="T9" fmla="*/ 7 h 22"/>
                  <a:gd name="T10" fmla="*/ 11 w 47"/>
                  <a:gd name="T11" fmla="*/ 6 h 22"/>
                  <a:gd name="T12" fmla="*/ 12 w 47"/>
                  <a:gd name="T13" fmla="*/ 5 h 22"/>
                  <a:gd name="T14" fmla="*/ 13 w 47"/>
                  <a:gd name="T15" fmla="*/ 4 h 22"/>
                  <a:gd name="T16" fmla="*/ 14 w 47"/>
                  <a:gd name="T17" fmla="*/ 3 h 22"/>
                  <a:gd name="T18" fmla="*/ 14 w 47"/>
                  <a:gd name="T19" fmla="*/ 2 h 22"/>
                  <a:gd name="T20" fmla="*/ 15 w 47"/>
                  <a:gd name="T21" fmla="*/ 0 h 22"/>
                  <a:gd name="T22" fmla="*/ 0 w 47"/>
                  <a:gd name="T23" fmla="*/ 6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7" h="22">
                    <a:moveTo>
                      <a:pt x="0" y="19"/>
                    </a:moveTo>
                    <a:lnTo>
                      <a:pt x="5" y="21"/>
                    </a:lnTo>
                    <a:lnTo>
                      <a:pt x="12" y="22"/>
                    </a:lnTo>
                    <a:lnTo>
                      <a:pt x="18" y="22"/>
                    </a:lnTo>
                    <a:lnTo>
                      <a:pt x="26" y="21"/>
                    </a:lnTo>
                    <a:lnTo>
                      <a:pt x="33" y="19"/>
                    </a:lnTo>
                    <a:lnTo>
                      <a:pt x="38" y="15"/>
                    </a:lnTo>
                    <a:lnTo>
                      <a:pt x="41" y="12"/>
                    </a:lnTo>
                    <a:lnTo>
                      <a:pt x="44" y="9"/>
                    </a:lnTo>
                    <a:lnTo>
                      <a:pt x="45" y="5"/>
                    </a:lnTo>
                    <a:lnTo>
                      <a:pt x="47" y="0"/>
                    </a:lnTo>
                    <a:lnTo>
                      <a:pt x="0" y="1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0" name="Freeform 400">
                <a:extLst>
                  <a:ext uri="{FF2B5EF4-FFF2-40B4-BE49-F238E27FC236}">
                    <a16:creationId xmlns:a16="http://schemas.microsoft.com/office/drawing/2014/main" id="{768C1E4A-9FEF-C146-A23C-C938F605E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8" y="1742"/>
                <a:ext cx="17" cy="11"/>
              </a:xfrm>
              <a:custGeom>
                <a:avLst/>
                <a:gdLst>
                  <a:gd name="T0" fmla="*/ 17 w 53"/>
                  <a:gd name="T1" fmla="*/ 0 h 32"/>
                  <a:gd name="T2" fmla="*/ 12 w 53"/>
                  <a:gd name="T3" fmla="*/ 3 h 32"/>
                  <a:gd name="T4" fmla="*/ 7 w 53"/>
                  <a:gd name="T5" fmla="*/ 6 h 32"/>
                  <a:gd name="T6" fmla="*/ 4 w 53"/>
                  <a:gd name="T7" fmla="*/ 9 h 32"/>
                  <a:gd name="T8" fmla="*/ 0 w 53"/>
                  <a:gd name="T9" fmla="*/ 11 h 32"/>
                  <a:gd name="T10" fmla="*/ 4 w 53"/>
                  <a:gd name="T11" fmla="*/ 11 h 32"/>
                  <a:gd name="T12" fmla="*/ 8 w 53"/>
                  <a:gd name="T13" fmla="*/ 11 h 32"/>
                  <a:gd name="T14" fmla="*/ 13 w 53"/>
                  <a:gd name="T15" fmla="*/ 11 h 32"/>
                  <a:gd name="T16" fmla="*/ 17 w 53"/>
                  <a:gd name="T17" fmla="*/ 11 h 32"/>
                  <a:gd name="T18" fmla="*/ 17 w 53"/>
                  <a:gd name="T19" fmla="*/ 8 h 32"/>
                  <a:gd name="T20" fmla="*/ 17 w 53"/>
                  <a:gd name="T21" fmla="*/ 6 h 32"/>
                  <a:gd name="T22" fmla="*/ 17 w 53"/>
                  <a:gd name="T23" fmla="*/ 3 h 32"/>
                  <a:gd name="T24" fmla="*/ 17 w 53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3" h="32">
                    <a:moveTo>
                      <a:pt x="53" y="0"/>
                    </a:moveTo>
                    <a:lnTo>
                      <a:pt x="37" y="9"/>
                    </a:lnTo>
                    <a:lnTo>
                      <a:pt x="23" y="18"/>
                    </a:lnTo>
                    <a:lnTo>
                      <a:pt x="11" y="26"/>
                    </a:lnTo>
                    <a:lnTo>
                      <a:pt x="0" y="32"/>
                    </a:lnTo>
                    <a:lnTo>
                      <a:pt x="13" y="32"/>
                    </a:lnTo>
                    <a:lnTo>
                      <a:pt x="26" y="32"/>
                    </a:lnTo>
                    <a:lnTo>
                      <a:pt x="39" y="32"/>
                    </a:lnTo>
                    <a:lnTo>
                      <a:pt x="53" y="32"/>
                    </a:lnTo>
                    <a:lnTo>
                      <a:pt x="53" y="24"/>
                    </a:lnTo>
                    <a:lnTo>
                      <a:pt x="53" y="16"/>
                    </a:lnTo>
                    <a:lnTo>
                      <a:pt x="53" y="9"/>
                    </a:lnTo>
                    <a:lnTo>
                      <a:pt x="5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1" name="Freeform 401">
                <a:extLst>
                  <a:ext uri="{FF2B5EF4-FFF2-40B4-BE49-F238E27FC236}">
                    <a16:creationId xmlns:a16="http://schemas.microsoft.com/office/drawing/2014/main" id="{EFCE7C05-379F-2740-B31B-E5E29575C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0" y="1438"/>
                <a:ext cx="14" cy="12"/>
              </a:xfrm>
              <a:custGeom>
                <a:avLst/>
                <a:gdLst>
                  <a:gd name="T0" fmla="*/ 8 w 46"/>
                  <a:gd name="T1" fmla="*/ 1 h 34"/>
                  <a:gd name="T2" fmla="*/ 0 w 46"/>
                  <a:gd name="T3" fmla="*/ 6 h 34"/>
                  <a:gd name="T4" fmla="*/ 0 w 46"/>
                  <a:gd name="T5" fmla="*/ 12 h 34"/>
                  <a:gd name="T6" fmla="*/ 8 w 46"/>
                  <a:gd name="T7" fmla="*/ 12 h 34"/>
                  <a:gd name="T8" fmla="*/ 9 w 46"/>
                  <a:gd name="T9" fmla="*/ 11 h 34"/>
                  <a:gd name="T10" fmla="*/ 11 w 46"/>
                  <a:gd name="T11" fmla="*/ 10 h 34"/>
                  <a:gd name="T12" fmla="*/ 12 w 46"/>
                  <a:gd name="T13" fmla="*/ 9 h 34"/>
                  <a:gd name="T14" fmla="*/ 13 w 46"/>
                  <a:gd name="T15" fmla="*/ 7 h 34"/>
                  <a:gd name="T16" fmla="*/ 13 w 46"/>
                  <a:gd name="T17" fmla="*/ 6 h 34"/>
                  <a:gd name="T18" fmla="*/ 14 w 46"/>
                  <a:gd name="T19" fmla="*/ 5 h 34"/>
                  <a:gd name="T20" fmla="*/ 14 w 46"/>
                  <a:gd name="T21" fmla="*/ 3 h 34"/>
                  <a:gd name="T22" fmla="*/ 14 w 46"/>
                  <a:gd name="T23" fmla="*/ 1 h 34"/>
                  <a:gd name="T24" fmla="*/ 14 w 46"/>
                  <a:gd name="T25" fmla="*/ 0 h 34"/>
                  <a:gd name="T26" fmla="*/ 13 w 46"/>
                  <a:gd name="T27" fmla="*/ 0 h 34"/>
                  <a:gd name="T28" fmla="*/ 13 w 46"/>
                  <a:gd name="T29" fmla="*/ 0 h 34"/>
                  <a:gd name="T30" fmla="*/ 12 w 46"/>
                  <a:gd name="T31" fmla="*/ 0 h 34"/>
                  <a:gd name="T32" fmla="*/ 10 w 46"/>
                  <a:gd name="T33" fmla="*/ 1 h 34"/>
                  <a:gd name="T34" fmla="*/ 8 w 46"/>
                  <a:gd name="T35" fmla="*/ 1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6" h="34">
                    <a:moveTo>
                      <a:pt x="27" y="3"/>
                    </a:moveTo>
                    <a:lnTo>
                      <a:pt x="0" y="16"/>
                    </a:lnTo>
                    <a:lnTo>
                      <a:pt x="0" y="34"/>
                    </a:lnTo>
                    <a:lnTo>
                      <a:pt x="27" y="34"/>
                    </a:lnTo>
                    <a:lnTo>
                      <a:pt x="31" y="32"/>
                    </a:lnTo>
                    <a:lnTo>
                      <a:pt x="35" y="28"/>
                    </a:lnTo>
                    <a:lnTo>
                      <a:pt x="39" y="25"/>
                    </a:lnTo>
                    <a:lnTo>
                      <a:pt x="42" y="21"/>
                    </a:lnTo>
                    <a:lnTo>
                      <a:pt x="44" y="17"/>
                    </a:lnTo>
                    <a:lnTo>
                      <a:pt x="45" y="13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2" y="2"/>
                    </a:lnTo>
                    <a:lnTo>
                      <a:pt x="27" y="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2" name="Freeform 402">
                <a:extLst>
                  <a:ext uri="{FF2B5EF4-FFF2-40B4-BE49-F238E27FC236}">
                    <a16:creationId xmlns:a16="http://schemas.microsoft.com/office/drawing/2014/main" id="{A96BB5B4-95CC-3140-85BD-4F365E037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5" y="1224"/>
                <a:ext cx="16" cy="8"/>
              </a:xfrm>
              <a:custGeom>
                <a:avLst/>
                <a:gdLst>
                  <a:gd name="T0" fmla="*/ 0 w 48"/>
                  <a:gd name="T1" fmla="*/ 8 h 25"/>
                  <a:gd name="T2" fmla="*/ 5 w 48"/>
                  <a:gd name="T3" fmla="*/ 8 h 25"/>
                  <a:gd name="T4" fmla="*/ 9 w 48"/>
                  <a:gd name="T5" fmla="*/ 8 h 25"/>
                  <a:gd name="T6" fmla="*/ 10 w 48"/>
                  <a:gd name="T7" fmla="*/ 8 h 25"/>
                  <a:gd name="T8" fmla="*/ 11 w 48"/>
                  <a:gd name="T9" fmla="*/ 7 h 25"/>
                  <a:gd name="T10" fmla="*/ 12 w 48"/>
                  <a:gd name="T11" fmla="*/ 6 h 25"/>
                  <a:gd name="T12" fmla="*/ 13 w 48"/>
                  <a:gd name="T13" fmla="*/ 5 h 25"/>
                  <a:gd name="T14" fmla="*/ 15 w 48"/>
                  <a:gd name="T15" fmla="*/ 2 h 25"/>
                  <a:gd name="T16" fmla="*/ 16 w 48"/>
                  <a:gd name="T17" fmla="*/ 0 h 25"/>
                  <a:gd name="T18" fmla="*/ 13 w 48"/>
                  <a:gd name="T19" fmla="*/ 0 h 25"/>
                  <a:gd name="T20" fmla="*/ 11 w 48"/>
                  <a:gd name="T21" fmla="*/ 1 h 25"/>
                  <a:gd name="T22" fmla="*/ 9 w 48"/>
                  <a:gd name="T23" fmla="*/ 2 h 25"/>
                  <a:gd name="T24" fmla="*/ 7 w 48"/>
                  <a:gd name="T25" fmla="*/ 3 h 25"/>
                  <a:gd name="T26" fmla="*/ 4 w 48"/>
                  <a:gd name="T27" fmla="*/ 5 h 25"/>
                  <a:gd name="T28" fmla="*/ 0 w 48"/>
                  <a:gd name="T29" fmla="*/ 8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8" h="25">
                    <a:moveTo>
                      <a:pt x="0" y="25"/>
                    </a:moveTo>
                    <a:lnTo>
                      <a:pt x="14" y="25"/>
                    </a:lnTo>
                    <a:lnTo>
                      <a:pt x="28" y="25"/>
                    </a:lnTo>
                    <a:lnTo>
                      <a:pt x="30" y="24"/>
                    </a:lnTo>
                    <a:lnTo>
                      <a:pt x="33" y="22"/>
                    </a:lnTo>
                    <a:lnTo>
                      <a:pt x="37" y="18"/>
                    </a:lnTo>
                    <a:lnTo>
                      <a:pt x="40" y="15"/>
                    </a:lnTo>
                    <a:lnTo>
                      <a:pt x="45" y="7"/>
                    </a:lnTo>
                    <a:lnTo>
                      <a:pt x="48" y="0"/>
                    </a:lnTo>
                    <a:lnTo>
                      <a:pt x="40" y="1"/>
                    </a:lnTo>
                    <a:lnTo>
                      <a:pt x="33" y="2"/>
                    </a:lnTo>
                    <a:lnTo>
                      <a:pt x="28" y="5"/>
                    </a:lnTo>
                    <a:lnTo>
                      <a:pt x="21" y="8"/>
                    </a:lnTo>
                    <a:lnTo>
                      <a:pt x="11" y="16"/>
                    </a:lnTo>
                    <a:lnTo>
                      <a:pt x="0" y="25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3" name="Freeform 403">
                <a:extLst>
                  <a:ext uri="{FF2B5EF4-FFF2-40B4-BE49-F238E27FC236}">
                    <a16:creationId xmlns:a16="http://schemas.microsoft.com/office/drawing/2014/main" id="{B587AA58-66F3-EB4D-9E8D-E3BCD6ABB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3" y="1188"/>
                <a:ext cx="8" cy="11"/>
              </a:xfrm>
              <a:custGeom>
                <a:avLst/>
                <a:gdLst>
                  <a:gd name="T0" fmla="*/ 0 w 30"/>
                  <a:gd name="T1" fmla="*/ 0 h 37"/>
                  <a:gd name="T2" fmla="*/ 0 w 30"/>
                  <a:gd name="T3" fmla="*/ 11 h 37"/>
                  <a:gd name="T4" fmla="*/ 3 w 30"/>
                  <a:gd name="T5" fmla="*/ 11 h 37"/>
                  <a:gd name="T6" fmla="*/ 5 w 30"/>
                  <a:gd name="T7" fmla="*/ 10 h 37"/>
                  <a:gd name="T8" fmla="*/ 6 w 30"/>
                  <a:gd name="T9" fmla="*/ 10 h 37"/>
                  <a:gd name="T10" fmla="*/ 7 w 30"/>
                  <a:gd name="T11" fmla="*/ 10 h 37"/>
                  <a:gd name="T12" fmla="*/ 7 w 30"/>
                  <a:gd name="T13" fmla="*/ 9 h 37"/>
                  <a:gd name="T14" fmla="*/ 8 w 30"/>
                  <a:gd name="T15" fmla="*/ 8 h 37"/>
                  <a:gd name="T16" fmla="*/ 8 w 30"/>
                  <a:gd name="T17" fmla="*/ 7 h 37"/>
                  <a:gd name="T18" fmla="*/ 8 w 30"/>
                  <a:gd name="T19" fmla="*/ 5 h 37"/>
                  <a:gd name="T20" fmla="*/ 8 w 30"/>
                  <a:gd name="T21" fmla="*/ 3 h 37"/>
                  <a:gd name="T22" fmla="*/ 7 w 30"/>
                  <a:gd name="T23" fmla="*/ 0 h 37"/>
                  <a:gd name="T24" fmla="*/ 0 w 30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37">
                    <a:moveTo>
                      <a:pt x="0" y="0"/>
                    </a:moveTo>
                    <a:lnTo>
                      <a:pt x="0" y="37"/>
                    </a:lnTo>
                    <a:lnTo>
                      <a:pt x="11" y="36"/>
                    </a:lnTo>
                    <a:lnTo>
                      <a:pt x="20" y="34"/>
                    </a:lnTo>
                    <a:lnTo>
                      <a:pt x="22" y="33"/>
                    </a:lnTo>
                    <a:lnTo>
                      <a:pt x="26" y="32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3"/>
                    </a:lnTo>
                    <a:lnTo>
                      <a:pt x="30" y="16"/>
                    </a:lnTo>
                    <a:lnTo>
                      <a:pt x="29" y="9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4" name="Freeform 404">
                <a:extLst>
                  <a:ext uri="{FF2B5EF4-FFF2-40B4-BE49-F238E27FC236}">
                    <a16:creationId xmlns:a16="http://schemas.microsoft.com/office/drawing/2014/main" id="{DCC71752-E3E1-AB42-A4A4-049DCC401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4" y="1208"/>
                <a:ext cx="36" cy="16"/>
              </a:xfrm>
              <a:custGeom>
                <a:avLst/>
                <a:gdLst>
                  <a:gd name="T0" fmla="*/ 11 w 113"/>
                  <a:gd name="T1" fmla="*/ 1 h 46"/>
                  <a:gd name="T2" fmla="*/ 7 w 113"/>
                  <a:gd name="T3" fmla="*/ 1 h 46"/>
                  <a:gd name="T4" fmla="*/ 4 w 113"/>
                  <a:gd name="T5" fmla="*/ 2 h 46"/>
                  <a:gd name="T6" fmla="*/ 2 w 113"/>
                  <a:gd name="T7" fmla="*/ 2 h 46"/>
                  <a:gd name="T8" fmla="*/ 1 w 113"/>
                  <a:gd name="T9" fmla="*/ 4 h 46"/>
                  <a:gd name="T10" fmla="*/ 0 w 113"/>
                  <a:gd name="T11" fmla="*/ 5 h 46"/>
                  <a:gd name="T12" fmla="*/ 0 w 113"/>
                  <a:gd name="T13" fmla="*/ 7 h 46"/>
                  <a:gd name="T14" fmla="*/ 2 w 113"/>
                  <a:gd name="T15" fmla="*/ 9 h 46"/>
                  <a:gd name="T16" fmla="*/ 3 w 113"/>
                  <a:gd name="T17" fmla="*/ 11 h 46"/>
                  <a:gd name="T18" fmla="*/ 5 w 113"/>
                  <a:gd name="T19" fmla="*/ 13 h 46"/>
                  <a:gd name="T20" fmla="*/ 6 w 113"/>
                  <a:gd name="T21" fmla="*/ 14 h 46"/>
                  <a:gd name="T22" fmla="*/ 8 w 113"/>
                  <a:gd name="T23" fmla="*/ 15 h 46"/>
                  <a:gd name="T24" fmla="*/ 10 w 113"/>
                  <a:gd name="T25" fmla="*/ 16 h 46"/>
                  <a:gd name="T26" fmla="*/ 11 w 113"/>
                  <a:gd name="T27" fmla="*/ 16 h 46"/>
                  <a:gd name="T28" fmla="*/ 13 w 113"/>
                  <a:gd name="T29" fmla="*/ 16 h 46"/>
                  <a:gd name="T30" fmla="*/ 18 w 113"/>
                  <a:gd name="T31" fmla="*/ 16 h 46"/>
                  <a:gd name="T32" fmla="*/ 22 w 113"/>
                  <a:gd name="T33" fmla="*/ 15 h 46"/>
                  <a:gd name="T34" fmla="*/ 24 w 113"/>
                  <a:gd name="T35" fmla="*/ 14 h 46"/>
                  <a:gd name="T36" fmla="*/ 26 w 113"/>
                  <a:gd name="T37" fmla="*/ 13 h 46"/>
                  <a:gd name="T38" fmla="*/ 28 w 113"/>
                  <a:gd name="T39" fmla="*/ 13 h 46"/>
                  <a:gd name="T40" fmla="*/ 29 w 113"/>
                  <a:gd name="T41" fmla="*/ 11 h 46"/>
                  <a:gd name="T42" fmla="*/ 32 w 113"/>
                  <a:gd name="T43" fmla="*/ 9 h 46"/>
                  <a:gd name="T44" fmla="*/ 34 w 113"/>
                  <a:gd name="T45" fmla="*/ 7 h 46"/>
                  <a:gd name="T46" fmla="*/ 35 w 113"/>
                  <a:gd name="T47" fmla="*/ 4 h 46"/>
                  <a:gd name="T48" fmla="*/ 36 w 113"/>
                  <a:gd name="T49" fmla="*/ 1 h 46"/>
                  <a:gd name="T50" fmla="*/ 32 w 113"/>
                  <a:gd name="T51" fmla="*/ 0 h 46"/>
                  <a:gd name="T52" fmla="*/ 28 w 113"/>
                  <a:gd name="T53" fmla="*/ 0 h 46"/>
                  <a:gd name="T54" fmla="*/ 24 w 113"/>
                  <a:gd name="T55" fmla="*/ 0 h 46"/>
                  <a:gd name="T56" fmla="*/ 21 w 113"/>
                  <a:gd name="T57" fmla="*/ 0 h 46"/>
                  <a:gd name="T58" fmla="*/ 15 w 113"/>
                  <a:gd name="T59" fmla="*/ 1 h 46"/>
                  <a:gd name="T60" fmla="*/ 11 w 113"/>
                  <a:gd name="T61" fmla="*/ 1 h 4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3" h="46">
                    <a:moveTo>
                      <a:pt x="33" y="3"/>
                    </a:moveTo>
                    <a:lnTo>
                      <a:pt x="22" y="3"/>
                    </a:lnTo>
                    <a:lnTo>
                      <a:pt x="12" y="5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1" y="15"/>
                    </a:lnTo>
                    <a:lnTo>
                      <a:pt x="0" y="21"/>
                    </a:lnTo>
                    <a:lnTo>
                      <a:pt x="6" y="27"/>
                    </a:lnTo>
                    <a:lnTo>
                      <a:pt x="10" y="33"/>
                    </a:lnTo>
                    <a:lnTo>
                      <a:pt x="16" y="37"/>
                    </a:lnTo>
                    <a:lnTo>
                      <a:pt x="20" y="41"/>
                    </a:lnTo>
                    <a:lnTo>
                      <a:pt x="25" y="43"/>
                    </a:lnTo>
                    <a:lnTo>
                      <a:pt x="30" y="45"/>
                    </a:lnTo>
                    <a:lnTo>
                      <a:pt x="35" y="46"/>
                    </a:lnTo>
                    <a:lnTo>
                      <a:pt x="40" y="46"/>
                    </a:lnTo>
                    <a:lnTo>
                      <a:pt x="56" y="46"/>
                    </a:lnTo>
                    <a:lnTo>
                      <a:pt x="70" y="43"/>
                    </a:lnTo>
                    <a:lnTo>
                      <a:pt x="76" y="41"/>
                    </a:lnTo>
                    <a:lnTo>
                      <a:pt x="81" y="38"/>
                    </a:lnTo>
                    <a:lnTo>
                      <a:pt x="87" y="36"/>
                    </a:lnTo>
                    <a:lnTo>
                      <a:pt x="91" y="33"/>
                    </a:lnTo>
                    <a:lnTo>
                      <a:pt x="99" y="27"/>
                    </a:lnTo>
                    <a:lnTo>
                      <a:pt x="106" y="20"/>
                    </a:lnTo>
                    <a:lnTo>
                      <a:pt x="110" y="12"/>
                    </a:lnTo>
                    <a:lnTo>
                      <a:pt x="113" y="3"/>
                    </a:lnTo>
                    <a:lnTo>
                      <a:pt x="99" y="1"/>
                    </a:lnTo>
                    <a:lnTo>
                      <a:pt x="87" y="0"/>
                    </a:lnTo>
                    <a:lnTo>
                      <a:pt x="76" y="0"/>
                    </a:lnTo>
                    <a:lnTo>
                      <a:pt x="66" y="1"/>
                    </a:lnTo>
                    <a:lnTo>
                      <a:pt x="48" y="2"/>
                    </a:lnTo>
                    <a:lnTo>
                      <a:pt x="33" y="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5" name="Freeform 405">
                <a:extLst>
                  <a:ext uri="{FF2B5EF4-FFF2-40B4-BE49-F238E27FC236}">
                    <a16:creationId xmlns:a16="http://schemas.microsoft.com/office/drawing/2014/main" id="{5EC71722-AD37-9D44-82F5-9FCF314C9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5" y="1201"/>
                <a:ext cx="49" cy="28"/>
              </a:xfrm>
              <a:custGeom>
                <a:avLst/>
                <a:gdLst>
                  <a:gd name="T0" fmla="*/ 0 w 153"/>
                  <a:gd name="T1" fmla="*/ 27 h 82"/>
                  <a:gd name="T2" fmla="*/ 1 w 153"/>
                  <a:gd name="T3" fmla="*/ 28 h 82"/>
                  <a:gd name="T4" fmla="*/ 2 w 153"/>
                  <a:gd name="T5" fmla="*/ 28 h 82"/>
                  <a:gd name="T6" fmla="*/ 3 w 153"/>
                  <a:gd name="T7" fmla="*/ 28 h 82"/>
                  <a:gd name="T8" fmla="*/ 4 w 153"/>
                  <a:gd name="T9" fmla="*/ 28 h 82"/>
                  <a:gd name="T10" fmla="*/ 7 w 153"/>
                  <a:gd name="T11" fmla="*/ 27 h 82"/>
                  <a:gd name="T12" fmla="*/ 11 w 153"/>
                  <a:gd name="T13" fmla="*/ 27 h 82"/>
                  <a:gd name="T14" fmla="*/ 13 w 153"/>
                  <a:gd name="T15" fmla="*/ 27 h 82"/>
                  <a:gd name="T16" fmla="*/ 15 w 153"/>
                  <a:gd name="T17" fmla="*/ 27 h 82"/>
                  <a:gd name="T18" fmla="*/ 18 w 153"/>
                  <a:gd name="T19" fmla="*/ 26 h 82"/>
                  <a:gd name="T20" fmla="*/ 21 w 153"/>
                  <a:gd name="T21" fmla="*/ 25 h 82"/>
                  <a:gd name="T22" fmla="*/ 27 w 153"/>
                  <a:gd name="T23" fmla="*/ 23 h 82"/>
                  <a:gd name="T24" fmla="*/ 33 w 153"/>
                  <a:gd name="T25" fmla="*/ 20 h 82"/>
                  <a:gd name="T26" fmla="*/ 36 w 153"/>
                  <a:gd name="T27" fmla="*/ 18 h 82"/>
                  <a:gd name="T28" fmla="*/ 39 w 153"/>
                  <a:gd name="T29" fmla="*/ 17 h 82"/>
                  <a:gd name="T30" fmla="*/ 41 w 153"/>
                  <a:gd name="T31" fmla="*/ 15 h 82"/>
                  <a:gd name="T32" fmla="*/ 44 w 153"/>
                  <a:gd name="T33" fmla="*/ 13 h 82"/>
                  <a:gd name="T34" fmla="*/ 45 w 153"/>
                  <a:gd name="T35" fmla="*/ 11 h 82"/>
                  <a:gd name="T36" fmla="*/ 47 w 153"/>
                  <a:gd name="T37" fmla="*/ 9 h 82"/>
                  <a:gd name="T38" fmla="*/ 48 w 153"/>
                  <a:gd name="T39" fmla="*/ 6 h 82"/>
                  <a:gd name="T40" fmla="*/ 49 w 153"/>
                  <a:gd name="T41" fmla="*/ 4 h 82"/>
                  <a:gd name="T42" fmla="*/ 43 w 153"/>
                  <a:gd name="T43" fmla="*/ 3 h 82"/>
                  <a:gd name="T44" fmla="*/ 37 w 153"/>
                  <a:gd name="T45" fmla="*/ 1 h 82"/>
                  <a:gd name="T46" fmla="*/ 31 w 153"/>
                  <a:gd name="T47" fmla="*/ 0 h 82"/>
                  <a:gd name="T48" fmla="*/ 25 w 153"/>
                  <a:gd name="T49" fmla="*/ 0 h 82"/>
                  <a:gd name="T50" fmla="*/ 22 w 153"/>
                  <a:gd name="T51" fmla="*/ 0 h 82"/>
                  <a:gd name="T52" fmla="*/ 19 w 153"/>
                  <a:gd name="T53" fmla="*/ 0 h 82"/>
                  <a:gd name="T54" fmla="*/ 17 w 153"/>
                  <a:gd name="T55" fmla="*/ 1 h 82"/>
                  <a:gd name="T56" fmla="*/ 14 w 153"/>
                  <a:gd name="T57" fmla="*/ 1 h 82"/>
                  <a:gd name="T58" fmla="*/ 12 w 153"/>
                  <a:gd name="T59" fmla="*/ 2 h 82"/>
                  <a:gd name="T60" fmla="*/ 11 w 153"/>
                  <a:gd name="T61" fmla="*/ 3 h 82"/>
                  <a:gd name="T62" fmla="*/ 10 w 153"/>
                  <a:gd name="T63" fmla="*/ 5 h 82"/>
                  <a:gd name="T64" fmla="*/ 8 w 153"/>
                  <a:gd name="T65" fmla="*/ 6 h 82"/>
                  <a:gd name="T66" fmla="*/ 10 w 153"/>
                  <a:gd name="T67" fmla="*/ 8 h 82"/>
                  <a:gd name="T68" fmla="*/ 12 w 153"/>
                  <a:gd name="T69" fmla="*/ 10 h 82"/>
                  <a:gd name="T70" fmla="*/ 12 w 153"/>
                  <a:gd name="T71" fmla="*/ 11 h 82"/>
                  <a:gd name="T72" fmla="*/ 13 w 153"/>
                  <a:gd name="T73" fmla="*/ 12 h 82"/>
                  <a:gd name="T74" fmla="*/ 14 w 153"/>
                  <a:gd name="T75" fmla="*/ 12 h 82"/>
                  <a:gd name="T76" fmla="*/ 15 w 153"/>
                  <a:gd name="T77" fmla="*/ 12 h 82"/>
                  <a:gd name="T78" fmla="*/ 13 w 153"/>
                  <a:gd name="T79" fmla="*/ 14 h 82"/>
                  <a:gd name="T80" fmla="*/ 11 w 153"/>
                  <a:gd name="T81" fmla="*/ 16 h 82"/>
                  <a:gd name="T82" fmla="*/ 9 w 153"/>
                  <a:gd name="T83" fmla="*/ 18 h 82"/>
                  <a:gd name="T84" fmla="*/ 7 w 153"/>
                  <a:gd name="T85" fmla="*/ 19 h 82"/>
                  <a:gd name="T86" fmla="*/ 6 w 153"/>
                  <a:gd name="T87" fmla="*/ 22 h 82"/>
                  <a:gd name="T88" fmla="*/ 4 w 153"/>
                  <a:gd name="T89" fmla="*/ 24 h 82"/>
                  <a:gd name="T90" fmla="*/ 2 w 153"/>
                  <a:gd name="T91" fmla="*/ 26 h 82"/>
                  <a:gd name="T92" fmla="*/ 0 w 153"/>
                  <a:gd name="T93" fmla="*/ 27 h 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53" h="82">
                    <a:moveTo>
                      <a:pt x="0" y="79"/>
                    </a:moveTo>
                    <a:lnTo>
                      <a:pt x="2" y="81"/>
                    </a:lnTo>
                    <a:lnTo>
                      <a:pt x="6" y="82"/>
                    </a:lnTo>
                    <a:lnTo>
                      <a:pt x="10" y="82"/>
                    </a:lnTo>
                    <a:lnTo>
                      <a:pt x="14" y="82"/>
                    </a:lnTo>
                    <a:lnTo>
                      <a:pt x="23" y="80"/>
                    </a:lnTo>
                    <a:lnTo>
                      <a:pt x="33" y="79"/>
                    </a:lnTo>
                    <a:lnTo>
                      <a:pt x="40" y="79"/>
                    </a:lnTo>
                    <a:lnTo>
                      <a:pt x="47" y="78"/>
                    </a:lnTo>
                    <a:lnTo>
                      <a:pt x="56" y="76"/>
                    </a:lnTo>
                    <a:lnTo>
                      <a:pt x="65" y="74"/>
                    </a:lnTo>
                    <a:lnTo>
                      <a:pt x="83" y="68"/>
                    </a:lnTo>
                    <a:lnTo>
                      <a:pt x="103" y="59"/>
                    </a:lnTo>
                    <a:lnTo>
                      <a:pt x="112" y="54"/>
                    </a:lnTo>
                    <a:lnTo>
                      <a:pt x="121" y="49"/>
                    </a:lnTo>
                    <a:lnTo>
                      <a:pt x="129" y="43"/>
                    </a:lnTo>
                    <a:lnTo>
                      <a:pt x="136" y="38"/>
                    </a:lnTo>
                    <a:lnTo>
                      <a:pt x="142" y="32"/>
                    </a:lnTo>
                    <a:lnTo>
                      <a:pt x="147" y="25"/>
                    </a:lnTo>
                    <a:lnTo>
                      <a:pt x="150" y="19"/>
                    </a:lnTo>
                    <a:lnTo>
                      <a:pt x="153" y="12"/>
                    </a:lnTo>
                    <a:lnTo>
                      <a:pt x="134" y="8"/>
                    </a:lnTo>
                    <a:lnTo>
                      <a:pt x="115" y="3"/>
                    </a:lnTo>
                    <a:lnTo>
                      <a:pt x="96" y="1"/>
                    </a:lnTo>
                    <a:lnTo>
                      <a:pt x="77" y="0"/>
                    </a:lnTo>
                    <a:lnTo>
                      <a:pt x="68" y="1"/>
                    </a:lnTo>
                    <a:lnTo>
                      <a:pt x="60" y="1"/>
                    </a:lnTo>
                    <a:lnTo>
                      <a:pt x="52" y="2"/>
                    </a:lnTo>
                    <a:lnTo>
                      <a:pt x="45" y="4"/>
                    </a:lnTo>
                    <a:lnTo>
                      <a:pt x="38" y="7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26" y="18"/>
                    </a:lnTo>
                    <a:lnTo>
                      <a:pt x="32" y="23"/>
                    </a:lnTo>
                    <a:lnTo>
                      <a:pt x="36" y="29"/>
                    </a:lnTo>
                    <a:lnTo>
                      <a:pt x="38" y="32"/>
                    </a:lnTo>
                    <a:lnTo>
                      <a:pt x="42" y="34"/>
                    </a:lnTo>
                    <a:lnTo>
                      <a:pt x="44" y="36"/>
                    </a:lnTo>
                    <a:lnTo>
                      <a:pt x="46" y="36"/>
                    </a:lnTo>
                    <a:lnTo>
                      <a:pt x="40" y="41"/>
                    </a:lnTo>
                    <a:lnTo>
                      <a:pt x="33" y="46"/>
                    </a:lnTo>
                    <a:lnTo>
                      <a:pt x="29" y="52"/>
                    </a:lnTo>
                    <a:lnTo>
                      <a:pt x="23" y="57"/>
                    </a:lnTo>
                    <a:lnTo>
                      <a:pt x="18" y="64"/>
                    </a:lnTo>
                    <a:lnTo>
                      <a:pt x="13" y="69"/>
                    </a:lnTo>
                    <a:lnTo>
                      <a:pt x="7" y="75"/>
                    </a:lnTo>
                    <a:lnTo>
                      <a:pt x="0" y="7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6" name="Freeform 406">
                <a:extLst>
                  <a:ext uri="{FF2B5EF4-FFF2-40B4-BE49-F238E27FC236}">
                    <a16:creationId xmlns:a16="http://schemas.microsoft.com/office/drawing/2014/main" id="{9D0BA3DC-C1E6-024E-8A13-360A2813B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" y="1217"/>
                <a:ext cx="29" cy="17"/>
              </a:xfrm>
              <a:custGeom>
                <a:avLst/>
                <a:gdLst>
                  <a:gd name="T0" fmla="*/ 0 w 86"/>
                  <a:gd name="T1" fmla="*/ 13 h 50"/>
                  <a:gd name="T2" fmla="*/ 2 w 86"/>
                  <a:gd name="T3" fmla="*/ 14 h 50"/>
                  <a:gd name="T4" fmla="*/ 4 w 86"/>
                  <a:gd name="T5" fmla="*/ 15 h 50"/>
                  <a:gd name="T6" fmla="*/ 5 w 86"/>
                  <a:gd name="T7" fmla="*/ 16 h 50"/>
                  <a:gd name="T8" fmla="*/ 8 w 86"/>
                  <a:gd name="T9" fmla="*/ 16 h 50"/>
                  <a:gd name="T10" fmla="*/ 12 w 86"/>
                  <a:gd name="T11" fmla="*/ 17 h 50"/>
                  <a:gd name="T12" fmla="*/ 16 w 86"/>
                  <a:gd name="T13" fmla="*/ 17 h 50"/>
                  <a:gd name="T14" fmla="*/ 20 w 86"/>
                  <a:gd name="T15" fmla="*/ 17 h 50"/>
                  <a:gd name="T16" fmla="*/ 23 w 86"/>
                  <a:gd name="T17" fmla="*/ 16 h 50"/>
                  <a:gd name="T18" fmla="*/ 25 w 86"/>
                  <a:gd name="T19" fmla="*/ 16 h 50"/>
                  <a:gd name="T20" fmla="*/ 27 w 86"/>
                  <a:gd name="T21" fmla="*/ 15 h 50"/>
                  <a:gd name="T22" fmla="*/ 28 w 86"/>
                  <a:gd name="T23" fmla="*/ 14 h 50"/>
                  <a:gd name="T24" fmla="*/ 28 w 86"/>
                  <a:gd name="T25" fmla="*/ 13 h 50"/>
                  <a:gd name="T26" fmla="*/ 29 w 86"/>
                  <a:gd name="T27" fmla="*/ 11 h 50"/>
                  <a:gd name="T28" fmla="*/ 29 w 86"/>
                  <a:gd name="T29" fmla="*/ 9 h 50"/>
                  <a:gd name="T30" fmla="*/ 29 w 86"/>
                  <a:gd name="T31" fmla="*/ 6 h 50"/>
                  <a:gd name="T32" fmla="*/ 28 w 86"/>
                  <a:gd name="T33" fmla="*/ 3 h 50"/>
                  <a:gd name="T34" fmla="*/ 28 w 86"/>
                  <a:gd name="T35" fmla="*/ 2 h 50"/>
                  <a:gd name="T36" fmla="*/ 27 w 86"/>
                  <a:gd name="T37" fmla="*/ 2 h 50"/>
                  <a:gd name="T38" fmla="*/ 26 w 86"/>
                  <a:gd name="T39" fmla="*/ 1 h 50"/>
                  <a:gd name="T40" fmla="*/ 25 w 86"/>
                  <a:gd name="T41" fmla="*/ 0 h 50"/>
                  <a:gd name="T42" fmla="*/ 0 w 86"/>
                  <a:gd name="T43" fmla="*/ 13 h 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6" h="50">
                    <a:moveTo>
                      <a:pt x="0" y="37"/>
                    </a:moveTo>
                    <a:lnTo>
                      <a:pt x="5" y="41"/>
                    </a:lnTo>
                    <a:lnTo>
                      <a:pt x="11" y="44"/>
                    </a:lnTo>
                    <a:lnTo>
                      <a:pt x="16" y="47"/>
                    </a:lnTo>
                    <a:lnTo>
                      <a:pt x="23" y="48"/>
                    </a:lnTo>
                    <a:lnTo>
                      <a:pt x="35" y="49"/>
                    </a:lnTo>
                    <a:lnTo>
                      <a:pt x="46" y="50"/>
                    </a:lnTo>
                    <a:lnTo>
                      <a:pt x="58" y="49"/>
                    </a:lnTo>
                    <a:lnTo>
                      <a:pt x="67" y="48"/>
                    </a:lnTo>
                    <a:lnTo>
                      <a:pt x="73" y="47"/>
                    </a:lnTo>
                    <a:lnTo>
                      <a:pt x="79" y="44"/>
                    </a:lnTo>
                    <a:lnTo>
                      <a:pt x="82" y="41"/>
                    </a:lnTo>
                    <a:lnTo>
                      <a:pt x="84" y="37"/>
                    </a:lnTo>
                    <a:lnTo>
                      <a:pt x="85" y="32"/>
                    </a:lnTo>
                    <a:lnTo>
                      <a:pt x="86" y="25"/>
                    </a:lnTo>
                    <a:lnTo>
                      <a:pt x="85" y="17"/>
                    </a:lnTo>
                    <a:lnTo>
                      <a:pt x="84" y="10"/>
                    </a:lnTo>
                    <a:lnTo>
                      <a:pt x="83" y="7"/>
                    </a:lnTo>
                    <a:lnTo>
                      <a:pt x="81" y="5"/>
                    </a:lnTo>
                    <a:lnTo>
                      <a:pt x="77" y="2"/>
                    </a:lnTo>
                    <a:lnTo>
                      <a:pt x="73" y="0"/>
                    </a:lnTo>
                    <a:lnTo>
                      <a:pt x="0" y="3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7" name="Freeform 407">
                <a:extLst>
                  <a:ext uri="{FF2B5EF4-FFF2-40B4-BE49-F238E27FC236}">
                    <a16:creationId xmlns:a16="http://schemas.microsoft.com/office/drawing/2014/main" id="{161EAFD7-B6B7-D247-8D80-6B1164C98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" y="1163"/>
                <a:ext cx="55" cy="25"/>
              </a:xfrm>
              <a:custGeom>
                <a:avLst/>
                <a:gdLst>
                  <a:gd name="T0" fmla="*/ 38 w 172"/>
                  <a:gd name="T1" fmla="*/ 21 h 74"/>
                  <a:gd name="T2" fmla="*/ 35 w 172"/>
                  <a:gd name="T3" fmla="*/ 21 h 74"/>
                  <a:gd name="T4" fmla="*/ 32 w 172"/>
                  <a:gd name="T5" fmla="*/ 21 h 74"/>
                  <a:gd name="T6" fmla="*/ 29 w 172"/>
                  <a:gd name="T7" fmla="*/ 21 h 74"/>
                  <a:gd name="T8" fmla="*/ 26 w 172"/>
                  <a:gd name="T9" fmla="*/ 21 h 74"/>
                  <a:gd name="T10" fmla="*/ 19 w 172"/>
                  <a:gd name="T11" fmla="*/ 25 h 74"/>
                  <a:gd name="T12" fmla="*/ 11 w 172"/>
                  <a:gd name="T13" fmla="*/ 25 h 74"/>
                  <a:gd name="T14" fmla="*/ 12 w 172"/>
                  <a:gd name="T15" fmla="*/ 21 h 74"/>
                  <a:gd name="T16" fmla="*/ 12 w 172"/>
                  <a:gd name="T17" fmla="*/ 17 h 74"/>
                  <a:gd name="T18" fmla="*/ 10 w 172"/>
                  <a:gd name="T19" fmla="*/ 17 h 74"/>
                  <a:gd name="T20" fmla="*/ 7 w 172"/>
                  <a:gd name="T21" fmla="*/ 16 h 74"/>
                  <a:gd name="T22" fmla="*/ 5 w 172"/>
                  <a:gd name="T23" fmla="*/ 16 h 74"/>
                  <a:gd name="T24" fmla="*/ 3 w 172"/>
                  <a:gd name="T25" fmla="*/ 15 h 74"/>
                  <a:gd name="T26" fmla="*/ 2 w 172"/>
                  <a:gd name="T27" fmla="*/ 14 h 74"/>
                  <a:gd name="T28" fmla="*/ 1 w 172"/>
                  <a:gd name="T29" fmla="*/ 13 h 74"/>
                  <a:gd name="T30" fmla="*/ 0 w 172"/>
                  <a:gd name="T31" fmla="*/ 12 h 74"/>
                  <a:gd name="T32" fmla="*/ 0 w 172"/>
                  <a:gd name="T33" fmla="*/ 10 h 74"/>
                  <a:gd name="T34" fmla="*/ 0 w 172"/>
                  <a:gd name="T35" fmla="*/ 9 h 74"/>
                  <a:gd name="T36" fmla="*/ 1 w 172"/>
                  <a:gd name="T37" fmla="*/ 7 h 74"/>
                  <a:gd name="T38" fmla="*/ 2 w 172"/>
                  <a:gd name="T39" fmla="*/ 6 h 74"/>
                  <a:gd name="T40" fmla="*/ 3 w 172"/>
                  <a:gd name="T41" fmla="*/ 5 h 74"/>
                  <a:gd name="T42" fmla="*/ 4 w 172"/>
                  <a:gd name="T43" fmla="*/ 3 h 74"/>
                  <a:gd name="T44" fmla="*/ 6 w 172"/>
                  <a:gd name="T45" fmla="*/ 2 h 74"/>
                  <a:gd name="T46" fmla="*/ 8 w 172"/>
                  <a:gd name="T47" fmla="*/ 2 h 74"/>
                  <a:gd name="T48" fmla="*/ 9 w 172"/>
                  <a:gd name="T49" fmla="*/ 1 h 74"/>
                  <a:gd name="T50" fmla="*/ 13 w 172"/>
                  <a:gd name="T51" fmla="*/ 0 h 74"/>
                  <a:gd name="T52" fmla="*/ 18 w 172"/>
                  <a:gd name="T53" fmla="*/ 0 h 74"/>
                  <a:gd name="T54" fmla="*/ 22 w 172"/>
                  <a:gd name="T55" fmla="*/ 0 h 74"/>
                  <a:gd name="T56" fmla="*/ 26 w 172"/>
                  <a:gd name="T57" fmla="*/ 0 h 74"/>
                  <a:gd name="T58" fmla="*/ 30 w 172"/>
                  <a:gd name="T59" fmla="*/ 0 h 74"/>
                  <a:gd name="T60" fmla="*/ 34 w 172"/>
                  <a:gd name="T61" fmla="*/ 1 h 74"/>
                  <a:gd name="T62" fmla="*/ 37 w 172"/>
                  <a:gd name="T63" fmla="*/ 2 h 74"/>
                  <a:gd name="T64" fmla="*/ 41 w 172"/>
                  <a:gd name="T65" fmla="*/ 4 h 74"/>
                  <a:gd name="T66" fmla="*/ 44 w 172"/>
                  <a:gd name="T67" fmla="*/ 6 h 74"/>
                  <a:gd name="T68" fmla="*/ 48 w 172"/>
                  <a:gd name="T69" fmla="*/ 7 h 74"/>
                  <a:gd name="T70" fmla="*/ 51 w 172"/>
                  <a:gd name="T71" fmla="*/ 8 h 74"/>
                  <a:gd name="T72" fmla="*/ 55 w 172"/>
                  <a:gd name="T73" fmla="*/ 8 h 74"/>
                  <a:gd name="T74" fmla="*/ 55 w 172"/>
                  <a:gd name="T75" fmla="*/ 15 h 74"/>
                  <a:gd name="T76" fmla="*/ 54 w 172"/>
                  <a:gd name="T77" fmla="*/ 16 h 74"/>
                  <a:gd name="T78" fmla="*/ 53 w 172"/>
                  <a:gd name="T79" fmla="*/ 18 h 74"/>
                  <a:gd name="T80" fmla="*/ 51 w 172"/>
                  <a:gd name="T81" fmla="*/ 19 h 74"/>
                  <a:gd name="T82" fmla="*/ 51 w 172"/>
                  <a:gd name="T83" fmla="*/ 20 h 74"/>
                  <a:gd name="T84" fmla="*/ 49 w 172"/>
                  <a:gd name="T85" fmla="*/ 21 h 74"/>
                  <a:gd name="T86" fmla="*/ 48 w 172"/>
                  <a:gd name="T87" fmla="*/ 21 h 74"/>
                  <a:gd name="T88" fmla="*/ 47 w 172"/>
                  <a:gd name="T89" fmla="*/ 22 h 74"/>
                  <a:gd name="T90" fmla="*/ 45 w 172"/>
                  <a:gd name="T91" fmla="*/ 22 h 74"/>
                  <a:gd name="T92" fmla="*/ 42 w 172"/>
                  <a:gd name="T93" fmla="*/ 22 h 74"/>
                  <a:gd name="T94" fmla="*/ 39 w 172"/>
                  <a:gd name="T95" fmla="*/ 21 h 74"/>
                  <a:gd name="T96" fmla="*/ 36 w 172"/>
                  <a:gd name="T97" fmla="*/ 20 h 74"/>
                  <a:gd name="T98" fmla="*/ 32 w 172"/>
                  <a:gd name="T99" fmla="*/ 19 h 74"/>
                  <a:gd name="T100" fmla="*/ 34 w 172"/>
                  <a:gd name="T101" fmla="*/ 19 h 74"/>
                  <a:gd name="T102" fmla="*/ 38 w 172"/>
                  <a:gd name="T103" fmla="*/ 21 h 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72" h="74">
                    <a:moveTo>
                      <a:pt x="119" y="61"/>
                    </a:moveTo>
                    <a:lnTo>
                      <a:pt x="109" y="61"/>
                    </a:lnTo>
                    <a:lnTo>
                      <a:pt x="99" y="61"/>
                    </a:lnTo>
                    <a:lnTo>
                      <a:pt x="90" y="61"/>
                    </a:lnTo>
                    <a:lnTo>
                      <a:pt x="80" y="61"/>
                    </a:lnTo>
                    <a:lnTo>
                      <a:pt x="60" y="74"/>
                    </a:lnTo>
                    <a:lnTo>
                      <a:pt x="33" y="74"/>
                    </a:lnTo>
                    <a:lnTo>
                      <a:pt x="36" y="61"/>
                    </a:lnTo>
                    <a:lnTo>
                      <a:pt x="39" y="49"/>
                    </a:lnTo>
                    <a:lnTo>
                      <a:pt x="30" y="49"/>
                    </a:lnTo>
                    <a:lnTo>
                      <a:pt x="23" y="48"/>
                    </a:lnTo>
                    <a:lnTo>
                      <a:pt x="15" y="47"/>
                    </a:lnTo>
                    <a:lnTo>
                      <a:pt x="9" y="45"/>
                    </a:lnTo>
                    <a:lnTo>
                      <a:pt x="5" y="42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31"/>
                    </a:lnTo>
                    <a:lnTo>
                      <a:pt x="1" y="26"/>
                    </a:lnTo>
                    <a:lnTo>
                      <a:pt x="2" y="21"/>
                    </a:lnTo>
                    <a:lnTo>
                      <a:pt x="5" y="17"/>
                    </a:lnTo>
                    <a:lnTo>
                      <a:pt x="8" y="14"/>
                    </a:lnTo>
                    <a:lnTo>
                      <a:pt x="13" y="10"/>
                    </a:lnTo>
                    <a:lnTo>
                      <a:pt x="18" y="7"/>
                    </a:lnTo>
                    <a:lnTo>
                      <a:pt x="24" y="5"/>
                    </a:lnTo>
                    <a:lnTo>
                      <a:pt x="29" y="4"/>
                    </a:lnTo>
                    <a:lnTo>
                      <a:pt x="42" y="1"/>
                    </a:lnTo>
                    <a:lnTo>
                      <a:pt x="56" y="0"/>
                    </a:lnTo>
                    <a:lnTo>
                      <a:pt x="69" y="0"/>
                    </a:lnTo>
                    <a:lnTo>
                      <a:pt x="80" y="0"/>
                    </a:lnTo>
                    <a:lnTo>
                      <a:pt x="94" y="1"/>
                    </a:lnTo>
                    <a:lnTo>
                      <a:pt x="106" y="4"/>
                    </a:lnTo>
                    <a:lnTo>
                      <a:pt x="117" y="7"/>
                    </a:lnTo>
                    <a:lnTo>
                      <a:pt x="128" y="13"/>
                    </a:lnTo>
                    <a:lnTo>
                      <a:pt x="139" y="17"/>
                    </a:lnTo>
                    <a:lnTo>
                      <a:pt x="150" y="21"/>
                    </a:lnTo>
                    <a:lnTo>
                      <a:pt x="161" y="24"/>
                    </a:lnTo>
                    <a:lnTo>
                      <a:pt x="172" y="25"/>
                    </a:lnTo>
                    <a:lnTo>
                      <a:pt x="172" y="43"/>
                    </a:lnTo>
                    <a:lnTo>
                      <a:pt x="169" y="48"/>
                    </a:lnTo>
                    <a:lnTo>
                      <a:pt x="165" y="53"/>
                    </a:lnTo>
                    <a:lnTo>
                      <a:pt x="161" y="57"/>
                    </a:lnTo>
                    <a:lnTo>
                      <a:pt x="158" y="60"/>
                    </a:lnTo>
                    <a:lnTo>
                      <a:pt x="153" y="62"/>
                    </a:lnTo>
                    <a:lnTo>
                      <a:pt x="149" y="63"/>
                    </a:lnTo>
                    <a:lnTo>
                      <a:pt x="146" y="65"/>
                    </a:lnTo>
                    <a:lnTo>
                      <a:pt x="141" y="65"/>
                    </a:lnTo>
                    <a:lnTo>
                      <a:pt x="131" y="65"/>
                    </a:lnTo>
                    <a:lnTo>
                      <a:pt x="121" y="63"/>
                    </a:lnTo>
                    <a:lnTo>
                      <a:pt x="112" y="59"/>
                    </a:lnTo>
                    <a:lnTo>
                      <a:pt x="99" y="55"/>
                    </a:lnTo>
                    <a:lnTo>
                      <a:pt x="106" y="55"/>
                    </a:lnTo>
                    <a:lnTo>
                      <a:pt x="119" y="6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8" name="Freeform 408">
                <a:extLst>
                  <a:ext uri="{FF2B5EF4-FFF2-40B4-BE49-F238E27FC236}">
                    <a16:creationId xmlns:a16="http://schemas.microsoft.com/office/drawing/2014/main" id="{86A231EA-8789-1C43-8EB3-287E1958C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0" y="1171"/>
                <a:ext cx="38" cy="17"/>
              </a:xfrm>
              <a:custGeom>
                <a:avLst/>
                <a:gdLst>
                  <a:gd name="T0" fmla="*/ 9 w 120"/>
                  <a:gd name="T1" fmla="*/ 17 h 49"/>
                  <a:gd name="T2" fmla="*/ 15 w 120"/>
                  <a:gd name="T3" fmla="*/ 17 h 49"/>
                  <a:gd name="T4" fmla="*/ 20 w 120"/>
                  <a:gd name="T5" fmla="*/ 17 h 49"/>
                  <a:gd name="T6" fmla="*/ 25 w 120"/>
                  <a:gd name="T7" fmla="*/ 16 h 49"/>
                  <a:gd name="T8" fmla="*/ 29 w 120"/>
                  <a:gd name="T9" fmla="*/ 15 h 49"/>
                  <a:gd name="T10" fmla="*/ 30 w 120"/>
                  <a:gd name="T11" fmla="*/ 14 h 49"/>
                  <a:gd name="T12" fmla="*/ 32 w 120"/>
                  <a:gd name="T13" fmla="*/ 13 h 49"/>
                  <a:gd name="T14" fmla="*/ 33 w 120"/>
                  <a:gd name="T15" fmla="*/ 12 h 49"/>
                  <a:gd name="T16" fmla="*/ 34 w 120"/>
                  <a:gd name="T17" fmla="*/ 11 h 49"/>
                  <a:gd name="T18" fmla="*/ 36 w 120"/>
                  <a:gd name="T19" fmla="*/ 8 h 49"/>
                  <a:gd name="T20" fmla="*/ 38 w 120"/>
                  <a:gd name="T21" fmla="*/ 4 h 49"/>
                  <a:gd name="T22" fmla="*/ 32 w 120"/>
                  <a:gd name="T23" fmla="*/ 2 h 49"/>
                  <a:gd name="T24" fmla="*/ 27 w 120"/>
                  <a:gd name="T25" fmla="*/ 1 h 49"/>
                  <a:gd name="T26" fmla="*/ 21 w 120"/>
                  <a:gd name="T27" fmla="*/ 0 h 49"/>
                  <a:gd name="T28" fmla="*/ 16 w 120"/>
                  <a:gd name="T29" fmla="*/ 0 h 49"/>
                  <a:gd name="T30" fmla="*/ 11 w 120"/>
                  <a:gd name="T31" fmla="*/ 0 h 49"/>
                  <a:gd name="T32" fmla="*/ 6 w 120"/>
                  <a:gd name="T33" fmla="*/ 1 h 49"/>
                  <a:gd name="T34" fmla="*/ 3 w 120"/>
                  <a:gd name="T35" fmla="*/ 1 h 49"/>
                  <a:gd name="T36" fmla="*/ 0 w 120"/>
                  <a:gd name="T37" fmla="*/ 2 h 49"/>
                  <a:gd name="T38" fmla="*/ 0 w 120"/>
                  <a:gd name="T39" fmla="*/ 10 h 49"/>
                  <a:gd name="T40" fmla="*/ 1 w 120"/>
                  <a:gd name="T41" fmla="*/ 12 h 49"/>
                  <a:gd name="T42" fmla="*/ 2 w 120"/>
                  <a:gd name="T43" fmla="*/ 13 h 49"/>
                  <a:gd name="T44" fmla="*/ 3 w 120"/>
                  <a:gd name="T45" fmla="*/ 14 h 49"/>
                  <a:gd name="T46" fmla="*/ 4 w 120"/>
                  <a:gd name="T47" fmla="*/ 16 h 49"/>
                  <a:gd name="T48" fmla="*/ 6 w 120"/>
                  <a:gd name="T49" fmla="*/ 17 h 49"/>
                  <a:gd name="T50" fmla="*/ 9 w 120"/>
                  <a:gd name="T51" fmla="*/ 17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20" h="49">
                    <a:moveTo>
                      <a:pt x="27" y="49"/>
                    </a:moveTo>
                    <a:lnTo>
                      <a:pt x="47" y="49"/>
                    </a:lnTo>
                    <a:lnTo>
                      <a:pt x="64" y="48"/>
                    </a:lnTo>
                    <a:lnTo>
                      <a:pt x="78" y="46"/>
                    </a:lnTo>
                    <a:lnTo>
                      <a:pt x="90" y="43"/>
                    </a:lnTo>
                    <a:lnTo>
                      <a:pt x="96" y="39"/>
                    </a:lnTo>
                    <a:lnTo>
                      <a:pt x="100" y="37"/>
                    </a:lnTo>
                    <a:lnTo>
                      <a:pt x="104" y="34"/>
                    </a:lnTo>
                    <a:lnTo>
                      <a:pt x="108" y="31"/>
                    </a:lnTo>
                    <a:lnTo>
                      <a:pt x="114" y="22"/>
                    </a:lnTo>
                    <a:lnTo>
                      <a:pt x="120" y="12"/>
                    </a:lnTo>
                    <a:lnTo>
                      <a:pt x="102" y="6"/>
                    </a:lnTo>
                    <a:lnTo>
                      <a:pt x="84" y="3"/>
                    </a:lnTo>
                    <a:lnTo>
                      <a:pt x="66" y="1"/>
                    </a:lnTo>
                    <a:lnTo>
                      <a:pt x="50" y="0"/>
                    </a:lnTo>
                    <a:lnTo>
                      <a:pt x="34" y="1"/>
                    </a:lnTo>
                    <a:lnTo>
                      <a:pt x="20" y="2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2" y="35"/>
                    </a:lnTo>
                    <a:lnTo>
                      <a:pt x="6" y="38"/>
                    </a:lnTo>
                    <a:lnTo>
                      <a:pt x="9" y="41"/>
                    </a:lnTo>
                    <a:lnTo>
                      <a:pt x="13" y="45"/>
                    </a:lnTo>
                    <a:lnTo>
                      <a:pt x="20" y="48"/>
                    </a:lnTo>
                    <a:lnTo>
                      <a:pt x="27" y="4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79" name="Freeform 409">
                <a:extLst>
                  <a:ext uri="{FF2B5EF4-FFF2-40B4-BE49-F238E27FC236}">
                    <a16:creationId xmlns:a16="http://schemas.microsoft.com/office/drawing/2014/main" id="{50720A32-AF38-5649-8F30-ACCDCF0A1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1" y="1194"/>
                <a:ext cx="26" cy="19"/>
              </a:xfrm>
              <a:custGeom>
                <a:avLst/>
                <a:gdLst>
                  <a:gd name="T0" fmla="*/ 10 w 85"/>
                  <a:gd name="T1" fmla="*/ 0 h 61"/>
                  <a:gd name="T2" fmla="*/ 7 w 85"/>
                  <a:gd name="T3" fmla="*/ 2 h 61"/>
                  <a:gd name="T4" fmla="*/ 3 w 85"/>
                  <a:gd name="T5" fmla="*/ 4 h 61"/>
                  <a:gd name="T6" fmla="*/ 2 w 85"/>
                  <a:gd name="T7" fmla="*/ 5 h 61"/>
                  <a:gd name="T8" fmla="*/ 1 w 85"/>
                  <a:gd name="T9" fmla="*/ 7 h 61"/>
                  <a:gd name="T10" fmla="*/ 0 w 85"/>
                  <a:gd name="T11" fmla="*/ 8 h 61"/>
                  <a:gd name="T12" fmla="*/ 0 w 85"/>
                  <a:gd name="T13" fmla="*/ 10 h 61"/>
                  <a:gd name="T14" fmla="*/ 0 w 85"/>
                  <a:gd name="T15" fmla="*/ 11 h 61"/>
                  <a:gd name="T16" fmla="*/ 0 w 85"/>
                  <a:gd name="T17" fmla="*/ 12 h 61"/>
                  <a:gd name="T18" fmla="*/ 1 w 85"/>
                  <a:gd name="T19" fmla="*/ 12 h 61"/>
                  <a:gd name="T20" fmla="*/ 2 w 85"/>
                  <a:gd name="T21" fmla="*/ 13 h 61"/>
                  <a:gd name="T22" fmla="*/ 3 w 85"/>
                  <a:gd name="T23" fmla="*/ 15 h 61"/>
                  <a:gd name="T24" fmla="*/ 6 w 85"/>
                  <a:gd name="T25" fmla="*/ 17 h 61"/>
                  <a:gd name="T26" fmla="*/ 8 w 85"/>
                  <a:gd name="T27" fmla="*/ 17 h 61"/>
                  <a:gd name="T28" fmla="*/ 11 w 85"/>
                  <a:gd name="T29" fmla="*/ 18 h 61"/>
                  <a:gd name="T30" fmla="*/ 14 w 85"/>
                  <a:gd name="T31" fmla="*/ 19 h 61"/>
                  <a:gd name="T32" fmla="*/ 16 w 85"/>
                  <a:gd name="T33" fmla="*/ 19 h 61"/>
                  <a:gd name="T34" fmla="*/ 17 w 85"/>
                  <a:gd name="T35" fmla="*/ 19 h 61"/>
                  <a:gd name="T36" fmla="*/ 18 w 85"/>
                  <a:gd name="T37" fmla="*/ 19 h 61"/>
                  <a:gd name="T38" fmla="*/ 19 w 85"/>
                  <a:gd name="T39" fmla="*/ 18 h 61"/>
                  <a:gd name="T40" fmla="*/ 20 w 85"/>
                  <a:gd name="T41" fmla="*/ 18 h 61"/>
                  <a:gd name="T42" fmla="*/ 22 w 85"/>
                  <a:gd name="T43" fmla="*/ 16 h 61"/>
                  <a:gd name="T44" fmla="*/ 24 w 85"/>
                  <a:gd name="T45" fmla="*/ 15 h 61"/>
                  <a:gd name="T46" fmla="*/ 24 w 85"/>
                  <a:gd name="T47" fmla="*/ 12 h 61"/>
                  <a:gd name="T48" fmla="*/ 25 w 85"/>
                  <a:gd name="T49" fmla="*/ 10 h 61"/>
                  <a:gd name="T50" fmla="*/ 26 w 85"/>
                  <a:gd name="T51" fmla="*/ 8 h 61"/>
                  <a:gd name="T52" fmla="*/ 26 w 85"/>
                  <a:gd name="T53" fmla="*/ 6 h 61"/>
                  <a:gd name="T54" fmla="*/ 10 w 85"/>
                  <a:gd name="T55" fmla="*/ 0 h 6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5" h="61">
                    <a:moveTo>
                      <a:pt x="33" y="0"/>
                    </a:moveTo>
                    <a:lnTo>
                      <a:pt x="22" y="5"/>
                    </a:lnTo>
                    <a:lnTo>
                      <a:pt x="11" y="12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0" y="25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1" y="37"/>
                    </a:lnTo>
                    <a:lnTo>
                      <a:pt x="2" y="40"/>
                    </a:lnTo>
                    <a:lnTo>
                      <a:pt x="5" y="43"/>
                    </a:lnTo>
                    <a:lnTo>
                      <a:pt x="11" y="48"/>
                    </a:lnTo>
                    <a:lnTo>
                      <a:pt x="18" y="53"/>
                    </a:lnTo>
                    <a:lnTo>
                      <a:pt x="27" y="56"/>
                    </a:lnTo>
                    <a:lnTo>
                      <a:pt x="36" y="59"/>
                    </a:lnTo>
                    <a:lnTo>
                      <a:pt x="45" y="61"/>
                    </a:lnTo>
                    <a:lnTo>
                      <a:pt x="53" y="61"/>
                    </a:lnTo>
                    <a:lnTo>
                      <a:pt x="56" y="61"/>
                    </a:lnTo>
                    <a:lnTo>
                      <a:pt x="59" y="60"/>
                    </a:lnTo>
                    <a:lnTo>
                      <a:pt x="62" y="59"/>
                    </a:lnTo>
                    <a:lnTo>
                      <a:pt x="66" y="57"/>
                    </a:lnTo>
                    <a:lnTo>
                      <a:pt x="72" y="52"/>
                    </a:lnTo>
                    <a:lnTo>
                      <a:pt x="77" y="47"/>
                    </a:lnTo>
                    <a:lnTo>
                      <a:pt x="80" y="40"/>
                    </a:lnTo>
                    <a:lnTo>
                      <a:pt x="83" y="33"/>
                    </a:lnTo>
                    <a:lnTo>
                      <a:pt x="85" y="25"/>
                    </a:lnTo>
                    <a:lnTo>
                      <a:pt x="85" y="18"/>
                    </a:lnTo>
                    <a:lnTo>
                      <a:pt x="3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0" name="Freeform 410">
                <a:extLst>
                  <a:ext uri="{FF2B5EF4-FFF2-40B4-BE49-F238E27FC236}">
                    <a16:creationId xmlns:a16="http://schemas.microsoft.com/office/drawing/2014/main" id="{0B392026-4186-3C4A-A6A6-1DA23BF6B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4" y="1188"/>
                <a:ext cx="31" cy="6"/>
              </a:xfrm>
              <a:custGeom>
                <a:avLst/>
                <a:gdLst>
                  <a:gd name="T0" fmla="*/ 0 w 100"/>
                  <a:gd name="T1" fmla="*/ 2 h 19"/>
                  <a:gd name="T2" fmla="*/ 2 w 100"/>
                  <a:gd name="T3" fmla="*/ 3 h 19"/>
                  <a:gd name="T4" fmla="*/ 4 w 100"/>
                  <a:gd name="T5" fmla="*/ 5 h 19"/>
                  <a:gd name="T6" fmla="*/ 7 w 100"/>
                  <a:gd name="T7" fmla="*/ 6 h 19"/>
                  <a:gd name="T8" fmla="*/ 8 w 100"/>
                  <a:gd name="T9" fmla="*/ 6 h 19"/>
                  <a:gd name="T10" fmla="*/ 31 w 100"/>
                  <a:gd name="T11" fmla="*/ 2 h 19"/>
                  <a:gd name="T12" fmla="*/ 23 w 100"/>
                  <a:gd name="T13" fmla="*/ 1 h 19"/>
                  <a:gd name="T14" fmla="*/ 15 w 100"/>
                  <a:gd name="T15" fmla="*/ 0 h 19"/>
                  <a:gd name="T16" fmla="*/ 11 w 100"/>
                  <a:gd name="T17" fmla="*/ 0 h 19"/>
                  <a:gd name="T18" fmla="*/ 7 w 100"/>
                  <a:gd name="T19" fmla="*/ 0 h 19"/>
                  <a:gd name="T20" fmla="*/ 4 w 100"/>
                  <a:gd name="T21" fmla="*/ 1 h 19"/>
                  <a:gd name="T22" fmla="*/ 0 w 100"/>
                  <a:gd name="T23" fmla="*/ 2 h 1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" h="19">
                    <a:moveTo>
                      <a:pt x="0" y="6"/>
                    </a:moveTo>
                    <a:lnTo>
                      <a:pt x="7" y="11"/>
                    </a:lnTo>
                    <a:lnTo>
                      <a:pt x="13" y="15"/>
                    </a:lnTo>
                    <a:lnTo>
                      <a:pt x="21" y="18"/>
                    </a:lnTo>
                    <a:lnTo>
                      <a:pt x="27" y="19"/>
                    </a:lnTo>
                    <a:lnTo>
                      <a:pt x="100" y="6"/>
                    </a:lnTo>
                    <a:lnTo>
                      <a:pt x="73" y="2"/>
                    </a:lnTo>
                    <a:lnTo>
                      <a:pt x="47" y="0"/>
                    </a:lnTo>
                    <a:lnTo>
                      <a:pt x="36" y="0"/>
                    </a:lnTo>
                    <a:lnTo>
                      <a:pt x="24" y="1"/>
                    </a:lnTo>
                    <a:lnTo>
                      <a:pt x="12" y="3"/>
                    </a:lnTo>
                    <a:lnTo>
                      <a:pt x="0" y="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1" name="Freeform 411">
                <a:extLst>
                  <a:ext uri="{FF2B5EF4-FFF2-40B4-BE49-F238E27FC236}">
                    <a16:creationId xmlns:a16="http://schemas.microsoft.com/office/drawing/2014/main" id="{034909F5-32E0-A548-B375-3F87B3652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2" y="1168"/>
                <a:ext cx="53" cy="15"/>
              </a:xfrm>
              <a:custGeom>
                <a:avLst/>
                <a:gdLst>
                  <a:gd name="T0" fmla="*/ 0 w 166"/>
                  <a:gd name="T1" fmla="*/ 9 h 45"/>
                  <a:gd name="T2" fmla="*/ 0 w 166"/>
                  <a:gd name="T3" fmla="*/ 10 h 45"/>
                  <a:gd name="T4" fmla="*/ 1 w 166"/>
                  <a:gd name="T5" fmla="*/ 10 h 45"/>
                  <a:gd name="T6" fmla="*/ 3 w 166"/>
                  <a:gd name="T7" fmla="*/ 11 h 45"/>
                  <a:gd name="T8" fmla="*/ 4 w 166"/>
                  <a:gd name="T9" fmla="*/ 12 h 45"/>
                  <a:gd name="T10" fmla="*/ 9 w 166"/>
                  <a:gd name="T11" fmla="*/ 13 h 45"/>
                  <a:gd name="T12" fmla="*/ 14 w 166"/>
                  <a:gd name="T13" fmla="*/ 14 h 45"/>
                  <a:gd name="T14" fmla="*/ 24 w 166"/>
                  <a:gd name="T15" fmla="*/ 15 h 45"/>
                  <a:gd name="T16" fmla="*/ 29 w 166"/>
                  <a:gd name="T17" fmla="*/ 15 h 45"/>
                  <a:gd name="T18" fmla="*/ 53 w 166"/>
                  <a:gd name="T19" fmla="*/ 9 h 45"/>
                  <a:gd name="T20" fmla="*/ 50 w 166"/>
                  <a:gd name="T21" fmla="*/ 8 h 45"/>
                  <a:gd name="T22" fmla="*/ 44 w 166"/>
                  <a:gd name="T23" fmla="*/ 6 h 45"/>
                  <a:gd name="T24" fmla="*/ 35 w 166"/>
                  <a:gd name="T25" fmla="*/ 4 h 45"/>
                  <a:gd name="T26" fmla="*/ 26 w 166"/>
                  <a:gd name="T27" fmla="*/ 1 h 45"/>
                  <a:gd name="T28" fmla="*/ 21 w 166"/>
                  <a:gd name="T29" fmla="*/ 1 h 45"/>
                  <a:gd name="T30" fmla="*/ 16 w 166"/>
                  <a:gd name="T31" fmla="*/ 0 h 45"/>
                  <a:gd name="T32" fmla="*/ 11 w 166"/>
                  <a:gd name="T33" fmla="*/ 0 h 45"/>
                  <a:gd name="T34" fmla="*/ 8 w 166"/>
                  <a:gd name="T35" fmla="*/ 1 h 45"/>
                  <a:gd name="T36" fmla="*/ 6 w 166"/>
                  <a:gd name="T37" fmla="*/ 1 h 45"/>
                  <a:gd name="T38" fmla="*/ 4 w 166"/>
                  <a:gd name="T39" fmla="*/ 2 h 45"/>
                  <a:gd name="T40" fmla="*/ 3 w 166"/>
                  <a:gd name="T41" fmla="*/ 2 h 45"/>
                  <a:gd name="T42" fmla="*/ 2 w 166"/>
                  <a:gd name="T43" fmla="*/ 3 h 45"/>
                  <a:gd name="T44" fmla="*/ 1 w 166"/>
                  <a:gd name="T45" fmla="*/ 4 h 45"/>
                  <a:gd name="T46" fmla="*/ 0 w 166"/>
                  <a:gd name="T47" fmla="*/ 6 h 45"/>
                  <a:gd name="T48" fmla="*/ 0 w 166"/>
                  <a:gd name="T49" fmla="*/ 7 h 45"/>
                  <a:gd name="T50" fmla="*/ 0 w 166"/>
                  <a:gd name="T51" fmla="*/ 9 h 4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6" h="45">
                    <a:moveTo>
                      <a:pt x="0" y="27"/>
                    </a:moveTo>
                    <a:lnTo>
                      <a:pt x="0" y="29"/>
                    </a:lnTo>
                    <a:lnTo>
                      <a:pt x="3" y="31"/>
                    </a:lnTo>
                    <a:lnTo>
                      <a:pt x="8" y="33"/>
                    </a:lnTo>
                    <a:lnTo>
                      <a:pt x="13" y="35"/>
                    </a:lnTo>
                    <a:lnTo>
                      <a:pt x="27" y="38"/>
                    </a:lnTo>
                    <a:lnTo>
                      <a:pt x="44" y="41"/>
                    </a:lnTo>
                    <a:lnTo>
                      <a:pt x="75" y="44"/>
                    </a:lnTo>
                    <a:lnTo>
                      <a:pt x="92" y="45"/>
                    </a:lnTo>
                    <a:lnTo>
                      <a:pt x="166" y="27"/>
                    </a:lnTo>
                    <a:lnTo>
                      <a:pt x="157" y="25"/>
                    </a:lnTo>
                    <a:lnTo>
                      <a:pt x="137" y="19"/>
                    </a:lnTo>
                    <a:lnTo>
                      <a:pt x="110" y="11"/>
                    </a:lnTo>
                    <a:lnTo>
                      <a:pt x="80" y="4"/>
                    </a:lnTo>
                    <a:lnTo>
                      <a:pt x="65" y="2"/>
                    </a:lnTo>
                    <a:lnTo>
                      <a:pt x="50" y="1"/>
                    </a:lnTo>
                    <a:lnTo>
                      <a:pt x="36" y="0"/>
                    </a:lnTo>
                    <a:lnTo>
                      <a:pt x="24" y="2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7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2" name="Freeform 412">
                <a:extLst>
                  <a:ext uri="{FF2B5EF4-FFF2-40B4-BE49-F238E27FC236}">
                    <a16:creationId xmlns:a16="http://schemas.microsoft.com/office/drawing/2014/main" id="{8CF8EA7B-2FBB-1745-A10F-65449969B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1422"/>
                <a:ext cx="11" cy="8"/>
              </a:xfrm>
              <a:custGeom>
                <a:avLst/>
                <a:gdLst>
                  <a:gd name="T0" fmla="*/ 0 w 33"/>
                  <a:gd name="T1" fmla="*/ 0 h 25"/>
                  <a:gd name="T2" fmla="*/ 0 w 33"/>
                  <a:gd name="T3" fmla="*/ 3 h 25"/>
                  <a:gd name="T4" fmla="*/ 1 w 33"/>
                  <a:gd name="T5" fmla="*/ 5 h 25"/>
                  <a:gd name="T6" fmla="*/ 2 w 33"/>
                  <a:gd name="T7" fmla="*/ 6 h 25"/>
                  <a:gd name="T8" fmla="*/ 4 w 33"/>
                  <a:gd name="T9" fmla="*/ 7 h 25"/>
                  <a:gd name="T10" fmla="*/ 5 w 33"/>
                  <a:gd name="T11" fmla="*/ 8 h 25"/>
                  <a:gd name="T12" fmla="*/ 7 w 33"/>
                  <a:gd name="T13" fmla="*/ 8 h 25"/>
                  <a:gd name="T14" fmla="*/ 9 w 33"/>
                  <a:gd name="T15" fmla="*/ 8 h 25"/>
                  <a:gd name="T16" fmla="*/ 11 w 33"/>
                  <a:gd name="T17" fmla="*/ 8 h 25"/>
                  <a:gd name="T18" fmla="*/ 11 w 33"/>
                  <a:gd name="T19" fmla="*/ 0 h 25"/>
                  <a:gd name="T20" fmla="*/ 8 w 33"/>
                  <a:gd name="T21" fmla="*/ 0 h 25"/>
                  <a:gd name="T22" fmla="*/ 5 w 33"/>
                  <a:gd name="T23" fmla="*/ 0 h 25"/>
                  <a:gd name="T24" fmla="*/ 3 w 33"/>
                  <a:gd name="T25" fmla="*/ 0 h 25"/>
                  <a:gd name="T26" fmla="*/ 0 w 33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3" h="25">
                    <a:moveTo>
                      <a:pt x="0" y="0"/>
                    </a:moveTo>
                    <a:lnTo>
                      <a:pt x="0" y="9"/>
                    </a:lnTo>
                    <a:lnTo>
                      <a:pt x="3" y="15"/>
                    </a:lnTo>
                    <a:lnTo>
                      <a:pt x="6" y="20"/>
                    </a:lnTo>
                    <a:lnTo>
                      <a:pt x="11" y="22"/>
                    </a:lnTo>
                    <a:lnTo>
                      <a:pt x="16" y="24"/>
                    </a:lnTo>
                    <a:lnTo>
                      <a:pt x="22" y="25"/>
                    </a:lnTo>
                    <a:lnTo>
                      <a:pt x="27" y="25"/>
                    </a:lnTo>
                    <a:lnTo>
                      <a:pt x="33" y="25"/>
                    </a:lnTo>
                    <a:lnTo>
                      <a:pt x="33" y="0"/>
                    </a:lnTo>
                    <a:lnTo>
                      <a:pt x="24" y="0"/>
                    </a:lnTo>
                    <a:lnTo>
                      <a:pt x="16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3" name="Freeform 413">
                <a:extLst>
                  <a:ext uri="{FF2B5EF4-FFF2-40B4-BE49-F238E27FC236}">
                    <a16:creationId xmlns:a16="http://schemas.microsoft.com/office/drawing/2014/main" id="{23A14050-310C-A14F-A086-A13B9F9F1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1729"/>
                <a:ext cx="16" cy="20"/>
              </a:xfrm>
              <a:custGeom>
                <a:avLst/>
                <a:gdLst>
                  <a:gd name="T0" fmla="*/ 0 w 48"/>
                  <a:gd name="T1" fmla="*/ 20 h 62"/>
                  <a:gd name="T2" fmla="*/ 4 w 48"/>
                  <a:gd name="T3" fmla="*/ 18 h 62"/>
                  <a:gd name="T4" fmla="*/ 7 w 48"/>
                  <a:gd name="T5" fmla="*/ 16 h 62"/>
                  <a:gd name="T6" fmla="*/ 10 w 48"/>
                  <a:gd name="T7" fmla="*/ 14 h 62"/>
                  <a:gd name="T8" fmla="*/ 12 w 48"/>
                  <a:gd name="T9" fmla="*/ 12 h 62"/>
                  <a:gd name="T10" fmla="*/ 14 w 48"/>
                  <a:gd name="T11" fmla="*/ 9 h 62"/>
                  <a:gd name="T12" fmla="*/ 15 w 48"/>
                  <a:gd name="T13" fmla="*/ 6 h 62"/>
                  <a:gd name="T14" fmla="*/ 16 w 48"/>
                  <a:gd name="T15" fmla="*/ 3 h 62"/>
                  <a:gd name="T16" fmla="*/ 16 w 48"/>
                  <a:gd name="T17" fmla="*/ 0 h 62"/>
                  <a:gd name="T18" fmla="*/ 13 w 48"/>
                  <a:gd name="T19" fmla="*/ 1 h 62"/>
                  <a:gd name="T20" fmla="*/ 11 w 48"/>
                  <a:gd name="T21" fmla="*/ 2 h 62"/>
                  <a:gd name="T22" fmla="*/ 8 w 48"/>
                  <a:gd name="T23" fmla="*/ 3 h 62"/>
                  <a:gd name="T24" fmla="*/ 6 w 48"/>
                  <a:gd name="T25" fmla="*/ 5 h 62"/>
                  <a:gd name="T26" fmla="*/ 3 w 48"/>
                  <a:gd name="T27" fmla="*/ 7 h 62"/>
                  <a:gd name="T28" fmla="*/ 2 w 48"/>
                  <a:gd name="T29" fmla="*/ 9 h 62"/>
                  <a:gd name="T30" fmla="*/ 1 w 48"/>
                  <a:gd name="T31" fmla="*/ 10 h 62"/>
                  <a:gd name="T32" fmla="*/ 1 w 48"/>
                  <a:gd name="T33" fmla="*/ 11 h 62"/>
                  <a:gd name="T34" fmla="*/ 0 w 48"/>
                  <a:gd name="T35" fmla="*/ 13 h 62"/>
                  <a:gd name="T36" fmla="*/ 0 w 48"/>
                  <a:gd name="T37" fmla="*/ 14 h 62"/>
                  <a:gd name="T38" fmla="*/ 0 w 48"/>
                  <a:gd name="T39" fmla="*/ 17 h 62"/>
                  <a:gd name="T40" fmla="*/ 0 w 48"/>
                  <a:gd name="T41" fmla="*/ 20 h 6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8" h="62">
                    <a:moveTo>
                      <a:pt x="0" y="62"/>
                    </a:moveTo>
                    <a:lnTo>
                      <a:pt x="12" y="56"/>
                    </a:lnTo>
                    <a:lnTo>
                      <a:pt x="22" y="50"/>
                    </a:lnTo>
                    <a:lnTo>
                      <a:pt x="30" y="43"/>
                    </a:lnTo>
                    <a:lnTo>
                      <a:pt x="37" y="36"/>
                    </a:lnTo>
                    <a:lnTo>
                      <a:pt x="41" y="28"/>
                    </a:lnTo>
                    <a:lnTo>
                      <a:pt x="44" y="19"/>
                    </a:lnTo>
                    <a:lnTo>
                      <a:pt x="47" y="9"/>
                    </a:lnTo>
                    <a:lnTo>
                      <a:pt x="48" y="0"/>
                    </a:lnTo>
                    <a:lnTo>
                      <a:pt x="40" y="3"/>
                    </a:lnTo>
                    <a:lnTo>
                      <a:pt x="32" y="6"/>
                    </a:lnTo>
                    <a:lnTo>
                      <a:pt x="23" y="10"/>
                    </a:lnTo>
                    <a:lnTo>
                      <a:pt x="17" y="15"/>
                    </a:lnTo>
                    <a:lnTo>
                      <a:pt x="10" y="21"/>
                    </a:lnTo>
                    <a:lnTo>
                      <a:pt x="6" y="27"/>
                    </a:lnTo>
                    <a:lnTo>
                      <a:pt x="4" y="31"/>
                    </a:lnTo>
                    <a:lnTo>
                      <a:pt x="3" y="35"/>
                    </a:lnTo>
                    <a:lnTo>
                      <a:pt x="1" y="39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6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4" name="Freeform 414">
                <a:extLst>
                  <a:ext uri="{FF2B5EF4-FFF2-40B4-BE49-F238E27FC236}">
                    <a16:creationId xmlns:a16="http://schemas.microsoft.com/office/drawing/2014/main" id="{CB1053BB-B86D-EA48-BBEE-AC5E7428D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4" y="1729"/>
                <a:ext cx="36" cy="20"/>
              </a:xfrm>
              <a:custGeom>
                <a:avLst/>
                <a:gdLst>
                  <a:gd name="T0" fmla="*/ 15 w 113"/>
                  <a:gd name="T1" fmla="*/ 0 h 62"/>
                  <a:gd name="T2" fmla="*/ 11 w 113"/>
                  <a:gd name="T3" fmla="*/ 2 h 62"/>
                  <a:gd name="T4" fmla="*/ 7 w 113"/>
                  <a:gd name="T5" fmla="*/ 5 h 62"/>
                  <a:gd name="T6" fmla="*/ 4 w 113"/>
                  <a:gd name="T7" fmla="*/ 9 h 62"/>
                  <a:gd name="T8" fmla="*/ 0 w 113"/>
                  <a:gd name="T9" fmla="*/ 12 h 62"/>
                  <a:gd name="T10" fmla="*/ 7 w 113"/>
                  <a:gd name="T11" fmla="*/ 15 h 62"/>
                  <a:gd name="T12" fmla="*/ 13 w 113"/>
                  <a:gd name="T13" fmla="*/ 17 h 62"/>
                  <a:gd name="T14" fmla="*/ 16 w 113"/>
                  <a:gd name="T15" fmla="*/ 18 h 62"/>
                  <a:gd name="T16" fmla="*/ 20 w 113"/>
                  <a:gd name="T17" fmla="*/ 19 h 62"/>
                  <a:gd name="T18" fmla="*/ 23 w 113"/>
                  <a:gd name="T19" fmla="*/ 20 h 62"/>
                  <a:gd name="T20" fmla="*/ 28 w 113"/>
                  <a:gd name="T21" fmla="*/ 20 h 62"/>
                  <a:gd name="T22" fmla="*/ 31 w 113"/>
                  <a:gd name="T23" fmla="*/ 20 h 62"/>
                  <a:gd name="T24" fmla="*/ 34 w 113"/>
                  <a:gd name="T25" fmla="*/ 19 h 62"/>
                  <a:gd name="T26" fmla="*/ 35 w 113"/>
                  <a:gd name="T27" fmla="*/ 18 h 62"/>
                  <a:gd name="T28" fmla="*/ 35 w 113"/>
                  <a:gd name="T29" fmla="*/ 17 h 62"/>
                  <a:gd name="T30" fmla="*/ 36 w 113"/>
                  <a:gd name="T31" fmla="*/ 17 h 62"/>
                  <a:gd name="T32" fmla="*/ 36 w 113"/>
                  <a:gd name="T33" fmla="*/ 16 h 62"/>
                  <a:gd name="T34" fmla="*/ 29 w 113"/>
                  <a:gd name="T35" fmla="*/ 13 h 62"/>
                  <a:gd name="T36" fmla="*/ 22 w 113"/>
                  <a:gd name="T37" fmla="*/ 10 h 62"/>
                  <a:gd name="T38" fmla="*/ 21 w 113"/>
                  <a:gd name="T39" fmla="*/ 9 h 62"/>
                  <a:gd name="T40" fmla="*/ 19 w 113"/>
                  <a:gd name="T41" fmla="*/ 8 h 62"/>
                  <a:gd name="T42" fmla="*/ 18 w 113"/>
                  <a:gd name="T43" fmla="*/ 7 h 62"/>
                  <a:gd name="T44" fmla="*/ 17 w 113"/>
                  <a:gd name="T45" fmla="*/ 6 h 62"/>
                  <a:gd name="T46" fmla="*/ 16 w 113"/>
                  <a:gd name="T47" fmla="*/ 5 h 62"/>
                  <a:gd name="T48" fmla="*/ 15 w 113"/>
                  <a:gd name="T49" fmla="*/ 3 h 62"/>
                  <a:gd name="T50" fmla="*/ 15 w 113"/>
                  <a:gd name="T51" fmla="*/ 2 h 62"/>
                  <a:gd name="T52" fmla="*/ 15 w 113"/>
                  <a:gd name="T53" fmla="*/ 0 h 6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3" h="62">
                    <a:moveTo>
                      <a:pt x="47" y="0"/>
                    </a:moveTo>
                    <a:lnTo>
                      <a:pt x="36" y="7"/>
                    </a:lnTo>
                    <a:lnTo>
                      <a:pt x="23" y="17"/>
                    </a:lnTo>
                    <a:lnTo>
                      <a:pt x="11" y="27"/>
                    </a:lnTo>
                    <a:lnTo>
                      <a:pt x="0" y="37"/>
                    </a:lnTo>
                    <a:lnTo>
                      <a:pt x="22" y="46"/>
                    </a:lnTo>
                    <a:lnTo>
                      <a:pt x="41" y="54"/>
                    </a:lnTo>
                    <a:lnTo>
                      <a:pt x="51" y="57"/>
                    </a:lnTo>
                    <a:lnTo>
                      <a:pt x="62" y="59"/>
                    </a:lnTo>
                    <a:lnTo>
                      <a:pt x="73" y="61"/>
                    </a:lnTo>
                    <a:lnTo>
                      <a:pt x="87" y="62"/>
                    </a:lnTo>
                    <a:lnTo>
                      <a:pt x="97" y="61"/>
                    </a:lnTo>
                    <a:lnTo>
                      <a:pt x="106" y="58"/>
                    </a:lnTo>
                    <a:lnTo>
                      <a:pt x="109" y="56"/>
                    </a:lnTo>
                    <a:lnTo>
                      <a:pt x="111" y="54"/>
                    </a:lnTo>
                    <a:lnTo>
                      <a:pt x="113" y="52"/>
                    </a:lnTo>
                    <a:lnTo>
                      <a:pt x="113" y="49"/>
                    </a:lnTo>
                    <a:lnTo>
                      <a:pt x="91" y="41"/>
                    </a:lnTo>
                    <a:lnTo>
                      <a:pt x="70" y="32"/>
                    </a:lnTo>
                    <a:lnTo>
                      <a:pt x="65" y="29"/>
                    </a:lnTo>
                    <a:lnTo>
                      <a:pt x="61" y="26"/>
                    </a:lnTo>
                    <a:lnTo>
                      <a:pt x="57" y="23"/>
                    </a:lnTo>
                    <a:lnTo>
                      <a:pt x="54" y="20"/>
                    </a:lnTo>
                    <a:lnTo>
                      <a:pt x="51" y="16"/>
                    </a:lnTo>
                    <a:lnTo>
                      <a:pt x="48" y="10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5" name="Freeform 415">
                <a:extLst>
                  <a:ext uri="{FF2B5EF4-FFF2-40B4-BE49-F238E27FC236}">
                    <a16:creationId xmlns:a16="http://schemas.microsoft.com/office/drawing/2014/main" id="{3DBF7D71-C231-AF47-99DD-592F1B386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" y="1188"/>
                <a:ext cx="29" cy="15"/>
              </a:xfrm>
              <a:custGeom>
                <a:avLst/>
                <a:gdLst>
                  <a:gd name="T0" fmla="*/ 0 w 93"/>
                  <a:gd name="T1" fmla="*/ 0 h 50"/>
                  <a:gd name="T2" fmla="*/ 5 w 93"/>
                  <a:gd name="T3" fmla="*/ 0 h 50"/>
                  <a:gd name="T4" fmla="*/ 9 w 93"/>
                  <a:gd name="T5" fmla="*/ 0 h 50"/>
                  <a:gd name="T6" fmla="*/ 14 w 93"/>
                  <a:gd name="T7" fmla="*/ 1 h 50"/>
                  <a:gd name="T8" fmla="*/ 18 w 93"/>
                  <a:gd name="T9" fmla="*/ 2 h 50"/>
                  <a:gd name="T10" fmla="*/ 20 w 93"/>
                  <a:gd name="T11" fmla="*/ 2 h 50"/>
                  <a:gd name="T12" fmla="*/ 22 w 93"/>
                  <a:gd name="T13" fmla="*/ 3 h 50"/>
                  <a:gd name="T14" fmla="*/ 23 w 93"/>
                  <a:gd name="T15" fmla="*/ 4 h 50"/>
                  <a:gd name="T16" fmla="*/ 25 w 93"/>
                  <a:gd name="T17" fmla="*/ 5 h 50"/>
                  <a:gd name="T18" fmla="*/ 27 w 93"/>
                  <a:gd name="T19" fmla="*/ 6 h 50"/>
                  <a:gd name="T20" fmla="*/ 28 w 93"/>
                  <a:gd name="T21" fmla="*/ 8 h 50"/>
                  <a:gd name="T22" fmla="*/ 28 w 93"/>
                  <a:gd name="T23" fmla="*/ 9 h 50"/>
                  <a:gd name="T24" fmla="*/ 29 w 93"/>
                  <a:gd name="T25" fmla="*/ 11 h 50"/>
                  <a:gd name="T26" fmla="*/ 25 w 93"/>
                  <a:gd name="T27" fmla="*/ 11 h 50"/>
                  <a:gd name="T28" fmla="*/ 21 w 93"/>
                  <a:gd name="T29" fmla="*/ 12 h 50"/>
                  <a:gd name="T30" fmla="*/ 19 w 93"/>
                  <a:gd name="T31" fmla="*/ 12 h 50"/>
                  <a:gd name="T32" fmla="*/ 16 w 93"/>
                  <a:gd name="T33" fmla="*/ 13 h 50"/>
                  <a:gd name="T34" fmla="*/ 13 w 93"/>
                  <a:gd name="T35" fmla="*/ 14 h 50"/>
                  <a:gd name="T36" fmla="*/ 10 w 93"/>
                  <a:gd name="T37" fmla="*/ 15 h 50"/>
                  <a:gd name="T38" fmla="*/ 9 w 93"/>
                  <a:gd name="T39" fmla="*/ 15 h 50"/>
                  <a:gd name="T40" fmla="*/ 9 w 93"/>
                  <a:gd name="T41" fmla="*/ 14 h 50"/>
                  <a:gd name="T42" fmla="*/ 8 w 93"/>
                  <a:gd name="T43" fmla="*/ 14 h 50"/>
                  <a:gd name="T44" fmla="*/ 8 w 93"/>
                  <a:gd name="T45" fmla="*/ 14 h 50"/>
                  <a:gd name="T46" fmla="*/ 7 w 93"/>
                  <a:gd name="T47" fmla="*/ 12 h 50"/>
                  <a:gd name="T48" fmla="*/ 7 w 93"/>
                  <a:gd name="T49" fmla="*/ 11 h 50"/>
                  <a:gd name="T50" fmla="*/ 7 w 93"/>
                  <a:gd name="T51" fmla="*/ 9 h 50"/>
                  <a:gd name="T52" fmla="*/ 7 w 93"/>
                  <a:gd name="T53" fmla="*/ 8 h 50"/>
                  <a:gd name="T54" fmla="*/ 7 w 93"/>
                  <a:gd name="T55" fmla="*/ 7 h 50"/>
                  <a:gd name="T56" fmla="*/ 8 w 93"/>
                  <a:gd name="T57" fmla="*/ 6 h 50"/>
                  <a:gd name="T58" fmla="*/ 0 w 93"/>
                  <a:gd name="T59" fmla="*/ 6 h 50"/>
                  <a:gd name="T60" fmla="*/ 0 w 93"/>
                  <a:gd name="T61" fmla="*/ 0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3" h="50">
                    <a:moveTo>
                      <a:pt x="0" y="0"/>
                    </a:moveTo>
                    <a:lnTo>
                      <a:pt x="15" y="0"/>
                    </a:lnTo>
                    <a:lnTo>
                      <a:pt x="30" y="1"/>
                    </a:lnTo>
                    <a:lnTo>
                      <a:pt x="45" y="2"/>
                    </a:lnTo>
                    <a:lnTo>
                      <a:pt x="59" y="5"/>
                    </a:lnTo>
                    <a:lnTo>
                      <a:pt x="64" y="7"/>
                    </a:lnTo>
                    <a:lnTo>
                      <a:pt x="71" y="9"/>
                    </a:lnTo>
                    <a:lnTo>
                      <a:pt x="75" y="12"/>
                    </a:lnTo>
                    <a:lnTo>
                      <a:pt x="81" y="16"/>
                    </a:lnTo>
                    <a:lnTo>
                      <a:pt x="85" y="20"/>
                    </a:lnTo>
                    <a:lnTo>
                      <a:pt x="89" y="25"/>
                    </a:lnTo>
                    <a:lnTo>
                      <a:pt x="91" y="30"/>
                    </a:lnTo>
                    <a:lnTo>
                      <a:pt x="93" y="37"/>
                    </a:lnTo>
                    <a:lnTo>
                      <a:pt x="79" y="37"/>
                    </a:lnTo>
                    <a:lnTo>
                      <a:pt x="68" y="39"/>
                    </a:lnTo>
                    <a:lnTo>
                      <a:pt x="60" y="41"/>
                    </a:lnTo>
                    <a:lnTo>
                      <a:pt x="52" y="43"/>
                    </a:lnTo>
                    <a:lnTo>
                      <a:pt x="42" y="47"/>
                    </a:lnTo>
                    <a:lnTo>
                      <a:pt x="33" y="50"/>
                    </a:lnTo>
                    <a:lnTo>
                      <a:pt x="30" y="50"/>
                    </a:lnTo>
                    <a:lnTo>
                      <a:pt x="28" y="48"/>
                    </a:lnTo>
                    <a:lnTo>
                      <a:pt x="26" y="47"/>
                    </a:lnTo>
                    <a:lnTo>
                      <a:pt x="25" y="45"/>
                    </a:lnTo>
                    <a:lnTo>
                      <a:pt x="23" y="41"/>
                    </a:lnTo>
                    <a:lnTo>
                      <a:pt x="22" y="36"/>
                    </a:lnTo>
                    <a:lnTo>
                      <a:pt x="22" y="31"/>
                    </a:lnTo>
                    <a:lnTo>
                      <a:pt x="23" y="26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6" name="Freeform 416">
                <a:extLst>
                  <a:ext uri="{FF2B5EF4-FFF2-40B4-BE49-F238E27FC236}">
                    <a16:creationId xmlns:a16="http://schemas.microsoft.com/office/drawing/2014/main" id="{081CD299-1538-594C-88D5-BE4E7D896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6" y="1246"/>
                <a:ext cx="331" cy="198"/>
              </a:xfrm>
              <a:custGeom>
                <a:avLst/>
                <a:gdLst>
                  <a:gd name="T0" fmla="*/ 6 w 1029"/>
                  <a:gd name="T1" fmla="*/ 37 h 604"/>
                  <a:gd name="T2" fmla="*/ 22 w 1029"/>
                  <a:gd name="T3" fmla="*/ 20 h 604"/>
                  <a:gd name="T4" fmla="*/ 86 w 1029"/>
                  <a:gd name="T5" fmla="*/ 0 h 604"/>
                  <a:gd name="T6" fmla="*/ 66 w 1029"/>
                  <a:gd name="T7" fmla="*/ 15 h 604"/>
                  <a:gd name="T8" fmla="*/ 58 w 1029"/>
                  <a:gd name="T9" fmla="*/ 34 h 604"/>
                  <a:gd name="T10" fmla="*/ 88 w 1029"/>
                  <a:gd name="T11" fmla="*/ 20 h 604"/>
                  <a:gd name="T12" fmla="*/ 128 w 1029"/>
                  <a:gd name="T13" fmla="*/ 5 h 604"/>
                  <a:gd name="T14" fmla="*/ 141 w 1029"/>
                  <a:gd name="T15" fmla="*/ 8 h 604"/>
                  <a:gd name="T16" fmla="*/ 139 w 1029"/>
                  <a:gd name="T17" fmla="*/ 23 h 604"/>
                  <a:gd name="T18" fmla="*/ 187 w 1029"/>
                  <a:gd name="T19" fmla="*/ 26 h 604"/>
                  <a:gd name="T20" fmla="*/ 217 w 1029"/>
                  <a:gd name="T21" fmla="*/ 29 h 604"/>
                  <a:gd name="T22" fmla="*/ 241 w 1029"/>
                  <a:gd name="T23" fmla="*/ 36 h 604"/>
                  <a:gd name="T24" fmla="*/ 241 w 1029"/>
                  <a:gd name="T25" fmla="*/ 44 h 604"/>
                  <a:gd name="T26" fmla="*/ 229 w 1029"/>
                  <a:gd name="T27" fmla="*/ 60 h 604"/>
                  <a:gd name="T28" fmla="*/ 257 w 1029"/>
                  <a:gd name="T29" fmla="*/ 55 h 604"/>
                  <a:gd name="T30" fmla="*/ 279 w 1029"/>
                  <a:gd name="T31" fmla="*/ 63 h 604"/>
                  <a:gd name="T32" fmla="*/ 275 w 1029"/>
                  <a:gd name="T33" fmla="*/ 78 h 604"/>
                  <a:gd name="T34" fmla="*/ 253 w 1029"/>
                  <a:gd name="T35" fmla="*/ 81 h 604"/>
                  <a:gd name="T36" fmla="*/ 276 w 1029"/>
                  <a:gd name="T37" fmla="*/ 93 h 604"/>
                  <a:gd name="T38" fmla="*/ 290 w 1029"/>
                  <a:gd name="T39" fmla="*/ 107 h 604"/>
                  <a:gd name="T40" fmla="*/ 314 w 1029"/>
                  <a:gd name="T41" fmla="*/ 108 h 604"/>
                  <a:gd name="T42" fmla="*/ 331 w 1029"/>
                  <a:gd name="T43" fmla="*/ 115 h 604"/>
                  <a:gd name="T44" fmla="*/ 302 w 1029"/>
                  <a:gd name="T45" fmla="*/ 134 h 604"/>
                  <a:gd name="T46" fmla="*/ 289 w 1029"/>
                  <a:gd name="T47" fmla="*/ 137 h 604"/>
                  <a:gd name="T48" fmla="*/ 281 w 1029"/>
                  <a:gd name="T49" fmla="*/ 145 h 604"/>
                  <a:gd name="T50" fmla="*/ 267 w 1029"/>
                  <a:gd name="T51" fmla="*/ 136 h 604"/>
                  <a:gd name="T52" fmla="*/ 274 w 1029"/>
                  <a:gd name="T53" fmla="*/ 129 h 604"/>
                  <a:gd name="T54" fmla="*/ 255 w 1029"/>
                  <a:gd name="T55" fmla="*/ 124 h 604"/>
                  <a:gd name="T56" fmla="*/ 244 w 1029"/>
                  <a:gd name="T57" fmla="*/ 119 h 604"/>
                  <a:gd name="T58" fmla="*/ 239 w 1029"/>
                  <a:gd name="T59" fmla="*/ 129 h 604"/>
                  <a:gd name="T60" fmla="*/ 240 w 1029"/>
                  <a:gd name="T61" fmla="*/ 146 h 604"/>
                  <a:gd name="T62" fmla="*/ 256 w 1029"/>
                  <a:gd name="T63" fmla="*/ 171 h 604"/>
                  <a:gd name="T64" fmla="*/ 248 w 1029"/>
                  <a:gd name="T65" fmla="*/ 179 h 604"/>
                  <a:gd name="T66" fmla="*/ 228 w 1029"/>
                  <a:gd name="T67" fmla="*/ 182 h 604"/>
                  <a:gd name="T68" fmla="*/ 199 w 1029"/>
                  <a:gd name="T69" fmla="*/ 169 h 604"/>
                  <a:gd name="T70" fmla="*/ 215 w 1029"/>
                  <a:gd name="T71" fmla="*/ 186 h 604"/>
                  <a:gd name="T72" fmla="*/ 214 w 1029"/>
                  <a:gd name="T73" fmla="*/ 198 h 604"/>
                  <a:gd name="T74" fmla="*/ 167 w 1029"/>
                  <a:gd name="T75" fmla="*/ 187 h 604"/>
                  <a:gd name="T76" fmla="*/ 152 w 1029"/>
                  <a:gd name="T77" fmla="*/ 171 h 604"/>
                  <a:gd name="T78" fmla="*/ 132 w 1029"/>
                  <a:gd name="T79" fmla="*/ 155 h 604"/>
                  <a:gd name="T80" fmla="*/ 118 w 1029"/>
                  <a:gd name="T81" fmla="*/ 149 h 604"/>
                  <a:gd name="T82" fmla="*/ 126 w 1029"/>
                  <a:gd name="T83" fmla="*/ 142 h 604"/>
                  <a:gd name="T84" fmla="*/ 148 w 1029"/>
                  <a:gd name="T85" fmla="*/ 131 h 604"/>
                  <a:gd name="T86" fmla="*/ 161 w 1029"/>
                  <a:gd name="T87" fmla="*/ 124 h 604"/>
                  <a:gd name="T88" fmla="*/ 186 w 1029"/>
                  <a:gd name="T89" fmla="*/ 125 h 604"/>
                  <a:gd name="T90" fmla="*/ 198 w 1029"/>
                  <a:gd name="T91" fmla="*/ 129 h 604"/>
                  <a:gd name="T92" fmla="*/ 221 w 1029"/>
                  <a:gd name="T93" fmla="*/ 127 h 604"/>
                  <a:gd name="T94" fmla="*/ 187 w 1029"/>
                  <a:gd name="T95" fmla="*/ 116 h 604"/>
                  <a:gd name="T96" fmla="*/ 174 w 1029"/>
                  <a:gd name="T97" fmla="*/ 118 h 604"/>
                  <a:gd name="T98" fmla="*/ 173 w 1029"/>
                  <a:gd name="T99" fmla="*/ 115 h 604"/>
                  <a:gd name="T100" fmla="*/ 185 w 1029"/>
                  <a:gd name="T101" fmla="*/ 100 h 604"/>
                  <a:gd name="T102" fmla="*/ 185 w 1029"/>
                  <a:gd name="T103" fmla="*/ 90 h 604"/>
                  <a:gd name="T104" fmla="*/ 169 w 1029"/>
                  <a:gd name="T105" fmla="*/ 83 h 604"/>
                  <a:gd name="T106" fmla="*/ 152 w 1029"/>
                  <a:gd name="T107" fmla="*/ 65 h 604"/>
                  <a:gd name="T108" fmla="*/ 140 w 1029"/>
                  <a:gd name="T109" fmla="*/ 55 h 604"/>
                  <a:gd name="T110" fmla="*/ 131 w 1029"/>
                  <a:gd name="T111" fmla="*/ 53 h 604"/>
                  <a:gd name="T112" fmla="*/ 122 w 1029"/>
                  <a:gd name="T113" fmla="*/ 67 h 604"/>
                  <a:gd name="T114" fmla="*/ 67 w 1029"/>
                  <a:gd name="T115" fmla="*/ 57 h 604"/>
                  <a:gd name="T116" fmla="*/ 37 w 1029"/>
                  <a:gd name="T117" fmla="*/ 62 h 604"/>
                  <a:gd name="T118" fmla="*/ 25 w 1029"/>
                  <a:gd name="T119" fmla="*/ 61 h 604"/>
                  <a:gd name="T120" fmla="*/ 5 w 1029"/>
                  <a:gd name="T121" fmla="*/ 59 h 604"/>
                  <a:gd name="T122" fmla="*/ 3 w 1029"/>
                  <a:gd name="T123" fmla="*/ 52 h 604"/>
                  <a:gd name="T124" fmla="*/ 24 w 1029"/>
                  <a:gd name="T125" fmla="*/ 49 h 6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029" h="604">
                    <a:moveTo>
                      <a:pt x="73" y="129"/>
                    </a:moveTo>
                    <a:lnTo>
                      <a:pt x="34" y="129"/>
                    </a:lnTo>
                    <a:lnTo>
                      <a:pt x="28" y="128"/>
                    </a:lnTo>
                    <a:lnTo>
                      <a:pt x="24" y="125"/>
                    </a:lnTo>
                    <a:lnTo>
                      <a:pt x="22" y="121"/>
                    </a:lnTo>
                    <a:lnTo>
                      <a:pt x="20" y="117"/>
                    </a:lnTo>
                    <a:lnTo>
                      <a:pt x="20" y="112"/>
                    </a:lnTo>
                    <a:lnTo>
                      <a:pt x="22" y="107"/>
                    </a:lnTo>
                    <a:lnTo>
                      <a:pt x="24" y="102"/>
                    </a:lnTo>
                    <a:lnTo>
                      <a:pt x="26" y="97"/>
                    </a:lnTo>
                    <a:lnTo>
                      <a:pt x="34" y="87"/>
                    </a:lnTo>
                    <a:lnTo>
                      <a:pt x="42" y="77"/>
                    </a:lnTo>
                    <a:lnTo>
                      <a:pt x="54" y="69"/>
                    </a:lnTo>
                    <a:lnTo>
                      <a:pt x="67" y="60"/>
                    </a:lnTo>
                    <a:lnTo>
                      <a:pt x="81" y="52"/>
                    </a:lnTo>
                    <a:lnTo>
                      <a:pt x="96" y="45"/>
                    </a:lnTo>
                    <a:lnTo>
                      <a:pt x="128" y="30"/>
                    </a:lnTo>
                    <a:lnTo>
                      <a:pt x="160" y="18"/>
                    </a:lnTo>
                    <a:lnTo>
                      <a:pt x="190" y="8"/>
                    </a:lnTo>
                    <a:lnTo>
                      <a:pt x="213" y="0"/>
                    </a:lnTo>
                    <a:lnTo>
                      <a:pt x="266" y="0"/>
                    </a:lnTo>
                    <a:lnTo>
                      <a:pt x="264" y="7"/>
                    </a:lnTo>
                    <a:lnTo>
                      <a:pt x="260" y="14"/>
                    </a:lnTo>
                    <a:lnTo>
                      <a:pt x="255" y="19"/>
                    </a:lnTo>
                    <a:lnTo>
                      <a:pt x="250" y="24"/>
                    </a:lnTo>
                    <a:lnTo>
                      <a:pt x="236" y="32"/>
                    </a:lnTo>
                    <a:lnTo>
                      <a:pt x="220" y="40"/>
                    </a:lnTo>
                    <a:lnTo>
                      <a:pt x="205" y="47"/>
                    </a:lnTo>
                    <a:lnTo>
                      <a:pt x="192" y="55"/>
                    </a:lnTo>
                    <a:lnTo>
                      <a:pt x="187" y="60"/>
                    </a:lnTo>
                    <a:lnTo>
                      <a:pt x="183" y="66"/>
                    </a:lnTo>
                    <a:lnTo>
                      <a:pt x="181" y="72"/>
                    </a:lnTo>
                    <a:lnTo>
                      <a:pt x="180" y="80"/>
                    </a:lnTo>
                    <a:lnTo>
                      <a:pt x="180" y="95"/>
                    </a:lnTo>
                    <a:lnTo>
                      <a:pt x="180" y="105"/>
                    </a:lnTo>
                    <a:lnTo>
                      <a:pt x="198" y="104"/>
                    </a:lnTo>
                    <a:lnTo>
                      <a:pt x="216" y="101"/>
                    </a:lnTo>
                    <a:lnTo>
                      <a:pt x="233" y="97"/>
                    </a:lnTo>
                    <a:lnTo>
                      <a:pt x="252" y="93"/>
                    </a:lnTo>
                    <a:lnTo>
                      <a:pt x="252" y="82"/>
                    </a:lnTo>
                    <a:lnTo>
                      <a:pt x="252" y="67"/>
                    </a:lnTo>
                    <a:lnTo>
                      <a:pt x="274" y="60"/>
                    </a:lnTo>
                    <a:lnTo>
                      <a:pt x="295" y="51"/>
                    </a:lnTo>
                    <a:lnTo>
                      <a:pt x="316" y="42"/>
                    </a:lnTo>
                    <a:lnTo>
                      <a:pt x="336" y="32"/>
                    </a:lnTo>
                    <a:lnTo>
                      <a:pt x="355" y="24"/>
                    </a:lnTo>
                    <a:lnTo>
                      <a:pt x="376" y="18"/>
                    </a:lnTo>
                    <a:lnTo>
                      <a:pt x="386" y="15"/>
                    </a:lnTo>
                    <a:lnTo>
                      <a:pt x="397" y="14"/>
                    </a:lnTo>
                    <a:lnTo>
                      <a:pt x="408" y="12"/>
                    </a:lnTo>
                    <a:lnTo>
                      <a:pt x="419" y="12"/>
                    </a:lnTo>
                    <a:lnTo>
                      <a:pt x="422" y="12"/>
                    </a:lnTo>
                    <a:lnTo>
                      <a:pt x="426" y="14"/>
                    </a:lnTo>
                    <a:lnTo>
                      <a:pt x="429" y="15"/>
                    </a:lnTo>
                    <a:lnTo>
                      <a:pt x="432" y="18"/>
                    </a:lnTo>
                    <a:lnTo>
                      <a:pt x="438" y="23"/>
                    </a:lnTo>
                    <a:lnTo>
                      <a:pt x="443" y="30"/>
                    </a:lnTo>
                    <a:lnTo>
                      <a:pt x="450" y="44"/>
                    </a:lnTo>
                    <a:lnTo>
                      <a:pt x="452" y="49"/>
                    </a:lnTo>
                    <a:lnTo>
                      <a:pt x="443" y="57"/>
                    </a:lnTo>
                    <a:lnTo>
                      <a:pt x="437" y="64"/>
                    </a:lnTo>
                    <a:lnTo>
                      <a:pt x="434" y="68"/>
                    </a:lnTo>
                    <a:lnTo>
                      <a:pt x="433" y="71"/>
                    </a:lnTo>
                    <a:lnTo>
                      <a:pt x="432" y="75"/>
                    </a:lnTo>
                    <a:lnTo>
                      <a:pt x="432" y="80"/>
                    </a:lnTo>
                    <a:lnTo>
                      <a:pt x="467" y="80"/>
                    </a:lnTo>
                    <a:lnTo>
                      <a:pt x="504" y="80"/>
                    </a:lnTo>
                    <a:lnTo>
                      <a:pt x="536" y="80"/>
                    </a:lnTo>
                    <a:lnTo>
                      <a:pt x="565" y="80"/>
                    </a:lnTo>
                    <a:lnTo>
                      <a:pt x="581" y="80"/>
                    </a:lnTo>
                    <a:lnTo>
                      <a:pt x="601" y="83"/>
                    </a:lnTo>
                    <a:lnTo>
                      <a:pt x="621" y="85"/>
                    </a:lnTo>
                    <a:lnTo>
                      <a:pt x="637" y="86"/>
                    </a:lnTo>
                    <a:lnTo>
                      <a:pt x="648" y="86"/>
                    </a:lnTo>
                    <a:lnTo>
                      <a:pt x="658" y="87"/>
                    </a:lnTo>
                    <a:lnTo>
                      <a:pt x="667" y="88"/>
                    </a:lnTo>
                    <a:lnTo>
                      <a:pt x="675" y="89"/>
                    </a:lnTo>
                    <a:lnTo>
                      <a:pt x="690" y="94"/>
                    </a:lnTo>
                    <a:lnTo>
                      <a:pt x="702" y="99"/>
                    </a:lnTo>
                    <a:lnTo>
                      <a:pt x="715" y="103"/>
                    </a:lnTo>
                    <a:lnTo>
                      <a:pt x="728" y="107"/>
                    </a:lnTo>
                    <a:lnTo>
                      <a:pt x="734" y="109"/>
                    </a:lnTo>
                    <a:lnTo>
                      <a:pt x="742" y="110"/>
                    </a:lnTo>
                    <a:lnTo>
                      <a:pt x="749" y="111"/>
                    </a:lnTo>
                    <a:lnTo>
                      <a:pt x="757" y="111"/>
                    </a:lnTo>
                    <a:lnTo>
                      <a:pt x="753" y="115"/>
                    </a:lnTo>
                    <a:lnTo>
                      <a:pt x="751" y="119"/>
                    </a:lnTo>
                    <a:lnTo>
                      <a:pt x="748" y="122"/>
                    </a:lnTo>
                    <a:lnTo>
                      <a:pt x="747" y="125"/>
                    </a:lnTo>
                    <a:lnTo>
                      <a:pt x="747" y="130"/>
                    </a:lnTo>
                    <a:lnTo>
                      <a:pt x="749" y="134"/>
                    </a:lnTo>
                    <a:lnTo>
                      <a:pt x="752" y="138"/>
                    </a:lnTo>
                    <a:lnTo>
                      <a:pt x="754" y="142"/>
                    </a:lnTo>
                    <a:lnTo>
                      <a:pt x="754" y="145"/>
                    </a:lnTo>
                    <a:lnTo>
                      <a:pt x="754" y="147"/>
                    </a:lnTo>
                    <a:lnTo>
                      <a:pt x="753" y="151"/>
                    </a:lnTo>
                    <a:lnTo>
                      <a:pt x="751" y="154"/>
                    </a:lnTo>
                    <a:lnTo>
                      <a:pt x="711" y="184"/>
                    </a:lnTo>
                    <a:lnTo>
                      <a:pt x="728" y="179"/>
                    </a:lnTo>
                    <a:lnTo>
                      <a:pt x="746" y="172"/>
                    </a:lnTo>
                    <a:lnTo>
                      <a:pt x="764" y="166"/>
                    </a:lnTo>
                    <a:lnTo>
                      <a:pt x="777" y="160"/>
                    </a:lnTo>
                    <a:lnTo>
                      <a:pt x="798" y="160"/>
                    </a:lnTo>
                    <a:lnTo>
                      <a:pt x="797" y="164"/>
                    </a:lnTo>
                    <a:lnTo>
                      <a:pt x="799" y="168"/>
                    </a:lnTo>
                    <a:lnTo>
                      <a:pt x="802" y="172"/>
                    </a:lnTo>
                    <a:lnTo>
                      <a:pt x="807" y="174"/>
                    </a:lnTo>
                    <a:lnTo>
                      <a:pt x="820" y="179"/>
                    </a:lnTo>
                    <a:lnTo>
                      <a:pt x="834" y="183"/>
                    </a:lnTo>
                    <a:lnTo>
                      <a:pt x="848" y="186"/>
                    </a:lnTo>
                    <a:lnTo>
                      <a:pt x="860" y="189"/>
                    </a:lnTo>
                    <a:lnTo>
                      <a:pt x="866" y="191"/>
                    </a:lnTo>
                    <a:lnTo>
                      <a:pt x="869" y="192"/>
                    </a:lnTo>
                    <a:lnTo>
                      <a:pt x="870" y="194"/>
                    </a:lnTo>
                    <a:lnTo>
                      <a:pt x="870" y="196"/>
                    </a:lnTo>
                    <a:lnTo>
                      <a:pt x="864" y="234"/>
                    </a:lnTo>
                    <a:lnTo>
                      <a:pt x="863" y="236"/>
                    </a:lnTo>
                    <a:lnTo>
                      <a:pt x="860" y="238"/>
                    </a:lnTo>
                    <a:lnTo>
                      <a:pt x="856" y="239"/>
                    </a:lnTo>
                    <a:lnTo>
                      <a:pt x="852" y="240"/>
                    </a:lnTo>
                    <a:lnTo>
                      <a:pt x="838" y="242"/>
                    </a:lnTo>
                    <a:lnTo>
                      <a:pt x="824" y="243"/>
                    </a:lnTo>
                    <a:lnTo>
                      <a:pt x="809" y="244"/>
                    </a:lnTo>
                    <a:lnTo>
                      <a:pt x="797" y="246"/>
                    </a:lnTo>
                    <a:lnTo>
                      <a:pt x="791" y="247"/>
                    </a:lnTo>
                    <a:lnTo>
                      <a:pt x="788" y="248"/>
                    </a:lnTo>
                    <a:lnTo>
                      <a:pt x="785" y="250"/>
                    </a:lnTo>
                    <a:lnTo>
                      <a:pt x="784" y="252"/>
                    </a:lnTo>
                    <a:lnTo>
                      <a:pt x="799" y="262"/>
                    </a:lnTo>
                    <a:lnTo>
                      <a:pt x="813" y="269"/>
                    </a:lnTo>
                    <a:lnTo>
                      <a:pt x="827" y="275"/>
                    </a:lnTo>
                    <a:lnTo>
                      <a:pt x="843" y="280"/>
                    </a:lnTo>
                    <a:lnTo>
                      <a:pt x="859" y="284"/>
                    </a:lnTo>
                    <a:lnTo>
                      <a:pt x="877" y="287"/>
                    </a:lnTo>
                    <a:lnTo>
                      <a:pt x="896" y="289"/>
                    </a:lnTo>
                    <a:lnTo>
                      <a:pt x="916" y="289"/>
                    </a:lnTo>
                    <a:lnTo>
                      <a:pt x="915" y="298"/>
                    </a:lnTo>
                    <a:lnTo>
                      <a:pt x="913" y="307"/>
                    </a:lnTo>
                    <a:lnTo>
                      <a:pt x="909" y="317"/>
                    </a:lnTo>
                    <a:lnTo>
                      <a:pt x="903" y="327"/>
                    </a:lnTo>
                    <a:lnTo>
                      <a:pt x="914" y="330"/>
                    </a:lnTo>
                    <a:lnTo>
                      <a:pt x="925" y="333"/>
                    </a:lnTo>
                    <a:lnTo>
                      <a:pt x="937" y="333"/>
                    </a:lnTo>
                    <a:lnTo>
                      <a:pt x="948" y="333"/>
                    </a:lnTo>
                    <a:lnTo>
                      <a:pt x="959" y="332"/>
                    </a:lnTo>
                    <a:lnTo>
                      <a:pt x="969" y="331"/>
                    </a:lnTo>
                    <a:lnTo>
                      <a:pt x="977" y="329"/>
                    </a:lnTo>
                    <a:lnTo>
                      <a:pt x="983" y="327"/>
                    </a:lnTo>
                    <a:lnTo>
                      <a:pt x="987" y="333"/>
                    </a:lnTo>
                    <a:lnTo>
                      <a:pt x="991" y="337"/>
                    </a:lnTo>
                    <a:lnTo>
                      <a:pt x="995" y="341"/>
                    </a:lnTo>
                    <a:lnTo>
                      <a:pt x="1002" y="343"/>
                    </a:lnTo>
                    <a:lnTo>
                      <a:pt x="1015" y="347"/>
                    </a:lnTo>
                    <a:lnTo>
                      <a:pt x="1029" y="351"/>
                    </a:lnTo>
                    <a:lnTo>
                      <a:pt x="1012" y="360"/>
                    </a:lnTo>
                    <a:lnTo>
                      <a:pt x="997" y="371"/>
                    </a:lnTo>
                    <a:lnTo>
                      <a:pt x="983" y="382"/>
                    </a:lnTo>
                    <a:lnTo>
                      <a:pt x="971" y="391"/>
                    </a:lnTo>
                    <a:lnTo>
                      <a:pt x="959" y="400"/>
                    </a:lnTo>
                    <a:lnTo>
                      <a:pt x="947" y="406"/>
                    </a:lnTo>
                    <a:lnTo>
                      <a:pt x="939" y="409"/>
                    </a:lnTo>
                    <a:lnTo>
                      <a:pt x="933" y="411"/>
                    </a:lnTo>
                    <a:lnTo>
                      <a:pt x="925" y="412"/>
                    </a:lnTo>
                    <a:lnTo>
                      <a:pt x="916" y="412"/>
                    </a:lnTo>
                    <a:lnTo>
                      <a:pt x="911" y="413"/>
                    </a:lnTo>
                    <a:lnTo>
                      <a:pt x="907" y="414"/>
                    </a:lnTo>
                    <a:lnTo>
                      <a:pt x="902" y="415"/>
                    </a:lnTo>
                    <a:lnTo>
                      <a:pt x="899" y="417"/>
                    </a:lnTo>
                    <a:lnTo>
                      <a:pt x="893" y="422"/>
                    </a:lnTo>
                    <a:lnTo>
                      <a:pt x="889" y="428"/>
                    </a:lnTo>
                    <a:lnTo>
                      <a:pt x="885" y="434"/>
                    </a:lnTo>
                    <a:lnTo>
                      <a:pt x="881" y="439"/>
                    </a:lnTo>
                    <a:lnTo>
                      <a:pt x="879" y="441"/>
                    </a:lnTo>
                    <a:lnTo>
                      <a:pt x="877" y="442"/>
                    </a:lnTo>
                    <a:lnTo>
                      <a:pt x="874" y="443"/>
                    </a:lnTo>
                    <a:lnTo>
                      <a:pt x="870" y="444"/>
                    </a:lnTo>
                    <a:lnTo>
                      <a:pt x="865" y="442"/>
                    </a:lnTo>
                    <a:lnTo>
                      <a:pt x="857" y="439"/>
                    </a:lnTo>
                    <a:lnTo>
                      <a:pt x="849" y="435"/>
                    </a:lnTo>
                    <a:lnTo>
                      <a:pt x="842" y="429"/>
                    </a:lnTo>
                    <a:lnTo>
                      <a:pt x="835" y="422"/>
                    </a:lnTo>
                    <a:lnTo>
                      <a:pt x="830" y="414"/>
                    </a:lnTo>
                    <a:lnTo>
                      <a:pt x="827" y="411"/>
                    </a:lnTo>
                    <a:lnTo>
                      <a:pt x="825" y="407"/>
                    </a:lnTo>
                    <a:lnTo>
                      <a:pt x="824" y="404"/>
                    </a:lnTo>
                    <a:lnTo>
                      <a:pt x="824" y="400"/>
                    </a:lnTo>
                    <a:lnTo>
                      <a:pt x="840" y="400"/>
                    </a:lnTo>
                    <a:lnTo>
                      <a:pt x="851" y="400"/>
                    </a:lnTo>
                    <a:lnTo>
                      <a:pt x="851" y="393"/>
                    </a:lnTo>
                    <a:lnTo>
                      <a:pt x="851" y="382"/>
                    </a:lnTo>
                    <a:lnTo>
                      <a:pt x="837" y="382"/>
                    </a:lnTo>
                    <a:lnTo>
                      <a:pt x="827" y="382"/>
                    </a:lnTo>
                    <a:lnTo>
                      <a:pt x="816" y="382"/>
                    </a:lnTo>
                    <a:lnTo>
                      <a:pt x="804" y="382"/>
                    </a:lnTo>
                    <a:lnTo>
                      <a:pt x="798" y="381"/>
                    </a:lnTo>
                    <a:lnTo>
                      <a:pt x="792" y="379"/>
                    </a:lnTo>
                    <a:lnTo>
                      <a:pt x="788" y="376"/>
                    </a:lnTo>
                    <a:lnTo>
                      <a:pt x="784" y="373"/>
                    </a:lnTo>
                    <a:lnTo>
                      <a:pt x="780" y="369"/>
                    </a:lnTo>
                    <a:lnTo>
                      <a:pt x="776" y="366"/>
                    </a:lnTo>
                    <a:lnTo>
                      <a:pt x="770" y="364"/>
                    </a:lnTo>
                    <a:lnTo>
                      <a:pt x="764" y="363"/>
                    </a:lnTo>
                    <a:lnTo>
                      <a:pt x="759" y="364"/>
                    </a:lnTo>
                    <a:lnTo>
                      <a:pt x="755" y="366"/>
                    </a:lnTo>
                    <a:lnTo>
                      <a:pt x="752" y="369"/>
                    </a:lnTo>
                    <a:lnTo>
                      <a:pt x="749" y="374"/>
                    </a:lnTo>
                    <a:lnTo>
                      <a:pt x="747" y="379"/>
                    </a:lnTo>
                    <a:lnTo>
                      <a:pt x="745" y="384"/>
                    </a:lnTo>
                    <a:lnTo>
                      <a:pt x="744" y="389"/>
                    </a:lnTo>
                    <a:lnTo>
                      <a:pt x="744" y="394"/>
                    </a:lnTo>
                    <a:lnTo>
                      <a:pt x="711" y="394"/>
                    </a:lnTo>
                    <a:lnTo>
                      <a:pt x="711" y="412"/>
                    </a:lnTo>
                    <a:lnTo>
                      <a:pt x="715" y="414"/>
                    </a:lnTo>
                    <a:lnTo>
                      <a:pt x="720" y="418"/>
                    </a:lnTo>
                    <a:lnTo>
                      <a:pt x="726" y="423"/>
                    </a:lnTo>
                    <a:lnTo>
                      <a:pt x="733" y="430"/>
                    </a:lnTo>
                    <a:lnTo>
                      <a:pt x="747" y="445"/>
                    </a:lnTo>
                    <a:lnTo>
                      <a:pt x="762" y="462"/>
                    </a:lnTo>
                    <a:lnTo>
                      <a:pt x="775" y="478"/>
                    </a:lnTo>
                    <a:lnTo>
                      <a:pt x="787" y="494"/>
                    </a:lnTo>
                    <a:lnTo>
                      <a:pt x="795" y="505"/>
                    </a:lnTo>
                    <a:lnTo>
                      <a:pt x="798" y="511"/>
                    </a:lnTo>
                    <a:lnTo>
                      <a:pt x="797" y="517"/>
                    </a:lnTo>
                    <a:lnTo>
                      <a:pt x="795" y="523"/>
                    </a:lnTo>
                    <a:lnTo>
                      <a:pt x="795" y="527"/>
                    </a:lnTo>
                    <a:lnTo>
                      <a:pt x="795" y="530"/>
                    </a:lnTo>
                    <a:lnTo>
                      <a:pt x="796" y="533"/>
                    </a:lnTo>
                    <a:lnTo>
                      <a:pt x="798" y="535"/>
                    </a:lnTo>
                    <a:lnTo>
                      <a:pt x="788" y="539"/>
                    </a:lnTo>
                    <a:lnTo>
                      <a:pt x="779" y="543"/>
                    </a:lnTo>
                    <a:lnTo>
                      <a:pt x="771" y="547"/>
                    </a:lnTo>
                    <a:lnTo>
                      <a:pt x="765" y="551"/>
                    </a:lnTo>
                    <a:lnTo>
                      <a:pt x="758" y="554"/>
                    </a:lnTo>
                    <a:lnTo>
                      <a:pt x="752" y="558"/>
                    </a:lnTo>
                    <a:lnTo>
                      <a:pt x="745" y="560"/>
                    </a:lnTo>
                    <a:lnTo>
                      <a:pt x="737" y="560"/>
                    </a:lnTo>
                    <a:lnTo>
                      <a:pt x="723" y="559"/>
                    </a:lnTo>
                    <a:lnTo>
                      <a:pt x="708" y="556"/>
                    </a:lnTo>
                    <a:lnTo>
                      <a:pt x="695" y="552"/>
                    </a:lnTo>
                    <a:lnTo>
                      <a:pt x="681" y="546"/>
                    </a:lnTo>
                    <a:lnTo>
                      <a:pt x="669" y="540"/>
                    </a:lnTo>
                    <a:lnTo>
                      <a:pt x="659" y="531"/>
                    </a:lnTo>
                    <a:lnTo>
                      <a:pt x="651" y="524"/>
                    </a:lnTo>
                    <a:lnTo>
                      <a:pt x="644" y="517"/>
                    </a:lnTo>
                    <a:lnTo>
                      <a:pt x="618" y="517"/>
                    </a:lnTo>
                    <a:lnTo>
                      <a:pt x="621" y="525"/>
                    </a:lnTo>
                    <a:lnTo>
                      <a:pt x="624" y="531"/>
                    </a:lnTo>
                    <a:lnTo>
                      <a:pt x="629" y="538"/>
                    </a:lnTo>
                    <a:lnTo>
                      <a:pt x="634" y="543"/>
                    </a:lnTo>
                    <a:lnTo>
                      <a:pt x="645" y="552"/>
                    </a:lnTo>
                    <a:lnTo>
                      <a:pt x="657" y="560"/>
                    </a:lnTo>
                    <a:lnTo>
                      <a:pt x="668" y="567"/>
                    </a:lnTo>
                    <a:lnTo>
                      <a:pt x="678" y="575"/>
                    </a:lnTo>
                    <a:lnTo>
                      <a:pt x="683" y="580"/>
                    </a:lnTo>
                    <a:lnTo>
                      <a:pt x="687" y="585"/>
                    </a:lnTo>
                    <a:lnTo>
                      <a:pt x="689" y="590"/>
                    </a:lnTo>
                    <a:lnTo>
                      <a:pt x="691" y="598"/>
                    </a:lnTo>
                    <a:lnTo>
                      <a:pt x="678" y="601"/>
                    </a:lnTo>
                    <a:lnTo>
                      <a:pt x="665" y="604"/>
                    </a:lnTo>
                    <a:lnTo>
                      <a:pt x="644" y="603"/>
                    </a:lnTo>
                    <a:lnTo>
                      <a:pt x="618" y="599"/>
                    </a:lnTo>
                    <a:lnTo>
                      <a:pt x="589" y="592"/>
                    </a:lnTo>
                    <a:lnTo>
                      <a:pt x="558" y="584"/>
                    </a:lnTo>
                    <a:lnTo>
                      <a:pt x="544" y="580"/>
                    </a:lnTo>
                    <a:lnTo>
                      <a:pt x="531" y="575"/>
                    </a:lnTo>
                    <a:lnTo>
                      <a:pt x="518" y="570"/>
                    </a:lnTo>
                    <a:lnTo>
                      <a:pt x="507" y="565"/>
                    </a:lnTo>
                    <a:lnTo>
                      <a:pt x="497" y="559"/>
                    </a:lnTo>
                    <a:lnTo>
                      <a:pt x="488" y="554"/>
                    </a:lnTo>
                    <a:lnTo>
                      <a:pt x="483" y="548"/>
                    </a:lnTo>
                    <a:lnTo>
                      <a:pt x="478" y="542"/>
                    </a:lnTo>
                    <a:lnTo>
                      <a:pt x="475" y="532"/>
                    </a:lnTo>
                    <a:lnTo>
                      <a:pt x="471" y="523"/>
                    </a:lnTo>
                    <a:lnTo>
                      <a:pt x="464" y="513"/>
                    </a:lnTo>
                    <a:lnTo>
                      <a:pt x="457" y="504"/>
                    </a:lnTo>
                    <a:lnTo>
                      <a:pt x="451" y="496"/>
                    </a:lnTo>
                    <a:lnTo>
                      <a:pt x="444" y="489"/>
                    </a:lnTo>
                    <a:lnTo>
                      <a:pt x="438" y="484"/>
                    </a:lnTo>
                    <a:lnTo>
                      <a:pt x="432" y="480"/>
                    </a:lnTo>
                    <a:lnTo>
                      <a:pt x="410" y="473"/>
                    </a:lnTo>
                    <a:lnTo>
                      <a:pt x="388" y="468"/>
                    </a:lnTo>
                    <a:lnTo>
                      <a:pt x="384" y="467"/>
                    </a:lnTo>
                    <a:lnTo>
                      <a:pt x="379" y="465"/>
                    </a:lnTo>
                    <a:lnTo>
                      <a:pt x="375" y="463"/>
                    </a:lnTo>
                    <a:lnTo>
                      <a:pt x="372" y="460"/>
                    </a:lnTo>
                    <a:lnTo>
                      <a:pt x="370" y="457"/>
                    </a:lnTo>
                    <a:lnTo>
                      <a:pt x="367" y="453"/>
                    </a:lnTo>
                    <a:lnTo>
                      <a:pt x="366" y="449"/>
                    </a:lnTo>
                    <a:lnTo>
                      <a:pt x="365" y="444"/>
                    </a:lnTo>
                    <a:lnTo>
                      <a:pt x="366" y="441"/>
                    </a:lnTo>
                    <a:lnTo>
                      <a:pt x="368" y="439"/>
                    </a:lnTo>
                    <a:lnTo>
                      <a:pt x="373" y="437"/>
                    </a:lnTo>
                    <a:lnTo>
                      <a:pt x="378" y="436"/>
                    </a:lnTo>
                    <a:lnTo>
                      <a:pt x="392" y="433"/>
                    </a:lnTo>
                    <a:lnTo>
                      <a:pt x="406" y="430"/>
                    </a:lnTo>
                    <a:lnTo>
                      <a:pt x="435" y="427"/>
                    </a:lnTo>
                    <a:lnTo>
                      <a:pt x="452" y="424"/>
                    </a:lnTo>
                    <a:lnTo>
                      <a:pt x="452" y="416"/>
                    </a:lnTo>
                    <a:lnTo>
                      <a:pt x="454" y="409"/>
                    </a:lnTo>
                    <a:lnTo>
                      <a:pt x="456" y="404"/>
                    </a:lnTo>
                    <a:lnTo>
                      <a:pt x="459" y="399"/>
                    </a:lnTo>
                    <a:lnTo>
                      <a:pt x="461" y="394"/>
                    </a:lnTo>
                    <a:lnTo>
                      <a:pt x="463" y="390"/>
                    </a:lnTo>
                    <a:lnTo>
                      <a:pt x="465" y="386"/>
                    </a:lnTo>
                    <a:lnTo>
                      <a:pt x="465" y="382"/>
                    </a:lnTo>
                    <a:lnTo>
                      <a:pt x="479" y="382"/>
                    </a:lnTo>
                    <a:lnTo>
                      <a:pt x="490" y="380"/>
                    </a:lnTo>
                    <a:lnTo>
                      <a:pt x="500" y="378"/>
                    </a:lnTo>
                    <a:lnTo>
                      <a:pt x="508" y="375"/>
                    </a:lnTo>
                    <a:lnTo>
                      <a:pt x="521" y="368"/>
                    </a:lnTo>
                    <a:lnTo>
                      <a:pt x="532" y="363"/>
                    </a:lnTo>
                    <a:lnTo>
                      <a:pt x="572" y="363"/>
                    </a:lnTo>
                    <a:lnTo>
                      <a:pt x="573" y="369"/>
                    </a:lnTo>
                    <a:lnTo>
                      <a:pt x="575" y="376"/>
                    </a:lnTo>
                    <a:lnTo>
                      <a:pt x="577" y="380"/>
                    </a:lnTo>
                    <a:lnTo>
                      <a:pt x="580" y="384"/>
                    </a:lnTo>
                    <a:lnTo>
                      <a:pt x="583" y="387"/>
                    </a:lnTo>
                    <a:lnTo>
                      <a:pt x="587" y="389"/>
                    </a:lnTo>
                    <a:lnTo>
                      <a:pt x="590" y="391"/>
                    </a:lnTo>
                    <a:lnTo>
                      <a:pt x="595" y="393"/>
                    </a:lnTo>
                    <a:lnTo>
                      <a:pt x="603" y="394"/>
                    </a:lnTo>
                    <a:lnTo>
                      <a:pt x="614" y="395"/>
                    </a:lnTo>
                    <a:lnTo>
                      <a:pt x="625" y="394"/>
                    </a:lnTo>
                    <a:lnTo>
                      <a:pt x="637" y="394"/>
                    </a:lnTo>
                    <a:lnTo>
                      <a:pt x="650" y="394"/>
                    </a:lnTo>
                    <a:lnTo>
                      <a:pt x="659" y="393"/>
                    </a:lnTo>
                    <a:lnTo>
                      <a:pt x="668" y="392"/>
                    </a:lnTo>
                    <a:lnTo>
                      <a:pt x="675" y="390"/>
                    </a:lnTo>
                    <a:lnTo>
                      <a:pt x="687" y="387"/>
                    </a:lnTo>
                    <a:lnTo>
                      <a:pt x="698" y="382"/>
                    </a:lnTo>
                    <a:lnTo>
                      <a:pt x="698" y="373"/>
                    </a:lnTo>
                    <a:lnTo>
                      <a:pt x="698" y="363"/>
                    </a:lnTo>
                    <a:lnTo>
                      <a:pt x="605" y="351"/>
                    </a:lnTo>
                    <a:lnTo>
                      <a:pt x="596" y="351"/>
                    </a:lnTo>
                    <a:lnTo>
                      <a:pt x="588" y="353"/>
                    </a:lnTo>
                    <a:lnTo>
                      <a:pt x="581" y="355"/>
                    </a:lnTo>
                    <a:lnTo>
                      <a:pt x="576" y="357"/>
                    </a:lnTo>
                    <a:lnTo>
                      <a:pt x="572" y="359"/>
                    </a:lnTo>
                    <a:lnTo>
                      <a:pt x="567" y="361"/>
                    </a:lnTo>
                    <a:lnTo>
                      <a:pt x="563" y="362"/>
                    </a:lnTo>
                    <a:lnTo>
                      <a:pt x="558" y="363"/>
                    </a:lnTo>
                    <a:lnTo>
                      <a:pt x="550" y="362"/>
                    </a:lnTo>
                    <a:lnTo>
                      <a:pt x="542" y="361"/>
                    </a:lnTo>
                    <a:lnTo>
                      <a:pt x="540" y="360"/>
                    </a:lnTo>
                    <a:lnTo>
                      <a:pt x="536" y="360"/>
                    </a:lnTo>
                    <a:lnTo>
                      <a:pt x="534" y="361"/>
                    </a:lnTo>
                    <a:lnTo>
                      <a:pt x="532" y="363"/>
                    </a:lnTo>
                    <a:lnTo>
                      <a:pt x="533" y="358"/>
                    </a:lnTo>
                    <a:lnTo>
                      <a:pt x="535" y="354"/>
                    </a:lnTo>
                    <a:lnTo>
                      <a:pt x="539" y="350"/>
                    </a:lnTo>
                    <a:lnTo>
                      <a:pt x="542" y="347"/>
                    </a:lnTo>
                    <a:lnTo>
                      <a:pt x="550" y="339"/>
                    </a:lnTo>
                    <a:lnTo>
                      <a:pt x="557" y="332"/>
                    </a:lnTo>
                    <a:lnTo>
                      <a:pt x="565" y="324"/>
                    </a:lnTo>
                    <a:lnTo>
                      <a:pt x="572" y="316"/>
                    </a:lnTo>
                    <a:lnTo>
                      <a:pt x="574" y="311"/>
                    </a:lnTo>
                    <a:lnTo>
                      <a:pt x="576" y="306"/>
                    </a:lnTo>
                    <a:lnTo>
                      <a:pt x="577" y="301"/>
                    </a:lnTo>
                    <a:lnTo>
                      <a:pt x="578" y="295"/>
                    </a:lnTo>
                    <a:lnTo>
                      <a:pt x="577" y="290"/>
                    </a:lnTo>
                    <a:lnTo>
                      <a:pt x="576" y="283"/>
                    </a:lnTo>
                    <a:lnTo>
                      <a:pt x="575" y="280"/>
                    </a:lnTo>
                    <a:lnTo>
                      <a:pt x="575" y="277"/>
                    </a:lnTo>
                    <a:lnTo>
                      <a:pt x="576" y="274"/>
                    </a:lnTo>
                    <a:lnTo>
                      <a:pt x="578" y="271"/>
                    </a:lnTo>
                    <a:lnTo>
                      <a:pt x="568" y="271"/>
                    </a:lnTo>
                    <a:lnTo>
                      <a:pt x="558" y="269"/>
                    </a:lnTo>
                    <a:lnTo>
                      <a:pt x="550" y="267"/>
                    </a:lnTo>
                    <a:lnTo>
                      <a:pt x="541" y="263"/>
                    </a:lnTo>
                    <a:lnTo>
                      <a:pt x="533" y="258"/>
                    </a:lnTo>
                    <a:lnTo>
                      <a:pt x="524" y="254"/>
                    </a:lnTo>
                    <a:lnTo>
                      <a:pt x="518" y="248"/>
                    </a:lnTo>
                    <a:lnTo>
                      <a:pt x="511" y="243"/>
                    </a:lnTo>
                    <a:lnTo>
                      <a:pt x="499" y="231"/>
                    </a:lnTo>
                    <a:lnTo>
                      <a:pt x="489" y="219"/>
                    </a:lnTo>
                    <a:lnTo>
                      <a:pt x="483" y="208"/>
                    </a:lnTo>
                    <a:lnTo>
                      <a:pt x="478" y="196"/>
                    </a:lnTo>
                    <a:lnTo>
                      <a:pt x="473" y="198"/>
                    </a:lnTo>
                    <a:lnTo>
                      <a:pt x="467" y="198"/>
                    </a:lnTo>
                    <a:lnTo>
                      <a:pt x="463" y="198"/>
                    </a:lnTo>
                    <a:lnTo>
                      <a:pt x="459" y="196"/>
                    </a:lnTo>
                    <a:lnTo>
                      <a:pt x="452" y="190"/>
                    </a:lnTo>
                    <a:lnTo>
                      <a:pt x="446" y="183"/>
                    </a:lnTo>
                    <a:lnTo>
                      <a:pt x="441" y="175"/>
                    </a:lnTo>
                    <a:lnTo>
                      <a:pt x="434" y="168"/>
                    </a:lnTo>
                    <a:lnTo>
                      <a:pt x="431" y="165"/>
                    </a:lnTo>
                    <a:lnTo>
                      <a:pt x="428" y="162"/>
                    </a:lnTo>
                    <a:lnTo>
                      <a:pt x="423" y="161"/>
                    </a:lnTo>
                    <a:lnTo>
                      <a:pt x="419" y="160"/>
                    </a:lnTo>
                    <a:lnTo>
                      <a:pt x="415" y="161"/>
                    </a:lnTo>
                    <a:lnTo>
                      <a:pt x="411" y="162"/>
                    </a:lnTo>
                    <a:lnTo>
                      <a:pt x="408" y="163"/>
                    </a:lnTo>
                    <a:lnTo>
                      <a:pt x="404" y="165"/>
                    </a:lnTo>
                    <a:lnTo>
                      <a:pt x="397" y="170"/>
                    </a:lnTo>
                    <a:lnTo>
                      <a:pt x="392" y="177"/>
                    </a:lnTo>
                    <a:lnTo>
                      <a:pt x="386" y="184"/>
                    </a:lnTo>
                    <a:lnTo>
                      <a:pt x="382" y="191"/>
                    </a:lnTo>
                    <a:lnTo>
                      <a:pt x="379" y="197"/>
                    </a:lnTo>
                    <a:lnTo>
                      <a:pt x="378" y="203"/>
                    </a:lnTo>
                    <a:lnTo>
                      <a:pt x="339" y="203"/>
                    </a:lnTo>
                    <a:lnTo>
                      <a:pt x="317" y="194"/>
                    </a:lnTo>
                    <a:lnTo>
                      <a:pt x="295" y="188"/>
                    </a:lnTo>
                    <a:lnTo>
                      <a:pt x="273" y="182"/>
                    </a:lnTo>
                    <a:lnTo>
                      <a:pt x="252" y="178"/>
                    </a:lnTo>
                    <a:lnTo>
                      <a:pt x="230" y="176"/>
                    </a:lnTo>
                    <a:lnTo>
                      <a:pt x="207" y="174"/>
                    </a:lnTo>
                    <a:lnTo>
                      <a:pt x="184" y="173"/>
                    </a:lnTo>
                    <a:lnTo>
                      <a:pt x="160" y="172"/>
                    </a:lnTo>
                    <a:lnTo>
                      <a:pt x="148" y="173"/>
                    </a:lnTo>
                    <a:lnTo>
                      <a:pt x="138" y="176"/>
                    </a:lnTo>
                    <a:lnTo>
                      <a:pt x="129" y="180"/>
                    </a:lnTo>
                    <a:lnTo>
                      <a:pt x="121" y="184"/>
                    </a:lnTo>
                    <a:lnTo>
                      <a:pt x="114" y="189"/>
                    </a:lnTo>
                    <a:lnTo>
                      <a:pt x="107" y="193"/>
                    </a:lnTo>
                    <a:lnTo>
                      <a:pt x="101" y="195"/>
                    </a:lnTo>
                    <a:lnTo>
                      <a:pt x="93" y="196"/>
                    </a:lnTo>
                    <a:lnTo>
                      <a:pt x="88" y="196"/>
                    </a:lnTo>
                    <a:lnTo>
                      <a:pt x="84" y="194"/>
                    </a:lnTo>
                    <a:lnTo>
                      <a:pt x="81" y="190"/>
                    </a:lnTo>
                    <a:lnTo>
                      <a:pt x="79" y="187"/>
                    </a:lnTo>
                    <a:lnTo>
                      <a:pt x="74" y="179"/>
                    </a:lnTo>
                    <a:lnTo>
                      <a:pt x="73" y="172"/>
                    </a:lnTo>
                    <a:lnTo>
                      <a:pt x="50" y="177"/>
                    </a:lnTo>
                    <a:lnTo>
                      <a:pt x="29" y="181"/>
                    </a:lnTo>
                    <a:lnTo>
                      <a:pt x="25" y="181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13" y="178"/>
                    </a:lnTo>
                    <a:lnTo>
                      <a:pt x="8" y="176"/>
                    </a:lnTo>
                    <a:lnTo>
                      <a:pt x="6" y="174"/>
                    </a:lnTo>
                    <a:lnTo>
                      <a:pt x="3" y="170"/>
                    </a:lnTo>
                    <a:lnTo>
                      <a:pt x="0" y="166"/>
                    </a:lnTo>
                    <a:lnTo>
                      <a:pt x="4" y="162"/>
                    </a:lnTo>
                    <a:lnTo>
                      <a:pt x="9" y="158"/>
                    </a:lnTo>
                    <a:lnTo>
                      <a:pt x="14" y="155"/>
                    </a:lnTo>
                    <a:lnTo>
                      <a:pt x="20" y="152"/>
                    </a:lnTo>
                    <a:lnTo>
                      <a:pt x="32" y="149"/>
                    </a:lnTo>
                    <a:lnTo>
                      <a:pt x="46" y="146"/>
                    </a:lnTo>
                    <a:lnTo>
                      <a:pt x="59" y="145"/>
                    </a:lnTo>
                    <a:lnTo>
                      <a:pt x="70" y="147"/>
                    </a:lnTo>
                    <a:lnTo>
                      <a:pt x="75" y="149"/>
                    </a:lnTo>
                    <a:lnTo>
                      <a:pt x="80" y="150"/>
                    </a:lnTo>
                    <a:lnTo>
                      <a:pt x="83" y="152"/>
                    </a:lnTo>
                    <a:lnTo>
                      <a:pt x="86" y="154"/>
                    </a:lnTo>
                    <a:lnTo>
                      <a:pt x="86" y="139"/>
                    </a:lnTo>
                    <a:lnTo>
                      <a:pt x="86" y="129"/>
                    </a:lnTo>
                    <a:lnTo>
                      <a:pt x="73" y="12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7" name="Freeform 417">
                <a:extLst>
                  <a:ext uri="{FF2B5EF4-FFF2-40B4-BE49-F238E27FC236}">
                    <a16:creationId xmlns:a16="http://schemas.microsoft.com/office/drawing/2014/main" id="{08F051DD-5024-144D-ABAC-140948093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" y="1110"/>
                <a:ext cx="409" cy="105"/>
              </a:xfrm>
              <a:custGeom>
                <a:avLst/>
                <a:gdLst>
                  <a:gd name="T0" fmla="*/ 257 w 1268"/>
                  <a:gd name="T1" fmla="*/ 12 h 321"/>
                  <a:gd name="T2" fmla="*/ 262 w 1268"/>
                  <a:gd name="T3" fmla="*/ 5 h 321"/>
                  <a:gd name="T4" fmla="*/ 273 w 1268"/>
                  <a:gd name="T5" fmla="*/ 3 h 321"/>
                  <a:gd name="T6" fmla="*/ 279 w 1268"/>
                  <a:gd name="T7" fmla="*/ 8 h 321"/>
                  <a:gd name="T8" fmla="*/ 303 w 1268"/>
                  <a:gd name="T9" fmla="*/ 5 h 321"/>
                  <a:gd name="T10" fmla="*/ 329 w 1268"/>
                  <a:gd name="T11" fmla="*/ 0 h 321"/>
                  <a:gd name="T12" fmla="*/ 350 w 1268"/>
                  <a:gd name="T13" fmla="*/ 6 h 321"/>
                  <a:gd name="T14" fmla="*/ 365 w 1268"/>
                  <a:gd name="T15" fmla="*/ 7 h 321"/>
                  <a:gd name="T16" fmla="*/ 409 w 1268"/>
                  <a:gd name="T17" fmla="*/ 10 h 321"/>
                  <a:gd name="T18" fmla="*/ 401 w 1268"/>
                  <a:gd name="T19" fmla="*/ 16 h 321"/>
                  <a:gd name="T20" fmla="*/ 375 w 1268"/>
                  <a:gd name="T21" fmla="*/ 21 h 321"/>
                  <a:gd name="T22" fmla="*/ 340 w 1268"/>
                  <a:gd name="T23" fmla="*/ 25 h 321"/>
                  <a:gd name="T24" fmla="*/ 332 w 1268"/>
                  <a:gd name="T25" fmla="*/ 31 h 321"/>
                  <a:gd name="T26" fmla="*/ 322 w 1268"/>
                  <a:gd name="T27" fmla="*/ 34 h 321"/>
                  <a:gd name="T28" fmla="*/ 304 w 1268"/>
                  <a:gd name="T29" fmla="*/ 33 h 321"/>
                  <a:gd name="T30" fmla="*/ 300 w 1268"/>
                  <a:gd name="T31" fmla="*/ 39 h 321"/>
                  <a:gd name="T32" fmla="*/ 241 w 1268"/>
                  <a:gd name="T33" fmla="*/ 44 h 321"/>
                  <a:gd name="T34" fmla="*/ 215 w 1268"/>
                  <a:gd name="T35" fmla="*/ 51 h 321"/>
                  <a:gd name="T36" fmla="*/ 205 w 1268"/>
                  <a:gd name="T37" fmla="*/ 59 h 321"/>
                  <a:gd name="T38" fmla="*/ 191 w 1268"/>
                  <a:gd name="T39" fmla="*/ 55 h 321"/>
                  <a:gd name="T40" fmla="*/ 184 w 1268"/>
                  <a:gd name="T41" fmla="*/ 59 h 321"/>
                  <a:gd name="T42" fmla="*/ 190 w 1268"/>
                  <a:gd name="T43" fmla="*/ 68 h 321"/>
                  <a:gd name="T44" fmla="*/ 176 w 1268"/>
                  <a:gd name="T45" fmla="*/ 78 h 321"/>
                  <a:gd name="T46" fmla="*/ 156 w 1268"/>
                  <a:gd name="T47" fmla="*/ 77 h 321"/>
                  <a:gd name="T48" fmla="*/ 130 w 1268"/>
                  <a:gd name="T49" fmla="*/ 79 h 321"/>
                  <a:gd name="T50" fmla="*/ 131 w 1268"/>
                  <a:gd name="T51" fmla="*/ 84 h 321"/>
                  <a:gd name="T52" fmla="*/ 126 w 1268"/>
                  <a:gd name="T53" fmla="*/ 96 h 321"/>
                  <a:gd name="T54" fmla="*/ 107 w 1268"/>
                  <a:gd name="T55" fmla="*/ 105 h 321"/>
                  <a:gd name="T56" fmla="*/ 94 w 1268"/>
                  <a:gd name="T57" fmla="*/ 97 h 321"/>
                  <a:gd name="T58" fmla="*/ 82 w 1268"/>
                  <a:gd name="T59" fmla="*/ 93 h 321"/>
                  <a:gd name="T60" fmla="*/ 31 w 1268"/>
                  <a:gd name="T61" fmla="*/ 90 h 321"/>
                  <a:gd name="T62" fmla="*/ 0 w 1268"/>
                  <a:gd name="T63" fmla="*/ 93 h 321"/>
                  <a:gd name="T64" fmla="*/ 3 w 1268"/>
                  <a:gd name="T65" fmla="*/ 87 h 321"/>
                  <a:gd name="T66" fmla="*/ 18 w 1268"/>
                  <a:gd name="T67" fmla="*/ 80 h 321"/>
                  <a:gd name="T68" fmla="*/ 46 w 1268"/>
                  <a:gd name="T69" fmla="*/ 77 h 321"/>
                  <a:gd name="T70" fmla="*/ 55 w 1268"/>
                  <a:gd name="T71" fmla="*/ 74 h 321"/>
                  <a:gd name="T72" fmla="*/ 61 w 1268"/>
                  <a:gd name="T73" fmla="*/ 71 h 321"/>
                  <a:gd name="T74" fmla="*/ 71 w 1268"/>
                  <a:gd name="T75" fmla="*/ 76 h 321"/>
                  <a:gd name="T76" fmla="*/ 80 w 1268"/>
                  <a:gd name="T77" fmla="*/ 81 h 321"/>
                  <a:gd name="T78" fmla="*/ 67 w 1268"/>
                  <a:gd name="T79" fmla="*/ 68 h 321"/>
                  <a:gd name="T80" fmla="*/ 62 w 1268"/>
                  <a:gd name="T81" fmla="*/ 65 h 321"/>
                  <a:gd name="T82" fmla="*/ 64 w 1268"/>
                  <a:gd name="T83" fmla="*/ 59 h 321"/>
                  <a:gd name="T84" fmla="*/ 79 w 1268"/>
                  <a:gd name="T85" fmla="*/ 57 h 321"/>
                  <a:gd name="T86" fmla="*/ 118 w 1268"/>
                  <a:gd name="T87" fmla="*/ 61 h 321"/>
                  <a:gd name="T88" fmla="*/ 135 w 1268"/>
                  <a:gd name="T89" fmla="*/ 57 h 321"/>
                  <a:gd name="T90" fmla="*/ 104 w 1268"/>
                  <a:gd name="T91" fmla="*/ 55 h 321"/>
                  <a:gd name="T92" fmla="*/ 96 w 1268"/>
                  <a:gd name="T93" fmla="*/ 49 h 321"/>
                  <a:gd name="T94" fmla="*/ 122 w 1268"/>
                  <a:gd name="T95" fmla="*/ 45 h 321"/>
                  <a:gd name="T96" fmla="*/ 141 w 1268"/>
                  <a:gd name="T97" fmla="*/ 51 h 321"/>
                  <a:gd name="T98" fmla="*/ 154 w 1268"/>
                  <a:gd name="T99" fmla="*/ 41 h 321"/>
                  <a:gd name="T100" fmla="*/ 214 w 1268"/>
                  <a:gd name="T101" fmla="*/ 28 h 321"/>
                  <a:gd name="T102" fmla="*/ 190 w 1268"/>
                  <a:gd name="T103" fmla="*/ 36 h 321"/>
                  <a:gd name="T104" fmla="*/ 145 w 1268"/>
                  <a:gd name="T105" fmla="*/ 36 h 321"/>
                  <a:gd name="T106" fmla="*/ 101 w 1268"/>
                  <a:gd name="T107" fmla="*/ 38 h 321"/>
                  <a:gd name="T108" fmla="*/ 82 w 1268"/>
                  <a:gd name="T109" fmla="*/ 33 h 321"/>
                  <a:gd name="T110" fmla="*/ 71 w 1268"/>
                  <a:gd name="T111" fmla="*/ 26 h 321"/>
                  <a:gd name="T112" fmla="*/ 82 w 1268"/>
                  <a:gd name="T113" fmla="*/ 23 h 321"/>
                  <a:gd name="T114" fmla="*/ 144 w 1268"/>
                  <a:gd name="T115" fmla="*/ 15 h 321"/>
                  <a:gd name="T116" fmla="*/ 199 w 1268"/>
                  <a:gd name="T117" fmla="*/ 10 h 321"/>
                  <a:gd name="T118" fmla="*/ 217 w 1268"/>
                  <a:gd name="T119" fmla="*/ 7 h 321"/>
                  <a:gd name="T120" fmla="*/ 244 w 1268"/>
                  <a:gd name="T121" fmla="*/ 9 h 32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68" h="321">
                    <a:moveTo>
                      <a:pt x="764" y="26"/>
                    </a:moveTo>
                    <a:lnTo>
                      <a:pt x="770" y="30"/>
                    </a:lnTo>
                    <a:lnTo>
                      <a:pt x="778" y="34"/>
                    </a:lnTo>
                    <a:lnTo>
                      <a:pt x="787" y="37"/>
                    </a:lnTo>
                    <a:lnTo>
                      <a:pt x="797" y="38"/>
                    </a:lnTo>
                    <a:lnTo>
                      <a:pt x="797" y="35"/>
                    </a:lnTo>
                    <a:lnTo>
                      <a:pt x="799" y="31"/>
                    </a:lnTo>
                    <a:lnTo>
                      <a:pt x="803" y="26"/>
                    </a:lnTo>
                    <a:lnTo>
                      <a:pt x="807" y="20"/>
                    </a:lnTo>
                    <a:lnTo>
                      <a:pt x="813" y="16"/>
                    </a:lnTo>
                    <a:lnTo>
                      <a:pt x="819" y="11"/>
                    </a:lnTo>
                    <a:lnTo>
                      <a:pt x="828" y="9"/>
                    </a:lnTo>
                    <a:lnTo>
                      <a:pt x="837" y="8"/>
                    </a:lnTo>
                    <a:lnTo>
                      <a:pt x="841" y="8"/>
                    </a:lnTo>
                    <a:lnTo>
                      <a:pt x="846" y="10"/>
                    </a:lnTo>
                    <a:lnTo>
                      <a:pt x="850" y="13"/>
                    </a:lnTo>
                    <a:lnTo>
                      <a:pt x="853" y="17"/>
                    </a:lnTo>
                    <a:lnTo>
                      <a:pt x="858" y="20"/>
                    </a:lnTo>
                    <a:lnTo>
                      <a:pt x="861" y="23"/>
                    </a:lnTo>
                    <a:lnTo>
                      <a:pt x="865" y="25"/>
                    </a:lnTo>
                    <a:lnTo>
                      <a:pt x="870" y="26"/>
                    </a:lnTo>
                    <a:lnTo>
                      <a:pt x="888" y="25"/>
                    </a:lnTo>
                    <a:lnTo>
                      <a:pt x="906" y="22"/>
                    </a:lnTo>
                    <a:lnTo>
                      <a:pt x="921" y="18"/>
                    </a:lnTo>
                    <a:lnTo>
                      <a:pt x="938" y="14"/>
                    </a:lnTo>
                    <a:lnTo>
                      <a:pt x="953" y="9"/>
                    </a:lnTo>
                    <a:lnTo>
                      <a:pt x="970" y="4"/>
                    </a:lnTo>
                    <a:lnTo>
                      <a:pt x="988" y="2"/>
                    </a:lnTo>
                    <a:lnTo>
                      <a:pt x="1009" y="0"/>
                    </a:lnTo>
                    <a:lnTo>
                      <a:pt x="1020" y="1"/>
                    </a:lnTo>
                    <a:lnTo>
                      <a:pt x="1032" y="3"/>
                    </a:lnTo>
                    <a:lnTo>
                      <a:pt x="1045" y="7"/>
                    </a:lnTo>
                    <a:lnTo>
                      <a:pt x="1059" y="11"/>
                    </a:lnTo>
                    <a:lnTo>
                      <a:pt x="1072" y="14"/>
                    </a:lnTo>
                    <a:lnTo>
                      <a:pt x="1084" y="17"/>
                    </a:lnTo>
                    <a:lnTo>
                      <a:pt x="1094" y="19"/>
                    </a:lnTo>
                    <a:lnTo>
                      <a:pt x="1103" y="20"/>
                    </a:lnTo>
                    <a:lnTo>
                      <a:pt x="1115" y="20"/>
                    </a:lnTo>
                    <a:lnTo>
                      <a:pt x="1123" y="20"/>
                    </a:lnTo>
                    <a:lnTo>
                      <a:pt x="1133" y="20"/>
                    </a:lnTo>
                    <a:lnTo>
                      <a:pt x="1149" y="20"/>
                    </a:lnTo>
                    <a:lnTo>
                      <a:pt x="1180" y="21"/>
                    </a:lnTo>
                    <a:lnTo>
                      <a:pt x="1209" y="23"/>
                    </a:lnTo>
                    <a:lnTo>
                      <a:pt x="1236" y="27"/>
                    </a:lnTo>
                    <a:lnTo>
                      <a:pt x="1268" y="32"/>
                    </a:lnTo>
                    <a:lnTo>
                      <a:pt x="1266" y="36"/>
                    </a:lnTo>
                    <a:lnTo>
                      <a:pt x="1263" y="39"/>
                    </a:lnTo>
                    <a:lnTo>
                      <a:pt x="1258" y="42"/>
                    </a:lnTo>
                    <a:lnTo>
                      <a:pt x="1253" y="45"/>
                    </a:lnTo>
                    <a:lnTo>
                      <a:pt x="1242" y="50"/>
                    </a:lnTo>
                    <a:lnTo>
                      <a:pt x="1229" y="54"/>
                    </a:lnTo>
                    <a:lnTo>
                      <a:pt x="1213" y="57"/>
                    </a:lnTo>
                    <a:lnTo>
                      <a:pt x="1198" y="59"/>
                    </a:lnTo>
                    <a:lnTo>
                      <a:pt x="1180" y="62"/>
                    </a:lnTo>
                    <a:lnTo>
                      <a:pt x="1163" y="64"/>
                    </a:lnTo>
                    <a:lnTo>
                      <a:pt x="1128" y="66"/>
                    </a:lnTo>
                    <a:lnTo>
                      <a:pt x="1094" y="69"/>
                    </a:lnTo>
                    <a:lnTo>
                      <a:pt x="1078" y="71"/>
                    </a:lnTo>
                    <a:lnTo>
                      <a:pt x="1065" y="74"/>
                    </a:lnTo>
                    <a:lnTo>
                      <a:pt x="1053" y="77"/>
                    </a:lnTo>
                    <a:lnTo>
                      <a:pt x="1043" y="81"/>
                    </a:lnTo>
                    <a:lnTo>
                      <a:pt x="1039" y="84"/>
                    </a:lnTo>
                    <a:lnTo>
                      <a:pt x="1034" y="87"/>
                    </a:lnTo>
                    <a:lnTo>
                      <a:pt x="1031" y="91"/>
                    </a:lnTo>
                    <a:lnTo>
                      <a:pt x="1029" y="96"/>
                    </a:lnTo>
                    <a:lnTo>
                      <a:pt x="1026" y="99"/>
                    </a:lnTo>
                    <a:lnTo>
                      <a:pt x="1021" y="102"/>
                    </a:lnTo>
                    <a:lnTo>
                      <a:pt x="1016" y="105"/>
                    </a:lnTo>
                    <a:lnTo>
                      <a:pt x="1009" y="105"/>
                    </a:lnTo>
                    <a:lnTo>
                      <a:pt x="999" y="104"/>
                    </a:lnTo>
                    <a:lnTo>
                      <a:pt x="991" y="102"/>
                    </a:lnTo>
                    <a:lnTo>
                      <a:pt x="983" y="98"/>
                    </a:lnTo>
                    <a:lnTo>
                      <a:pt x="976" y="93"/>
                    </a:lnTo>
                    <a:lnTo>
                      <a:pt x="943" y="93"/>
                    </a:lnTo>
                    <a:lnTo>
                      <a:pt x="942" y="102"/>
                    </a:lnTo>
                    <a:lnTo>
                      <a:pt x="939" y="110"/>
                    </a:lnTo>
                    <a:lnTo>
                      <a:pt x="937" y="113"/>
                    </a:lnTo>
                    <a:lnTo>
                      <a:pt x="935" y="115"/>
                    </a:lnTo>
                    <a:lnTo>
                      <a:pt x="932" y="118"/>
                    </a:lnTo>
                    <a:lnTo>
                      <a:pt x="930" y="118"/>
                    </a:lnTo>
                    <a:lnTo>
                      <a:pt x="902" y="119"/>
                    </a:lnTo>
                    <a:lnTo>
                      <a:pt x="862" y="120"/>
                    </a:lnTo>
                    <a:lnTo>
                      <a:pt x="818" y="124"/>
                    </a:lnTo>
                    <a:lnTo>
                      <a:pt x="771" y="129"/>
                    </a:lnTo>
                    <a:lnTo>
                      <a:pt x="747" y="133"/>
                    </a:lnTo>
                    <a:lnTo>
                      <a:pt x="725" y="137"/>
                    </a:lnTo>
                    <a:lnTo>
                      <a:pt x="703" y="143"/>
                    </a:lnTo>
                    <a:lnTo>
                      <a:pt x="683" y="149"/>
                    </a:lnTo>
                    <a:lnTo>
                      <a:pt x="674" y="153"/>
                    </a:lnTo>
                    <a:lnTo>
                      <a:pt x="666" y="156"/>
                    </a:lnTo>
                    <a:lnTo>
                      <a:pt x="658" y="160"/>
                    </a:lnTo>
                    <a:lnTo>
                      <a:pt x="651" y="165"/>
                    </a:lnTo>
                    <a:lnTo>
                      <a:pt x="645" y="169"/>
                    </a:lnTo>
                    <a:lnTo>
                      <a:pt x="639" y="175"/>
                    </a:lnTo>
                    <a:lnTo>
                      <a:pt x="635" y="181"/>
                    </a:lnTo>
                    <a:lnTo>
                      <a:pt x="630" y="186"/>
                    </a:lnTo>
                    <a:lnTo>
                      <a:pt x="604" y="186"/>
                    </a:lnTo>
                    <a:lnTo>
                      <a:pt x="604" y="177"/>
                    </a:lnTo>
                    <a:lnTo>
                      <a:pt x="604" y="167"/>
                    </a:lnTo>
                    <a:lnTo>
                      <a:pt x="591" y="167"/>
                    </a:lnTo>
                    <a:lnTo>
                      <a:pt x="579" y="167"/>
                    </a:lnTo>
                    <a:lnTo>
                      <a:pt x="562" y="167"/>
                    </a:lnTo>
                    <a:lnTo>
                      <a:pt x="538" y="167"/>
                    </a:lnTo>
                    <a:lnTo>
                      <a:pt x="556" y="175"/>
                    </a:lnTo>
                    <a:lnTo>
                      <a:pt x="570" y="181"/>
                    </a:lnTo>
                    <a:lnTo>
                      <a:pt x="577" y="185"/>
                    </a:lnTo>
                    <a:lnTo>
                      <a:pt x="583" y="190"/>
                    </a:lnTo>
                    <a:lnTo>
                      <a:pt x="591" y="196"/>
                    </a:lnTo>
                    <a:lnTo>
                      <a:pt x="597" y="204"/>
                    </a:lnTo>
                    <a:lnTo>
                      <a:pt x="590" y="207"/>
                    </a:lnTo>
                    <a:lnTo>
                      <a:pt x="581" y="212"/>
                    </a:lnTo>
                    <a:lnTo>
                      <a:pt x="571" y="218"/>
                    </a:lnTo>
                    <a:lnTo>
                      <a:pt x="562" y="225"/>
                    </a:lnTo>
                    <a:lnTo>
                      <a:pt x="552" y="232"/>
                    </a:lnTo>
                    <a:lnTo>
                      <a:pt x="545" y="237"/>
                    </a:lnTo>
                    <a:lnTo>
                      <a:pt x="537" y="240"/>
                    </a:lnTo>
                    <a:lnTo>
                      <a:pt x="532" y="241"/>
                    </a:lnTo>
                    <a:lnTo>
                      <a:pt x="517" y="241"/>
                    </a:lnTo>
                    <a:lnTo>
                      <a:pt x="502" y="238"/>
                    </a:lnTo>
                    <a:lnTo>
                      <a:pt x="483" y="236"/>
                    </a:lnTo>
                    <a:lnTo>
                      <a:pt x="458" y="235"/>
                    </a:lnTo>
                    <a:lnTo>
                      <a:pt x="442" y="236"/>
                    </a:lnTo>
                    <a:lnTo>
                      <a:pt x="427" y="237"/>
                    </a:lnTo>
                    <a:lnTo>
                      <a:pt x="415" y="240"/>
                    </a:lnTo>
                    <a:lnTo>
                      <a:pt x="404" y="242"/>
                    </a:lnTo>
                    <a:lnTo>
                      <a:pt x="384" y="248"/>
                    </a:lnTo>
                    <a:lnTo>
                      <a:pt x="365" y="254"/>
                    </a:lnTo>
                    <a:lnTo>
                      <a:pt x="382" y="257"/>
                    </a:lnTo>
                    <a:lnTo>
                      <a:pt x="394" y="258"/>
                    </a:lnTo>
                    <a:lnTo>
                      <a:pt x="405" y="257"/>
                    </a:lnTo>
                    <a:lnTo>
                      <a:pt x="418" y="254"/>
                    </a:lnTo>
                    <a:lnTo>
                      <a:pt x="418" y="272"/>
                    </a:lnTo>
                    <a:lnTo>
                      <a:pt x="413" y="277"/>
                    </a:lnTo>
                    <a:lnTo>
                      <a:pt x="404" y="285"/>
                    </a:lnTo>
                    <a:lnTo>
                      <a:pt x="392" y="293"/>
                    </a:lnTo>
                    <a:lnTo>
                      <a:pt x="379" y="301"/>
                    </a:lnTo>
                    <a:lnTo>
                      <a:pt x="356" y="315"/>
                    </a:lnTo>
                    <a:lnTo>
                      <a:pt x="345" y="321"/>
                    </a:lnTo>
                    <a:lnTo>
                      <a:pt x="339" y="321"/>
                    </a:lnTo>
                    <a:lnTo>
                      <a:pt x="333" y="320"/>
                    </a:lnTo>
                    <a:lnTo>
                      <a:pt x="327" y="318"/>
                    </a:lnTo>
                    <a:lnTo>
                      <a:pt x="322" y="315"/>
                    </a:lnTo>
                    <a:lnTo>
                      <a:pt x="312" y="310"/>
                    </a:lnTo>
                    <a:lnTo>
                      <a:pt x="301" y="303"/>
                    </a:lnTo>
                    <a:lnTo>
                      <a:pt x="290" y="296"/>
                    </a:lnTo>
                    <a:lnTo>
                      <a:pt x="279" y="290"/>
                    </a:lnTo>
                    <a:lnTo>
                      <a:pt x="272" y="288"/>
                    </a:lnTo>
                    <a:lnTo>
                      <a:pt x="266" y="286"/>
                    </a:lnTo>
                    <a:lnTo>
                      <a:pt x="259" y="285"/>
                    </a:lnTo>
                    <a:lnTo>
                      <a:pt x="253" y="285"/>
                    </a:lnTo>
                    <a:lnTo>
                      <a:pt x="215" y="283"/>
                    </a:lnTo>
                    <a:lnTo>
                      <a:pt x="182" y="281"/>
                    </a:lnTo>
                    <a:lnTo>
                      <a:pt x="152" y="279"/>
                    </a:lnTo>
                    <a:lnTo>
                      <a:pt x="123" y="277"/>
                    </a:lnTo>
                    <a:lnTo>
                      <a:pt x="96" y="276"/>
                    </a:lnTo>
                    <a:lnTo>
                      <a:pt x="66" y="276"/>
                    </a:lnTo>
                    <a:lnTo>
                      <a:pt x="51" y="277"/>
                    </a:lnTo>
                    <a:lnTo>
                      <a:pt x="35" y="279"/>
                    </a:lnTo>
                    <a:lnTo>
                      <a:pt x="18" y="281"/>
                    </a:lnTo>
                    <a:lnTo>
                      <a:pt x="0" y="285"/>
                    </a:lnTo>
                    <a:lnTo>
                      <a:pt x="0" y="281"/>
                    </a:lnTo>
                    <a:lnTo>
                      <a:pt x="1" y="277"/>
                    </a:lnTo>
                    <a:lnTo>
                      <a:pt x="2" y="274"/>
                    </a:lnTo>
                    <a:lnTo>
                      <a:pt x="5" y="271"/>
                    </a:lnTo>
                    <a:lnTo>
                      <a:pt x="10" y="266"/>
                    </a:lnTo>
                    <a:lnTo>
                      <a:pt x="17" y="261"/>
                    </a:lnTo>
                    <a:lnTo>
                      <a:pt x="25" y="257"/>
                    </a:lnTo>
                    <a:lnTo>
                      <a:pt x="35" y="253"/>
                    </a:lnTo>
                    <a:lnTo>
                      <a:pt x="45" y="249"/>
                    </a:lnTo>
                    <a:lnTo>
                      <a:pt x="56" y="246"/>
                    </a:lnTo>
                    <a:lnTo>
                      <a:pt x="79" y="241"/>
                    </a:lnTo>
                    <a:lnTo>
                      <a:pt x="101" y="238"/>
                    </a:lnTo>
                    <a:lnTo>
                      <a:pt x="120" y="236"/>
                    </a:lnTo>
                    <a:lnTo>
                      <a:pt x="133" y="235"/>
                    </a:lnTo>
                    <a:lnTo>
                      <a:pt x="143" y="235"/>
                    </a:lnTo>
                    <a:lnTo>
                      <a:pt x="159" y="235"/>
                    </a:lnTo>
                    <a:lnTo>
                      <a:pt x="162" y="235"/>
                    </a:lnTo>
                    <a:lnTo>
                      <a:pt x="164" y="233"/>
                    </a:lnTo>
                    <a:lnTo>
                      <a:pt x="167" y="230"/>
                    </a:lnTo>
                    <a:lnTo>
                      <a:pt x="170" y="225"/>
                    </a:lnTo>
                    <a:lnTo>
                      <a:pt x="174" y="222"/>
                    </a:lnTo>
                    <a:lnTo>
                      <a:pt x="177" y="219"/>
                    </a:lnTo>
                    <a:lnTo>
                      <a:pt x="181" y="217"/>
                    </a:lnTo>
                    <a:lnTo>
                      <a:pt x="186" y="216"/>
                    </a:lnTo>
                    <a:lnTo>
                      <a:pt x="190" y="217"/>
                    </a:lnTo>
                    <a:lnTo>
                      <a:pt x="196" y="218"/>
                    </a:lnTo>
                    <a:lnTo>
                      <a:pt x="200" y="219"/>
                    </a:lnTo>
                    <a:lnTo>
                      <a:pt x="203" y="221"/>
                    </a:lnTo>
                    <a:lnTo>
                      <a:pt x="211" y="226"/>
                    </a:lnTo>
                    <a:lnTo>
                      <a:pt x="219" y="232"/>
                    </a:lnTo>
                    <a:lnTo>
                      <a:pt x="226" y="238"/>
                    </a:lnTo>
                    <a:lnTo>
                      <a:pt x="234" y="243"/>
                    </a:lnTo>
                    <a:lnTo>
                      <a:pt x="238" y="245"/>
                    </a:lnTo>
                    <a:lnTo>
                      <a:pt x="243" y="246"/>
                    </a:lnTo>
                    <a:lnTo>
                      <a:pt x="247" y="247"/>
                    </a:lnTo>
                    <a:lnTo>
                      <a:pt x="253" y="247"/>
                    </a:lnTo>
                    <a:lnTo>
                      <a:pt x="253" y="204"/>
                    </a:lnTo>
                    <a:lnTo>
                      <a:pt x="232" y="206"/>
                    </a:lnTo>
                    <a:lnTo>
                      <a:pt x="212" y="207"/>
                    </a:lnTo>
                    <a:lnTo>
                      <a:pt x="208" y="207"/>
                    </a:lnTo>
                    <a:lnTo>
                      <a:pt x="204" y="207"/>
                    </a:lnTo>
                    <a:lnTo>
                      <a:pt x="201" y="206"/>
                    </a:lnTo>
                    <a:lnTo>
                      <a:pt x="198" y="204"/>
                    </a:lnTo>
                    <a:lnTo>
                      <a:pt x="196" y="202"/>
                    </a:lnTo>
                    <a:lnTo>
                      <a:pt x="193" y="200"/>
                    </a:lnTo>
                    <a:lnTo>
                      <a:pt x="192" y="196"/>
                    </a:lnTo>
                    <a:lnTo>
                      <a:pt x="192" y="192"/>
                    </a:lnTo>
                    <a:lnTo>
                      <a:pt x="193" y="188"/>
                    </a:lnTo>
                    <a:lnTo>
                      <a:pt x="194" y="184"/>
                    </a:lnTo>
                    <a:lnTo>
                      <a:pt x="197" y="181"/>
                    </a:lnTo>
                    <a:lnTo>
                      <a:pt x="199" y="179"/>
                    </a:lnTo>
                    <a:lnTo>
                      <a:pt x="205" y="176"/>
                    </a:lnTo>
                    <a:lnTo>
                      <a:pt x="214" y="174"/>
                    </a:lnTo>
                    <a:lnTo>
                      <a:pt x="232" y="172"/>
                    </a:lnTo>
                    <a:lnTo>
                      <a:pt x="246" y="174"/>
                    </a:lnTo>
                    <a:lnTo>
                      <a:pt x="265" y="176"/>
                    </a:lnTo>
                    <a:lnTo>
                      <a:pt x="290" y="180"/>
                    </a:lnTo>
                    <a:lnTo>
                      <a:pt x="315" y="184"/>
                    </a:lnTo>
                    <a:lnTo>
                      <a:pt x="338" y="186"/>
                    </a:lnTo>
                    <a:lnTo>
                      <a:pt x="365" y="186"/>
                    </a:lnTo>
                    <a:lnTo>
                      <a:pt x="386" y="184"/>
                    </a:lnTo>
                    <a:lnTo>
                      <a:pt x="394" y="183"/>
                    </a:lnTo>
                    <a:lnTo>
                      <a:pt x="403" y="181"/>
                    </a:lnTo>
                    <a:lnTo>
                      <a:pt x="411" y="178"/>
                    </a:lnTo>
                    <a:lnTo>
                      <a:pt x="418" y="174"/>
                    </a:lnTo>
                    <a:lnTo>
                      <a:pt x="379" y="172"/>
                    </a:lnTo>
                    <a:lnTo>
                      <a:pt x="344" y="172"/>
                    </a:lnTo>
                    <a:lnTo>
                      <a:pt x="336" y="172"/>
                    </a:lnTo>
                    <a:lnTo>
                      <a:pt x="328" y="171"/>
                    </a:lnTo>
                    <a:lnTo>
                      <a:pt x="322" y="169"/>
                    </a:lnTo>
                    <a:lnTo>
                      <a:pt x="315" y="167"/>
                    </a:lnTo>
                    <a:lnTo>
                      <a:pt x="310" y="164"/>
                    </a:lnTo>
                    <a:lnTo>
                      <a:pt x="305" y="160"/>
                    </a:lnTo>
                    <a:lnTo>
                      <a:pt x="302" y="155"/>
                    </a:lnTo>
                    <a:lnTo>
                      <a:pt x="299" y="149"/>
                    </a:lnTo>
                    <a:lnTo>
                      <a:pt x="309" y="145"/>
                    </a:lnTo>
                    <a:lnTo>
                      <a:pt x="320" y="142"/>
                    </a:lnTo>
                    <a:lnTo>
                      <a:pt x="331" y="140"/>
                    </a:lnTo>
                    <a:lnTo>
                      <a:pt x="345" y="138"/>
                    </a:lnTo>
                    <a:lnTo>
                      <a:pt x="378" y="137"/>
                    </a:lnTo>
                    <a:lnTo>
                      <a:pt x="425" y="137"/>
                    </a:lnTo>
                    <a:lnTo>
                      <a:pt x="426" y="141"/>
                    </a:lnTo>
                    <a:lnTo>
                      <a:pt x="429" y="146"/>
                    </a:lnTo>
                    <a:lnTo>
                      <a:pt x="434" y="150"/>
                    </a:lnTo>
                    <a:lnTo>
                      <a:pt x="438" y="155"/>
                    </a:lnTo>
                    <a:lnTo>
                      <a:pt x="484" y="155"/>
                    </a:lnTo>
                    <a:lnTo>
                      <a:pt x="483" y="146"/>
                    </a:lnTo>
                    <a:lnTo>
                      <a:pt x="481" y="137"/>
                    </a:lnTo>
                    <a:lnTo>
                      <a:pt x="479" y="130"/>
                    </a:lnTo>
                    <a:lnTo>
                      <a:pt x="478" y="124"/>
                    </a:lnTo>
                    <a:lnTo>
                      <a:pt x="645" y="124"/>
                    </a:lnTo>
                    <a:lnTo>
                      <a:pt x="648" y="109"/>
                    </a:lnTo>
                    <a:lnTo>
                      <a:pt x="651" y="101"/>
                    </a:lnTo>
                    <a:lnTo>
                      <a:pt x="657" y="95"/>
                    </a:lnTo>
                    <a:lnTo>
                      <a:pt x="664" y="87"/>
                    </a:lnTo>
                    <a:lnTo>
                      <a:pt x="653" y="91"/>
                    </a:lnTo>
                    <a:lnTo>
                      <a:pt x="638" y="99"/>
                    </a:lnTo>
                    <a:lnTo>
                      <a:pt x="622" y="108"/>
                    </a:lnTo>
                    <a:lnTo>
                      <a:pt x="611" y="111"/>
                    </a:lnTo>
                    <a:lnTo>
                      <a:pt x="589" y="110"/>
                    </a:lnTo>
                    <a:lnTo>
                      <a:pt x="556" y="108"/>
                    </a:lnTo>
                    <a:lnTo>
                      <a:pt x="522" y="106"/>
                    </a:lnTo>
                    <a:lnTo>
                      <a:pt x="491" y="105"/>
                    </a:lnTo>
                    <a:lnTo>
                      <a:pt x="476" y="107"/>
                    </a:lnTo>
                    <a:lnTo>
                      <a:pt x="449" y="111"/>
                    </a:lnTo>
                    <a:lnTo>
                      <a:pt x="414" y="115"/>
                    </a:lnTo>
                    <a:lnTo>
                      <a:pt x="376" y="119"/>
                    </a:lnTo>
                    <a:lnTo>
                      <a:pt x="355" y="120"/>
                    </a:lnTo>
                    <a:lnTo>
                      <a:pt x="333" y="119"/>
                    </a:lnTo>
                    <a:lnTo>
                      <a:pt x="312" y="116"/>
                    </a:lnTo>
                    <a:lnTo>
                      <a:pt x="291" y="113"/>
                    </a:lnTo>
                    <a:lnTo>
                      <a:pt x="281" y="111"/>
                    </a:lnTo>
                    <a:lnTo>
                      <a:pt x="271" y="108"/>
                    </a:lnTo>
                    <a:lnTo>
                      <a:pt x="261" y="105"/>
                    </a:lnTo>
                    <a:lnTo>
                      <a:pt x="253" y="101"/>
                    </a:lnTo>
                    <a:lnTo>
                      <a:pt x="244" y="97"/>
                    </a:lnTo>
                    <a:lnTo>
                      <a:pt x="235" y="92"/>
                    </a:lnTo>
                    <a:lnTo>
                      <a:pt x="226" y="87"/>
                    </a:lnTo>
                    <a:lnTo>
                      <a:pt x="219" y="81"/>
                    </a:lnTo>
                    <a:lnTo>
                      <a:pt x="219" y="80"/>
                    </a:lnTo>
                    <a:lnTo>
                      <a:pt x="221" y="79"/>
                    </a:lnTo>
                    <a:lnTo>
                      <a:pt x="223" y="78"/>
                    </a:lnTo>
                    <a:lnTo>
                      <a:pt x="227" y="76"/>
                    </a:lnTo>
                    <a:lnTo>
                      <a:pt x="238" y="74"/>
                    </a:lnTo>
                    <a:lnTo>
                      <a:pt x="253" y="71"/>
                    </a:lnTo>
                    <a:lnTo>
                      <a:pt x="290" y="66"/>
                    </a:lnTo>
                    <a:lnTo>
                      <a:pt x="334" y="60"/>
                    </a:lnTo>
                    <a:lnTo>
                      <a:pt x="378" y="55"/>
                    </a:lnTo>
                    <a:lnTo>
                      <a:pt x="417" y="50"/>
                    </a:lnTo>
                    <a:lnTo>
                      <a:pt x="446" y="47"/>
                    </a:lnTo>
                    <a:lnTo>
                      <a:pt x="458" y="44"/>
                    </a:lnTo>
                    <a:lnTo>
                      <a:pt x="545" y="44"/>
                    </a:lnTo>
                    <a:lnTo>
                      <a:pt x="591" y="32"/>
                    </a:lnTo>
                    <a:lnTo>
                      <a:pt x="605" y="33"/>
                    </a:lnTo>
                    <a:lnTo>
                      <a:pt x="618" y="32"/>
                    </a:lnTo>
                    <a:lnTo>
                      <a:pt x="631" y="31"/>
                    </a:lnTo>
                    <a:lnTo>
                      <a:pt x="642" y="28"/>
                    </a:lnTo>
                    <a:lnTo>
                      <a:pt x="653" y="25"/>
                    </a:lnTo>
                    <a:lnTo>
                      <a:pt x="664" y="22"/>
                    </a:lnTo>
                    <a:lnTo>
                      <a:pt x="674" y="20"/>
                    </a:lnTo>
                    <a:lnTo>
                      <a:pt x="684" y="20"/>
                    </a:lnTo>
                    <a:lnTo>
                      <a:pt x="707" y="21"/>
                    </a:lnTo>
                    <a:lnTo>
                      <a:pt x="723" y="23"/>
                    </a:lnTo>
                    <a:lnTo>
                      <a:pt x="737" y="25"/>
                    </a:lnTo>
                    <a:lnTo>
                      <a:pt x="757" y="26"/>
                    </a:lnTo>
                    <a:lnTo>
                      <a:pt x="764" y="2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8" name="Freeform 418">
                <a:extLst>
                  <a:ext uri="{FF2B5EF4-FFF2-40B4-BE49-F238E27FC236}">
                    <a16:creationId xmlns:a16="http://schemas.microsoft.com/office/drawing/2014/main" id="{0743FFA7-5CF3-AB4F-A173-8C44BFBD1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" y="1660"/>
                <a:ext cx="51" cy="38"/>
              </a:xfrm>
              <a:custGeom>
                <a:avLst/>
                <a:gdLst>
                  <a:gd name="T0" fmla="*/ 0 w 160"/>
                  <a:gd name="T1" fmla="*/ 0 h 117"/>
                  <a:gd name="T2" fmla="*/ 0 w 160"/>
                  <a:gd name="T3" fmla="*/ 3 h 117"/>
                  <a:gd name="T4" fmla="*/ 1 w 160"/>
                  <a:gd name="T5" fmla="*/ 6 h 117"/>
                  <a:gd name="T6" fmla="*/ 3 w 160"/>
                  <a:gd name="T7" fmla="*/ 9 h 117"/>
                  <a:gd name="T8" fmla="*/ 5 w 160"/>
                  <a:gd name="T9" fmla="*/ 13 h 117"/>
                  <a:gd name="T10" fmla="*/ 7 w 160"/>
                  <a:gd name="T11" fmla="*/ 16 h 117"/>
                  <a:gd name="T12" fmla="*/ 10 w 160"/>
                  <a:gd name="T13" fmla="*/ 19 h 117"/>
                  <a:gd name="T14" fmla="*/ 13 w 160"/>
                  <a:gd name="T15" fmla="*/ 22 h 117"/>
                  <a:gd name="T16" fmla="*/ 16 w 160"/>
                  <a:gd name="T17" fmla="*/ 25 h 117"/>
                  <a:gd name="T18" fmla="*/ 20 w 160"/>
                  <a:gd name="T19" fmla="*/ 28 h 117"/>
                  <a:gd name="T20" fmla="*/ 23 w 160"/>
                  <a:gd name="T21" fmla="*/ 30 h 117"/>
                  <a:gd name="T22" fmla="*/ 27 w 160"/>
                  <a:gd name="T23" fmla="*/ 32 h 117"/>
                  <a:gd name="T24" fmla="*/ 30 w 160"/>
                  <a:gd name="T25" fmla="*/ 34 h 117"/>
                  <a:gd name="T26" fmla="*/ 34 w 160"/>
                  <a:gd name="T27" fmla="*/ 36 h 117"/>
                  <a:gd name="T28" fmla="*/ 37 w 160"/>
                  <a:gd name="T29" fmla="*/ 37 h 117"/>
                  <a:gd name="T30" fmla="*/ 40 w 160"/>
                  <a:gd name="T31" fmla="*/ 38 h 117"/>
                  <a:gd name="T32" fmla="*/ 42 w 160"/>
                  <a:gd name="T33" fmla="*/ 38 h 117"/>
                  <a:gd name="T34" fmla="*/ 44 w 160"/>
                  <a:gd name="T35" fmla="*/ 38 h 117"/>
                  <a:gd name="T36" fmla="*/ 47 w 160"/>
                  <a:gd name="T37" fmla="*/ 37 h 117"/>
                  <a:gd name="T38" fmla="*/ 49 w 160"/>
                  <a:gd name="T39" fmla="*/ 36 h 117"/>
                  <a:gd name="T40" fmla="*/ 51 w 160"/>
                  <a:gd name="T41" fmla="*/ 34 h 117"/>
                  <a:gd name="T42" fmla="*/ 48 w 160"/>
                  <a:gd name="T43" fmla="*/ 30 h 117"/>
                  <a:gd name="T44" fmla="*/ 45 w 160"/>
                  <a:gd name="T45" fmla="*/ 26 h 117"/>
                  <a:gd name="T46" fmla="*/ 44 w 160"/>
                  <a:gd name="T47" fmla="*/ 24 h 117"/>
                  <a:gd name="T48" fmla="*/ 43 w 160"/>
                  <a:gd name="T49" fmla="*/ 21 h 117"/>
                  <a:gd name="T50" fmla="*/ 42 w 160"/>
                  <a:gd name="T51" fmla="*/ 19 h 117"/>
                  <a:gd name="T52" fmla="*/ 42 w 160"/>
                  <a:gd name="T53" fmla="*/ 16 h 117"/>
                  <a:gd name="T54" fmla="*/ 40 w 160"/>
                  <a:gd name="T55" fmla="*/ 16 h 117"/>
                  <a:gd name="T56" fmla="*/ 38 w 160"/>
                  <a:gd name="T57" fmla="*/ 15 h 117"/>
                  <a:gd name="T58" fmla="*/ 34 w 160"/>
                  <a:gd name="T59" fmla="*/ 13 h 117"/>
                  <a:gd name="T60" fmla="*/ 31 w 160"/>
                  <a:gd name="T61" fmla="*/ 11 h 117"/>
                  <a:gd name="T62" fmla="*/ 28 w 160"/>
                  <a:gd name="T63" fmla="*/ 9 h 117"/>
                  <a:gd name="T64" fmla="*/ 25 w 160"/>
                  <a:gd name="T65" fmla="*/ 7 h 117"/>
                  <a:gd name="T66" fmla="*/ 24 w 160"/>
                  <a:gd name="T67" fmla="*/ 6 h 117"/>
                  <a:gd name="T68" fmla="*/ 23 w 160"/>
                  <a:gd name="T69" fmla="*/ 4 h 117"/>
                  <a:gd name="T70" fmla="*/ 22 w 160"/>
                  <a:gd name="T71" fmla="*/ 3 h 117"/>
                  <a:gd name="T72" fmla="*/ 21 w 160"/>
                  <a:gd name="T73" fmla="*/ 2 h 117"/>
                  <a:gd name="T74" fmla="*/ 19 w 160"/>
                  <a:gd name="T75" fmla="*/ 2 h 117"/>
                  <a:gd name="T76" fmla="*/ 17 w 160"/>
                  <a:gd name="T77" fmla="*/ 2 h 117"/>
                  <a:gd name="T78" fmla="*/ 14 w 160"/>
                  <a:gd name="T79" fmla="*/ 1 h 117"/>
                  <a:gd name="T80" fmla="*/ 11 w 160"/>
                  <a:gd name="T81" fmla="*/ 0 h 117"/>
                  <a:gd name="T82" fmla="*/ 0 w 160"/>
                  <a:gd name="T83" fmla="*/ 0 h 11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60" h="117">
                    <a:moveTo>
                      <a:pt x="0" y="0"/>
                    </a:moveTo>
                    <a:lnTo>
                      <a:pt x="1" y="10"/>
                    </a:lnTo>
                    <a:lnTo>
                      <a:pt x="4" y="19"/>
                    </a:lnTo>
                    <a:lnTo>
                      <a:pt x="9" y="29"/>
                    </a:lnTo>
                    <a:lnTo>
                      <a:pt x="15" y="39"/>
                    </a:lnTo>
                    <a:lnTo>
                      <a:pt x="22" y="48"/>
                    </a:lnTo>
                    <a:lnTo>
                      <a:pt x="31" y="59"/>
                    </a:lnTo>
                    <a:lnTo>
                      <a:pt x="41" y="68"/>
                    </a:lnTo>
                    <a:lnTo>
                      <a:pt x="51" y="77"/>
                    </a:lnTo>
                    <a:lnTo>
                      <a:pt x="62" y="85"/>
                    </a:lnTo>
                    <a:lnTo>
                      <a:pt x="73" y="93"/>
                    </a:lnTo>
                    <a:lnTo>
                      <a:pt x="84" y="99"/>
                    </a:lnTo>
                    <a:lnTo>
                      <a:pt x="95" y="105"/>
                    </a:lnTo>
                    <a:lnTo>
                      <a:pt x="106" y="111"/>
                    </a:lnTo>
                    <a:lnTo>
                      <a:pt x="116" y="114"/>
                    </a:lnTo>
                    <a:lnTo>
                      <a:pt x="124" y="117"/>
                    </a:lnTo>
                    <a:lnTo>
                      <a:pt x="133" y="117"/>
                    </a:lnTo>
                    <a:lnTo>
                      <a:pt x="139" y="116"/>
                    </a:lnTo>
                    <a:lnTo>
                      <a:pt x="146" y="113"/>
                    </a:lnTo>
                    <a:lnTo>
                      <a:pt x="153" y="110"/>
                    </a:lnTo>
                    <a:lnTo>
                      <a:pt x="160" y="104"/>
                    </a:lnTo>
                    <a:lnTo>
                      <a:pt x="150" y="91"/>
                    </a:lnTo>
                    <a:lnTo>
                      <a:pt x="141" y="79"/>
                    </a:lnTo>
                    <a:lnTo>
                      <a:pt x="138" y="73"/>
                    </a:lnTo>
                    <a:lnTo>
                      <a:pt x="135" y="66"/>
                    </a:lnTo>
                    <a:lnTo>
                      <a:pt x="133" y="58"/>
                    </a:lnTo>
                    <a:lnTo>
                      <a:pt x="133" y="49"/>
                    </a:lnTo>
                    <a:lnTo>
                      <a:pt x="127" y="48"/>
                    </a:lnTo>
                    <a:lnTo>
                      <a:pt x="118" y="45"/>
                    </a:lnTo>
                    <a:lnTo>
                      <a:pt x="108" y="40"/>
                    </a:lnTo>
                    <a:lnTo>
                      <a:pt x="97" y="34"/>
                    </a:lnTo>
                    <a:lnTo>
                      <a:pt x="87" y="28"/>
                    </a:lnTo>
                    <a:lnTo>
                      <a:pt x="77" y="21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68" y="10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2" y="6"/>
                    </a:lnTo>
                    <a:lnTo>
                      <a:pt x="43" y="4"/>
                    </a:lnTo>
                    <a:lnTo>
                      <a:pt x="33" y="0"/>
                    </a:lnTo>
                    <a:lnTo>
                      <a:pt x="0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89" name="Freeform 419">
                <a:extLst>
                  <a:ext uri="{FF2B5EF4-FFF2-40B4-BE49-F238E27FC236}">
                    <a16:creationId xmlns:a16="http://schemas.microsoft.com/office/drawing/2014/main" id="{718C5B8C-7378-5F45-87FC-4ED4BCEF9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" y="1592"/>
                <a:ext cx="26" cy="46"/>
              </a:xfrm>
              <a:custGeom>
                <a:avLst/>
                <a:gdLst>
                  <a:gd name="T0" fmla="*/ 13 w 80"/>
                  <a:gd name="T1" fmla="*/ 40 h 141"/>
                  <a:gd name="T2" fmla="*/ 26 w 80"/>
                  <a:gd name="T3" fmla="*/ 12 h 141"/>
                  <a:gd name="T4" fmla="*/ 26 w 80"/>
                  <a:gd name="T5" fmla="*/ 6 h 141"/>
                  <a:gd name="T6" fmla="*/ 22 w 80"/>
                  <a:gd name="T7" fmla="*/ 6 h 141"/>
                  <a:gd name="T8" fmla="*/ 19 w 80"/>
                  <a:gd name="T9" fmla="*/ 5 h 141"/>
                  <a:gd name="T10" fmla="*/ 17 w 80"/>
                  <a:gd name="T11" fmla="*/ 5 h 141"/>
                  <a:gd name="T12" fmla="*/ 15 w 80"/>
                  <a:gd name="T13" fmla="*/ 4 h 141"/>
                  <a:gd name="T14" fmla="*/ 14 w 80"/>
                  <a:gd name="T15" fmla="*/ 3 h 141"/>
                  <a:gd name="T16" fmla="*/ 14 w 80"/>
                  <a:gd name="T17" fmla="*/ 2 h 141"/>
                  <a:gd name="T18" fmla="*/ 13 w 80"/>
                  <a:gd name="T19" fmla="*/ 1 h 141"/>
                  <a:gd name="T20" fmla="*/ 13 w 80"/>
                  <a:gd name="T21" fmla="*/ 0 h 141"/>
                  <a:gd name="T22" fmla="*/ 0 w 80"/>
                  <a:gd name="T23" fmla="*/ 0 h 141"/>
                  <a:gd name="T24" fmla="*/ 0 w 80"/>
                  <a:gd name="T25" fmla="*/ 8 h 141"/>
                  <a:gd name="T26" fmla="*/ 0 w 80"/>
                  <a:gd name="T27" fmla="*/ 13 h 141"/>
                  <a:gd name="T28" fmla="*/ 0 w 80"/>
                  <a:gd name="T29" fmla="*/ 17 h 141"/>
                  <a:gd name="T30" fmla="*/ 0 w 80"/>
                  <a:gd name="T31" fmla="*/ 20 h 141"/>
                  <a:gd name="T32" fmla="*/ 0 w 80"/>
                  <a:gd name="T33" fmla="*/ 23 h 141"/>
                  <a:gd name="T34" fmla="*/ 1 w 80"/>
                  <a:gd name="T35" fmla="*/ 25 h 141"/>
                  <a:gd name="T36" fmla="*/ 2 w 80"/>
                  <a:gd name="T37" fmla="*/ 29 h 141"/>
                  <a:gd name="T38" fmla="*/ 4 w 80"/>
                  <a:gd name="T39" fmla="*/ 32 h 141"/>
                  <a:gd name="T40" fmla="*/ 7 w 80"/>
                  <a:gd name="T41" fmla="*/ 39 h 141"/>
                  <a:gd name="T42" fmla="*/ 9 w 80"/>
                  <a:gd name="T43" fmla="*/ 46 h 141"/>
                  <a:gd name="T44" fmla="*/ 10 w 80"/>
                  <a:gd name="T45" fmla="*/ 44 h 141"/>
                  <a:gd name="T46" fmla="*/ 11 w 80"/>
                  <a:gd name="T47" fmla="*/ 42 h 141"/>
                  <a:gd name="T48" fmla="*/ 11 w 80"/>
                  <a:gd name="T49" fmla="*/ 41 h 141"/>
                  <a:gd name="T50" fmla="*/ 12 w 80"/>
                  <a:gd name="T51" fmla="*/ 41 h 141"/>
                  <a:gd name="T52" fmla="*/ 12 w 80"/>
                  <a:gd name="T53" fmla="*/ 40 h 141"/>
                  <a:gd name="T54" fmla="*/ 13 w 80"/>
                  <a:gd name="T55" fmla="*/ 40 h 1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0" h="141">
                    <a:moveTo>
                      <a:pt x="40" y="123"/>
                    </a:moveTo>
                    <a:lnTo>
                      <a:pt x="80" y="36"/>
                    </a:lnTo>
                    <a:lnTo>
                      <a:pt x="80" y="18"/>
                    </a:lnTo>
                    <a:lnTo>
                      <a:pt x="68" y="17"/>
                    </a:lnTo>
                    <a:lnTo>
                      <a:pt x="59" y="16"/>
                    </a:lnTo>
                    <a:lnTo>
                      <a:pt x="53" y="14"/>
                    </a:lnTo>
                    <a:lnTo>
                      <a:pt x="47" y="11"/>
                    </a:lnTo>
                    <a:lnTo>
                      <a:pt x="44" y="8"/>
                    </a:lnTo>
                    <a:lnTo>
                      <a:pt x="42" y="5"/>
                    </a:lnTo>
                    <a:lnTo>
                      <a:pt x="41" y="2"/>
                    </a:lnTo>
                    <a:lnTo>
                      <a:pt x="40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0" y="40"/>
                    </a:lnTo>
                    <a:lnTo>
                      <a:pt x="0" y="52"/>
                    </a:lnTo>
                    <a:lnTo>
                      <a:pt x="0" y="61"/>
                    </a:lnTo>
                    <a:lnTo>
                      <a:pt x="1" y="69"/>
                    </a:lnTo>
                    <a:lnTo>
                      <a:pt x="3" y="78"/>
                    </a:lnTo>
                    <a:lnTo>
                      <a:pt x="7" y="88"/>
                    </a:lnTo>
                    <a:lnTo>
                      <a:pt x="11" y="99"/>
                    </a:lnTo>
                    <a:lnTo>
                      <a:pt x="20" y="121"/>
                    </a:lnTo>
                    <a:lnTo>
                      <a:pt x="27" y="141"/>
                    </a:lnTo>
                    <a:lnTo>
                      <a:pt x="31" y="135"/>
                    </a:lnTo>
                    <a:lnTo>
                      <a:pt x="33" y="129"/>
                    </a:lnTo>
                    <a:lnTo>
                      <a:pt x="34" y="127"/>
                    </a:lnTo>
                    <a:lnTo>
                      <a:pt x="36" y="125"/>
                    </a:lnTo>
                    <a:lnTo>
                      <a:pt x="38" y="123"/>
                    </a:lnTo>
                    <a:lnTo>
                      <a:pt x="40" y="12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0" name="Freeform 420">
                <a:extLst>
                  <a:ext uri="{FF2B5EF4-FFF2-40B4-BE49-F238E27FC236}">
                    <a16:creationId xmlns:a16="http://schemas.microsoft.com/office/drawing/2014/main" id="{9F9EFA3B-0F0E-D643-8474-9BA1F9C5B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" y="1383"/>
                <a:ext cx="83" cy="41"/>
              </a:xfrm>
              <a:custGeom>
                <a:avLst/>
                <a:gdLst>
                  <a:gd name="T0" fmla="*/ 0 w 259"/>
                  <a:gd name="T1" fmla="*/ 31 h 124"/>
                  <a:gd name="T2" fmla="*/ 0 w 259"/>
                  <a:gd name="T3" fmla="*/ 32 h 124"/>
                  <a:gd name="T4" fmla="*/ 1 w 259"/>
                  <a:gd name="T5" fmla="*/ 33 h 124"/>
                  <a:gd name="T6" fmla="*/ 1 w 259"/>
                  <a:gd name="T7" fmla="*/ 34 h 124"/>
                  <a:gd name="T8" fmla="*/ 2 w 259"/>
                  <a:gd name="T9" fmla="*/ 35 h 124"/>
                  <a:gd name="T10" fmla="*/ 4 w 259"/>
                  <a:gd name="T11" fmla="*/ 37 h 124"/>
                  <a:gd name="T12" fmla="*/ 7 w 259"/>
                  <a:gd name="T13" fmla="*/ 38 h 124"/>
                  <a:gd name="T14" fmla="*/ 10 w 259"/>
                  <a:gd name="T15" fmla="*/ 40 h 124"/>
                  <a:gd name="T16" fmla="*/ 13 w 259"/>
                  <a:gd name="T17" fmla="*/ 40 h 124"/>
                  <a:gd name="T18" fmla="*/ 16 w 259"/>
                  <a:gd name="T19" fmla="*/ 41 h 124"/>
                  <a:gd name="T20" fmla="*/ 19 w 259"/>
                  <a:gd name="T21" fmla="*/ 41 h 124"/>
                  <a:gd name="T22" fmla="*/ 22 w 259"/>
                  <a:gd name="T23" fmla="*/ 41 h 124"/>
                  <a:gd name="T24" fmla="*/ 24 w 259"/>
                  <a:gd name="T25" fmla="*/ 41 h 124"/>
                  <a:gd name="T26" fmla="*/ 26 w 259"/>
                  <a:gd name="T27" fmla="*/ 40 h 124"/>
                  <a:gd name="T28" fmla="*/ 28 w 259"/>
                  <a:gd name="T29" fmla="*/ 40 h 124"/>
                  <a:gd name="T30" fmla="*/ 31 w 259"/>
                  <a:gd name="T31" fmla="*/ 38 h 124"/>
                  <a:gd name="T32" fmla="*/ 34 w 259"/>
                  <a:gd name="T33" fmla="*/ 36 h 124"/>
                  <a:gd name="T34" fmla="*/ 37 w 259"/>
                  <a:gd name="T35" fmla="*/ 34 h 124"/>
                  <a:gd name="T36" fmla="*/ 40 w 259"/>
                  <a:gd name="T37" fmla="*/ 32 h 124"/>
                  <a:gd name="T38" fmla="*/ 42 w 259"/>
                  <a:gd name="T39" fmla="*/ 32 h 124"/>
                  <a:gd name="T40" fmla="*/ 44 w 259"/>
                  <a:gd name="T41" fmla="*/ 31 h 124"/>
                  <a:gd name="T42" fmla="*/ 46 w 259"/>
                  <a:gd name="T43" fmla="*/ 31 h 124"/>
                  <a:gd name="T44" fmla="*/ 49 w 259"/>
                  <a:gd name="T45" fmla="*/ 31 h 124"/>
                  <a:gd name="T46" fmla="*/ 52 w 259"/>
                  <a:gd name="T47" fmla="*/ 31 h 124"/>
                  <a:gd name="T48" fmla="*/ 55 w 259"/>
                  <a:gd name="T49" fmla="*/ 32 h 124"/>
                  <a:gd name="T50" fmla="*/ 58 w 259"/>
                  <a:gd name="T51" fmla="*/ 33 h 124"/>
                  <a:gd name="T52" fmla="*/ 60 w 259"/>
                  <a:gd name="T53" fmla="*/ 34 h 124"/>
                  <a:gd name="T54" fmla="*/ 65 w 259"/>
                  <a:gd name="T55" fmla="*/ 37 h 124"/>
                  <a:gd name="T56" fmla="*/ 70 w 259"/>
                  <a:gd name="T57" fmla="*/ 39 h 124"/>
                  <a:gd name="T58" fmla="*/ 83 w 259"/>
                  <a:gd name="T59" fmla="*/ 39 h 124"/>
                  <a:gd name="T60" fmla="*/ 83 w 259"/>
                  <a:gd name="T61" fmla="*/ 33 h 124"/>
                  <a:gd name="T62" fmla="*/ 81 w 259"/>
                  <a:gd name="T63" fmla="*/ 32 h 124"/>
                  <a:gd name="T64" fmla="*/ 78 w 259"/>
                  <a:gd name="T65" fmla="*/ 32 h 124"/>
                  <a:gd name="T66" fmla="*/ 76 w 259"/>
                  <a:gd name="T67" fmla="*/ 31 h 124"/>
                  <a:gd name="T68" fmla="*/ 72 w 259"/>
                  <a:gd name="T69" fmla="*/ 31 h 124"/>
                  <a:gd name="T70" fmla="*/ 74 w 259"/>
                  <a:gd name="T71" fmla="*/ 28 h 124"/>
                  <a:gd name="T72" fmla="*/ 76 w 259"/>
                  <a:gd name="T73" fmla="*/ 26 h 124"/>
                  <a:gd name="T74" fmla="*/ 77 w 259"/>
                  <a:gd name="T75" fmla="*/ 24 h 124"/>
                  <a:gd name="T76" fmla="*/ 79 w 259"/>
                  <a:gd name="T77" fmla="*/ 23 h 124"/>
                  <a:gd name="T78" fmla="*/ 76 w 259"/>
                  <a:gd name="T79" fmla="*/ 20 h 124"/>
                  <a:gd name="T80" fmla="*/ 74 w 259"/>
                  <a:gd name="T81" fmla="*/ 19 h 124"/>
                  <a:gd name="T82" fmla="*/ 71 w 259"/>
                  <a:gd name="T83" fmla="*/ 17 h 124"/>
                  <a:gd name="T84" fmla="*/ 69 w 259"/>
                  <a:gd name="T85" fmla="*/ 15 h 124"/>
                  <a:gd name="T86" fmla="*/ 63 w 259"/>
                  <a:gd name="T87" fmla="*/ 12 h 124"/>
                  <a:gd name="T88" fmla="*/ 58 w 259"/>
                  <a:gd name="T89" fmla="*/ 10 h 124"/>
                  <a:gd name="T90" fmla="*/ 53 w 259"/>
                  <a:gd name="T91" fmla="*/ 8 h 124"/>
                  <a:gd name="T92" fmla="*/ 49 w 259"/>
                  <a:gd name="T93" fmla="*/ 6 h 124"/>
                  <a:gd name="T94" fmla="*/ 47 w 259"/>
                  <a:gd name="T95" fmla="*/ 4 h 124"/>
                  <a:gd name="T96" fmla="*/ 45 w 259"/>
                  <a:gd name="T97" fmla="*/ 3 h 124"/>
                  <a:gd name="T98" fmla="*/ 44 w 259"/>
                  <a:gd name="T99" fmla="*/ 2 h 124"/>
                  <a:gd name="T100" fmla="*/ 42 w 259"/>
                  <a:gd name="T101" fmla="*/ 0 h 124"/>
                  <a:gd name="T102" fmla="*/ 40 w 259"/>
                  <a:gd name="T103" fmla="*/ 1 h 124"/>
                  <a:gd name="T104" fmla="*/ 37 w 259"/>
                  <a:gd name="T105" fmla="*/ 2 h 124"/>
                  <a:gd name="T106" fmla="*/ 34 w 259"/>
                  <a:gd name="T107" fmla="*/ 4 h 124"/>
                  <a:gd name="T108" fmla="*/ 30 w 259"/>
                  <a:gd name="T109" fmla="*/ 6 h 124"/>
                  <a:gd name="T110" fmla="*/ 24 w 259"/>
                  <a:gd name="T111" fmla="*/ 10 h 124"/>
                  <a:gd name="T112" fmla="*/ 18 w 259"/>
                  <a:gd name="T113" fmla="*/ 14 h 124"/>
                  <a:gd name="T114" fmla="*/ 12 w 259"/>
                  <a:gd name="T115" fmla="*/ 19 h 124"/>
                  <a:gd name="T116" fmla="*/ 7 w 259"/>
                  <a:gd name="T117" fmla="*/ 23 h 124"/>
                  <a:gd name="T118" fmla="*/ 3 w 259"/>
                  <a:gd name="T119" fmla="*/ 27 h 124"/>
                  <a:gd name="T120" fmla="*/ 0 w 259"/>
                  <a:gd name="T121" fmla="*/ 31 h 12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59" h="124">
                    <a:moveTo>
                      <a:pt x="0" y="93"/>
                    </a:moveTo>
                    <a:lnTo>
                      <a:pt x="0" y="96"/>
                    </a:lnTo>
                    <a:lnTo>
                      <a:pt x="2" y="100"/>
                    </a:lnTo>
                    <a:lnTo>
                      <a:pt x="4" y="103"/>
                    </a:lnTo>
                    <a:lnTo>
                      <a:pt x="6" y="106"/>
                    </a:lnTo>
                    <a:lnTo>
                      <a:pt x="14" y="111"/>
                    </a:lnTo>
                    <a:lnTo>
                      <a:pt x="23" y="115"/>
                    </a:lnTo>
                    <a:lnTo>
                      <a:pt x="31" y="120"/>
                    </a:lnTo>
                    <a:lnTo>
                      <a:pt x="41" y="122"/>
                    </a:lnTo>
                    <a:lnTo>
                      <a:pt x="51" y="124"/>
                    </a:lnTo>
                    <a:lnTo>
                      <a:pt x="60" y="124"/>
                    </a:lnTo>
                    <a:lnTo>
                      <a:pt x="68" y="124"/>
                    </a:lnTo>
                    <a:lnTo>
                      <a:pt x="75" y="123"/>
                    </a:lnTo>
                    <a:lnTo>
                      <a:pt x="81" y="122"/>
                    </a:lnTo>
                    <a:lnTo>
                      <a:pt x="87" y="120"/>
                    </a:lnTo>
                    <a:lnTo>
                      <a:pt x="97" y="114"/>
                    </a:lnTo>
                    <a:lnTo>
                      <a:pt x="106" y="108"/>
                    </a:lnTo>
                    <a:lnTo>
                      <a:pt x="115" y="103"/>
                    </a:lnTo>
                    <a:lnTo>
                      <a:pt x="125" y="98"/>
                    </a:lnTo>
                    <a:lnTo>
                      <a:pt x="130" y="96"/>
                    </a:lnTo>
                    <a:lnTo>
                      <a:pt x="137" y="94"/>
                    </a:lnTo>
                    <a:lnTo>
                      <a:pt x="145" y="93"/>
                    </a:lnTo>
                    <a:lnTo>
                      <a:pt x="152" y="93"/>
                    </a:lnTo>
                    <a:lnTo>
                      <a:pt x="162" y="94"/>
                    </a:lnTo>
                    <a:lnTo>
                      <a:pt x="171" y="96"/>
                    </a:lnTo>
                    <a:lnTo>
                      <a:pt x="180" y="99"/>
                    </a:lnTo>
                    <a:lnTo>
                      <a:pt x="188" y="103"/>
                    </a:lnTo>
                    <a:lnTo>
                      <a:pt x="204" y="111"/>
                    </a:lnTo>
                    <a:lnTo>
                      <a:pt x="219" y="117"/>
                    </a:lnTo>
                    <a:lnTo>
                      <a:pt x="259" y="117"/>
                    </a:lnTo>
                    <a:lnTo>
                      <a:pt x="259" y="99"/>
                    </a:lnTo>
                    <a:lnTo>
                      <a:pt x="252" y="98"/>
                    </a:lnTo>
                    <a:lnTo>
                      <a:pt x="244" y="96"/>
                    </a:lnTo>
                    <a:lnTo>
                      <a:pt x="236" y="94"/>
                    </a:lnTo>
                    <a:lnTo>
                      <a:pt x="226" y="93"/>
                    </a:lnTo>
                    <a:lnTo>
                      <a:pt x="230" y="85"/>
                    </a:lnTo>
                    <a:lnTo>
                      <a:pt x="236" y="79"/>
                    </a:lnTo>
                    <a:lnTo>
                      <a:pt x="240" y="74"/>
                    </a:lnTo>
                    <a:lnTo>
                      <a:pt x="246" y="69"/>
                    </a:lnTo>
                    <a:lnTo>
                      <a:pt x="238" y="61"/>
                    </a:lnTo>
                    <a:lnTo>
                      <a:pt x="230" y="56"/>
                    </a:lnTo>
                    <a:lnTo>
                      <a:pt x="222" y="50"/>
                    </a:lnTo>
                    <a:lnTo>
                      <a:pt x="214" y="46"/>
                    </a:lnTo>
                    <a:lnTo>
                      <a:pt x="197" y="37"/>
                    </a:lnTo>
                    <a:lnTo>
                      <a:pt x="182" y="30"/>
                    </a:lnTo>
                    <a:lnTo>
                      <a:pt x="166" y="23"/>
                    </a:lnTo>
                    <a:lnTo>
                      <a:pt x="153" y="17"/>
                    </a:lnTo>
                    <a:lnTo>
                      <a:pt x="147" y="13"/>
                    </a:lnTo>
                    <a:lnTo>
                      <a:pt x="141" y="10"/>
                    </a:lnTo>
                    <a:lnTo>
                      <a:pt x="137" y="5"/>
                    </a:lnTo>
                    <a:lnTo>
                      <a:pt x="132" y="0"/>
                    </a:lnTo>
                    <a:lnTo>
                      <a:pt x="124" y="3"/>
                    </a:lnTo>
                    <a:lnTo>
                      <a:pt x="114" y="7"/>
                    </a:lnTo>
                    <a:lnTo>
                      <a:pt x="105" y="12"/>
                    </a:lnTo>
                    <a:lnTo>
                      <a:pt x="95" y="17"/>
                    </a:lnTo>
                    <a:lnTo>
                      <a:pt x="75" y="29"/>
                    </a:lnTo>
                    <a:lnTo>
                      <a:pt x="57" y="42"/>
                    </a:lnTo>
                    <a:lnTo>
                      <a:pt x="38" y="56"/>
                    </a:lnTo>
                    <a:lnTo>
                      <a:pt x="23" y="70"/>
                    </a:lnTo>
                    <a:lnTo>
                      <a:pt x="9" y="83"/>
                    </a:lnTo>
                    <a:lnTo>
                      <a:pt x="0" y="9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1" name="Freeform 421">
                <a:extLst>
                  <a:ext uri="{FF2B5EF4-FFF2-40B4-BE49-F238E27FC236}">
                    <a16:creationId xmlns:a16="http://schemas.microsoft.com/office/drawing/2014/main" id="{B4E3CDEA-A458-2E4E-B4EC-E3EECAB47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9" y="1389"/>
                <a:ext cx="38" cy="19"/>
              </a:xfrm>
              <a:custGeom>
                <a:avLst/>
                <a:gdLst>
                  <a:gd name="T0" fmla="*/ 0 w 119"/>
                  <a:gd name="T1" fmla="*/ 11 h 57"/>
                  <a:gd name="T2" fmla="*/ 2 w 119"/>
                  <a:gd name="T3" fmla="*/ 12 h 57"/>
                  <a:gd name="T4" fmla="*/ 4 w 119"/>
                  <a:gd name="T5" fmla="*/ 13 h 57"/>
                  <a:gd name="T6" fmla="*/ 6 w 119"/>
                  <a:gd name="T7" fmla="*/ 14 h 57"/>
                  <a:gd name="T8" fmla="*/ 8 w 119"/>
                  <a:gd name="T9" fmla="*/ 16 h 57"/>
                  <a:gd name="T10" fmla="*/ 10 w 119"/>
                  <a:gd name="T11" fmla="*/ 17 h 57"/>
                  <a:gd name="T12" fmla="*/ 11 w 119"/>
                  <a:gd name="T13" fmla="*/ 18 h 57"/>
                  <a:gd name="T14" fmla="*/ 13 w 119"/>
                  <a:gd name="T15" fmla="*/ 19 h 57"/>
                  <a:gd name="T16" fmla="*/ 15 w 119"/>
                  <a:gd name="T17" fmla="*/ 19 h 57"/>
                  <a:gd name="T18" fmla="*/ 18 w 119"/>
                  <a:gd name="T19" fmla="*/ 19 h 57"/>
                  <a:gd name="T20" fmla="*/ 20 w 119"/>
                  <a:gd name="T21" fmla="*/ 19 h 57"/>
                  <a:gd name="T22" fmla="*/ 22 w 119"/>
                  <a:gd name="T23" fmla="*/ 18 h 57"/>
                  <a:gd name="T24" fmla="*/ 25 w 119"/>
                  <a:gd name="T25" fmla="*/ 18 h 57"/>
                  <a:gd name="T26" fmla="*/ 27 w 119"/>
                  <a:gd name="T27" fmla="*/ 17 h 57"/>
                  <a:gd name="T28" fmla="*/ 28 w 119"/>
                  <a:gd name="T29" fmla="*/ 16 h 57"/>
                  <a:gd name="T30" fmla="*/ 30 w 119"/>
                  <a:gd name="T31" fmla="*/ 15 h 57"/>
                  <a:gd name="T32" fmla="*/ 31 w 119"/>
                  <a:gd name="T33" fmla="*/ 13 h 57"/>
                  <a:gd name="T34" fmla="*/ 34 w 119"/>
                  <a:gd name="T35" fmla="*/ 11 h 57"/>
                  <a:gd name="T36" fmla="*/ 36 w 119"/>
                  <a:gd name="T37" fmla="*/ 8 h 57"/>
                  <a:gd name="T38" fmla="*/ 37 w 119"/>
                  <a:gd name="T39" fmla="*/ 4 h 57"/>
                  <a:gd name="T40" fmla="*/ 38 w 119"/>
                  <a:gd name="T41" fmla="*/ 0 h 57"/>
                  <a:gd name="T42" fmla="*/ 32 w 119"/>
                  <a:gd name="T43" fmla="*/ 0 h 57"/>
                  <a:gd name="T44" fmla="*/ 26 w 119"/>
                  <a:gd name="T45" fmla="*/ 0 h 57"/>
                  <a:gd name="T46" fmla="*/ 20 w 119"/>
                  <a:gd name="T47" fmla="*/ 1 h 57"/>
                  <a:gd name="T48" fmla="*/ 14 w 119"/>
                  <a:gd name="T49" fmla="*/ 2 h 57"/>
                  <a:gd name="T50" fmla="*/ 11 w 119"/>
                  <a:gd name="T51" fmla="*/ 2 h 57"/>
                  <a:gd name="T52" fmla="*/ 9 w 119"/>
                  <a:gd name="T53" fmla="*/ 3 h 57"/>
                  <a:gd name="T54" fmla="*/ 7 w 119"/>
                  <a:gd name="T55" fmla="*/ 4 h 57"/>
                  <a:gd name="T56" fmla="*/ 5 w 119"/>
                  <a:gd name="T57" fmla="*/ 5 h 57"/>
                  <a:gd name="T58" fmla="*/ 3 w 119"/>
                  <a:gd name="T59" fmla="*/ 6 h 57"/>
                  <a:gd name="T60" fmla="*/ 2 w 119"/>
                  <a:gd name="T61" fmla="*/ 8 h 57"/>
                  <a:gd name="T62" fmla="*/ 1 w 119"/>
                  <a:gd name="T63" fmla="*/ 9 h 57"/>
                  <a:gd name="T64" fmla="*/ 0 w 119"/>
                  <a:gd name="T65" fmla="*/ 11 h 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9" h="57">
                    <a:moveTo>
                      <a:pt x="0" y="32"/>
                    </a:moveTo>
                    <a:lnTo>
                      <a:pt x="7" y="35"/>
                    </a:lnTo>
                    <a:lnTo>
                      <a:pt x="14" y="38"/>
                    </a:lnTo>
                    <a:lnTo>
                      <a:pt x="20" y="42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6" y="54"/>
                    </a:lnTo>
                    <a:lnTo>
                      <a:pt x="41" y="56"/>
                    </a:lnTo>
                    <a:lnTo>
                      <a:pt x="47" y="57"/>
                    </a:lnTo>
                    <a:lnTo>
                      <a:pt x="55" y="57"/>
                    </a:lnTo>
                    <a:lnTo>
                      <a:pt x="62" y="56"/>
                    </a:lnTo>
                    <a:lnTo>
                      <a:pt x="70" y="55"/>
                    </a:lnTo>
                    <a:lnTo>
                      <a:pt x="77" y="53"/>
                    </a:lnTo>
                    <a:lnTo>
                      <a:pt x="83" y="50"/>
                    </a:lnTo>
                    <a:lnTo>
                      <a:pt x="89" y="48"/>
                    </a:lnTo>
                    <a:lnTo>
                      <a:pt x="93" y="44"/>
                    </a:lnTo>
                    <a:lnTo>
                      <a:pt x="97" y="40"/>
                    </a:lnTo>
                    <a:lnTo>
                      <a:pt x="106" y="32"/>
                    </a:lnTo>
                    <a:lnTo>
                      <a:pt x="112" y="23"/>
                    </a:lnTo>
                    <a:lnTo>
                      <a:pt x="116" y="13"/>
                    </a:lnTo>
                    <a:lnTo>
                      <a:pt x="119" y="1"/>
                    </a:lnTo>
                    <a:lnTo>
                      <a:pt x="101" y="0"/>
                    </a:lnTo>
                    <a:lnTo>
                      <a:pt x="82" y="0"/>
                    </a:lnTo>
                    <a:lnTo>
                      <a:pt x="63" y="2"/>
                    </a:lnTo>
                    <a:lnTo>
                      <a:pt x="45" y="5"/>
                    </a:lnTo>
                    <a:lnTo>
                      <a:pt x="36" y="7"/>
                    </a:lnTo>
                    <a:lnTo>
                      <a:pt x="28" y="10"/>
                    </a:lnTo>
                    <a:lnTo>
                      <a:pt x="22" y="13"/>
                    </a:lnTo>
                    <a:lnTo>
                      <a:pt x="15" y="16"/>
                    </a:lnTo>
                    <a:lnTo>
                      <a:pt x="10" y="19"/>
                    </a:lnTo>
                    <a:lnTo>
                      <a:pt x="5" y="23"/>
                    </a:lnTo>
                    <a:lnTo>
                      <a:pt x="2" y="27"/>
                    </a:lnTo>
                    <a:lnTo>
                      <a:pt x="0" y="3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2" name="Freeform 422">
                <a:extLst>
                  <a:ext uri="{FF2B5EF4-FFF2-40B4-BE49-F238E27FC236}">
                    <a16:creationId xmlns:a16="http://schemas.microsoft.com/office/drawing/2014/main" id="{C7B86AFE-07B9-C64B-87B6-41295D3F2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4" y="1335"/>
                <a:ext cx="34" cy="17"/>
              </a:xfrm>
              <a:custGeom>
                <a:avLst/>
                <a:gdLst>
                  <a:gd name="T0" fmla="*/ 0 w 107"/>
                  <a:gd name="T1" fmla="*/ 16 h 52"/>
                  <a:gd name="T2" fmla="*/ 2 w 107"/>
                  <a:gd name="T3" fmla="*/ 17 h 52"/>
                  <a:gd name="T4" fmla="*/ 3 w 107"/>
                  <a:gd name="T5" fmla="*/ 17 h 52"/>
                  <a:gd name="T6" fmla="*/ 4 w 107"/>
                  <a:gd name="T7" fmla="*/ 17 h 52"/>
                  <a:gd name="T8" fmla="*/ 5 w 107"/>
                  <a:gd name="T9" fmla="*/ 17 h 52"/>
                  <a:gd name="T10" fmla="*/ 8 w 107"/>
                  <a:gd name="T11" fmla="*/ 16 h 52"/>
                  <a:gd name="T12" fmla="*/ 11 w 107"/>
                  <a:gd name="T13" fmla="*/ 16 h 52"/>
                  <a:gd name="T14" fmla="*/ 14 w 107"/>
                  <a:gd name="T15" fmla="*/ 16 h 52"/>
                  <a:gd name="T16" fmla="*/ 17 w 107"/>
                  <a:gd name="T17" fmla="*/ 16 h 52"/>
                  <a:gd name="T18" fmla="*/ 20 w 107"/>
                  <a:gd name="T19" fmla="*/ 15 h 52"/>
                  <a:gd name="T20" fmla="*/ 22 w 107"/>
                  <a:gd name="T21" fmla="*/ 14 h 52"/>
                  <a:gd name="T22" fmla="*/ 25 w 107"/>
                  <a:gd name="T23" fmla="*/ 13 h 52"/>
                  <a:gd name="T24" fmla="*/ 28 w 107"/>
                  <a:gd name="T25" fmla="*/ 12 h 52"/>
                  <a:gd name="T26" fmla="*/ 31 w 107"/>
                  <a:gd name="T27" fmla="*/ 10 h 52"/>
                  <a:gd name="T28" fmla="*/ 34 w 107"/>
                  <a:gd name="T29" fmla="*/ 8 h 52"/>
                  <a:gd name="T30" fmla="*/ 34 w 107"/>
                  <a:gd name="T31" fmla="*/ 0 h 52"/>
                  <a:gd name="T32" fmla="*/ 31 w 107"/>
                  <a:gd name="T33" fmla="*/ 0 h 52"/>
                  <a:gd name="T34" fmla="*/ 27 w 107"/>
                  <a:gd name="T35" fmla="*/ 1 h 52"/>
                  <a:gd name="T36" fmla="*/ 23 w 107"/>
                  <a:gd name="T37" fmla="*/ 2 h 52"/>
                  <a:gd name="T38" fmla="*/ 18 w 107"/>
                  <a:gd name="T39" fmla="*/ 4 h 52"/>
                  <a:gd name="T40" fmla="*/ 13 w 107"/>
                  <a:gd name="T41" fmla="*/ 7 h 52"/>
                  <a:gd name="T42" fmla="*/ 8 w 107"/>
                  <a:gd name="T43" fmla="*/ 9 h 52"/>
                  <a:gd name="T44" fmla="*/ 6 w 107"/>
                  <a:gd name="T45" fmla="*/ 11 h 52"/>
                  <a:gd name="T46" fmla="*/ 4 w 107"/>
                  <a:gd name="T47" fmla="*/ 12 h 52"/>
                  <a:gd name="T48" fmla="*/ 2 w 107"/>
                  <a:gd name="T49" fmla="*/ 14 h 52"/>
                  <a:gd name="T50" fmla="*/ 0 w 107"/>
                  <a:gd name="T51" fmla="*/ 16 h 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07" h="52">
                    <a:moveTo>
                      <a:pt x="0" y="50"/>
                    </a:moveTo>
                    <a:lnTo>
                      <a:pt x="6" y="51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7" y="52"/>
                    </a:lnTo>
                    <a:lnTo>
                      <a:pt x="24" y="50"/>
                    </a:lnTo>
                    <a:lnTo>
                      <a:pt x="34" y="50"/>
                    </a:lnTo>
                    <a:lnTo>
                      <a:pt x="43" y="49"/>
                    </a:lnTo>
                    <a:lnTo>
                      <a:pt x="53" y="48"/>
                    </a:lnTo>
                    <a:lnTo>
                      <a:pt x="62" y="47"/>
                    </a:lnTo>
                    <a:lnTo>
                      <a:pt x="70" y="43"/>
                    </a:lnTo>
                    <a:lnTo>
                      <a:pt x="79" y="40"/>
                    </a:lnTo>
                    <a:lnTo>
                      <a:pt x="88" y="36"/>
                    </a:lnTo>
                    <a:lnTo>
                      <a:pt x="97" y="31"/>
                    </a:lnTo>
                    <a:lnTo>
                      <a:pt x="107" y="24"/>
                    </a:lnTo>
                    <a:lnTo>
                      <a:pt x="107" y="0"/>
                    </a:lnTo>
                    <a:lnTo>
                      <a:pt x="98" y="1"/>
                    </a:lnTo>
                    <a:lnTo>
                      <a:pt x="86" y="3"/>
                    </a:lnTo>
                    <a:lnTo>
                      <a:pt x="72" y="7"/>
                    </a:lnTo>
                    <a:lnTo>
                      <a:pt x="56" y="13"/>
                    </a:lnTo>
                    <a:lnTo>
                      <a:pt x="41" y="20"/>
                    </a:lnTo>
                    <a:lnTo>
                      <a:pt x="25" y="28"/>
                    </a:lnTo>
                    <a:lnTo>
                      <a:pt x="19" y="33"/>
                    </a:lnTo>
                    <a:lnTo>
                      <a:pt x="12" y="38"/>
                    </a:lnTo>
                    <a:lnTo>
                      <a:pt x="6" y="43"/>
                    </a:lnTo>
                    <a:lnTo>
                      <a:pt x="0" y="5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3" name="Freeform 423">
                <a:extLst>
                  <a:ext uri="{FF2B5EF4-FFF2-40B4-BE49-F238E27FC236}">
                    <a16:creationId xmlns:a16="http://schemas.microsoft.com/office/drawing/2014/main" id="{17DB0359-1FCB-1D45-8D2F-B0F4F2515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" y="1244"/>
                <a:ext cx="79" cy="32"/>
              </a:xfrm>
              <a:custGeom>
                <a:avLst/>
                <a:gdLst>
                  <a:gd name="T0" fmla="*/ 9 w 246"/>
                  <a:gd name="T1" fmla="*/ 32 h 99"/>
                  <a:gd name="T2" fmla="*/ 7 w 246"/>
                  <a:gd name="T3" fmla="*/ 31 h 99"/>
                  <a:gd name="T4" fmla="*/ 5 w 246"/>
                  <a:gd name="T5" fmla="*/ 31 h 99"/>
                  <a:gd name="T6" fmla="*/ 4 w 246"/>
                  <a:gd name="T7" fmla="*/ 30 h 99"/>
                  <a:gd name="T8" fmla="*/ 3 w 246"/>
                  <a:gd name="T9" fmla="*/ 29 h 99"/>
                  <a:gd name="T10" fmla="*/ 2 w 246"/>
                  <a:gd name="T11" fmla="*/ 28 h 99"/>
                  <a:gd name="T12" fmla="*/ 1 w 246"/>
                  <a:gd name="T13" fmla="*/ 27 h 99"/>
                  <a:gd name="T14" fmla="*/ 0 w 246"/>
                  <a:gd name="T15" fmla="*/ 25 h 99"/>
                  <a:gd name="T16" fmla="*/ 0 w 246"/>
                  <a:gd name="T17" fmla="*/ 24 h 99"/>
                  <a:gd name="T18" fmla="*/ 0 w 246"/>
                  <a:gd name="T19" fmla="*/ 22 h 99"/>
                  <a:gd name="T20" fmla="*/ 0 w 246"/>
                  <a:gd name="T21" fmla="*/ 21 h 99"/>
                  <a:gd name="T22" fmla="*/ 1 w 246"/>
                  <a:gd name="T23" fmla="*/ 19 h 99"/>
                  <a:gd name="T24" fmla="*/ 2 w 246"/>
                  <a:gd name="T25" fmla="*/ 18 h 99"/>
                  <a:gd name="T26" fmla="*/ 3 w 246"/>
                  <a:gd name="T27" fmla="*/ 16 h 99"/>
                  <a:gd name="T28" fmla="*/ 6 w 246"/>
                  <a:gd name="T29" fmla="*/ 13 h 99"/>
                  <a:gd name="T30" fmla="*/ 8 w 246"/>
                  <a:gd name="T31" fmla="*/ 11 h 99"/>
                  <a:gd name="T32" fmla="*/ 11 w 246"/>
                  <a:gd name="T33" fmla="*/ 9 h 99"/>
                  <a:gd name="T34" fmla="*/ 15 w 246"/>
                  <a:gd name="T35" fmla="*/ 7 h 99"/>
                  <a:gd name="T36" fmla="*/ 18 w 246"/>
                  <a:gd name="T37" fmla="*/ 6 h 99"/>
                  <a:gd name="T38" fmla="*/ 22 w 246"/>
                  <a:gd name="T39" fmla="*/ 5 h 99"/>
                  <a:gd name="T40" fmla="*/ 26 w 246"/>
                  <a:gd name="T41" fmla="*/ 3 h 99"/>
                  <a:gd name="T42" fmla="*/ 30 w 246"/>
                  <a:gd name="T43" fmla="*/ 2 h 99"/>
                  <a:gd name="T44" fmla="*/ 33 w 246"/>
                  <a:gd name="T45" fmla="*/ 1 h 99"/>
                  <a:gd name="T46" fmla="*/ 40 w 246"/>
                  <a:gd name="T47" fmla="*/ 0 h 99"/>
                  <a:gd name="T48" fmla="*/ 45 w 246"/>
                  <a:gd name="T49" fmla="*/ 0 h 99"/>
                  <a:gd name="T50" fmla="*/ 54 w 246"/>
                  <a:gd name="T51" fmla="*/ 0 h 99"/>
                  <a:gd name="T52" fmla="*/ 62 w 246"/>
                  <a:gd name="T53" fmla="*/ 0 h 99"/>
                  <a:gd name="T54" fmla="*/ 70 w 246"/>
                  <a:gd name="T55" fmla="*/ 1 h 99"/>
                  <a:gd name="T56" fmla="*/ 79 w 246"/>
                  <a:gd name="T57" fmla="*/ 2 h 99"/>
                  <a:gd name="T58" fmla="*/ 78 w 246"/>
                  <a:gd name="T59" fmla="*/ 4 h 99"/>
                  <a:gd name="T60" fmla="*/ 77 w 246"/>
                  <a:gd name="T61" fmla="*/ 5 h 99"/>
                  <a:gd name="T62" fmla="*/ 76 w 246"/>
                  <a:gd name="T63" fmla="*/ 6 h 99"/>
                  <a:gd name="T64" fmla="*/ 74 w 246"/>
                  <a:gd name="T65" fmla="*/ 8 h 99"/>
                  <a:gd name="T66" fmla="*/ 69 w 246"/>
                  <a:gd name="T67" fmla="*/ 12 h 99"/>
                  <a:gd name="T68" fmla="*/ 64 w 246"/>
                  <a:gd name="T69" fmla="*/ 15 h 99"/>
                  <a:gd name="T70" fmla="*/ 58 w 246"/>
                  <a:gd name="T71" fmla="*/ 18 h 99"/>
                  <a:gd name="T72" fmla="*/ 52 w 246"/>
                  <a:gd name="T73" fmla="*/ 20 h 99"/>
                  <a:gd name="T74" fmla="*/ 49 w 246"/>
                  <a:gd name="T75" fmla="*/ 21 h 99"/>
                  <a:gd name="T76" fmla="*/ 46 w 246"/>
                  <a:gd name="T77" fmla="*/ 21 h 99"/>
                  <a:gd name="T78" fmla="*/ 43 w 246"/>
                  <a:gd name="T79" fmla="*/ 22 h 99"/>
                  <a:gd name="T80" fmla="*/ 40 w 246"/>
                  <a:gd name="T81" fmla="*/ 22 h 99"/>
                  <a:gd name="T82" fmla="*/ 39 w 246"/>
                  <a:gd name="T83" fmla="*/ 22 h 99"/>
                  <a:gd name="T84" fmla="*/ 35 w 246"/>
                  <a:gd name="T85" fmla="*/ 22 h 99"/>
                  <a:gd name="T86" fmla="*/ 32 w 246"/>
                  <a:gd name="T87" fmla="*/ 22 h 99"/>
                  <a:gd name="T88" fmla="*/ 30 w 246"/>
                  <a:gd name="T89" fmla="*/ 22 h 99"/>
                  <a:gd name="T90" fmla="*/ 28 w 246"/>
                  <a:gd name="T91" fmla="*/ 22 h 99"/>
                  <a:gd name="T92" fmla="*/ 26 w 246"/>
                  <a:gd name="T93" fmla="*/ 23 h 99"/>
                  <a:gd name="T94" fmla="*/ 23 w 246"/>
                  <a:gd name="T95" fmla="*/ 25 h 99"/>
                  <a:gd name="T96" fmla="*/ 20 w 246"/>
                  <a:gd name="T97" fmla="*/ 27 h 99"/>
                  <a:gd name="T98" fmla="*/ 17 w 246"/>
                  <a:gd name="T99" fmla="*/ 28 h 99"/>
                  <a:gd name="T100" fmla="*/ 14 w 246"/>
                  <a:gd name="T101" fmla="*/ 30 h 99"/>
                  <a:gd name="T102" fmla="*/ 11 w 246"/>
                  <a:gd name="T103" fmla="*/ 31 h 99"/>
                  <a:gd name="T104" fmla="*/ 9 w 246"/>
                  <a:gd name="T105" fmla="*/ 32 h 9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46" h="99">
                    <a:moveTo>
                      <a:pt x="27" y="99"/>
                    </a:moveTo>
                    <a:lnTo>
                      <a:pt x="22" y="97"/>
                    </a:lnTo>
                    <a:lnTo>
                      <a:pt x="17" y="96"/>
                    </a:lnTo>
                    <a:lnTo>
                      <a:pt x="12" y="93"/>
                    </a:lnTo>
                    <a:lnTo>
                      <a:pt x="9" y="90"/>
                    </a:lnTo>
                    <a:lnTo>
                      <a:pt x="6" y="86"/>
                    </a:lnTo>
                    <a:lnTo>
                      <a:pt x="2" y="82"/>
                    </a:lnTo>
                    <a:lnTo>
                      <a:pt x="1" y="78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5"/>
                    </a:lnTo>
                    <a:lnTo>
                      <a:pt x="3" y="60"/>
                    </a:lnTo>
                    <a:lnTo>
                      <a:pt x="5" y="56"/>
                    </a:lnTo>
                    <a:lnTo>
                      <a:pt x="10" y="49"/>
                    </a:lnTo>
                    <a:lnTo>
                      <a:pt x="18" y="41"/>
                    </a:lnTo>
                    <a:lnTo>
                      <a:pt x="25" y="34"/>
                    </a:lnTo>
                    <a:lnTo>
                      <a:pt x="35" y="28"/>
                    </a:lnTo>
                    <a:lnTo>
                      <a:pt x="46" y="23"/>
                    </a:lnTo>
                    <a:lnTo>
                      <a:pt x="57" y="18"/>
                    </a:lnTo>
                    <a:lnTo>
                      <a:pt x="69" y="14"/>
                    </a:lnTo>
                    <a:lnTo>
                      <a:pt x="81" y="10"/>
                    </a:lnTo>
                    <a:lnTo>
                      <a:pt x="92" y="7"/>
                    </a:lnTo>
                    <a:lnTo>
                      <a:pt x="104" y="4"/>
                    </a:lnTo>
                    <a:lnTo>
                      <a:pt x="124" y="1"/>
                    </a:lnTo>
                    <a:lnTo>
                      <a:pt x="140" y="0"/>
                    </a:lnTo>
                    <a:lnTo>
                      <a:pt x="168" y="0"/>
                    </a:lnTo>
                    <a:lnTo>
                      <a:pt x="193" y="1"/>
                    </a:lnTo>
                    <a:lnTo>
                      <a:pt x="219" y="2"/>
                    </a:lnTo>
                    <a:lnTo>
                      <a:pt x="246" y="6"/>
                    </a:lnTo>
                    <a:lnTo>
                      <a:pt x="244" y="11"/>
                    </a:lnTo>
                    <a:lnTo>
                      <a:pt x="241" y="15"/>
                    </a:lnTo>
                    <a:lnTo>
                      <a:pt x="236" y="20"/>
                    </a:lnTo>
                    <a:lnTo>
                      <a:pt x="231" y="26"/>
                    </a:lnTo>
                    <a:lnTo>
                      <a:pt x="215" y="36"/>
                    </a:lnTo>
                    <a:lnTo>
                      <a:pt x="199" y="46"/>
                    </a:lnTo>
                    <a:lnTo>
                      <a:pt x="180" y="55"/>
                    </a:lnTo>
                    <a:lnTo>
                      <a:pt x="162" y="61"/>
                    </a:lnTo>
                    <a:lnTo>
                      <a:pt x="152" y="64"/>
                    </a:lnTo>
                    <a:lnTo>
                      <a:pt x="143" y="66"/>
                    </a:lnTo>
                    <a:lnTo>
                      <a:pt x="134" y="67"/>
                    </a:lnTo>
                    <a:lnTo>
                      <a:pt x="126" y="67"/>
                    </a:lnTo>
                    <a:lnTo>
                      <a:pt x="120" y="67"/>
                    </a:lnTo>
                    <a:lnTo>
                      <a:pt x="110" y="67"/>
                    </a:lnTo>
                    <a:lnTo>
                      <a:pt x="100" y="67"/>
                    </a:lnTo>
                    <a:lnTo>
                      <a:pt x="93" y="67"/>
                    </a:lnTo>
                    <a:lnTo>
                      <a:pt x="88" y="69"/>
                    </a:lnTo>
                    <a:lnTo>
                      <a:pt x="80" y="72"/>
                    </a:lnTo>
                    <a:lnTo>
                      <a:pt x="72" y="77"/>
                    </a:lnTo>
                    <a:lnTo>
                      <a:pt x="63" y="83"/>
                    </a:lnTo>
                    <a:lnTo>
                      <a:pt x="53" y="88"/>
                    </a:lnTo>
                    <a:lnTo>
                      <a:pt x="44" y="93"/>
                    </a:lnTo>
                    <a:lnTo>
                      <a:pt x="35" y="96"/>
                    </a:lnTo>
                    <a:lnTo>
                      <a:pt x="27" y="99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4" name="Freeform 424">
                <a:extLst>
                  <a:ext uri="{FF2B5EF4-FFF2-40B4-BE49-F238E27FC236}">
                    <a16:creationId xmlns:a16="http://schemas.microsoft.com/office/drawing/2014/main" id="{73885164-FB01-7348-979B-44578EDA4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" y="1248"/>
                <a:ext cx="76" cy="40"/>
              </a:xfrm>
              <a:custGeom>
                <a:avLst/>
                <a:gdLst>
                  <a:gd name="T0" fmla="*/ 11 w 233"/>
                  <a:gd name="T1" fmla="*/ 29 h 123"/>
                  <a:gd name="T2" fmla="*/ 3 w 233"/>
                  <a:gd name="T3" fmla="*/ 25 h 123"/>
                  <a:gd name="T4" fmla="*/ 0 w 233"/>
                  <a:gd name="T5" fmla="*/ 18 h 123"/>
                  <a:gd name="T6" fmla="*/ 7 w 233"/>
                  <a:gd name="T7" fmla="*/ 12 h 123"/>
                  <a:gd name="T8" fmla="*/ 13 w 233"/>
                  <a:gd name="T9" fmla="*/ 12 h 123"/>
                  <a:gd name="T10" fmla="*/ 20 w 233"/>
                  <a:gd name="T11" fmla="*/ 12 h 123"/>
                  <a:gd name="T12" fmla="*/ 23 w 233"/>
                  <a:gd name="T13" fmla="*/ 12 h 123"/>
                  <a:gd name="T14" fmla="*/ 27 w 233"/>
                  <a:gd name="T15" fmla="*/ 11 h 123"/>
                  <a:gd name="T16" fmla="*/ 34 w 233"/>
                  <a:gd name="T17" fmla="*/ 7 h 123"/>
                  <a:gd name="T18" fmla="*/ 40 w 233"/>
                  <a:gd name="T19" fmla="*/ 4 h 123"/>
                  <a:gd name="T20" fmla="*/ 48 w 233"/>
                  <a:gd name="T21" fmla="*/ 0 h 123"/>
                  <a:gd name="T22" fmla="*/ 53 w 233"/>
                  <a:gd name="T23" fmla="*/ 3 h 123"/>
                  <a:gd name="T24" fmla="*/ 59 w 233"/>
                  <a:gd name="T25" fmla="*/ 4 h 123"/>
                  <a:gd name="T26" fmla="*/ 62 w 233"/>
                  <a:gd name="T27" fmla="*/ 3 h 123"/>
                  <a:gd name="T28" fmla="*/ 66 w 233"/>
                  <a:gd name="T29" fmla="*/ 2 h 123"/>
                  <a:gd name="T30" fmla="*/ 69 w 233"/>
                  <a:gd name="T31" fmla="*/ 0 h 123"/>
                  <a:gd name="T32" fmla="*/ 76 w 233"/>
                  <a:gd name="T33" fmla="*/ 2 h 123"/>
                  <a:gd name="T34" fmla="*/ 74 w 233"/>
                  <a:gd name="T35" fmla="*/ 6 h 123"/>
                  <a:gd name="T36" fmla="*/ 71 w 233"/>
                  <a:gd name="T37" fmla="*/ 8 h 123"/>
                  <a:gd name="T38" fmla="*/ 68 w 233"/>
                  <a:gd name="T39" fmla="*/ 10 h 123"/>
                  <a:gd name="T40" fmla="*/ 66 w 233"/>
                  <a:gd name="T41" fmla="*/ 14 h 123"/>
                  <a:gd name="T42" fmla="*/ 67 w 233"/>
                  <a:gd name="T43" fmla="*/ 20 h 123"/>
                  <a:gd name="T44" fmla="*/ 60 w 233"/>
                  <a:gd name="T45" fmla="*/ 28 h 123"/>
                  <a:gd name="T46" fmla="*/ 51 w 233"/>
                  <a:gd name="T47" fmla="*/ 31 h 123"/>
                  <a:gd name="T48" fmla="*/ 45 w 233"/>
                  <a:gd name="T49" fmla="*/ 32 h 123"/>
                  <a:gd name="T50" fmla="*/ 38 w 233"/>
                  <a:gd name="T51" fmla="*/ 33 h 123"/>
                  <a:gd name="T52" fmla="*/ 31 w 233"/>
                  <a:gd name="T53" fmla="*/ 34 h 123"/>
                  <a:gd name="T54" fmla="*/ 27 w 233"/>
                  <a:gd name="T55" fmla="*/ 37 h 123"/>
                  <a:gd name="T56" fmla="*/ 22 w 233"/>
                  <a:gd name="T57" fmla="*/ 40 h 123"/>
                  <a:gd name="T58" fmla="*/ 19 w 233"/>
                  <a:gd name="T59" fmla="*/ 40 h 123"/>
                  <a:gd name="T60" fmla="*/ 17 w 233"/>
                  <a:gd name="T61" fmla="*/ 37 h 123"/>
                  <a:gd name="T62" fmla="*/ 16 w 233"/>
                  <a:gd name="T63" fmla="*/ 33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3" h="123">
                    <a:moveTo>
                      <a:pt x="47" y="93"/>
                    </a:moveTo>
                    <a:lnTo>
                      <a:pt x="33" y="88"/>
                    </a:lnTo>
                    <a:lnTo>
                      <a:pt x="21" y="83"/>
                    </a:lnTo>
                    <a:lnTo>
                      <a:pt x="10" y="78"/>
                    </a:lnTo>
                    <a:lnTo>
                      <a:pt x="0" y="74"/>
                    </a:lnTo>
                    <a:lnTo>
                      <a:pt x="0" y="55"/>
                    </a:lnTo>
                    <a:lnTo>
                      <a:pt x="10" y="46"/>
                    </a:lnTo>
                    <a:lnTo>
                      <a:pt x="20" y="37"/>
                    </a:lnTo>
                    <a:lnTo>
                      <a:pt x="30" y="37"/>
                    </a:lnTo>
                    <a:lnTo>
                      <a:pt x="40" y="37"/>
                    </a:lnTo>
                    <a:lnTo>
                      <a:pt x="51" y="37"/>
                    </a:lnTo>
                    <a:lnTo>
                      <a:pt x="61" y="37"/>
                    </a:lnTo>
                    <a:lnTo>
                      <a:pt x="66" y="37"/>
                    </a:lnTo>
                    <a:lnTo>
                      <a:pt x="72" y="36"/>
                    </a:lnTo>
                    <a:lnTo>
                      <a:pt x="77" y="35"/>
                    </a:lnTo>
                    <a:lnTo>
                      <a:pt x="83" y="33"/>
                    </a:lnTo>
                    <a:lnTo>
                      <a:pt x="94" y="28"/>
                    </a:lnTo>
                    <a:lnTo>
                      <a:pt x="104" y="23"/>
                    </a:lnTo>
                    <a:lnTo>
                      <a:pt x="114" y="17"/>
                    </a:lnTo>
                    <a:lnTo>
                      <a:pt x="123" y="11"/>
                    </a:lnTo>
                    <a:lnTo>
                      <a:pt x="134" y="5"/>
                    </a:lnTo>
                    <a:lnTo>
                      <a:pt x="146" y="0"/>
                    </a:lnTo>
                    <a:lnTo>
                      <a:pt x="153" y="4"/>
                    </a:lnTo>
                    <a:lnTo>
                      <a:pt x="161" y="8"/>
                    </a:lnTo>
                    <a:lnTo>
                      <a:pt x="171" y="11"/>
                    </a:lnTo>
                    <a:lnTo>
                      <a:pt x="181" y="12"/>
                    </a:lnTo>
                    <a:lnTo>
                      <a:pt x="185" y="12"/>
                    </a:lnTo>
                    <a:lnTo>
                      <a:pt x="190" y="10"/>
                    </a:lnTo>
                    <a:lnTo>
                      <a:pt x="196" y="8"/>
                    </a:lnTo>
                    <a:lnTo>
                      <a:pt x="201" y="6"/>
                    </a:lnTo>
                    <a:lnTo>
                      <a:pt x="210" y="2"/>
                    </a:lnTo>
                    <a:lnTo>
                      <a:pt x="213" y="0"/>
                    </a:lnTo>
                    <a:lnTo>
                      <a:pt x="233" y="0"/>
                    </a:lnTo>
                    <a:lnTo>
                      <a:pt x="232" y="6"/>
                    </a:lnTo>
                    <a:lnTo>
                      <a:pt x="231" y="12"/>
                    </a:lnTo>
                    <a:lnTo>
                      <a:pt x="228" y="18"/>
                    </a:lnTo>
                    <a:lnTo>
                      <a:pt x="224" y="22"/>
                    </a:lnTo>
                    <a:lnTo>
                      <a:pt x="219" y="25"/>
                    </a:lnTo>
                    <a:lnTo>
                      <a:pt x="213" y="28"/>
                    </a:lnTo>
                    <a:lnTo>
                      <a:pt x="207" y="30"/>
                    </a:lnTo>
                    <a:lnTo>
                      <a:pt x="200" y="30"/>
                    </a:lnTo>
                    <a:lnTo>
                      <a:pt x="201" y="43"/>
                    </a:lnTo>
                    <a:lnTo>
                      <a:pt x="204" y="52"/>
                    </a:lnTo>
                    <a:lnTo>
                      <a:pt x="206" y="62"/>
                    </a:lnTo>
                    <a:lnTo>
                      <a:pt x="207" y="74"/>
                    </a:lnTo>
                    <a:lnTo>
                      <a:pt x="185" y="85"/>
                    </a:lnTo>
                    <a:lnTo>
                      <a:pt x="166" y="93"/>
                    </a:lnTo>
                    <a:lnTo>
                      <a:pt x="157" y="96"/>
                    </a:lnTo>
                    <a:lnTo>
                      <a:pt x="149" y="98"/>
                    </a:lnTo>
                    <a:lnTo>
                      <a:pt x="139" y="98"/>
                    </a:lnTo>
                    <a:lnTo>
                      <a:pt x="127" y="99"/>
                    </a:lnTo>
                    <a:lnTo>
                      <a:pt x="116" y="100"/>
                    </a:lnTo>
                    <a:lnTo>
                      <a:pt x="105" y="103"/>
                    </a:lnTo>
                    <a:lnTo>
                      <a:pt x="96" y="106"/>
                    </a:lnTo>
                    <a:lnTo>
                      <a:pt x="88" y="111"/>
                    </a:lnTo>
                    <a:lnTo>
                      <a:pt x="82" y="115"/>
                    </a:lnTo>
                    <a:lnTo>
                      <a:pt x="74" y="119"/>
                    </a:lnTo>
                    <a:lnTo>
                      <a:pt x="67" y="122"/>
                    </a:lnTo>
                    <a:lnTo>
                      <a:pt x="61" y="123"/>
                    </a:lnTo>
                    <a:lnTo>
                      <a:pt x="58" y="122"/>
                    </a:lnTo>
                    <a:lnTo>
                      <a:pt x="55" y="119"/>
                    </a:lnTo>
                    <a:lnTo>
                      <a:pt x="53" y="115"/>
                    </a:lnTo>
                    <a:lnTo>
                      <a:pt x="51" y="110"/>
                    </a:lnTo>
                    <a:lnTo>
                      <a:pt x="48" y="100"/>
                    </a:lnTo>
                    <a:lnTo>
                      <a:pt x="47" y="9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5" name="Freeform 425">
                <a:extLst>
                  <a:ext uri="{FF2B5EF4-FFF2-40B4-BE49-F238E27FC236}">
                    <a16:creationId xmlns:a16="http://schemas.microsoft.com/office/drawing/2014/main" id="{C3A45F57-DF9B-9846-9D99-79B3F7B43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" y="1236"/>
                <a:ext cx="157" cy="56"/>
              </a:xfrm>
              <a:custGeom>
                <a:avLst/>
                <a:gdLst>
                  <a:gd name="T0" fmla="*/ 0 w 484"/>
                  <a:gd name="T1" fmla="*/ 48 h 172"/>
                  <a:gd name="T2" fmla="*/ 1 w 484"/>
                  <a:gd name="T3" fmla="*/ 51 h 172"/>
                  <a:gd name="T4" fmla="*/ 3 w 484"/>
                  <a:gd name="T5" fmla="*/ 53 h 172"/>
                  <a:gd name="T6" fmla="*/ 6 w 484"/>
                  <a:gd name="T7" fmla="*/ 54 h 172"/>
                  <a:gd name="T8" fmla="*/ 10 w 484"/>
                  <a:gd name="T9" fmla="*/ 55 h 172"/>
                  <a:gd name="T10" fmla="*/ 17 w 484"/>
                  <a:gd name="T11" fmla="*/ 56 h 172"/>
                  <a:gd name="T12" fmla="*/ 24 w 484"/>
                  <a:gd name="T13" fmla="*/ 56 h 172"/>
                  <a:gd name="T14" fmla="*/ 32 w 484"/>
                  <a:gd name="T15" fmla="*/ 54 h 172"/>
                  <a:gd name="T16" fmla="*/ 45 w 484"/>
                  <a:gd name="T17" fmla="*/ 51 h 172"/>
                  <a:gd name="T18" fmla="*/ 61 w 484"/>
                  <a:gd name="T19" fmla="*/ 44 h 172"/>
                  <a:gd name="T20" fmla="*/ 78 w 484"/>
                  <a:gd name="T21" fmla="*/ 37 h 172"/>
                  <a:gd name="T22" fmla="*/ 93 w 484"/>
                  <a:gd name="T23" fmla="*/ 33 h 172"/>
                  <a:gd name="T24" fmla="*/ 114 w 484"/>
                  <a:gd name="T25" fmla="*/ 28 h 172"/>
                  <a:gd name="T26" fmla="*/ 130 w 484"/>
                  <a:gd name="T27" fmla="*/ 24 h 172"/>
                  <a:gd name="T28" fmla="*/ 141 w 484"/>
                  <a:gd name="T29" fmla="*/ 21 h 172"/>
                  <a:gd name="T30" fmla="*/ 150 w 484"/>
                  <a:gd name="T31" fmla="*/ 17 h 172"/>
                  <a:gd name="T32" fmla="*/ 154 w 484"/>
                  <a:gd name="T33" fmla="*/ 14 h 172"/>
                  <a:gd name="T34" fmla="*/ 156 w 484"/>
                  <a:gd name="T35" fmla="*/ 11 h 172"/>
                  <a:gd name="T36" fmla="*/ 146 w 484"/>
                  <a:gd name="T37" fmla="*/ 8 h 172"/>
                  <a:gd name="T38" fmla="*/ 126 w 484"/>
                  <a:gd name="T39" fmla="*/ 5 h 172"/>
                  <a:gd name="T40" fmla="*/ 107 w 484"/>
                  <a:gd name="T41" fmla="*/ 2 h 172"/>
                  <a:gd name="T42" fmla="*/ 88 w 484"/>
                  <a:gd name="T43" fmla="*/ 0 h 172"/>
                  <a:gd name="T44" fmla="*/ 73 w 484"/>
                  <a:gd name="T45" fmla="*/ 0 h 172"/>
                  <a:gd name="T46" fmla="*/ 66 w 484"/>
                  <a:gd name="T47" fmla="*/ 1 h 172"/>
                  <a:gd name="T48" fmla="*/ 60 w 484"/>
                  <a:gd name="T49" fmla="*/ 3 h 172"/>
                  <a:gd name="T50" fmla="*/ 57 w 484"/>
                  <a:gd name="T51" fmla="*/ 2 h 172"/>
                  <a:gd name="T52" fmla="*/ 55 w 484"/>
                  <a:gd name="T53" fmla="*/ 1 h 172"/>
                  <a:gd name="T54" fmla="*/ 54 w 484"/>
                  <a:gd name="T55" fmla="*/ 3 h 172"/>
                  <a:gd name="T56" fmla="*/ 52 w 484"/>
                  <a:gd name="T57" fmla="*/ 8 h 172"/>
                  <a:gd name="T58" fmla="*/ 50 w 484"/>
                  <a:gd name="T59" fmla="*/ 12 h 172"/>
                  <a:gd name="T60" fmla="*/ 47 w 484"/>
                  <a:gd name="T61" fmla="*/ 15 h 172"/>
                  <a:gd name="T62" fmla="*/ 41 w 484"/>
                  <a:gd name="T63" fmla="*/ 19 h 172"/>
                  <a:gd name="T64" fmla="*/ 31 w 484"/>
                  <a:gd name="T65" fmla="*/ 22 h 172"/>
                  <a:gd name="T66" fmla="*/ 21 w 484"/>
                  <a:gd name="T67" fmla="*/ 25 h 172"/>
                  <a:gd name="T68" fmla="*/ 12 w 484"/>
                  <a:gd name="T69" fmla="*/ 29 h 172"/>
                  <a:gd name="T70" fmla="*/ 6 w 484"/>
                  <a:gd name="T71" fmla="*/ 32 h 172"/>
                  <a:gd name="T72" fmla="*/ 3 w 484"/>
                  <a:gd name="T73" fmla="*/ 35 h 172"/>
                  <a:gd name="T74" fmla="*/ 1 w 484"/>
                  <a:gd name="T75" fmla="*/ 39 h 172"/>
                  <a:gd name="T76" fmla="*/ 0 w 484"/>
                  <a:gd name="T77" fmla="*/ 44 h 17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84" h="172">
                    <a:moveTo>
                      <a:pt x="0" y="142"/>
                    </a:moveTo>
                    <a:lnTo>
                      <a:pt x="0" y="147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6" y="159"/>
                    </a:lnTo>
                    <a:lnTo>
                      <a:pt x="9" y="162"/>
                    </a:lnTo>
                    <a:lnTo>
                      <a:pt x="13" y="165"/>
                    </a:lnTo>
                    <a:lnTo>
                      <a:pt x="17" y="167"/>
                    </a:lnTo>
                    <a:lnTo>
                      <a:pt x="21" y="168"/>
                    </a:lnTo>
                    <a:lnTo>
                      <a:pt x="31" y="170"/>
                    </a:lnTo>
                    <a:lnTo>
                      <a:pt x="41" y="172"/>
                    </a:lnTo>
                    <a:lnTo>
                      <a:pt x="51" y="172"/>
                    </a:lnTo>
                    <a:lnTo>
                      <a:pt x="59" y="172"/>
                    </a:lnTo>
                    <a:lnTo>
                      <a:pt x="73" y="172"/>
                    </a:lnTo>
                    <a:lnTo>
                      <a:pt x="86" y="170"/>
                    </a:lnTo>
                    <a:lnTo>
                      <a:pt x="99" y="167"/>
                    </a:lnTo>
                    <a:lnTo>
                      <a:pt x="113" y="164"/>
                    </a:lnTo>
                    <a:lnTo>
                      <a:pt x="139" y="156"/>
                    </a:lnTo>
                    <a:lnTo>
                      <a:pt x="164" y="146"/>
                    </a:lnTo>
                    <a:lnTo>
                      <a:pt x="189" y="135"/>
                    </a:lnTo>
                    <a:lnTo>
                      <a:pt x="215" y="124"/>
                    </a:lnTo>
                    <a:lnTo>
                      <a:pt x="240" y="113"/>
                    </a:lnTo>
                    <a:lnTo>
                      <a:pt x="265" y="104"/>
                    </a:lnTo>
                    <a:lnTo>
                      <a:pt x="287" y="100"/>
                    </a:lnTo>
                    <a:lnTo>
                      <a:pt x="316" y="94"/>
                    </a:lnTo>
                    <a:lnTo>
                      <a:pt x="350" y="87"/>
                    </a:lnTo>
                    <a:lnTo>
                      <a:pt x="385" y="80"/>
                    </a:lnTo>
                    <a:lnTo>
                      <a:pt x="401" y="75"/>
                    </a:lnTo>
                    <a:lnTo>
                      <a:pt x="418" y="70"/>
                    </a:lnTo>
                    <a:lnTo>
                      <a:pt x="434" y="64"/>
                    </a:lnTo>
                    <a:lnTo>
                      <a:pt x="449" y="58"/>
                    </a:lnTo>
                    <a:lnTo>
                      <a:pt x="461" y="52"/>
                    </a:lnTo>
                    <a:lnTo>
                      <a:pt x="471" y="46"/>
                    </a:lnTo>
                    <a:lnTo>
                      <a:pt x="475" y="42"/>
                    </a:lnTo>
                    <a:lnTo>
                      <a:pt x="479" y="39"/>
                    </a:lnTo>
                    <a:lnTo>
                      <a:pt x="482" y="35"/>
                    </a:lnTo>
                    <a:lnTo>
                      <a:pt x="484" y="31"/>
                    </a:lnTo>
                    <a:lnTo>
                      <a:pt x="449" y="26"/>
                    </a:lnTo>
                    <a:lnTo>
                      <a:pt x="417" y="21"/>
                    </a:lnTo>
                    <a:lnTo>
                      <a:pt x="387" y="16"/>
                    </a:lnTo>
                    <a:lnTo>
                      <a:pt x="359" y="10"/>
                    </a:lnTo>
                    <a:lnTo>
                      <a:pt x="331" y="6"/>
                    </a:lnTo>
                    <a:lnTo>
                      <a:pt x="303" y="3"/>
                    </a:lnTo>
                    <a:lnTo>
                      <a:pt x="272" y="0"/>
                    </a:lnTo>
                    <a:lnTo>
                      <a:pt x="239" y="0"/>
                    </a:lnTo>
                    <a:lnTo>
                      <a:pt x="225" y="0"/>
                    </a:lnTo>
                    <a:lnTo>
                      <a:pt x="213" y="2"/>
                    </a:lnTo>
                    <a:lnTo>
                      <a:pt x="203" y="4"/>
                    </a:lnTo>
                    <a:lnTo>
                      <a:pt x="195" y="6"/>
                    </a:lnTo>
                    <a:lnTo>
                      <a:pt x="186" y="8"/>
                    </a:lnTo>
                    <a:lnTo>
                      <a:pt x="180" y="7"/>
                    </a:lnTo>
                    <a:lnTo>
                      <a:pt x="176" y="6"/>
                    </a:lnTo>
                    <a:lnTo>
                      <a:pt x="173" y="5"/>
                    </a:lnTo>
                    <a:lnTo>
                      <a:pt x="169" y="3"/>
                    </a:lnTo>
                    <a:lnTo>
                      <a:pt x="165" y="0"/>
                    </a:lnTo>
                    <a:lnTo>
                      <a:pt x="165" y="8"/>
                    </a:lnTo>
                    <a:lnTo>
                      <a:pt x="163" y="17"/>
                    </a:lnTo>
                    <a:lnTo>
                      <a:pt x="161" y="24"/>
                    </a:lnTo>
                    <a:lnTo>
                      <a:pt x="159" y="31"/>
                    </a:lnTo>
                    <a:lnTo>
                      <a:pt x="154" y="36"/>
                    </a:lnTo>
                    <a:lnTo>
                      <a:pt x="150" y="42"/>
                    </a:lnTo>
                    <a:lnTo>
                      <a:pt x="144" y="46"/>
                    </a:lnTo>
                    <a:lnTo>
                      <a:pt x="139" y="50"/>
                    </a:lnTo>
                    <a:lnTo>
                      <a:pt x="127" y="58"/>
                    </a:lnTo>
                    <a:lnTo>
                      <a:pt x="113" y="63"/>
                    </a:lnTo>
                    <a:lnTo>
                      <a:pt x="97" y="69"/>
                    </a:lnTo>
                    <a:lnTo>
                      <a:pt x="82" y="73"/>
                    </a:lnTo>
                    <a:lnTo>
                      <a:pt x="66" y="78"/>
                    </a:lnTo>
                    <a:lnTo>
                      <a:pt x="52" y="82"/>
                    </a:lnTo>
                    <a:lnTo>
                      <a:pt x="38" y="88"/>
                    </a:lnTo>
                    <a:lnTo>
                      <a:pt x="25" y="94"/>
                    </a:lnTo>
                    <a:lnTo>
                      <a:pt x="19" y="98"/>
                    </a:lnTo>
                    <a:lnTo>
                      <a:pt x="15" y="103"/>
                    </a:lnTo>
                    <a:lnTo>
                      <a:pt x="10" y="107"/>
                    </a:lnTo>
                    <a:lnTo>
                      <a:pt x="6" y="113"/>
                    </a:lnTo>
                    <a:lnTo>
                      <a:pt x="3" y="119"/>
                    </a:lnTo>
                    <a:lnTo>
                      <a:pt x="1" y="126"/>
                    </a:lnTo>
                    <a:lnTo>
                      <a:pt x="0" y="134"/>
                    </a:lnTo>
                    <a:lnTo>
                      <a:pt x="0" y="142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6" name="Freeform 426">
                <a:extLst>
                  <a:ext uri="{FF2B5EF4-FFF2-40B4-BE49-F238E27FC236}">
                    <a16:creationId xmlns:a16="http://schemas.microsoft.com/office/drawing/2014/main" id="{0F366C20-A685-8C4C-9838-806909687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3" y="1255"/>
                <a:ext cx="221" cy="79"/>
              </a:xfrm>
              <a:custGeom>
                <a:avLst/>
                <a:gdLst>
                  <a:gd name="T0" fmla="*/ 102 w 684"/>
                  <a:gd name="T1" fmla="*/ 2 h 240"/>
                  <a:gd name="T2" fmla="*/ 98 w 684"/>
                  <a:gd name="T3" fmla="*/ 9 h 240"/>
                  <a:gd name="T4" fmla="*/ 96 w 684"/>
                  <a:gd name="T5" fmla="*/ 13 h 240"/>
                  <a:gd name="T6" fmla="*/ 97 w 684"/>
                  <a:gd name="T7" fmla="*/ 14 h 240"/>
                  <a:gd name="T8" fmla="*/ 109 w 684"/>
                  <a:gd name="T9" fmla="*/ 13 h 240"/>
                  <a:gd name="T10" fmla="*/ 120 w 684"/>
                  <a:gd name="T11" fmla="*/ 6 h 240"/>
                  <a:gd name="T12" fmla="*/ 122 w 684"/>
                  <a:gd name="T13" fmla="*/ 13 h 240"/>
                  <a:gd name="T14" fmla="*/ 122 w 684"/>
                  <a:gd name="T15" fmla="*/ 18 h 240"/>
                  <a:gd name="T16" fmla="*/ 131 w 684"/>
                  <a:gd name="T17" fmla="*/ 23 h 240"/>
                  <a:gd name="T18" fmla="*/ 165 w 684"/>
                  <a:gd name="T19" fmla="*/ 17 h 240"/>
                  <a:gd name="T20" fmla="*/ 166 w 684"/>
                  <a:gd name="T21" fmla="*/ 23 h 240"/>
                  <a:gd name="T22" fmla="*/ 175 w 684"/>
                  <a:gd name="T23" fmla="*/ 21 h 240"/>
                  <a:gd name="T24" fmla="*/ 180 w 684"/>
                  <a:gd name="T25" fmla="*/ 15 h 240"/>
                  <a:gd name="T26" fmla="*/ 180 w 684"/>
                  <a:gd name="T27" fmla="*/ 6 h 240"/>
                  <a:gd name="T28" fmla="*/ 182 w 684"/>
                  <a:gd name="T29" fmla="*/ 3 h 240"/>
                  <a:gd name="T30" fmla="*/ 187 w 684"/>
                  <a:gd name="T31" fmla="*/ 0 h 240"/>
                  <a:gd name="T32" fmla="*/ 202 w 684"/>
                  <a:gd name="T33" fmla="*/ 1 h 240"/>
                  <a:gd name="T34" fmla="*/ 208 w 684"/>
                  <a:gd name="T35" fmla="*/ 0 h 240"/>
                  <a:gd name="T36" fmla="*/ 212 w 684"/>
                  <a:gd name="T37" fmla="*/ 13 h 240"/>
                  <a:gd name="T38" fmla="*/ 211 w 684"/>
                  <a:gd name="T39" fmla="*/ 23 h 240"/>
                  <a:gd name="T40" fmla="*/ 206 w 684"/>
                  <a:gd name="T41" fmla="*/ 33 h 240"/>
                  <a:gd name="T42" fmla="*/ 200 w 684"/>
                  <a:gd name="T43" fmla="*/ 41 h 240"/>
                  <a:gd name="T44" fmla="*/ 209 w 684"/>
                  <a:gd name="T45" fmla="*/ 45 h 240"/>
                  <a:gd name="T46" fmla="*/ 217 w 684"/>
                  <a:gd name="T47" fmla="*/ 48 h 240"/>
                  <a:gd name="T48" fmla="*/ 221 w 684"/>
                  <a:gd name="T49" fmla="*/ 59 h 240"/>
                  <a:gd name="T50" fmla="*/ 206 w 684"/>
                  <a:gd name="T51" fmla="*/ 61 h 240"/>
                  <a:gd name="T52" fmla="*/ 196 w 684"/>
                  <a:gd name="T53" fmla="*/ 60 h 240"/>
                  <a:gd name="T54" fmla="*/ 185 w 684"/>
                  <a:gd name="T55" fmla="*/ 59 h 240"/>
                  <a:gd name="T56" fmla="*/ 182 w 684"/>
                  <a:gd name="T57" fmla="*/ 61 h 240"/>
                  <a:gd name="T58" fmla="*/ 175 w 684"/>
                  <a:gd name="T59" fmla="*/ 66 h 240"/>
                  <a:gd name="T60" fmla="*/ 169 w 684"/>
                  <a:gd name="T61" fmla="*/ 69 h 240"/>
                  <a:gd name="T62" fmla="*/ 159 w 684"/>
                  <a:gd name="T63" fmla="*/ 69 h 240"/>
                  <a:gd name="T64" fmla="*/ 146 w 684"/>
                  <a:gd name="T65" fmla="*/ 67 h 240"/>
                  <a:gd name="T66" fmla="*/ 136 w 684"/>
                  <a:gd name="T67" fmla="*/ 65 h 240"/>
                  <a:gd name="T68" fmla="*/ 109 w 684"/>
                  <a:gd name="T69" fmla="*/ 69 h 240"/>
                  <a:gd name="T70" fmla="*/ 75 w 684"/>
                  <a:gd name="T71" fmla="*/ 76 h 240"/>
                  <a:gd name="T72" fmla="*/ 55 w 684"/>
                  <a:gd name="T73" fmla="*/ 78 h 240"/>
                  <a:gd name="T74" fmla="*/ 40 w 684"/>
                  <a:gd name="T75" fmla="*/ 78 h 240"/>
                  <a:gd name="T76" fmla="*/ 32 w 684"/>
                  <a:gd name="T77" fmla="*/ 75 h 240"/>
                  <a:gd name="T78" fmla="*/ 22 w 684"/>
                  <a:gd name="T79" fmla="*/ 68 h 240"/>
                  <a:gd name="T80" fmla="*/ 9 w 684"/>
                  <a:gd name="T81" fmla="*/ 65 h 240"/>
                  <a:gd name="T82" fmla="*/ 0 w 684"/>
                  <a:gd name="T83" fmla="*/ 57 h 240"/>
                  <a:gd name="T84" fmla="*/ 21 w 684"/>
                  <a:gd name="T85" fmla="*/ 52 h 240"/>
                  <a:gd name="T86" fmla="*/ 32 w 684"/>
                  <a:gd name="T87" fmla="*/ 51 h 240"/>
                  <a:gd name="T88" fmla="*/ 50 w 684"/>
                  <a:gd name="T89" fmla="*/ 53 h 240"/>
                  <a:gd name="T90" fmla="*/ 65 w 684"/>
                  <a:gd name="T91" fmla="*/ 54 h 240"/>
                  <a:gd name="T92" fmla="*/ 72 w 684"/>
                  <a:gd name="T93" fmla="*/ 53 h 240"/>
                  <a:gd name="T94" fmla="*/ 8 w 684"/>
                  <a:gd name="T95" fmla="*/ 45 h 240"/>
                  <a:gd name="T96" fmla="*/ 17 w 684"/>
                  <a:gd name="T97" fmla="*/ 42 h 240"/>
                  <a:gd name="T98" fmla="*/ 35 w 684"/>
                  <a:gd name="T99" fmla="*/ 39 h 240"/>
                  <a:gd name="T100" fmla="*/ 53 w 684"/>
                  <a:gd name="T101" fmla="*/ 36 h 240"/>
                  <a:gd name="T102" fmla="*/ 60 w 684"/>
                  <a:gd name="T103" fmla="*/ 33 h 240"/>
                  <a:gd name="T104" fmla="*/ 54 w 684"/>
                  <a:gd name="T105" fmla="*/ 31 h 240"/>
                  <a:gd name="T106" fmla="*/ 40 w 684"/>
                  <a:gd name="T107" fmla="*/ 32 h 240"/>
                  <a:gd name="T108" fmla="*/ 23 w 684"/>
                  <a:gd name="T109" fmla="*/ 36 h 240"/>
                  <a:gd name="T110" fmla="*/ 17 w 684"/>
                  <a:gd name="T111" fmla="*/ 35 h 240"/>
                  <a:gd name="T112" fmla="*/ 18 w 684"/>
                  <a:gd name="T113" fmla="*/ 30 h 240"/>
                  <a:gd name="T114" fmla="*/ 17 w 684"/>
                  <a:gd name="T115" fmla="*/ 27 h 240"/>
                  <a:gd name="T116" fmla="*/ 19 w 684"/>
                  <a:gd name="T117" fmla="*/ 26 h 24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84" h="240">
                    <a:moveTo>
                      <a:pt x="60" y="75"/>
                    </a:moveTo>
                    <a:lnTo>
                      <a:pt x="320" y="0"/>
                    </a:lnTo>
                    <a:lnTo>
                      <a:pt x="317" y="5"/>
                    </a:lnTo>
                    <a:lnTo>
                      <a:pt x="314" y="13"/>
                    </a:lnTo>
                    <a:lnTo>
                      <a:pt x="310" y="20"/>
                    </a:lnTo>
                    <a:lnTo>
                      <a:pt x="304" y="27"/>
                    </a:lnTo>
                    <a:lnTo>
                      <a:pt x="300" y="33"/>
                    </a:lnTo>
                    <a:lnTo>
                      <a:pt x="297" y="39"/>
                    </a:lnTo>
                    <a:lnTo>
                      <a:pt x="297" y="41"/>
                    </a:lnTo>
                    <a:lnTo>
                      <a:pt x="297" y="42"/>
                    </a:lnTo>
                    <a:lnTo>
                      <a:pt x="298" y="43"/>
                    </a:lnTo>
                    <a:lnTo>
                      <a:pt x="299" y="43"/>
                    </a:lnTo>
                    <a:lnTo>
                      <a:pt x="315" y="43"/>
                    </a:lnTo>
                    <a:lnTo>
                      <a:pt x="327" y="41"/>
                    </a:lnTo>
                    <a:lnTo>
                      <a:pt x="337" y="39"/>
                    </a:lnTo>
                    <a:lnTo>
                      <a:pt x="346" y="36"/>
                    </a:lnTo>
                    <a:lnTo>
                      <a:pt x="359" y="28"/>
                    </a:lnTo>
                    <a:lnTo>
                      <a:pt x="372" y="19"/>
                    </a:lnTo>
                    <a:lnTo>
                      <a:pt x="376" y="26"/>
                    </a:lnTo>
                    <a:lnTo>
                      <a:pt x="378" y="32"/>
                    </a:lnTo>
                    <a:lnTo>
                      <a:pt x="379" y="38"/>
                    </a:lnTo>
                    <a:lnTo>
                      <a:pt x="378" y="44"/>
                    </a:lnTo>
                    <a:lnTo>
                      <a:pt x="378" y="49"/>
                    </a:lnTo>
                    <a:lnTo>
                      <a:pt x="377" y="55"/>
                    </a:lnTo>
                    <a:lnTo>
                      <a:pt x="378" y="61"/>
                    </a:lnTo>
                    <a:lnTo>
                      <a:pt x="379" y="69"/>
                    </a:lnTo>
                    <a:lnTo>
                      <a:pt x="405" y="69"/>
                    </a:lnTo>
                    <a:lnTo>
                      <a:pt x="512" y="19"/>
                    </a:lnTo>
                    <a:lnTo>
                      <a:pt x="511" y="36"/>
                    </a:lnTo>
                    <a:lnTo>
                      <a:pt x="511" y="51"/>
                    </a:lnTo>
                    <a:lnTo>
                      <a:pt x="511" y="58"/>
                    </a:lnTo>
                    <a:lnTo>
                      <a:pt x="512" y="65"/>
                    </a:lnTo>
                    <a:lnTo>
                      <a:pt x="514" y="70"/>
                    </a:lnTo>
                    <a:lnTo>
                      <a:pt x="518" y="75"/>
                    </a:lnTo>
                    <a:lnTo>
                      <a:pt x="531" y="68"/>
                    </a:lnTo>
                    <a:lnTo>
                      <a:pt x="541" y="63"/>
                    </a:lnTo>
                    <a:lnTo>
                      <a:pt x="549" y="57"/>
                    </a:lnTo>
                    <a:lnTo>
                      <a:pt x="553" y="51"/>
                    </a:lnTo>
                    <a:lnTo>
                      <a:pt x="557" y="45"/>
                    </a:lnTo>
                    <a:lnTo>
                      <a:pt x="558" y="38"/>
                    </a:lnTo>
                    <a:lnTo>
                      <a:pt x="558" y="30"/>
                    </a:lnTo>
                    <a:lnTo>
                      <a:pt x="558" y="19"/>
                    </a:lnTo>
                    <a:lnTo>
                      <a:pt x="559" y="15"/>
                    </a:lnTo>
                    <a:lnTo>
                      <a:pt x="560" y="11"/>
                    </a:lnTo>
                    <a:lnTo>
                      <a:pt x="563" y="8"/>
                    </a:lnTo>
                    <a:lnTo>
                      <a:pt x="566" y="5"/>
                    </a:lnTo>
                    <a:lnTo>
                      <a:pt x="572" y="1"/>
                    </a:lnTo>
                    <a:lnTo>
                      <a:pt x="579" y="0"/>
                    </a:lnTo>
                    <a:lnTo>
                      <a:pt x="600" y="1"/>
                    </a:lnTo>
                    <a:lnTo>
                      <a:pt x="616" y="2"/>
                    </a:lnTo>
                    <a:lnTo>
                      <a:pt x="624" y="3"/>
                    </a:lnTo>
                    <a:lnTo>
                      <a:pt x="630" y="3"/>
                    </a:lnTo>
                    <a:lnTo>
                      <a:pt x="637" y="2"/>
                    </a:lnTo>
                    <a:lnTo>
                      <a:pt x="645" y="0"/>
                    </a:lnTo>
                    <a:lnTo>
                      <a:pt x="650" y="15"/>
                    </a:lnTo>
                    <a:lnTo>
                      <a:pt x="653" y="28"/>
                    </a:lnTo>
                    <a:lnTo>
                      <a:pt x="657" y="39"/>
                    </a:lnTo>
                    <a:lnTo>
                      <a:pt x="658" y="50"/>
                    </a:lnTo>
                    <a:lnTo>
                      <a:pt x="657" y="59"/>
                    </a:lnTo>
                    <a:lnTo>
                      <a:pt x="653" y="70"/>
                    </a:lnTo>
                    <a:lnTo>
                      <a:pt x="649" y="81"/>
                    </a:lnTo>
                    <a:lnTo>
                      <a:pt x="643" y="91"/>
                    </a:lnTo>
                    <a:lnTo>
                      <a:pt x="637" y="101"/>
                    </a:lnTo>
                    <a:lnTo>
                      <a:pt x="630" y="110"/>
                    </a:lnTo>
                    <a:lnTo>
                      <a:pt x="624" y="119"/>
                    </a:lnTo>
                    <a:lnTo>
                      <a:pt x="618" y="124"/>
                    </a:lnTo>
                    <a:lnTo>
                      <a:pt x="628" y="130"/>
                    </a:lnTo>
                    <a:lnTo>
                      <a:pt x="638" y="134"/>
                    </a:lnTo>
                    <a:lnTo>
                      <a:pt x="648" y="137"/>
                    </a:lnTo>
                    <a:lnTo>
                      <a:pt x="657" y="139"/>
                    </a:lnTo>
                    <a:lnTo>
                      <a:pt x="664" y="142"/>
                    </a:lnTo>
                    <a:lnTo>
                      <a:pt x="672" y="145"/>
                    </a:lnTo>
                    <a:lnTo>
                      <a:pt x="679" y="149"/>
                    </a:lnTo>
                    <a:lnTo>
                      <a:pt x="684" y="154"/>
                    </a:lnTo>
                    <a:lnTo>
                      <a:pt x="684" y="180"/>
                    </a:lnTo>
                    <a:lnTo>
                      <a:pt x="665" y="183"/>
                    </a:lnTo>
                    <a:lnTo>
                      <a:pt x="650" y="185"/>
                    </a:lnTo>
                    <a:lnTo>
                      <a:pt x="639" y="185"/>
                    </a:lnTo>
                    <a:lnTo>
                      <a:pt x="629" y="184"/>
                    </a:lnTo>
                    <a:lnTo>
                      <a:pt x="619" y="183"/>
                    </a:lnTo>
                    <a:lnTo>
                      <a:pt x="608" y="181"/>
                    </a:lnTo>
                    <a:lnTo>
                      <a:pt x="595" y="180"/>
                    </a:lnTo>
                    <a:lnTo>
                      <a:pt x="579" y="180"/>
                    </a:lnTo>
                    <a:lnTo>
                      <a:pt x="574" y="180"/>
                    </a:lnTo>
                    <a:lnTo>
                      <a:pt x="571" y="181"/>
                    </a:lnTo>
                    <a:lnTo>
                      <a:pt x="568" y="182"/>
                    </a:lnTo>
                    <a:lnTo>
                      <a:pt x="564" y="184"/>
                    </a:lnTo>
                    <a:lnTo>
                      <a:pt x="557" y="189"/>
                    </a:lnTo>
                    <a:lnTo>
                      <a:pt x="550" y="195"/>
                    </a:lnTo>
                    <a:lnTo>
                      <a:pt x="542" y="200"/>
                    </a:lnTo>
                    <a:lnTo>
                      <a:pt x="534" y="205"/>
                    </a:lnTo>
                    <a:lnTo>
                      <a:pt x="528" y="207"/>
                    </a:lnTo>
                    <a:lnTo>
                      <a:pt x="524" y="209"/>
                    </a:lnTo>
                    <a:lnTo>
                      <a:pt x="518" y="210"/>
                    </a:lnTo>
                    <a:lnTo>
                      <a:pt x="512" y="210"/>
                    </a:lnTo>
                    <a:lnTo>
                      <a:pt x="493" y="209"/>
                    </a:lnTo>
                    <a:lnTo>
                      <a:pt x="478" y="208"/>
                    </a:lnTo>
                    <a:lnTo>
                      <a:pt x="463" y="206"/>
                    </a:lnTo>
                    <a:lnTo>
                      <a:pt x="452" y="204"/>
                    </a:lnTo>
                    <a:lnTo>
                      <a:pt x="441" y="202"/>
                    </a:lnTo>
                    <a:lnTo>
                      <a:pt x="432" y="200"/>
                    </a:lnTo>
                    <a:lnTo>
                      <a:pt x="422" y="198"/>
                    </a:lnTo>
                    <a:lnTo>
                      <a:pt x="412" y="198"/>
                    </a:lnTo>
                    <a:lnTo>
                      <a:pt x="389" y="202"/>
                    </a:lnTo>
                    <a:lnTo>
                      <a:pt x="337" y="211"/>
                    </a:lnTo>
                    <a:lnTo>
                      <a:pt x="283" y="221"/>
                    </a:lnTo>
                    <a:lnTo>
                      <a:pt x="253" y="228"/>
                    </a:lnTo>
                    <a:lnTo>
                      <a:pt x="231" y="230"/>
                    </a:lnTo>
                    <a:lnTo>
                      <a:pt x="209" y="232"/>
                    </a:lnTo>
                    <a:lnTo>
                      <a:pt x="189" y="235"/>
                    </a:lnTo>
                    <a:lnTo>
                      <a:pt x="169" y="238"/>
                    </a:lnTo>
                    <a:lnTo>
                      <a:pt x="150" y="240"/>
                    </a:lnTo>
                    <a:lnTo>
                      <a:pt x="132" y="239"/>
                    </a:lnTo>
                    <a:lnTo>
                      <a:pt x="124" y="238"/>
                    </a:lnTo>
                    <a:lnTo>
                      <a:pt x="115" y="236"/>
                    </a:lnTo>
                    <a:lnTo>
                      <a:pt x="108" y="233"/>
                    </a:lnTo>
                    <a:lnTo>
                      <a:pt x="100" y="228"/>
                    </a:lnTo>
                    <a:lnTo>
                      <a:pt x="100" y="210"/>
                    </a:lnTo>
                    <a:lnTo>
                      <a:pt x="84" y="209"/>
                    </a:lnTo>
                    <a:lnTo>
                      <a:pt x="67" y="208"/>
                    </a:lnTo>
                    <a:lnTo>
                      <a:pt x="53" y="205"/>
                    </a:lnTo>
                    <a:lnTo>
                      <a:pt x="41" y="201"/>
                    </a:lnTo>
                    <a:lnTo>
                      <a:pt x="29" y="196"/>
                    </a:lnTo>
                    <a:lnTo>
                      <a:pt x="18" y="189"/>
                    </a:lnTo>
                    <a:lnTo>
                      <a:pt x="9" y="182"/>
                    </a:lnTo>
                    <a:lnTo>
                      <a:pt x="0" y="173"/>
                    </a:lnTo>
                    <a:lnTo>
                      <a:pt x="28" y="167"/>
                    </a:lnTo>
                    <a:lnTo>
                      <a:pt x="53" y="161"/>
                    </a:lnTo>
                    <a:lnTo>
                      <a:pt x="64" y="159"/>
                    </a:lnTo>
                    <a:lnTo>
                      <a:pt x="76" y="156"/>
                    </a:lnTo>
                    <a:lnTo>
                      <a:pt x="88" y="155"/>
                    </a:lnTo>
                    <a:lnTo>
                      <a:pt x="100" y="154"/>
                    </a:lnTo>
                    <a:lnTo>
                      <a:pt x="121" y="155"/>
                    </a:lnTo>
                    <a:lnTo>
                      <a:pt x="140" y="157"/>
                    </a:lnTo>
                    <a:lnTo>
                      <a:pt x="156" y="160"/>
                    </a:lnTo>
                    <a:lnTo>
                      <a:pt x="171" y="162"/>
                    </a:lnTo>
                    <a:lnTo>
                      <a:pt x="186" y="164"/>
                    </a:lnTo>
                    <a:lnTo>
                      <a:pt x="201" y="165"/>
                    </a:lnTo>
                    <a:lnTo>
                      <a:pt x="209" y="164"/>
                    </a:lnTo>
                    <a:lnTo>
                      <a:pt x="216" y="164"/>
                    </a:lnTo>
                    <a:lnTo>
                      <a:pt x="224" y="162"/>
                    </a:lnTo>
                    <a:lnTo>
                      <a:pt x="233" y="160"/>
                    </a:lnTo>
                    <a:lnTo>
                      <a:pt x="126" y="142"/>
                    </a:lnTo>
                    <a:lnTo>
                      <a:pt x="26" y="136"/>
                    </a:lnTo>
                    <a:lnTo>
                      <a:pt x="34" y="133"/>
                    </a:lnTo>
                    <a:lnTo>
                      <a:pt x="42" y="130"/>
                    </a:lnTo>
                    <a:lnTo>
                      <a:pt x="52" y="128"/>
                    </a:lnTo>
                    <a:lnTo>
                      <a:pt x="62" y="125"/>
                    </a:lnTo>
                    <a:lnTo>
                      <a:pt x="85" y="122"/>
                    </a:lnTo>
                    <a:lnTo>
                      <a:pt x="109" y="117"/>
                    </a:lnTo>
                    <a:lnTo>
                      <a:pt x="133" y="114"/>
                    </a:lnTo>
                    <a:lnTo>
                      <a:pt x="155" y="110"/>
                    </a:lnTo>
                    <a:lnTo>
                      <a:pt x="165" y="108"/>
                    </a:lnTo>
                    <a:lnTo>
                      <a:pt x="174" y="105"/>
                    </a:lnTo>
                    <a:lnTo>
                      <a:pt x="180" y="102"/>
                    </a:lnTo>
                    <a:lnTo>
                      <a:pt x="187" y="99"/>
                    </a:lnTo>
                    <a:lnTo>
                      <a:pt x="180" y="96"/>
                    </a:lnTo>
                    <a:lnTo>
                      <a:pt x="172" y="94"/>
                    </a:lnTo>
                    <a:lnTo>
                      <a:pt x="166" y="93"/>
                    </a:lnTo>
                    <a:lnTo>
                      <a:pt x="158" y="93"/>
                    </a:lnTo>
                    <a:lnTo>
                      <a:pt x="142" y="95"/>
                    </a:lnTo>
                    <a:lnTo>
                      <a:pt x="125" y="98"/>
                    </a:lnTo>
                    <a:lnTo>
                      <a:pt x="107" y="102"/>
                    </a:lnTo>
                    <a:lnTo>
                      <a:pt x="89" y="107"/>
                    </a:lnTo>
                    <a:lnTo>
                      <a:pt x="71" y="110"/>
                    </a:lnTo>
                    <a:lnTo>
                      <a:pt x="54" y="111"/>
                    </a:lnTo>
                    <a:lnTo>
                      <a:pt x="52" y="110"/>
                    </a:lnTo>
                    <a:lnTo>
                      <a:pt x="52" y="106"/>
                    </a:lnTo>
                    <a:lnTo>
                      <a:pt x="53" y="102"/>
                    </a:lnTo>
                    <a:lnTo>
                      <a:pt x="54" y="96"/>
                    </a:lnTo>
                    <a:lnTo>
                      <a:pt x="55" y="90"/>
                    </a:lnTo>
                    <a:lnTo>
                      <a:pt x="55" y="86"/>
                    </a:lnTo>
                    <a:lnTo>
                      <a:pt x="55" y="82"/>
                    </a:lnTo>
                    <a:lnTo>
                      <a:pt x="54" y="81"/>
                    </a:lnTo>
                    <a:lnTo>
                      <a:pt x="55" y="81"/>
                    </a:lnTo>
                    <a:lnTo>
                      <a:pt x="57" y="80"/>
                    </a:lnTo>
                    <a:lnTo>
                      <a:pt x="59" y="78"/>
                    </a:lnTo>
                    <a:lnTo>
                      <a:pt x="60" y="75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7" name="Freeform 427">
                <a:extLst>
                  <a:ext uri="{FF2B5EF4-FFF2-40B4-BE49-F238E27FC236}">
                    <a16:creationId xmlns:a16="http://schemas.microsoft.com/office/drawing/2014/main" id="{FE6DB26D-0000-2E4C-96E6-5BD2F24F9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5" y="1643"/>
                <a:ext cx="108" cy="93"/>
              </a:xfrm>
              <a:custGeom>
                <a:avLst/>
                <a:gdLst>
                  <a:gd name="T0" fmla="*/ 59 w 332"/>
                  <a:gd name="T1" fmla="*/ 12 h 287"/>
                  <a:gd name="T2" fmla="*/ 66 w 332"/>
                  <a:gd name="T3" fmla="*/ 8 h 287"/>
                  <a:gd name="T4" fmla="*/ 74 w 332"/>
                  <a:gd name="T5" fmla="*/ 2 h 287"/>
                  <a:gd name="T6" fmla="*/ 78 w 332"/>
                  <a:gd name="T7" fmla="*/ 0 h 287"/>
                  <a:gd name="T8" fmla="*/ 80 w 332"/>
                  <a:gd name="T9" fmla="*/ 0 h 287"/>
                  <a:gd name="T10" fmla="*/ 80 w 332"/>
                  <a:gd name="T11" fmla="*/ 4 h 287"/>
                  <a:gd name="T12" fmla="*/ 76 w 332"/>
                  <a:gd name="T13" fmla="*/ 11 h 287"/>
                  <a:gd name="T14" fmla="*/ 71 w 332"/>
                  <a:gd name="T15" fmla="*/ 18 h 287"/>
                  <a:gd name="T16" fmla="*/ 66 w 332"/>
                  <a:gd name="T17" fmla="*/ 22 h 287"/>
                  <a:gd name="T18" fmla="*/ 62 w 332"/>
                  <a:gd name="T19" fmla="*/ 23 h 287"/>
                  <a:gd name="T20" fmla="*/ 62 w 332"/>
                  <a:gd name="T21" fmla="*/ 24 h 287"/>
                  <a:gd name="T22" fmla="*/ 65 w 332"/>
                  <a:gd name="T23" fmla="*/ 24 h 287"/>
                  <a:gd name="T24" fmla="*/ 70 w 332"/>
                  <a:gd name="T25" fmla="*/ 23 h 287"/>
                  <a:gd name="T26" fmla="*/ 73 w 332"/>
                  <a:gd name="T27" fmla="*/ 25 h 287"/>
                  <a:gd name="T28" fmla="*/ 71 w 332"/>
                  <a:gd name="T29" fmla="*/ 29 h 287"/>
                  <a:gd name="T30" fmla="*/ 70 w 332"/>
                  <a:gd name="T31" fmla="*/ 31 h 287"/>
                  <a:gd name="T32" fmla="*/ 71 w 332"/>
                  <a:gd name="T33" fmla="*/ 34 h 287"/>
                  <a:gd name="T34" fmla="*/ 81 w 332"/>
                  <a:gd name="T35" fmla="*/ 37 h 287"/>
                  <a:gd name="T36" fmla="*/ 100 w 332"/>
                  <a:gd name="T37" fmla="*/ 40 h 287"/>
                  <a:gd name="T38" fmla="*/ 105 w 332"/>
                  <a:gd name="T39" fmla="*/ 42 h 287"/>
                  <a:gd name="T40" fmla="*/ 102 w 332"/>
                  <a:gd name="T41" fmla="*/ 45 h 287"/>
                  <a:gd name="T42" fmla="*/ 99 w 332"/>
                  <a:gd name="T43" fmla="*/ 48 h 287"/>
                  <a:gd name="T44" fmla="*/ 97 w 332"/>
                  <a:gd name="T45" fmla="*/ 50 h 287"/>
                  <a:gd name="T46" fmla="*/ 98 w 332"/>
                  <a:gd name="T47" fmla="*/ 52 h 287"/>
                  <a:gd name="T48" fmla="*/ 100 w 332"/>
                  <a:gd name="T49" fmla="*/ 54 h 287"/>
                  <a:gd name="T50" fmla="*/ 104 w 332"/>
                  <a:gd name="T51" fmla="*/ 57 h 287"/>
                  <a:gd name="T52" fmla="*/ 107 w 332"/>
                  <a:gd name="T53" fmla="*/ 60 h 287"/>
                  <a:gd name="T54" fmla="*/ 94 w 332"/>
                  <a:gd name="T55" fmla="*/ 68 h 287"/>
                  <a:gd name="T56" fmla="*/ 78 w 332"/>
                  <a:gd name="T57" fmla="*/ 78 h 287"/>
                  <a:gd name="T58" fmla="*/ 67 w 332"/>
                  <a:gd name="T59" fmla="*/ 87 h 287"/>
                  <a:gd name="T60" fmla="*/ 56 w 332"/>
                  <a:gd name="T61" fmla="*/ 79 h 287"/>
                  <a:gd name="T62" fmla="*/ 59 w 332"/>
                  <a:gd name="T63" fmla="*/ 79 h 287"/>
                  <a:gd name="T64" fmla="*/ 61 w 332"/>
                  <a:gd name="T65" fmla="*/ 78 h 287"/>
                  <a:gd name="T66" fmla="*/ 65 w 332"/>
                  <a:gd name="T67" fmla="*/ 75 h 287"/>
                  <a:gd name="T68" fmla="*/ 48 w 332"/>
                  <a:gd name="T69" fmla="*/ 75 h 287"/>
                  <a:gd name="T70" fmla="*/ 33 w 332"/>
                  <a:gd name="T71" fmla="*/ 75 h 287"/>
                  <a:gd name="T72" fmla="*/ 19 w 332"/>
                  <a:gd name="T73" fmla="*/ 75 h 287"/>
                  <a:gd name="T74" fmla="*/ 9 w 332"/>
                  <a:gd name="T75" fmla="*/ 75 h 287"/>
                  <a:gd name="T76" fmla="*/ 4 w 332"/>
                  <a:gd name="T77" fmla="*/ 74 h 287"/>
                  <a:gd name="T78" fmla="*/ 1 w 332"/>
                  <a:gd name="T79" fmla="*/ 72 h 287"/>
                  <a:gd name="T80" fmla="*/ 0 w 332"/>
                  <a:gd name="T81" fmla="*/ 69 h 287"/>
                  <a:gd name="T82" fmla="*/ 1 w 332"/>
                  <a:gd name="T83" fmla="*/ 66 h 287"/>
                  <a:gd name="T84" fmla="*/ 4 w 332"/>
                  <a:gd name="T85" fmla="*/ 64 h 287"/>
                  <a:gd name="T86" fmla="*/ 13 w 332"/>
                  <a:gd name="T87" fmla="*/ 58 h 287"/>
                  <a:gd name="T88" fmla="*/ 24 w 332"/>
                  <a:gd name="T89" fmla="*/ 52 h 287"/>
                  <a:gd name="T90" fmla="*/ 28 w 332"/>
                  <a:gd name="T91" fmla="*/ 49 h 287"/>
                  <a:gd name="T92" fmla="*/ 30 w 332"/>
                  <a:gd name="T93" fmla="*/ 47 h 287"/>
                  <a:gd name="T94" fmla="*/ 34 w 332"/>
                  <a:gd name="T95" fmla="*/ 42 h 287"/>
                  <a:gd name="T96" fmla="*/ 38 w 332"/>
                  <a:gd name="T97" fmla="*/ 37 h 287"/>
                  <a:gd name="T98" fmla="*/ 42 w 332"/>
                  <a:gd name="T99" fmla="*/ 26 h 287"/>
                  <a:gd name="T100" fmla="*/ 45 w 332"/>
                  <a:gd name="T101" fmla="*/ 21 h 287"/>
                  <a:gd name="T102" fmla="*/ 48 w 332"/>
                  <a:gd name="T103" fmla="*/ 17 h 287"/>
                  <a:gd name="T104" fmla="*/ 51 w 332"/>
                  <a:gd name="T105" fmla="*/ 14 h 287"/>
                  <a:gd name="T106" fmla="*/ 56 w 332"/>
                  <a:gd name="T107" fmla="*/ 13 h 28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32" h="287">
                    <a:moveTo>
                      <a:pt x="173" y="40"/>
                    </a:moveTo>
                    <a:lnTo>
                      <a:pt x="180" y="38"/>
                    </a:lnTo>
                    <a:lnTo>
                      <a:pt x="190" y="32"/>
                    </a:lnTo>
                    <a:lnTo>
                      <a:pt x="202" y="24"/>
                    </a:lnTo>
                    <a:lnTo>
                      <a:pt x="215" y="15"/>
                    </a:lnTo>
                    <a:lnTo>
                      <a:pt x="226" y="7"/>
                    </a:lnTo>
                    <a:lnTo>
                      <a:pt x="237" y="2"/>
                    </a:lnTo>
                    <a:lnTo>
                      <a:pt x="240" y="1"/>
                    </a:lnTo>
                    <a:lnTo>
                      <a:pt x="243" y="0"/>
                    </a:lnTo>
                    <a:lnTo>
                      <a:pt x="246" y="1"/>
                    </a:lnTo>
                    <a:lnTo>
                      <a:pt x="246" y="4"/>
                    </a:lnTo>
                    <a:lnTo>
                      <a:pt x="245" y="12"/>
                    </a:lnTo>
                    <a:lnTo>
                      <a:pt x="240" y="22"/>
                    </a:lnTo>
                    <a:lnTo>
                      <a:pt x="234" y="33"/>
                    </a:lnTo>
                    <a:lnTo>
                      <a:pt x="226" y="44"/>
                    </a:lnTo>
                    <a:lnTo>
                      <a:pt x="217" y="55"/>
                    </a:lnTo>
                    <a:lnTo>
                      <a:pt x="207" y="64"/>
                    </a:lnTo>
                    <a:lnTo>
                      <a:pt x="202" y="67"/>
                    </a:lnTo>
                    <a:lnTo>
                      <a:pt x="196" y="69"/>
                    </a:lnTo>
                    <a:lnTo>
                      <a:pt x="191" y="71"/>
                    </a:lnTo>
                    <a:lnTo>
                      <a:pt x="186" y="71"/>
                    </a:lnTo>
                    <a:lnTo>
                      <a:pt x="191" y="73"/>
                    </a:lnTo>
                    <a:lnTo>
                      <a:pt x="196" y="74"/>
                    </a:lnTo>
                    <a:lnTo>
                      <a:pt x="201" y="74"/>
                    </a:lnTo>
                    <a:lnTo>
                      <a:pt x="206" y="74"/>
                    </a:lnTo>
                    <a:lnTo>
                      <a:pt x="216" y="72"/>
                    </a:lnTo>
                    <a:lnTo>
                      <a:pt x="226" y="71"/>
                    </a:lnTo>
                    <a:lnTo>
                      <a:pt x="224" y="77"/>
                    </a:lnTo>
                    <a:lnTo>
                      <a:pt x="219" y="84"/>
                    </a:lnTo>
                    <a:lnTo>
                      <a:pt x="217" y="88"/>
                    </a:lnTo>
                    <a:lnTo>
                      <a:pt x="215" y="93"/>
                    </a:lnTo>
                    <a:lnTo>
                      <a:pt x="214" y="97"/>
                    </a:lnTo>
                    <a:lnTo>
                      <a:pt x="213" y="102"/>
                    </a:lnTo>
                    <a:lnTo>
                      <a:pt x="217" y="105"/>
                    </a:lnTo>
                    <a:lnTo>
                      <a:pt x="230" y="109"/>
                    </a:lnTo>
                    <a:lnTo>
                      <a:pt x="249" y="113"/>
                    </a:lnTo>
                    <a:lnTo>
                      <a:pt x="269" y="117"/>
                    </a:lnTo>
                    <a:lnTo>
                      <a:pt x="308" y="124"/>
                    </a:lnTo>
                    <a:lnTo>
                      <a:pt x="326" y="127"/>
                    </a:lnTo>
                    <a:lnTo>
                      <a:pt x="322" y="131"/>
                    </a:lnTo>
                    <a:lnTo>
                      <a:pt x="319" y="136"/>
                    </a:lnTo>
                    <a:lnTo>
                      <a:pt x="315" y="140"/>
                    </a:lnTo>
                    <a:lnTo>
                      <a:pt x="310" y="144"/>
                    </a:lnTo>
                    <a:lnTo>
                      <a:pt x="303" y="149"/>
                    </a:lnTo>
                    <a:lnTo>
                      <a:pt x="299" y="151"/>
                    </a:lnTo>
                    <a:lnTo>
                      <a:pt x="299" y="154"/>
                    </a:lnTo>
                    <a:lnTo>
                      <a:pt x="301" y="157"/>
                    </a:lnTo>
                    <a:lnTo>
                      <a:pt x="302" y="160"/>
                    </a:lnTo>
                    <a:lnTo>
                      <a:pt x="304" y="164"/>
                    </a:lnTo>
                    <a:lnTo>
                      <a:pt x="308" y="168"/>
                    </a:lnTo>
                    <a:lnTo>
                      <a:pt x="314" y="173"/>
                    </a:lnTo>
                    <a:lnTo>
                      <a:pt x="319" y="176"/>
                    </a:lnTo>
                    <a:lnTo>
                      <a:pt x="325" y="180"/>
                    </a:lnTo>
                    <a:lnTo>
                      <a:pt x="329" y="184"/>
                    </a:lnTo>
                    <a:lnTo>
                      <a:pt x="332" y="188"/>
                    </a:lnTo>
                    <a:lnTo>
                      <a:pt x="290" y="211"/>
                    </a:lnTo>
                    <a:lnTo>
                      <a:pt x="257" y="231"/>
                    </a:lnTo>
                    <a:lnTo>
                      <a:pt x="241" y="241"/>
                    </a:lnTo>
                    <a:lnTo>
                      <a:pt x="225" y="253"/>
                    </a:lnTo>
                    <a:lnTo>
                      <a:pt x="207" y="268"/>
                    </a:lnTo>
                    <a:lnTo>
                      <a:pt x="186" y="287"/>
                    </a:lnTo>
                    <a:lnTo>
                      <a:pt x="173" y="244"/>
                    </a:lnTo>
                    <a:lnTo>
                      <a:pt x="178" y="244"/>
                    </a:lnTo>
                    <a:lnTo>
                      <a:pt x="182" y="243"/>
                    </a:lnTo>
                    <a:lnTo>
                      <a:pt x="185" y="242"/>
                    </a:lnTo>
                    <a:lnTo>
                      <a:pt x="189" y="240"/>
                    </a:lnTo>
                    <a:lnTo>
                      <a:pt x="194" y="236"/>
                    </a:lnTo>
                    <a:lnTo>
                      <a:pt x="200" y="232"/>
                    </a:lnTo>
                    <a:lnTo>
                      <a:pt x="174" y="232"/>
                    </a:lnTo>
                    <a:lnTo>
                      <a:pt x="149" y="232"/>
                    </a:lnTo>
                    <a:lnTo>
                      <a:pt x="125" y="232"/>
                    </a:lnTo>
                    <a:lnTo>
                      <a:pt x="101" y="232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1" y="232"/>
                    </a:lnTo>
                    <a:lnTo>
                      <a:pt x="27" y="232"/>
                    </a:lnTo>
                    <a:lnTo>
                      <a:pt x="19" y="231"/>
                    </a:lnTo>
                    <a:lnTo>
                      <a:pt x="11" y="227"/>
                    </a:lnTo>
                    <a:lnTo>
                      <a:pt x="6" y="225"/>
                    </a:lnTo>
                    <a:lnTo>
                      <a:pt x="3" y="222"/>
                    </a:lnTo>
                    <a:lnTo>
                      <a:pt x="1" y="218"/>
                    </a:lnTo>
                    <a:lnTo>
                      <a:pt x="0" y="213"/>
                    </a:lnTo>
                    <a:lnTo>
                      <a:pt x="1" y="209"/>
                    </a:lnTo>
                    <a:lnTo>
                      <a:pt x="4" y="205"/>
                    </a:lnTo>
                    <a:lnTo>
                      <a:pt x="7" y="201"/>
                    </a:lnTo>
                    <a:lnTo>
                      <a:pt x="13" y="197"/>
                    </a:lnTo>
                    <a:lnTo>
                      <a:pt x="26" y="188"/>
                    </a:lnTo>
                    <a:lnTo>
                      <a:pt x="41" y="179"/>
                    </a:lnTo>
                    <a:lnTo>
                      <a:pt x="58" y="170"/>
                    </a:lnTo>
                    <a:lnTo>
                      <a:pt x="73" y="162"/>
                    </a:lnTo>
                    <a:lnTo>
                      <a:pt x="80" y="156"/>
                    </a:lnTo>
                    <a:lnTo>
                      <a:pt x="85" y="152"/>
                    </a:lnTo>
                    <a:lnTo>
                      <a:pt x="90" y="149"/>
                    </a:lnTo>
                    <a:lnTo>
                      <a:pt x="93" y="145"/>
                    </a:lnTo>
                    <a:lnTo>
                      <a:pt x="100" y="138"/>
                    </a:lnTo>
                    <a:lnTo>
                      <a:pt x="106" y="130"/>
                    </a:lnTo>
                    <a:lnTo>
                      <a:pt x="112" y="122"/>
                    </a:lnTo>
                    <a:lnTo>
                      <a:pt x="116" y="114"/>
                    </a:lnTo>
                    <a:lnTo>
                      <a:pt x="124" y="96"/>
                    </a:lnTo>
                    <a:lnTo>
                      <a:pt x="130" y="79"/>
                    </a:lnTo>
                    <a:lnTo>
                      <a:pt x="134" y="71"/>
                    </a:lnTo>
                    <a:lnTo>
                      <a:pt x="138" y="64"/>
                    </a:lnTo>
                    <a:lnTo>
                      <a:pt x="141" y="58"/>
                    </a:lnTo>
                    <a:lnTo>
                      <a:pt x="147" y="52"/>
                    </a:lnTo>
                    <a:lnTo>
                      <a:pt x="151" y="47"/>
                    </a:lnTo>
                    <a:lnTo>
                      <a:pt x="158" y="43"/>
                    </a:lnTo>
                    <a:lnTo>
                      <a:pt x="164" y="41"/>
                    </a:lnTo>
                    <a:lnTo>
                      <a:pt x="173" y="4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8" name="Freeform 428">
                <a:extLst>
                  <a:ext uri="{FF2B5EF4-FFF2-40B4-BE49-F238E27FC236}">
                    <a16:creationId xmlns:a16="http://schemas.microsoft.com/office/drawing/2014/main" id="{81B2AFA6-7C3D-9C49-9B4A-28C23D36F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2" y="1190"/>
                <a:ext cx="111" cy="27"/>
              </a:xfrm>
              <a:custGeom>
                <a:avLst/>
                <a:gdLst>
                  <a:gd name="T0" fmla="*/ 34 w 345"/>
                  <a:gd name="T1" fmla="*/ 27 h 86"/>
                  <a:gd name="T2" fmla="*/ 38 w 345"/>
                  <a:gd name="T3" fmla="*/ 25 h 86"/>
                  <a:gd name="T4" fmla="*/ 43 w 345"/>
                  <a:gd name="T5" fmla="*/ 24 h 86"/>
                  <a:gd name="T6" fmla="*/ 48 w 345"/>
                  <a:gd name="T7" fmla="*/ 23 h 86"/>
                  <a:gd name="T8" fmla="*/ 53 w 345"/>
                  <a:gd name="T9" fmla="*/ 22 h 86"/>
                  <a:gd name="T10" fmla="*/ 63 w 345"/>
                  <a:gd name="T11" fmla="*/ 20 h 86"/>
                  <a:gd name="T12" fmla="*/ 74 w 345"/>
                  <a:gd name="T13" fmla="*/ 18 h 86"/>
                  <a:gd name="T14" fmla="*/ 79 w 345"/>
                  <a:gd name="T15" fmla="*/ 17 h 86"/>
                  <a:gd name="T16" fmla="*/ 85 w 345"/>
                  <a:gd name="T17" fmla="*/ 16 h 86"/>
                  <a:gd name="T18" fmla="*/ 90 w 345"/>
                  <a:gd name="T19" fmla="*/ 14 h 86"/>
                  <a:gd name="T20" fmla="*/ 95 w 345"/>
                  <a:gd name="T21" fmla="*/ 13 h 86"/>
                  <a:gd name="T22" fmla="*/ 99 w 345"/>
                  <a:gd name="T23" fmla="*/ 11 h 86"/>
                  <a:gd name="T24" fmla="*/ 104 w 345"/>
                  <a:gd name="T25" fmla="*/ 9 h 86"/>
                  <a:gd name="T26" fmla="*/ 107 w 345"/>
                  <a:gd name="T27" fmla="*/ 7 h 86"/>
                  <a:gd name="T28" fmla="*/ 111 w 345"/>
                  <a:gd name="T29" fmla="*/ 4 h 86"/>
                  <a:gd name="T30" fmla="*/ 108 w 345"/>
                  <a:gd name="T31" fmla="*/ 4 h 86"/>
                  <a:gd name="T32" fmla="*/ 105 w 345"/>
                  <a:gd name="T33" fmla="*/ 3 h 86"/>
                  <a:gd name="T34" fmla="*/ 102 w 345"/>
                  <a:gd name="T35" fmla="*/ 3 h 86"/>
                  <a:gd name="T36" fmla="*/ 99 w 345"/>
                  <a:gd name="T37" fmla="*/ 2 h 86"/>
                  <a:gd name="T38" fmla="*/ 97 w 345"/>
                  <a:gd name="T39" fmla="*/ 1 h 86"/>
                  <a:gd name="T40" fmla="*/ 94 w 345"/>
                  <a:gd name="T41" fmla="*/ 1 h 86"/>
                  <a:gd name="T42" fmla="*/ 90 w 345"/>
                  <a:gd name="T43" fmla="*/ 0 h 86"/>
                  <a:gd name="T44" fmla="*/ 88 w 345"/>
                  <a:gd name="T45" fmla="*/ 0 h 86"/>
                  <a:gd name="T46" fmla="*/ 83 w 345"/>
                  <a:gd name="T47" fmla="*/ 0 h 86"/>
                  <a:gd name="T48" fmla="*/ 79 w 345"/>
                  <a:gd name="T49" fmla="*/ 1 h 86"/>
                  <a:gd name="T50" fmla="*/ 73 w 345"/>
                  <a:gd name="T51" fmla="*/ 2 h 86"/>
                  <a:gd name="T52" fmla="*/ 67 w 345"/>
                  <a:gd name="T53" fmla="*/ 3 h 86"/>
                  <a:gd name="T54" fmla="*/ 54 w 345"/>
                  <a:gd name="T55" fmla="*/ 6 h 86"/>
                  <a:gd name="T56" fmla="*/ 41 w 345"/>
                  <a:gd name="T57" fmla="*/ 9 h 86"/>
                  <a:gd name="T58" fmla="*/ 33 w 345"/>
                  <a:gd name="T59" fmla="*/ 11 h 86"/>
                  <a:gd name="T60" fmla="*/ 27 w 345"/>
                  <a:gd name="T61" fmla="*/ 13 h 86"/>
                  <a:gd name="T62" fmla="*/ 21 w 345"/>
                  <a:gd name="T63" fmla="*/ 16 h 86"/>
                  <a:gd name="T64" fmla="*/ 15 w 345"/>
                  <a:gd name="T65" fmla="*/ 18 h 86"/>
                  <a:gd name="T66" fmla="*/ 10 w 345"/>
                  <a:gd name="T67" fmla="*/ 20 h 86"/>
                  <a:gd name="T68" fmla="*/ 6 w 345"/>
                  <a:gd name="T69" fmla="*/ 23 h 86"/>
                  <a:gd name="T70" fmla="*/ 3 w 345"/>
                  <a:gd name="T71" fmla="*/ 25 h 86"/>
                  <a:gd name="T72" fmla="*/ 0 w 345"/>
                  <a:gd name="T73" fmla="*/ 27 h 86"/>
                  <a:gd name="T74" fmla="*/ 34 w 345"/>
                  <a:gd name="T75" fmla="*/ 27 h 8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45" h="86">
                    <a:moveTo>
                      <a:pt x="106" y="86"/>
                    </a:moveTo>
                    <a:lnTo>
                      <a:pt x="119" y="81"/>
                    </a:lnTo>
                    <a:lnTo>
                      <a:pt x="133" y="76"/>
                    </a:lnTo>
                    <a:lnTo>
                      <a:pt x="148" y="72"/>
                    </a:lnTo>
                    <a:lnTo>
                      <a:pt x="164" y="69"/>
                    </a:lnTo>
                    <a:lnTo>
                      <a:pt x="197" y="63"/>
                    </a:lnTo>
                    <a:lnTo>
                      <a:pt x="231" y="57"/>
                    </a:lnTo>
                    <a:lnTo>
                      <a:pt x="247" y="53"/>
                    </a:lnTo>
                    <a:lnTo>
                      <a:pt x="264" y="50"/>
                    </a:lnTo>
                    <a:lnTo>
                      <a:pt x="279" y="46"/>
                    </a:lnTo>
                    <a:lnTo>
                      <a:pt x="294" y="40"/>
                    </a:lnTo>
                    <a:lnTo>
                      <a:pt x="309" y="35"/>
                    </a:lnTo>
                    <a:lnTo>
                      <a:pt x="322" y="28"/>
                    </a:lnTo>
                    <a:lnTo>
                      <a:pt x="334" y="21"/>
                    </a:lnTo>
                    <a:lnTo>
                      <a:pt x="345" y="13"/>
                    </a:lnTo>
                    <a:lnTo>
                      <a:pt x="335" y="12"/>
                    </a:lnTo>
                    <a:lnTo>
                      <a:pt x="326" y="11"/>
                    </a:lnTo>
                    <a:lnTo>
                      <a:pt x="317" y="9"/>
                    </a:lnTo>
                    <a:lnTo>
                      <a:pt x="309" y="6"/>
                    </a:lnTo>
                    <a:lnTo>
                      <a:pt x="300" y="4"/>
                    </a:lnTo>
                    <a:lnTo>
                      <a:pt x="291" y="2"/>
                    </a:lnTo>
                    <a:lnTo>
                      <a:pt x="281" y="1"/>
                    </a:lnTo>
                    <a:lnTo>
                      <a:pt x="272" y="0"/>
                    </a:lnTo>
                    <a:lnTo>
                      <a:pt x="259" y="1"/>
                    </a:lnTo>
                    <a:lnTo>
                      <a:pt x="245" y="3"/>
                    </a:lnTo>
                    <a:lnTo>
                      <a:pt x="227" y="5"/>
                    </a:lnTo>
                    <a:lnTo>
                      <a:pt x="209" y="9"/>
                    </a:lnTo>
                    <a:lnTo>
                      <a:pt x="168" y="18"/>
                    </a:lnTo>
                    <a:lnTo>
                      <a:pt x="126" y="29"/>
                    </a:lnTo>
                    <a:lnTo>
                      <a:pt x="104" y="36"/>
                    </a:lnTo>
                    <a:lnTo>
                      <a:pt x="85" y="42"/>
                    </a:lnTo>
                    <a:lnTo>
                      <a:pt x="66" y="50"/>
                    </a:lnTo>
                    <a:lnTo>
                      <a:pt x="47" y="58"/>
                    </a:lnTo>
                    <a:lnTo>
                      <a:pt x="32" y="65"/>
                    </a:lnTo>
                    <a:lnTo>
                      <a:pt x="19" y="72"/>
                    </a:lnTo>
                    <a:lnTo>
                      <a:pt x="8" y="79"/>
                    </a:lnTo>
                    <a:lnTo>
                      <a:pt x="0" y="86"/>
                    </a:lnTo>
                    <a:lnTo>
                      <a:pt x="106" y="8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899" name="Freeform 429">
                <a:extLst>
                  <a:ext uri="{FF2B5EF4-FFF2-40B4-BE49-F238E27FC236}">
                    <a16:creationId xmlns:a16="http://schemas.microsoft.com/office/drawing/2014/main" id="{1C02FC55-A48B-1748-A2C9-3AED6F664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8" y="1199"/>
                <a:ext cx="149" cy="43"/>
              </a:xfrm>
              <a:custGeom>
                <a:avLst/>
                <a:gdLst>
                  <a:gd name="T0" fmla="*/ 6 w 464"/>
                  <a:gd name="T1" fmla="*/ 28 h 130"/>
                  <a:gd name="T2" fmla="*/ 25 w 464"/>
                  <a:gd name="T3" fmla="*/ 27 h 130"/>
                  <a:gd name="T4" fmla="*/ 33 w 464"/>
                  <a:gd name="T5" fmla="*/ 27 h 130"/>
                  <a:gd name="T6" fmla="*/ 30 w 464"/>
                  <a:gd name="T7" fmla="*/ 29 h 130"/>
                  <a:gd name="T8" fmla="*/ 26 w 464"/>
                  <a:gd name="T9" fmla="*/ 33 h 130"/>
                  <a:gd name="T10" fmla="*/ 23 w 464"/>
                  <a:gd name="T11" fmla="*/ 37 h 130"/>
                  <a:gd name="T12" fmla="*/ 23 w 464"/>
                  <a:gd name="T13" fmla="*/ 39 h 130"/>
                  <a:gd name="T14" fmla="*/ 25 w 464"/>
                  <a:gd name="T15" fmla="*/ 41 h 130"/>
                  <a:gd name="T16" fmla="*/ 30 w 464"/>
                  <a:gd name="T17" fmla="*/ 43 h 130"/>
                  <a:gd name="T18" fmla="*/ 35 w 464"/>
                  <a:gd name="T19" fmla="*/ 43 h 130"/>
                  <a:gd name="T20" fmla="*/ 41 w 464"/>
                  <a:gd name="T21" fmla="*/ 42 h 130"/>
                  <a:gd name="T22" fmla="*/ 50 w 464"/>
                  <a:gd name="T23" fmla="*/ 39 h 130"/>
                  <a:gd name="T24" fmla="*/ 63 w 464"/>
                  <a:gd name="T25" fmla="*/ 36 h 130"/>
                  <a:gd name="T26" fmla="*/ 73 w 464"/>
                  <a:gd name="T27" fmla="*/ 33 h 130"/>
                  <a:gd name="T28" fmla="*/ 80 w 464"/>
                  <a:gd name="T29" fmla="*/ 33 h 130"/>
                  <a:gd name="T30" fmla="*/ 85 w 464"/>
                  <a:gd name="T31" fmla="*/ 33 h 130"/>
                  <a:gd name="T32" fmla="*/ 98 w 464"/>
                  <a:gd name="T33" fmla="*/ 33 h 130"/>
                  <a:gd name="T34" fmla="*/ 107 w 464"/>
                  <a:gd name="T35" fmla="*/ 32 h 130"/>
                  <a:gd name="T36" fmla="*/ 121 w 464"/>
                  <a:gd name="T37" fmla="*/ 31 h 130"/>
                  <a:gd name="T38" fmla="*/ 133 w 464"/>
                  <a:gd name="T39" fmla="*/ 27 h 130"/>
                  <a:gd name="T40" fmla="*/ 144 w 464"/>
                  <a:gd name="T41" fmla="*/ 22 h 130"/>
                  <a:gd name="T42" fmla="*/ 146 w 464"/>
                  <a:gd name="T43" fmla="*/ 17 h 130"/>
                  <a:gd name="T44" fmla="*/ 141 w 464"/>
                  <a:gd name="T45" fmla="*/ 16 h 130"/>
                  <a:gd name="T46" fmla="*/ 133 w 464"/>
                  <a:gd name="T47" fmla="*/ 16 h 130"/>
                  <a:gd name="T48" fmla="*/ 127 w 464"/>
                  <a:gd name="T49" fmla="*/ 15 h 130"/>
                  <a:gd name="T50" fmla="*/ 130 w 464"/>
                  <a:gd name="T51" fmla="*/ 12 h 130"/>
                  <a:gd name="T52" fmla="*/ 133 w 464"/>
                  <a:gd name="T53" fmla="*/ 7 h 130"/>
                  <a:gd name="T54" fmla="*/ 134 w 464"/>
                  <a:gd name="T55" fmla="*/ 2 h 130"/>
                  <a:gd name="T56" fmla="*/ 121 w 464"/>
                  <a:gd name="T57" fmla="*/ 0 h 130"/>
                  <a:gd name="T58" fmla="*/ 116 w 464"/>
                  <a:gd name="T59" fmla="*/ 6 h 130"/>
                  <a:gd name="T60" fmla="*/ 110 w 464"/>
                  <a:gd name="T61" fmla="*/ 14 h 130"/>
                  <a:gd name="T62" fmla="*/ 104 w 464"/>
                  <a:gd name="T63" fmla="*/ 20 h 130"/>
                  <a:gd name="T64" fmla="*/ 100 w 464"/>
                  <a:gd name="T65" fmla="*/ 22 h 130"/>
                  <a:gd name="T66" fmla="*/ 96 w 464"/>
                  <a:gd name="T67" fmla="*/ 22 h 130"/>
                  <a:gd name="T68" fmla="*/ 89 w 464"/>
                  <a:gd name="T69" fmla="*/ 22 h 130"/>
                  <a:gd name="T70" fmla="*/ 84 w 464"/>
                  <a:gd name="T71" fmla="*/ 21 h 130"/>
                  <a:gd name="T72" fmla="*/ 77 w 464"/>
                  <a:gd name="T73" fmla="*/ 18 h 130"/>
                  <a:gd name="T74" fmla="*/ 66 w 464"/>
                  <a:gd name="T75" fmla="*/ 10 h 130"/>
                  <a:gd name="T76" fmla="*/ 58 w 464"/>
                  <a:gd name="T77" fmla="*/ 10 h 130"/>
                  <a:gd name="T78" fmla="*/ 48 w 464"/>
                  <a:gd name="T79" fmla="*/ 10 h 130"/>
                  <a:gd name="T80" fmla="*/ 38 w 464"/>
                  <a:gd name="T81" fmla="*/ 12 h 130"/>
                  <a:gd name="T82" fmla="*/ 27 w 464"/>
                  <a:gd name="T83" fmla="*/ 15 h 130"/>
                  <a:gd name="T84" fmla="*/ 17 w 464"/>
                  <a:gd name="T85" fmla="*/ 18 h 130"/>
                  <a:gd name="T86" fmla="*/ 9 w 464"/>
                  <a:gd name="T87" fmla="*/ 22 h 130"/>
                  <a:gd name="T88" fmla="*/ 3 w 464"/>
                  <a:gd name="T89" fmla="*/ 25 h 130"/>
                  <a:gd name="T90" fmla="*/ 0 w 464"/>
                  <a:gd name="T91" fmla="*/ 28 h 13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464" h="130">
                    <a:moveTo>
                      <a:pt x="0" y="86"/>
                    </a:moveTo>
                    <a:lnTo>
                      <a:pt x="19" y="86"/>
                    </a:lnTo>
                    <a:lnTo>
                      <a:pt x="48" y="83"/>
                    </a:lnTo>
                    <a:lnTo>
                      <a:pt x="77" y="81"/>
                    </a:lnTo>
                    <a:lnTo>
                      <a:pt x="106" y="80"/>
                    </a:lnTo>
                    <a:lnTo>
                      <a:pt x="103" y="81"/>
                    </a:lnTo>
                    <a:lnTo>
                      <a:pt x="97" y="84"/>
                    </a:lnTo>
                    <a:lnTo>
                      <a:pt x="92" y="89"/>
                    </a:lnTo>
                    <a:lnTo>
                      <a:pt x="86" y="94"/>
                    </a:lnTo>
                    <a:lnTo>
                      <a:pt x="81" y="100"/>
                    </a:lnTo>
                    <a:lnTo>
                      <a:pt x="76" y="106"/>
                    </a:lnTo>
                    <a:lnTo>
                      <a:pt x="73" y="112"/>
                    </a:lnTo>
                    <a:lnTo>
                      <a:pt x="72" y="117"/>
                    </a:lnTo>
                    <a:lnTo>
                      <a:pt x="73" y="119"/>
                    </a:lnTo>
                    <a:lnTo>
                      <a:pt x="75" y="121"/>
                    </a:lnTo>
                    <a:lnTo>
                      <a:pt x="79" y="124"/>
                    </a:lnTo>
                    <a:lnTo>
                      <a:pt x="83" y="126"/>
                    </a:lnTo>
                    <a:lnTo>
                      <a:pt x="92" y="129"/>
                    </a:lnTo>
                    <a:lnTo>
                      <a:pt x="99" y="130"/>
                    </a:lnTo>
                    <a:lnTo>
                      <a:pt x="109" y="129"/>
                    </a:lnTo>
                    <a:lnTo>
                      <a:pt x="119" y="129"/>
                    </a:lnTo>
                    <a:lnTo>
                      <a:pt x="128" y="127"/>
                    </a:lnTo>
                    <a:lnTo>
                      <a:pt x="138" y="125"/>
                    </a:lnTo>
                    <a:lnTo>
                      <a:pt x="157" y="119"/>
                    </a:lnTo>
                    <a:lnTo>
                      <a:pt x="176" y="114"/>
                    </a:lnTo>
                    <a:lnTo>
                      <a:pt x="196" y="108"/>
                    </a:lnTo>
                    <a:lnTo>
                      <a:pt x="216" y="103"/>
                    </a:lnTo>
                    <a:lnTo>
                      <a:pt x="226" y="101"/>
                    </a:lnTo>
                    <a:lnTo>
                      <a:pt x="237" y="100"/>
                    </a:lnTo>
                    <a:lnTo>
                      <a:pt x="248" y="99"/>
                    </a:lnTo>
                    <a:lnTo>
                      <a:pt x="259" y="99"/>
                    </a:lnTo>
                    <a:lnTo>
                      <a:pt x="266" y="99"/>
                    </a:lnTo>
                    <a:lnTo>
                      <a:pt x="285" y="99"/>
                    </a:lnTo>
                    <a:lnTo>
                      <a:pt x="304" y="99"/>
                    </a:lnTo>
                    <a:lnTo>
                      <a:pt x="311" y="99"/>
                    </a:lnTo>
                    <a:lnTo>
                      <a:pt x="333" y="98"/>
                    </a:lnTo>
                    <a:lnTo>
                      <a:pt x="355" y="96"/>
                    </a:lnTo>
                    <a:lnTo>
                      <a:pt x="376" y="93"/>
                    </a:lnTo>
                    <a:lnTo>
                      <a:pt x="396" y="89"/>
                    </a:lnTo>
                    <a:lnTo>
                      <a:pt x="415" y="83"/>
                    </a:lnTo>
                    <a:lnTo>
                      <a:pt x="432" y="76"/>
                    </a:lnTo>
                    <a:lnTo>
                      <a:pt x="449" y="66"/>
                    </a:lnTo>
                    <a:lnTo>
                      <a:pt x="464" y="55"/>
                    </a:lnTo>
                    <a:lnTo>
                      <a:pt x="455" y="51"/>
                    </a:lnTo>
                    <a:lnTo>
                      <a:pt x="446" y="49"/>
                    </a:lnTo>
                    <a:lnTo>
                      <a:pt x="439" y="48"/>
                    </a:lnTo>
                    <a:lnTo>
                      <a:pt x="430" y="48"/>
                    </a:lnTo>
                    <a:lnTo>
                      <a:pt x="413" y="48"/>
                    </a:lnTo>
                    <a:lnTo>
                      <a:pt x="392" y="49"/>
                    </a:lnTo>
                    <a:lnTo>
                      <a:pt x="396" y="46"/>
                    </a:lnTo>
                    <a:lnTo>
                      <a:pt x="401" y="42"/>
                    </a:lnTo>
                    <a:lnTo>
                      <a:pt x="406" y="36"/>
                    </a:lnTo>
                    <a:lnTo>
                      <a:pt x="410" y="29"/>
                    </a:lnTo>
                    <a:lnTo>
                      <a:pt x="413" y="22"/>
                    </a:lnTo>
                    <a:lnTo>
                      <a:pt x="416" y="15"/>
                    </a:lnTo>
                    <a:lnTo>
                      <a:pt x="418" y="7"/>
                    </a:lnTo>
                    <a:lnTo>
                      <a:pt x="418" y="0"/>
                    </a:lnTo>
                    <a:lnTo>
                      <a:pt x="378" y="0"/>
                    </a:lnTo>
                    <a:lnTo>
                      <a:pt x="368" y="8"/>
                    </a:lnTo>
                    <a:lnTo>
                      <a:pt x="360" y="19"/>
                    </a:lnTo>
                    <a:lnTo>
                      <a:pt x="352" y="30"/>
                    </a:lnTo>
                    <a:lnTo>
                      <a:pt x="343" y="41"/>
                    </a:lnTo>
                    <a:lnTo>
                      <a:pt x="334" y="51"/>
                    </a:lnTo>
                    <a:lnTo>
                      <a:pt x="323" y="59"/>
                    </a:lnTo>
                    <a:lnTo>
                      <a:pt x="318" y="63"/>
                    </a:lnTo>
                    <a:lnTo>
                      <a:pt x="312" y="65"/>
                    </a:lnTo>
                    <a:lnTo>
                      <a:pt x="306" y="68"/>
                    </a:lnTo>
                    <a:lnTo>
                      <a:pt x="298" y="68"/>
                    </a:lnTo>
                    <a:lnTo>
                      <a:pt x="287" y="68"/>
                    </a:lnTo>
                    <a:lnTo>
                      <a:pt x="278" y="66"/>
                    </a:lnTo>
                    <a:lnTo>
                      <a:pt x="270" y="65"/>
                    </a:lnTo>
                    <a:lnTo>
                      <a:pt x="262" y="63"/>
                    </a:lnTo>
                    <a:lnTo>
                      <a:pt x="250" y="59"/>
                    </a:lnTo>
                    <a:lnTo>
                      <a:pt x="239" y="54"/>
                    </a:lnTo>
                    <a:lnTo>
                      <a:pt x="222" y="42"/>
                    </a:lnTo>
                    <a:lnTo>
                      <a:pt x="205" y="31"/>
                    </a:lnTo>
                    <a:lnTo>
                      <a:pt x="193" y="29"/>
                    </a:lnTo>
                    <a:lnTo>
                      <a:pt x="180" y="29"/>
                    </a:lnTo>
                    <a:lnTo>
                      <a:pt x="165" y="29"/>
                    </a:lnTo>
                    <a:lnTo>
                      <a:pt x="150" y="31"/>
                    </a:lnTo>
                    <a:lnTo>
                      <a:pt x="133" y="33"/>
                    </a:lnTo>
                    <a:lnTo>
                      <a:pt x="117" y="37"/>
                    </a:lnTo>
                    <a:lnTo>
                      <a:pt x="101" y="40"/>
                    </a:lnTo>
                    <a:lnTo>
                      <a:pt x="85" y="45"/>
                    </a:lnTo>
                    <a:lnTo>
                      <a:pt x="70" y="49"/>
                    </a:lnTo>
                    <a:lnTo>
                      <a:pt x="54" y="54"/>
                    </a:lnTo>
                    <a:lnTo>
                      <a:pt x="41" y="60"/>
                    </a:lnTo>
                    <a:lnTo>
                      <a:pt x="29" y="65"/>
                    </a:lnTo>
                    <a:lnTo>
                      <a:pt x="18" y="71"/>
                    </a:lnTo>
                    <a:lnTo>
                      <a:pt x="9" y="77"/>
                    </a:lnTo>
                    <a:lnTo>
                      <a:pt x="3" y="82"/>
                    </a:lnTo>
                    <a:lnTo>
                      <a:pt x="0" y="86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0" name="Freeform 430">
                <a:extLst>
                  <a:ext uri="{FF2B5EF4-FFF2-40B4-BE49-F238E27FC236}">
                    <a16:creationId xmlns:a16="http://schemas.microsoft.com/office/drawing/2014/main" id="{25D089E9-7983-7449-985B-8C3EA7714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1205"/>
                <a:ext cx="153" cy="31"/>
              </a:xfrm>
              <a:custGeom>
                <a:avLst/>
                <a:gdLst>
                  <a:gd name="T0" fmla="*/ 20 w 472"/>
                  <a:gd name="T1" fmla="*/ 0 h 92"/>
                  <a:gd name="T2" fmla="*/ 14 w 472"/>
                  <a:gd name="T3" fmla="*/ 0 h 92"/>
                  <a:gd name="T4" fmla="*/ 8 w 472"/>
                  <a:gd name="T5" fmla="*/ 0 h 92"/>
                  <a:gd name="T6" fmla="*/ 4 w 472"/>
                  <a:gd name="T7" fmla="*/ 1 h 92"/>
                  <a:gd name="T8" fmla="*/ 2 w 472"/>
                  <a:gd name="T9" fmla="*/ 3 h 92"/>
                  <a:gd name="T10" fmla="*/ 2 w 472"/>
                  <a:gd name="T11" fmla="*/ 5 h 92"/>
                  <a:gd name="T12" fmla="*/ 3 w 472"/>
                  <a:gd name="T13" fmla="*/ 8 h 92"/>
                  <a:gd name="T14" fmla="*/ 5 w 472"/>
                  <a:gd name="T15" fmla="*/ 11 h 92"/>
                  <a:gd name="T16" fmla="*/ 5 w 472"/>
                  <a:gd name="T17" fmla="*/ 14 h 92"/>
                  <a:gd name="T18" fmla="*/ 1 w 472"/>
                  <a:gd name="T19" fmla="*/ 17 h 92"/>
                  <a:gd name="T20" fmla="*/ 0 w 472"/>
                  <a:gd name="T21" fmla="*/ 19 h 92"/>
                  <a:gd name="T22" fmla="*/ 1 w 472"/>
                  <a:gd name="T23" fmla="*/ 22 h 92"/>
                  <a:gd name="T24" fmla="*/ 5 w 472"/>
                  <a:gd name="T25" fmla="*/ 23 h 92"/>
                  <a:gd name="T26" fmla="*/ 16 w 472"/>
                  <a:gd name="T27" fmla="*/ 26 h 92"/>
                  <a:gd name="T28" fmla="*/ 35 w 472"/>
                  <a:gd name="T29" fmla="*/ 29 h 92"/>
                  <a:gd name="T30" fmla="*/ 54 w 472"/>
                  <a:gd name="T31" fmla="*/ 31 h 92"/>
                  <a:gd name="T32" fmla="*/ 118 w 472"/>
                  <a:gd name="T33" fmla="*/ 31 h 92"/>
                  <a:gd name="T34" fmla="*/ 121 w 472"/>
                  <a:gd name="T35" fmla="*/ 27 h 92"/>
                  <a:gd name="T36" fmla="*/ 125 w 472"/>
                  <a:gd name="T37" fmla="*/ 25 h 92"/>
                  <a:gd name="T38" fmla="*/ 129 w 472"/>
                  <a:gd name="T39" fmla="*/ 25 h 92"/>
                  <a:gd name="T40" fmla="*/ 133 w 472"/>
                  <a:gd name="T41" fmla="*/ 25 h 92"/>
                  <a:gd name="T42" fmla="*/ 143 w 472"/>
                  <a:gd name="T43" fmla="*/ 26 h 92"/>
                  <a:gd name="T44" fmla="*/ 148 w 472"/>
                  <a:gd name="T45" fmla="*/ 26 h 92"/>
                  <a:gd name="T46" fmla="*/ 153 w 472"/>
                  <a:gd name="T47" fmla="*/ 25 h 92"/>
                  <a:gd name="T48" fmla="*/ 151 w 472"/>
                  <a:gd name="T49" fmla="*/ 11 h 92"/>
                  <a:gd name="T50" fmla="*/ 147 w 472"/>
                  <a:gd name="T51" fmla="*/ 9 h 92"/>
                  <a:gd name="T52" fmla="*/ 144 w 472"/>
                  <a:gd name="T53" fmla="*/ 6 h 92"/>
                  <a:gd name="T54" fmla="*/ 140 w 472"/>
                  <a:gd name="T55" fmla="*/ 4 h 92"/>
                  <a:gd name="T56" fmla="*/ 135 w 472"/>
                  <a:gd name="T57" fmla="*/ 4 h 92"/>
                  <a:gd name="T58" fmla="*/ 128 w 472"/>
                  <a:gd name="T59" fmla="*/ 5 h 92"/>
                  <a:gd name="T60" fmla="*/ 119 w 472"/>
                  <a:gd name="T61" fmla="*/ 7 h 92"/>
                  <a:gd name="T62" fmla="*/ 106 w 472"/>
                  <a:gd name="T63" fmla="*/ 11 h 92"/>
                  <a:gd name="T64" fmla="*/ 97 w 472"/>
                  <a:gd name="T65" fmla="*/ 13 h 92"/>
                  <a:gd name="T66" fmla="*/ 89 w 472"/>
                  <a:gd name="T67" fmla="*/ 14 h 92"/>
                  <a:gd name="T68" fmla="*/ 77 w 472"/>
                  <a:gd name="T69" fmla="*/ 14 h 92"/>
                  <a:gd name="T70" fmla="*/ 62 w 472"/>
                  <a:gd name="T71" fmla="*/ 14 h 92"/>
                  <a:gd name="T72" fmla="*/ 51 w 472"/>
                  <a:gd name="T73" fmla="*/ 14 h 92"/>
                  <a:gd name="T74" fmla="*/ 39 w 472"/>
                  <a:gd name="T75" fmla="*/ 14 h 92"/>
                  <a:gd name="T76" fmla="*/ 29 w 472"/>
                  <a:gd name="T77" fmla="*/ 14 h 92"/>
                  <a:gd name="T78" fmla="*/ 25 w 472"/>
                  <a:gd name="T79" fmla="*/ 12 h 92"/>
                  <a:gd name="T80" fmla="*/ 23 w 472"/>
                  <a:gd name="T81" fmla="*/ 9 h 92"/>
                  <a:gd name="T82" fmla="*/ 22 w 472"/>
                  <a:gd name="T83" fmla="*/ 6 h 92"/>
                  <a:gd name="T84" fmla="*/ 22 w 472"/>
                  <a:gd name="T85" fmla="*/ 3 h 92"/>
                  <a:gd name="T86" fmla="*/ 24 w 472"/>
                  <a:gd name="T87" fmla="*/ 1 h 92"/>
                  <a:gd name="T88" fmla="*/ 24 w 472"/>
                  <a:gd name="T89" fmla="*/ 0 h 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72" h="92">
                    <a:moveTo>
                      <a:pt x="73" y="0"/>
                    </a:moveTo>
                    <a:lnTo>
                      <a:pt x="63" y="0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5" y="1"/>
                    </a:lnTo>
                    <a:lnTo>
                      <a:pt x="12" y="3"/>
                    </a:lnTo>
                    <a:lnTo>
                      <a:pt x="8" y="5"/>
                    </a:lnTo>
                    <a:lnTo>
                      <a:pt x="7" y="8"/>
                    </a:lnTo>
                    <a:lnTo>
                      <a:pt x="6" y="12"/>
                    </a:lnTo>
                    <a:lnTo>
                      <a:pt x="7" y="16"/>
                    </a:lnTo>
                    <a:lnTo>
                      <a:pt x="7" y="20"/>
                    </a:lnTo>
                    <a:lnTo>
                      <a:pt x="10" y="23"/>
                    </a:lnTo>
                    <a:lnTo>
                      <a:pt x="11" y="26"/>
                    </a:lnTo>
                    <a:lnTo>
                      <a:pt x="15" y="32"/>
                    </a:lnTo>
                    <a:lnTo>
                      <a:pt x="19" y="36"/>
                    </a:lnTo>
                    <a:lnTo>
                      <a:pt x="14" y="41"/>
                    </a:lnTo>
                    <a:lnTo>
                      <a:pt x="7" y="46"/>
                    </a:lnTo>
                    <a:lnTo>
                      <a:pt x="4" y="50"/>
                    </a:lnTo>
                    <a:lnTo>
                      <a:pt x="2" y="53"/>
                    </a:lnTo>
                    <a:lnTo>
                      <a:pt x="1" y="57"/>
                    </a:lnTo>
                    <a:lnTo>
                      <a:pt x="0" y="61"/>
                    </a:lnTo>
                    <a:lnTo>
                      <a:pt x="2" y="64"/>
                    </a:lnTo>
                    <a:lnTo>
                      <a:pt x="6" y="66"/>
                    </a:lnTo>
                    <a:lnTo>
                      <a:pt x="14" y="69"/>
                    </a:lnTo>
                    <a:lnTo>
                      <a:pt x="24" y="71"/>
                    </a:lnTo>
                    <a:lnTo>
                      <a:pt x="48" y="76"/>
                    </a:lnTo>
                    <a:lnTo>
                      <a:pt x="78" y="81"/>
                    </a:lnTo>
                    <a:lnTo>
                      <a:pt x="109" y="85"/>
                    </a:lnTo>
                    <a:lnTo>
                      <a:pt x="140" y="89"/>
                    </a:lnTo>
                    <a:lnTo>
                      <a:pt x="167" y="91"/>
                    </a:lnTo>
                    <a:lnTo>
                      <a:pt x="186" y="92"/>
                    </a:lnTo>
                    <a:lnTo>
                      <a:pt x="365" y="92"/>
                    </a:lnTo>
                    <a:lnTo>
                      <a:pt x="370" y="86"/>
                    </a:lnTo>
                    <a:lnTo>
                      <a:pt x="374" y="81"/>
                    </a:lnTo>
                    <a:lnTo>
                      <a:pt x="380" y="78"/>
                    </a:lnTo>
                    <a:lnTo>
                      <a:pt x="385" y="75"/>
                    </a:lnTo>
                    <a:lnTo>
                      <a:pt x="391" y="74"/>
                    </a:lnTo>
                    <a:lnTo>
                      <a:pt x="397" y="73"/>
                    </a:lnTo>
                    <a:lnTo>
                      <a:pt x="404" y="73"/>
                    </a:lnTo>
                    <a:lnTo>
                      <a:pt x="411" y="73"/>
                    </a:lnTo>
                    <a:lnTo>
                      <a:pt x="426" y="75"/>
                    </a:lnTo>
                    <a:lnTo>
                      <a:pt x="441" y="76"/>
                    </a:lnTo>
                    <a:lnTo>
                      <a:pt x="449" y="77"/>
                    </a:lnTo>
                    <a:lnTo>
                      <a:pt x="456" y="76"/>
                    </a:lnTo>
                    <a:lnTo>
                      <a:pt x="464" y="75"/>
                    </a:lnTo>
                    <a:lnTo>
                      <a:pt x="472" y="73"/>
                    </a:lnTo>
                    <a:lnTo>
                      <a:pt x="472" y="36"/>
                    </a:lnTo>
                    <a:lnTo>
                      <a:pt x="465" y="33"/>
                    </a:lnTo>
                    <a:lnTo>
                      <a:pt x="459" y="30"/>
                    </a:lnTo>
                    <a:lnTo>
                      <a:pt x="453" y="26"/>
                    </a:lnTo>
                    <a:lnTo>
                      <a:pt x="449" y="22"/>
                    </a:lnTo>
                    <a:lnTo>
                      <a:pt x="443" y="18"/>
                    </a:lnTo>
                    <a:lnTo>
                      <a:pt x="438" y="15"/>
                    </a:lnTo>
                    <a:lnTo>
                      <a:pt x="432" y="13"/>
                    </a:lnTo>
                    <a:lnTo>
                      <a:pt x="426" y="12"/>
                    </a:lnTo>
                    <a:lnTo>
                      <a:pt x="416" y="12"/>
                    </a:lnTo>
                    <a:lnTo>
                      <a:pt x="406" y="13"/>
                    </a:lnTo>
                    <a:lnTo>
                      <a:pt x="396" y="15"/>
                    </a:lnTo>
                    <a:lnTo>
                      <a:pt x="386" y="17"/>
                    </a:lnTo>
                    <a:lnTo>
                      <a:pt x="367" y="22"/>
                    </a:lnTo>
                    <a:lnTo>
                      <a:pt x="348" y="27"/>
                    </a:lnTo>
                    <a:lnTo>
                      <a:pt x="328" y="33"/>
                    </a:lnTo>
                    <a:lnTo>
                      <a:pt x="308" y="38"/>
                    </a:lnTo>
                    <a:lnTo>
                      <a:pt x="298" y="39"/>
                    </a:lnTo>
                    <a:lnTo>
                      <a:pt x="287" y="41"/>
                    </a:lnTo>
                    <a:lnTo>
                      <a:pt x="276" y="42"/>
                    </a:lnTo>
                    <a:lnTo>
                      <a:pt x="265" y="42"/>
                    </a:lnTo>
                    <a:lnTo>
                      <a:pt x="236" y="42"/>
                    </a:lnTo>
                    <a:lnTo>
                      <a:pt x="212" y="42"/>
                    </a:lnTo>
                    <a:lnTo>
                      <a:pt x="191" y="42"/>
                    </a:lnTo>
                    <a:lnTo>
                      <a:pt x="173" y="42"/>
                    </a:lnTo>
                    <a:lnTo>
                      <a:pt x="156" y="42"/>
                    </a:lnTo>
                    <a:lnTo>
                      <a:pt x="139" y="42"/>
                    </a:lnTo>
                    <a:lnTo>
                      <a:pt x="120" y="42"/>
                    </a:lnTo>
                    <a:lnTo>
                      <a:pt x="100" y="42"/>
                    </a:lnTo>
                    <a:lnTo>
                      <a:pt x="91" y="41"/>
                    </a:lnTo>
                    <a:lnTo>
                      <a:pt x="83" y="39"/>
                    </a:lnTo>
                    <a:lnTo>
                      <a:pt x="78" y="36"/>
                    </a:lnTo>
                    <a:lnTo>
                      <a:pt x="73" y="32"/>
                    </a:lnTo>
                    <a:lnTo>
                      <a:pt x="70" y="27"/>
                    </a:lnTo>
                    <a:lnTo>
                      <a:pt x="68" y="22"/>
                    </a:lnTo>
                    <a:lnTo>
                      <a:pt x="67" y="17"/>
                    </a:lnTo>
                    <a:lnTo>
                      <a:pt x="67" y="12"/>
                    </a:lnTo>
                    <a:lnTo>
                      <a:pt x="69" y="8"/>
                    </a:lnTo>
                    <a:lnTo>
                      <a:pt x="72" y="4"/>
                    </a:lnTo>
                    <a:lnTo>
                      <a:pt x="74" y="2"/>
                    </a:lnTo>
                    <a:lnTo>
                      <a:pt x="75" y="1"/>
                    </a:lnTo>
                    <a:lnTo>
                      <a:pt x="74" y="0"/>
                    </a:lnTo>
                    <a:lnTo>
                      <a:pt x="73" y="0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1" name="Freeform 431">
                <a:extLst>
                  <a:ext uri="{FF2B5EF4-FFF2-40B4-BE49-F238E27FC236}">
                    <a16:creationId xmlns:a16="http://schemas.microsoft.com/office/drawing/2014/main" id="{6DBE98F1-2CFF-C24B-B56F-4C3AE6D6F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" y="1136"/>
                <a:ext cx="106" cy="45"/>
              </a:xfrm>
              <a:custGeom>
                <a:avLst/>
                <a:gdLst>
                  <a:gd name="T0" fmla="*/ 47 w 326"/>
                  <a:gd name="T1" fmla="*/ 36 h 135"/>
                  <a:gd name="T2" fmla="*/ 66 w 326"/>
                  <a:gd name="T3" fmla="*/ 32 h 135"/>
                  <a:gd name="T4" fmla="*/ 85 w 326"/>
                  <a:gd name="T5" fmla="*/ 28 h 135"/>
                  <a:gd name="T6" fmla="*/ 98 w 326"/>
                  <a:gd name="T7" fmla="*/ 25 h 135"/>
                  <a:gd name="T8" fmla="*/ 103 w 326"/>
                  <a:gd name="T9" fmla="*/ 22 h 135"/>
                  <a:gd name="T10" fmla="*/ 105 w 326"/>
                  <a:gd name="T11" fmla="*/ 19 h 135"/>
                  <a:gd name="T12" fmla="*/ 101 w 326"/>
                  <a:gd name="T13" fmla="*/ 16 h 135"/>
                  <a:gd name="T14" fmla="*/ 98 w 326"/>
                  <a:gd name="T15" fmla="*/ 14 h 135"/>
                  <a:gd name="T16" fmla="*/ 93 w 326"/>
                  <a:gd name="T17" fmla="*/ 12 h 135"/>
                  <a:gd name="T18" fmla="*/ 86 w 326"/>
                  <a:gd name="T19" fmla="*/ 11 h 135"/>
                  <a:gd name="T20" fmla="*/ 75 w 326"/>
                  <a:gd name="T21" fmla="*/ 10 h 135"/>
                  <a:gd name="T22" fmla="*/ 68 w 326"/>
                  <a:gd name="T23" fmla="*/ 10 h 135"/>
                  <a:gd name="T24" fmla="*/ 66 w 326"/>
                  <a:gd name="T25" fmla="*/ 8 h 135"/>
                  <a:gd name="T26" fmla="*/ 64 w 326"/>
                  <a:gd name="T27" fmla="*/ 6 h 135"/>
                  <a:gd name="T28" fmla="*/ 62 w 326"/>
                  <a:gd name="T29" fmla="*/ 3 h 135"/>
                  <a:gd name="T30" fmla="*/ 59 w 326"/>
                  <a:gd name="T31" fmla="*/ 2 h 135"/>
                  <a:gd name="T32" fmla="*/ 53 w 326"/>
                  <a:gd name="T33" fmla="*/ 0 h 135"/>
                  <a:gd name="T34" fmla="*/ 44 w 326"/>
                  <a:gd name="T35" fmla="*/ 0 h 135"/>
                  <a:gd name="T36" fmla="*/ 28 w 326"/>
                  <a:gd name="T37" fmla="*/ 3 h 135"/>
                  <a:gd name="T38" fmla="*/ 16 w 326"/>
                  <a:gd name="T39" fmla="*/ 6 h 135"/>
                  <a:gd name="T40" fmla="*/ 9 w 326"/>
                  <a:gd name="T41" fmla="*/ 9 h 135"/>
                  <a:gd name="T42" fmla="*/ 4 w 326"/>
                  <a:gd name="T43" fmla="*/ 12 h 135"/>
                  <a:gd name="T44" fmla="*/ 1 w 326"/>
                  <a:gd name="T45" fmla="*/ 15 h 135"/>
                  <a:gd name="T46" fmla="*/ 0 w 326"/>
                  <a:gd name="T47" fmla="*/ 17 h 135"/>
                  <a:gd name="T48" fmla="*/ 11 w 326"/>
                  <a:gd name="T49" fmla="*/ 25 h 135"/>
                  <a:gd name="T50" fmla="*/ 18 w 326"/>
                  <a:gd name="T51" fmla="*/ 27 h 135"/>
                  <a:gd name="T52" fmla="*/ 13 w 326"/>
                  <a:gd name="T53" fmla="*/ 30 h 135"/>
                  <a:gd name="T54" fmla="*/ 12 w 326"/>
                  <a:gd name="T55" fmla="*/ 33 h 135"/>
                  <a:gd name="T56" fmla="*/ 14 w 326"/>
                  <a:gd name="T57" fmla="*/ 38 h 135"/>
                  <a:gd name="T58" fmla="*/ 16 w 326"/>
                  <a:gd name="T59" fmla="*/ 43 h 135"/>
                  <a:gd name="T60" fmla="*/ 18 w 326"/>
                  <a:gd name="T61" fmla="*/ 45 h 135"/>
                  <a:gd name="T62" fmla="*/ 22 w 326"/>
                  <a:gd name="T63" fmla="*/ 45 h 135"/>
                  <a:gd name="T64" fmla="*/ 28 w 326"/>
                  <a:gd name="T65" fmla="*/ 44 h 135"/>
                  <a:gd name="T66" fmla="*/ 33 w 326"/>
                  <a:gd name="T67" fmla="*/ 42 h 135"/>
                  <a:gd name="T68" fmla="*/ 38 w 326"/>
                  <a:gd name="T69" fmla="*/ 41 h 135"/>
                  <a:gd name="T70" fmla="*/ 39 w 326"/>
                  <a:gd name="T71" fmla="*/ 37 h 13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26" h="135">
                    <a:moveTo>
                      <a:pt x="120" y="111"/>
                    </a:moveTo>
                    <a:lnTo>
                      <a:pt x="145" y="107"/>
                    </a:lnTo>
                    <a:lnTo>
                      <a:pt x="172" y="102"/>
                    </a:lnTo>
                    <a:lnTo>
                      <a:pt x="203" y="97"/>
                    </a:lnTo>
                    <a:lnTo>
                      <a:pt x="233" y="90"/>
                    </a:lnTo>
                    <a:lnTo>
                      <a:pt x="262" y="84"/>
                    </a:lnTo>
                    <a:lnTo>
                      <a:pt x="288" y="78"/>
                    </a:lnTo>
                    <a:lnTo>
                      <a:pt x="300" y="74"/>
                    </a:lnTo>
                    <a:lnTo>
                      <a:pt x="310" y="70"/>
                    </a:lnTo>
                    <a:lnTo>
                      <a:pt x="318" y="66"/>
                    </a:lnTo>
                    <a:lnTo>
                      <a:pt x="326" y="62"/>
                    </a:lnTo>
                    <a:lnTo>
                      <a:pt x="322" y="56"/>
                    </a:lnTo>
                    <a:lnTo>
                      <a:pt x="317" y="52"/>
                    </a:lnTo>
                    <a:lnTo>
                      <a:pt x="312" y="48"/>
                    </a:lnTo>
                    <a:lnTo>
                      <a:pt x="306" y="44"/>
                    </a:lnTo>
                    <a:lnTo>
                      <a:pt x="300" y="41"/>
                    </a:lnTo>
                    <a:lnTo>
                      <a:pt x="293" y="39"/>
                    </a:lnTo>
                    <a:lnTo>
                      <a:pt x="286" y="37"/>
                    </a:lnTo>
                    <a:lnTo>
                      <a:pt x="279" y="34"/>
                    </a:lnTo>
                    <a:lnTo>
                      <a:pt x="263" y="32"/>
                    </a:lnTo>
                    <a:lnTo>
                      <a:pt x="247" y="31"/>
                    </a:lnTo>
                    <a:lnTo>
                      <a:pt x="230" y="30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5" y="27"/>
                    </a:lnTo>
                    <a:lnTo>
                      <a:pt x="202" y="24"/>
                    </a:lnTo>
                    <a:lnTo>
                      <a:pt x="200" y="21"/>
                    </a:lnTo>
                    <a:lnTo>
                      <a:pt x="196" y="17"/>
                    </a:lnTo>
                    <a:lnTo>
                      <a:pt x="194" y="13"/>
                    </a:lnTo>
                    <a:lnTo>
                      <a:pt x="191" y="9"/>
                    </a:lnTo>
                    <a:lnTo>
                      <a:pt x="187" y="6"/>
                    </a:lnTo>
                    <a:lnTo>
                      <a:pt x="180" y="5"/>
                    </a:lnTo>
                    <a:lnTo>
                      <a:pt x="172" y="3"/>
                    </a:lnTo>
                    <a:lnTo>
                      <a:pt x="162" y="1"/>
                    </a:lnTo>
                    <a:lnTo>
                      <a:pt x="153" y="0"/>
                    </a:lnTo>
                    <a:lnTo>
                      <a:pt x="135" y="1"/>
                    </a:lnTo>
                    <a:lnTo>
                      <a:pt x="112" y="4"/>
                    </a:lnTo>
                    <a:lnTo>
                      <a:pt x="87" y="8"/>
                    </a:lnTo>
                    <a:lnTo>
                      <a:pt x="61" y="14"/>
                    </a:lnTo>
                    <a:lnTo>
                      <a:pt x="49" y="17"/>
                    </a:lnTo>
                    <a:lnTo>
                      <a:pt x="38" y="21"/>
                    </a:lnTo>
                    <a:lnTo>
                      <a:pt x="27" y="26"/>
                    </a:lnTo>
                    <a:lnTo>
                      <a:pt x="19" y="31"/>
                    </a:lnTo>
                    <a:lnTo>
                      <a:pt x="11" y="37"/>
                    </a:lnTo>
                    <a:lnTo>
                      <a:pt x="5" y="43"/>
                    </a:lnTo>
                    <a:lnTo>
                      <a:pt x="3" y="46"/>
                    </a:lnTo>
                    <a:lnTo>
                      <a:pt x="1" y="49"/>
                    </a:lnTo>
                    <a:lnTo>
                      <a:pt x="1" y="52"/>
                    </a:lnTo>
                    <a:lnTo>
                      <a:pt x="0" y="56"/>
                    </a:lnTo>
                    <a:lnTo>
                      <a:pt x="34" y="74"/>
                    </a:lnTo>
                    <a:lnTo>
                      <a:pt x="73" y="74"/>
                    </a:lnTo>
                    <a:lnTo>
                      <a:pt x="56" y="81"/>
                    </a:lnTo>
                    <a:lnTo>
                      <a:pt x="44" y="87"/>
                    </a:lnTo>
                    <a:lnTo>
                      <a:pt x="41" y="90"/>
                    </a:lnTo>
                    <a:lnTo>
                      <a:pt x="38" y="94"/>
                    </a:lnTo>
                    <a:lnTo>
                      <a:pt x="38" y="99"/>
                    </a:lnTo>
                    <a:lnTo>
                      <a:pt x="41" y="105"/>
                    </a:lnTo>
                    <a:lnTo>
                      <a:pt x="44" y="114"/>
                    </a:lnTo>
                    <a:lnTo>
                      <a:pt x="47" y="123"/>
                    </a:lnTo>
                    <a:lnTo>
                      <a:pt x="48" y="128"/>
                    </a:lnTo>
                    <a:lnTo>
                      <a:pt x="50" y="131"/>
                    </a:lnTo>
                    <a:lnTo>
                      <a:pt x="55" y="134"/>
                    </a:lnTo>
                    <a:lnTo>
                      <a:pt x="60" y="135"/>
                    </a:lnTo>
                    <a:lnTo>
                      <a:pt x="69" y="135"/>
                    </a:lnTo>
                    <a:lnTo>
                      <a:pt x="78" y="133"/>
                    </a:lnTo>
                    <a:lnTo>
                      <a:pt x="86" y="131"/>
                    </a:lnTo>
                    <a:lnTo>
                      <a:pt x="93" y="129"/>
                    </a:lnTo>
                    <a:lnTo>
                      <a:pt x="101" y="127"/>
                    </a:lnTo>
                    <a:lnTo>
                      <a:pt x="109" y="125"/>
                    </a:lnTo>
                    <a:lnTo>
                      <a:pt x="117" y="124"/>
                    </a:lnTo>
                    <a:lnTo>
                      <a:pt x="126" y="123"/>
                    </a:lnTo>
                    <a:lnTo>
                      <a:pt x="120" y="111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2" name="Freeform 432">
                <a:extLst>
                  <a:ext uri="{FF2B5EF4-FFF2-40B4-BE49-F238E27FC236}">
                    <a16:creationId xmlns:a16="http://schemas.microsoft.com/office/drawing/2014/main" id="{8E8BD1B0-E89C-814A-A383-8BBAC2F3E5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1245"/>
                <a:ext cx="51" cy="18"/>
              </a:xfrm>
              <a:custGeom>
                <a:avLst/>
                <a:gdLst>
                  <a:gd name="T0" fmla="*/ 15 w 159"/>
                  <a:gd name="T1" fmla="*/ 17 h 56"/>
                  <a:gd name="T2" fmla="*/ 13 w 159"/>
                  <a:gd name="T3" fmla="*/ 17 h 56"/>
                  <a:gd name="T4" fmla="*/ 11 w 159"/>
                  <a:gd name="T5" fmla="*/ 16 h 56"/>
                  <a:gd name="T6" fmla="*/ 8 w 159"/>
                  <a:gd name="T7" fmla="*/ 14 h 56"/>
                  <a:gd name="T8" fmla="*/ 6 w 159"/>
                  <a:gd name="T9" fmla="*/ 12 h 56"/>
                  <a:gd name="T10" fmla="*/ 3 w 159"/>
                  <a:gd name="T11" fmla="*/ 10 h 56"/>
                  <a:gd name="T12" fmla="*/ 2 w 159"/>
                  <a:gd name="T13" fmla="*/ 8 h 56"/>
                  <a:gd name="T14" fmla="*/ 1 w 159"/>
                  <a:gd name="T15" fmla="*/ 7 h 56"/>
                  <a:gd name="T16" fmla="*/ 0 w 159"/>
                  <a:gd name="T17" fmla="*/ 5 h 56"/>
                  <a:gd name="T18" fmla="*/ 0 w 159"/>
                  <a:gd name="T19" fmla="*/ 4 h 56"/>
                  <a:gd name="T20" fmla="*/ 0 w 159"/>
                  <a:gd name="T21" fmla="*/ 3 h 56"/>
                  <a:gd name="T22" fmla="*/ 7 w 159"/>
                  <a:gd name="T23" fmla="*/ 3 h 56"/>
                  <a:gd name="T24" fmla="*/ 13 w 159"/>
                  <a:gd name="T25" fmla="*/ 3 h 56"/>
                  <a:gd name="T26" fmla="*/ 17 w 159"/>
                  <a:gd name="T27" fmla="*/ 3 h 56"/>
                  <a:gd name="T28" fmla="*/ 19 w 159"/>
                  <a:gd name="T29" fmla="*/ 3 h 56"/>
                  <a:gd name="T30" fmla="*/ 27 w 159"/>
                  <a:gd name="T31" fmla="*/ 2 h 56"/>
                  <a:gd name="T32" fmla="*/ 38 w 159"/>
                  <a:gd name="T33" fmla="*/ 0 h 56"/>
                  <a:gd name="T34" fmla="*/ 40 w 159"/>
                  <a:gd name="T35" fmla="*/ 0 h 56"/>
                  <a:gd name="T36" fmla="*/ 42 w 159"/>
                  <a:gd name="T37" fmla="*/ 0 h 56"/>
                  <a:gd name="T38" fmla="*/ 45 w 159"/>
                  <a:gd name="T39" fmla="*/ 0 h 56"/>
                  <a:gd name="T40" fmla="*/ 47 w 159"/>
                  <a:gd name="T41" fmla="*/ 1 h 56"/>
                  <a:gd name="T42" fmla="*/ 48 w 159"/>
                  <a:gd name="T43" fmla="*/ 2 h 56"/>
                  <a:gd name="T44" fmla="*/ 50 w 159"/>
                  <a:gd name="T45" fmla="*/ 3 h 56"/>
                  <a:gd name="T46" fmla="*/ 51 w 159"/>
                  <a:gd name="T47" fmla="*/ 5 h 56"/>
                  <a:gd name="T48" fmla="*/ 51 w 159"/>
                  <a:gd name="T49" fmla="*/ 7 h 56"/>
                  <a:gd name="T50" fmla="*/ 51 w 159"/>
                  <a:gd name="T51" fmla="*/ 10 h 56"/>
                  <a:gd name="T52" fmla="*/ 50 w 159"/>
                  <a:gd name="T53" fmla="*/ 12 h 56"/>
                  <a:gd name="T54" fmla="*/ 48 w 159"/>
                  <a:gd name="T55" fmla="*/ 14 h 56"/>
                  <a:gd name="T56" fmla="*/ 47 w 159"/>
                  <a:gd name="T57" fmla="*/ 15 h 56"/>
                  <a:gd name="T58" fmla="*/ 45 w 159"/>
                  <a:gd name="T59" fmla="*/ 17 h 56"/>
                  <a:gd name="T60" fmla="*/ 42 w 159"/>
                  <a:gd name="T61" fmla="*/ 17 h 56"/>
                  <a:gd name="T62" fmla="*/ 40 w 159"/>
                  <a:gd name="T63" fmla="*/ 18 h 56"/>
                  <a:gd name="T64" fmla="*/ 37 w 159"/>
                  <a:gd name="T65" fmla="*/ 18 h 56"/>
                  <a:gd name="T66" fmla="*/ 25 w 159"/>
                  <a:gd name="T67" fmla="*/ 18 h 56"/>
                  <a:gd name="T68" fmla="*/ 15 w 159"/>
                  <a:gd name="T69" fmla="*/ 17 h 5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59" h="56">
                    <a:moveTo>
                      <a:pt x="46" y="53"/>
                    </a:moveTo>
                    <a:lnTo>
                      <a:pt x="40" y="52"/>
                    </a:lnTo>
                    <a:lnTo>
                      <a:pt x="34" y="49"/>
                    </a:lnTo>
                    <a:lnTo>
                      <a:pt x="26" y="45"/>
                    </a:lnTo>
                    <a:lnTo>
                      <a:pt x="18" y="38"/>
                    </a:lnTo>
                    <a:lnTo>
                      <a:pt x="10" y="31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1" y="17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21" y="10"/>
                    </a:lnTo>
                    <a:lnTo>
                      <a:pt x="39" y="10"/>
                    </a:lnTo>
                    <a:lnTo>
                      <a:pt x="52" y="10"/>
                    </a:lnTo>
                    <a:lnTo>
                      <a:pt x="59" y="10"/>
                    </a:lnTo>
                    <a:lnTo>
                      <a:pt x="83" y="6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32" y="0"/>
                    </a:lnTo>
                    <a:lnTo>
                      <a:pt x="140" y="0"/>
                    </a:lnTo>
                    <a:lnTo>
                      <a:pt x="147" y="2"/>
                    </a:lnTo>
                    <a:lnTo>
                      <a:pt x="151" y="5"/>
                    </a:lnTo>
                    <a:lnTo>
                      <a:pt x="155" y="9"/>
                    </a:lnTo>
                    <a:lnTo>
                      <a:pt x="158" y="15"/>
                    </a:lnTo>
                    <a:lnTo>
                      <a:pt x="159" y="22"/>
                    </a:lnTo>
                    <a:lnTo>
                      <a:pt x="158" y="30"/>
                    </a:lnTo>
                    <a:lnTo>
                      <a:pt x="155" y="37"/>
                    </a:lnTo>
                    <a:lnTo>
                      <a:pt x="151" y="44"/>
                    </a:lnTo>
                    <a:lnTo>
                      <a:pt x="146" y="48"/>
                    </a:lnTo>
                    <a:lnTo>
                      <a:pt x="139" y="52"/>
                    </a:lnTo>
                    <a:lnTo>
                      <a:pt x="132" y="54"/>
                    </a:lnTo>
                    <a:lnTo>
                      <a:pt x="124" y="55"/>
                    </a:lnTo>
                    <a:lnTo>
                      <a:pt x="115" y="56"/>
                    </a:lnTo>
                    <a:lnTo>
                      <a:pt x="77" y="55"/>
                    </a:lnTo>
                    <a:lnTo>
                      <a:pt x="46" y="53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903" name="Freeform 433">
                <a:extLst>
                  <a:ext uri="{FF2B5EF4-FFF2-40B4-BE49-F238E27FC236}">
                    <a16:creationId xmlns:a16="http://schemas.microsoft.com/office/drawing/2014/main" id="{75F519AC-2172-104F-BD3D-4E6DAE837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" y="1280"/>
                <a:ext cx="1205" cy="539"/>
              </a:xfrm>
              <a:custGeom>
                <a:avLst/>
                <a:gdLst>
                  <a:gd name="T0" fmla="*/ 946 w 3734"/>
                  <a:gd name="T1" fmla="*/ 447 h 1644"/>
                  <a:gd name="T2" fmla="*/ 825 w 3734"/>
                  <a:gd name="T3" fmla="*/ 499 h 1644"/>
                  <a:gd name="T4" fmla="*/ 746 w 3734"/>
                  <a:gd name="T5" fmla="*/ 522 h 1644"/>
                  <a:gd name="T6" fmla="*/ 740 w 3734"/>
                  <a:gd name="T7" fmla="*/ 536 h 1644"/>
                  <a:gd name="T8" fmla="*/ 703 w 3734"/>
                  <a:gd name="T9" fmla="*/ 527 h 1644"/>
                  <a:gd name="T10" fmla="*/ 735 w 3734"/>
                  <a:gd name="T11" fmla="*/ 496 h 1644"/>
                  <a:gd name="T12" fmla="*/ 699 w 3734"/>
                  <a:gd name="T13" fmla="*/ 464 h 1644"/>
                  <a:gd name="T14" fmla="*/ 676 w 3734"/>
                  <a:gd name="T15" fmla="*/ 425 h 1644"/>
                  <a:gd name="T16" fmla="*/ 628 w 3734"/>
                  <a:gd name="T17" fmla="*/ 432 h 1644"/>
                  <a:gd name="T18" fmla="*/ 572 w 3734"/>
                  <a:gd name="T19" fmla="*/ 420 h 1644"/>
                  <a:gd name="T20" fmla="*/ 84 w 3734"/>
                  <a:gd name="T21" fmla="*/ 405 h 1644"/>
                  <a:gd name="T22" fmla="*/ 41 w 3734"/>
                  <a:gd name="T23" fmla="*/ 369 h 1644"/>
                  <a:gd name="T24" fmla="*/ 49 w 3734"/>
                  <a:gd name="T25" fmla="*/ 341 h 1644"/>
                  <a:gd name="T26" fmla="*/ 47 w 3734"/>
                  <a:gd name="T27" fmla="*/ 304 h 1644"/>
                  <a:gd name="T28" fmla="*/ 84 w 3734"/>
                  <a:gd name="T29" fmla="*/ 282 h 1644"/>
                  <a:gd name="T30" fmla="*/ 81 w 3734"/>
                  <a:gd name="T31" fmla="*/ 245 h 1644"/>
                  <a:gd name="T32" fmla="*/ 41 w 3734"/>
                  <a:gd name="T33" fmla="*/ 218 h 1644"/>
                  <a:gd name="T34" fmla="*/ 194 w 3734"/>
                  <a:gd name="T35" fmla="*/ 37 h 1644"/>
                  <a:gd name="T36" fmla="*/ 370 w 3734"/>
                  <a:gd name="T37" fmla="*/ 34 h 1644"/>
                  <a:gd name="T38" fmla="*/ 418 w 3734"/>
                  <a:gd name="T39" fmla="*/ 38 h 1644"/>
                  <a:gd name="T40" fmla="*/ 530 w 3734"/>
                  <a:gd name="T41" fmla="*/ 54 h 1644"/>
                  <a:gd name="T42" fmla="*/ 572 w 3734"/>
                  <a:gd name="T43" fmla="*/ 68 h 1644"/>
                  <a:gd name="T44" fmla="*/ 670 w 3734"/>
                  <a:gd name="T45" fmla="*/ 63 h 1644"/>
                  <a:gd name="T46" fmla="*/ 738 w 3734"/>
                  <a:gd name="T47" fmla="*/ 71 h 1644"/>
                  <a:gd name="T48" fmla="*/ 763 w 3734"/>
                  <a:gd name="T49" fmla="*/ 71 h 1644"/>
                  <a:gd name="T50" fmla="*/ 813 w 3734"/>
                  <a:gd name="T51" fmla="*/ 40 h 1644"/>
                  <a:gd name="T52" fmla="*/ 835 w 3734"/>
                  <a:gd name="T53" fmla="*/ 1 h 1644"/>
                  <a:gd name="T54" fmla="*/ 853 w 3734"/>
                  <a:gd name="T55" fmla="*/ 34 h 1644"/>
                  <a:gd name="T56" fmla="*/ 860 w 3734"/>
                  <a:gd name="T57" fmla="*/ 54 h 1644"/>
                  <a:gd name="T58" fmla="*/ 876 w 3734"/>
                  <a:gd name="T59" fmla="*/ 64 h 1644"/>
                  <a:gd name="T60" fmla="*/ 933 w 3734"/>
                  <a:gd name="T61" fmla="*/ 40 h 1644"/>
                  <a:gd name="T62" fmla="*/ 980 w 3734"/>
                  <a:gd name="T63" fmla="*/ 44 h 1644"/>
                  <a:gd name="T64" fmla="*/ 930 w 3734"/>
                  <a:gd name="T65" fmla="*/ 89 h 1644"/>
                  <a:gd name="T66" fmla="*/ 900 w 3734"/>
                  <a:gd name="T67" fmla="*/ 95 h 1644"/>
                  <a:gd name="T68" fmla="*/ 829 w 3734"/>
                  <a:gd name="T69" fmla="*/ 100 h 1644"/>
                  <a:gd name="T70" fmla="*/ 807 w 3734"/>
                  <a:gd name="T71" fmla="*/ 132 h 1644"/>
                  <a:gd name="T72" fmla="*/ 753 w 3734"/>
                  <a:gd name="T73" fmla="*/ 154 h 1644"/>
                  <a:gd name="T74" fmla="*/ 673 w 3734"/>
                  <a:gd name="T75" fmla="*/ 205 h 1644"/>
                  <a:gd name="T76" fmla="*/ 680 w 3734"/>
                  <a:gd name="T77" fmla="*/ 260 h 1644"/>
                  <a:gd name="T78" fmla="*/ 762 w 3734"/>
                  <a:gd name="T79" fmla="*/ 297 h 1644"/>
                  <a:gd name="T80" fmla="*/ 788 w 3734"/>
                  <a:gd name="T81" fmla="*/ 347 h 1644"/>
                  <a:gd name="T82" fmla="*/ 844 w 3734"/>
                  <a:gd name="T83" fmla="*/ 324 h 1644"/>
                  <a:gd name="T84" fmla="*/ 919 w 3734"/>
                  <a:gd name="T85" fmla="*/ 257 h 1644"/>
                  <a:gd name="T86" fmla="*/ 935 w 3734"/>
                  <a:gd name="T87" fmla="*/ 196 h 1644"/>
                  <a:gd name="T88" fmla="*/ 1018 w 3734"/>
                  <a:gd name="T89" fmla="*/ 164 h 1644"/>
                  <a:gd name="T90" fmla="*/ 1057 w 3734"/>
                  <a:gd name="T91" fmla="*/ 194 h 1644"/>
                  <a:gd name="T92" fmla="*/ 1041 w 3734"/>
                  <a:gd name="T93" fmla="*/ 241 h 1644"/>
                  <a:gd name="T94" fmla="*/ 1127 w 3734"/>
                  <a:gd name="T95" fmla="*/ 201 h 1644"/>
                  <a:gd name="T96" fmla="*/ 1144 w 3734"/>
                  <a:gd name="T97" fmla="*/ 254 h 1644"/>
                  <a:gd name="T98" fmla="*/ 1182 w 3734"/>
                  <a:gd name="T99" fmla="*/ 303 h 1644"/>
                  <a:gd name="T100" fmla="*/ 1167 w 3734"/>
                  <a:gd name="T101" fmla="*/ 315 h 1644"/>
                  <a:gd name="T102" fmla="*/ 1192 w 3734"/>
                  <a:gd name="T103" fmla="*/ 337 h 1644"/>
                  <a:gd name="T104" fmla="*/ 1148 w 3734"/>
                  <a:gd name="T105" fmla="*/ 363 h 1644"/>
                  <a:gd name="T106" fmla="*/ 1017 w 3734"/>
                  <a:gd name="T107" fmla="*/ 383 h 1644"/>
                  <a:gd name="T108" fmla="*/ 921 w 3734"/>
                  <a:gd name="T109" fmla="*/ 438 h 1644"/>
                  <a:gd name="T110" fmla="*/ 937 w 3734"/>
                  <a:gd name="T111" fmla="*/ 438 h 1644"/>
                  <a:gd name="T112" fmla="*/ 1038 w 3734"/>
                  <a:gd name="T113" fmla="*/ 412 h 1644"/>
                  <a:gd name="T114" fmla="*/ 989 w 3734"/>
                  <a:gd name="T115" fmla="*/ 426 h 1644"/>
                  <a:gd name="T116" fmla="*/ 1013 w 3734"/>
                  <a:gd name="T117" fmla="*/ 456 h 1644"/>
                  <a:gd name="T118" fmla="*/ 1048 w 3734"/>
                  <a:gd name="T119" fmla="*/ 483 h 1644"/>
                  <a:gd name="T120" fmla="*/ 974 w 3734"/>
                  <a:gd name="T121" fmla="*/ 513 h 1644"/>
                  <a:gd name="T122" fmla="*/ 1029 w 3734"/>
                  <a:gd name="T123" fmla="*/ 481 h 1644"/>
                  <a:gd name="T124" fmla="*/ 973 w 3734"/>
                  <a:gd name="T125" fmla="*/ 487 h 164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734" h="1644">
                    <a:moveTo>
                      <a:pt x="3010" y="1478"/>
                    </a:moveTo>
                    <a:lnTo>
                      <a:pt x="3010" y="1410"/>
                    </a:lnTo>
                    <a:lnTo>
                      <a:pt x="3013" y="1407"/>
                    </a:lnTo>
                    <a:lnTo>
                      <a:pt x="3016" y="1400"/>
                    </a:lnTo>
                    <a:lnTo>
                      <a:pt x="3021" y="1391"/>
                    </a:lnTo>
                    <a:lnTo>
                      <a:pt x="3025" y="1382"/>
                    </a:lnTo>
                    <a:lnTo>
                      <a:pt x="3029" y="1370"/>
                    </a:lnTo>
                    <a:lnTo>
                      <a:pt x="3033" y="1360"/>
                    </a:lnTo>
                    <a:lnTo>
                      <a:pt x="3036" y="1351"/>
                    </a:lnTo>
                    <a:lnTo>
                      <a:pt x="3036" y="1343"/>
                    </a:lnTo>
                    <a:lnTo>
                      <a:pt x="3032" y="1345"/>
                    </a:lnTo>
                    <a:lnTo>
                      <a:pt x="3026" y="1345"/>
                    </a:lnTo>
                    <a:lnTo>
                      <a:pt x="3021" y="1346"/>
                    </a:lnTo>
                    <a:lnTo>
                      <a:pt x="3014" y="1345"/>
                    </a:lnTo>
                    <a:lnTo>
                      <a:pt x="2997" y="1344"/>
                    </a:lnTo>
                    <a:lnTo>
                      <a:pt x="2977" y="1343"/>
                    </a:lnTo>
                    <a:lnTo>
                      <a:pt x="2967" y="1343"/>
                    </a:lnTo>
                    <a:lnTo>
                      <a:pt x="2958" y="1345"/>
                    </a:lnTo>
                    <a:lnTo>
                      <a:pt x="2950" y="1348"/>
                    </a:lnTo>
                    <a:lnTo>
                      <a:pt x="2943" y="1352"/>
                    </a:lnTo>
                    <a:lnTo>
                      <a:pt x="2936" y="1356"/>
                    </a:lnTo>
                    <a:lnTo>
                      <a:pt x="2931" y="1362"/>
                    </a:lnTo>
                    <a:lnTo>
                      <a:pt x="2925" y="1368"/>
                    </a:lnTo>
                    <a:lnTo>
                      <a:pt x="2920" y="1374"/>
                    </a:lnTo>
                    <a:lnTo>
                      <a:pt x="2909" y="1388"/>
                    </a:lnTo>
                    <a:lnTo>
                      <a:pt x="2899" y="1403"/>
                    </a:lnTo>
                    <a:lnTo>
                      <a:pt x="2889" y="1416"/>
                    </a:lnTo>
                    <a:lnTo>
                      <a:pt x="2877" y="1429"/>
                    </a:lnTo>
                    <a:lnTo>
                      <a:pt x="2867" y="1438"/>
                    </a:lnTo>
                    <a:lnTo>
                      <a:pt x="2857" y="1445"/>
                    </a:lnTo>
                    <a:lnTo>
                      <a:pt x="2847" y="1451"/>
                    </a:lnTo>
                    <a:lnTo>
                      <a:pt x="2836" y="1456"/>
                    </a:lnTo>
                    <a:lnTo>
                      <a:pt x="2826" y="1460"/>
                    </a:lnTo>
                    <a:lnTo>
                      <a:pt x="2815" y="1463"/>
                    </a:lnTo>
                    <a:lnTo>
                      <a:pt x="2803" y="1465"/>
                    </a:lnTo>
                    <a:lnTo>
                      <a:pt x="2792" y="1467"/>
                    </a:lnTo>
                    <a:lnTo>
                      <a:pt x="2767" y="1470"/>
                    </a:lnTo>
                    <a:lnTo>
                      <a:pt x="2741" y="1472"/>
                    </a:lnTo>
                    <a:lnTo>
                      <a:pt x="2711" y="1474"/>
                    </a:lnTo>
                    <a:lnTo>
                      <a:pt x="2678" y="1478"/>
                    </a:lnTo>
                    <a:lnTo>
                      <a:pt x="2591" y="1478"/>
                    </a:lnTo>
                    <a:lnTo>
                      <a:pt x="2580" y="1494"/>
                    </a:lnTo>
                    <a:lnTo>
                      <a:pt x="2569" y="1508"/>
                    </a:lnTo>
                    <a:lnTo>
                      <a:pt x="2556" y="1522"/>
                    </a:lnTo>
                    <a:lnTo>
                      <a:pt x="2543" y="1534"/>
                    </a:lnTo>
                    <a:lnTo>
                      <a:pt x="2530" y="1547"/>
                    </a:lnTo>
                    <a:lnTo>
                      <a:pt x="2514" y="1558"/>
                    </a:lnTo>
                    <a:lnTo>
                      <a:pt x="2500" y="1568"/>
                    </a:lnTo>
                    <a:lnTo>
                      <a:pt x="2485" y="1577"/>
                    </a:lnTo>
                    <a:lnTo>
                      <a:pt x="2492" y="1571"/>
                    </a:lnTo>
                    <a:lnTo>
                      <a:pt x="2498" y="1565"/>
                    </a:lnTo>
                    <a:lnTo>
                      <a:pt x="2502" y="1559"/>
                    </a:lnTo>
                    <a:lnTo>
                      <a:pt x="2504" y="1553"/>
                    </a:lnTo>
                    <a:lnTo>
                      <a:pt x="2478" y="1546"/>
                    </a:lnTo>
                    <a:lnTo>
                      <a:pt x="2445" y="1559"/>
                    </a:lnTo>
                    <a:lnTo>
                      <a:pt x="2408" y="1562"/>
                    </a:lnTo>
                    <a:lnTo>
                      <a:pt x="2364" y="1565"/>
                    </a:lnTo>
                    <a:lnTo>
                      <a:pt x="2353" y="1567"/>
                    </a:lnTo>
                    <a:lnTo>
                      <a:pt x="2343" y="1569"/>
                    </a:lnTo>
                    <a:lnTo>
                      <a:pt x="2334" y="1572"/>
                    </a:lnTo>
                    <a:lnTo>
                      <a:pt x="2328" y="1575"/>
                    </a:lnTo>
                    <a:lnTo>
                      <a:pt x="2321" y="1579"/>
                    </a:lnTo>
                    <a:lnTo>
                      <a:pt x="2316" y="1583"/>
                    </a:lnTo>
                    <a:lnTo>
                      <a:pt x="2315" y="1586"/>
                    </a:lnTo>
                    <a:lnTo>
                      <a:pt x="2313" y="1589"/>
                    </a:lnTo>
                    <a:lnTo>
                      <a:pt x="2312" y="1592"/>
                    </a:lnTo>
                    <a:lnTo>
                      <a:pt x="2312" y="1595"/>
                    </a:lnTo>
                    <a:lnTo>
                      <a:pt x="2312" y="1598"/>
                    </a:lnTo>
                    <a:lnTo>
                      <a:pt x="2313" y="1602"/>
                    </a:lnTo>
                    <a:lnTo>
                      <a:pt x="2316" y="1604"/>
                    </a:lnTo>
                    <a:lnTo>
                      <a:pt x="2318" y="1605"/>
                    </a:lnTo>
                    <a:lnTo>
                      <a:pt x="2324" y="1608"/>
                    </a:lnTo>
                    <a:lnTo>
                      <a:pt x="2332" y="1609"/>
                    </a:lnTo>
                    <a:lnTo>
                      <a:pt x="2351" y="1609"/>
                    </a:lnTo>
                    <a:lnTo>
                      <a:pt x="2372" y="1608"/>
                    </a:lnTo>
                    <a:lnTo>
                      <a:pt x="2388" y="1607"/>
                    </a:lnTo>
                    <a:lnTo>
                      <a:pt x="2405" y="1605"/>
                    </a:lnTo>
                    <a:lnTo>
                      <a:pt x="2421" y="1602"/>
                    </a:lnTo>
                    <a:lnTo>
                      <a:pt x="2438" y="1597"/>
                    </a:lnTo>
                    <a:lnTo>
                      <a:pt x="2425" y="1602"/>
                    </a:lnTo>
                    <a:lnTo>
                      <a:pt x="2414" y="1605"/>
                    </a:lnTo>
                    <a:lnTo>
                      <a:pt x="2402" y="1607"/>
                    </a:lnTo>
                    <a:lnTo>
                      <a:pt x="2391" y="1608"/>
                    </a:lnTo>
                    <a:lnTo>
                      <a:pt x="2319" y="1626"/>
                    </a:lnTo>
                    <a:lnTo>
                      <a:pt x="2313" y="1629"/>
                    </a:lnTo>
                    <a:lnTo>
                      <a:pt x="2307" y="1631"/>
                    </a:lnTo>
                    <a:lnTo>
                      <a:pt x="2300" y="1633"/>
                    </a:lnTo>
                    <a:lnTo>
                      <a:pt x="2294" y="1634"/>
                    </a:lnTo>
                    <a:lnTo>
                      <a:pt x="2296" y="1633"/>
                    </a:lnTo>
                    <a:lnTo>
                      <a:pt x="2299" y="1632"/>
                    </a:lnTo>
                    <a:lnTo>
                      <a:pt x="2290" y="1625"/>
                    </a:lnTo>
                    <a:lnTo>
                      <a:pt x="2283" y="1620"/>
                    </a:lnTo>
                    <a:lnTo>
                      <a:pt x="2273" y="1617"/>
                    </a:lnTo>
                    <a:lnTo>
                      <a:pt x="2263" y="1614"/>
                    </a:lnTo>
                    <a:lnTo>
                      <a:pt x="2253" y="1613"/>
                    </a:lnTo>
                    <a:lnTo>
                      <a:pt x="2243" y="1614"/>
                    </a:lnTo>
                    <a:lnTo>
                      <a:pt x="2233" y="1615"/>
                    </a:lnTo>
                    <a:lnTo>
                      <a:pt x="2224" y="1616"/>
                    </a:lnTo>
                    <a:lnTo>
                      <a:pt x="2207" y="1621"/>
                    </a:lnTo>
                    <a:lnTo>
                      <a:pt x="2193" y="1626"/>
                    </a:lnTo>
                    <a:lnTo>
                      <a:pt x="2183" y="1630"/>
                    </a:lnTo>
                    <a:lnTo>
                      <a:pt x="2179" y="1632"/>
                    </a:lnTo>
                    <a:lnTo>
                      <a:pt x="2172" y="1634"/>
                    </a:lnTo>
                    <a:lnTo>
                      <a:pt x="2162" y="1637"/>
                    </a:lnTo>
                    <a:lnTo>
                      <a:pt x="2150" y="1641"/>
                    </a:lnTo>
                    <a:lnTo>
                      <a:pt x="2137" y="1644"/>
                    </a:lnTo>
                    <a:lnTo>
                      <a:pt x="2147" y="1632"/>
                    </a:lnTo>
                    <a:lnTo>
                      <a:pt x="2156" y="1623"/>
                    </a:lnTo>
                    <a:lnTo>
                      <a:pt x="2167" y="1614"/>
                    </a:lnTo>
                    <a:lnTo>
                      <a:pt x="2177" y="1607"/>
                    </a:lnTo>
                    <a:lnTo>
                      <a:pt x="2187" y="1599"/>
                    </a:lnTo>
                    <a:lnTo>
                      <a:pt x="2196" y="1592"/>
                    </a:lnTo>
                    <a:lnTo>
                      <a:pt x="2200" y="1587"/>
                    </a:lnTo>
                    <a:lnTo>
                      <a:pt x="2205" y="1582"/>
                    </a:lnTo>
                    <a:lnTo>
                      <a:pt x="2209" y="1577"/>
                    </a:lnTo>
                    <a:lnTo>
                      <a:pt x="2212" y="1571"/>
                    </a:lnTo>
                    <a:lnTo>
                      <a:pt x="2219" y="1558"/>
                    </a:lnTo>
                    <a:lnTo>
                      <a:pt x="2222" y="1544"/>
                    </a:lnTo>
                    <a:lnTo>
                      <a:pt x="2224" y="1533"/>
                    </a:lnTo>
                    <a:lnTo>
                      <a:pt x="2228" y="1522"/>
                    </a:lnTo>
                    <a:lnTo>
                      <a:pt x="2230" y="1511"/>
                    </a:lnTo>
                    <a:lnTo>
                      <a:pt x="2234" y="1501"/>
                    </a:lnTo>
                    <a:lnTo>
                      <a:pt x="2238" y="1495"/>
                    </a:lnTo>
                    <a:lnTo>
                      <a:pt x="2242" y="1490"/>
                    </a:lnTo>
                    <a:lnTo>
                      <a:pt x="2246" y="1484"/>
                    </a:lnTo>
                    <a:lnTo>
                      <a:pt x="2252" y="1478"/>
                    </a:lnTo>
                    <a:lnTo>
                      <a:pt x="2265" y="1478"/>
                    </a:lnTo>
                    <a:lnTo>
                      <a:pt x="2266" y="1485"/>
                    </a:lnTo>
                    <a:lnTo>
                      <a:pt x="2267" y="1492"/>
                    </a:lnTo>
                    <a:lnTo>
                      <a:pt x="2271" y="1497"/>
                    </a:lnTo>
                    <a:lnTo>
                      <a:pt x="2273" y="1502"/>
                    </a:lnTo>
                    <a:lnTo>
                      <a:pt x="2279" y="1512"/>
                    </a:lnTo>
                    <a:lnTo>
                      <a:pt x="2286" y="1521"/>
                    </a:lnTo>
                    <a:lnTo>
                      <a:pt x="2298" y="1517"/>
                    </a:lnTo>
                    <a:lnTo>
                      <a:pt x="2310" y="1512"/>
                    </a:lnTo>
                    <a:lnTo>
                      <a:pt x="2324" y="1508"/>
                    </a:lnTo>
                    <a:lnTo>
                      <a:pt x="2345" y="1503"/>
                    </a:lnTo>
                    <a:lnTo>
                      <a:pt x="2345" y="1478"/>
                    </a:lnTo>
                    <a:lnTo>
                      <a:pt x="2331" y="1462"/>
                    </a:lnTo>
                    <a:lnTo>
                      <a:pt x="2317" y="1444"/>
                    </a:lnTo>
                    <a:lnTo>
                      <a:pt x="2309" y="1436"/>
                    </a:lnTo>
                    <a:lnTo>
                      <a:pt x="2300" y="1428"/>
                    </a:lnTo>
                    <a:lnTo>
                      <a:pt x="2296" y="1426"/>
                    </a:lnTo>
                    <a:lnTo>
                      <a:pt x="2290" y="1424"/>
                    </a:lnTo>
                    <a:lnTo>
                      <a:pt x="2285" y="1423"/>
                    </a:lnTo>
                    <a:lnTo>
                      <a:pt x="2279" y="1422"/>
                    </a:lnTo>
                    <a:lnTo>
                      <a:pt x="2249" y="1423"/>
                    </a:lnTo>
                    <a:lnTo>
                      <a:pt x="2215" y="1424"/>
                    </a:lnTo>
                    <a:lnTo>
                      <a:pt x="2199" y="1424"/>
                    </a:lnTo>
                    <a:lnTo>
                      <a:pt x="2185" y="1423"/>
                    </a:lnTo>
                    <a:lnTo>
                      <a:pt x="2178" y="1422"/>
                    </a:lnTo>
                    <a:lnTo>
                      <a:pt x="2173" y="1420"/>
                    </a:lnTo>
                    <a:lnTo>
                      <a:pt x="2168" y="1419"/>
                    </a:lnTo>
                    <a:lnTo>
                      <a:pt x="2166" y="1416"/>
                    </a:lnTo>
                    <a:lnTo>
                      <a:pt x="2163" y="1413"/>
                    </a:lnTo>
                    <a:lnTo>
                      <a:pt x="2161" y="1409"/>
                    </a:lnTo>
                    <a:lnTo>
                      <a:pt x="2159" y="1405"/>
                    </a:lnTo>
                    <a:lnTo>
                      <a:pt x="2159" y="1401"/>
                    </a:lnTo>
                    <a:lnTo>
                      <a:pt x="2159" y="1392"/>
                    </a:lnTo>
                    <a:lnTo>
                      <a:pt x="2160" y="1382"/>
                    </a:lnTo>
                    <a:lnTo>
                      <a:pt x="2161" y="1372"/>
                    </a:lnTo>
                    <a:lnTo>
                      <a:pt x="2161" y="1362"/>
                    </a:lnTo>
                    <a:lnTo>
                      <a:pt x="2160" y="1357"/>
                    </a:lnTo>
                    <a:lnTo>
                      <a:pt x="2159" y="1352"/>
                    </a:lnTo>
                    <a:lnTo>
                      <a:pt x="2155" y="1347"/>
                    </a:lnTo>
                    <a:lnTo>
                      <a:pt x="2153" y="1343"/>
                    </a:lnTo>
                    <a:lnTo>
                      <a:pt x="2149" y="1339"/>
                    </a:lnTo>
                    <a:lnTo>
                      <a:pt x="2144" y="1335"/>
                    </a:lnTo>
                    <a:lnTo>
                      <a:pt x="2139" y="1332"/>
                    </a:lnTo>
                    <a:lnTo>
                      <a:pt x="2133" y="1329"/>
                    </a:lnTo>
                    <a:lnTo>
                      <a:pt x="2122" y="1323"/>
                    </a:lnTo>
                    <a:lnTo>
                      <a:pt x="2111" y="1315"/>
                    </a:lnTo>
                    <a:lnTo>
                      <a:pt x="2107" y="1311"/>
                    </a:lnTo>
                    <a:lnTo>
                      <a:pt x="2102" y="1307"/>
                    </a:lnTo>
                    <a:lnTo>
                      <a:pt x="2097" y="1301"/>
                    </a:lnTo>
                    <a:lnTo>
                      <a:pt x="2094" y="1295"/>
                    </a:lnTo>
                    <a:lnTo>
                      <a:pt x="2091" y="1288"/>
                    </a:lnTo>
                    <a:lnTo>
                      <a:pt x="2088" y="1279"/>
                    </a:lnTo>
                    <a:lnTo>
                      <a:pt x="2087" y="1269"/>
                    </a:lnTo>
                    <a:lnTo>
                      <a:pt x="2086" y="1256"/>
                    </a:lnTo>
                    <a:lnTo>
                      <a:pt x="2060" y="1256"/>
                    </a:lnTo>
                    <a:lnTo>
                      <a:pt x="2046" y="1259"/>
                    </a:lnTo>
                    <a:lnTo>
                      <a:pt x="2027" y="1261"/>
                    </a:lnTo>
                    <a:lnTo>
                      <a:pt x="2017" y="1262"/>
                    </a:lnTo>
                    <a:lnTo>
                      <a:pt x="2007" y="1265"/>
                    </a:lnTo>
                    <a:lnTo>
                      <a:pt x="2003" y="1267"/>
                    </a:lnTo>
                    <a:lnTo>
                      <a:pt x="1999" y="1270"/>
                    </a:lnTo>
                    <a:lnTo>
                      <a:pt x="1996" y="1272"/>
                    </a:lnTo>
                    <a:lnTo>
                      <a:pt x="1993" y="1275"/>
                    </a:lnTo>
                    <a:lnTo>
                      <a:pt x="1985" y="1287"/>
                    </a:lnTo>
                    <a:lnTo>
                      <a:pt x="1976" y="1301"/>
                    </a:lnTo>
                    <a:lnTo>
                      <a:pt x="1974" y="1304"/>
                    </a:lnTo>
                    <a:lnTo>
                      <a:pt x="1971" y="1307"/>
                    </a:lnTo>
                    <a:lnTo>
                      <a:pt x="1968" y="1310"/>
                    </a:lnTo>
                    <a:lnTo>
                      <a:pt x="1963" y="1313"/>
                    </a:lnTo>
                    <a:lnTo>
                      <a:pt x="1959" y="1315"/>
                    </a:lnTo>
                    <a:lnTo>
                      <a:pt x="1953" y="1316"/>
                    </a:lnTo>
                    <a:lnTo>
                      <a:pt x="1947" y="1317"/>
                    </a:lnTo>
                    <a:lnTo>
                      <a:pt x="1940" y="1318"/>
                    </a:lnTo>
                    <a:lnTo>
                      <a:pt x="1930" y="1317"/>
                    </a:lnTo>
                    <a:lnTo>
                      <a:pt x="1920" y="1315"/>
                    </a:lnTo>
                    <a:lnTo>
                      <a:pt x="1910" y="1313"/>
                    </a:lnTo>
                    <a:lnTo>
                      <a:pt x="1901" y="1309"/>
                    </a:lnTo>
                    <a:lnTo>
                      <a:pt x="1892" y="1305"/>
                    </a:lnTo>
                    <a:lnTo>
                      <a:pt x="1883" y="1300"/>
                    </a:lnTo>
                    <a:lnTo>
                      <a:pt x="1874" y="1294"/>
                    </a:lnTo>
                    <a:lnTo>
                      <a:pt x="1867" y="1287"/>
                    </a:lnTo>
                    <a:lnTo>
                      <a:pt x="1864" y="1289"/>
                    </a:lnTo>
                    <a:lnTo>
                      <a:pt x="1860" y="1293"/>
                    </a:lnTo>
                    <a:lnTo>
                      <a:pt x="1853" y="1298"/>
                    </a:lnTo>
                    <a:lnTo>
                      <a:pt x="1847" y="1299"/>
                    </a:lnTo>
                    <a:lnTo>
                      <a:pt x="1840" y="1299"/>
                    </a:lnTo>
                    <a:lnTo>
                      <a:pt x="1833" y="1297"/>
                    </a:lnTo>
                    <a:lnTo>
                      <a:pt x="1826" y="1294"/>
                    </a:lnTo>
                    <a:lnTo>
                      <a:pt x="1819" y="1290"/>
                    </a:lnTo>
                    <a:lnTo>
                      <a:pt x="1813" y="1287"/>
                    </a:lnTo>
                    <a:lnTo>
                      <a:pt x="1805" y="1284"/>
                    </a:lnTo>
                    <a:lnTo>
                      <a:pt x="1796" y="1282"/>
                    </a:lnTo>
                    <a:lnTo>
                      <a:pt x="1787" y="1281"/>
                    </a:lnTo>
                    <a:lnTo>
                      <a:pt x="1771" y="1281"/>
                    </a:lnTo>
                    <a:lnTo>
                      <a:pt x="1761" y="1281"/>
                    </a:lnTo>
                    <a:lnTo>
                      <a:pt x="1756" y="1281"/>
                    </a:lnTo>
                    <a:lnTo>
                      <a:pt x="1751" y="1280"/>
                    </a:lnTo>
                    <a:lnTo>
                      <a:pt x="1747" y="1279"/>
                    </a:lnTo>
                    <a:lnTo>
                      <a:pt x="1742" y="1277"/>
                    </a:lnTo>
                    <a:lnTo>
                      <a:pt x="1734" y="1272"/>
                    </a:lnTo>
                    <a:lnTo>
                      <a:pt x="1727" y="1264"/>
                    </a:lnTo>
                    <a:lnTo>
                      <a:pt x="1722" y="1256"/>
                    </a:lnTo>
                    <a:lnTo>
                      <a:pt x="1717" y="1247"/>
                    </a:lnTo>
                    <a:lnTo>
                      <a:pt x="1715" y="1237"/>
                    </a:lnTo>
                    <a:lnTo>
                      <a:pt x="1714" y="1226"/>
                    </a:lnTo>
                    <a:lnTo>
                      <a:pt x="1681" y="1226"/>
                    </a:lnTo>
                    <a:lnTo>
                      <a:pt x="1682" y="1231"/>
                    </a:lnTo>
                    <a:lnTo>
                      <a:pt x="1684" y="1239"/>
                    </a:lnTo>
                    <a:lnTo>
                      <a:pt x="1686" y="1247"/>
                    </a:lnTo>
                    <a:lnTo>
                      <a:pt x="1688" y="1256"/>
                    </a:lnTo>
                    <a:lnTo>
                      <a:pt x="259" y="1256"/>
                    </a:lnTo>
                    <a:lnTo>
                      <a:pt x="263" y="1245"/>
                    </a:lnTo>
                    <a:lnTo>
                      <a:pt x="265" y="1239"/>
                    </a:lnTo>
                    <a:lnTo>
                      <a:pt x="265" y="1237"/>
                    </a:lnTo>
                    <a:lnTo>
                      <a:pt x="263" y="1236"/>
                    </a:lnTo>
                    <a:lnTo>
                      <a:pt x="261" y="1235"/>
                    </a:lnTo>
                    <a:lnTo>
                      <a:pt x="258" y="1233"/>
                    </a:lnTo>
                    <a:lnTo>
                      <a:pt x="256" y="1229"/>
                    </a:lnTo>
                    <a:lnTo>
                      <a:pt x="252" y="1220"/>
                    </a:lnTo>
                    <a:lnTo>
                      <a:pt x="247" y="1214"/>
                    </a:lnTo>
                    <a:lnTo>
                      <a:pt x="240" y="1207"/>
                    </a:lnTo>
                    <a:lnTo>
                      <a:pt x="235" y="1200"/>
                    </a:lnTo>
                    <a:lnTo>
                      <a:pt x="233" y="1195"/>
                    </a:lnTo>
                    <a:lnTo>
                      <a:pt x="226" y="1194"/>
                    </a:lnTo>
                    <a:lnTo>
                      <a:pt x="217" y="1190"/>
                    </a:lnTo>
                    <a:lnTo>
                      <a:pt x="213" y="1188"/>
                    </a:lnTo>
                    <a:lnTo>
                      <a:pt x="210" y="1184"/>
                    </a:lnTo>
                    <a:lnTo>
                      <a:pt x="206" y="1181"/>
                    </a:lnTo>
                    <a:lnTo>
                      <a:pt x="206" y="1176"/>
                    </a:lnTo>
                    <a:lnTo>
                      <a:pt x="195" y="1173"/>
                    </a:lnTo>
                    <a:lnTo>
                      <a:pt x="182" y="1168"/>
                    </a:lnTo>
                    <a:lnTo>
                      <a:pt x="169" y="1161"/>
                    </a:lnTo>
                    <a:lnTo>
                      <a:pt x="156" y="1153"/>
                    </a:lnTo>
                    <a:lnTo>
                      <a:pt x="145" y="1145"/>
                    </a:lnTo>
                    <a:lnTo>
                      <a:pt x="135" y="1136"/>
                    </a:lnTo>
                    <a:lnTo>
                      <a:pt x="132" y="1132"/>
                    </a:lnTo>
                    <a:lnTo>
                      <a:pt x="128" y="1128"/>
                    </a:lnTo>
                    <a:lnTo>
                      <a:pt x="127" y="1125"/>
                    </a:lnTo>
                    <a:lnTo>
                      <a:pt x="126" y="1121"/>
                    </a:lnTo>
                    <a:lnTo>
                      <a:pt x="127" y="1116"/>
                    </a:lnTo>
                    <a:lnTo>
                      <a:pt x="128" y="1111"/>
                    </a:lnTo>
                    <a:lnTo>
                      <a:pt x="132" y="1106"/>
                    </a:lnTo>
                    <a:lnTo>
                      <a:pt x="136" y="1102"/>
                    </a:lnTo>
                    <a:lnTo>
                      <a:pt x="146" y="1094"/>
                    </a:lnTo>
                    <a:lnTo>
                      <a:pt x="157" y="1088"/>
                    </a:lnTo>
                    <a:lnTo>
                      <a:pt x="169" y="1083"/>
                    </a:lnTo>
                    <a:lnTo>
                      <a:pt x="180" y="1077"/>
                    </a:lnTo>
                    <a:lnTo>
                      <a:pt x="184" y="1075"/>
                    </a:lnTo>
                    <a:lnTo>
                      <a:pt x="188" y="1072"/>
                    </a:lnTo>
                    <a:lnTo>
                      <a:pt x="191" y="1069"/>
                    </a:lnTo>
                    <a:lnTo>
                      <a:pt x="193" y="1066"/>
                    </a:lnTo>
                    <a:lnTo>
                      <a:pt x="183" y="1065"/>
                    </a:lnTo>
                    <a:lnTo>
                      <a:pt x="170" y="1064"/>
                    </a:lnTo>
                    <a:lnTo>
                      <a:pt x="164" y="1063"/>
                    </a:lnTo>
                    <a:lnTo>
                      <a:pt x="158" y="1060"/>
                    </a:lnTo>
                    <a:lnTo>
                      <a:pt x="156" y="1059"/>
                    </a:lnTo>
                    <a:lnTo>
                      <a:pt x="155" y="1057"/>
                    </a:lnTo>
                    <a:lnTo>
                      <a:pt x="154" y="1056"/>
                    </a:lnTo>
                    <a:lnTo>
                      <a:pt x="153" y="1053"/>
                    </a:lnTo>
                    <a:lnTo>
                      <a:pt x="151" y="1040"/>
                    </a:lnTo>
                    <a:lnTo>
                      <a:pt x="148" y="1029"/>
                    </a:lnTo>
                    <a:lnTo>
                      <a:pt x="147" y="1024"/>
                    </a:lnTo>
                    <a:lnTo>
                      <a:pt x="147" y="1019"/>
                    </a:lnTo>
                    <a:lnTo>
                      <a:pt x="149" y="1015"/>
                    </a:lnTo>
                    <a:lnTo>
                      <a:pt x="153" y="1010"/>
                    </a:lnTo>
                    <a:lnTo>
                      <a:pt x="126" y="1010"/>
                    </a:lnTo>
                    <a:lnTo>
                      <a:pt x="133" y="992"/>
                    </a:lnTo>
                    <a:lnTo>
                      <a:pt x="120" y="989"/>
                    </a:lnTo>
                    <a:lnTo>
                      <a:pt x="106" y="985"/>
                    </a:lnTo>
                    <a:lnTo>
                      <a:pt x="108" y="979"/>
                    </a:lnTo>
                    <a:lnTo>
                      <a:pt x="110" y="973"/>
                    </a:lnTo>
                    <a:lnTo>
                      <a:pt x="112" y="969"/>
                    </a:lnTo>
                    <a:lnTo>
                      <a:pt x="114" y="965"/>
                    </a:lnTo>
                    <a:lnTo>
                      <a:pt x="121" y="958"/>
                    </a:lnTo>
                    <a:lnTo>
                      <a:pt x="127" y="954"/>
                    </a:lnTo>
                    <a:lnTo>
                      <a:pt x="134" y="950"/>
                    </a:lnTo>
                    <a:lnTo>
                      <a:pt x="140" y="947"/>
                    </a:lnTo>
                    <a:lnTo>
                      <a:pt x="147" y="942"/>
                    </a:lnTo>
                    <a:lnTo>
                      <a:pt x="153" y="936"/>
                    </a:lnTo>
                    <a:lnTo>
                      <a:pt x="149" y="932"/>
                    </a:lnTo>
                    <a:lnTo>
                      <a:pt x="148" y="929"/>
                    </a:lnTo>
                    <a:lnTo>
                      <a:pt x="147" y="927"/>
                    </a:lnTo>
                    <a:lnTo>
                      <a:pt x="147" y="925"/>
                    </a:lnTo>
                    <a:lnTo>
                      <a:pt x="148" y="923"/>
                    </a:lnTo>
                    <a:lnTo>
                      <a:pt x="149" y="921"/>
                    </a:lnTo>
                    <a:lnTo>
                      <a:pt x="151" y="919"/>
                    </a:lnTo>
                    <a:lnTo>
                      <a:pt x="155" y="917"/>
                    </a:lnTo>
                    <a:lnTo>
                      <a:pt x="161" y="914"/>
                    </a:lnTo>
                    <a:lnTo>
                      <a:pt x="170" y="910"/>
                    </a:lnTo>
                    <a:lnTo>
                      <a:pt x="178" y="905"/>
                    </a:lnTo>
                    <a:lnTo>
                      <a:pt x="187" y="899"/>
                    </a:lnTo>
                    <a:lnTo>
                      <a:pt x="191" y="901"/>
                    </a:lnTo>
                    <a:lnTo>
                      <a:pt x="196" y="902"/>
                    </a:lnTo>
                    <a:lnTo>
                      <a:pt x="203" y="901"/>
                    </a:lnTo>
                    <a:lnTo>
                      <a:pt x="209" y="900"/>
                    </a:lnTo>
                    <a:lnTo>
                      <a:pt x="215" y="898"/>
                    </a:lnTo>
                    <a:lnTo>
                      <a:pt x="221" y="896"/>
                    </a:lnTo>
                    <a:lnTo>
                      <a:pt x="227" y="893"/>
                    </a:lnTo>
                    <a:lnTo>
                      <a:pt x="233" y="889"/>
                    </a:lnTo>
                    <a:lnTo>
                      <a:pt x="243" y="881"/>
                    </a:lnTo>
                    <a:lnTo>
                      <a:pt x="251" y="872"/>
                    </a:lnTo>
                    <a:lnTo>
                      <a:pt x="255" y="868"/>
                    </a:lnTo>
                    <a:lnTo>
                      <a:pt x="257" y="863"/>
                    </a:lnTo>
                    <a:lnTo>
                      <a:pt x="259" y="859"/>
                    </a:lnTo>
                    <a:lnTo>
                      <a:pt x="259" y="856"/>
                    </a:lnTo>
                    <a:lnTo>
                      <a:pt x="259" y="851"/>
                    </a:lnTo>
                    <a:lnTo>
                      <a:pt x="258" y="847"/>
                    </a:lnTo>
                    <a:lnTo>
                      <a:pt x="256" y="843"/>
                    </a:lnTo>
                    <a:lnTo>
                      <a:pt x="254" y="840"/>
                    </a:lnTo>
                    <a:lnTo>
                      <a:pt x="248" y="832"/>
                    </a:lnTo>
                    <a:lnTo>
                      <a:pt x="243" y="826"/>
                    </a:lnTo>
                    <a:lnTo>
                      <a:pt x="236" y="818"/>
                    </a:lnTo>
                    <a:lnTo>
                      <a:pt x="232" y="811"/>
                    </a:lnTo>
                    <a:lnTo>
                      <a:pt x="229" y="807"/>
                    </a:lnTo>
                    <a:lnTo>
                      <a:pt x="227" y="803"/>
                    </a:lnTo>
                    <a:lnTo>
                      <a:pt x="226" y="799"/>
                    </a:lnTo>
                    <a:lnTo>
                      <a:pt x="226" y="794"/>
                    </a:lnTo>
                    <a:lnTo>
                      <a:pt x="226" y="789"/>
                    </a:lnTo>
                    <a:lnTo>
                      <a:pt x="227" y="784"/>
                    </a:lnTo>
                    <a:lnTo>
                      <a:pt x="228" y="780"/>
                    </a:lnTo>
                    <a:lnTo>
                      <a:pt x="231" y="776"/>
                    </a:lnTo>
                    <a:lnTo>
                      <a:pt x="234" y="770"/>
                    </a:lnTo>
                    <a:lnTo>
                      <a:pt x="239" y="763"/>
                    </a:lnTo>
                    <a:lnTo>
                      <a:pt x="244" y="757"/>
                    </a:lnTo>
                    <a:lnTo>
                      <a:pt x="248" y="751"/>
                    </a:lnTo>
                    <a:lnTo>
                      <a:pt x="250" y="747"/>
                    </a:lnTo>
                    <a:lnTo>
                      <a:pt x="251" y="743"/>
                    </a:lnTo>
                    <a:lnTo>
                      <a:pt x="252" y="738"/>
                    </a:lnTo>
                    <a:lnTo>
                      <a:pt x="252" y="733"/>
                    </a:lnTo>
                    <a:lnTo>
                      <a:pt x="252" y="724"/>
                    </a:lnTo>
                    <a:lnTo>
                      <a:pt x="251" y="716"/>
                    </a:lnTo>
                    <a:lnTo>
                      <a:pt x="249" y="707"/>
                    </a:lnTo>
                    <a:lnTo>
                      <a:pt x="247" y="700"/>
                    </a:lnTo>
                    <a:lnTo>
                      <a:pt x="242" y="686"/>
                    </a:lnTo>
                    <a:lnTo>
                      <a:pt x="234" y="674"/>
                    </a:lnTo>
                    <a:lnTo>
                      <a:pt x="218" y="653"/>
                    </a:lnTo>
                    <a:lnTo>
                      <a:pt x="206" y="634"/>
                    </a:lnTo>
                    <a:lnTo>
                      <a:pt x="200" y="634"/>
                    </a:lnTo>
                    <a:lnTo>
                      <a:pt x="194" y="635"/>
                    </a:lnTo>
                    <a:lnTo>
                      <a:pt x="190" y="637"/>
                    </a:lnTo>
                    <a:lnTo>
                      <a:pt x="186" y="639"/>
                    </a:lnTo>
                    <a:lnTo>
                      <a:pt x="177" y="644"/>
                    </a:lnTo>
                    <a:lnTo>
                      <a:pt x="168" y="649"/>
                    </a:lnTo>
                    <a:lnTo>
                      <a:pt x="159" y="656"/>
                    </a:lnTo>
                    <a:lnTo>
                      <a:pt x="148" y="661"/>
                    </a:lnTo>
                    <a:lnTo>
                      <a:pt x="142" y="662"/>
                    </a:lnTo>
                    <a:lnTo>
                      <a:pt x="135" y="664"/>
                    </a:lnTo>
                    <a:lnTo>
                      <a:pt x="128" y="665"/>
                    </a:lnTo>
                    <a:lnTo>
                      <a:pt x="120" y="665"/>
                    </a:lnTo>
                    <a:lnTo>
                      <a:pt x="113" y="663"/>
                    </a:lnTo>
                    <a:lnTo>
                      <a:pt x="104" y="658"/>
                    </a:lnTo>
                    <a:lnTo>
                      <a:pt x="100" y="656"/>
                    </a:lnTo>
                    <a:lnTo>
                      <a:pt x="97" y="652"/>
                    </a:lnTo>
                    <a:lnTo>
                      <a:pt x="94" y="649"/>
                    </a:lnTo>
                    <a:lnTo>
                      <a:pt x="93" y="646"/>
                    </a:lnTo>
                    <a:lnTo>
                      <a:pt x="93" y="640"/>
                    </a:lnTo>
                    <a:lnTo>
                      <a:pt x="95" y="633"/>
                    </a:lnTo>
                    <a:lnTo>
                      <a:pt x="98" y="628"/>
                    </a:lnTo>
                    <a:lnTo>
                      <a:pt x="100" y="622"/>
                    </a:lnTo>
                    <a:lnTo>
                      <a:pt x="102" y="616"/>
                    </a:lnTo>
                    <a:lnTo>
                      <a:pt x="104" y="610"/>
                    </a:lnTo>
                    <a:lnTo>
                      <a:pt x="105" y="604"/>
                    </a:lnTo>
                    <a:lnTo>
                      <a:pt x="106" y="597"/>
                    </a:lnTo>
                    <a:lnTo>
                      <a:pt x="86" y="597"/>
                    </a:lnTo>
                    <a:lnTo>
                      <a:pt x="64" y="597"/>
                    </a:lnTo>
                    <a:lnTo>
                      <a:pt x="35" y="597"/>
                    </a:lnTo>
                    <a:lnTo>
                      <a:pt x="0" y="597"/>
                    </a:lnTo>
                    <a:lnTo>
                      <a:pt x="585" y="117"/>
                    </a:lnTo>
                    <a:lnTo>
                      <a:pt x="594" y="116"/>
                    </a:lnTo>
                    <a:lnTo>
                      <a:pt x="602" y="114"/>
                    </a:lnTo>
                    <a:lnTo>
                      <a:pt x="612" y="112"/>
                    </a:lnTo>
                    <a:lnTo>
                      <a:pt x="625" y="111"/>
                    </a:lnTo>
                    <a:lnTo>
                      <a:pt x="635" y="111"/>
                    </a:lnTo>
                    <a:lnTo>
                      <a:pt x="643" y="113"/>
                    </a:lnTo>
                    <a:lnTo>
                      <a:pt x="651" y="116"/>
                    </a:lnTo>
                    <a:lnTo>
                      <a:pt x="659" y="119"/>
                    </a:lnTo>
                    <a:lnTo>
                      <a:pt x="674" y="128"/>
                    </a:lnTo>
                    <a:lnTo>
                      <a:pt x="687" y="138"/>
                    </a:lnTo>
                    <a:lnTo>
                      <a:pt x="702" y="148"/>
                    </a:lnTo>
                    <a:lnTo>
                      <a:pt x="716" y="158"/>
                    </a:lnTo>
                    <a:lnTo>
                      <a:pt x="724" y="161"/>
                    </a:lnTo>
                    <a:lnTo>
                      <a:pt x="732" y="164"/>
                    </a:lnTo>
                    <a:lnTo>
                      <a:pt x="741" y="166"/>
                    </a:lnTo>
                    <a:lnTo>
                      <a:pt x="751" y="166"/>
                    </a:lnTo>
                    <a:lnTo>
                      <a:pt x="943" y="111"/>
                    </a:lnTo>
                    <a:lnTo>
                      <a:pt x="1096" y="111"/>
                    </a:lnTo>
                    <a:lnTo>
                      <a:pt x="1103" y="112"/>
                    </a:lnTo>
                    <a:lnTo>
                      <a:pt x="1110" y="113"/>
                    </a:lnTo>
                    <a:lnTo>
                      <a:pt x="1117" y="113"/>
                    </a:lnTo>
                    <a:lnTo>
                      <a:pt x="1123" y="113"/>
                    </a:lnTo>
                    <a:lnTo>
                      <a:pt x="1135" y="110"/>
                    </a:lnTo>
                    <a:lnTo>
                      <a:pt x="1146" y="105"/>
                    </a:lnTo>
                    <a:lnTo>
                      <a:pt x="1157" y="100"/>
                    </a:lnTo>
                    <a:lnTo>
                      <a:pt x="1169" y="93"/>
                    </a:lnTo>
                    <a:lnTo>
                      <a:pt x="1181" y="89"/>
                    </a:lnTo>
                    <a:lnTo>
                      <a:pt x="1196" y="85"/>
                    </a:lnTo>
                    <a:lnTo>
                      <a:pt x="1195" y="90"/>
                    </a:lnTo>
                    <a:lnTo>
                      <a:pt x="1195" y="94"/>
                    </a:lnTo>
                    <a:lnTo>
                      <a:pt x="1195" y="100"/>
                    </a:lnTo>
                    <a:lnTo>
                      <a:pt x="1196" y="104"/>
                    </a:lnTo>
                    <a:lnTo>
                      <a:pt x="1198" y="112"/>
                    </a:lnTo>
                    <a:lnTo>
                      <a:pt x="1202" y="120"/>
                    </a:lnTo>
                    <a:lnTo>
                      <a:pt x="1208" y="126"/>
                    </a:lnTo>
                    <a:lnTo>
                      <a:pt x="1214" y="131"/>
                    </a:lnTo>
                    <a:lnTo>
                      <a:pt x="1218" y="132"/>
                    </a:lnTo>
                    <a:lnTo>
                      <a:pt x="1222" y="134"/>
                    </a:lnTo>
                    <a:lnTo>
                      <a:pt x="1225" y="135"/>
                    </a:lnTo>
                    <a:lnTo>
                      <a:pt x="1230" y="135"/>
                    </a:lnTo>
                    <a:lnTo>
                      <a:pt x="1238" y="134"/>
                    </a:lnTo>
                    <a:lnTo>
                      <a:pt x="1247" y="133"/>
                    </a:lnTo>
                    <a:lnTo>
                      <a:pt x="1255" y="131"/>
                    </a:lnTo>
                    <a:lnTo>
                      <a:pt x="1263" y="128"/>
                    </a:lnTo>
                    <a:lnTo>
                      <a:pt x="1278" y="122"/>
                    </a:lnTo>
                    <a:lnTo>
                      <a:pt x="1296" y="117"/>
                    </a:lnTo>
                    <a:lnTo>
                      <a:pt x="1298" y="119"/>
                    </a:lnTo>
                    <a:lnTo>
                      <a:pt x="1300" y="120"/>
                    </a:lnTo>
                    <a:lnTo>
                      <a:pt x="1303" y="122"/>
                    </a:lnTo>
                    <a:lnTo>
                      <a:pt x="1308" y="123"/>
                    </a:lnTo>
                    <a:lnTo>
                      <a:pt x="1319" y="124"/>
                    </a:lnTo>
                    <a:lnTo>
                      <a:pt x="1331" y="124"/>
                    </a:lnTo>
                    <a:lnTo>
                      <a:pt x="1343" y="123"/>
                    </a:lnTo>
                    <a:lnTo>
                      <a:pt x="1355" y="121"/>
                    </a:lnTo>
                    <a:lnTo>
                      <a:pt x="1367" y="119"/>
                    </a:lnTo>
                    <a:lnTo>
                      <a:pt x="1376" y="117"/>
                    </a:lnTo>
                    <a:lnTo>
                      <a:pt x="1386" y="116"/>
                    </a:lnTo>
                    <a:lnTo>
                      <a:pt x="1397" y="114"/>
                    </a:lnTo>
                    <a:lnTo>
                      <a:pt x="1405" y="112"/>
                    </a:lnTo>
                    <a:lnTo>
                      <a:pt x="1409" y="111"/>
                    </a:lnTo>
                    <a:lnTo>
                      <a:pt x="1424" y="112"/>
                    </a:lnTo>
                    <a:lnTo>
                      <a:pt x="1450" y="117"/>
                    </a:lnTo>
                    <a:lnTo>
                      <a:pt x="1483" y="123"/>
                    </a:lnTo>
                    <a:lnTo>
                      <a:pt x="1520" y="131"/>
                    </a:lnTo>
                    <a:lnTo>
                      <a:pt x="1557" y="140"/>
                    </a:lnTo>
                    <a:lnTo>
                      <a:pt x="1592" y="149"/>
                    </a:lnTo>
                    <a:lnTo>
                      <a:pt x="1621" y="159"/>
                    </a:lnTo>
                    <a:lnTo>
                      <a:pt x="1641" y="166"/>
                    </a:lnTo>
                    <a:lnTo>
                      <a:pt x="1632" y="174"/>
                    </a:lnTo>
                    <a:lnTo>
                      <a:pt x="1623" y="179"/>
                    </a:lnTo>
                    <a:lnTo>
                      <a:pt x="1615" y="183"/>
                    </a:lnTo>
                    <a:lnTo>
                      <a:pt x="1607" y="187"/>
                    </a:lnTo>
                    <a:lnTo>
                      <a:pt x="1601" y="189"/>
                    </a:lnTo>
                    <a:lnTo>
                      <a:pt x="1592" y="193"/>
                    </a:lnTo>
                    <a:lnTo>
                      <a:pt x="1584" y="197"/>
                    </a:lnTo>
                    <a:lnTo>
                      <a:pt x="1574" y="202"/>
                    </a:lnTo>
                    <a:lnTo>
                      <a:pt x="1591" y="209"/>
                    </a:lnTo>
                    <a:lnTo>
                      <a:pt x="1606" y="215"/>
                    </a:lnTo>
                    <a:lnTo>
                      <a:pt x="1621" y="219"/>
                    </a:lnTo>
                    <a:lnTo>
                      <a:pt x="1635" y="222"/>
                    </a:lnTo>
                    <a:lnTo>
                      <a:pt x="1648" y="225"/>
                    </a:lnTo>
                    <a:lnTo>
                      <a:pt x="1662" y="226"/>
                    </a:lnTo>
                    <a:lnTo>
                      <a:pt x="1678" y="227"/>
                    </a:lnTo>
                    <a:lnTo>
                      <a:pt x="1694" y="228"/>
                    </a:lnTo>
                    <a:lnTo>
                      <a:pt x="1711" y="227"/>
                    </a:lnTo>
                    <a:lnTo>
                      <a:pt x="1725" y="224"/>
                    </a:lnTo>
                    <a:lnTo>
                      <a:pt x="1737" y="220"/>
                    </a:lnTo>
                    <a:lnTo>
                      <a:pt x="1749" y="216"/>
                    </a:lnTo>
                    <a:lnTo>
                      <a:pt x="1760" y="211"/>
                    </a:lnTo>
                    <a:lnTo>
                      <a:pt x="1771" y="206"/>
                    </a:lnTo>
                    <a:lnTo>
                      <a:pt x="1782" y="203"/>
                    </a:lnTo>
                    <a:lnTo>
                      <a:pt x="1794" y="202"/>
                    </a:lnTo>
                    <a:lnTo>
                      <a:pt x="1800" y="203"/>
                    </a:lnTo>
                    <a:lnTo>
                      <a:pt x="1805" y="204"/>
                    </a:lnTo>
                    <a:lnTo>
                      <a:pt x="1811" y="206"/>
                    </a:lnTo>
                    <a:lnTo>
                      <a:pt x="1816" y="209"/>
                    </a:lnTo>
                    <a:lnTo>
                      <a:pt x="1825" y="217"/>
                    </a:lnTo>
                    <a:lnTo>
                      <a:pt x="1833" y="225"/>
                    </a:lnTo>
                    <a:lnTo>
                      <a:pt x="1841" y="232"/>
                    </a:lnTo>
                    <a:lnTo>
                      <a:pt x="1849" y="239"/>
                    </a:lnTo>
                    <a:lnTo>
                      <a:pt x="1853" y="242"/>
                    </a:lnTo>
                    <a:lnTo>
                      <a:pt x="1858" y="244"/>
                    </a:lnTo>
                    <a:lnTo>
                      <a:pt x="1862" y="245"/>
                    </a:lnTo>
                    <a:lnTo>
                      <a:pt x="1867" y="246"/>
                    </a:lnTo>
                    <a:lnTo>
                      <a:pt x="1880" y="202"/>
                    </a:lnTo>
                    <a:lnTo>
                      <a:pt x="2006" y="178"/>
                    </a:lnTo>
                    <a:lnTo>
                      <a:pt x="2016" y="179"/>
                    </a:lnTo>
                    <a:lnTo>
                      <a:pt x="2026" y="180"/>
                    </a:lnTo>
                    <a:lnTo>
                      <a:pt x="2035" y="181"/>
                    </a:lnTo>
                    <a:lnTo>
                      <a:pt x="2043" y="183"/>
                    </a:lnTo>
                    <a:lnTo>
                      <a:pt x="2060" y="188"/>
                    </a:lnTo>
                    <a:lnTo>
                      <a:pt x="2076" y="193"/>
                    </a:lnTo>
                    <a:lnTo>
                      <a:pt x="2093" y="199"/>
                    </a:lnTo>
                    <a:lnTo>
                      <a:pt x="2109" y="204"/>
                    </a:lnTo>
                    <a:lnTo>
                      <a:pt x="2118" y="206"/>
                    </a:lnTo>
                    <a:lnTo>
                      <a:pt x="2127" y="207"/>
                    </a:lnTo>
                    <a:lnTo>
                      <a:pt x="2137" y="208"/>
                    </a:lnTo>
                    <a:lnTo>
                      <a:pt x="2147" y="208"/>
                    </a:lnTo>
                    <a:lnTo>
                      <a:pt x="2162" y="208"/>
                    </a:lnTo>
                    <a:lnTo>
                      <a:pt x="2173" y="207"/>
                    </a:lnTo>
                    <a:lnTo>
                      <a:pt x="2183" y="205"/>
                    </a:lnTo>
                    <a:lnTo>
                      <a:pt x="2190" y="202"/>
                    </a:lnTo>
                    <a:lnTo>
                      <a:pt x="2198" y="200"/>
                    </a:lnTo>
                    <a:lnTo>
                      <a:pt x="2206" y="198"/>
                    </a:lnTo>
                    <a:lnTo>
                      <a:pt x="2215" y="197"/>
                    </a:lnTo>
                    <a:lnTo>
                      <a:pt x="2226" y="196"/>
                    </a:lnTo>
                    <a:lnTo>
                      <a:pt x="2235" y="197"/>
                    </a:lnTo>
                    <a:lnTo>
                      <a:pt x="2244" y="199"/>
                    </a:lnTo>
                    <a:lnTo>
                      <a:pt x="2253" y="202"/>
                    </a:lnTo>
                    <a:lnTo>
                      <a:pt x="2261" y="205"/>
                    </a:lnTo>
                    <a:lnTo>
                      <a:pt x="2267" y="209"/>
                    </a:lnTo>
                    <a:lnTo>
                      <a:pt x="2274" y="213"/>
                    </a:lnTo>
                    <a:lnTo>
                      <a:pt x="2280" y="215"/>
                    </a:lnTo>
                    <a:lnTo>
                      <a:pt x="2286" y="216"/>
                    </a:lnTo>
                    <a:lnTo>
                      <a:pt x="2290" y="215"/>
                    </a:lnTo>
                    <a:lnTo>
                      <a:pt x="2296" y="213"/>
                    </a:lnTo>
                    <a:lnTo>
                      <a:pt x="2300" y="211"/>
                    </a:lnTo>
                    <a:lnTo>
                      <a:pt x="2305" y="206"/>
                    </a:lnTo>
                    <a:lnTo>
                      <a:pt x="2309" y="202"/>
                    </a:lnTo>
                    <a:lnTo>
                      <a:pt x="2312" y="197"/>
                    </a:lnTo>
                    <a:lnTo>
                      <a:pt x="2316" y="191"/>
                    </a:lnTo>
                    <a:lnTo>
                      <a:pt x="2319" y="184"/>
                    </a:lnTo>
                    <a:lnTo>
                      <a:pt x="2326" y="183"/>
                    </a:lnTo>
                    <a:lnTo>
                      <a:pt x="2334" y="180"/>
                    </a:lnTo>
                    <a:lnTo>
                      <a:pt x="2339" y="179"/>
                    </a:lnTo>
                    <a:lnTo>
                      <a:pt x="2342" y="177"/>
                    </a:lnTo>
                    <a:lnTo>
                      <a:pt x="2344" y="174"/>
                    </a:lnTo>
                    <a:lnTo>
                      <a:pt x="2345" y="172"/>
                    </a:lnTo>
                    <a:lnTo>
                      <a:pt x="2378" y="172"/>
                    </a:lnTo>
                    <a:lnTo>
                      <a:pt x="2376" y="178"/>
                    </a:lnTo>
                    <a:lnTo>
                      <a:pt x="2372" y="185"/>
                    </a:lnTo>
                    <a:lnTo>
                      <a:pt x="2369" y="189"/>
                    </a:lnTo>
                    <a:lnTo>
                      <a:pt x="2367" y="193"/>
                    </a:lnTo>
                    <a:lnTo>
                      <a:pt x="2366" y="198"/>
                    </a:lnTo>
                    <a:lnTo>
                      <a:pt x="2365" y="202"/>
                    </a:lnTo>
                    <a:lnTo>
                      <a:pt x="2365" y="216"/>
                    </a:lnTo>
                    <a:lnTo>
                      <a:pt x="2365" y="228"/>
                    </a:lnTo>
                    <a:lnTo>
                      <a:pt x="2405" y="228"/>
                    </a:lnTo>
                    <a:lnTo>
                      <a:pt x="2401" y="213"/>
                    </a:lnTo>
                    <a:lnTo>
                      <a:pt x="2400" y="203"/>
                    </a:lnTo>
                    <a:lnTo>
                      <a:pt x="2401" y="195"/>
                    </a:lnTo>
                    <a:lnTo>
                      <a:pt x="2405" y="184"/>
                    </a:lnTo>
                    <a:lnTo>
                      <a:pt x="2430" y="184"/>
                    </a:lnTo>
                    <a:lnTo>
                      <a:pt x="2454" y="182"/>
                    </a:lnTo>
                    <a:lnTo>
                      <a:pt x="2465" y="180"/>
                    </a:lnTo>
                    <a:lnTo>
                      <a:pt x="2476" y="178"/>
                    </a:lnTo>
                    <a:lnTo>
                      <a:pt x="2487" y="175"/>
                    </a:lnTo>
                    <a:lnTo>
                      <a:pt x="2497" y="172"/>
                    </a:lnTo>
                    <a:lnTo>
                      <a:pt x="2506" y="168"/>
                    </a:lnTo>
                    <a:lnTo>
                      <a:pt x="2513" y="164"/>
                    </a:lnTo>
                    <a:lnTo>
                      <a:pt x="2521" y="159"/>
                    </a:lnTo>
                    <a:lnTo>
                      <a:pt x="2526" y="153"/>
                    </a:lnTo>
                    <a:lnTo>
                      <a:pt x="2532" y="146"/>
                    </a:lnTo>
                    <a:lnTo>
                      <a:pt x="2535" y="139"/>
                    </a:lnTo>
                    <a:lnTo>
                      <a:pt x="2537" y="131"/>
                    </a:lnTo>
                    <a:lnTo>
                      <a:pt x="2539" y="123"/>
                    </a:lnTo>
                    <a:lnTo>
                      <a:pt x="2532" y="123"/>
                    </a:lnTo>
                    <a:lnTo>
                      <a:pt x="2518" y="123"/>
                    </a:lnTo>
                    <a:lnTo>
                      <a:pt x="2501" y="123"/>
                    </a:lnTo>
                    <a:lnTo>
                      <a:pt x="2491" y="123"/>
                    </a:lnTo>
                    <a:lnTo>
                      <a:pt x="2487" y="120"/>
                    </a:lnTo>
                    <a:lnTo>
                      <a:pt x="2483" y="115"/>
                    </a:lnTo>
                    <a:lnTo>
                      <a:pt x="2479" y="110"/>
                    </a:lnTo>
                    <a:lnTo>
                      <a:pt x="2477" y="105"/>
                    </a:lnTo>
                    <a:lnTo>
                      <a:pt x="2473" y="93"/>
                    </a:lnTo>
                    <a:lnTo>
                      <a:pt x="2472" y="85"/>
                    </a:lnTo>
                    <a:lnTo>
                      <a:pt x="2473" y="81"/>
                    </a:lnTo>
                    <a:lnTo>
                      <a:pt x="2476" y="75"/>
                    </a:lnTo>
                    <a:lnTo>
                      <a:pt x="2480" y="69"/>
                    </a:lnTo>
                    <a:lnTo>
                      <a:pt x="2487" y="62"/>
                    </a:lnTo>
                    <a:lnTo>
                      <a:pt x="2495" y="55"/>
                    </a:lnTo>
                    <a:lnTo>
                      <a:pt x="2503" y="48"/>
                    </a:lnTo>
                    <a:lnTo>
                      <a:pt x="2512" y="40"/>
                    </a:lnTo>
                    <a:lnTo>
                      <a:pt x="2523" y="33"/>
                    </a:lnTo>
                    <a:lnTo>
                      <a:pt x="2534" y="26"/>
                    </a:lnTo>
                    <a:lnTo>
                      <a:pt x="2545" y="20"/>
                    </a:lnTo>
                    <a:lnTo>
                      <a:pt x="2556" y="15"/>
                    </a:lnTo>
                    <a:lnTo>
                      <a:pt x="2567" y="10"/>
                    </a:lnTo>
                    <a:lnTo>
                      <a:pt x="2577" y="6"/>
                    </a:lnTo>
                    <a:lnTo>
                      <a:pt x="2587" y="2"/>
                    </a:lnTo>
                    <a:lnTo>
                      <a:pt x="2597" y="0"/>
                    </a:lnTo>
                    <a:lnTo>
                      <a:pt x="2604" y="0"/>
                    </a:lnTo>
                    <a:lnTo>
                      <a:pt x="2611" y="0"/>
                    </a:lnTo>
                    <a:lnTo>
                      <a:pt x="2621" y="0"/>
                    </a:lnTo>
                    <a:lnTo>
                      <a:pt x="2631" y="0"/>
                    </a:lnTo>
                    <a:lnTo>
                      <a:pt x="2637" y="0"/>
                    </a:lnTo>
                    <a:lnTo>
                      <a:pt x="2638" y="8"/>
                    </a:lnTo>
                    <a:lnTo>
                      <a:pt x="2638" y="16"/>
                    </a:lnTo>
                    <a:lnTo>
                      <a:pt x="2640" y="24"/>
                    </a:lnTo>
                    <a:lnTo>
                      <a:pt x="2642" y="30"/>
                    </a:lnTo>
                    <a:lnTo>
                      <a:pt x="2646" y="42"/>
                    </a:lnTo>
                    <a:lnTo>
                      <a:pt x="2651" y="53"/>
                    </a:lnTo>
                    <a:lnTo>
                      <a:pt x="2656" y="62"/>
                    </a:lnTo>
                    <a:lnTo>
                      <a:pt x="2660" y="71"/>
                    </a:lnTo>
                    <a:lnTo>
                      <a:pt x="2663" y="81"/>
                    </a:lnTo>
                    <a:lnTo>
                      <a:pt x="2664" y="91"/>
                    </a:lnTo>
                    <a:lnTo>
                      <a:pt x="2664" y="95"/>
                    </a:lnTo>
                    <a:lnTo>
                      <a:pt x="2663" y="97"/>
                    </a:lnTo>
                    <a:lnTo>
                      <a:pt x="2660" y="100"/>
                    </a:lnTo>
                    <a:lnTo>
                      <a:pt x="2658" y="101"/>
                    </a:lnTo>
                    <a:lnTo>
                      <a:pt x="2652" y="103"/>
                    </a:lnTo>
                    <a:lnTo>
                      <a:pt x="2644" y="105"/>
                    </a:lnTo>
                    <a:lnTo>
                      <a:pt x="2635" y="106"/>
                    </a:lnTo>
                    <a:lnTo>
                      <a:pt x="2627" y="108"/>
                    </a:lnTo>
                    <a:lnTo>
                      <a:pt x="2624" y="109"/>
                    </a:lnTo>
                    <a:lnTo>
                      <a:pt x="2622" y="111"/>
                    </a:lnTo>
                    <a:lnTo>
                      <a:pt x="2620" y="114"/>
                    </a:lnTo>
                    <a:lnTo>
                      <a:pt x="2618" y="117"/>
                    </a:lnTo>
                    <a:lnTo>
                      <a:pt x="2627" y="118"/>
                    </a:lnTo>
                    <a:lnTo>
                      <a:pt x="2637" y="120"/>
                    </a:lnTo>
                    <a:lnTo>
                      <a:pt x="2647" y="122"/>
                    </a:lnTo>
                    <a:lnTo>
                      <a:pt x="2657" y="123"/>
                    </a:lnTo>
                    <a:lnTo>
                      <a:pt x="2653" y="127"/>
                    </a:lnTo>
                    <a:lnTo>
                      <a:pt x="2649" y="132"/>
                    </a:lnTo>
                    <a:lnTo>
                      <a:pt x="2647" y="137"/>
                    </a:lnTo>
                    <a:lnTo>
                      <a:pt x="2646" y="142"/>
                    </a:lnTo>
                    <a:lnTo>
                      <a:pt x="2644" y="153"/>
                    </a:lnTo>
                    <a:lnTo>
                      <a:pt x="2644" y="166"/>
                    </a:lnTo>
                    <a:lnTo>
                      <a:pt x="2645" y="168"/>
                    </a:lnTo>
                    <a:lnTo>
                      <a:pt x="2646" y="169"/>
                    </a:lnTo>
                    <a:lnTo>
                      <a:pt x="2648" y="169"/>
                    </a:lnTo>
                    <a:lnTo>
                      <a:pt x="2652" y="168"/>
                    </a:lnTo>
                    <a:lnTo>
                      <a:pt x="2658" y="167"/>
                    </a:lnTo>
                    <a:lnTo>
                      <a:pt x="2664" y="166"/>
                    </a:lnTo>
                    <a:lnTo>
                      <a:pt x="2664" y="160"/>
                    </a:lnTo>
                    <a:lnTo>
                      <a:pt x="2664" y="153"/>
                    </a:lnTo>
                    <a:lnTo>
                      <a:pt x="2672" y="151"/>
                    </a:lnTo>
                    <a:lnTo>
                      <a:pt x="2680" y="148"/>
                    </a:lnTo>
                    <a:lnTo>
                      <a:pt x="2685" y="145"/>
                    </a:lnTo>
                    <a:lnTo>
                      <a:pt x="2689" y="142"/>
                    </a:lnTo>
                    <a:lnTo>
                      <a:pt x="2692" y="139"/>
                    </a:lnTo>
                    <a:lnTo>
                      <a:pt x="2696" y="137"/>
                    </a:lnTo>
                    <a:lnTo>
                      <a:pt x="2700" y="135"/>
                    </a:lnTo>
                    <a:lnTo>
                      <a:pt x="2704" y="135"/>
                    </a:lnTo>
                    <a:lnTo>
                      <a:pt x="2709" y="137"/>
                    </a:lnTo>
                    <a:lnTo>
                      <a:pt x="2715" y="138"/>
                    </a:lnTo>
                    <a:lnTo>
                      <a:pt x="2724" y="139"/>
                    </a:lnTo>
                    <a:lnTo>
                      <a:pt x="2733" y="140"/>
                    </a:lnTo>
                    <a:lnTo>
                      <a:pt x="2749" y="141"/>
                    </a:lnTo>
                    <a:lnTo>
                      <a:pt x="2757" y="141"/>
                    </a:lnTo>
                    <a:lnTo>
                      <a:pt x="2752" y="153"/>
                    </a:lnTo>
                    <a:lnTo>
                      <a:pt x="2745" y="164"/>
                    </a:lnTo>
                    <a:lnTo>
                      <a:pt x="2738" y="173"/>
                    </a:lnTo>
                    <a:lnTo>
                      <a:pt x="2731" y="180"/>
                    </a:lnTo>
                    <a:lnTo>
                      <a:pt x="2723" y="188"/>
                    </a:lnTo>
                    <a:lnTo>
                      <a:pt x="2716" y="196"/>
                    </a:lnTo>
                    <a:lnTo>
                      <a:pt x="2710" y="204"/>
                    </a:lnTo>
                    <a:lnTo>
                      <a:pt x="2704" y="216"/>
                    </a:lnTo>
                    <a:lnTo>
                      <a:pt x="2712" y="217"/>
                    </a:lnTo>
                    <a:lnTo>
                      <a:pt x="2719" y="218"/>
                    </a:lnTo>
                    <a:lnTo>
                      <a:pt x="2725" y="218"/>
                    </a:lnTo>
                    <a:lnTo>
                      <a:pt x="2732" y="218"/>
                    </a:lnTo>
                    <a:lnTo>
                      <a:pt x="2744" y="216"/>
                    </a:lnTo>
                    <a:lnTo>
                      <a:pt x="2750" y="216"/>
                    </a:lnTo>
                    <a:lnTo>
                      <a:pt x="2780" y="194"/>
                    </a:lnTo>
                    <a:lnTo>
                      <a:pt x="2810" y="172"/>
                    </a:lnTo>
                    <a:lnTo>
                      <a:pt x="2817" y="167"/>
                    </a:lnTo>
                    <a:lnTo>
                      <a:pt x="2825" y="163"/>
                    </a:lnTo>
                    <a:lnTo>
                      <a:pt x="2834" y="159"/>
                    </a:lnTo>
                    <a:lnTo>
                      <a:pt x="2843" y="155"/>
                    </a:lnTo>
                    <a:lnTo>
                      <a:pt x="2853" y="151"/>
                    </a:lnTo>
                    <a:lnTo>
                      <a:pt x="2862" y="149"/>
                    </a:lnTo>
                    <a:lnTo>
                      <a:pt x="2872" y="147"/>
                    </a:lnTo>
                    <a:lnTo>
                      <a:pt x="2883" y="147"/>
                    </a:lnTo>
                    <a:lnTo>
                      <a:pt x="2884" y="139"/>
                    </a:lnTo>
                    <a:lnTo>
                      <a:pt x="2885" y="132"/>
                    </a:lnTo>
                    <a:lnTo>
                      <a:pt x="2888" y="126"/>
                    </a:lnTo>
                    <a:lnTo>
                      <a:pt x="2891" y="121"/>
                    </a:lnTo>
                    <a:lnTo>
                      <a:pt x="2895" y="116"/>
                    </a:lnTo>
                    <a:lnTo>
                      <a:pt x="2900" y="111"/>
                    </a:lnTo>
                    <a:lnTo>
                      <a:pt x="2905" y="107"/>
                    </a:lnTo>
                    <a:lnTo>
                      <a:pt x="2912" y="104"/>
                    </a:lnTo>
                    <a:lnTo>
                      <a:pt x="2918" y="101"/>
                    </a:lnTo>
                    <a:lnTo>
                      <a:pt x="2925" y="98"/>
                    </a:lnTo>
                    <a:lnTo>
                      <a:pt x="2932" y="96"/>
                    </a:lnTo>
                    <a:lnTo>
                      <a:pt x="2939" y="94"/>
                    </a:lnTo>
                    <a:lnTo>
                      <a:pt x="2955" y="92"/>
                    </a:lnTo>
                    <a:lnTo>
                      <a:pt x="2970" y="91"/>
                    </a:lnTo>
                    <a:lnTo>
                      <a:pt x="2978" y="92"/>
                    </a:lnTo>
                    <a:lnTo>
                      <a:pt x="2984" y="93"/>
                    </a:lnTo>
                    <a:lnTo>
                      <a:pt x="2993" y="95"/>
                    </a:lnTo>
                    <a:lnTo>
                      <a:pt x="3001" y="98"/>
                    </a:lnTo>
                    <a:lnTo>
                      <a:pt x="3008" y="101"/>
                    </a:lnTo>
                    <a:lnTo>
                      <a:pt x="3017" y="103"/>
                    </a:lnTo>
                    <a:lnTo>
                      <a:pt x="3026" y="104"/>
                    </a:lnTo>
                    <a:lnTo>
                      <a:pt x="3036" y="105"/>
                    </a:lnTo>
                    <a:lnTo>
                      <a:pt x="3036" y="110"/>
                    </a:lnTo>
                    <a:lnTo>
                      <a:pt x="3036" y="117"/>
                    </a:lnTo>
                    <a:lnTo>
                      <a:pt x="3036" y="126"/>
                    </a:lnTo>
                    <a:lnTo>
                      <a:pt x="3036" y="135"/>
                    </a:lnTo>
                    <a:lnTo>
                      <a:pt x="3036" y="139"/>
                    </a:lnTo>
                    <a:lnTo>
                      <a:pt x="3035" y="143"/>
                    </a:lnTo>
                    <a:lnTo>
                      <a:pt x="3033" y="147"/>
                    </a:lnTo>
                    <a:lnTo>
                      <a:pt x="3030" y="150"/>
                    </a:lnTo>
                    <a:lnTo>
                      <a:pt x="3025" y="157"/>
                    </a:lnTo>
                    <a:lnTo>
                      <a:pt x="3018" y="162"/>
                    </a:lnTo>
                    <a:lnTo>
                      <a:pt x="3003" y="170"/>
                    </a:lnTo>
                    <a:lnTo>
                      <a:pt x="2990" y="178"/>
                    </a:lnTo>
                    <a:lnTo>
                      <a:pt x="2982" y="196"/>
                    </a:lnTo>
                    <a:lnTo>
                      <a:pt x="2973" y="214"/>
                    </a:lnTo>
                    <a:lnTo>
                      <a:pt x="2968" y="222"/>
                    </a:lnTo>
                    <a:lnTo>
                      <a:pt x="2963" y="229"/>
                    </a:lnTo>
                    <a:lnTo>
                      <a:pt x="2958" y="236"/>
                    </a:lnTo>
                    <a:lnTo>
                      <a:pt x="2951" y="243"/>
                    </a:lnTo>
                    <a:lnTo>
                      <a:pt x="2945" y="249"/>
                    </a:lnTo>
                    <a:lnTo>
                      <a:pt x="2938" y="254"/>
                    </a:lnTo>
                    <a:lnTo>
                      <a:pt x="2931" y="259"/>
                    </a:lnTo>
                    <a:lnTo>
                      <a:pt x="2923" y="263"/>
                    </a:lnTo>
                    <a:lnTo>
                      <a:pt x="2914" y="267"/>
                    </a:lnTo>
                    <a:lnTo>
                      <a:pt x="2904" y="269"/>
                    </a:lnTo>
                    <a:lnTo>
                      <a:pt x="2894" y="271"/>
                    </a:lnTo>
                    <a:lnTo>
                      <a:pt x="2883" y="271"/>
                    </a:lnTo>
                    <a:lnTo>
                      <a:pt x="2878" y="271"/>
                    </a:lnTo>
                    <a:lnTo>
                      <a:pt x="2872" y="270"/>
                    </a:lnTo>
                    <a:lnTo>
                      <a:pt x="2867" y="268"/>
                    </a:lnTo>
                    <a:lnTo>
                      <a:pt x="2861" y="266"/>
                    </a:lnTo>
                    <a:lnTo>
                      <a:pt x="2856" y="263"/>
                    </a:lnTo>
                    <a:lnTo>
                      <a:pt x="2850" y="260"/>
                    </a:lnTo>
                    <a:lnTo>
                      <a:pt x="2847" y="256"/>
                    </a:lnTo>
                    <a:lnTo>
                      <a:pt x="2844" y="252"/>
                    </a:lnTo>
                    <a:lnTo>
                      <a:pt x="2838" y="257"/>
                    </a:lnTo>
                    <a:lnTo>
                      <a:pt x="2835" y="264"/>
                    </a:lnTo>
                    <a:lnTo>
                      <a:pt x="2834" y="268"/>
                    </a:lnTo>
                    <a:lnTo>
                      <a:pt x="2834" y="272"/>
                    </a:lnTo>
                    <a:lnTo>
                      <a:pt x="2835" y="275"/>
                    </a:lnTo>
                    <a:lnTo>
                      <a:pt x="2837" y="277"/>
                    </a:lnTo>
                    <a:lnTo>
                      <a:pt x="2829" y="278"/>
                    </a:lnTo>
                    <a:lnTo>
                      <a:pt x="2823" y="279"/>
                    </a:lnTo>
                    <a:lnTo>
                      <a:pt x="2817" y="281"/>
                    </a:lnTo>
                    <a:lnTo>
                      <a:pt x="2811" y="283"/>
                    </a:lnTo>
                    <a:lnTo>
                      <a:pt x="2805" y="285"/>
                    </a:lnTo>
                    <a:lnTo>
                      <a:pt x="2801" y="287"/>
                    </a:lnTo>
                    <a:lnTo>
                      <a:pt x="2795" y="289"/>
                    </a:lnTo>
                    <a:lnTo>
                      <a:pt x="2790" y="289"/>
                    </a:lnTo>
                    <a:lnTo>
                      <a:pt x="2783" y="288"/>
                    </a:lnTo>
                    <a:lnTo>
                      <a:pt x="2777" y="286"/>
                    </a:lnTo>
                    <a:lnTo>
                      <a:pt x="2770" y="283"/>
                    </a:lnTo>
                    <a:lnTo>
                      <a:pt x="2765" y="279"/>
                    </a:lnTo>
                    <a:lnTo>
                      <a:pt x="2754" y="271"/>
                    </a:lnTo>
                    <a:lnTo>
                      <a:pt x="2744" y="264"/>
                    </a:lnTo>
                    <a:lnTo>
                      <a:pt x="2730" y="272"/>
                    </a:lnTo>
                    <a:lnTo>
                      <a:pt x="2717" y="281"/>
                    </a:lnTo>
                    <a:lnTo>
                      <a:pt x="2707" y="290"/>
                    </a:lnTo>
                    <a:lnTo>
                      <a:pt x="2696" y="299"/>
                    </a:lnTo>
                    <a:lnTo>
                      <a:pt x="2685" y="307"/>
                    </a:lnTo>
                    <a:lnTo>
                      <a:pt x="2671" y="313"/>
                    </a:lnTo>
                    <a:lnTo>
                      <a:pt x="2664" y="316"/>
                    </a:lnTo>
                    <a:lnTo>
                      <a:pt x="2656" y="318"/>
                    </a:lnTo>
                    <a:lnTo>
                      <a:pt x="2647" y="319"/>
                    </a:lnTo>
                    <a:lnTo>
                      <a:pt x="2637" y="319"/>
                    </a:lnTo>
                    <a:lnTo>
                      <a:pt x="2626" y="319"/>
                    </a:lnTo>
                    <a:lnTo>
                      <a:pt x="2615" y="317"/>
                    </a:lnTo>
                    <a:lnTo>
                      <a:pt x="2602" y="315"/>
                    </a:lnTo>
                    <a:lnTo>
                      <a:pt x="2590" y="312"/>
                    </a:lnTo>
                    <a:lnTo>
                      <a:pt x="2579" y="308"/>
                    </a:lnTo>
                    <a:lnTo>
                      <a:pt x="2569" y="304"/>
                    </a:lnTo>
                    <a:lnTo>
                      <a:pt x="2562" y="300"/>
                    </a:lnTo>
                    <a:lnTo>
                      <a:pt x="2558" y="295"/>
                    </a:lnTo>
                    <a:lnTo>
                      <a:pt x="2518" y="295"/>
                    </a:lnTo>
                    <a:lnTo>
                      <a:pt x="2521" y="303"/>
                    </a:lnTo>
                    <a:lnTo>
                      <a:pt x="2525" y="309"/>
                    </a:lnTo>
                    <a:lnTo>
                      <a:pt x="2530" y="314"/>
                    </a:lnTo>
                    <a:lnTo>
                      <a:pt x="2536" y="318"/>
                    </a:lnTo>
                    <a:lnTo>
                      <a:pt x="2542" y="322"/>
                    </a:lnTo>
                    <a:lnTo>
                      <a:pt x="2550" y="324"/>
                    </a:lnTo>
                    <a:lnTo>
                      <a:pt x="2557" y="326"/>
                    </a:lnTo>
                    <a:lnTo>
                      <a:pt x="2565" y="327"/>
                    </a:lnTo>
                    <a:lnTo>
                      <a:pt x="2601" y="328"/>
                    </a:lnTo>
                    <a:lnTo>
                      <a:pt x="2637" y="326"/>
                    </a:lnTo>
                    <a:lnTo>
                      <a:pt x="2637" y="335"/>
                    </a:lnTo>
                    <a:lnTo>
                      <a:pt x="2638" y="342"/>
                    </a:lnTo>
                    <a:lnTo>
                      <a:pt x="2641" y="349"/>
                    </a:lnTo>
                    <a:lnTo>
                      <a:pt x="2644" y="357"/>
                    </a:lnTo>
                    <a:lnTo>
                      <a:pt x="2619" y="363"/>
                    </a:lnTo>
                    <a:lnTo>
                      <a:pt x="2590" y="371"/>
                    </a:lnTo>
                    <a:lnTo>
                      <a:pt x="2562" y="382"/>
                    </a:lnTo>
                    <a:lnTo>
                      <a:pt x="2531" y="392"/>
                    </a:lnTo>
                    <a:lnTo>
                      <a:pt x="2501" y="402"/>
                    </a:lnTo>
                    <a:lnTo>
                      <a:pt x="2473" y="410"/>
                    </a:lnTo>
                    <a:lnTo>
                      <a:pt x="2458" y="414"/>
                    </a:lnTo>
                    <a:lnTo>
                      <a:pt x="2444" y="416"/>
                    </a:lnTo>
                    <a:lnTo>
                      <a:pt x="2431" y="418"/>
                    </a:lnTo>
                    <a:lnTo>
                      <a:pt x="2419" y="418"/>
                    </a:lnTo>
                    <a:lnTo>
                      <a:pt x="2339" y="400"/>
                    </a:lnTo>
                    <a:lnTo>
                      <a:pt x="2319" y="400"/>
                    </a:lnTo>
                    <a:lnTo>
                      <a:pt x="2340" y="408"/>
                    </a:lnTo>
                    <a:lnTo>
                      <a:pt x="2361" y="416"/>
                    </a:lnTo>
                    <a:lnTo>
                      <a:pt x="2372" y="420"/>
                    </a:lnTo>
                    <a:lnTo>
                      <a:pt x="2382" y="425"/>
                    </a:lnTo>
                    <a:lnTo>
                      <a:pt x="2390" y="430"/>
                    </a:lnTo>
                    <a:lnTo>
                      <a:pt x="2398" y="437"/>
                    </a:lnTo>
                    <a:lnTo>
                      <a:pt x="2394" y="444"/>
                    </a:lnTo>
                    <a:lnTo>
                      <a:pt x="2388" y="449"/>
                    </a:lnTo>
                    <a:lnTo>
                      <a:pt x="2384" y="454"/>
                    </a:lnTo>
                    <a:lnTo>
                      <a:pt x="2378" y="457"/>
                    </a:lnTo>
                    <a:lnTo>
                      <a:pt x="2373" y="461"/>
                    </a:lnTo>
                    <a:lnTo>
                      <a:pt x="2368" y="463"/>
                    </a:lnTo>
                    <a:lnTo>
                      <a:pt x="2363" y="465"/>
                    </a:lnTo>
                    <a:lnTo>
                      <a:pt x="2357" y="467"/>
                    </a:lnTo>
                    <a:lnTo>
                      <a:pt x="2333" y="471"/>
                    </a:lnTo>
                    <a:lnTo>
                      <a:pt x="2306" y="474"/>
                    </a:lnTo>
                    <a:lnTo>
                      <a:pt x="2296" y="477"/>
                    </a:lnTo>
                    <a:lnTo>
                      <a:pt x="2286" y="481"/>
                    </a:lnTo>
                    <a:lnTo>
                      <a:pt x="2277" y="486"/>
                    </a:lnTo>
                    <a:lnTo>
                      <a:pt x="2268" y="492"/>
                    </a:lnTo>
                    <a:lnTo>
                      <a:pt x="2260" y="497"/>
                    </a:lnTo>
                    <a:lnTo>
                      <a:pt x="2251" y="501"/>
                    </a:lnTo>
                    <a:lnTo>
                      <a:pt x="2242" y="504"/>
                    </a:lnTo>
                    <a:lnTo>
                      <a:pt x="2232" y="505"/>
                    </a:lnTo>
                    <a:lnTo>
                      <a:pt x="2232" y="517"/>
                    </a:lnTo>
                    <a:lnTo>
                      <a:pt x="2232" y="529"/>
                    </a:lnTo>
                    <a:lnTo>
                      <a:pt x="2220" y="532"/>
                    </a:lnTo>
                    <a:lnTo>
                      <a:pt x="2208" y="537"/>
                    </a:lnTo>
                    <a:lnTo>
                      <a:pt x="2194" y="542"/>
                    </a:lnTo>
                    <a:lnTo>
                      <a:pt x="2181" y="550"/>
                    </a:lnTo>
                    <a:lnTo>
                      <a:pt x="2166" y="559"/>
                    </a:lnTo>
                    <a:lnTo>
                      <a:pt x="2151" y="568"/>
                    </a:lnTo>
                    <a:lnTo>
                      <a:pt x="2138" y="578"/>
                    </a:lnTo>
                    <a:lnTo>
                      <a:pt x="2123" y="588"/>
                    </a:lnTo>
                    <a:lnTo>
                      <a:pt x="2110" y="601"/>
                    </a:lnTo>
                    <a:lnTo>
                      <a:pt x="2098" y="613"/>
                    </a:lnTo>
                    <a:lnTo>
                      <a:pt x="2087" y="625"/>
                    </a:lnTo>
                    <a:lnTo>
                      <a:pt x="2078" y="637"/>
                    </a:lnTo>
                    <a:lnTo>
                      <a:pt x="2071" y="650"/>
                    </a:lnTo>
                    <a:lnTo>
                      <a:pt x="2064" y="664"/>
                    </a:lnTo>
                    <a:lnTo>
                      <a:pt x="2062" y="670"/>
                    </a:lnTo>
                    <a:lnTo>
                      <a:pt x="2061" y="677"/>
                    </a:lnTo>
                    <a:lnTo>
                      <a:pt x="2060" y="683"/>
                    </a:lnTo>
                    <a:lnTo>
                      <a:pt x="2060" y="689"/>
                    </a:lnTo>
                    <a:lnTo>
                      <a:pt x="2106" y="689"/>
                    </a:lnTo>
                    <a:lnTo>
                      <a:pt x="2104" y="714"/>
                    </a:lnTo>
                    <a:lnTo>
                      <a:pt x="2102" y="736"/>
                    </a:lnTo>
                    <a:lnTo>
                      <a:pt x="2100" y="745"/>
                    </a:lnTo>
                    <a:lnTo>
                      <a:pt x="2100" y="753"/>
                    </a:lnTo>
                    <a:lnTo>
                      <a:pt x="2102" y="757"/>
                    </a:lnTo>
                    <a:lnTo>
                      <a:pt x="2103" y="759"/>
                    </a:lnTo>
                    <a:lnTo>
                      <a:pt x="2104" y="762"/>
                    </a:lnTo>
                    <a:lnTo>
                      <a:pt x="2106" y="763"/>
                    </a:lnTo>
                    <a:lnTo>
                      <a:pt x="2086" y="776"/>
                    </a:lnTo>
                    <a:lnTo>
                      <a:pt x="2087" y="780"/>
                    </a:lnTo>
                    <a:lnTo>
                      <a:pt x="2089" y="784"/>
                    </a:lnTo>
                    <a:lnTo>
                      <a:pt x="2093" y="787"/>
                    </a:lnTo>
                    <a:lnTo>
                      <a:pt x="2097" y="790"/>
                    </a:lnTo>
                    <a:lnTo>
                      <a:pt x="2106" y="793"/>
                    </a:lnTo>
                    <a:lnTo>
                      <a:pt x="2112" y="794"/>
                    </a:lnTo>
                    <a:lnTo>
                      <a:pt x="2193" y="776"/>
                    </a:lnTo>
                    <a:lnTo>
                      <a:pt x="2204" y="782"/>
                    </a:lnTo>
                    <a:lnTo>
                      <a:pt x="2214" y="789"/>
                    </a:lnTo>
                    <a:lnTo>
                      <a:pt x="2223" y="796"/>
                    </a:lnTo>
                    <a:lnTo>
                      <a:pt x="2232" y="803"/>
                    </a:lnTo>
                    <a:lnTo>
                      <a:pt x="2250" y="819"/>
                    </a:lnTo>
                    <a:lnTo>
                      <a:pt x="2266" y="836"/>
                    </a:lnTo>
                    <a:lnTo>
                      <a:pt x="2284" y="852"/>
                    </a:lnTo>
                    <a:lnTo>
                      <a:pt x="2301" y="866"/>
                    </a:lnTo>
                    <a:lnTo>
                      <a:pt x="2311" y="872"/>
                    </a:lnTo>
                    <a:lnTo>
                      <a:pt x="2322" y="878"/>
                    </a:lnTo>
                    <a:lnTo>
                      <a:pt x="2333" y="883"/>
                    </a:lnTo>
                    <a:lnTo>
                      <a:pt x="2345" y="887"/>
                    </a:lnTo>
                    <a:lnTo>
                      <a:pt x="2345" y="891"/>
                    </a:lnTo>
                    <a:lnTo>
                      <a:pt x="2346" y="895"/>
                    </a:lnTo>
                    <a:lnTo>
                      <a:pt x="2347" y="898"/>
                    </a:lnTo>
                    <a:lnTo>
                      <a:pt x="2350" y="901"/>
                    </a:lnTo>
                    <a:lnTo>
                      <a:pt x="2352" y="903"/>
                    </a:lnTo>
                    <a:lnTo>
                      <a:pt x="2354" y="905"/>
                    </a:lnTo>
                    <a:lnTo>
                      <a:pt x="2356" y="906"/>
                    </a:lnTo>
                    <a:lnTo>
                      <a:pt x="2360" y="907"/>
                    </a:lnTo>
                    <a:lnTo>
                      <a:pt x="2367" y="909"/>
                    </a:lnTo>
                    <a:lnTo>
                      <a:pt x="2375" y="908"/>
                    </a:lnTo>
                    <a:lnTo>
                      <a:pt x="2383" y="907"/>
                    </a:lnTo>
                    <a:lnTo>
                      <a:pt x="2391" y="905"/>
                    </a:lnTo>
                    <a:lnTo>
                      <a:pt x="2409" y="900"/>
                    </a:lnTo>
                    <a:lnTo>
                      <a:pt x="2423" y="894"/>
                    </a:lnTo>
                    <a:lnTo>
                      <a:pt x="2434" y="889"/>
                    </a:lnTo>
                    <a:lnTo>
                      <a:pt x="2439" y="887"/>
                    </a:lnTo>
                    <a:lnTo>
                      <a:pt x="2485" y="905"/>
                    </a:lnTo>
                    <a:lnTo>
                      <a:pt x="2479" y="917"/>
                    </a:lnTo>
                    <a:lnTo>
                      <a:pt x="2474" y="925"/>
                    </a:lnTo>
                    <a:lnTo>
                      <a:pt x="2467" y="931"/>
                    </a:lnTo>
                    <a:lnTo>
                      <a:pt x="2458" y="936"/>
                    </a:lnTo>
                    <a:lnTo>
                      <a:pt x="2472" y="949"/>
                    </a:lnTo>
                    <a:lnTo>
                      <a:pt x="2461" y="971"/>
                    </a:lnTo>
                    <a:lnTo>
                      <a:pt x="2450" y="995"/>
                    </a:lnTo>
                    <a:lnTo>
                      <a:pt x="2445" y="1006"/>
                    </a:lnTo>
                    <a:lnTo>
                      <a:pt x="2442" y="1018"/>
                    </a:lnTo>
                    <a:lnTo>
                      <a:pt x="2440" y="1029"/>
                    </a:lnTo>
                    <a:lnTo>
                      <a:pt x="2439" y="1040"/>
                    </a:lnTo>
                    <a:lnTo>
                      <a:pt x="2440" y="1049"/>
                    </a:lnTo>
                    <a:lnTo>
                      <a:pt x="2443" y="1059"/>
                    </a:lnTo>
                    <a:lnTo>
                      <a:pt x="2447" y="1070"/>
                    </a:lnTo>
                    <a:lnTo>
                      <a:pt x="2454" y="1081"/>
                    </a:lnTo>
                    <a:lnTo>
                      <a:pt x="2462" y="1092"/>
                    </a:lnTo>
                    <a:lnTo>
                      <a:pt x="2469" y="1101"/>
                    </a:lnTo>
                    <a:lnTo>
                      <a:pt x="2473" y="1104"/>
                    </a:lnTo>
                    <a:lnTo>
                      <a:pt x="2477" y="1107"/>
                    </a:lnTo>
                    <a:lnTo>
                      <a:pt x="2481" y="1108"/>
                    </a:lnTo>
                    <a:lnTo>
                      <a:pt x="2485" y="1109"/>
                    </a:lnTo>
                    <a:lnTo>
                      <a:pt x="2487" y="1114"/>
                    </a:lnTo>
                    <a:lnTo>
                      <a:pt x="2492" y="1121"/>
                    </a:lnTo>
                    <a:lnTo>
                      <a:pt x="2499" y="1128"/>
                    </a:lnTo>
                    <a:lnTo>
                      <a:pt x="2504" y="1133"/>
                    </a:lnTo>
                    <a:lnTo>
                      <a:pt x="2528" y="1113"/>
                    </a:lnTo>
                    <a:lnTo>
                      <a:pt x="2548" y="1091"/>
                    </a:lnTo>
                    <a:lnTo>
                      <a:pt x="2559" y="1080"/>
                    </a:lnTo>
                    <a:lnTo>
                      <a:pt x="2569" y="1068"/>
                    </a:lnTo>
                    <a:lnTo>
                      <a:pt x="2578" y="1057"/>
                    </a:lnTo>
                    <a:lnTo>
                      <a:pt x="2587" y="1043"/>
                    </a:lnTo>
                    <a:lnTo>
                      <a:pt x="2595" y="1031"/>
                    </a:lnTo>
                    <a:lnTo>
                      <a:pt x="2602" y="1017"/>
                    </a:lnTo>
                    <a:lnTo>
                      <a:pt x="2609" y="1003"/>
                    </a:lnTo>
                    <a:lnTo>
                      <a:pt x="2614" y="987"/>
                    </a:lnTo>
                    <a:lnTo>
                      <a:pt x="2619" y="971"/>
                    </a:lnTo>
                    <a:lnTo>
                      <a:pt x="2622" y="955"/>
                    </a:lnTo>
                    <a:lnTo>
                      <a:pt x="2624" y="937"/>
                    </a:lnTo>
                    <a:lnTo>
                      <a:pt x="2624" y="917"/>
                    </a:lnTo>
                    <a:lnTo>
                      <a:pt x="2638" y="917"/>
                    </a:lnTo>
                    <a:lnTo>
                      <a:pt x="2655" y="914"/>
                    </a:lnTo>
                    <a:lnTo>
                      <a:pt x="2672" y="911"/>
                    </a:lnTo>
                    <a:lnTo>
                      <a:pt x="2690" y="906"/>
                    </a:lnTo>
                    <a:lnTo>
                      <a:pt x="2709" y="900"/>
                    </a:lnTo>
                    <a:lnTo>
                      <a:pt x="2727" y="892"/>
                    </a:lnTo>
                    <a:lnTo>
                      <a:pt x="2746" y="884"/>
                    </a:lnTo>
                    <a:lnTo>
                      <a:pt x="2765" y="873"/>
                    </a:lnTo>
                    <a:lnTo>
                      <a:pt x="2782" y="863"/>
                    </a:lnTo>
                    <a:lnTo>
                      <a:pt x="2798" y="852"/>
                    </a:lnTo>
                    <a:lnTo>
                      <a:pt x="2813" y="840"/>
                    </a:lnTo>
                    <a:lnTo>
                      <a:pt x="2825" y="827"/>
                    </a:lnTo>
                    <a:lnTo>
                      <a:pt x="2831" y="819"/>
                    </a:lnTo>
                    <a:lnTo>
                      <a:pt x="2836" y="813"/>
                    </a:lnTo>
                    <a:lnTo>
                      <a:pt x="2839" y="806"/>
                    </a:lnTo>
                    <a:lnTo>
                      <a:pt x="2844" y="799"/>
                    </a:lnTo>
                    <a:lnTo>
                      <a:pt x="2846" y="792"/>
                    </a:lnTo>
                    <a:lnTo>
                      <a:pt x="2848" y="785"/>
                    </a:lnTo>
                    <a:lnTo>
                      <a:pt x="2849" y="777"/>
                    </a:lnTo>
                    <a:lnTo>
                      <a:pt x="2850" y="770"/>
                    </a:lnTo>
                    <a:lnTo>
                      <a:pt x="2849" y="763"/>
                    </a:lnTo>
                    <a:lnTo>
                      <a:pt x="2848" y="757"/>
                    </a:lnTo>
                    <a:lnTo>
                      <a:pt x="2846" y="752"/>
                    </a:lnTo>
                    <a:lnTo>
                      <a:pt x="2843" y="747"/>
                    </a:lnTo>
                    <a:lnTo>
                      <a:pt x="2835" y="738"/>
                    </a:lnTo>
                    <a:lnTo>
                      <a:pt x="2827" y="731"/>
                    </a:lnTo>
                    <a:lnTo>
                      <a:pt x="2819" y="725"/>
                    </a:lnTo>
                    <a:lnTo>
                      <a:pt x="2811" y="718"/>
                    </a:lnTo>
                    <a:lnTo>
                      <a:pt x="2808" y="715"/>
                    </a:lnTo>
                    <a:lnTo>
                      <a:pt x="2805" y="711"/>
                    </a:lnTo>
                    <a:lnTo>
                      <a:pt x="2804" y="706"/>
                    </a:lnTo>
                    <a:lnTo>
                      <a:pt x="2804" y="702"/>
                    </a:lnTo>
                    <a:lnTo>
                      <a:pt x="2804" y="698"/>
                    </a:lnTo>
                    <a:lnTo>
                      <a:pt x="2808" y="694"/>
                    </a:lnTo>
                    <a:lnTo>
                      <a:pt x="2812" y="688"/>
                    </a:lnTo>
                    <a:lnTo>
                      <a:pt x="2819" y="680"/>
                    </a:lnTo>
                    <a:lnTo>
                      <a:pt x="2833" y="664"/>
                    </a:lnTo>
                    <a:lnTo>
                      <a:pt x="2850" y="645"/>
                    </a:lnTo>
                    <a:lnTo>
                      <a:pt x="2882" y="612"/>
                    </a:lnTo>
                    <a:lnTo>
                      <a:pt x="2896" y="597"/>
                    </a:lnTo>
                    <a:lnTo>
                      <a:pt x="2894" y="593"/>
                    </a:lnTo>
                    <a:lnTo>
                      <a:pt x="2892" y="589"/>
                    </a:lnTo>
                    <a:lnTo>
                      <a:pt x="2891" y="585"/>
                    </a:lnTo>
                    <a:lnTo>
                      <a:pt x="2890" y="581"/>
                    </a:lnTo>
                    <a:lnTo>
                      <a:pt x="2890" y="573"/>
                    </a:lnTo>
                    <a:lnTo>
                      <a:pt x="2892" y="566"/>
                    </a:lnTo>
                    <a:lnTo>
                      <a:pt x="2896" y="558"/>
                    </a:lnTo>
                    <a:lnTo>
                      <a:pt x="2902" y="551"/>
                    </a:lnTo>
                    <a:lnTo>
                      <a:pt x="2909" y="544"/>
                    </a:lnTo>
                    <a:lnTo>
                      <a:pt x="2916" y="535"/>
                    </a:lnTo>
                    <a:lnTo>
                      <a:pt x="2934" y="520"/>
                    </a:lnTo>
                    <a:lnTo>
                      <a:pt x="2951" y="505"/>
                    </a:lnTo>
                    <a:lnTo>
                      <a:pt x="2959" y="498"/>
                    </a:lnTo>
                    <a:lnTo>
                      <a:pt x="2966" y="490"/>
                    </a:lnTo>
                    <a:lnTo>
                      <a:pt x="2972" y="482"/>
                    </a:lnTo>
                    <a:lnTo>
                      <a:pt x="2977" y="474"/>
                    </a:lnTo>
                    <a:lnTo>
                      <a:pt x="3149" y="480"/>
                    </a:lnTo>
                    <a:lnTo>
                      <a:pt x="3149" y="485"/>
                    </a:lnTo>
                    <a:lnTo>
                      <a:pt x="3150" y="490"/>
                    </a:lnTo>
                    <a:lnTo>
                      <a:pt x="3151" y="494"/>
                    </a:lnTo>
                    <a:lnTo>
                      <a:pt x="3153" y="497"/>
                    </a:lnTo>
                    <a:lnTo>
                      <a:pt x="3156" y="500"/>
                    </a:lnTo>
                    <a:lnTo>
                      <a:pt x="3159" y="502"/>
                    </a:lnTo>
                    <a:lnTo>
                      <a:pt x="3161" y="503"/>
                    </a:lnTo>
                    <a:lnTo>
                      <a:pt x="3165" y="504"/>
                    </a:lnTo>
                    <a:lnTo>
                      <a:pt x="3180" y="505"/>
                    </a:lnTo>
                    <a:lnTo>
                      <a:pt x="3196" y="505"/>
                    </a:lnTo>
                    <a:lnTo>
                      <a:pt x="3201" y="509"/>
                    </a:lnTo>
                    <a:lnTo>
                      <a:pt x="3204" y="514"/>
                    </a:lnTo>
                    <a:lnTo>
                      <a:pt x="3208" y="521"/>
                    </a:lnTo>
                    <a:lnTo>
                      <a:pt x="3210" y="529"/>
                    </a:lnTo>
                    <a:lnTo>
                      <a:pt x="3215" y="545"/>
                    </a:lnTo>
                    <a:lnTo>
                      <a:pt x="3216" y="554"/>
                    </a:lnTo>
                    <a:lnTo>
                      <a:pt x="3221" y="556"/>
                    </a:lnTo>
                    <a:lnTo>
                      <a:pt x="3229" y="557"/>
                    </a:lnTo>
                    <a:lnTo>
                      <a:pt x="3238" y="557"/>
                    </a:lnTo>
                    <a:lnTo>
                      <a:pt x="3247" y="557"/>
                    </a:lnTo>
                    <a:lnTo>
                      <a:pt x="3268" y="555"/>
                    </a:lnTo>
                    <a:lnTo>
                      <a:pt x="3288" y="554"/>
                    </a:lnTo>
                    <a:lnTo>
                      <a:pt x="3292" y="566"/>
                    </a:lnTo>
                    <a:lnTo>
                      <a:pt x="3295" y="572"/>
                    </a:lnTo>
                    <a:lnTo>
                      <a:pt x="3288" y="579"/>
                    </a:lnTo>
                    <a:lnTo>
                      <a:pt x="3282" y="585"/>
                    </a:lnTo>
                    <a:lnTo>
                      <a:pt x="3276" y="592"/>
                    </a:lnTo>
                    <a:lnTo>
                      <a:pt x="3272" y="601"/>
                    </a:lnTo>
                    <a:lnTo>
                      <a:pt x="3264" y="616"/>
                    </a:lnTo>
                    <a:lnTo>
                      <a:pt x="3257" y="632"/>
                    </a:lnTo>
                    <a:lnTo>
                      <a:pt x="3251" y="646"/>
                    </a:lnTo>
                    <a:lnTo>
                      <a:pt x="3245" y="660"/>
                    </a:lnTo>
                    <a:lnTo>
                      <a:pt x="3241" y="666"/>
                    </a:lnTo>
                    <a:lnTo>
                      <a:pt x="3238" y="671"/>
                    </a:lnTo>
                    <a:lnTo>
                      <a:pt x="3234" y="675"/>
                    </a:lnTo>
                    <a:lnTo>
                      <a:pt x="3229" y="677"/>
                    </a:lnTo>
                    <a:lnTo>
                      <a:pt x="3238" y="677"/>
                    </a:lnTo>
                    <a:lnTo>
                      <a:pt x="3246" y="677"/>
                    </a:lnTo>
                    <a:lnTo>
                      <a:pt x="3253" y="677"/>
                    </a:lnTo>
                    <a:lnTo>
                      <a:pt x="3262" y="677"/>
                    </a:lnTo>
                    <a:lnTo>
                      <a:pt x="3262" y="683"/>
                    </a:lnTo>
                    <a:lnTo>
                      <a:pt x="3261" y="688"/>
                    </a:lnTo>
                    <a:lnTo>
                      <a:pt x="3259" y="693"/>
                    </a:lnTo>
                    <a:lnTo>
                      <a:pt x="3257" y="697"/>
                    </a:lnTo>
                    <a:lnTo>
                      <a:pt x="3251" y="705"/>
                    </a:lnTo>
                    <a:lnTo>
                      <a:pt x="3245" y="714"/>
                    </a:lnTo>
                    <a:lnTo>
                      <a:pt x="3238" y="721"/>
                    </a:lnTo>
                    <a:lnTo>
                      <a:pt x="3231" y="729"/>
                    </a:lnTo>
                    <a:lnTo>
                      <a:pt x="3226" y="736"/>
                    </a:lnTo>
                    <a:lnTo>
                      <a:pt x="3223" y="745"/>
                    </a:lnTo>
                    <a:lnTo>
                      <a:pt x="3229" y="742"/>
                    </a:lnTo>
                    <a:lnTo>
                      <a:pt x="3237" y="738"/>
                    </a:lnTo>
                    <a:lnTo>
                      <a:pt x="3245" y="734"/>
                    </a:lnTo>
                    <a:lnTo>
                      <a:pt x="3251" y="730"/>
                    </a:lnTo>
                    <a:lnTo>
                      <a:pt x="3264" y="721"/>
                    </a:lnTo>
                    <a:lnTo>
                      <a:pt x="3275" y="715"/>
                    </a:lnTo>
                    <a:lnTo>
                      <a:pt x="3280" y="717"/>
                    </a:lnTo>
                    <a:lnTo>
                      <a:pt x="3284" y="718"/>
                    </a:lnTo>
                    <a:lnTo>
                      <a:pt x="3290" y="718"/>
                    </a:lnTo>
                    <a:lnTo>
                      <a:pt x="3295" y="718"/>
                    </a:lnTo>
                    <a:lnTo>
                      <a:pt x="3307" y="715"/>
                    </a:lnTo>
                    <a:lnTo>
                      <a:pt x="3320" y="709"/>
                    </a:lnTo>
                    <a:lnTo>
                      <a:pt x="3336" y="703"/>
                    </a:lnTo>
                    <a:lnTo>
                      <a:pt x="3351" y="695"/>
                    </a:lnTo>
                    <a:lnTo>
                      <a:pt x="3368" y="685"/>
                    </a:lnTo>
                    <a:lnTo>
                      <a:pt x="3384" y="675"/>
                    </a:lnTo>
                    <a:lnTo>
                      <a:pt x="3417" y="653"/>
                    </a:lnTo>
                    <a:lnTo>
                      <a:pt x="3447" y="632"/>
                    </a:lnTo>
                    <a:lnTo>
                      <a:pt x="3471" y="615"/>
                    </a:lnTo>
                    <a:lnTo>
                      <a:pt x="3488" y="604"/>
                    </a:lnTo>
                    <a:lnTo>
                      <a:pt x="3492" y="613"/>
                    </a:lnTo>
                    <a:lnTo>
                      <a:pt x="3495" y="621"/>
                    </a:lnTo>
                    <a:lnTo>
                      <a:pt x="3496" y="629"/>
                    </a:lnTo>
                    <a:lnTo>
                      <a:pt x="3496" y="637"/>
                    </a:lnTo>
                    <a:lnTo>
                      <a:pt x="3496" y="653"/>
                    </a:lnTo>
                    <a:lnTo>
                      <a:pt x="3495" y="671"/>
                    </a:lnTo>
                    <a:lnTo>
                      <a:pt x="3521" y="671"/>
                    </a:lnTo>
                    <a:lnTo>
                      <a:pt x="3522" y="680"/>
                    </a:lnTo>
                    <a:lnTo>
                      <a:pt x="3523" y="687"/>
                    </a:lnTo>
                    <a:lnTo>
                      <a:pt x="3521" y="692"/>
                    </a:lnTo>
                    <a:lnTo>
                      <a:pt x="3519" y="698"/>
                    </a:lnTo>
                    <a:lnTo>
                      <a:pt x="3514" y="708"/>
                    </a:lnTo>
                    <a:lnTo>
                      <a:pt x="3508" y="721"/>
                    </a:lnTo>
                    <a:lnTo>
                      <a:pt x="3521" y="721"/>
                    </a:lnTo>
                    <a:lnTo>
                      <a:pt x="3534" y="721"/>
                    </a:lnTo>
                    <a:lnTo>
                      <a:pt x="3534" y="732"/>
                    </a:lnTo>
                    <a:lnTo>
                      <a:pt x="3534" y="741"/>
                    </a:lnTo>
                    <a:lnTo>
                      <a:pt x="3534" y="749"/>
                    </a:lnTo>
                    <a:lnTo>
                      <a:pt x="3534" y="757"/>
                    </a:lnTo>
                    <a:lnTo>
                      <a:pt x="3536" y="762"/>
                    </a:lnTo>
                    <a:lnTo>
                      <a:pt x="3540" y="769"/>
                    </a:lnTo>
                    <a:lnTo>
                      <a:pt x="3542" y="772"/>
                    </a:lnTo>
                    <a:lnTo>
                      <a:pt x="3545" y="774"/>
                    </a:lnTo>
                    <a:lnTo>
                      <a:pt x="3550" y="776"/>
                    </a:lnTo>
                    <a:lnTo>
                      <a:pt x="3554" y="776"/>
                    </a:lnTo>
                    <a:lnTo>
                      <a:pt x="3551" y="786"/>
                    </a:lnTo>
                    <a:lnTo>
                      <a:pt x="3548" y="794"/>
                    </a:lnTo>
                    <a:lnTo>
                      <a:pt x="3542" y="800"/>
                    </a:lnTo>
                    <a:lnTo>
                      <a:pt x="3537" y="804"/>
                    </a:lnTo>
                    <a:lnTo>
                      <a:pt x="3526" y="811"/>
                    </a:lnTo>
                    <a:lnTo>
                      <a:pt x="3515" y="818"/>
                    </a:lnTo>
                    <a:lnTo>
                      <a:pt x="3522" y="828"/>
                    </a:lnTo>
                    <a:lnTo>
                      <a:pt x="3530" y="836"/>
                    </a:lnTo>
                    <a:lnTo>
                      <a:pt x="3539" y="844"/>
                    </a:lnTo>
                    <a:lnTo>
                      <a:pt x="3546" y="851"/>
                    </a:lnTo>
                    <a:lnTo>
                      <a:pt x="3556" y="857"/>
                    </a:lnTo>
                    <a:lnTo>
                      <a:pt x="3565" y="863"/>
                    </a:lnTo>
                    <a:lnTo>
                      <a:pt x="3575" y="869"/>
                    </a:lnTo>
                    <a:lnTo>
                      <a:pt x="3584" y="874"/>
                    </a:lnTo>
                    <a:lnTo>
                      <a:pt x="3605" y="885"/>
                    </a:lnTo>
                    <a:lnTo>
                      <a:pt x="3627" y="894"/>
                    </a:lnTo>
                    <a:lnTo>
                      <a:pt x="3650" y="902"/>
                    </a:lnTo>
                    <a:lnTo>
                      <a:pt x="3674" y="911"/>
                    </a:lnTo>
                    <a:lnTo>
                      <a:pt x="3668" y="918"/>
                    </a:lnTo>
                    <a:lnTo>
                      <a:pt x="3662" y="924"/>
                    </a:lnTo>
                    <a:lnTo>
                      <a:pt x="3652" y="930"/>
                    </a:lnTo>
                    <a:lnTo>
                      <a:pt x="3640" y="936"/>
                    </a:lnTo>
                    <a:lnTo>
                      <a:pt x="3615" y="946"/>
                    </a:lnTo>
                    <a:lnTo>
                      <a:pt x="3588" y="954"/>
                    </a:lnTo>
                    <a:lnTo>
                      <a:pt x="3563" y="961"/>
                    </a:lnTo>
                    <a:lnTo>
                      <a:pt x="3545" y="966"/>
                    </a:lnTo>
                    <a:lnTo>
                      <a:pt x="3540" y="968"/>
                    </a:lnTo>
                    <a:lnTo>
                      <a:pt x="3537" y="970"/>
                    </a:lnTo>
                    <a:lnTo>
                      <a:pt x="3537" y="971"/>
                    </a:lnTo>
                    <a:lnTo>
                      <a:pt x="3537" y="972"/>
                    </a:lnTo>
                    <a:lnTo>
                      <a:pt x="3539" y="972"/>
                    </a:lnTo>
                    <a:lnTo>
                      <a:pt x="3541" y="973"/>
                    </a:lnTo>
                    <a:lnTo>
                      <a:pt x="3548" y="974"/>
                    </a:lnTo>
                    <a:lnTo>
                      <a:pt x="3554" y="974"/>
                    </a:lnTo>
                    <a:lnTo>
                      <a:pt x="3560" y="974"/>
                    </a:lnTo>
                    <a:lnTo>
                      <a:pt x="3564" y="972"/>
                    </a:lnTo>
                    <a:lnTo>
                      <a:pt x="3570" y="970"/>
                    </a:lnTo>
                    <a:lnTo>
                      <a:pt x="3575" y="969"/>
                    </a:lnTo>
                    <a:lnTo>
                      <a:pt x="3581" y="967"/>
                    </a:lnTo>
                    <a:lnTo>
                      <a:pt x="3588" y="967"/>
                    </a:lnTo>
                    <a:lnTo>
                      <a:pt x="3598" y="965"/>
                    </a:lnTo>
                    <a:lnTo>
                      <a:pt x="3616" y="961"/>
                    </a:lnTo>
                    <a:lnTo>
                      <a:pt x="3637" y="957"/>
                    </a:lnTo>
                    <a:lnTo>
                      <a:pt x="3654" y="955"/>
                    </a:lnTo>
                    <a:lnTo>
                      <a:pt x="3673" y="955"/>
                    </a:lnTo>
                    <a:lnTo>
                      <a:pt x="3686" y="956"/>
                    </a:lnTo>
                    <a:lnTo>
                      <a:pt x="3695" y="958"/>
                    </a:lnTo>
                    <a:lnTo>
                      <a:pt x="3701" y="959"/>
                    </a:lnTo>
                    <a:lnTo>
                      <a:pt x="3707" y="960"/>
                    </a:lnTo>
                    <a:lnTo>
                      <a:pt x="3713" y="960"/>
                    </a:lnTo>
                    <a:lnTo>
                      <a:pt x="3721" y="958"/>
                    </a:lnTo>
                    <a:lnTo>
                      <a:pt x="3734" y="955"/>
                    </a:lnTo>
                    <a:lnTo>
                      <a:pt x="3734" y="964"/>
                    </a:lnTo>
                    <a:lnTo>
                      <a:pt x="3734" y="972"/>
                    </a:lnTo>
                    <a:lnTo>
                      <a:pt x="3734" y="979"/>
                    </a:lnTo>
                    <a:lnTo>
                      <a:pt x="3734" y="985"/>
                    </a:lnTo>
                    <a:lnTo>
                      <a:pt x="3734" y="998"/>
                    </a:lnTo>
                    <a:lnTo>
                      <a:pt x="3733" y="1007"/>
                    </a:lnTo>
                    <a:lnTo>
                      <a:pt x="3732" y="1014"/>
                    </a:lnTo>
                    <a:lnTo>
                      <a:pt x="3729" y="1018"/>
                    </a:lnTo>
                    <a:lnTo>
                      <a:pt x="3724" y="1022"/>
                    </a:lnTo>
                    <a:lnTo>
                      <a:pt x="3717" y="1024"/>
                    </a:lnTo>
                    <a:lnTo>
                      <a:pt x="3707" y="1026"/>
                    </a:lnTo>
                    <a:lnTo>
                      <a:pt x="3694" y="1028"/>
                    </a:lnTo>
                    <a:lnTo>
                      <a:pt x="3699" y="1037"/>
                    </a:lnTo>
                    <a:lnTo>
                      <a:pt x="3704" y="1047"/>
                    </a:lnTo>
                    <a:lnTo>
                      <a:pt x="3709" y="1054"/>
                    </a:lnTo>
                    <a:lnTo>
                      <a:pt x="3713" y="1059"/>
                    </a:lnTo>
                    <a:lnTo>
                      <a:pt x="3706" y="1068"/>
                    </a:lnTo>
                    <a:lnTo>
                      <a:pt x="3697" y="1076"/>
                    </a:lnTo>
                    <a:lnTo>
                      <a:pt x="3687" y="1083"/>
                    </a:lnTo>
                    <a:lnTo>
                      <a:pt x="3676" y="1087"/>
                    </a:lnTo>
                    <a:lnTo>
                      <a:pt x="3672" y="1089"/>
                    </a:lnTo>
                    <a:lnTo>
                      <a:pt x="3666" y="1090"/>
                    </a:lnTo>
                    <a:lnTo>
                      <a:pt x="3661" y="1091"/>
                    </a:lnTo>
                    <a:lnTo>
                      <a:pt x="3655" y="1091"/>
                    </a:lnTo>
                    <a:lnTo>
                      <a:pt x="3650" y="1090"/>
                    </a:lnTo>
                    <a:lnTo>
                      <a:pt x="3644" y="1089"/>
                    </a:lnTo>
                    <a:lnTo>
                      <a:pt x="3639" y="1087"/>
                    </a:lnTo>
                    <a:lnTo>
                      <a:pt x="3634" y="1084"/>
                    </a:lnTo>
                    <a:lnTo>
                      <a:pt x="3627" y="1089"/>
                    </a:lnTo>
                    <a:lnTo>
                      <a:pt x="3617" y="1093"/>
                    </a:lnTo>
                    <a:lnTo>
                      <a:pt x="3608" y="1096"/>
                    </a:lnTo>
                    <a:lnTo>
                      <a:pt x="3598" y="1099"/>
                    </a:lnTo>
                    <a:lnTo>
                      <a:pt x="3577" y="1104"/>
                    </a:lnTo>
                    <a:lnTo>
                      <a:pt x="3556" y="1108"/>
                    </a:lnTo>
                    <a:lnTo>
                      <a:pt x="3546" y="1110"/>
                    </a:lnTo>
                    <a:lnTo>
                      <a:pt x="3538" y="1113"/>
                    </a:lnTo>
                    <a:lnTo>
                      <a:pt x="3529" y="1116"/>
                    </a:lnTo>
                    <a:lnTo>
                      <a:pt x="3522" y="1120"/>
                    </a:lnTo>
                    <a:lnTo>
                      <a:pt x="3516" y="1124"/>
                    </a:lnTo>
                    <a:lnTo>
                      <a:pt x="3511" y="1130"/>
                    </a:lnTo>
                    <a:lnTo>
                      <a:pt x="3509" y="1137"/>
                    </a:lnTo>
                    <a:lnTo>
                      <a:pt x="3508" y="1145"/>
                    </a:lnTo>
                    <a:lnTo>
                      <a:pt x="3501" y="1145"/>
                    </a:lnTo>
                    <a:lnTo>
                      <a:pt x="3489" y="1159"/>
                    </a:lnTo>
                    <a:lnTo>
                      <a:pt x="3480" y="1168"/>
                    </a:lnTo>
                    <a:lnTo>
                      <a:pt x="3474" y="1172"/>
                    </a:lnTo>
                    <a:lnTo>
                      <a:pt x="3467" y="1174"/>
                    </a:lnTo>
                    <a:lnTo>
                      <a:pt x="3459" y="1176"/>
                    </a:lnTo>
                    <a:lnTo>
                      <a:pt x="3448" y="1176"/>
                    </a:lnTo>
                    <a:lnTo>
                      <a:pt x="3336" y="1164"/>
                    </a:lnTo>
                    <a:lnTo>
                      <a:pt x="3301" y="1164"/>
                    </a:lnTo>
                    <a:lnTo>
                      <a:pt x="3264" y="1164"/>
                    </a:lnTo>
                    <a:lnTo>
                      <a:pt x="3228" y="1164"/>
                    </a:lnTo>
                    <a:lnTo>
                      <a:pt x="3189" y="1164"/>
                    </a:lnTo>
                    <a:lnTo>
                      <a:pt x="3169" y="1165"/>
                    </a:lnTo>
                    <a:lnTo>
                      <a:pt x="3151" y="1168"/>
                    </a:lnTo>
                    <a:lnTo>
                      <a:pt x="3135" y="1172"/>
                    </a:lnTo>
                    <a:lnTo>
                      <a:pt x="3119" y="1177"/>
                    </a:lnTo>
                    <a:lnTo>
                      <a:pt x="3105" y="1183"/>
                    </a:lnTo>
                    <a:lnTo>
                      <a:pt x="3093" y="1191"/>
                    </a:lnTo>
                    <a:lnTo>
                      <a:pt x="3081" y="1198"/>
                    </a:lnTo>
                    <a:lnTo>
                      <a:pt x="3070" y="1207"/>
                    </a:lnTo>
                    <a:lnTo>
                      <a:pt x="3047" y="1225"/>
                    </a:lnTo>
                    <a:lnTo>
                      <a:pt x="3025" y="1242"/>
                    </a:lnTo>
                    <a:lnTo>
                      <a:pt x="3013" y="1250"/>
                    </a:lnTo>
                    <a:lnTo>
                      <a:pt x="3000" y="1257"/>
                    </a:lnTo>
                    <a:lnTo>
                      <a:pt x="2985" y="1263"/>
                    </a:lnTo>
                    <a:lnTo>
                      <a:pt x="2970" y="1269"/>
                    </a:lnTo>
                    <a:lnTo>
                      <a:pt x="2959" y="1272"/>
                    </a:lnTo>
                    <a:lnTo>
                      <a:pt x="2948" y="1276"/>
                    </a:lnTo>
                    <a:lnTo>
                      <a:pt x="2936" y="1281"/>
                    </a:lnTo>
                    <a:lnTo>
                      <a:pt x="2924" y="1286"/>
                    </a:lnTo>
                    <a:lnTo>
                      <a:pt x="2912" y="1293"/>
                    </a:lnTo>
                    <a:lnTo>
                      <a:pt x="2900" y="1300"/>
                    </a:lnTo>
                    <a:lnTo>
                      <a:pt x="2887" y="1308"/>
                    </a:lnTo>
                    <a:lnTo>
                      <a:pt x="2876" y="1316"/>
                    </a:lnTo>
                    <a:lnTo>
                      <a:pt x="2864" y="1326"/>
                    </a:lnTo>
                    <a:lnTo>
                      <a:pt x="2853" y="1335"/>
                    </a:lnTo>
                    <a:lnTo>
                      <a:pt x="2843" y="1344"/>
                    </a:lnTo>
                    <a:lnTo>
                      <a:pt x="2834" y="1354"/>
                    </a:lnTo>
                    <a:lnTo>
                      <a:pt x="2825" y="1363"/>
                    </a:lnTo>
                    <a:lnTo>
                      <a:pt x="2819" y="1373"/>
                    </a:lnTo>
                    <a:lnTo>
                      <a:pt x="2814" y="1383"/>
                    </a:lnTo>
                    <a:lnTo>
                      <a:pt x="2811" y="1392"/>
                    </a:lnTo>
                    <a:lnTo>
                      <a:pt x="2819" y="1392"/>
                    </a:lnTo>
                    <a:lnTo>
                      <a:pt x="2825" y="1391"/>
                    </a:lnTo>
                    <a:lnTo>
                      <a:pt x="2832" y="1389"/>
                    </a:lnTo>
                    <a:lnTo>
                      <a:pt x="2836" y="1387"/>
                    </a:lnTo>
                    <a:lnTo>
                      <a:pt x="2840" y="1385"/>
                    </a:lnTo>
                    <a:lnTo>
                      <a:pt x="2845" y="1382"/>
                    </a:lnTo>
                    <a:lnTo>
                      <a:pt x="2847" y="1379"/>
                    </a:lnTo>
                    <a:lnTo>
                      <a:pt x="2850" y="1375"/>
                    </a:lnTo>
                    <a:lnTo>
                      <a:pt x="2855" y="1369"/>
                    </a:lnTo>
                    <a:lnTo>
                      <a:pt x="2859" y="1363"/>
                    </a:lnTo>
                    <a:lnTo>
                      <a:pt x="2861" y="1361"/>
                    </a:lnTo>
                    <a:lnTo>
                      <a:pt x="2864" y="1358"/>
                    </a:lnTo>
                    <a:lnTo>
                      <a:pt x="2867" y="1356"/>
                    </a:lnTo>
                    <a:lnTo>
                      <a:pt x="2870" y="1355"/>
                    </a:lnTo>
                    <a:lnTo>
                      <a:pt x="2888" y="1346"/>
                    </a:lnTo>
                    <a:lnTo>
                      <a:pt x="2905" y="1337"/>
                    </a:lnTo>
                    <a:lnTo>
                      <a:pt x="2923" y="1327"/>
                    </a:lnTo>
                    <a:lnTo>
                      <a:pt x="2940" y="1315"/>
                    </a:lnTo>
                    <a:lnTo>
                      <a:pt x="2976" y="1293"/>
                    </a:lnTo>
                    <a:lnTo>
                      <a:pt x="3012" y="1271"/>
                    </a:lnTo>
                    <a:lnTo>
                      <a:pt x="3029" y="1260"/>
                    </a:lnTo>
                    <a:lnTo>
                      <a:pt x="3048" y="1251"/>
                    </a:lnTo>
                    <a:lnTo>
                      <a:pt x="3067" y="1242"/>
                    </a:lnTo>
                    <a:lnTo>
                      <a:pt x="3085" y="1235"/>
                    </a:lnTo>
                    <a:lnTo>
                      <a:pt x="3104" y="1228"/>
                    </a:lnTo>
                    <a:lnTo>
                      <a:pt x="3123" y="1224"/>
                    </a:lnTo>
                    <a:lnTo>
                      <a:pt x="3142" y="1221"/>
                    </a:lnTo>
                    <a:lnTo>
                      <a:pt x="3162" y="1220"/>
                    </a:lnTo>
                    <a:lnTo>
                      <a:pt x="3171" y="1220"/>
                    </a:lnTo>
                    <a:lnTo>
                      <a:pt x="3179" y="1222"/>
                    </a:lnTo>
                    <a:lnTo>
                      <a:pt x="3189" y="1225"/>
                    </a:lnTo>
                    <a:lnTo>
                      <a:pt x="3196" y="1229"/>
                    </a:lnTo>
                    <a:lnTo>
                      <a:pt x="3204" y="1234"/>
                    </a:lnTo>
                    <a:lnTo>
                      <a:pt x="3210" y="1240"/>
                    </a:lnTo>
                    <a:lnTo>
                      <a:pt x="3213" y="1244"/>
                    </a:lnTo>
                    <a:lnTo>
                      <a:pt x="3214" y="1248"/>
                    </a:lnTo>
                    <a:lnTo>
                      <a:pt x="3215" y="1252"/>
                    </a:lnTo>
                    <a:lnTo>
                      <a:pt x="3216" y="1256"/>
                    </a:lnTo>
                    <a:lnTo>
                      <a:pt x="3215" y="1265"/>
                    </a:lnTo>
                    <a:lnTo>
                      <a:pt x="3213" y="1274"/>
                    </a:lnTo>
                    <a:lnTo>
                      <a:pt x="3208" y="1281"/>
                    </a:lnTo>
                    <a:lnTo>
                      <a:pt x="3203" y="1287"/>
                    </a:lnTo>
                    <a:lnTo>
                      <a:pt x="3197" y="1293"/>
                    </a:lnTo>
                    <a:lnTo>
                      <a:pt x="3191" y="1296"/>
                    </a:lnTo>
                    <a:lnTo>
                      <a:pt x="3183" y="1299"/>
                    </a:lnTo>
                    <a:lnTo>
                      <a:pt x="3175" y="1299"/>
                    </a:lnTo>
                    <a:lnTo>
                      <a:pt x="3165" y="1299"/>
                    </a:lnTo>
                    <a:lnTo>
                      <a:pt x="3156" y="1298"/>
                    </a:lnTo>
                    <a:lnTo>
                      <a:pt x="3146" y="1296"/>
                    </a:lnTo>
                    <a:lnTo>
                      <a:pt x="3136" y="1293"/>
                    </a:lnTo>
                    <a:lnTo>
                      <a:pt x="3126" y="1291"/>
                    </a:lnTo>
                    <a:lnTo>
                      <a:pt x="3116" y="1289"/>
                    </a:lnTo>
                    <a:lnTo>
                      <a:pt x="3106" y="1288"/>
                    </a:lnTo>
                    <a:lnTo>
                      <a:pt x="3096" y="1287"/>
                    </a:lnTo>
                    <a:lnTo>
                      <a:pt x="3089" y="1288"/>
                    </a:lnTo>
                    <a:lnTo>
                      <a:pt x="3082" y="1289"/>
                    </a:lnTo>
                    <a:lnTo>
                      <a:pt x="3077" y="1290"/>
                    </a:lnTo>
                    <a:lnTo>
                      <a:pt x="3072" y="1292"/>
                    </a:lnTo>
                    <a:lnTo>
                      <a:pt x="3068" y="1294"/>
                    </a:lnTo>
                    <a:lnTo>
                      <a:pt x="3066" y="1298"/>
                    </a:lnTo>
                    <a:lnTo>
                      <a:pt x="3063" y="1301"/>
                    </a:lnTo>
                    <a:lnTo>
                      <a:pt x="3063" y="1306"/>
                    </a:lnTo>
                    <a:lnTo>
                      <a:pt x="3129" y="1331"/>
                    </a:lnTo>
                    <a:lnTo>
                      <a:pt x="3140" y="1329"/>
                    </a:lnTo>
                    <a:lnTo>
                      <a:pt x="3152" y="1325"/>
                    </a:lnTo>
                    <a:lnTo>
                      <a:pt x="3159" y="1324"/>
                    </a:lnTo>
                    <a:lnTo>
                      <a:pt x="3164" y="1323"/>
                    </a:lnTo>
                    <a:lnTo>
                      <a:pt x="3171" y="1323"/>
                    </a:lnTo>
                    <a:lnTo>
                      <a:pt x="3175" y="1325"/>
                    </a:lnTo>
                    <a:lnTo>
                      <a:pt x="3170" y="1333"/>
                    </a:lnTo>
                    <a:lnTo>
                      <a:pt x="3164" y="1340"/>
                    </a:lnTo>
                    <a:lnTo>
                      <a:pt x="3158" y="1346"/>
                    </a:lnTo>
                    <a:lnTo>
                      <a:pt x="3151" y="1351"/>
                    </a:lnTo>
                    <a:lnTo>
                      <a:pt x="3145" y="1356"/>
                    </a:lnTo>
                    <a:lnTo>
                      <a:pt x="3140" y="1361"/>
                    </a:lnTo>
                    <a:lnTo>
                      <a:pt x="3138" y="1364"/>
                    </a:lnTo>
                    <a:lnTo>
                      <a:pt x="3137" y="1367"/>
                    </a:lnTo>
                    <a:lnTo>
                      <a:pt x="3136" y="1370"/>
                    </a:lnTo>
                    <a:lnTo>
                      <a:pt x="3136" y="1373"/>
                    </a:lnTo>
                    <a:lnTo>
                      <a:pt x="3136" y="1380"/>
                    </a:lnTo>
                    <a:lnTo>
                      <a:pt x="3137" y="1386"/>
                    </a:lnTo>
                    <a:lnTo>
                      <a:pt x="3138" y="1391"/>
                    </a:lnTo>
                    <a:lnTo>
                      <a:pt x="3140" y="1396"/>
                    </a:lnTo>
                    <a:lnTo>
                      <a:pt x="3144" y="1401"/>
                    </a:lnTo>
                    <a:lnTo>
                      <a:pt x="3146" y="1405"/>
                    </a:lnTo>
                    <a:lnTo>
                      <a:pt x="3149" y="1410"/>
                    </a:lnTo>
                    <a:lnTo>
                      <a:pt x="3153" y="1413"/>
                    </a:lnTo>
                    <a:lnTo>
                      <a:pt x="3162" y="1420"/>
                    </a:lnTo>
                    <a:lnTo>
                      <a:pt x="3173" y="1426"/>
                    </a:lnTo>
                    <a:lnTo>
                      <a:pt x="3184" y="1431"/>
                    </a:lnTo>
                    <a:lnTo>
                      <a:pt x="3196" y="1436"/>
                    </a:lnTo>
                    <a:lnTo>
                      <a:pt x="3209" y="1439"/>
                    </a:lnTo>
                    <a:lnTo>
                      <a:pt x="3224" y="1441"/>
                    </a:lnTo>
                    <a:lnTo>
                      <a:pt x="3237" y="1442"/>
                    </a:lnTo>
                    <a:lnTo>
                      <a:pt x="3251" y="1443"/>
                    </a:lnTo>
                    <a:lnTo>
                      <a:pt x="3277" y="1443"/>
                    </a:lnTo>
                    <a:lnTo>
                      <a:pt x="3302" y="1442"/>
                    </a:lnTo>
                    <a:lnTo>
                      <a:pt x="3302" y="1466"/>
                    </a:lnTo>
                    <a:lnTo>
                      <a:pt x="3292" y="1469"/>
                    </a:lnTo>
                    <a:lnTo>
                      <a:pt x="3283" y="1471"/>
                    </a:lnTo>
                    <a:lnTo>
                      <a:pt x="3274" y="1472"/>
                    </a:lnTo>
                    <a:lnTo>
                      <a:pt x="3265" y="1472"/>
                    </a:lnTo>
                    <a:lnTo>
                      <a:pt x="3257" y="1472"/>
                    </a:lnTo>
                    <a:lnTo>
                      <a:pt x="3248" y="1473"/>
                    </a:lnTo>
                    <a:lnTo>
                      <a:pt x="3239" y="1474"/>
                    </a:lnTo>
                    <a:lnTo>
                      <a:pt x="3229" y="1478"/>
                    </a:lnTo>
                    <a:lnTo>
                      <a:pt x="3213" y="1485"/>
                    </a:lnTo>
                    <a:lnTo>
                      <a:pt x="3198" y="1494"/>
                    </a:lnTo>
                    <a:lnTo>
                      <a:pt x="3184" y="1502"/>
                    </a:lnTo>
                    <a:lnTo>
                      <a:pt x="3172" y="1510"/>
                    </a:lnTo>
                    <a:lnTo>
                      <a:pt x="3158" y="1519"/>
                    </a:lnTo>
                    <a:lnTo>
                      <a:pt x="3144" y="1527"/>
                    </a:lnTo>
                    <a:lnTo>
                      <a:pt x="3128" y="1536"/>
                    </a:lnTo>
                    <a:lnTo>
                      <a:pt x="3109" y="1546"/>
                    </a:lnTo>
                    <a:lnTo>
                      <a:pt x="3099" y="1550"/>
                    </a:lnTo>
                    <a:lnTo>
                      <a:pt x="3088" y="1553"/>
                    </a:lnTo>
                    <a:lnTo>
                      <a:pt x="3077" y="1555"/>
                    </a:lnTo>
                    <a:lnTo>
                      <a:pt x="3066" y="1556"/>
                    </a:lnTo>
                    <a:lnTo>
                      <a:pt x="3056" y="1558"/>
                    </a:lnTo>
                    <a:lnTo>
                      <a:pt x="3047" y="1561"/>
                    </a:lnTo>
                    <a:lnTo>
                      <a:pt x="3044" y="1563"/>
                    </a:lnTo>
                    <a:lnTo>
                      <a:pt x="3040" y="1565"/>
                    </a:lnTo>
                    <a:lnTo>
                      <a:pt x="3038" y="1568"/>
                    </a:lnTo>
                    <a:lnTo>
                      <a:pt x="3036" y="1571"/>
                    </a:lnTo>
                    <a:lnTo>
                      <a:pt x="3026" y="1567"/>
                    </a:lnTo>
                    <a:lnTo>
                      <a:pt x="3018" y="1564"/>
                    </a:lnTo>
                    <a:lnTo>
                      <a:pt x="3015" y="1562"/>
                    </a:lnTo>
                    <a:lnTo>
                      <a:pt x="3012" y="1560"/>
                    </a:lnTo>
                    <a:lnTo>
                      <a:pt x="3011" y="1557"/>
                    </a:lnTo>
                    <a:lnTo>
                      <a:pt x="3010" y="1553"/>
                    </a:lnTo>
                    <a:lnTo>
                      <a:pt x="3010" y="1546"/>
                    </a:lnTo>
                    <a:lnTo>
                      <a:pt x="3012" y="1539"/>
                    </a:lnTo>
                    <a:lnTo>
                      <a:pt x="3013" y="1533"/>
                    </a:lnTo>
                    <a:lnTo>
                      <a:pt x="3016" y="1528"/>
                    </a:lnTo>
                    <a:lnTo>
                      <a:pt x="3019" y="1524"/>
                    </a:lnTo>
                    <a:lnTo>
                      <a:pt x="3024" y="1519"/>
                    </a:lnTo>
                    <a:lnTo>
                      <a:pt x="3028" y="1516"/>
                    </a:lnTo>
                    <a:lnTo>
                      <a:pt x="3033" y="1512"/>
                    </a:lnTo>
                    <a:lnTo>
                      <a:pt x="3045" y="1506"/>
                    </a:lnTo>
                    <a:lnTo>
                      <a:pt x="3058" y="1501"/>
                    </a:lnTo>
                    <a:lnTo>
                      <a:pt x="3072" y="1497"/>
                    </a:lnTo>
                    <a:lnTo>
                      <a:pt x="3086" y="1493"/>
                    </a:lnTo>
                    <a:lnTo>
                      <a:pt x="3117" y="1487"/>
                    </a:lnTo>
                    <a:lnTo>
                      <a:pt x="3147" y="1482"/>
                    </a:lnTo>
                    <a:lnTo>
                      <a:pt x="3160" y="1479"/>
                    </a:lnTo>
                    <a:lnTo>
                      <a:pt x="3172" y="1475"/>
                    </a:lnTo>
                    <a:lnTo>
                      <a:pt x="3182" y="1471"/>
                    </a:lnTo>
                    <a:lnTo>
                      <a:pt x="3189" y="1466"/>
                    </a:lnTo>
                    <a:lnTo>
                      <a:pt x="3178" y="1463"/>
                    </a:lnTo>
                    <a:lnTo>
                      <a:pt x="3169" y="1460"/>
                    </a:lnTo>
                    <a:lnTo>
                      <a:pt x="3160" y="1456"/>
                    </a:lnTo>
                    <a:lnTo>
                      <a:pt x="3153" y="1451"/>
                    </a:lnTo>
                    <a:lnTo>
                      <a:pt x="3147" y="1448"/>
                    </a:lnTo>
                    <a:lnTo>
                      <a:pt x="3139" y="1445"/>
                    </a:lnTo>
                    <a:lnTo>
                      <a:pt x="3131" y="1442"/>
                    </a:lnTo>
                    <a:lnTo>
                      <a:pt x="3123" y="1442"/>
                    </a:lnTo>
                    <a:lnTo>
                      <a:pt x="3117" y="1442"/>
                    </a:lnTo>
                    <a:lnTo>
                      <a:pt x="3113" y="1443"/>
                    </a:lnTo>
                    <a:lnTo>
                      <a:pt x="3107" y="1445"/>
                    </a:lnTo>
                    <a:lnTo>
                      <a:pt x="3103" y="1446"/>
                    </a:lnTo>
                    <a:lnTo>
                      <a:pt x="3093" y="1452"/>
                    </a:lnTo>
                    <a:lnTo>
                      <a:pt x="3083" y="1458"/>
                    </a:lnTo>
                    <a:lnTo>
                      <a:pt x="3074" y="1464"/>
                    </a:lnTo>
                    <a:lnTo>
                      <a:pt x="3066" y="1470"/>
                    </a:lnTo>
                    <a:lnTo>
                      <a:pt x="3057" y="1475"/>
                    </a:lnTo>
                    <a:lnTo>
                      <a:pt x="3049" y="1478"/>
                    </a:lnTo>
                    <a:lnTo>
                      <a:pt x="3044" y="1479"/>
                    </a:lnTo>
                    <a:lnTo>
                      <a:pt x="3036" y="1481"/>
                    </a:lnTo>
                    <a:lnTo>
                      <a:pt x="3026" y="1483"/>
                    </a:lnTo>
                    <a:lnTo>
                      <a:pt x="3016" y="1484"/>
                    </a:lnTo>
                    <a:lnTo>
                      <a:pt x="3010" y="1478"/>
                    </a:lnTo>
                  </a:path>
                </a:pathLst>
              </a:custGeom>
              <a:grp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805" name="Freeform 437">
              <a:extLst>
                <a:ext uri="{FF2B5EF4-FFF2-40B4-BE49-F238E27FC236}">
                  <a16:creationId xmlns:a16="http://schemas.microsoft.com/office/drawing/2014/main" id="{4D37708D-34AF-7C49-AE73-38892E9EC9BB}"/>
                </a:ext>
              </a:extLst>
            </p:cNvPr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5738088" y="3229624"/>
              <a:ext cx="19369" cy="63485"/>
            </a:xfrm>
            <a:custGeom>
              <a:avLst/>
              <a:gdLst>
                <a:gd name="T0" fmla="*/ 9172 w 45"/>
                <a:gd name="T1" fmla="*/ 0 h 36"/>
                <a:gd name="T2" fmla="*/ 0 w 45"/>
                <a:gd name="T3" fmla="*/ 28575 h 36"/>
                <a:gd name="T4" fmla="*/ 8114 w 45"/>
                <a:gd name="T5" fmla="*/ 57150 h 36"/>
                <a:gd name="T6" fmla="*/ 15875 w 45"/>
                <a:gd name="T7" fmla="*/ 23813 h 36"/>
                <a:gd name="T8" fmla="*/ 9172 w 4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6">
                  <a:moveTo>
                    <a:pt x="26" y="0"/>
                  </a:moveTo>
                  <a:lnTo>
                    <a:pt x="0" y="18"/>
                  </a:lnTo>
                  <a:lnTo>
                    <a:pt x="23" y="36"/>
                  </a:lnTo>
                  <a:lnTo>
                    <a:pt x="45" y="15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06" name="Freeform 442">
              <a:extLst>
                <a:ext uri="{FF2B5EF4-FFF2-40B4-BE49-F238E27FC236}">
                  <a16:creationId xmlns:a16="http://schemas.microsoft.com/office/drawing/2014/main" id="{44B2E712-8E5F-D545-B6EC-6F9D6E1884E5}"/>
                </a:ext>
              </a:extLst>
            </p:cNvPr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6944081" y="3177343"/>
              <a:ext cx="151077" cy="121680"/>
            </a:xfrm>
            <a:custGeom>
              <a:avLst/>
              <a:gdLst>
                <a:gd name="T0" fmla="*/ 14646 w 279"/>
                <a:gd name="T1" fmla="*/ 46715 h 204"/>
                <a:gd name="T2" fmla="*/ 26185 w 279"/>
                <a:gd name="T3" fmla="*/ 76247 h 204"/>
                <a:gd name="T4" fmla="*/ 26185 w 279"/>
                <a:gd name="T5" fmla="*/ 96114 h 204"/>
                <a:gd name="T6" fmla="*/ 45269 w 279"/>
                <a:gd name="T7" fmla="*/ 105242 h 204"/>
                <a:gd name="T8" fmla="*/ 54146 w 279"/>
                <a:gd name="T9" fmla="*/ 108464 h 204"/>
                <a:gd name="T10" fmla="*/ 61691 w 279"/>
                <a:gd name="T11" fmla="*/ 109538 h 204"/>
                <a:gd name="T12" fmla="*/ 64797 w 279"/>
                <a:gd name="T13" fmla="*/ 107927 h 204"/>
                <a:gd name="T14" fmla="*/ 67016 w 279"/>
                <a:gd name="T15" fmla="*/ 104168 h 204"/>
                <a:gd name="T16" fmla="*/ 71011 w 279"/>
                <a:gd name="T17" fmla="*/ 92356 h 204"/>
                <a:gd name="T18" fmla="*/ 76337 w 279"/>
                <a:gd name="T19" fmla="*/ 80006 h 204"/>
                <a:gd name="T20" fmla="*/ 80331 w 279"/>
                <a:gd name="T21" fmla="*/ 75710 h 204"/>
                <a:gd name="T22" fmla="*/ 85213 w 279"/>
                <a:gd name="T23" fmla="*/ 73025 h 204"/>
                <a:gd name="T24" fmla="*/ 92758 w 279"/>
                <a:gd name="T25" fmla="*/ 74099 h 204"/>
                <a:gd name="T26" fmla="*/ 97640 w 279"/>
                <a:gd name="T27" fmla="*/ 76247 h 204"/>
                <a:gd name="T28" fmla="*/ 101190 w 279"/>
                <a:gd name="T29" fmla="*/ 79469 h 204"/>
                <a:gd name="T30" fmla="*/ 102522 w 279"/>
                <a:gd name="T31" fmla="*/ 82690 h 204"/>
                <a:gd name="T32" fmla="*/ 103853 w 279"/>
                <a:gd name="T33" fmla="*/ 88060 h 204"/>
                <a:gd name="T34" fmla="*/ 102522 w 279"/>
                <a:gd name="T35" fmla="*/ 89671 h 204"/>
                <a:gd name="T36" fmla="*/ 103853 w 279"/>
                <a:gd name="T37" fmla="*/ 82154 h 204"/>
                <a:gd name="T38" fmla="*/ 105628 w 279"/>
                <a:gd name="T39" fmla="*/ 75173 h 204"/>
                <a:gd name="T40" fmla="*/ 108735 w 279"/>
                <a:gd name="T41" fmla="*/ 62823 h 204"/>
                <a:gd name="T42" fmla="*/ 112730 w 279"/>
                <a:gd name="T43" fmla="*/ 61749 h 204"/>
                <a:gd name="T44" fmla="*/ 117168 w 279"/>
                <a:gd name="T45" fmla="*/ 59065 h 204"/>
                <a:gd name="T46" fmla="*/ 123825 w 279"/>
                <a:gd name="T47" fmla="*/ 53158 h 204"/>
                <a:gd name="T48" fmla="*/ 111842 w 279"/>
                <a:gd name="T49" fmla="*/ 40271 h 204"/>
                <a:gd name="T50" fmla="*/ 100747 w 279"/>
                <a:gd name="T51" fmla="*/ 31143 h 204"/>
                <a:gd name="T52" fmla="*/ 90539 w 279"/>
                <a:gd name="T53" fmla="*/ 23626 h 204"/>
                <a:gd name="T54" fmla="*/ 82106 w 279"/>
                <a:gd name="T55" fmla="*/ 16645 h 204"/>
                <a:gd name="T56" fmla="*/ 64797 w 279"/>
                <a:gd name="T57" fmla="*/ 36513 h 204"/>
                <a:gd name="T58" fmla="*/ 35062 w 279"/>
                <a:gd name="T59" fmla="*/ 13424 h 204"/>
                <a:gd name="T60" fmla="*/ 23078 w 279"/>
                <a:gd name="T61" fmla="*/ 6443 h 204"/>
                <a:gd name="T62" fmla="*/ 20416 w 279"/>
                <a:gd name="T63" fmla="*/ 33291 h 204"/>
                <a:gd name="T64" fmla="*/ 0 w 279"/>
                <a:gd name="T65" fmla="*/ 30069 h 2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79" h="204">
                  <a:moveTo>
                    <a:pt x="0" y="56"/>
                  </a:moveTo>
                  <a:lnTo>
                    <a:pt x="33" y="87"/>
                  </a:lnTo>
                  <a:lnTo>
                    <a:pt x="46" y="123"/>
                  </a:lnTo>
                  <a:lnTo>
                    <a:pt x="59" y="142"/>
                  </a:lnTo>
                  <a:lnTo>
                    <a:pt x="59" y="173"/>
                  </a:lnTo>
                  <a:lnTo>
                    <a:pt x="59" y="179"/>
                  </a:lnTo>
                  <a:lnTo>
                    <a:pt x="80" y="188"/>
                  </a:lnTo>
                  <a:lnTo>
                    <a:pt x="102" y="196"/>
                  </a:lnTo>
                  <a:lnTo>
                    <a:pt x="112" y="199"/>
                  </a:lnTo>
                  <a:lnTo>
                    <a:pt x="122" y="202"/>
                  </a:lnTo>
                  <a:lnTo>
                    <a:pt x="130" y="203"/>
                  </a:lnTo>
                  <a:lnTo>
                    <a:pt x="139" y="204"/>
                  </a:lnTo>
                  <a:lnTo>
                    <a:pt x="142" y="203"/>
                  </a:lnTo>
                  <a:lnTo>
                    <a:pt x="146" y="201"/>
                  </a:lnTo>
                  <a:lnTo>
                    <a:pt x="148" y="198"/>
                  </a:lnTo>
                  <a:lnTo>
                    <a:pt x="151" y="194"/>
                  </a:lnTo>
                  <a:lnTo>
                    <a:pt x="156" y="183"/>
                  </a:lnTo>
                  <a:lnTo>
                    <a:pt x="160" y="172"/>
                  </a:lnTo>
                  <a:lnTo>
                    <a:pt x="165" y="160"/>
                  </a:lnTo>
                  <a:lnTo>
                    <a:pt x="172" y="149"/>
                  </a:lnTo>
                  <a:lnTo>
                    <a:pt x="176" y="145"/>
                  </a:lnTo>
                  <a:lnTo>
                    <a:pt x="181" y="141"/>
                  </a:lnTo>
                  <a:lnTo>
                    <a:pt x="186" y="138"/>
                  </a:lnTo>
                  <a:lnTo>
                    <a:pt x="192" y="136"/>
                  </a:lnTo>
                  <a:lnTo>
                    <a:pt x="201" y="137"/>
                  </a:lnTo>
                  <a:lnTo>
                    <a:pt x="209" y="138"/>
                  </a:lnTo>
                  <a:lnTo>
                    <a:pt x="215" y="140"/>
                  </a:lnTo>
                  <a:lnTo>
                    <a:pt x="220" y="142"/>
                  </a:lnTo>
                  <a:lnTo>
                    <a:pt x="225" y="145"/>
                  </a:lnTo>
                  <a:lnTo>
                    <a:pt x="228" y="148"/>
                  </a:lnTo>
                  <a:lnTo>
                    <a:pt x="230" y="151"/>
                  </a:lnTo>
                  <a:lnTo>
                    <a:pt x="231" y="154"/>
                  </a:lnTo>
                  <a:lnTo>
                    <a:pt x="234" y="160"/>
                  </a:lnTo>
                  <a:lnTo>
                    <a:pt x="234" y="164"/>
                  </a:lnTo>
                  <a:lnTo>
                    <a:pt x="232" y="167"/>
                  </a:lnTo>
                  <a:lnTo>
                    <a:pt x="231" y="167"/>
                  </a:lnTo>
                  <a:lnTo>
                    <a:pt x="232" y="160"/>
                  </a:lnTo>
                  <a:lnTo>
                    <a:pt x="234" y="153"/>
                  </a:lnTo>
                  <a:lnTo>
                    <a:pt x="236" y="147"/>
                  </a:lnTo>
                  <a:lnTo>
                    <a:pt x="238" y="140"/>
                  </a:lnTo>
                  <a:lnTo>
                    <a:pt x="243" y="127"/>
                  </a:lnTo>
                  <a:lnTo>
                    <a:pt x="245" y="117"/>
                  </a:lnTo>
                  <a:lnTo>
                    <a:pt x="250" y="117"/>
                  </a:lnTo>
                  <a:lnTo>
                    <a:pt x="254" y="115"/>
                  </a:lnTo>
                  <a:lnTo>
                    <a:pt x="260" y="113"/>
                  </a:lnTo>
                  <a:lnTo>
                    <a:pt x="264" y="110"/>
                  </a:lnTo>
                  <a:lnTo>
                    <a:pt x="272" y="104"/>
                  </a:lnTo>
                  <a:lnTo>
                    <a:pt x="279" y="99"/>
                  </a:lnTo>
                  <a:lnTo>
                    <a:pt x="265" y="87"/>
                  </a:lnTo>
                  <a:lnTo>
                    <a:pt x="252" y="75"/>
                  </a:lnTo>
                  <a:lnTo>
                    <a:pt x="239" y="66"/>
                  </a:lnTo>
                  <a:lnTo>
                    <a:pt x="227" y="58"/>
                  </a:lnTo>
                  <a:lnTo>
                    <a:pt x="215" y="51"/>
                  </a:lnTo>
                  <a:lnTo>
                    <a:pt x="204" y="44"/>
                  </a:lnTo>
                  <a:lnTo>
                    <a:pt x="194" y="38"/>
                  </a:lnTo>
                  <a:lnTo>
                    <a:pt x="185" y="31"/>
                  </a:lnTo>
                  <a:lnTo>
                    <a:pt x="172" y="31"/>
                  </a:lnTo>
                  <a:lnTo>
                    <a:pt x="146" y="68"/>
                  </a:lnTo>
                  <a:lnTo>
                    <a:pt x="112" y="50"/>
                  </a:lnTo>
                  <a:lnTo>
                    <a:pt x="79" y="25"/>
                  </a:lnTo>
                  <a:lnTo>
                    <a:pt x="33" y="0"/>
                  </a:lnTo>
                  <a:lnTo>
                    <a:pt x="52" y="12"/>
                  </a:lnTo>
                  <a:lnTo>
                    <a:pt x="72" y="74"/>
                  </a:lnTo>
                  <a:lnTo>
                    <a:pt x="46" y="62"/>
                  </a:lnTo>
                  <a:lnTo>
                    <a:pt x="19" y="50"/>
                  </a:lnTo>
                  <a:lnTo>
                    <a:pt x="0" y="5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07" name="Freeform 443">
              <a:extLst>
                <a:ext uri="{FF2B5EF4-FFF2-40B4-BE49-F238E27FC236}">
                  <a16:creationId xmlns:a16="http://schemas.microsoft.com/office/drawing/2014/main" id="{6EDA8949-85A7-CA45-ABC8-D1B05A54A0CA}"/>
                </a:ext>
              </a:extLst>
            </p:cNvPr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6293289" y="2702969"/>
              <a:ext cx="255670" cy="167529"/>
            </a:xfrm>
            <a:custGeom>
              <a:avLst/>
              <a:gdLst>
                <a:gd name="T0" fmla="*/ 108880 w 485"/>
                <a:gd name="T1" fmla="*/ 10365 h 291"/>
                <a:gd name="T2" fmla="*/ 129619 w 485"/>
                <a:gd name="T3" fmla="*/ 22803 h 291"/>
                <a:gd name="T4" fmla="*/ 160727 w 485"/>
                <a:gd name="T5" fmla="*/ 22803 h 291"/>
                <a:gd name="T6" fmla="*/ 183626 w 485"/>
                <a:gd name="T7" fmla="*/ 67891 h 291"/>
                <a:gd name="T8" fmla="*/ 209550 w 485"/>
                <a:gd name="T9" fmla="*/ 86548 h 291"/>
                <a:gd name="T10" fmla="*/ 178009 w 485"/>
                <a:gd name="T11" fmla="*/ 89658 h 291"/>
                <a:gd name="T12" fmla="*/ 187083 w 485"/>
                <a:gd name="T13" fmla="*/ 108833 h 291"/>
                <a:gd name="T14" fmla="*/ 169368 w 485"/>
                <a:gd name="T15" fmla="*/ 124899 h 291"/>
                <a:gd name="T16" fmla="*/ 166344 w 485"/>
                <a:gd name="T17" fmla="*/ 150812 h 291"/>
                <a:gd name="T18" fmla="*/ 123138 w 485"/>
                <a:gd name="T19" fmla="*/ 137856 h 291"/>
                <a:gd name="T20" fmla="*/ 74747 w 485"/>
                <a:gd name="T21" fmla="*/ 131637 h 291"/>
                <a:gd name="T22" fmla="*/ 25924 w 485"/>
                <a:gd name="T23" fmla="*/ 137856 h 291"/>
                <a:gd name="T24" fmla="*/ 6481 w 485"/>
                <a:gd name="T25" fmla="*/ 140447 h 291"/>
                <a:gd name="T26" fmla="*/ 3456 w 485"/>
                <a:gd name="T27" fmla="*/ 133191 h 291"/>
                <a:gd name="T28" fmla="*/ 1296 w 485"/>
                <a:gd name="T29" fmla="*/ 126454 h 291"/>
                <a:gd name="T30" fmla="*/ 0 w 485"/>
                <a:gd name="T31" fmla="*/ 118680 h 291"/>
                <a:gd name="T32" fmla="*/ 2160 w 485"/>
                <a:gd name="T33" fmla="*/ 113498 h 291"/>
                <a:gd name="T34" fmla="*/ 6049 w 485"/>
                <a:gd name="T35" fmla="*/ 107279 h 291"/>
                <a:gd name="T36" fmla="*/ 9937 w 485"/>
                <a:gd name="T37" fmla="*/ 97950 h 291"/>
                <a:gd name="T38" fmla="*/ 13394 w 485"/>
                <a:gd name="T39" fmla="*/ 86030 h 291"/>
                <a:gd name="T40" fmla="*/ 17715 w 485"/>
                <a:gd name="T41" fmla="*/ 71001 h 291"/>
                <a:gd name="T42" fmla="*/ 20739 w 485"/>
                <a:gd name="T43" fmla="*/ 65300 h 291"/>
                <a:gd name="T44" fmla="*/ 25924 w 485"/>
                <a:gd name="T45" fmla="*/ 61672 h 291"/>
                <a:gd name="T46" fmla="*/ 37589 w 485"/>
                <a:gd name="T47" fmla="*/ 57526 h 291"/>
                <a:gd name="T48" fmla="*/ 38454 w 485"/>
                <a:gd name="T49" fmla="*/ 54935 h 291"/>
                <a:gd name="T50" fmla="*/ 40614 w 485"/>
                <a:gd name="T51" fmla="*/ 51825 h 291"/>
                <a:gd name="T52" fmla="*/ 43638 w 485"/>
                <a:gd name="T53" fmla="*/ 49234 h 291"/>
                <a:gd name="T54" fmla="*/ 45799 w 485"/>
                <a:gd name="T55" fmla="*/ 48198 h 291"/>
                <a:gd name="T56" fmla="*/ 45799 w 485"/>
                <a:gd name="T57" fmla="*/ 39387 h 291"/>
                <a:gd name="T58" fmla="*/ 47095 w 485"/>
                <a:gd name="T59" fmla="*/ 36278 h 291"/>
                <a:gd name="T60" fmla="*/ 48823 w 485"/>
                <a:gd name="T61" fmla="*/ 34723 h 291"/>
                <a:gd name="T62" fmla="*/ 52712 w 485"/>
                <a:gd name="T63" fmla="*/ 35760 h 291"/>
                <a:gd name="T64" fmla="*/ 55304 w 485"/>
                <a:gd name="T65" fmla="*/ 35760 h 291"/>
                <a:gd name="T66" fmla="*/ 57032 w 485"/>
                <a:gd name="T67" fmla="*/ 34205 h 291"/>
                <a:gd name="T68" fmla="*/ 57896 w 485"/>
                <a:gd name="T69" fmla="*/ 29022 h 291"/>
                <a:gd name="T70" fmla="*/ 60057 w 485"/>
                <a:gd name="T71" fmla="*/ 22803 h 291"/>
                <a:gd name="T72" fmla="*/ 62217 w 485"/>
                <a:gd name="T73" fmla="*/ 20212 h 291"/>
                <a:gd name="T74" fmla="*/ 92029 w 485"/>
                <a:gd name="T75" fmla="*/ 0 h 29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85" h="291">
                  <a:moveTo>
                    <a:pt x="206" y="6"/>
                  </a:moveTo>
                  <a:lnTo>
                    <a:pt x="252" y="20"/>
                  </a:lnTo>
                  <a:lnTo>
                    <a:pt x="292" y="20"/>
                  </a:lnTo>
                  <a:lnTo>
                    <a:pt x="300" y="44"/>
                  </a:lnTo>
                  <a:lnTo>
                    <a:pt x="339" y="32"/>
                  </a:lnTo>
                  <a:lnTo>
                    <a:pt x="372" y="44"/>
                  </a:lnTo>
                  <a:lnTo>
                    <a:pt x="379" y="93"/>
                  </a:lnTo>
                  <a:lnTo>
                    <a:pt x="425" y="131"/>
                  </a:lnTo>
                  <a:lnTo>
                    <a:pt x="459" y="149"/>
                  </a:lnTo>
                  <a:lnTo>
                    <a:pt x="485" y="167"/>
                  </a:lnTo>
                  <a:lnTo>
                    <a:pt x="459" y="186"/>
                  </a:lnTo>
                  <a:lnTo>
                    <a:pt x="412" y="173"/>
                  </a:lnTo>
                  <a:lnTo>
                    <a:pt x="418" y="198"/>
                  </a:lnTo>
                  <a:lnTo>
                    <a:pt x="433" y="210"/>
                  </a:lnTo>
                  <a:lnTo>
                    <a:pt x="433" y="241"/>
                  </a:lnTo>
                  <a:lnTo>
                    <a:pt x="392" y="241"/>
                  </a:lnTo>
                  <a:lnTo>
                    <a:pt x="385" y="266"/>
                  </a:lnTo>
                  <a:lnTo>
                    <a:pt x="385" y="291"/>
                  </a:lnTo>
                  <a:lnTo>
                    <a:pt x="339" y="278"/>
                  </a:lnTo>
                  <a:lnTo>
                    <a:pt x="285" y="266"/>
                  </a:lnTo>
                  <a:lnTo>
                    <a:pt x="239" y="272"/>
                  </a:lnTo>
                  <a:lnTo>
                    <a:pt x="173" y="254"/>
                  </a:lnTo>
                  <a:lnTo>
                    <a:pt x="113" y="254"/>
                  </a:lnTo>
                  <a:lnTo>
                    <a:pt x="60" y="266"/>
                  </a:lnTo>
                  <a:lnTo>
                    <a:pt x="20" y="278"/>
                  </a:lnTo>
                  <a:lnTo>
                    <a:pt x="15" y="271"/>
                  </a:lnTo>
                  <a:lnTo>
                    <a:pt x="11" y="264"/>
                  </a:lnTo>
                  <a:lnTo>
                    <a:pt x="8" y="257"/>
                  </a:lnTo>
                  <a:lnTo>
                    <a:pt x="5" y="251"/>
                  </a:lnTo>
                  <a:lnTo>
                    <a:pt x="3" y="244"/>
                  </a:lnTo>
                  <a:lnTo>
                    <a:pt x="1" y="237"/>
                  </a:lnTo>
                  <a:lnTo>
                    <a:pt x="0" y="229"/>
                  </a:lnTo>
                  <a:lnTo>
                    <a:pt x="0" y="222"/>
                  </a:lnTo>
                  <a:lnTo>
                    <a:pt x="5" y="219"/>
                  </a:lnTo>
                  <a:lnTo>
                    <a:pt x="10" y="214"/>
                  </a:lnTo>
                  <a:lnTo>
                    <a:pt x="14" y="207"/>
                  </a:lnTo>
                  <a:lnTo>
                    <a:pt x="20" y="198"/>
                  </a:lnTo>
                  <a:lnTo>
                    <a:pt x="23" y="189"/>
                  </a:lnTo>
                  <a:lnTo>
                    <a:pt x="27" y="178"/>
                  </a:lnTo>
                  <a:lnTo>
                    <a:pt x="31" y="166"/>
                  </a:lnTo>
                  <a:lnTo>
                    <a:pt x="33" y="155"/>
                  </a:lnTo>
                  <a:lnTo>
                    <a:pt x="41" y="137"/>
                  </a:lnTo>
                  <a:lnTo>
                    <a:pt x="44" y="131"/>
                  </a:lnTo>
                  <a:lnTo>
                    <a:pt x="48" y="126"/>
                  </a:lnTo>
                  <a:lnTo>
                    <a:pt x="54" y="123"/>
                  </a:lnTo>
                  <a:lnTo>
                    <a:pt x="60" y="119"/>
                  </a:lnTo>
                  <a:lnTo>
                    <a:pt x="75" y="115"/>
                  </a:lnTo>
                  <a:lnTo>
                    <a:pt x="87" y="111"/>
                  </a:lnTo>
                  <a:lnTo>
                    <a:pt x="87" y="109"/>
                  </a:lnTo>
                  <a:lnTo>
                    <a:pt x="89" y="106"/>
                  </a:lnTo>
                  <a:lnTo>
                    <a:pt x="91" y="103"/>
                  </a:lnTo>
                  <a:lnTo>
                    <a:pt x="94" y="100"/>
                  </a:lnTo>
                  <a:lnTo>
                    <a:pt x="98" y="97"/>
                  </a:lnTo>
                  <a:lnTo>
                    <a:pt x="101" y="95"/>
                  </a:lnTo>
                  <a:lnTo>
                    <a:pt x="103" y="94"/>
                  </a:lnTo>
                  <a:lnTo>
                    <a:pt x="106" y="93"/>
                  </a:lnTo>
                  <a:lnTo>
                    <a:pt x="106" y="81"/>
                  </a:lnTo>
                  <a:lnTo>
                    <a:pt x="106" y="76"/>
                  </a:lnTo>
                  <a:lnTo>
                    <a:pt x="107" y="72"/>
                  </a:lnTo>
                  <a:lnTo>
                    <a:pt x="109" y="70"/>
                  </a:lnTo>
                  <a:lnTo>
                    <a:pt x="110" y="68"/>
                  </a:lnTo>
                  <a:lnTo>
                    <a:pt x="113" y="67"/>
                  </a:lnTo>
                  <a:lnTo>
                    <a:pt x="117" y="68"/>
                  </a:lnTo>
                  <a:lnTo>
                    <a:pt x="122" y="69"/>
                  </a:lnTo>
                  <a:lnTo>
                    <a:pt x="126" y="69"/>
                  </a:lnTo>
                  <a:lnTo>
                    <a:pt x="128" y="69"/>
                  </a:lnTo>
                  <a:lnTo>
                    <a:pt x="129" y="68"/>
                  </a:lnTo>
                  <a:lnTo>
                    <a:pt x="132" y="66"/>
                  </a:lnTo>
                  <a:lnTo>
                    <a:pt x="133" y="62"/>
                  </a:lnTo>
                  <a:lnTo>
                    <a:pt x="134" y="56"/>
                  </a:lnTo>
                  <a:lnTo>
                    <a:pt x="137" y="48"/>
                  </a:lnTo>
                  <a:lnTo>
                    <a:pt x="139" y="44"/>
                  </a:lnTo>
                  <a:lnTo>
                    <a:pt x="142" y="41"/>
                  </a:lnTo>
                  <a:lnTo>
                    <a:pt x="144" y="39"/>
                  </a:lnTo>
                  <a:lnTo>
                    <a:pt x="146" y="38"/>
                  </a:lnTo>
                  <a:lnTo>
                    <a:pt x="213" y="0"/>
                  </a:lnTo>
                  <a:lnTo>
                    <a:pt x="206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08" name="Freeform 453">
              <a:extLst>
                <a:ext uri="{FF2B5EF4-FFF2-40B4-BE49-F238E27FC236}">
                  <a16:creationId xmlns:a16="http://schemas.microsoft.com/office/drawing/2014/main" id="{8878272A-0DEC-F743-AE95-A86A5B41C11C}"/>
                </a:ext>
              </a:extLst>
            </p:cNvPr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6000819" y="2874025"/>
              <a:ext cx="205309" cy="86411"/>
            </a:xfrm>
            <a:custGeom>
              <a:avLst/>
              <a:gdLst>
                <a:gd name="T0" fmla="*/ 166499 w 379"/>
                <a:gd name="T1" fmla="*/ 49742 h 147"/>
                <a:gd name="T2" fmla="*/ 159839 w 379"/>
                <a:gd name="T3" fmla="*/ 53446 h 147"/>
                <a:gd name="T4" fmla="*/ 157175 w 379"/>
                <a:gd name="T5" fmla="*/ 57150 h 147"/>
                <a:gd name="T6" fmla="*/ 154067 w 379"/>
                <a:gd name="T7" fmla="*/ 61913 h 147"/>
                <a:gd name="T8" fmla="*/ 147851 w 379"/>
                <a:gd name="T9" fmla="*/ 67205 h 147"/>
                <a:gd name="T10" fmla="*/ 142079 w 379"/>
                <a:gd name="T11" fmla="*/ 69321 h 147"/>
                <a:gd name="T12" fmla="*/ 138083 w 379"/>
                <a:gd name="T13" fmla="*/ 69850 h 147"/>
                <a:gd name="T14" fmla="*/ 133643 w 379"/>
                <a:gd name="T15" fmla="*/ 68792 h 147"/>
                <a:gd name="T16" fmla="*/ 129203 w 379"/>
                <a:gd name="T17" fmla="*/ 66675 h 147"/>
                <a:gd name="T18" fmla="*/ 124763 w 379"/>
                <a:gd name="T19" fmla="*/ 62971 h 147"/>
                <a:gd name="T20" fmla="*/ 122099 w 379"/>
                <a:gd name="T21" fmla="*/ 61384 h 147"/>
                <a:gd name="T22" fmla="*/ 119435 w 379"/>
                <a:gd name="T23" fmla="*/ 62442 h 147"/>
                <a:gd name="T24" fmla="*/ 118547 w 379"/>
                <a:gd name="T25" fmla="*/ 65088 h 147"/>
                <a:gd name="T26" fmla="*/ 118103 w 379"/>
                <a:gd name="T27" fmla="*/ 74084 h 147"/>
                <a:gd name="T28" fmla="*/ 114107 w 379"/>
                <a:gd name="T29" fmla="*/ 76730 h 147"/>
                <a:gd name="T30" fmla="*/ 108335 w 379"/>
                <a:gd name="T31" fmla="*/ 74084 h 147"/>
                <a:gd name="T32" fmla="*/ 101675 w 379"/>
                <a:gd name="T33" fmla="*/ 69321 h 147"/>
                <a:gd name="T34" fmla="*/ 50172 w 379"/>
                <a:gd name="T35" fmla="*/ 74613 h 147"/>
                <a:gd name="T36" fmla="*/ 35520 w 379"/>
                <a:gd name="T37" fmla="*/ 65617 h 147"/>
                <a:gd name="T38" fmla="*/ 25752 w 379"/>
                <a:gd name="T39" fmla="*/ 57680 h 147"/>
                <a:gd name="T40" fmla="*/ 19980 w 379"/>
                <a:gd name="T41" fmla="*/ 49742 h 147"/>
                <a:gd name="T42" fmla="*/ 16428 w 379"/>
                <a:gd name="T43" fmla="*/ 43392 h 147"/>
                <a:gd name="T44" fmla="*/ 11544 w 379"/>
                <a:gd name="T45" fmla="*/ 31221 h 147"/>
                <a:gd name="T46" fmla="*/ 7104 w 379"/>
                <a:gd name="T47" fmla="*/ 25400 h 147"/>
                <a:gd name="T48" fmla="*/ 0 w 379"/>
                <a:gd name="T49" fmla="*/ 19050 h 147"/>
                <a:gd name="T50" fmla="*/ 12876 w 379"/>
                <a:gd name="T51" fmla="*/ 21167 h 147"/>
                <a:gd name="T52" fmla="*/ 23088 w 379"/>
                <a:gd name="T53" fmla="*/ 20108 h 147"/>
                <a:gd name="T54" fmla="*/ 31968 w 379"/>
                <a:gd name="T55" fmla="*/ 17463 h 147"/>
                <a:gd name="T56" fmla="*/ 38628 w 379"/>
                <a:gd name="T57" fmla="*/ 13229 h 147"/>
                <a:gd name="T58" fmla="*/ 52836 w 379"/>
                <a:gd name="T59" fmla="*/ 4233 h 147"/>
                <a:gd name="T60" fmla="*/ 61272 w 379"/>
                <a:gd name="T61" fmla="*/ 1058 h 147"/>
                <a:gd name="T62" fmla="*/ 70596 w 379"/>
                <a:gd name="T63" fmla="*/ 0 h 147"/>
                <a:gd name="T64" fmla="*/ 88799 w 379"/>
                <a:gd name="T65" fmla="*/ 12171 h 147"/>
                <a:gd name="T66" fmla="*/ 108335 w 379"/>
                <a:gd name="T67" fmla="*/ 23813 h 147"/>
                <a:gd name="T68" fmla="*/ 129647 w 379"/>
                <a:gd name="T69" fmla="*/ 35454 h 147"/>
                <a:gd name="T70" fmla="*/ 147851 w 379"/>
                <a:gd name="T71" fmla="*/ 42334 h 147"/>
                <a:gd name="T72" fmla="*/ 157175 w 379"/>
                <a:gd name="T73" fmla="*/ 45509 h 147"/>
                <a:gd name="T74" fmla="*/ 168275 w 379"/>
                <a:gd name="T75" fmla="*/ 48684 h 14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79" h="147">
                  <a:moveTo>
                    <a:pt x="379" y="92"/>
                  </a:moveTo>
                  <a:lnTo>
                    <a:pt x="375" y="94"/>
                  </a:lnTo>
                  <a:lnTo>
                    <a:pt x="366" y="98"/>
                  </a:lnTo>
                  <a:lnTo>
                    <a:pt x="360" y="101"/>
                  </a:lnTo>
                  <a:lnTo>
                    <a:pt x="357" y="105"/>
                  </a:lnTo>
                  <a:lnTo>
                    <a:pt x="354" y="108"/>
                  </a:lnTo>
                  <a:lnTo>
                    <a:pt x="353" y="111"/>
                  </a:lnTo>
                  <a:lnTo>
                    <a:pt x="347" y="117"/>
                  </a:lnTo>
                  <a:lnTo>
                    <a:pt x="341" y="123"/>
                  </a:lnTo>
                  <a:lnTo>
                    <a:pt x="333" y="127"/>
                  </a:lnTo>
                  <a:lnTo>
                    <a:pt x="324" y="130"/>
                  </a:lnTo>
                  <a:lnTo>
                    <a:pt x="320" y="131"/>
                  </a:lnTo>
                  <a:lnTo>
                    <a:pt x="315" y="132"/>
                  </a:lnTo>
                  <a:lnTo>
                    <a:pt x="311" y="132"/>
                  </a:lnTo>
                  <a:lnTo>
                    <a:pt x="306" y="131"/>
                  </a:lnTo>
                  <a:lnTo>
                    <a:pt x="301" y="130"/>
                  </a:lnTo>
                  <a:lnTo>
                    <a:pt x="296" y="128"/>
                  </a:lnTo>
                  <a:lnTo>
                    <a:pt x="291" y="126"/>
                  </a:lnTo>
                  <a:lnTo>
                    <a:pt x="286" y="123"/>
                  </a:lnTo>
                  <a:lnTo>
                    <a:pt x="281" y="119"/>
                  </a:lnTo>
                  <a:lnTo>
                    <a:pt x="277" y="117"/>
                  </a:lnTo>
                  <a:lnTo>
                    <a:pt x="275" y="116"/>
                  </a:lnTo>
                  <a:lnTo>
                    <a:pt x="271" y="116"/>
                  </a:lnTo>
                  <a:lnTo>
                    <a:pt x="269" y="118"/>
                  </a:lnTo>
                  <a:lnTo>
                    <a:pt x="268" y="120"/>
                  </a:lnTo>
                  <a:lnTo>
                    <a:pt x="267" y="123"/>
                  </a:lnTo>
                  <a:lnTo>
                    <a:pt x="266" y="126"/>
                  </a:lnTo>
                  <a:lnTo>
                    <a:pt x="266" y="140"/>
                  </a:lnTo>
                  <a:lnTo>
                    <a:pt x="266" y="147"/>
                  </a:lnTo>
                  <a:lnTo>
                    <a:pt x="257" y="145"/>
                  </a:lnTo>
                  <a:lnTo>
                    <a:pt x="251" y="143"/>
                  </a:lnTo>
                  <a:lnTo>
                    <a:pt x="244" y="140"/>
                  </a:lnTo>
                  <a:lnTo>
                    <a:pt x="240" y="137"/>
                  </a:lnTo>
                  <a:lnTo>
                    <a:pt x="229" y="131"/>
                  </a:lnTo>
                  <a:lnTo>
                    <a:pt x="213" y="123"/>
                  </a:lnTo>
                  <a:lnTo>
                    <a:pt x="113" y="141"/>
                  </a:lnTo>
                  <a:lnTo>
                    <a:pt x="95" y="132"/>
                  </a:lnTo>
                  <a:lnTo>
                    <a:pt x="80" y="124"/>
                  </a:lnTo>
                  <a:lnTo>
                    <a:pt x="68" y="116"/>
                  </a:lnTo>
                  <a:lnTo>
                    <a:pt x="58" y="109"/>
                  </a:lnTo>
                  <a:lnTo>
                    <a:pt x="51" y="101"/>
                  </a:lnTo>
                  <a:lnTo>
                    <a:pt x="45" y="94"/>
                  </a:lnTo>
                  <a:lnTo>
                    <a:pt x="40" y="88"/>
                  </a:lnTo>
                  <a:lnTo>
                    <a:pt x="37" y="82"/>
                  </a:lnTo>
                  <a:lnTo>
                    <a:pt x="31" y="70"/>
                  </a:lnTo>
                  <a:lnTo>
                    <a:pt x="26" y="59"/>
                  </a:lnTo>
                  <a:lnTo>
                    <a:pt x="21" y="54"/>
                  </a:lnTo>
                  <a:lnTo>
                    <a:pt x="16" y="48"/>
                  </a:lnTo>
                  <a:lnTo>
                    <a:pt x="9" y="42"/>
                  </a:lnTo>
                  <a:lnTo>
                    <a:pt x="0" y="36"/>
                  </a:lnTo>
                  <a:lnTo>
                    <a:pt x="16" y="39"/>
                  </a:lnTo>
                  <a:lnTo>
                    <a:pt x="29" y="40"/>
                  </a:lnTo>
                  <a:lnTo>
                    <a:pt x="41" y="40"/>
                  </a:lnTo>
                  <a:lnTo>
                    <a:pt x="52" y="38"/>
                  </a:lnTo>
                  <a:lnTo>
                    <a:pt x="62" y="36"/>
                  </a:lnTo>
                  <a:lnTo>
                    <a:pt x="72" y="33"/>
                  </a:lnTo>
                  <a:lnTo>
                    <a:pt x="79" y="29"/>
                  </a:lnTo>
                  <a:lnTo>
                    <a:pt x="87" y="25"/>
                  </a:lnTo>
                  <a:lnTo>
                    <a:pt x="102" y="16"/>
                  </a:lnTo>
                  <a:lnTo>
                    <a:pt x="119" y="8"/>
                  </a:lnTo>
                  <a:lnTo>
                    <a:pt x="128" y="5"/>
                  </a:lnTo>
                  <a:lnTo>
                    <a:pt x="138" y="2"/>
                  </a:lnTo>
                  <a:lnTo>
                    <a:pt x="149" y="1"/>
                  </a:lnTo>
                  <a:lnTo>
                    <a:pt x="159" y="0"/>
                  </a:lnTo>
                  <a:lnTo>
                    <a:pt x="179" y="11"/>
                  </a:lnTo>
                  <a:lnTo>
                    <a:pt x="200" y="23"/>
                  </a:lnTo>
                  <a:lnTo>
                    <a:pt x="222" y="34"/>
                  </a:lnTo>
                  <a:lnTo>
                    <a:pt x="244" y="45"/>
                  </a:lnTo>
                  <a:lnTo>
                    <a:pt x="278" y="61"/>
                  </a:lnTo>
                  <a:lnTo>
                    <a:pt x="292" y="67"/>
                  </a:lnTo>
                  <a:lnTo>
                    <a:pt x="314" y="73"/>
                  </a:lnTo>
                  <a:lnTo>
                    <a:pt x="333" y="80"/>
                  </a:lnTo>
                  <a:lnTo>
                    <a:pt x="343" y="83"/>
                  </a:lnTo>
                  <a:lnTo>
                    <a:pt x="354" y="86"/>
                  </a:lnTo>
                  <a:lnTo>
                    <a:pt x="365" y="89"/>
                  </a:lnTo>
                  <a:lnTo>
                    <a:pt x="379" y="9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09" name="Freeform 454">
              <a:extLst>
                <a:ext uri="{FF2B5EF4-FFF2-40B4-BE49-F238E27FC236}">
                  <a16:creationId xmlns:a16="http://schemas.microsoft.com/office/drawing/2014/main" id="{56B2F0B6-020F-9A40-8C68-6F46B364BC20}"/>
                </a:ext>
              </a:extLst>
            </p:cNvPr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5956271" y="2713550"/>
              <a:ext cx="36800" cy="67012"/>
            </a:xfrm>
            <a:custGeom>
              <a:avLst/>
              <a:gdLst>
                <a:gd name="T0" fmla="*/ 0 w 61"/>
                <a:gd name="T1" fmla="*/ 0 h 67"/>
                <a:gd name="T2" fmla="*/ 0 w 61"/>
                <a:gd name="T3" fmla="*/ 8103 h 67"/>
                <a:gd name="T4" fmla="*/ 0 w 61"/>
                <a:gd name="T5" fmla="*/ 16207 h 67"/>
                <a:gd name="T6" fmla="*/ 494 w 61"/>
                <a:gd name="T7" fmla="*/ 21609 h 67"/>
                <a:gd name="T8" fmla="*/ 989 w 61"/>
                <a:gd name="T9" fmla="*/ 27011 h 67"/>
                <a:gd name="T10" fmla="*/ 1483 w 61"/>
                <a:gd name="T11" fmla="*/ 32413 h 67"/>
                <a:gd name="T12" fmla="*/ 2967 w 61"/>
                <a:gd name="T13" fmla="*/ 37816 h 67"/>
                <a:gd name="T14" fmla="*/ 5934 w 61"/>
                <a:gd name="T15" fmla="*/ 49521 h 67"/>
                <a:gd name="T16" fmla="*/ 10384 w 61"/>
                <a:gd name="T17" fmla="*/ 60325 h 67"/>
                <a:gd name="T18" fmla="*/ 13845 w 61"/>
                <a:gd name="T19" fmla="*/ 58524 h 67"/>
                <a:gd name="T20" fmla="*/ 17306 w 61"/>
                <a:gd name="T21" fmla="*/ 54923 h 67"/>
                <a:gd name="T22" fmla="*/ 20767 w 61"/>
                <a:gd name="T23" fmla="*/ 52222 h 67"/>
                <a:gd name="T24" fmla="*/ 23734 w 61"/>
                <a:gd name="T25" fmla="*/ 47720 h 67"/>
                <a:gd name="T26" fmla="*/ 26206 w 61"/>
                <a:gd name="T27" fmla="*/ 42318 h 67"/>
                <a:gd name="T28" fmla="*/ 28184 w 61"/>
                <a:gd name="T29" fmla="*/ 36015 h 67"/>
                <a:gd name="T30" fmla="*/ 29173 w 61"/>
                <a:gd name="T31" fmla="*/ 28812 h 67"/>
                <a:gd name="T32" fmla="*/ 30162 w 61"/>
                <a:gd name="T33" fmla="*/ 21609 h 67"/>
                <a:gd name="T34" fmla="*/ 26206 w 61"/>
                <a:gd name="T35" fmla="*/ 12605 h 67"/>
                <a:gd name="T36" fmla="*/ 20273 w 61"/>
                <a:gd name="T37" fmla="*/ 0 h 67"/>
                <a:gd name="T38" fmla="*/ 13845 w 61"/>
                <a:gd name="T39" fmla="*/ 2701 h 67"/>
                <a:gd name="T40" fmla="*/ 8900 w 61"/>
                <a:gd name="T41" fmla="*/ 3601 h 67"/>
                <a:gd name="T42" fmla="*/ 6428 w 61"/>
                <a:gd name="T43" fmla="*/ 3601 h 67"/>
                <a:gd name="T44" fmla="*/ 4945 w 61"/>
                <a:gd name="T45" fmla="*/ 2701 h 67"/>
                <a:gd name="T46" fmla="*/ 2967 w 61"/>
                <a:gd name="T47" fmla="*/ 1801 h 67"/>
                <a:gd name="T48" fmla="*/ 0 w 61"/>
                <a:gd name="T49" fmla="*/ 0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1" h="67">
                  <a:moveTo>
                    <a:pt x="0" y="0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1" y="24"/>
                  </a:lnTo>
                  <a:lnTo>
                    <a:pt x="2" y="30"/>
                  </a:lnTo>
                  <a:lnTo>
                    <a:pt x="3" y="36"/>
                  </a:lnTo>
                  <a:lnTo>
                    <a:pt x="6" y="42"/>
                  </a:lnTo>
                  <a:lnTo>
                    <a:pt x="12" y="55"/>
                  </a:lnTo>
                  <a:lnTo>
                    <a:pt x="21" y="67"/>
                  </a:lnTo>
                  <a:lnTo>
                    <a:pt x="28" y="65"/>
                  </a:lnTo>
                  <a:lnTo>
                    <a:pt x="35" y="61"/>
                  </a:lnTo>
                  <a:lnTo>
                    <a:pt x="42" y="58"/>
                  </a:lnTo>
                  <a:lnTo>
                    <a:pt x="48" y="53"/>
                  </a:lnTo>
                  <a:lnTo>
                    <a:pt x="53" y="47"/>
                  </a:lnTo>
                  <a:lnTo>
                    <a:pt x="57" y="40"/>
                  </a:lnTo>
                  <a:lnTo>
                    <a:pt x="59" y="32"/>
                  </a:lnTo>
                  <a:lnTo>
                    <a:pt x="61" y="24"/>
                  </a:lnTo>
                  <a:lnTo>
                    <a:pt x="53" y="14"/>
                  </a:lnTo>
                  <a:lnTo>
                    <a:pt x="41" y="0"/>
                  </a:lnTo>
                  <a:lnTo>
                    <a:pt x="28" y="3"/>
                  </a:lnTo>
                  <a:lnTo>
                    <a:pt x="18" y="4"/>
                  </a:lnTo>
                  <a:lnTo>
                    <a:pt x="13" y="4"/>
                  </a:lnTo>
                  <a:lnTo>
                    <a:pt x="10" y="3"/>
                  </a:lnTo>
                  <a:lnTo>
                    <a:pt x="6" y="2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10" name="Freeform 455">
              <a:extLst>
                <a:ext uri="{FF2B5EF4-FFF2-40B4-BE49-F238E27FC236}">
                  <a16:creationId xmlns:a16="http://schemas.microsoft.com/office/drawing/2014/main" id="{E44D38FF-AA95-724C-A16C-A203FDD8BE66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5921406" y="2718839"/>
              <a:ext cx="30990" cy="65249"/>
            </a:xfrm>
            <a:custGeom>
              <a:avLst/>
              <a:gdLst>
                <a:gd name="T0" fmla="*/ 0 w 60"/>
                <a:gd name="T1" fmla="*/ 6408 h 55"/>
                <a:gd name="T2" fmla="*/ 0 w 60"/>
                <a:gd name="T3" fmla="*/ 25631 h 55"/>
                <a:gd name="T4" fmla="*/ 2117 w 60"/>
                <a:gd name="T5" fmla="*/ 34175 h 55"/>
                <a:gd name="T6" fmla="*/ 4233 w 60"/>
                <a:gd name="T7" fmla="*/ 42719 h 55"/>
                <a:gd name="T8" fmla="*/ 6773 w 60"/>
                <a:gd name="T9" fmla="*/ 48058 h 55"/>
                <a:gd name="T10" fmla="*/ 8890 w 60"/>
                <a:gd name="T11" fmla="*/ 52330 h 55"/>
                <a:gd name="T12" fmla="*/ 11430 w 60"/>
                <a:gd name="T13" fmla="*/ 55534 h 55"/>
                <a:gd name="T14" fmla="*/ 13970 w 60"/>
                <a:gd name="T15" fmla="*/ 57670 h 55"/>
                <a:gd name="T16" fmla="*/ 16933 w 60"/>
                <a:gd name="T17" fmla="*/ 58738 h 55"/>
                <a:gd name="T18" fmla="*/ 19473 w 60"/>
                <a:gd name="T19" fmla="*/ 58738 h 55"/>
                <a:gd name="T20" fmla="*/ 22437 w 60"/>
                <a:gd name="T21" fmla="*/ 55534 h 55"/>
                <a:gd name="T22" fmla="*/ 25400 w 60"/>
                <a:gd name="T23" fmla="*/ 52330 h 55"/>
                <a:gd name="T24" fmla="*/ 21167 w 60"/>
                <a:gd name="T25" fmla="*/ 36311 h 55"/>
                <a:gd name="T26" fmla="*/ 17780 w 60"/>
                <a:gd name="T27" fmla="*/ 23495 h 55"/>
                <a:gd name="T28" fmla="*/ 16510 w 60"/>
                <a:gd name="T29" fmla="*/ 18155 h 55"/>
                <a:gd name="T30" fmla="*/ 14817 w 60"/>
                <a:gd name="T31" fmla="*/ 12816 h 55"/>
                <a:gd name="T32" fmla="*/ 14393 w 60"/>
                <a:gd name="T33" fmla="*/ 6408 h 55"/>
                <a:gd name="T34" fmla="*/ 13970 w 60"/>
                <a:gd name="T35" fmla="*/ 0 h 55"/>
                <a:gd name="T36" fmla="*/ 9737 w 60"/>
                <a:gd name="T37" fmla="*/ 1068 h 55"/>
                <a:gd name="T38" fmla="*/ 6350 w 60"/>
                <a:gd name="T39" fmla="*/ 3204 h 55"/>
                <a:gd name="T40" fmla="*/ 2963 w 60"/>
                <a:gd name="T41" fmla="*/ 5340 h 55"/>
                <a:gd name="T42" fmla="*/ 0 w 60"/>
                <a:gd name="T43" fmla="*/ 6408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0" h="55">
                  <a:moveTo>
                    <a:pt x="0" y="6"/>
                  </a:moveTo>
                  <a:lnTo>
                    <a:pt x="0" y="24"/>
                  </a:lnTo>
                  <a:lnTo>
                    <a:pt x="5" y="32"/>
                  </a:lnTo>
                  <a:lnTo>
                    <a:pt x="10" y="40"/>
                  </a:lnTo>
                  <a:lnTo>
                    <a:pt x="16" y="45"/>
                  </a:lnTo>
                  <a:lnTo>
                    <a:pt x="21" y="49"/>
                  </a:lnTo>
                  <a:lnTo>
                    <a:pt x="27" y="52"/>
                  </a:lnTo>
                  <a:lnTo>
                    <a:pt x="33" y="54"/>
                  </a:lnTo>
                  <a:lnTo>
                    <a:pt x="40" y="55"/>
                  </a:lnTo>
                  <a:lnTo>
                    <a:pt x="46" y="55"/>
                  </a:lnTo>
                  <a:lnTo>
                    <a:pt x="53" y="52"/>
                  </a:lnTo>
                  <a:lnTo>
                    <a:pt x="60" y="49"/>
                  </a:lnTo>
                  <a:lnTo>
                    <a:pt x="50" y="34"/>
                  </a:lnTo>
                  <a:lnTo>
                    <a:pt x="42" y="22"/>
                  </a:lnTo>
                  <a:lnTo>
                    <a:pt x="39" y="17"/>
                  </a:lnTo>
                  <a:lnTo>
                    <a:pt x="35" y="12"/>
                  </a:lnTo>
                  <a:lnTo>
                    <a:pt x="34" y="6"/>
                  </a:lnTo>
                  <a:lnTo>
                    <a:pt x="33" y="0"/>
                  </a:lnTo>
                  <a:lnTo>
                    <a:pt x="23" y="1"/>
                  </a:lnTo>
                  <a:lnTo>
                    <a:pt x="15" y="3"/>
                  </a:lnTo>
                  <a:lnTo>
                    <a:pt x="7" y="5"/>
                  </a:lnTo>
                  <a:lnTo>
                    <a:pt x="0" y="6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11" name="Freeform 456">
              <a:extLst>
                <a:ext uri="{FF2B5EF4-FFF2-40B4-BE49-F238E27FC236}">
                  <a16:creationId xmlns:a16="http://schemas.microsoft.com/office/drawing/2014/main" id="{E3F112D9-7059-F543-A6CB-9E36694BF813}"/>
                </a:ext>
              </a:extLst>
            </p:cNvPr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5884605" y="2658881"/>
              <a:ext cx="63917" cy="86411"/>
            </a:xfrm>
            <a:custGeom>
              <a:avLst/>
              <a:gdLst>
                <a:gd name="T0" fmla="*/ 32306 w 120"/>
                <a:gd name="T1" fmla="*/ 67802 h 148"/>
                <a:gd name="T2" fmla="*/ 30560 w 120"/>
                <a:gd name="T3" fmla="*/ 68853 h 148"/>
                <a:gd name="T4" fmla="*/ 29250 w 120"/>
                <a:gd name="T5" fmla="*/ 69378 h 148"/>
                <a:gd name="T6" fmla="*/ 27940 w 120"/>
                <a:gd name="T7" fmla="*/ 69904 h 148"/>
                <a:gd name="T8" fmla="*/ 26194 w 120"/>
                <a:gd name="T9" fmla="*/ 69904 h 148"/>
                <a:gd name="T10" fmla="*/ 24448 w 120"/>
                <a:gd name="T11" fmla="*/ 69904 h 148"/>
                <a:gd name="T12" fmla="*/ 23138 w 120"/>
                <a:gd name="T13" fmla="*/ 69378 h 148"/>
                <a:gd name="T14" fmla="*/ 21828 w 120"/>
                <a:gd name="T15" fmla="*/ 68853 h 148"/>
                <a:gd name="T16" fmla="*/ 20519 w 120"/>
                <a:gd name="T17" fmla="*/ 67802 h 148"/>
                <a:gd name="T18" fmla="*/ 17899 w 120"/>
                <a:gd name="T19" fmla="*/ 67276 h 148"/>
                <a:gd name="T20" fmla="*/ 14843 w 120"/>
                <a:gd name="T21" fmla="*/ 65699 h 148"/>
                <a:gd name="T22" fmla="*/ 11351 w 120"/>
                <a:gd name="T23" fmla="*/ 63071 h 148"/>
                <a:gd name="T24" fmla="*/ 8295 w 120"/>
                <a:gd name="T25" fmla="*/ 60443 h 148"/>
                <a:gd name="T26" fmla="*/ 4802 w 120"/>
                <a:gd name="T27" fmla="*/ 56764 h 148"/>
                <a:gd name="T28" fmla="*/ 2619 w 120"/>
                <a:gd name="T29" fmla="*/ 53085 h 148"/>
                <a:gd name="T30" fmla="*/ 1310 w 120"/>
                <a:gd name="T31" fmla="*/ 50983 h 148"/>
                <a:gd name="T32" fmla="*/ 873 w 120"/>
                <a:gd name="T33" fmla="*/ 49406 h 148"/>
                <a:gd name="T34" fmla="*/ 437 w 120"/>
                <a:gd name="T35" fmla="*/ 47304 h 148"/>
                <a:gd name="T36" fmla="*/ 0 w 120"/>
                <a:gd name="T37" fmla="*/ 45727 h 148"/>
                <a:gd name="T38" fmla="*/ 873 w 120"/>
                <a:gd name="T39" fmla="*/ 38368 h 148"/>
                <a:gd name="T40" fmla="*/ 3493 w 120"/>
                <a:gd name="T41" fmla="*/ 28908 h 148"/>
                <a:gd name="T42" fmla="*/ 6112 w 120"/>
                <a:gd name="T43" fmla="*/ 18396 h 148"/>
                <a:gd name="T44" fmla="*/ 8731 w 120"/>
                <a:gd name="T45" fmla="*/ 9461 h 148"/>
                <a:gd name="T46" fmla="*/ 13970 w 120"/>
                <a:gd name="T47" fmla="*/ 8935 h 148"/>
                <a:gd name="T48" fmla="*/ 18336 w 120"/>
                <a:gd name="T49" fmla="*/ 8410 h 148"/>
                <a:gd name="T50" fmla="*/ 22265 w 120"/>
                <a:gd name="T51" fmla="*/ 7358 h 148"/>
                <a:gd name="T52" fmla="*/ 25321 w 120"/>
                <a:gd name="T53" fmla="*/ 5782 h 148"/>
                <a:gd name="T54" fmla="*/ 30560 w 120"/>
                <a:gd name="T55" fmla="*/ 2628 h 148"/>
                <a:gd name="T56" fmla="*/ 34925 w 120"/>
                <a:gd name="T57" fmla="*/ 0 h 148"/>
                <a:gd name="T58" fmla="*/ 37108 w 120"/>
                <a:gd name="T59" fmla="*/ 1051 h 148"/>
                <a:gd name="T60" fmla="*/ 40601 w 120"/>
                <a:gd name="T61" fmla="*/ 3679 h 148"/>
                <a:gd name="T62" fmla="*/ 42784 w 120"/>
                <a:gd name="T63" fmla="*/ 5256 h 148"/>
                <a:gd name="T64" fmla="*/ 44530 w 120"/>
                <a:gd name="T65" fmla="*/ 6833 h 148"/>
                <a:gd name="T66" fmla="*/ 46276 w 120"/>
                <a:gd name="T67" fmla="*/ 8410 h 148"/>
                <a:gd name="T68" fmla="*/ 46713 w 120"/>
                <a:gd name="T69" fmla="*/ 9461 h 148"/>
                <a:gd name="T70" fmla="*/ 43657 w 120"/>
                <a:gd name="T71" fmla="*/ 14717 h 148"/>
                <a:gd name="T72" fmla="*/ 40601 w 120"/>
                <a:gd name="T73" fmla="*/ 19447 h 148"/>
                <a:gd name="T74" fmla="*/ 41474 w 120"/>
                <a:gd name="T75" fmla="*/ 22075 h 148"/>
                <a:gd name="T76" fmla="*/ 42784 w 120"/>
                <a:gd name="T77" fmla="*/ 25754 h 148"/>
                <a:gd name="T78" fmla="*/ 44530 w 120"/>
                <a:gd name="T79" fmla="*/ 29433 h 148"/>
                <a:gd name="T80" fmla="*/ 46713 w 120"/>
                <a:gd name="T81" fmla="*/ 33112 h 148"/>
                <a:gd name="T82" fmla="*/ 50205 w 120"/>
                <a:gd name="T83" fmla="*/ 39420 h 148"/>
                <a:gd name="T84" fmla="*/ 52388 w 120"/>
                <a:gd name="T85" fmla="*/ 41522 h 148"/>
                <a:gd name="T86" fmla="*/ 49332 w 120"/>
                <a:gd name="T87" fmla="*/ 42573 h 148"/>
                <a:gd name="T88" fmla="*/ 46713 w 120"/>
                <a:gd name="T89" fmla="*/ 44150 h 148"/>
                <a:gd name="T90" fmla="*/ 43657 w 120"/>
                <a:gd name="T91" fmla="*/ 45727 h 148"/>
                <a:gd name="T92" fmla="*/ 41910 w 120"/>
                <a:gd name="T93" fmla="*/ 47829 h 148"/>
                <a:gd name="T94" fmla="*/ 39291 w 120"/>
                <a:gd name="T95" fmla="*/ 49931 h 148"/>
                <a:gd name="T96" fmla="*/ 37981 w 120"/>
                <a:gd name="T97" fmla="*/ 52034 h 148"/>
                <a:gd name="T98" fmla="*/ 35798 w 120"/>
                <a:gd name="T99" fmla="*/ 54662 h 148"/>
                <a:gd name="T100" fmla="*/ 34925 w 120"/>
                <a:gd name="T101" fmla="*/ 57290 h 148"/>
                <a:gd name="T102" fmla="*/ 34052 w 120"/>
                <a:gd name="T103" fmla="*/ 59918 h 148"/>
                <a:gd name="T104" fmla="*/ 33616 w 120"/>
                <a:gd name="T105" fmla="*/ 63071 h 148"/>
                <a:gd name="T106" fmla="*/ 33179 w 120"/>
                <a:gd name="T107" fmla="*/ 65699 h 148"/>
                <a:gd name="T108" fmla="*/ 32743 w 120"/>
                <a:gd name="T109" fmla="*/ 68327 h 148"/>
                <a:gd name="T110" fmla="*/ 33179 w 120"/>
                <a:gd name="T111" fmla="*/ 70955 h 148"/>
                <a:gd name="T112" fmla="*/ 33616 w 120"/>
                <a:gd name="T113" fmla="*/ 73583 h 148"/>
                <a:gd name="T114" fmla="*/ 34052 w 120"/>
                <a:gd name="T115" fmla="*/ 75686 h 148"/>
                <a:gd name="T116" fmla="*/ 34925 w 120"/>
                <a:gd name="T117" fmla="*/ 77788 h 148"/>
                <a:gd name="T118" fmla="*/ 32306 w 120"/>
                <a:gd name="T119" fmla="*/ 67802 h 14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0" h="148">
                  <a:moveTo>
                    <a:pt x="74" y="129"/>
                  </a:moveTo>
                  <a:lnTo>
                    <a:pt x="70" y="131"/>
                  </a:lnTo>
                  <a:lnTo>
                    <a:pt x="67" y="132"/>
                  </a:lnTo>
                  <a:lnTo>
                    <a:pt x="64" y="133"/>
                  </a:lnTo>
                  <a:lnTo>
                    <a:pt x="60" y="133"/>
                  </a:lnTo>
                  <a:lnTo>
                    <a:pt x="56" y="133"/>
                  </a:lnTo>
                  <a:lnTo>
                    <a:pt x="53" y="132"/>
                  </a:lnTo>
                  <a:lnTo>
                    <a:pt x="50" y="131"/>
                  </a:lnTo>
                  <a:lnTo>
                    <a:pt x="47" y="129"/>
                  </a:lnTo>
                  <a:lnTo>
                    <a:pt x="41" y="128"/>
                  </a:lnTo>
                  <a:lnTo>
                    <a:pt x="34" y="125"/>
                  </a:lnTo>
                  <a:lnTo>
                    <a:pt x="26" y="120"/>
                  </a:lnTo>
                  <a:lnTo>
                    <a:pt x="19" y="115"/>
                  </a:lnTo>
                  <a:lnTo>
                    <a:pt x="11" y="108"/>
                  </a:lnTo>
                  <a:lnTo>
                    <a:pt x="6" y="101"/>
                  </a:lnTo>
                  <a:lnTo>
                    <a:pt x="3" y="97"/>
                  </a:lnTo>
                  <a:lnTo>
                    <a:pt x="2" y="94"/>
                  </a:lnTo>
                  <a:lnTo>
                    <a:pt x="1" y="90"/>
                  </a:lnTo>
                  <a:lnTo>
                    <a:pt x="0" y="87"/>
                  </a:lnTo>
                  <a:lnTo>
                    <a:pt x="2" y="73"/>
                  </a:lnTo>
                  <a:lnTo>
                    <a:pt x="8" y="55"/>
                  </a:lnTo>
                  <a:lnTo>
                    <a:pt x="14" y="35"/>
                  </a:lnTo>
                  <a:lnTo>
                    <a:pt x="20" y="18"/>
                  </a:lnTo>
                  <a:lnTo>
                    <a:pt x="32" y="17"/>
                  </a:lnTo>
                  <a:lnTo>
                    <a:pt x="42" y="16"/>
                  </a:lnTo>
                  <a:lnTo>
                    <a:pt x="51" y="14"/>
                  </a:lnTo>
                  <a:lnTo>
                    <a:pt x="58" y="11"/>
                  </a:lnTo>
                  <a:lnTo>
                    <a:pt x="70" y="5"/>
                  </a:lnTo>
                  <a:lnTo>
                    <a:pt x="80" y="0"/>
                  </a:lnTo>
                  <a:lnTo>
                    <a:pt x="85" y="2"/>
                  </a:lnTo>
                  <a:lnTo>
                    <a:pt x="93" y="7"/>
                  </a:lnTo>
                  <a:lnTo>
                    <a:pt x="98" y="10"/>
                  </a:lnTo>
                  <a:lnTo>
                    <a:pt x="102" y="13"/>
                  </a:lnTo>
                  <a:lnTo>
                    <a:pt x="106" y="16"/>
                  </a:lnTo>
                  <a:lnTo>
                    <a:pt x="107" y="18"/>
                  </a:lnTo>
                  <a:lnTo>
                    <a:pt x="100" y="28"/>
                  </a:lnTo>
                  <a:lnTo>
                    <a:pt x="93" y="37"/>
                  </a:lnTo>
                  <a:lnTo>
                    <a:pt x="95" y="42"/>
                  </a:lnTo>
                  <a:lnTo>
                    <a:pt x="98" y="49"/>
                  </a:lnTo>
                  <a:lnTo>
                    <a:pt x="102" y="56"/>
                  </a:lnTo>
                  <a:lnTo>
                    <a:pt x="107" y="63"/>
                  </a:lnTo>
                  <a:lnTo>
                    <a:pt x="115" y="75"/>
                  </a:lnTo>
                  <a:lnTo>
                    <a:pt x="120" y="79"/>
                  </a:lnTo>
                  <a:lnTo>
                    <a:pt x="113" y="81"/>
                  </a:lnTo>
                  <a:lnTo>
                    <a:pt x="107" y="84"/>
                  </a:lnTo>
                  <a:lnTo>
                    <a:pt x="100" y="87"/>
                  </a:lnTo>
                  <a:lnTo>
                    <a:pt x="96" y="91"/>
                  </a:lnTo>
                  <a:lnTo>
                    <a:pt x="90" y="95"/>
                  </a:lnTo>
                  <a:lnTo>
                    <a:pt x="87" y="99"/>
                  </a:lnTo>
                  <a:lnTo>
                    <a:pt x="82" y="104"/>
                  </a:lnTo>
                  <a:lnTo>
                    <a:pt x="80" y="109"/>
                  </a:lnTo>
                  <a:lnTo>
                    <a:pt x="78" y="114"/>
                  </a:lnTo>
                  <a:lnTo>
                    <a:pt x="77" y="120"/>
                  </a:lnTo>
                  <a:lnTo>
                    <a:pt x="76" y="125"/>
                  </a:lnTo>
                  <a:lnTo>
                    <a:pt x="75" y="130"/>
                  </a:lnTo>
                  <a:lnTo>
                    <a:pt x="76" y="135"/>
                  </a:lnTo>
                  <a:lnTo>
                    <a:pt x="77" y="140"/>
                  </a:lnTo>
                  <a:lnTo>
                    <a:pt x="78" y="144"/>
                  </a:lnTo>
                  <a:lnTo>
                    <a:pt x="80" y="148"/>
                  </a:lnTo>
                  <a:lnTo>
                    <a:pt x="74" y="12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12" name="Freeform 458">
              <a:extLst>
                <a:ext uri="{FF2B5EF4-FFF2-40B4-BE49-F238E27FC236}">
                  <a16:creationId xmlns:a16="http://schemas.microsoft.com/office/drawing/2014/main" id="{107672C7-D2EE-704C-A6D9-E48984CB15D4}"/>
                </a:ext>
              </a:extLst>
            </p:cNvPr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5917532" y="3147365"/>
              <a:ext cx="21305" cy="63485"/>
            </a:xfrm>
            <a:custGeom>
              <a:avLst/>
              <a:gdLst>
                <a:gd name="T0" fmla="*/ 3056 w 40"/>
                <a:gd name="T1" fmla="*/ 19050 h 93"/>
                <a:gd name="T2" fmla="*/ 4366 w 40"/>
                <a:gd name="T3" fmla="*/ 18435 h 93"/>
                <a:gd name="T4" fmla="*/ 6112 w 40"/>
                <a:gd name="T5" fmla="*/ 15977 h 93"/>
                <a:gd name="T6" fmla="*/ 8731 w 40"/>
                <a:gd name="T7" fmla="*/ 12290 h 93"/>
                <a:gd name="T8" fmla="*/ 10914 w 40"/>
                <a:gd name="T9" fmla="*/ 9218 h 93"/>
                <a:gd name="T10" fmla="*/ 15279 w 40"/>
                <a:gd name="T11" fmla="*/ 2458 h 93"/>
                <a:gd name="T12" fmla="*/ 17462 w 40"/>
                <a:gd name="T13" fmla="*/ 0 h 93"/>
                <a:gd name="T14" fmla="*/ 16152 w 40"/>
                <a:gd name="T15" fmla="*/ 15977 h 93"/>
                <a:gd name="T16" fmla="*/ 15279 w 40"/>
                <a:gd name="T17" fmla="*/ 32569 h 93"/>
                <a:gd name="T18" fmla="*/ 14843 w 40"/>
                <a:gd name="T19" fmla="*/ 39944 h 93"/>
                <a:gd name="T20" fmla="*/ 14843 w 40"/>
                <a:gd name="T21" fmla="*/ 47318 h 93"/>
                <a:gd name="T22" fmla="*/ 15279 w 40"/>
                <a:gd name="T23" fmla="*/ 50390 h 93"/>
                <a:gd name="T24" fmla="*/ 15716 w 40"/>
                <a:gd name="T25" fmla="*/ 52848 h 93"/>
                <a:gd name="T26" fmla="*/ 16152 w 40"/>
                <a:gd name="T27" fmla="*/ 55306 h 93"/>
                <a:gd name="T28" fmla="*/ 17462 w 40"/>
                <a:gd name="T29" fmla="*/ 57150 h 93"/>
                <a:gd name="T30" fmla="*/ 11350 w 40"/>
                <a:gd name="T31" fmla="*/ 57150 h 93"/>
                <a:gd name="T32" fmla="*/ 5675 w 40"/>
                <a:gd name="T33" fmla="*/ 57150 h 93"/>
                <a:gd name="T34" fmla="*/ 4802 w 40"/>
                <a:gd name="T35" fmla="*/ 56535 h 93"/>
                <a:gd name="T36" fmla="*/ 3492 w 40"/>
                <a:gd name="T37" fmla="*/ 55921 h 93"/>
                <a:gd name="T38" fmla="*/ 2619 w 40"/>
                <a:gd name="T39" fmla="*/ 54077 h 93"/>
                <a:gd name="T40" fmla="*/ 1746 w 40"/>
                <a:gd name="T41" fmla="*/ 52848 h 93"/>
                <a:gd name="T42" fmla="*/ 437 w 40"/>
                <a:gd name="T43" fmla="*/ 49161 h 93"/>
                <a:gd name="T44" fmla="*/ 0 w 40"/>
                <a:gd name="T45" fmla="*/ 44860 h 93"/>
                <a:gd name="T46" fmla="*/ 437 w 40"/>
                <a:gd name="T47" fmla="*/ 39329 h 93"/>
                <a:gd name="T48" fmla="*/ 1310 w 40"/>
                <a:gd name="T49" fmla="*/ 30726 h 93"/>
                <a:gd name="T50" fmla="*/ 2619 w 40"/>
                <a:gd name="T51" fmla="*/ 22737 h 93"/>
                <a:gd name="T52" fmla="*/ 3056 w 40"/>
                <a:gd name="T53" fmla="*/ 19050 h 9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0" h="93">
                  <a:moveTo>
                    <a:pt x="7" y="31"/>
                  </a:moveTo>
                  <a:lnTo>
                    <a:pt x="10" y="30"/>
                  </a:lnTo>
                  <a:lnTo>
                    <a:pt x="14" y="26"/>
                  </a:lnTo>
                  <a:lnTo>
                    <a:pt x="20" y="20"/>
                  </a:lnTo>
                  <a:lnTo>
                    <a:pt x="25" y="15"/>
                  </a:lnTo>
                  <a:lnTo>
                    <a:pt x="35" y="4"/>
                  </a:lnTo>
                  <a:lnTo>
                    <a:pt x="40" y="0"/>
                  </a:lnTo>
                  <a:lnTo>
                    <a:pt x="37" y="26"/>
                  </a:lnTo>
                  <a:lnTo>
                    <a:pt x="35" y="53"/>
                  </a:lnTo>
                  <a:lnTo>
                    <a:pt x="34" y="65"/>
                  </a:lnTo>
                  <a:lnTo>
                    <a:pt x="34" y="77"/>
                  </a:lnTo>
                  <a:lnTo>
                    <a:pt x="35" y="82"/>
                  </a:lnTo>
                  <a:lnTo>
                    <a:pt x="36" y="86"/>
                  </a:lnTo>
                  <a:lnTo>
                    <a:pt x="37" y="90"/>
                  </a:lnTo>
                  <a:lnTo>
                    <a:pt x="40" y="93"/>
                  </a:lnTo>
                  <a:lnTo>
                    <a:pt x="26" y="93"/>
                  </a:lnTo>
                  <a:lnTo>
                    <a:pt x="13" y="93"/>
                  </a:lnTo>
                  <a:lnTo>
                    <a:pt x="11" y="92"/>
                  </a:lnTo>
                  <a:lnTo>
                    <a:pt x="8" y="91"/>
                  </a:lnTo>
                  <a:lnTo>
                    <a:pt x="6" y="88"/>
                  </a:lnTo>
                  <a:lnTo>
                    <a:pt x="4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4"/>
                  </a:lnTo>
                  <a:lnTo>
                    <a:pt x="3" y="50"/>
                  </a:lnTo>
                  <a:lnTo>
                    <a:pt x="6" y="37"/>
                  </a:lnTo>
                  <a:lnTo>
                    <a:pt x="7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13" name="Freeform 459">
              <a:extLst>
                <a:ext uri="{FF2B5EF4-FFF2-40B4-BE49-F238E27FC236}">
                  <a16:creationId xmlns:a16="http://schemas.microsoft.com/office/drawing/2014/main" id="{077831DD-D65B-1D48-9425-BE9D2C66E25D}"/>
                </a:ext>
              </a:extLst>
            </p:cNvPr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5552634" y="2873740"/>
              <a:ext cx="360260" cy="303317"/>
            </a:xfrm>
            <a:custGeom>
              <a:avLst/>
              <a:gdLst>
                <a:gd name="T0" fmla="*/ 66259 w 664"/>
                <a:gd name="T1" fmla="*/ 234570 h 518"/>
                <a:gd name="T2" fmla="*/ 67148 w 664"/>
                <a:gd name="T3" fmla="*/ 227190 h 518"/>
                <a:gd name="T4" fmla="*/ 64925 w 664"/>
                <a:gd name="T5" fmla="*/ 210849 h 518"/>
                <a:gd name="T6" fmla="*/ 67148 w 664"/>
                <a:gd name="T7" fmla="*/ 186075 h 518"/>
                <a:gd name="T8" fmla="*/ 64925 w 664"/>
                <a:gd name="T9" fmla="*/ 157083 h 518"/>
                <a:gd name="T10" fmla="*/ 59589 w 664"/>
                <a:gd name="T11" fmla="*/ 132308 h 518"/>
                <a:gd name="T12" fmla="*/ 48471 w 664"/>
                <a:gd name="T13" fmla="*/ 127037 h 518"/>
                <a:gd name="T14" fmla="*/ 8894 w 664"/>
                <a:gd name="T15" fmla="*/ 101208 h 518"/>
                <a:gd name="T16" fmla="*/ 10673 w 664"/>
                <a:gd name="T17" fmla="*/ 90138 h 518"/>
                <a:gd name="T18" fmla="*/ 16009 w 664"/>
                <a:gd name="T19" fmla="*/ 83813 h 518"/>
                <a:gd name="T20" fmla="*/ 21345 w 664"/>
                <a:gd name="T21" fmla="*/ 78014 h 518"/>
                <a:gd name="T22" fmla="*/ 44469 w 664"/>
                <a:gd name="T23" fmla="*/ 81704 h 518"/>
                <a:gd name="T24" fmla="*/ 55586 w 664"/>
                <a:gd name="T25" fmla="*/ 80123 h 518"/>
                <a:gd name="T26" fmla="*/ 65370 w 664"/>
                <a:gd name="T27" fmla="*/ 82758 h 518"/>
                <a:gd name="T28" fmla="*/ 73374 w 664"/>
                <a:gd name="T29" fmla="*/ 49550 h 518"/>
                <a:gd name="T30" fmla="*/ 82268 w 664"/>
                <a:gd name="T31" fmla="*/ 57456 h 518"/>
                <a:gd name="T32" fmla="*/ 92051 w 664"/>
                <a:gd name="T33" fmla="*/ 57984 h 518"/>
                <a:gd name="T34" fmla="*/ 104947 w 664"/>
                <a:gd name="T35" fmla="*/ 52185 h 518"/>
                <a:gd name="T36" fmla="*/ 117398 w 664"/>
                <a:gd name="T37" fmla="*/ 42170 h 518"/>
                <a:gd name="T38" fmla="*/ 128516 w 664"/>
                <a:gd name="T39" fmla="*/ 30046 h 518"/>
                <a:gd name="T40" fmla="*/ 136965 w 664"/>
                <a:gd name="T41" fmla="*/ 16868 h 518"/>
                <a:gd name="T42" fmla="*/ 141412 w 664"/>
                <a:gd name="T43" fmla="*/ 6325 h 518"/>
                <a:gd name="T44" fmla="*/ 164536 w 664"/>
                <a:gd name="T45" fmla="*/ 2108 h 518"/>
                <a:gd name="T46" fmla="*/ 179655 w 664"/>
                <a:gd name="T47" fmla="*/ 16868 h 518"/>
                <a:gd name="T48" fmla="*/ 203224 w 664"/>
                <a:gd name="T49" fmla="*/ 32155 h 518"/>
                <a:gd name="T50" fmla="*/ 227237 w 664"/>
                <a:gd name="T51" fmla="*/ 47441 h 518"/>
                <a:gd name="T52" fmla="*/ 245470 w 664"/>
                <a:gd name="T53" fmla="*/ 56402 h 518"/>
                <a:gd name="T54" fmla="*/ 257032 w 664"/>
                <a:gd name="T55" fmla="*/ 61146 h 518"/>
                <a:gd name="T56" fmla="*/ 277043 w 664"/>
                <a:gd name="T57" fmla="*/ 63782 h 518"/>
                <a:gd name="T58" fmla="*/ 292607 w 664"/>
                <a:gd name="T59" fmla="*/ 71689 h 518"/>
                <a:gd name="T60" fmla="*/ 286826 w 664"/>
                <a:gd name="T61" fmla="*/ 87503 h 518"/>
                <a:gd name="T62" fmla="*/ 275709 w 664"/>
                <a:gd name="T63" fmla="*/ 124401 h 518"/>
                <a:gd name="T64" fmla="*/ 265925 w 664"/>
                <a:gd name="T65" fmla="*/ 143378 h 518"/>
                <a:gd name="T66" fmla="*/ 260144 w 664"/>
                <a:gd name="T67" fmla="*/ 150757 h 518"/>
                <a:gd name="T68" fmla="*/ 266370 w 664"/>
                <a:gd name="T69" fmla="*/ 157083 h 518"/>
                <a:gd name="T70" fmla="*/ 274819 w 664"/>
                <a:gd name="T71" fmla="*/ 161827 h 518"/>
                <a:gd name="T72" fmla="*/ 277043 w 664"/>
                <a:gd name="T73" fmla="*/ 176059 h 518"/>
                <a:gd name="T74" fmla="*/ 275709 w 664"/>
                <a:gd name="T75" fmla="*/ 182912 h 518"/>
                <a:gd name="T76" fmla="*/ 274819 w 664"/>
                <a:gd name="T77" fmla="*/ 196090 h 518"/>
                <a:gd name="T78" fmla="*/ 276598 w 664"/>
                <a:gd name="T79" fmla="*/ 210322 h 518"/>
                <a:gd name="T80" fmla="*/ 281045 w 664"/>
                <a:gd name="T81" fmla="*/ 222973 h 518"/>
                <a:gd name="T82" fmla="*/ 270372 w 664"/>
                <a:gd name="T83" fmla="*/ 240895 h 518"/>
                <a:gd name="T84" fmla="*/ 253029 w 664"/>
                <a:gd name="T85" fmla="*/ 255128 h 518"/>
                <a:gd name="T86" fmla="*/ 241023 w 664"/>
                <a:gd name="T87" fmla="*/ 257763 h 518"/>
                <a:gd name="T88" fmla="*/ 226348 w 664"/>
                <a:gd name="T89" fmla="*/ 253546 h 518"/>
                <a:gd name="T90" fmla="*/ 212118 w 664"/>
                <a:gd name="T91" fmla="*/ 242477 h 518"/>
                <a:gd name="T92" fmla="*/ 205892 w 664"/>
                <a:gd name="T93" fmla="*/ 240368 h 518"/>
                <a:gd name="T94" fmla="*/ 196998 w 664"/>
                <a:gd name="T95" fmla="*/ 240895 h 518"/>
                <a:gd name="T96" fmla="*/ 188104 w 664"/>
                <a:gd name="T97" fmla="*/ 245112 h 518"/>
                <a:gd name="T98" fmla="*/ 180545 w 664"/>
                <a:gd name="T99" fmla="*/ 251438 h 518"/>
                <a:gd name="T100" fmla="*/ 172540 w 664"/>
                <a:gd name="T101" fmla="*/ 265143 h 518"/>
                <a:gd name="T102" fmla="*/ 171206 w 664"/>
                <a:gd name="T103" fmla="*/ 272523 h 518"/>
                <a:gd name="T104" fmla="*/ 148082 w 664"/>
                <a:gd name="T105" fmla="*/ 271469 h 518"/>
                <a:gd name="T106" fmla="*/ 140967 w 664"/>
                <a:gd name="T107" fmla="*/ 267252 h 518"/>
                <a:gd name="T108" fmla="*/ 136520 w 664"/>
                <a:gd name="T109" fmla="*/ 263562 h 518"/>
                <a:gd name="T110" fmla="*/ 131629 w 664"/>
                <a:gd name="T111" fmla="*/ 267779 h 518"/>
                <a:gd name="T112" fmla="*/ 127626 w 664"/>
                <a:gd name="T113" fmla="*/ 271996 h 518"/>
                <a:gd name="T114" fmla="*/ 119177 w 664"/>
                <a:gd name="T115" fmla="*/ 271996 h 518"/>
                <a:gd name="T116" fmla="*/ 100945 w 664"/>
                <a:gd name="T117" fmla="*/ 266725 h 518"/>
                <a:gd name="T118" fmla="*/ 82268 w 664"/>
                <a:gd name="T119" fmla="*/ 256709 h 518"/>
                <a:gd name="T120" fmla="*/ 71151 w 664"/>
                <a:gd name="T121" fmla="*/ 247221 h 518"/>
                <a:gd name="T122" fmla="*/ 64925 w 664"/>
                <a:gd name="T123" fmla="*/ 237206 h 5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64" h="518">
                  <a:moveTo>
                    <a:pt x="146" y="450"/>
                  </a:moveTo>
                  <a:lnTo>
                    <a:pt x="148" y="447"/>
                  </a:lnTo>
                  <a:lnTo>
                    <a:pt x="149" y="445"/>
                  </a:lnTo>
                  <a:lnTo>
                    <a:pt x="150" y="441"/>
                  </a:lnTo>
                  <a:lnTo>
                    <a:pt x="151" y="438"/>
                  </a:lnTo>
                  <a:lnTo>
                    <a:pt x="151" y="431"/>
                  </a:lnTo>
                  <a:lnTo>
                    <a:pt x="150" y="424"/>
                  </a:lnTo>
                  <a:lnTo>
                    <a:pt x="147" y="411"/>
                  </a:lnTo>
                  <a:lnTo>
                    <a:pt x="146" y="400"/>
                  </a:lnTo>
                  <a:lnTo>
                    <a:pt x="147" y="378"/>
                  </a:lnTo>
                  <a:lnTo>
                    <a:pt x="149" y="364"/>
                  </a:lnTo>
                  <a:lnTo>
                    <a:pt x="151" y="353"/>
                  </a:lnTo>
                  <a:lnTo>
                    <a:pt x="152" y="339"/>
                  </a:lnTo>
                  <a:lnTo>
                    <a:pt x="150" y="320"/>
                  </a:lnTo>
                  <a:lnTo>
                    <a:pt x="146" y="298"/>
                  </a:lnTo>
                  <a:lnTo>
                    <a:pt x="141" y="273"/>
                  </a:lnTo>
                  <a:lnTo>
                    <a:pt x="139" y="252"/>
                  </a:lnTo>
                  <a:lnTo>
                    <a:pt x="134" y="251"/>
                  </a:lnTo>
                  <a:lnTo>
                    <a:pt x="127" y="249"/>
                  </a:lnTo>
                  <a:lnTo>
                    <a:pt x="119" y="246"/>
                  </a:lnTo>
                  <a:lnTo>
                    <a:pt x="109" y="241"/>
                  </a:lnTo>
                  <a:lnTo>
                    <a:pt x="87" y="231"/>
                  </a:lnTo>
                  <a:lnTo>
                    <a:pt x="64" y="217"/>
                  </a:lnTo>
                  <a:lnTo>
                    <a:pt x="20" y="192"/>
                  </a:lnTo>
                  <a:lnTo>
                    <a:pt x="0" y="178"/>
                  </a:lnTo>
                  <a:lnTo>
                    <a:pt x="19" y="172"/>
                  </a:lnTo>
                  <a:lnTo>
                    <a:pt x="24" y="171"/>
                  </a:lnTo>
                  <a:lnTo>
                    <a:pt x="28" y="168"/>
                  </a:lnTo>
                  <a:lnTo>
                    <a:pt x="31" y="165"/>
                  </a:lnTo>
                  <a:lnTo>
                    <a:pt x="36" y="159"/>
                  </a:lnTo>
                  <a:lnTo>
                    <a:pt x="39" y="155"/>
                  </a:lnTo>
                  <a:lnTo>
                    <a:pt x="44" y="151"/>
                  </a:lnTo>
                  <a:lnTo>
                    <a:pt x="48" y="148"/>
                  </a:lnTo>
                  <a:lnTo>
                    <a:pt x="52" y="147"/>
                  </a:lnTo>
                  <a:lnTo>
                    <a:pt x="92" y="159"/>
                  </a:lnTo>
                  <a:lnTo>
                    <a:pt x="100" y="155"/>
                  </a:lnTo>
                  <a:lnTo>
                    <a:pt x="108" y="153"/>
                  </a:lnTo>
                  <a:lnTo>
                    <a:pt x="116" y="152"/>
                  </a:lnTo>
                  <a:lnTo>
                    <a:pt x="125" y="152"/>
                  </a:lnTo>
                  <a:lnTo>
                    <a:pt x="132" y="153"/>
                  </a:lnTo>
                  <a:lnTo>
                    <a:pt x="140" y="155"/>
                  </a:lnTo>
                  <a:lnTo>
                    <a:pt x="147" y="157"/>
                  </a:lnTo>
                  <a:lnTo>
                    <a:pt x="152" y="159"/>
                  </a:lnTo>
                  <a:lnTo>
                    <a:pt x="152" y="86"/>
                  </a:lnTo>
                  <a:lnTo>
                    <a:pt x="165" y="94"/>
                  </a:lnTo>
                  <a:lnTo>
                    <a:pt x="175" y="102"/>
                  </a:lnTo>
                  <a:lnTo>
                    <a:pt x="181" y="105"/>
                  </a:lnTo>
                  <a:lnTo>
                    <a:pt x="185" y="109"/>
                  </a:lnTo>
                  <a:lnTo>
                    <a:pt x="192" y="110"/>
                  </a:lnTo>
                  <a:lnTo>
                    <a:pt x="198" y="111"/>
                  </a:lnTo>
                  <a:lnTo>
                    <a:pt x="207" y="110"/>
                  </a:lnTo>
                  <a:lnTo>
                    <a:pt x="217" y="107"/>
                  </a:lnTo>
                  <a:lnTo>
                    <a:pt x="226" y="103"/>
                  </a:lnTo>
                  <a:lnTo>
                    <a:pt x="236" y="99"/>
                  </a:lnTo>
                  <a:lnTo>
                    <a:pt x="246" y="93"/>
                  </a:lnTo>
                  <a:lnTo>
                    <a:pt x="255" y="87"/>
                  </a:lnTo>
                  <a:lnTo>
                    <a:pt x="264" y="80"/>
                  </a:lnTo>
                  <a:lnTo>
                    <a:pt x="273" y="73"/>
                  </a:lnTo>
                  <a:lnTo>
                    <a:pt x="282" y="65"/>
                  </a:lnTo>
                  <a:lnTo>
                    <a:pt x="289" y="57"/>
                  </a:lnTo>
                  <a:lnTo>
                    <a:pt x="297" y="48"/>
                  </a:lnTo>
                  <a:lnTo>
                    <a:pt x="303" y="40"/>
                  </a:lnTo>
                  <a:lnTo>
                    <a:pt x="308" y="32"/>
                  </a:lnTo>
                  <a:lnTo>
                    <a:pt x="313" y="25"/>
                  </a:lnTo>
                  <a:lnTo>
                    <a:pt x="316" y="18"/>
                  </a:lnTo>
                  <a:lnTo>
                    <a:pt x="318" y="12"/>
                  </a:lnTo>
                  <a:lnTo>
                    <a:pt x="337" y="11"/>
                  </a:lnTo>
                  <a:lnTo>
                    <a:pt x="354" y="8"/>
                  </a:lnTo>
                  <a:lnTo>
                    <a:pt x="370" y="4"/>
                  </a:lnTo>
                  <a:lnTo>
                    <a:pt x="385" y="0"/>
                  </a:lnTo>
                  <a:lnTo>
                    <a:pt x="385" y="24"/>
                  </a:lnTo>
                  <a:lnTo>
                    <a:pt x="404" y="32"/>
                  </a:lnTo>
                  <a:lnTo>
                    <a:pt x="422" y="40"/>
                  </a:lnTo>
                  <a:lnTo>
                    <a:pt x="440" y="50"/>
                  </a:lnTo>
                  <a:lnTo>
                    <a:pt x="457" y="61"/>
                  </a:lnTo>
                  <a:lnTo>
                    <a:pt x="475" y="72"/>
                  </a:lnTo>
                  <a:lnTo>
                    <a:pt x="493" y="81"/>
                  </a:lnTo>
                  <a:lnTo>
                    <a:pt x="511" y="90"/>
                  </a:lnTo>
                  <a:lnTo>
                    <a:pt x="531" y="98"/>
                  </a:lnTo>
                  <a:lnTo>
                    <a:pt x="538" y="101"/>
                  </a:lnTo>
                  <a:lnTo>
                    <a:pt x="552" y="107"/>
                  </a:lnTo>
                  <a:lnTo>
                    <a:pt x="561" y="111"/>
                  </a:lnTo>
                  <a:lnTo>
                    <a:pt x="569" y="114"/>
                  </a:lnTo>
                  <a:lnTo>
                    <a:pt x="578" y="116"/>
                  </a:lnTo>
                  <a:lnTo>
                    <a:pt x="584" y="117"/>
                  </a:lnTo>
                  <a:lnTo>
                    <a:pt x="604" y="118"/>
                  </a:lnTo>
                  <a:lnTo>
                    <a:pt x="623" y="121"/>
                  </a:lnTo>
                  <a:lnTo>
                    <a:pt x="644" y="124"/>
                  </a:lnTo>
                  <a:lnTo>
                    <a:pt x="664" y="129"/>
                  </a:lnTo>
                  <a:lnTo>
                    <a:pt x="658" y="136"/>
                  </a:lnTo>
                  <a:lnTo>
                    <a:pt x="654" y="145"/>
                  </a:lnTo>
                  <a:lnTo>
                    <a:pt x="650" y="155"/>
                  </a:lnTo>
                  <a:lnTo>
                    <a:pt x="645" y="166"/>
                  </a:lnTo>
                  <a:lnTo>
                    <a:pt x="638" y="189"/>
                  </a:lnTo>
                  <a:lnTo>
                    <a:pt x="629" y="212"/>
                  </a:lnTo>
                  <a:lnTo>
                    <a:pt x="620" y="236"/>
                  </a:lnTo>
                  <a:lnTo>
                    <a:pt x="609" y="256"/>
                  </a:lnTo>
                  <a:lnTo>
                    <a:pt x="604" y="265"/>
                  </a:lnTo>
                  <a:lnTo>
                    <a:pt x="598" y="272"/>
                  </a:lnTo>
                  <a:lnTo>
                    <a:pt x="591" y="279"/>
                  </a:lnTo>
                  <a:lnTo>
                    <a:pt x="584" y="283"/>
                  </a:lnTo>
                  <a:lnTo>
                    <a:pt x="585" y="286"/>
                  </a:lnTo>
                  <a:lnTo>
                    <a:pt x="588" y="290"/>
                  </a:lnTo>
                  <a:lnTo>
                    <a:pt x="593" y="294"/>
                  </a:lnTo>
                  <a:lnTo>
                    <a:pt x="599" y="298"/>
                  </a:lnTo>
                  <a:lnTo>
                    <a:pt x="606" y="301"/>
                  </a:lnTo>
                  <a:lnTo>
                    <a:pt x="612" y="304"/>
                  </a:lnTo>
                  <a:lnTo>
                    <a:pt x="618" y="307"/>
                  </a:lnTo>
                  <a:lnTo>
                    <a:pt x="623" y="307"/>
                  </a:lnTo>
                  <a:lnTo>
                    <a:pt x="623" y="326"/>
                  </a:lnTo>
                  <a:lnTo>
                    <a:pt x="623" y="334"/>
                  </a:lnTo>
                  <a:lnTo>
                    <a:pt x="622" y="340"/>
                  </a:lnTo>
                  <a:lnTo>
                    <a:pt x="622" y="344"/>
                  </a:lnTo>
                  <a:lnTo>
                    <a:pt x="620" y="347"/>
                  </a:lnTo>
                  <a:lnTo>
                    <a:pt x="618" y="353"/>
                  </a:lnTo>
                  <a:lnTo>
                    <a:pt x="617" y="363"/>
                  </a:lnTo>
                  <a:lnTo>
                    <a:pt x="618" y="372"/>
                  </a:lnTo>
                  <a:lnTo>
                    <a:pt x="618" y="381"/>
                  </a:lnTo>
                  <a:lnTo>
                    <a:pt x="620" y="391"/>
                  </a:lnTo>
                  <a:lnTo>
                    <a:pt x="622" y="399"/>
                  </a:lnTo>
                  <a:lnTo>
                    <a:pt x="624" y="408"/>
                  </a:lnTo>
                  <a:lnTo>
                    <a:pt x="629" y="416"/>
                  </a:lnTo>
                  <a:lnTo>
                    <a:pt x="632" y="423"/>
                  </a:lnTo>
                  <a:lnTo>
                    <a:pt x="638" y="430"/>
                  </a:lnTo>
                  <a:lnTo>
                    <a:pt x="622" y="444"/>
                  </a:lnTo>
                  <a:lnTo>
                    <a:pt x="608" y="457"/>
                  </a:lnTo>
                  <a:lnTo>
                    <a:pt x="593" y="469"/>
                  </a:lnTo>
                  <a:lnTo>
                    <a:pt x="577" y="480"/>
                  </a:lnTo>
                  <a:lnTo>
                    <a:pt x="569" y="484"/>
                  </a:lnTo>
                  <a:lnTo>
                    <a:pt x="561" y="487"/>
                  </a:lnTo>
                  <a:lnTo>
                    <a:pt x="551" y="489"/>
                  </a:lnTo>
                  <a:lnTo>
                    <a:pt x="542" y="489"/>
                  </a:lnTo>
                  <a:lnTo>
                    <a:pt x="532" y="488"/>
                  </a:lnTo>
                  <a:lnTo>
                    <a:pt x="521" y="485"/>
                  </a:lnTo>
                  <a:lnTo>
                    <a:pt x="509" y="481"/>
                  </a:lnTo>
                  <a:lnTo>
                    <a:pt x="497" y="474"/>
                  </a:lnTo>
                  <a:lnTo>
                    <a:pt x="487" y="466"/>
                  </a:lnTo>
                  <a:lnTo>
                    <a:pt x="477" y="460"/>
                  </a:lnTo>
                  <a:lnTo>
                    <a:pt x="473" y="458"/>
                  </a:lnTo>
                  <a:lnTo>
                    <a:pt x="467" y="457"/>
                  </a:lnTo>
                  <a:lnTo>
                    <a:pt x="463" y="456"/>
                  </a:lnTo>
                  <a:lnTo>
                    <a:pt x="457" y="456"/>
                  </a:lnTo>
                  <a:lnTo>
                    <a:pt x="450" y="456"/>
                  </a:lnTo>
                  <a:lnTo>
                    <a:pt x="443" y="457"/>
                  </a:lnTo>
                  <a:lnTo>
                    <a:pt x="436" y="459"/>
                  </a:lnTo>
                  <a:lnTo>
                    <a:pt x="429" y="462"/>
                  </a:lnTo>
                  <a:lnTo>
                    <a:pt x="423" y="465"/>
                  </a:lnTo>
                  <a:lnTo>
                    <a:pt x="417" y="468"/>
                  </a:lnTo>
                  <a:lnTo>
                    <a:pt x="411" y="472"/>
                  </a:lnTo>
                  <a:lnTo>
                    <a:pt x="406" y="477"/>
                  </a:lnTo>
                  <a:lnTo>
                    <a:pt x="397" y="486"/>
                  </a:lnTo>
                  <a:lnTo>
                    <a:pt x="390" y="496"/>
                  </a:lnTo>
                  <a:lnTo>
                    <a:pt x="388" y="503"/>
                  </a:lnTo>
                  <a:lnTo>
                    <a:pt x="386" y="508"/>
                  </a:lnTo>
                  <a:lnTo>
                    <a:pt x="385" y="512"/>
                  </a:lnTo>
                  <a:lnTo>
                    <a:pt x="385" y="517"/>
                  </a:lnTo>
                  <a:lnTo>
                    <a:pt x="364" y="518"/>
                  </a:lnTo>
                  <a:lnTo>
                    <a:pt x="343" y="517"/>
                  </a:lnTo>
                  <a:lnTo>
                    <a:pt x="333" y="515"/>
                  </a:lnTo>
                  <a:lnTo>
                    <a:pt x="325" y="512"/>
                  </a:lnTo>
                  <a:lnTo>
                    <a:pt x="321" y="510"/>
                  </a:lnTo>
                  <a:lnTo>
                    <a:pt x="317" y="507"/>
                  </a:lnTo>
                  <a:lnTo>
                    <a:pt x="314" y="503"/>
                  </a:lnTo>
                  <a:lnTo>
                    <a:pt x="311" y="499"/>
                  </a:lnTo>
                  <a:lnTo>
                    <a:pt x="307" y="500"/>
                  </a:lnTo>
                  <a:lnTo>
                    <a:pt x="303" y="502"/>
                  </a:lnTo>
                  <a:lnTo>
                    <a:pt x="299" y="505"/>
                  </a:lnTo>
                  <a:lnTo>
                    <a:pt x="296" y="508"/>
                  </a:lnTo>
                  <a:lnTo>
                    <a:pt x="293" y="511"/>
                  </a:lnTo>
                  <a:lnTo>
                    <a:pt x="289" y="514"/>
                  </a:lnTo>
                  <a:lnTo>
                    <a:pt x="287" y="516"/>
                  </a:lnTo>
                  <a:lnTo>
                    <a:pt x="285" y="517"/>
                  </a:lnTo>
                  <a:lnTo>
                    <a:pt x="277" y="517"/>
                  </a:lnTo>
                  <a:lnTo>
                    <a:pt x="268" y="516"/>
                  </a:lnTo>
                  <a:lnTo>
                    <a:pt x="259" y="514"/>
                  </a:lnTo>
                  <a:lnTo>
                    <a:pt x="248" y="512"/>
                  </a:lnTo>
                  <a:lnTo>
                    <a:pt x="227" y="506"/>
                  </a:lnTo>
                  <a:lnTo>
                    <a:pt x="205" y="496"/>
                  </a:lnTo>
                  <a:lnTo>
                    <a:pt x="195" y="492"/>
                  </a:lnTo>
                  <a:lnTo>
                    <a:pt x="185" y="487"/>
                  </a:lnTo>
                  <a:lnTo>
                    <a:pt x="175" y="481"/>
                  </a:lnTo>
                  <a:lnTo>
                    <a:pt x="168" y="475"/>
                  </a:lnTo>
                  <a:lnTo>
                    <a:pt x="160" y="469"/>
                  </a:lnTo>
                  <a:lnTo>
                    <a:pt x="153" y="463"/>
                  </a:lnTo>
                  <a:lnTo>
                    <a:pt x="149" y="456"/>
                  </a:lnTo>
                  <a:lnTo>
                    <a:pt x="146" y="45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14" name="Freeform 460">
              <a:extLst>
                <a:ext uri="{FF2B5EF4-FFF2-40B4-BE49-F238E27FC236}">
                  <a16:creationId xmlns:a16="http://schemas.microsoft.com/office/drawing/2014/main" id="{19BB738F-4191-EB41-AA36-F2CEFCD01680}"/>
                </a:ext>
              </a:extLst>
            </p:cNvPr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6796877" y="3131492"/>
              <a:ext cx="184003" cy="91701"/>
            </a:xfrm>
            <a:custGeom>
              <a:avLst/>
              <a:gdLst>
                <a:gd name="T0" fmla="*/ 142243 w 352"/>
                <a:gd name="T1" fmla="*/ 49098 h 153"/>
                <a:gd name="T2" fmla="*/ 150812 w 352"/>
                <a:gd name="T3" fmla="*/ 82550 h 153"/>
                <a:gd name="T4" fmla="*/ 139672 w 352"/>
                <a:gd name="T5" fmla="*/ 76075 h 153"/>
                <a:gd name="T6" fmla="*/ 128105 w 352"/>
                <a:gd name="T7" fmla="*/ 69601 h 153"/>
                <a:gd name="T8" fmla="*/ 113966 w 352"/>
                <a:gd name="T9" fmla="*/ 76075 h 153"/>
                <a:gd name="T10" fmla="*/ 99399 w 352"/>
                <a:gd name="T11" fmla="*/ 76075 h 153"/>
                <a:gd name="T12" fmla="*/ 97257 w 352"/>
                <a:gd name="T13" fmla="*/ 72838 h 153"/>
                <a:gd name="T14" fmla="*/ 96828 w 352"/>
                <a:gd name="T15" fmla="*/ 72838 h 153"/>
                <a:gd name="T16" fmla="*/ 93829 w 352"/>
                <a:gd name="T17" fmla="*/ 69601 h 153"/>
                <a:gd name="T18" fmla="*/ 91258 w 352"/>
                <a:gd name="T19" fmla="*/ 67443 h 153"/>
                <a:gd name="T20" fmla="*/ 87831 w 352"/>
                <a:gd name="T21" fmla="*/ 65285 h 153"/>
                <a:gd name="T22" fmla="*/ 84403 w 352"/>
                <a:gd name="T23" fmla="*/ 63666 h 153"/>
                <a:gd name="T24" fmla="*/ 77548 w 352"/>
                <a:gd name="T25" fmla="*/ 60968 h 153"/>
                <a:gd name="T26" fmla="*/ 69836 w 352"/>
                <a:gd name="T27" fmla="*/ 59350 h 153"/>
                <a:gd name="T28" fmla="*/ 53984 w 352"/>
                <a:gd name="T29" fmla="*/ 57731 h 153"/>
                <a:gd name="T30" fmla="*/ 36846 w 352"/>
                <a:gd name="T31" fmla="*/ 56112 h 153"/>
                <a:gd name="T32" fmla="*/ 36418 w 352"/>
                <a:gd name="T33" fmla="*/ 50717 h 153"/>
                <a:gd name="T34" fmla="*/ 35132 w 352"/>
                <a:gd name="T35" fmla="*/ 45322 h 153"/>
                <a:gd name="T36" fmla="*/ 34275 w 352"/>
                <a:gd name="T37" fmla="*/ 40466 h 153"/>
                <a:gd name="T38" fmla="*/ 32133 w 352"/>
                <a:gd name="T39" fmla="*/ 36149 h 153"/>
                <a:gd name="T40" fmla="*/ 30419 w 352"/>
                <a:gd name="T41" fmla="*/ 31833 h 153"/>
                <a:gd name="T42" fmla="*/ 28706 w 352"/>
                <a:gd name="T43" fmla="*/ 28056 h 153"/>
                <a:gd name="T44" fmla="*/ 26135 w 352"/>
                <a:gd name="T45" fmla="*/ 23740 h 153"/>
                <a:gd name="T46" fmla="*/ 23993 w 352"/>
                <a:gd name="T47" fmla="*/ 19963 h 153"/>
                <a:gd name="T48" fmla="*/ 18852 w 352"/>
                <a:gd name="T49" fmla="*/ 14028 h 153"/>
                <a:gd name="T50" fmla="*/ 12425 w 352"/>
                <a:gd name="T51" fmla="*/ 8633 h 153"/>
                <a:gd name="T52" fmla="*/ 6427 w 352"/>
                <a:gd name="T53" fmla="*/ 3777 h 153"/>
                <a:gd name="T54" fmla="*/ 0 w 352"/>
                <a:gd name="T55" fmla="*/ 0 h 153"/>
                <a:gd name="T56" fmla="*/ 2999 w 352"/>
                <a:gd name="T57" fmla="*/ 0 h 153"/>
                <a:gd name="T58" fmla="*/ 25707 w 352"/>
                <a:gd name="T59" fmla="*/ 9712 h 153"/>
                <a:gd name="T60" fmla="*/ 45415 w 352"/>
                <a:gd name="T61" fmla="*/ 16186 h 153"/>
                <a:gd name="T62" fmla="*/ 57411 w 352"/>
                <a:gd name="T63" fmla="*/ 9712 h 153"/>
                <a:gd name="T64" fmla="*/ 77120 w 352"/>
                <a:gd name="T65" fmla="*/ 19424 h 153"/>
                <a:gd name="T66" fmla="*/ 88259 w 352"/>
                <a:gd name="T67" fmla="*/ 29675 h 153"/>
                <a:gd name="T68" fmla="*/ 105397 w 352"/>
                <a:gd name="T69" fmla="*/ 26438 h 153"/>
                <a:gd name="T70" fmla="*/ 122535 w 352"/>
                <a:gd name="T71" fmla="*/ 32912 h 153"/>
                <a:gd name="T72" fmla="*/ 134103 w 352"/>
                <a:gd name="T73" fmla="*/ 42624 h 153"/>
                <a:gd name="T74" fmla="*/ 142243 w 352"/>
                <a:gd name="T75" fmla="*/ 49098 h 15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52" h="153">
                  <a:moveTo>
                    <a:pt x="332" y="91"/>
                  </a:moveTo>
                  <a:lnTo>
                    <a:pt x="352" y="153"/>
                  </a:lnTo>
                  <a:lnTo>
                    <a:pt x="326" y="141"/>
                  </a:lnTo>
                  <a:lnTo>
                    <a:pt x="299" y="129"/>
                  </a:lnTo>
                  <a:lnTo>
                    <a:pt x="266" y="141"/>
                  </a:lnTo>
                  <a:lnTo>
                    <a:pt x="232" y="141"/>
                  </a:lnTo>
                  <a:lnTo>
                    <a:pt x="227" y="135"/>
                  </a:lnTo>
                  <a:lnTo>
                    <a:pt x="226" y="135"/>
                  </a:lnTo>
                  <a:lnTo>
                    <a:pt x="219" y="129"/>
                  </a:lnTo>
                  <a:lnTo>
                    <a:pt x="213" y="125"/>
                  </a:lnTo>
                  <a:lnTo>
                    <a:pt x="205" y="121"/>
                  </a:lnTo>
                  <a:lnTo>
                    <a:pt x="197" y="118"/>
                  </a:lnTo>
                  <a:lnTo>
                    <a:pt x="181" y="113"/>
                  </a:lnTo>
                  <a:lnTo>
                    <a:pt x="163" y="110"/>
                  </a:lnTo>
                  <a:lnTo>
                    <a:pt x="126" y="107"/>
                  </a:lnTo>
                  <a:lnTo>
                    <a:pt x="86" y="104"/>
                  </a:lnTo>
                  <a:lnTo>
                    <a:pt x="85" y="94"/>
                  </a:lnTo>
                  <a:lnTo>
                    <a:pt x="82" y="84"/>
                  </a:lnTo>
                  <a:lnTo>
                    <a:pt x="80" y="75"/>
                  </a:lnTo>
                  <a:lnTo>
                    <a:pt x="75" y="67"/>
                  </a:lnTo>
                  <a:lnTo>
                    <a:pt x="71" y="59"/>
                  </a:lnTo>
                  <a:lnTo>
                    <a:pt x="67" y="52"/>
                  </a:lnTo>
                  <a:lnTo>
                    <a:pt x="61" y="44"/>
                  </a:lnTo>
                  <a:lnTo>
                    <a:pt x="56" y="37"/>
                  </a:lnTo>
                  <a:lnTo>
                    <a:pt x="44" y="26"/>
                  </a:lnTo>
                  <a:lnTo>
                    <a:pt x="29" y="16"/>
                  </a:lnTo>
                  <a:lnTo>
                    <a:pt x="15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60" y="18"/>
                  </a:lnTo>
                  <a:lnTo>
                    <a:pt x="106" y="30"/>
                  </a:lnTo>
                  <a:lnTo>
                    <a:pt x="134" y="18"/>
                  </a:lnTo>
                  <a:lnTo>
                    <a:pt x="180" y="36"/>
                  </a:lnTo>
                  <a:lnTo>
                    <a:pt x="206" y="55"/>
                  </a:lnTo>
                  <a:lnTo>
                    <a:pt x="246" y="49"/>
                  </a:lnTo>
                  <a:lnTo>
                    <a:pt x="286" y="61"/>
                  </a:lnTo>
                  <a:lnTo>
                    <a:pt x="313" y="79"/>
                  </a:lnTo>
                  <a:lnTo>
                    <a:pt x="332" y="91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15" name="Freeform 464">
              <a:extLst>
                <a:ext uri="{FF2B5EF4-FFF2-40B4-BE49-F238E27FC236}">
                  <a16:creationId xmlns:a16="http://schemas.microsoft.com/office/drawing/2014/main" id="{6D64AE0E-5ED7-F140-8051-BDD03508591F}"/>
                </a:ext>
              </a:extLst>
            </p:cNvPr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7720769" y="3406594"/>
              <a:ext cx="844479" cy="971675"/>
            </a:xfrm>
            <a:custGeom>
              <a:avLst/>
              <a:gdLst>
                <a:gd name="T0" fmla="*/ 207124 w 1594"/>
                <a:gd name="T1" fmla="*/ 56044 h 1670"/>
                <a:gd name="T2" fmla="*/ 210598 w 1594"/>
                <a:gd name="T3" fmla="*/ 96899 h 1670"/>
                <a:gd name="T4" fmla="*/ 250980 w 1594"/>
                <a:gd name="T5" fmla="*/ 150325 h 1670"/>
                <a:gd name="T6" fmla="*/ 304390 w 1594"/>
                <a:gd name="T7" fmla="*/ 240415 h 1670"/>
                <a:gd name="T8" fmla="*/ 345207 w 1594"/>
                <a:gd name="T9" fmla="*/ 261366 h 1670"/>
                <a:gd name="T10" fmla="*/ 380813 w 1594"/>
                <a:gd name="T11" fmla="*/ 258224 h 1670"/>
                <a:gd name="T12" fmla="*/ 403827 w 1594"/>
                <a:gd name="T13" fmla="*/ 281270 h 1670"/>
                <a:gd name="T14" fmla="*/ 478513 w 1594"/>
                <a:gd name="T15" fmla="*/ 296983 h 1670"/>
                <a:gd name="T16" fmla="*/ 486763 w 1594"/>
                <a:gd name="T17" fmla="*/ 241463 h 1670"/>
                <a:gd name="T18" fmla="*/ 511948 w 1594"/>
                <a:gd name="T19" fmla="*/ 282318 h 1670"/>
                <a:gd name="T20" fmla="*/ 539738 w 1594"/>
                <a:gd name="T21" fmla="*/ 293841 h 1670"/>
                <a:gd name="T22" fmla="*/ 564054 w 1594"/>
                <a:gd name="T23" fmla="*/ 260843 h 1670"/>
                <a:gd name="T24" fmla="*/ 609648 w 1594"/>
                <a:gd name="T25" fmla="*/ 214226 h 1670"/>
                <a:gd name="T26" fmla="*/ 672610 w 1594"/>
                <a:gd name="T27" fmla="*/ 224178 h 1670"/>
                <a:gd name="T28" fmla="*/ 685637 w 1594"/>
                <a:gd name="T29" fmla="*/ 260843 h 1670"/>
                <a:gd name="T30" fmla="*/ 653070 w 1594"/>
                <a:gd name="T31" fmla="*/ 283889 h 1670"/>
                <a:gd name="T32" fmla="*/ 644820 w 1594"/>
                <a:gd name="T33" fmla="*/ 355647 h 1670"/>
                <a:gd name="T34" fmla="*/ 620503 w 1594"/>
                <a:gd name="T35" fmla="*/ 368741 h 1670"/>
                <a:gd name="T36" fmla="*/ 611385 w 1594"/>
                <a:gd name="T37" fmla="*/ 426357 h 1670"/>
                <a:gd name="T38" fmla="*/ 573607 w 1594"/>
                <a:gd name="T39" fmla="*/ 394930 h 1670"/>
                <a:gd name="T40" fmla="*/ 574476 w 1594"/>
                <a:gd name="T41" fmla="*/ 365599 h 1670"/>
                <a:gd name="T42" fmla="*/ 531922 w 1594"/>
                <a:gd name="T43" fmla="*/ 334172 h 1670"/>
                <a:gd name="T44" fmla="*/ 515422 w 1594"/>
                <a:gd name="T45" fmla="*/ 307983 h 1670"/>
                <a:gd name="T46" fmla="*/ 491105 w 1594"/>
                <a:gd name="T47" fmla="*/ 301174 h 1670"/>
                <a:gd name="T48" fmla="*/ 489368 w 1594"/>
                <a:gd name="T49" fmla="*/ 327363 h 1670"/>
                <a:gd name="T50" fmla="*/ 485026 w 1594"/>
                <a:gd name="T51" fmla="*/ 357742 h 1670"/>
                <a:gd name="T52" fmla="*/ 503698 w 1594"/>
                <a:gd name="T53" fmla="*/ 384978 h 1670"/>
                <a:gd name="T54" fmla="*/ 498921 w 1594"/>
                <a:gd name="T55" fmla="*/ 441547 h 1670"/>
                <a:gd name="T56" fmla="*/ 466789 w 1594"/>
                <a:gd name="T57" fmla="*/ 452546 h 1670"/>
                <a:gd name="T58" fmla="*/ 455499 w 1594"/>
                <a:gd name="T59" fmla="*/ 490782 h 1670"/>
                <a:gd name="T60" fmla="*/ 414248 w 1594"/>
                <a:gd name="T61" fmla="*/ 524304 h 1670"/>
                <a:gd name="T62" fmla="*/ 396011 w 1594"/>
                <a:gd name="T63" fmla="*/ 549969 h 1670"/>
                <a:gd name="T64" fmla="*/ 338693 w 1594"/>
                <a:gd name="T65" fmla="*/ 622251 h 1670"/>
                <a:gd name="T66" fmla="*/ 313943 w 1594"/>
                <a:gd name="T67" fmla="*/ 645821 h 1670"/>
                <a:gd name="T68" fmla="*/ 323061 w 1594"/>
                <a:gd name="T69" fmla="*/ 703961 h 1670"/>
                <a:gd name="T70" fmla="*/ 309166 w 1594"/>
                <a:gd name="T71" fmla="*/ 756862 h 1670"/>
                <a:gd name="T72" fmla="*/ 313508 w 1594"/>
                <a:gd name="T73" fmla="*/ 798241 h 1670"/>
                <a:gd name="T74" fmla="*/ 300916 w 1594"/>
                <a:gd name="T75" fmla="*/ 825478 h 1670"/>
                <a:gd name="T76" fmla="*/ 258362 w 1594"/>
                <a:gd name="T77" fmla="*/ 871047 h 1670"/>
                <a:gd name="T78" fmla="*/ 224059 w 1594"/>
                <a:gd name="T79" fmla="*/ 800860 h 1670"/>
                <a:gd name="T80" fmla="*/ 181939 w 1594"/>
                <a:gd name="T81" fmla="*/ 698723 h 1670"/>
                <a:gd name="T82" fmla="*/ 130701 w 1594"/>
                <a:gd name="T83" fmla="*/ 583491 h 1670"/>
                <a:gd name="T84" fmla="*/ 112464 w 1594"/>
                <a:gd name="T85" fmla="*/ 450975 h 1670"/>
                <a:gd name="T86" fmla="*/ 99871 w 1594"/>
                <a:gd name="T87" fmla="*/ 426357 h 1670"/>
                <a:gd name="T88" fmla="*/ 71212 w 1594"/>
                <a:gd name="T89" fmla="*/ 471402 h 1670"/>
                <a:gd name="T90" fmla="*/ 39080 w 1594"/>
                <a:gd name="T91" fmla="*/ 458831 h 1670"/>
                <a:gd name="T92" fmla="*/ 22145 w 1594"/>
                <a:gd name="T93" fmla="*/ 417977 h 1670"/>
                <a:gd name="T94" fmla="*/ 13027 w 1594"/>
                <a:gd name="T95" fmla="*/ 403835 h 1670"/>
                <a:gd name="T96" fmla="*/ 13895 w 1594"/>
                <a:gd name="T97" fmla="*/ 370836 h 1670"/>
                <a:gd name="T98" fmla="*/ 69041 w 1594"/>
                <a:gd name="T99" fmla="*/ 345171 h 1670"/>
                <a:gd name="T100" fmla="*/ 39948 w 1594"/>
                <a:gd name="T101" fmla="*/ 298031 h 1670"/>
                <a:gd name="T102" fmla="*/ 25619 w 1594"/>
                <a:gd name="T103" fmla="*/ 261890 h 1670"/>
                <a:gd name="T104" fmla="*/ 70344 w 1594"/>
                <a:gd name="T105" fmla="*/ 240415 h 1670"/>
                <a:gd name="T106" fmla="*/ 117240 w 1594"/>
                <a:gd name="T107" fmla="*/ 153991 h 1670"/>
                <a:gd name="T108" fmla="*/ 118977 w 1594"/>
                <a:gd name="T109" fmla="*/ 120469 h 1670"/>
                <a:gd name="T110" fmla="*/ 98568 w 1594"/>
                <a:gd name="T111" fmla="*/ 74377 h 1670"/>
                <a:gd name="T112" fmla="*/ 139820 w 1594"/>
                <a:gd name="T113" fmla="*/ 28284 h 16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94" h="1670">
                  <a:moveTo>
                    <a:pt x="385" y="0"/>
                  </a:moveTo>
                  <a:lnTo>
                    <a:pt x="400" y="16"/>
                  </a:lnTo>
                  <a:lnTo>
                    <a:pt x="415" y="33"/>
                  </a:lnTo>
                  <a:lnTo>
                    <a:pt x="427" y="48"/>
                  </a:lnTo>
                  <a:lnTo>
                    <a:pt x="437" y="63"/>
                  </a:lnTo>
                  <a:lnTo>
                    <a:pt x="448" y="76"/>
                  </a:lnTo>
                  <a:lnTo>
                    <a:pt x="459" y="90"/>
                  </a:lnTo>
                  <a:lnTo>
                    <a:pt x="464" y="96"/>
                  </a:lnTo>
                  <a:lnTo>
                    <a:pt x="471" y="101"/>
                  </a:lnTo>
                  <a:lnTo>
                    <a:pt x="477" y="107"/>
                  </a:lnTo>
                  <a:lnTo>
                    <a:pt x="485" y="111"/>
                  </a:lnTo>
                  <a:lnTo>
                    <a:pt x="492" y="118"/>
                  </a:lnTo>
                  <a:lnTo>
                    <a:pt x="499" y="126"/>
                  </a:lnTo>
                  <a:lnTo>
                    <a:pt x="506" y="134"/>
                  </a:lnTo>
                  <a:lnTo>
                    <a:pt x="512" y="144"/>
                  </a:lnTo>
                  <a:lnTo>
                    <a:pt x="519" y="153"/>
                  </a:lnTo>
                  <a:lnTo>
                    <a:pt x="523" y="163"/>
                  </a:lnTo>
                  <a:lnTo>
                    <a:pt x="528" y="174"/>
                  </a:lnTo>
                  <a:lnTo>
                    <a:pt x="531" y="185"/>
                  </a:lnTo>
                  <a:lnTo>
                    <a:pt x="485" y="185"/>
                  </a:lnTo>
                  <a:lnTo>
                    <a:pt x="485" y="216"/>
                  </a:lnTo>
                  <a:lnTo>
                    <a:pt x="490" y="229"/>
                  </a:lnTo>
                  <a:lnTo>
                    <a:pt x="497" y="240"/>
                  </a:lnTo>
                  <a:lnTo>
                    <a:pt x="505" y="250"/>
                  </a:lnTo>
                  <a:lnTo>
                    <a:pt x="514" y="257"/>
                  </a:lnTo>
                  <a:lnTo>
                    <a:pt x="523" y="264"/>
                  </a:lnTo>
                  <a:lnTo>
                    <a:pt x="534" y="269"/>
                  </a:lnTo>
                  <a:lnTo>
                    <a:pt x="544" y="274"/>
                  </a:lnTo>
                  <a:lnTo>
                    <a:pt x="556" y="278"/>
                  </a:lnTo>
                  <a:lnTo>
                    <a:pt x="578" y="287"/>
                  </a:lnTo>
                  <a:lnTo>
                    <a:pt x="600" y="296"/>
                  </a:lnTo>
                  <a:lnTo>
                    <a:pt x="610" y="302"/>
                  </a:lnTo>
                  <a:lnTo>
                    <a:pt x="620" y="310"/>
                  </a:lnTo>
                  <a:lnTo>
                    <a:pt x="629" y="318"/>
                  </a:lnTo>
                  <a:lnTo>
                    <a:pt x="638" y="327"/>
                  </a:lnTo>
                  <a:lnTo>
                    <a:pt x="631" y="420"/>
                  </a:lnTo>
                  <a:lnTo>
                    <a:pt x="643" y="429"/>
                  </a:lnTo>
                  <a:lnTo>
                    <a:pt x="660" y="440"/>
                  </a:lnTo>
                  <a:lnTo>
                    <a:pt x="679" y="450"/>
                  </a:lnTo>
                  <a:lnTo>
                    <a:pt x="701" y="459"/>
                  </a:lnTo>
                  <a:lnTo>
                    <a:pt x="723" y="468"/>
                  </a:lnTo>
                  <a:lnTo>
                    <a:pt x="744" y="475"/>
                  </a:lnTo>
                  <a:lnTo>
                    <a:pt x="753" y="478"/>
                  </a:lnTo>
                  <a:lnTo>
                    <a:pt x="762" y="480"/>
                  </a:lnTo>
                  <a:lnTo>
                    <a:pt x="770" y="481"/>
                  </a:lnTo>
                  <a:lnTo>
                    <a:pt x="777" y="481"/>
                  </a:lnTo>
                  <a:lnTo>
                    <a:pt x="779" y="488"/>
                  </a:lnTo>
                  <a:lnTo>
                    <a:pt x="784" y="494"/>
                  </a:lnTo>
                  <a:lnTo>
                    <a:pt x="789" y="497"/>
                  </a:lnTo>
                  <a:lnTo>
                    <a:pt x="795" y="499"/>
                  </a:lnTo>
                  <a:lnTo>
                    <a:pt x="800" y="501"/>
                  </a:lnTo>
                  <a:lnTo>
                    <a:pt x="807" y="501"/>
                  </a:lnTo>
                  <a:lnTo>
                    <a:pt x="814" y="500"/>
                  </a:lnTo>
                  <a:lnTo>
                    <a:pt x="822" y="499"/>
                  </a:lnTo>
                  <a:lnTo>
                    <a:pt x="836" y="496"/>
                  </a:lnTo>
                  <a:lnTo>
                    <a:pt x="852" y="492"/>
                  </a:lnTo>
                  <a:lnTo>
                    <a:pt x="858" y="492"/>
                  </a:lnTo>
                  <a:lnTo>
                    <a:pt x="865" y="491"/>
                  </a:lnTo>
                  <a:lnTo>
                    <a:pt x="871" y="492"/>
                  </a:lnTo>
                  <a:lnTo>
                    <a:pt x="877" y="493"/>
                  </a:lnTo>
                  <a:lnTo>
                    <a:pt x="886" y="499"/>
                  </a:lnTo>
                  <a:lnTo>
                    <a:pt x="892" y="504"/>
                  </a:lnTo>
                  <a:lnTo>
                    <a:pt x="898" y="511"/>
                  </a:lnTo>
                  <a:lnTo>
                    <a:pt x="903" y="517"/>
                  </a:lnTo>
                  <a:lnTo>
                    <a:pt x="908" y="523"/>
                  </a:lnTo>
                  <a:lnTo>
                    <a:pt x="914" y="529"/>
                  </a:lnTo>
                  <a:lnTo>
                    <a:pt x="918" y="532"/>
                  </a:lnTo>
                  <a:lnTo>
                    <a:pt x="921" y="534"/>
                  </a:lnTo>
                  <a:lnTo>
                    <a:pt x="925" y="536"/>
                  </a:lnTo>
                  <a:lnTo>
                    <a:pt x="930" y="537"/>
                  </a:lnTo>
                  <a:lnTo>
                    <a:pt x="946" y="540"/>
                  </a:lnTo>
                  <a:lnTo>
                    <a:pt x="968" y="546"/>
                  </a:lnTo>
                  <a:lnTo>
                    <a:pt x="993" y="552"/>
                  </a:lnTo>
                  <a:lnTo>
                    <a:pt x="1021" y="559"/>
                  </a:lnTo>
                  <a:lnTo>
                    <a:pt x="1047" y="564"/>
                  </a:lnTo>
                  <a:lnTo>
                    <a:pt x="1071" y="568"/>
                  </a:lnTo>
                  <a:lnTo>
                    <a:pt x="1082" y="569"/>
                  </a:lnTo>
                  <a:lnTo>
                    <a:pt x="1090" y="570"/>
                  </a:lnTo>
                  <a:lnTo>
                    <a:pt x="1098" y="569"/>
                  </a:lnTo>
                  <a:lnTo>
                    <a:pt x="1102" y="567"/>
                  </a:lnTo>
                  <a:lnTo>
                    <a:pt x="1098" y="560"/>
                  </a:lnTo>
                  <a:lnTo>
                    <a:pt x="1093" y="552"/>
                  </a:lnTo>
                  <a:lnTo>
                    <a:pt x="1090" y="544"/>
                  </a:lnTo>
                  <a:lnTo>
                    <a:pt x="1088" y="535"/>
                  </a:lnTo>
                  <a:lnTo>
                    <a:pt x="1083" y="520"/>
                  </a:lnTo>
                  <a:lnTo>
                    <a:pt x="1082" y="512"/>
                  </a:lnTo>
                  <a:lnTo>
                    <a:pt x="1082" y="481"/>
                  </a:lnTo>
                  <a:lnTo>
                    <a:pt x="1082" y="450"/>
                  </a:lnTo>
                  <a:lnTo>
                    <a:pt x="1115" y="450"/>
                  </a:lnTo>
                  <a:lnTo>
                    <a:pt x="1121" y="461"/>
                  </a:lnTo>
                  <a:lnTo>
                    <a:pt x="1125" y="468"/>
                  </a:lnTo>
                  <a:lnTo>
                    <a:pt x="1131" y="474"/>
                  </a:lnTo>
                  <a:lnTo>
                    <a:pt x="1136" y="481"/>
                  </a:lnTo>
                  <a:lnTo>
                    <a:pt x="1135" y="497"/>
                  </a:lnTo>
                  <a:lnTo>
                    <a:pt x="1132" y="507"/>
                  </a:lnTo>
                  <a:lnTo>
                    <a:pt x="1130" y="515"/>
                  </a:lnTo>
                  <a:lnTo>
                    <a:pt x="1128" y="524"/>
                  </a:lnTo>
                  <a:lnTo>
                    <a:pt x="1149" y="530"/>
                  </a:lnTo>
                  <a:lnTo>
                    <a:pt x="1169" y="536"/>
                  </a:lnTo>
                  <a:lnTo>
                    <a:pt x="1179" y="539"/>
                  </a:lnTo>
                  <a:lnTo>
                    <a:pt x="1189" y="541"/>
                  </a:lnTo>
                  <a:lnTo>
                    <a:pt x="1199" y="542"/>
                  </a:lnTo>
                  <a:lnTo>
                    <a:pt x="1209" y="543"/>
                  </a:lnTo>
                  <a:lnTo>
                    <a:pt x="1210" y="547"/>
                  </a:lnTo>
                  <a:lnTo>
                    <a:pt x="1212" y="551"/>
                  </a:lnTo>
                  <a:lnTo>
                    <a:pt x="1215" y="554"/>
                  </a:lnTo>
                  <a:lnTo>
                    <a:pt x="1220" y="557"/>
                  </a:lnTo>
                  <a:lnTo>
                    <a:pt x="1228" y="560"/>
                  </a:lnTo>
                  <a:lnTo>
                    <a:pt x="1235" y="561"/>
                  </a:lnTo>
                  <a:lnTo>
                    <a:pt x="1243" y="561"/>
                  </a:lnTo>
                  <a:lnTo>
                    <a:pt x="1249" y="559"/>
                  </a:lnTo>
                  <a:lnTo>
                    <a:pt x="1256" y="556"/>
                  </a:lnTo>
                  <a:lnTo>
                    <a:pt x="1261" y="553"/>
                  </a:lnTo>
                  <a:lnTo>
                    <a:pt x="1267" y="549"/>
                  </a:lnTo>
                  <a:lnTo>
                    <a:pt x="1272" y="544"/>
                  </a:lnTo>
                  <a:lnTo>
                    <a:pt x="1277" y="539"/>
                  </a:lnTo>
                  <a:lnTo>
                    <a:pt x="1281" y="534"/>
                  </a:lnTo>
                  <a:lnTo>
                    <a:pt x="1289" y="521"/>
                  </a:lnTo>
                  <a:lnTo>
                    <a:pt x="1294" y="509"/>
                  </a:lnTo>
                  <a:lnTo>
                    <a:pt x="1299" y="498"/>
                  </a:lnTo>
                  <a:lnTo>
                    <a:pt x="1302" y="487"/>
                  </a:lnTo>
                  <a:lnTo>
                    <a:pt x="1312" y="476"/>
                  </a:lnTo>
                  <a:lnTo>
                    <a:pt x="1322" y="465"/>
                  </a:lnTo>
                  <a:lnTo>
                    <a:pt x="1333" y="456"/>
                  </a:lnTo>
                  <a:lnTo>
                    <a:pt x="1344" y="446"/>
                  </a:lnTo>
                  <a:lnTo>
                    <a:pt x="1356" y="438"/>
                  </a:lnTo>
                  <a:lnTo>
                    <a:pt x="1367" y="430"/>
                  </a:lnTo>
                  <a:lnTo>
                    <a:pt x="1379" y="423"/>
                  </a:lnTo>
                  <a:lnTo>
                    <a:pt x="1391" y="416"/>
                  </a:lnTo>
                  <a:lnTo>
                    <a:pt x="1404" y="409"/>
                  </a:lnTo>
                  <a:lnTo>
                    <a:pt x="1417" y="403"/>
                  </a:lnTo>
                  <a:lnTo>
                    <a:pt x="1430" y="398"/>
                  </a:lnTo>
                  <a:lnTo>
                    <a:pt x="1444" y="393"/>
                  </a:lnTo>
                  <a:lnTo>
                    <a:pt x="1472" y="384"/>
                  </a:lnTo>
                  <a:lnTo>
                    <a:pt x="1501" y="377"/>
                  </a:lnTo>
                  <a:lnTo>
                    <a:pt x="1507" y="385"/>
                  </a:lnTo>
                  <a:lnTo>
                    <a:pt x="1515" y="395"/>
                  </a:lnTo>
                  <a:lnTo>
                    <a:pt x="1526" y="406"/>
                  </a:lnTo>
                  <a:lnTo>
                    <a:pt x="1537" y="418"/>
                  </a:lnTo>
                  <a:lnTo>
                    <a:pt x="1549" y="428"/>
                  </a:lnTo>
                  <a:lnTo>
                    <a:pt x="1562" y="436"/>
                  </a:lnTo>
                  <a:lnTo>
                    <a:pt x="1568" y="440"/>
                  </a:lnTo>
                  <a:lnTo>
                    <a:pt x="1574" y="442"/>
                  </a:lnTo>
                  <a:lnTo>
                    <a:pt x="1581" y="444"/>
                  </a:lnTo>
                  <a:lnTo>
                    <a:pt x="1587" y="444"/>
                  </a:lnTo>
                  <a:lnTo>
                    <a:pt x="1594" y="432"/>
                  </a:lnTo>
                  <a:lnTo>
                    <a:pt x="1590" y="453"/>
                  </a:lnTo>
                  <a:lnTo>
                    <a:pt x="1585" y="477"/>
                  </a:lnTo>
                  <a:lnTo>
                    <a:pt x="1583" y="488"/>
                  </a:lnTo>
                  <a:lnTo>
                    <a:pt x="1579" y="498"/>
                  </a:lnTo>
                  <a:lnTo>
                    <a:pt x="1576" y="502"/>
                  </a:lnTo>
                  <a:lnTo>
                    <a:pt x="1574" y="506"/>
                  </a:lnTo>
                  <a:lnTo>
                    <a:pt x="1571" y="509"/>
                  </a:lnTo>
                  <a:lnTo>
                    <a:pt x="1568" y="512"/>
                  </a:lnTo>
                  <a:lnTo>
                    <a:pt x="1554" y="515"/>
                  </a:lnTo>
                  <a:lnTo>
                    <a:pt x="1531" y="523"/>
                  </a:lnTo>
                  <a:lnTo>
                    <a:pt x="1520" y="530"/>
                  </a:lnTo>
                  <a:lnTo>
                    <a:pt x="1511" y="536"/>
                  </a:lnTo>
                  <a:lnTo>
                    <a:pt x="1506" y="539"/>
                  </a:lnTo>
                  <a:lnTo>
                    <a:pt x="1504" y="542"/>
                  </a:lnTo>
                  <a:lnTo>
                    <a:pt x="1502" y="546"/>
                  </a:lnTo>
                  <a:lnTo>
                    <a:pt x="1501" y="549"/>
                  </a:lnTo>
                  <a:lnTo>
                    <a:pt x="1502" y="584"/>
                  </a:lnTo>
                  <a:lnTo>
                    <a:pt x="1501" y="624"/>
                  </a:lnTo>
                  <a:lnTo>
                    <a:pt x="1498" y="634"/>
                  </a:lnTo>
                  <a:lnTo>
                    <a:pt x="1497" y="645"/>
                  </a:lnTo>
                  <a:lnTo>
                    <a:pt x="1495" y="654"/>
                  </a:lnTo>
                  <a:lnTo>
                    <a:pt x="1493" y="663"/>
                  </a:lnTo>
                  <a:lnTo>
                    <a:pt x="1490" y="671"/>
                  </a:lnTo>
                  <a:lnTo>
                    <a:pt x="1485" y="679"/>
                  </a:lnTo>
                  <a:lnTo>
                    <a:pt x="1480" y="685"/>
                  </a:lnTo>
                  <a:lnTo>
                    <a:pt x="1474" y="690"/>
                  </a:lnTo>
                  <a:lnTo>
                    <a:pt x="1471" y="693"/>
                  </a:lnTo>
                  <a:lnTo>
                    <a:pt x="1464" y="694"/>
                  </a:lnTo>
                  <a:lnTo>
                    <a:pt x="1457" y="695"/>
                  </a:lnTo>
                  <a:lnTo>
                    <a:pt x="1449" y="696"/>
                  </a:lnTo>
                  <a:lnTo>
                    <a:pt x="1441" y="697"/>
                  </a:lnTo>
                  <a:lnTo>
                    <a:pt x="1434" y="700"/>
                  </a:lnTo>
                  <a:lnTo>
                    <a:pt x="1431" y="701"/>
                  </a:lnTo>
                  <a:lnTo>
                    <a:pt x="1429" y="704"/>
                  </a:lnTo>
                  <a:lnTo>
                    <a:pt x="1428" y="706"/>
                  </a:lnTo>
                  <a:lnTo>
                    <a:pt x="1428" y="709"/>
                  </a:lnTo>
                  <a:lnTo>
                    <a:pt x="1427" y="721"/>
                  </a:lnTo>
                  <a:lnTo>
                    <a:pt x="1427" y="735"/>
                  </a:lnTo>
                  <a:lnTo>
                    <a:pt x="1425" y="750"/>
                  </a:lnTo>
                  <a:lnTo>
                    <a:pt x="1423" y="764"/>
                  </a:lnTo>
                  <a:lnTo>
                    <a:pt x="1420" y="778"/>
                  </a:lnTo>
                  <a:lnTo>
                    <a:pt x="1417" y="791"/>
                  </a:lnTo>
                  <a:lnTo>
                    <a:pt x="1413" y="803"/>
                  </a:lnTo>
                  <a:lnTo>
                    <a:pt x="1408" y="814"/>
                  </a:lnTo>
                  <a:lnTo>
                    <a:pt x="1361" y="733"/>
                  </a:lnTo>
                  <a:lnTo>
                    <a:pt x="1359" y="737"/>
                  </a:lnTo>
                  <a:lnTo>
                    <a:pt x="1354" y="746"/>
                  </a:lnTo>
                  <a:lnTo>
                    <a:pt x="1349" y="751"/>
                  </a:lnTo>
                  <a:lnTo>
                    <a:pt x="1345" y="755"/>
                  </a:lnTo>
                  <a:lnTo>
                    <a:pt x="1340" y="758"/>
                  </a:lnTo>
                  <a:lnTo>
                    <a:pt x="1335" y="759"/>
                  </a:lnTo>
                  <a:lnTo>
                    <a:pt x="1329" y="758"/>
                  </a:lnTo>
                  <a:lnTo>
                    <a:pt x="1325" y="757"/>
                  </a:lnTo>
                  <a:lnTo>
                    <a:pt x="1321" y="754"/>
                  </a:lnTo>
                  <a:lnTo>
                    <a:pt x="1316" y="751"/>
                  </a:lnTo>
                  <a:lnTo>
                    <a:pt x="1313" y="746"/>
                  </a:lnTo>
                  <a:lnTo>
                    <a:pt x="1311" y="742"/>
                  </a:lnTo>
                  <a:lnTo>
                    <a:pt x="1308" y="738"/>
                  </a:lnTo>
                  <a:lnTo>
                    <a:pt x="1308" y="733"/>
                  </a:lnTo>
                  <a:lnTo>
                    <a:pt x="1308" y="727"/>
                  </a:lnTo>
                  <a:lnTo>
                    <a:pt x="1311" y="721"/>
                  </a:lnTo>
                  <a:lnTo>
                    <a:pt x="1313" y="715"/>
                  </a:lnTo>
                  <a:lnTo>
                    <a:pt x="1315" y="709"/>
                  </a:lnTo>
                  <a:lnTo>
                    <a:pt x="1323" y="698"/>
                  </a:lnTo>
                  <a:lnTo>
                    <a:pt x="1332" y="687"/>
                  </a:lnTo>
                  <a:lnTo>
                    <a:pt x="1340" y="677"/>
                  </a:lnTo>
                  <a:lnTo>
                    <a:pt x="1348" y="666"/>
                  </a:lnTo>
                  <a:lnTo>
                    <a:pt x="1350" y="660"/>
                  </a:lnTo>
                  <a:lnTo>
                    <a:pt x="1352" y="655"/>
                  </a:lnTo>
                  <a:lnTo>
                    <a:pt x="1355" y="648"/>
                  </a:lnTo>
                  <a:lnTo>
                    <a:pt x="1355" y="642"/>
                  </a:lnTo>
                  <a:lnTo>
                    <a:pt x="1235" y="642"/>
                  </a:lnTo>
                  <a:lnTo>
                    <a:pt x="1231" y="641"/>
                  </a:lnTo>
                  <a:lnTo>
                    <a:pt x="1225" y="638"/>
                  </a:lnTo>
                  <a:lnTo>
                    <a:pt x="1221" y="632"/>
                  </a:lnTo>
                  <a:lnTo>
                    <a:pt x="1217" y="626"/>
                  </a:lnTo>
                  <a:lnTo>
                    <a:pt x="1214" y="618"/>
                  </a:lnTo>
                  <a:lnTo>
                    <a:pt x="1211" y="610"/>
                  </a:lnTo>
                  <a:lnTo>
                    <a:pt x="1210" y="601"/>
                  </a:lnTo>
                  <a:lnTo>
                    <a:pt x="1209" y="592"/>
                  </a:lnTo>
                  <a:lnTo>
                    <a:pt x="1203" y="592"/>
                  </a:lnTo>
                  <a:lnTo>
                    <a:pt x="1198" y="591"/>
                  </a:lnTo>
                  <a:lnTo>
                    <a:pt x="1192" y="590"/>
                  </a:lnTo>
                  <a:lnTo>
                    <a:pt x="1187" y="588"/>
                  </a:lnTo>
                  <a:lnTo>
                    <a:pt x="1182" y="585"/>
                  </a:lnTo>
                  <a:lnTo>
                    <a:pt x="1179" y="582"/>
                  </a:lnTo>
                  <a:lnTo>
                    <a:pt x="1177" y="577"/>
                  </a:lnTo>
                  <a:lnTo>
                    <a:pt x="1176" y="573"/>
                  </a:lnTo>
                  <a:lnTo>
                    <a:pt x="1167" y="573"/>
                  </a:lnTo>
                  <a:lnTo>
                    <a:pt x="1159" y="573"/>
                  </a:lnTo>
                  <a:lnTo>
                    <a:pt x="1151" y="573"/>
                  </a:lnTo>
                  <a:lnTo>
                    <a:pt x="1143" y="573"/>
                  </a:lnTo>
                  <a:lnTo>
                    <a:pt x="1136" y="574"/>
                  </a:lnTo>
                  <a:lnTo>
                    <a:pt x="1131" y="575"/>
                  </a:lnTo>
                  <a:lnTo>
                    <a:pt x="1124" y="578"/>
                  </a:lnTo>
                  <a:lnTo>
                    <a:pt x="1117" y="582"/>
                  </a:lnTo>
                  <a:lnTo>
                    <a:pt x="1112" y="587"/>
                  </a:lnTo>
                  <a:lnTo>
                    <a:pt x="1106" y="592"/>
                  </a:lnTo>
                  <a:lnTo>
                    <a:pt x="1103" y="598"/>
                  </a:lnTo>
                  <a:lnTo>
                    <a:pt x="1102" y="604"/>
                  </a:lnTo>
                  <a:lnTo>
                    <a:pt x="1104" y="608"/>
                  </a:lnTo>
                  <a:lnTo>
                    <a:pt x="1110" y="613"/>
                  </a:lnTo>
                  <a:lnTo>
                    <a:pt x="1117" y="619"/>
                  </a:lnTo>
                  <a:lnTo>
                    <a:pt x="1127" y="625"/>
                  </a:lnTo>
                  <a:lnTo>
                    <a:pt x="1137" y="631"/>
                  </a:lnTo>
                  <a:lnTo>
                    <a:pt x="1147" y="636"/>
                  </a:lnTo>
                  <a:lnTo>
                    <a:pt x="1156" y="640"/>
                  </a:lnTo>
                  <a:lnTo>
                    <a:pt x="1162" y="642"/>
                  </a:lnTo>
                  <a:lnTo>
                    <a:pt x="1149" y="652"/>
                  </a:lnTo>
                  <a:lnTo>
                    <a:pt x="1134" y="664"/>
                  </a:lnTo>
                  <a:lnTo>
                    <a:pt x="1127" y="670"/>
                  </a:lnTo>
                  <a:lnTo>
                    <a:pt x="1121" y="677"/>
                  </a:lnTo>
                  <a:lnTo>
                    <a:pt x="1119" y="680"/>
                  </a:lnTo>
                  <a:lnTo>
                    <a:pt x="1117" y="683"/>
                  </a:lnTo>
                  <a:lnTo>
                    <a:pt x="1116" y="687"/>
                  </a:lnTo>
                  <a:lnTo>
                    <a:pt x="1115" y="690"/>
                  </a:lnTo>
                  <a:lnTo>
                    <a:pt x="1116" y="695"/>
                  </a:lnTo>
                  <a:lnTo>
                    <a:pt x="1117" y="698"/>
                  </a:lnTo>
                  <a:lnTo>
                    <a:pt x="1120" y="702"/>
                  </a:lnTo>
                  <a:lnTo>
                    <a:pt x="1122" y="706"/>
                  </a:lnTo>
                  <a:lnTo>
                    <a:pt x="1130" y="714"/>
                  </a:lnTo>
                  <a:lnTo>
                    <a:pt x="1139" y="722"/>
                  </a:lnTo>
                  <a:lnTo>
                    <a:pt x="1149" y="729"/>
                  </a:lnTo>
                  <a:lnTo>
                    <a:pt x="1160" y="735"/>
                  </a:lnTo>
                  <a:lnTo>
                    <a:pt x="1166" y="737"/>
                  </a:lnTo>
                  <a:lnTo>
                    <a:pt x="1171" y="738"/>
                  </a:lnTo>
                  <a:lnTo>
                    <a:pt x="1177" y="739"/>
                  </a:lnTo>
                  <a:lnTo>
                    <a:pt x="1182" y="740"/>
                  </a:lnTo>
                  <a:lnTo>
                    <a:pt x="1209" y="844"/>
                  </a:lnTo>
                  <a:lnTo>
                    <a:pt x="1194" y="844"/>
                  </a:lnTo>
                  <a:lnTo>
                    <a:pt x="1180" y="844"/>
                  </a:lnTo>
                  <a:lnTo>
                    <a:pt x="1167" y="844"/>
                  </a:lnTo>
                  <a:lnTo>
                    <a:pt x="1156" y="844"/>
                  </a:lnTo>
                  <a:lnTo>
                    <a:pt x="1149" y="843"/>
                  </a:lnTo>
                  <a:lnTo>
                    <a:pt x="1142" y="838"/>
                  </a:lnTo>
                  <a:lnTo>
                    <a:pt x="1137" y="836"/>
                  </a:lnTo>
                  <a:lnTo>
                    <a:pt x="1132" y="834"/>
                  </a:lnTo>
                  <a:lnTo>
                    <a:pt x="1127" y="833"/>
                  </a:lnTo>
                  <a:lnTo>
                    <a:pt x="1122" y="832"/>
                  </a:lnTo>
                  <a:lnTo>
                    <a:pt x="1117" y="834"/>
                  </a:lnTo>
                  <a:lnTo>
                    <a:pt x="1109" y="839"/>
                  </a:lnTo>
                  <a:lnTo>
                    <a:pt x="1099" y="846"/>
                  </a:lnTo>
                  <a:lnTo>
                    <a:pt x="1087" y="854"/>
                  </a:lnTo>
                  <a:lnTo>
                    <a:pt x="1075" y="864"/>
                  </a:lnTo>
                  <a:lnTo>
                    <a:pt x="1065" y="872"/>
                  </a:lnTo>
                  <a:lnTo>
                    <a:pt x="1058" y="878"/>
                  </a:lnTo>
                  <a:lnTo>
                    <a:pt x="1056" y="882"/>
                  </a:lnTo>
                  <a:lnTo>
                    <a:pt x="1076" y="894"/>
                  </a:lnTo>
                  <a:lnTo>
                    <a:pt x="1075" y="900"/>
                  </a:lnTo>
                  <a:lnTo>
                    <a:pt x="1072" y="907"/>
                  </a:lnTo>
                  <a:lnTo>
                    <a:pt x="1069" y="912"/>
                  </a:lnTo>
                  <a:lnTo>
                    <a:pt x="1066" y="919"/>
                  </a:lnTo>
                  <a:lnTo>
                    <a:pt x="1058" y="928"/>
                  </a:lnTo>
                  <a:lnTo>
                    <a:pt x="1049" y="937"/>
                  </a:lnTo>
                  <a:lnTo>
                    <a:pt x="1039" y="945"/>
                  </a:lnTo>
                  <a:lnTo>
                    <a:pt x="1027" y="952"/>
                  </a:lnTo>
                  <a:lnTo>
                    <a:pt x="1016" y="958"/>
                  </a:lnTo>
                  <a:lnTo>
                    <a:pt x="1004" y="964"/>
                  </a:lnTo>
                  <a:lnTo>
                    <a:pt x="992" y="972"/>
                  </a:lnTo>
                  <a:lnTo>
                    <a:pt x="981" y="978"/>
                  </a:lnTo>
                  <a:lnTo>
                    <a:pt x="971" y="985"/>
                  </a:lnTo>
                  <a:lnTo>
                    <a:pt x="962" y="993"/>
                  </a:lnTo>
                  <a:lnTo>
                    <a:pt x="957" y="997"/>
                  </a:lnTo>
                  <a:lnTo>
                    <a:pt x="954" y="1001"/>
                  </a:lnTo>
                  <a:lnTo>
                    <a:pt x="951" y="1006"/>
                  </a:lnTo>
                  <a:lnTo>
                    <a:pt x="948" y="1011"/>
                  </a:lnTo>
                  <a:lnTo>
                    <a:pt x="946" y="1017"/>
                  </a:lnTo>
                  <a:lnTo>
                    <a:pt x="944" y="1022"/>
                  </a:lnTo>
                  <a:lnTo>
                    <a:pt x="943" y="1029"/>
                  </a:lnTo>
                  <a:lnTo>
                    <a:pt x="943" y="1036"/>
                  </a:lnTo>
                  <a:lnTo>
                    <a:pt x="934" y="1039"/>
                  </a:lnTo>
                  <a:lnTo>
                    <a:pt x="926" y="1042"/>
                  </a:lnTo>
                  <a:lnTo>
                    <a:pt x="919" y="1046"/>
                  </a:lnTo>
                  <a:lnTo>
                    <a:pt x="912" y="1050"/>
                  </a:lnTo>
                  <a:lnTo>
                    <a:pt x="898" y="1060"/>
                  </a:lnTo>
                  <a:lnTo>
                    <a:pt x="886" y="1072"/>
                  </a:lnTo>
                  <a:lnTo>
                    <a:pt x="864" y="1099"/>
                  </a:lnTo>
                  <a:lnTo>
                    <a:pt x="843" y="1128"/>
                  </a:lnTo>
                  <a:lnTo>
                    <a:pt x="832" y="1143"/>
                  </a:lnTo>
                  <a:lnTo>
                    <a:pt x="821" y="1156"/>
                  </a:lnTo>
                  <a:lnTo>
                    <a:pt x="809" y="1168"/>
                  </a:lnTo>
                  <a:lnTo>
                    <a:pt x="796" y="1179"/>
                  </a:lnTo>
                  <a:lnTo>
                    <a:pt x="788" y="1184"/>
                  </a:lnTo>
                  <a:lnTo>
                    <a:pt x="780" y="1188"/>
                  </a:lnTo>
                  <a:lnTo>
                    <a:pt x="773" y="1192"/>
                  </a:lnTo>
                  <a:lnTo>
                    <a:pt x="764" y="1196"/>
                  </a:lnTo>
                  <a:lnTo>
                    <a:pt x="754" y="1199"/>
                  </a:lnTo>
                  <a:lnTo>
                    <a:pt x="745" y="1201"/>
                  </a:lnTo>
                  <a:lnTo>
                    <a:pt x="734" y="1202"/>
                  </a:lnTo>
                  <a:lnTo>
                    <a:pt x="723" y="1202"/>
                  </a:lnTo>
                  <a:lnTo>
                    <a:pt x="723" y="1211"/>
                  </a:lnTo>
                  <a:lnTo>
                    <a:pt x="723" y="1220"/>
                  </a:lnTo>
                  <a:lnTo>
                    <a:pt x="723" y="1227"/>
                  </a:lnTo>
                  <a:lnTo>
                    <a:pt x="723" y="1233"/>
                  </a:lnTo>
                  <a:lnTo>
                    <a:pt x="723" y="1244"/>
                  </a:lnTo>
                  <a:lnTo>
                    <a:pt x="723" y="1261"/>
                  </a:lnTo>
                  <a:lnTo>
                    <a:pt x="723" y="1279"/>
                  </a:lnTo>
                  <a:lnTo>
                    <a:pt x="725" y="1298"/>
                  </a:lnTo>
                  <a:lnTo>
                    <a:pt x="727" y="1308"/>
                  </a:lnTo>
                  <a:lnTo>
                    <a:pt x="729" y="1317"/>
                  </a:lnTo>
                  <a:lnTo>
                    <a:pt x="731" y="1325"/>
                  </a:lnTo>
                  <a:lnTo>
                    <a:pt x="735" y="1332"/>
                  </a:lnTo>
                  <a:lnTo>
                    <a:pt x="739" y="1339"/>
                  </a:lnTo>
                  <a:lnTo>
                    <a:pt x="744" y="1344"/>
                  </a:lnTo>
                  <a:lnTo>
                    <a:pt x="750" y="1348"/>
                  </a:lnTo>
                  <a:lnTo>
                    <a:pt x="757" y="1350"/>
                  </a:lnTo>
                  <a:lnTo>
                    <a:pt x="751" y="1366"/>
                  </a:lnTo>
                  <a:lnTo>
                    <a:pt x="744" y="1380"/>
                  </a:lnTo>
                  <a:lnTo>
                    <a:pt x="736" y="1393"/>
                  </a:lnTo>
                  <a:lnTo>
                    <a:pt x="729" y="1405"/>
                  </a:lnTo>
                  <a:lnTo>
                    <a:pt x="721" y="1419"/>
                  </a:lnTo>
                  <a:lnTo>
                    <a:pt x="716" y="1432"/>
                  </a:lnTo>
                  <a:lnTo>
                    <a:pt x="713" y="1438"/>
                  </a:lnTo>
                  <a:lnTo>
                    <a:pt x="712" y="1445"/>
                  </a:lnTo>
                  <a:lnTo>
                    <a:pt x="711" y="1453"/>
                  </a:lnTo>
                  <a:lnTo>
                    <a:pt x="710" y="1460"/>
                  </a:lnTo>
                  <a:lnTo>
                    <a:pt x="711" y="1463"/>
                  </a:lnTo>
                  <a:lnTo>
                    <a:pt x="712" y="1465"/>
                  </a:lnTo>
                  <a:lnTo>
                    <a:pt x="714" y="1467"/>
                  </a:lnTo>
                  <a:lnTo>
                    <a:pt x="718" y="1469"/>
                  </a:lnTo>
                  <a:lnTo>
                    <a:pt x="724" y="1473"/>
                  </a:lnTo>
                  <a:lnTo>
                    <a:pt x="730" y="1474"/>
                  </a:lnTo>
                  <a:lnTo>
                    <a:pt x="730" y="1510"/>
                  </a:lnTo>
                  <a:lnTo>
                    <a:pt x="722" y="1524"/>
                  </a:lnTo>
                  <a:lnTo>
                    <a:pt x="716" y="1539"/>
                  </a:lnTo>
                  <a:lnTo>
                    <a:pt x="711" y="1545"/>
                  </a:lnTo>
                  <a:lnTo>
                    <a:pt x="706" y="1549"/>
                  </a:lnTo>
                  <a:lnTo>
                    <a:pt x="702" y="1551"/>
                  </a:lnTo>
                  <a:lnTo>
                    <a:pt x="699" y="1552"/>
                  </a:lnTo>
                  <a:lnTo>
                    <a:pt x="695" y="1553"/>
                  </a:lnTo>
                  <a:lnTo>
                    <a:pt x="690" y="1553"/>
                  </a:lnTo>
                  <a:lnTo>
                    <a:pt x="690" y="1561"/>
                  </a:lnTo>
                  <a:lnTo>
                    <a:pt x="691" y="1571"/>
                  </a:lnTo>
                  <a:lnTo>
                    <a:pt x="693" y="1576"/>
                  </a:lnTo>
                  <a:lnTo>
                    <a:pt x="694" y="1580"/>
                  </a:lnTo>
                  <a:lnTo>
                    <a:pt x="695" y="1583"/>
                  </a:lnTo>
                  <a:lnTo>
                    <a:pt x="697" y="1584"/>
                  </a:lnTo>
                  <a:lnTo>
                    <a:pt x="671" y="1605"/>
                  </a:lnTo>
                  <a:lnTo>
                    <a:pt x="649" y="1622"/>
                  </a:lnTo>
                  <a:lnTo>
                    <a:pt x="639" y="1632"/>
                  </a:lnTo>
                  <a:lnTo>
                    <a:pt x="630" y="1643"/>
                  </a:lnTo>
                  <a:lnTo>
                    <a:pt x="620" y="1656"/>
                  </a:lnTo>
                  <a:lnTo>
                    <a:pt x="611" y="1670"/>
                  </a:lnTo>
                  <a:lnTo>
                    <a:pt x="595" y="1663"/>
                  </a:lnTo>
                  <a:lnTo>
                    <a:pt x="584" y="1656"/>
                  </a:lnTo>
                  <a:lnTo>
                    <a:pt x="575" y="1649"/>
                  </a:lnTo>
                  <a:lnTo>
                    <a:pt x="568" y="1641"/>
                  </a:lnTo>
                  <a:lnTo>
                    <a:pt x="563" y="1631"/>
                  </a:lnTo>
                  <a:lnTo>
                    <a:pt x="560" y="1621"/>
                  </a:lnTo>
                  <a:lnTo>
                    <a:pt x="555" y="1609"/>
                  </a:lnTo>
                  <a:lnTo>
                    <a:pt x="551" y="1597"/>
                  </a:lnTo>
                  <a:lnTo>
                    <a:pt x="542" y="1574"/>
                  </a:lnTo>
                  <a:lnTo>
                    <a:pt x="530" y="1552"/>
                  </a:lnTo>
                  <a:lnTo>
                    <a:pt x="516" y="1529"/>
                  </a:lnTo>
                  <a:lnTo>
                    <a:pt x="501" y="1505"/>
                  </a:lnTo>
                  <a:lnTo>
                    <a:pt x="486" y="1483"/>
                  </a:lnTo>
                  <a:lnTo>
                    <a:pt x="473" y="1461"/>
                  </a:lnTo>
                  <a:lnTo>
                    <a:pt x="461" y="1441"/>
                  </a:lnTo>
                  <a:lnTo>
                    <a:pt x="451" y="1424"/>
                  </a:lnTo>
                  <a:lnTo>
                    <a:pt x="442" y="1405"/>
                  </a:lnTo>
                  <a:lnTo>
                    <a:pt x="436" y="1388"/>
                  </a:lnTo>
                  <a:lnTo>
                    <a:pt x="430" y="1370"/>
                  </a:lnTo>
                  <a:lnTo>
                    <a:pt x="425" y="1352"/>
                  </a:lnTo>
                  <a:lnTo>
                    <a:pt x="419" y="1334"/>
                  </a:lnTo>
                  <a:lnTo>
                    <a:pt x="414" y="1316"/>
                  </a:lnTo>
                  <a:lnTo>
                    <a:pt x="407" y="1296"/>
                  </a:lnTo>
                  <a:lnTo>
                    <a:pt x="398" y="1276"/>
                  </a:lnTo>
                  <a:lnTo>
                    <a:pt x="376" y="1244"/>
                  </a:lnTo>
                  <a:lnTo>
                    <a:pt x="352" y="1214"/>
                  </a:lnTo>
                  <a:lnTo>
                    <a:pt x="341" y="1200"/>
                  </a:lnTo>
                  <a:lnTo>
                    <a:pt x="330" y="1184"/>
                  </a:lnTo>
                  <a:lnTo>
                    <a:pt x="320" y="1169"/>
                  </a:lnTo>
                  <a:lnTo>
                    <a:pt x="312" y="1153"/>
                  </a:lnTo>
                  <a:lnTo>
                    <a:pt x="301" y="1114"/>
                  </a:lnTo>
                  <a:lnTo>
                    <a:pt x="292" y="1078"/>
                  </a:lnTo>
                  <a:lnTo>
                    <a:pt x="284" y="1043"/>
                  </a:lnTo>
                  <a:lnTo>
                    <a:pt x="280" y="1008"/>
                  </a:lnTo>
                  <a:lnTo>
                    <a:pt x="275" y="974"/>
                  </a:lnTo>
                  <a:lnTo>
                    <a:pt x="273" y="938"/>
                  </a:lnTo>
                  <a:lnTo>
                    <a:pt x="272" y="901"/>
                  </a:lnTo>
                  <a:lnTo>
                    <a:pt x="272" y="864"/>
                  </a:lnTo>
                  <a:lnTo>
                    <a:pt x="268" y="863"/>
                  </a:lnTo>
                  <a:lnTo>
                    <a:pt x="263" y="862"/>
                  </a:lnTo>
                  <a:lnTo>
                    <a:pt x="259" y="861"/>
                  </a:lnTo>
                  <a:lnTo>
                    <a:pt x="256" y="857"/>
                  </a:lnTo>
                  <a:lnTo>
                    <a:pt x="252" y="855"/>
                  </a:lnTo>
                  <a:lnTo>
                    <a:pt x="250" y="852"/>
                  </a:lnTo>
                  <a:lnTo>
                    <a:pt x="247" y="848"/>
                  </a:lnTo>
                  <a:lnTo>
                    <a:pt x="246" y="844"/>
                  </a:lnTo>
                  <a:lnTo>
                    <a:pt x="242" y="836"/>
                  </a:lnTo>
                  <a:lnTo>
                    <a:pt x="240" y="827"/>
                  </a:lnTo>
                  <a:lnTo>
                    <a:pt x="239" y="817"/>
                  </a:lnTo>
                  <a:lnTo>
                    <a:pt x="239" y="808"/>
                  </a:lnTo>
                  <a:lnTo>
                    <a:pt x="230" y="814"/>
                  </a:lnTo>
                  <a:lnTo>
                    <a:pt x="224" y="821"/>
                  </a:lnTo>
                  <a:lnTo>
                    <a:pt x="217" y="828"/>
                  </a:lnTo>
                  <a:lnTo>
                    <a:pt x="210" y="836"/>
                  </a:lnTo>
                  <a:lnTo>
                    <a:pt x="201" y="852"/>
                  </a:lnTo>
                  <a:lnTo>
                    <a:pt x="192" y="869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6" y="890"/>
                  </a:lnTo>
                  <a:lnTo>
                    <a:pt x="171" y="895"/>
                  </a:lnTo>
                  <a:lnTo>
                    <a:pt x="164" y="900"/>
                  </a:lnTo>
                  <a:lnTo>
                    <a:pt x="157" y="903"/>
                  </a:lnTo>
                  <a:lnTo>
                    <a:pt x="148" y="905"/>
                  </a:lnTo>
                  <a:lnTo>
                    <a:pt x="139" y="906"/>
                  </a:lnTo>
                  <a:lnTo>
                    <a:pt x="134" y="905"/>
                  </a:lnTo>
                  <a:lnTo>
                    <a:pt x="127" y="903"/>
                  </a:lnTo>
                  <a:lnTo>
                    <a:pt x="120" y="900"/>
                  </a:lnTo>
                  <a:lnTo>
                    <a:pt x="113" y="895"/>
                  </a:lnTo>
                  <a:lnTo>
                    <a:pt x="105" y="889"/>
                  </a:lnTo>
                  <a:lnTo>
                    <a:pt x="97" y="883"/>
                  </a:lnTo>
                  <a:lnTo>
                    <a:pt x="90" y="876"/>
                  </a:lnTo>
                  <a:lnTo>
                    <a:pt x="82" y="868"/>
                  </a:lnTo>
                  <a:lnTo>
                    <a:pt x="75" y="860"/>
                  </a:lnTo>
                  <a:lnTo>
                    <a:pt x="69" y="851"/>
                  </a:lnTo>
                  <a:lnTo>
                    <a:pt x="62" y="842"/>
                  </a:lnTo>
                  <a:lnTo>
                    <a:pt x="57" y="833"/>
                  </a:lnTo>
                  <a:lnTo>
                    <a:pt x="52" y="825"/>
                  </a:lnTo>
                  <a:lnTo>
                    <a:pt x="49" y="817"/>
                  </a:lnTo>
                  <a:lnTo>
                    <a:pt x="47" y="809"/>
                  </a:lnTo>
                  <a:lnTo>
                    <a:pt x="46" y="801"/>
                  </a:lnTo>
                  <a:lnTo>
                    <a:pt x="51" y="798"/>
                  </a:lnTo>
                  <a:lnTo>
                    <a:pt x="63" y="792"/>
                  </a:lnTo>
                  <a:lnTo>
                    <a:pt x="77" y="786"/>
                  </a:lnTo>
                  <a:lnTo>
                    <a:pt x="85" y="783"/>
                  </a:lnTo>
                  <a:lnTo>
                    <a:pt x="77" y="783"/>
                  </a:lnTo>
                  <a:lnTo>
                    <a:pt x="67" y="782"/>
                  </a:lnTo>
                  <a:lnTo>
                    <a:pt x="59" y="780"/>
                  </a:lnTo>
                  <a:lnTo>
                    <a:pt x="51" y="779"/>
                  </a:lnTo>
                  <a:lnTo>
                    <a:pt x="44" y="776"/>
                  </a:lnTo>
                  <a:lnTo>
                    <a:pt x="37" y="774"/>
                  </a:lnTo>
                  <a:lnTo>
                    <a:pt x="30" y="771"/>
                  </a:lnTo>
                  <a:lnTo>
                    <a:pt x="25" y="767"/>
                  </a:lnTo>
                  <a:lnTo>
                    <a:pt x="21" y="763"/>
                  </a:lnTo>
                  <a:lnTo>
                    <a:pt x="16" y="759"/>
                  </a:lnTo>
                  <a:lnTo>
                    <a:pt x="12" y="754"/>
                  </a:lnTo>
                  <a:lnTo>
                    <a:pt x="8" y="750"/>
                  </a:lnTo>
                  <a:lnTo>
                    <a:pt x="3" y="738"/>
                  </a:lnTo>
                  <a:lnTo>
                    <a:pt x="0" y="727"/>
                  </a:lnTo>
                  <a:lnTo>
                    <a:pt x="10" y="719"/>
                  </a:lnTo>
                  <a:lnTo>
                    <a:pt x="21" y="713"/>
                  </a:lnTo>
                  <a:lnTo>
                    <a:pt x="32" y="708"/>
                  </a:lnTo>
                  <a:lnTo>
                    <a:pt x="44" y="704"/>
                  </a:lnTo>
                  <a:lnTo>
                    <a:pt x="67" y="699"/>
                  </a:lnTo>
                  <a:lnTo>
                    <a:pt x="90" y="695"/>
                  </a:lnTo>
                  <a:lnTo>
                    <a:pt x="102" y="693"/>
                  </a:lnTo>
                  <a:lnTo>
                    <a:pt x="113" y="689"/>
                  </a:lnTo>
                  <a:lnTo>
                    <a:pt x="123" y="686"/>
                  </a:lnTo>
                  <a:lnTo>
                    <a:pt x="133" y="681"/>
                  </a:lnTo>
                  <a:lnTo>
                    <a:pt x="142" y="676"/>
                  </a:lnTo>
                  <a:lnTo>
                    <a:pt x="151" y="668"/>
                  </a:lnTo>
                  <a:lnTo>
                    <a:pt x="159" y="659"/>
                  </a:lnTo>
                  <a:lnTo>
                    <a:pt x="165" y="648"/>
                  </a:lnTo>
                  <a:lnTo>
                    <a:pt x="161" y="646"/>
                  </a:lnTo>
                  <a:lnTo>
                    <a:pt x="157" y="643"/>
                  </a:lnTo>
                  <a:lnTo>
                    <a:pt x="151" y="639"/>
                  </a:lnTo>
                  <a:lnTo>
                    <a:pt x="145" y="633"/>
                  </a:lnTo>
                  <a:lnTo>
                    <a:pt x="131" y="621"/>
                  </a:lnTo>
                  <a:lnTo>
                    <a:pt x="118" y="607"/>
                  </a:lnTo>
                  <a:lnTo>
                    <a:pt x="106" y="592"/>
                  </a:lnTo>
                  <a:lnTo>
                    <a:pt x="95" y="576"/>
                  </a:lnTo>
                  <a:lnTo>
                    <a:pt x="92" y="569"/>
                  </a:lnTo>
                  <a:lnTo>
                    <a:pt x="89" y="562"/>
                  </a:lnTo>
                  <a:lnTo>
                    <a:pt x="86" y="555"/>
                  </a:lnTo>
                  <a:lnTo>
                    <a:pt x="85" y="549"/>
                  </a:lnTo>
                  <a:lnTo>
                    <a:pt x="81" y="548"/>
                  </a:lnTo>
                  <a:lnTo>
                    <a:pt x="77" y="547"/>
                  </a:lnTo>
                  <a:lnTo>
                    <a:pt x="73" y="545"/>
                  </a:lnTo>
                  <a:lnTo>
                    <a:pt x="70" y="541"/>
                  </a:lnTo>
                  <a:lnTo>
                    <a:pt x="64" y="534"/>
                  </a:lnTo>
                  <a:lnTo>
                    <a:pt x="59" y="524"/>
                  </a:lnTo>
                  <a:lnTo>
                    <a:pt x="59" y="500"/>
                  </a:lnTo>
                  <a:lnTo>
                    <a:pt x="73" y="499"/>
                  </a:lnTo>
                  <a:lnTo>
                    <a:pt x="86" y="498"/>
                  </a:lnTo>
                  <a:lnTo>
                    <a:pt x="98" y="496"/>
                  </a:lnTo>
                  <a:lnTo>
                    <a:pt x="109" y="492"/>
                  </a:lnTo>
                  <a:lnTo>
                    <a:pt x="119" y="489"/>
                  </a:lnTo>
                  <a:lnTo>
                    <a:pt x="129" y="484"/>
                  </a:lnTo>
                  <a:lnTo>
                    <a:pt x="138" y="479"/>
                  </a:lnTo>
                  <a:lnTo>
                    <a:pt x="147" y="473"/>
                  </a:lnTo>
                  <a:lnTo>
                    <a:pt x="154" y="466"/>
                  </a:lnTo>
                  <a:lnTo>
                    <a:pt x="162" y="459"/>
                  </a:lnTo>
                  <a:lnTo>
                    <a:pt x="169" y="452"/>
                  </a:lnTo>
                  <a:lnTo>
                    <a:pt x="175" y="444"/>
                  </a:lnTo>
                  <a:lnTo>
                    <a:pt x="186" y="428"/>
                  </a:lnTo>
                  <a:lnTo>
                    <a:pt x="197" y="410"/>
                  </a:lnTo>
                  <a:lnTo>
                    <a:pt x="216" y="374"/>
                  </a:lnTo>
                  <a:lnTo>
                    <a:pt x="235" y="338"/>
                  </a:lnTo>
                  <a:lnTo>
                    <a:pt x="246" y="322"/>
                  </a:lnTo>
                  <a:lnTo>
                    <a:pt x="257" y="308"/>
                  </a:lnTo>
                  <a:lnTo>
                    <a:pt x="263" y="300"/>
                  </a:lnTo>
                  <a:lnTo>
                    <a:pt x="270" y="294"/>
                  </a:lnTo>
                  <a:lnTo>
                    <a:pt x="277" y="289"/>
                  </a:lnTo>
                  <a:lnTo>
                    <a:pt x="285" y="284"/>
                  </a:lnTo>
                  <a:lnTo>
                    <a:pt x="279" y="272"/>
                  </a:lnTo>
                  <a:lnTo>
                    <a:pt x="274" y="261"/>
                  </a:lnTo>
                  <a:lnTo>
                    <a:pt x="273" y="256"/>
                  </a:lnTo>
                  <a:lnTo>
                    <a:pt x="272" y="251"/>
                  </a:lnTo>
                  <a:lnTo>
                    <a:pt x="272" y="245"/>
                  </a:lnTo>
                  <a:lnTo>
                    <a:pt x="272" y="240"/>
                  </a:lnTo>
                  <a:lnTo>
                    <a:pt x="273" y="235"/>
                  </a:lnTo>
                  <a:lnTo>
                    <a:pt x="274" y="230"/>
                  </a:lnTo>
                  <a:lnTo>
                    <a:pt x="276" y="226"/>
                  </a:lnTo>
                  <a:lnTo>
                    <a:pt x="280" y="222"/>
                  </a:lnTo>
                  <a:lnTo>
                    <a:pt x="283" y="219"/>
                  </a:lnTo>
                  <a:lnTo>
                    <a:pt x="287" y="216"/>
                  </a:lnTo>
                  <a:lnTo>
                    <a:pt x="293" y="213"/>
                  </a:lnTo>
                  <a:lnTo>
                    <a:pt x="298" y="210"/>
                  </a:lnTo>
                  <a:lnTo>
                    <a:pt x="269" y="183"/>
                  </a:lnTo>
                  <a:lnTo>
                    <a:pt x="247" y="163"/>
                  </a:lnTo>
                  <a:lnTo>
                    <a:pt x="237" y="153"/>
                  </a:lnTo>
                  <a:lnTo>
                    <a:pt x="227" y="142"/>
                  </a:lnTo>
                  <a:lnTo>
                    <a:pt x="217" y="128"/>
                  </a:lnTo>
                  <a:lnTo>
                    <a:pt x="205" y="111"/>
                  </a:lnTo>
                  <a:lnTo>
                    <a:pt x="205" y="68"/>
                  </a:lnTo>
                  <a:lnTo>
                    <a:pt x="229" y="68"/>
                  </a:lnTo>
                  <a:lnTo>
                    <a:pt x="256" y="66"/>
                  </a:lnTo>
                  <a:lnTo>
                    <a:pt x="270" y="65"/>
                  </a:lnTo>
                  <a:lnTo>
                    <a:pt x="283" y="63"/>
                  </a:lnTo>
                  <a:lnTo>
                    <a:pt x="297" y="60"/>
                  </a:lnTo>
                  <a:lnTo>
                    <a:pt x="310" y="57"/>
                  </a:lnTo>
                  <a:lnTo>
                    <a:pt x="322" y="54"/>
                  </a:lnTo>
                  <a:lnTo>
                    <a:pt x="335" y="49"/>
                  </a:lnTo>
                  <a:lnTo>
                    <a:pt x="347" y="44"/>
                  </a:lnTo>
                  <a:lnTo>
                    <a:pt x="357" y="37"/>
                  </a:lnTo>
                  <a:lnTo>
                    <a:pt x="366" y="30"/>
                  </a:lnTo>
                  <a:lnTo>
                    <a:pt x="374" y="21"/>
                  </a:lnTo>
                  <a:lnTo>
                    <a:pt x="381" y="11"/>
                  </a:lnTo>
                  <a:lnTo>
                    <a:pt x="385" y="0"/>
                  </a:lnTo>
                </a:path>
              </a:pathLst>
            </a:custGeom>
            <a:grpFill/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16" name="Freeform 469">
              <a:extLst>
                <a:ext uri="{FF2B5EF4-FFF2-40B4-BE49-F238E27FC236}">
                  <a16:creationId xmlns:a16="http://schemas.microsoft.com/office/drawing/2014/main" id="{FB56277D-8C4E-7240-A65F-6E12CB40F12E}"/>
                </a:ext>
              </a:extLst>
            </p:cNvPr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6206128" y="2644773"/>
              <a:ext cx="197562" cy="74066"/>
            </a:xfrm>
            <a:custGeom>
              <a:avLst/>
              <a:gdLst>
                <a:gd name="T0" fmla="*/ 109409 w 370"/>
                <a:gd name="T1" fmla="*/ 60473 h 129"/>
                <a:gd name="T2" fmla="*/ 112910 w 370"/>
                <a:gd name="T3" fmla="*/ 61506 h 129"/>
                <a:gd name="T4" fmla="*/ 121225 w 370"/>
                <a:gd name="T5" fmla="*/ 63574 h 129"/>
                <a:gd name="T6" fmla="*/ 129102 w 370"/>
                <a:gd name="T7" fmla="*/ 65641 h 129"/>
                <a:gd name="T8" fmla="*/ 132603 w 370"/>
                <a:gd name="T9" fmla="*/ 66675 h 129"/>
                <a:gd name="T10" fmla="*/ 161925 w 370"/>
                <a:gd name="T11" fmla="*/ 50135 h 129"/>
                <a:gd name="T12" fmla="*/ 156673 w 370"/>
                <a:gd name="T13" fmla="*/ 38765 h 129"/>
                <a:gd name="T14" fmla="*/ 150984 w 370"/>
                <a:gd name="T15" fmla="*/ 24809 h 129"/>
                <a:gd name="T16" fmla="*/ 146608 w 370"/>
                <a:gd name="T17" fmla="*/ 13955 h 129"/>
                <a:gd name="T18" fmla="*/ 144420 w 370"/>
                <a:gd name="T19" fmla="*/ 9303 h 129"/>
                <a:gd name="T20" fmla="*/ 131291 w 370"/>
                <a:gd name="T21" fmla="*/ 7753 h 129"/>
                <a:gd name="T22" fmla="*/ 112472 w 370"/>
                <a:gd name="T23" fmla="*/ 4652 h 129"/>
                <a:gd name="T24" fmla="*/ 93654 w 370"/>
                <a:gd name="T25" fmla="*/ 1034 h 129"/>
                <a:gd name="T26" fmla="*/ 80087 w 370"/>
                <a:gd name="T27" fmla="*/ 0 h 129"/>
                <a:gd name="T28" fmla="*/ 78337 w 370"/>
                <a:gd name="T29" fmla="*/ 0 h 129"/>
                <a:gd name="T30" fmla="*/ 77024 w 370"/>
                <a:gd name="T31" fmla="*/ 517 h 129"/>
                <a:gd name="T32" fmla="*/ 75273 w 370"/>
                <a:gd name="T33" fmla="*/ 1034 h 129"/>
                <a:gd name="T34" fmla="*/ 74398 w 370"/>
                <a:gd name="T35" fmla="*/ 1551 h 129"/>
                <a:gd name="T36" fmla="*/ 70897 w 370"/>
                <a:gd name="T37" fmla="*/ 3618 h 129"/>
                <a:gd name="T38" fmla="*/ 65645 w 370"/>
                <a:gd name="T39" fmla="*/ 6202 h 129"/>
                <a:gd name="T40" fmla="*/ 64332 w 370"/>
                <a:gd name="T41" fmla="*/ 10854 h 129"/>
                <a:gd name="T42" fmla="*/ 61269 w 370"/>
                <a:gd name="T43" fmla="*/ 18090 h 129"/>
                <a:gd name="T44" fmla="*/ 58643 w 370"/>
                <a:gd name="T45" fmla="*/ 24809 h 129"/>
                <a:gd name="T46" fmla="*/ 57330 w 370"/>
                <a:gd name="T47" fmla="*/ 28427 h 129"/>
                <a:gd name="T48" fmla="*/ 53391 w 370"/>
                <a:gd name="T49" fmla="*/ 27910 h 129"/>
                <a:gd name="T50" fmla="*/ 48578 w 370"/>
                <a:gd name="T51" fmla="*/ 25326 h 129"/>
                <a:gd name="T52" fmla="*/ 42888 w 370"/>
                <a:gd name="T53" fmla="*/ 22742 h 129"/>
                <a:gd name="T54" fmla="*/ 36761 w 370"/>
                <a:gd name="T55" fmla="*/ 19641 h 129"/>
                <a:gd name="T56" fmla="*/ 26258 w 370"/>
                <a:gd name="T57" fmla="*/ 13438 h 129"/>
                <a:gd name="T58" fmla="*/ 19256 w 370"/>
                <a:gd name="T59" fmla="*/ 9303 h 129"/>
                <a:gd name="T60" fmla="*/ 14004 w 370"/>
                <a:gd name="T61" fmla="*/ 12922 h 129"/>
                <a:gd name="T62" fmla="*/ 9190 w 370"/>
                <a:gd name="T63" fmla="*/ 17056 h 129"/>
                <a:gd name="T64" fmla="*/ 7002 w 370"/>
                <a:gd name="T65" fmla="*/ 19124 h 129"/>
                <a:gd name="T66" fmla="*/ 5252 w 370"/>
                <a:gd name="T67" fmla="*/ 21191 h 129"/>
                <a:gd name="T68" fmla="*/ 3939 w 370"/>
                <a:gd name="T69" fmla="*/ 23776 h 129"/>
                <a:gd name="T70" fmla="*/ 2188 w 370"/>
                <a:gd name="T71" fmla="*/ 26877 h 129"/>
                <a:gd name="T72" fmla="*/ 1313 w 370"/>
                <a:gd name="T73" fmla="*/ 29461 h 129"/>
                <a:gd name="T74" fmla="*/ 438 w 370"/>
                <a:gd name="T75" fmla="*/ 32562 h 129"/>
                <a:gd name="T76" fmla="*/ 0 w 370"/>
                <a:gd name="T77" fmla="*/ 35663 h 129"/>
                <a:gd name="T78" fmla="*/ 0 w 370"/>
                <a:gd name="T79" fmla="*/ 38765 h 129"/>
                <a:gd name="T80" fmla="*/ 438 w 370"/>
                <a:gd name="T81" fmla="*/ 42383 h 129"/>
                <a:gd name="T82" fmla="*/ 1313 w 370"/>
                <a:gd name="T83" fmla="*/ 45484 h 129"/>
                <a:gd name="T84" fmla="*/ 2626 w 370"/>
                <a:gd name="T85" fmla="*/ 49619 h 129"/>
                <a:gd name="T86" fmla="*/ 4814 w 370"/>
                <a:gd name="T87" fmla="*/ 53237 h 129"/>
                <a:gd name="T88" fmla="*/ 8753 w 370"/>
                <a:gd name="T89" fmla="*/ 52203 h 129"/>
                <a:gd name="T90" fmla="*/ 14442 w 370"/>
                <a:gd name="T91" fmla="*/ 51169 h 129"/>
                <a:gd name="T92" fmla="*/ 21882 w 370"/>
                <a:gd name="T93" fmla="*/ 50135 h 129"/>
                <a:gd name="T94" fmla="*/ 30197 w 370"/>
                <a:gd name="T95" fmla="*/ 49102 h 129"/>
                <a:gd name="T96" fmla="*/ 44639 w 370"/>
                <a:gd name="T97" fmla="*/ 47551 h 129"/>
                <a:gd name="T98" fmla="*/ 51203 w 370"/>
                <a:gd name="T99" fmla="*/ 47034 h 129"/>
                <a:gd name="T100" fmla="*/ 59956 w 370"/>
                <a:gd name="T101" fmla="*/ 47551 h 129"/>
                <a:gd name="T102" fmla="*/ 66521 w 370"/>
                <a:gd name="T103" fmla="*/ 48585 h 129"/>
                <a:gd name="T104" fmla="*/ 72647 w 370"/>
                <a:gd name="T105" fmla="*/ 50135 h 129"/>
                <a:gd name="T106" fmla="*/ 77461 w 370"/>
                <a:gd name="T107" fmla="*/ 51686 h 129"/>
                <a:gd name="T108" fmla="*/ 82713 w 370"/>
                <a:gd name="T109" fmla="*/ 53753 h 129"/>
                <a:gd name="T110" fmla="*/ 87965 w 370"/>
                <a:gd name="T111" fmla="*/ 55821 h 129"/>
                <a:gd name="T112" fmla="*/ 94967 w 370"/>
                <a:gd name="T113" fmla="*/ 56855 h 129"/>
                <a:gd name="T114" fmla="*/ 103720 w 370"/>
                <a:gd name="T115" fmla="*/ 57372 h 129"/>
                <a:gd name="T116" fmla="*/ 103720 w 370"/>
                <a:gd name="T117" fmla="*/ 60473 h 129"/>
                <a:gd name="T118" fmla="*/ 109409 w 370"/>
                <a:gd name="T119" fmla="*/ 60473 h 12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70" h="129">
                  <a:moveTo>
                    <a:pt x="250" y="117"/>
                  </a:moveTo>
                  <a:lnTo>
                    <a:pt x="258" y="119"/>
                  </a:lnTo>
                  <a:lnTo>
                    <a:pt x="277" y="123"/>
                  </a:lnTo>
                  <a:lnTo>
                    <a:pt x="295" y="127"/>
                  </a:lnTo>
                  <a:lnTo>
                    <a:pt x="303" y="129"/>
                  </a:lnTo>
                  <a:lnTo>
                    <a:pt x="370" y="97"/>
                  </a:lnTo>
                  <a:lnTo>
                    <a:pt x="358" y="75"/>
                  </a:lnTo>
                  <a:lnTo>
                    <a:pt x="345" y="48"/>
                  </a:lnTo>
                  <a:lnTo>
                    <a:pt x="335" y="27"/>
                  </a:lnTo>
                  <a:lnTo>
                    <a:pt x="330" y="18"/>
                  </a:lnTo>
                  <a:lnTo>
                    <a:pt x="300" y="15"/>
                  </a:lnTo>
                  <a:lnTo>
                    <a:pt x="257" y="9"/>
                  </a:lnTo>
                  <a:lnTo>
                    <a:pt x="214" y="2"/>
                  </a:lnTo>
                  <a:lnTo>
                    <a:pt x="183" y="0"/>
                  </a:lnTo>
                  <a:lnTo>
                    <a:pt x="179" y="0"/>
                  </a:lnTo>
                  <a:lnTo>
                    <a:pt x="176" y="1"/>
                  </a:lnTo>
                  <a:lnTo>
                    <a:pt x="172" y="2"/>
                  </a:lnTo>
                  <a:lnTo>
                    <a:pt x="170" y="3"/>
                  </a:lnTo>
                  <a:lnTo>
                    <a:pt x="162" y="7"/>
                  </a:lnTo>
                  <a:lnTo>
                    <a:pt x="150" y="12"/>
                  </a:lnTo>
                  <a:lnTo>
                    <a:pt x="147" y="21"/>
                  </a:lnTo>
                  <a:lnTo>
                    <a:pt x="140" y="35"/>
                  </a:lnTo>
                  <a:lnTo>
                    <a:pt x="134" y="48"/>
                  </a:lnTo>
                  <a:lnTo>
                    <a:pt x="131" y="55"/>
                  </a:lnTo>
                  <a:lnTo>
                    <a:pt x="122" y="54"/>
                  </a:lnTo>
                  <a:lnTo>
                    <a:pt x="111" y="49"/>
                  </a:lnTo>
                  <a:lnTo>
                    <a:pt x="98" y="44"/>
                  </a:lnTo>
                  <a:lnTo>
                    <a:pt x="84" y="38"/>
                  </a:lnTo>
                  <a:lnTo>
                    <a:pt x="60" y="26"/>
                  </a:lnTo>
                  <a:lnTo>
                    <a:pt x="44" y="18"/>
                  </a:lnTo>
                  <a:lnTo>
                    <a:pt x="32" y="25"/>
                  </a:lnTo>
                  <a:lnTo>
                    <a:pt x="21" y="33"/>
                  </a:lnTo>
                  <a:lnTo>
                    <a:pt x="16" y="37"/>
                  </a:lnTo>
                  <a:lnTo>
                    <a:pt x="12" y="41"/>
                  </a:lnTo>
                  <a:lnTo>
                    <a:pt x="9" y="46"/>
                  </a:lnTo>
                  <a:lnTo>
                    <a:pt x="5" y="52"/>
                  </a:lnTo>
                  <a:lnTo>
                    <a:pt x="3" y="57"/>
                  </a:lnTo>
                  <a:lnTo>
                    <a:pt x="1" y="63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1" y="82"/>
                  </a:lnTo>
                  <a:lnTo>
                    <a:pt x="3" y="88"/>
                  </a:lnTo>
                  <a:lnTo>
                    <a:pt x="6" y="96"/>
                  </a:lnTo>
                  <a:lnTo>
                    <a:pt x="11" y="103"/>
                  </a:lnTo>
                  <a:lnTo>
                    <a:pt x="20" y="101"/>
                  </a:lnTo>
                  <a:lnTo>
                    <a:pt x="33" y="99"/>
                  </a:lnTo>
                  <a:lnTo>
                    <a:pt x="50" y="97"/>
                  </a:lnTo>
                  <a:lnTo>
                    <a:pt x="69" y="95"/>
                  </a:lnTo>
                  <a:lnTo>
                    <a:pt x="102" y="92"/>
                  </a:lnTo>
                  <a:lnTo>
                    <a:pt x="117" y="91"/>
                  </a:lnTo>
                  <a:lnTo>
                    <a:pt x="137" y="92"/>
                  </a:lnTo>
                  <a:lnTo>
                    <a:pt x="152" y="94"/>
                  </a:lnTo>
                  <a:lnTo>
                    <a:pt x="166" y="97"/>
                  </a:lnTo>
                  <a:lnTo>
                    <a:pt x="177" y="100"/>
                  </a:lnTo>
                  <a:lnTo>
                    <a:pt x="189" y="104"/>
                  </a:lnTo>
                  <a:lnTo>
                    <a:pt x="201" y="108"/>
                  </a:lnTo>
                  <a:lnTo>
                    <a:pt x="217" y="110"/>
                  </a:lnTo>
                  <a:lnTo>
                    <a:pt x="237" y="111"/>
                  </a:lnTo>
                  <a:lnTo>
                    <a:pt x="237" y="117"/>
                  </a:lnTo>
                  <a:lnTo>
                    <a:pt x="250" y="11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17" name="Freeform 472">
              <a:extLst>
                <a:ext uri="{FF2B5EF4-FFF2-40B4-BE49-F238E27FC236}">
                  <a16:creationId xmlns:a16="http://schemas.microsoft.com/office/drawing/2014/main" id="{CD9FF5CD-AA23-B64E-AA44-DAADB7D4C950}"/>
                </a:ext>
              </a:extLst>
            </p:cNvPr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6204192" y="2697677"/>
              <a:ext cx="160761" cy="93465"/>
            </a:xfrm>
            <a:custGeom>
              <a:avLst/>
              <a:gdLst>
                <a:gd name="T0" fmla="*/ 81084 w 312"/>
                <a:gd name="T1" fmla="*/ 84138 h 155"/>
                <a:gd name="T2" fmla="*/ 81929 w 312"/>
                <a:gd name="T3" fmla="*/ 81967 h 155"/>
                <a:gd name="T4" fmla="*/ 83196 w 312"/>
                <a:gd name="T5" fmla="*/ 80338 h 155"/>
                <a:gd name="T6" fmla="*/ 84463 w 312"/>
                <a:gd name="T7" fmla="*/ 78710 h 155"/>
                <a:gd name="T8" fmla="*/ 85730 w 312"/>
                <a:gd name="T9" fmla="*/ 77081 h 155"/>
                <a:gd name="T10" fmla="*/ 89108 w 312"/>
                <a:gd name="T11" fmla="*/ 74367 h 155"/>
                <a:gd name="T12" fmla="*/ 92909 w 312"/>
                <a:gd name="T13" fmla="*/ 71653 h 155"/>
                <a:gd name="T14" fmla="*/ 100511 w 312"/>
                <a:gd name="T15" fmla="*/ 66768 h 155"/>
                <a:gd name="T16" fmla="*/ 106845 w 312"/>
                <a:gd name="T17" fmla="*/ 63511 h 155"/>
                <a:gd name="T18" fmla="*/ 107690 w 312"/>
                <a:gd name="T19" fmla="*/ 59168 h 155"/>
                <a:gd name="T20" fmla="*/ 109802 w 312"/>
                <a:gd name="T21" fmla="*/ 52654 h 155"/>
                <a:gd name="T22" fmla="*/ 111491 w 312"/>
                <a:gd name="T23" fmla="*/ 49397 h 155"/>
                <a:gd name="T24" fmla="*/ 112758 w 312"/>
                <a:gd name="T25" fmla="*/ 46683 h 155"/>
                <a:gd name="T26" fmla="*/ 113602 w 312"/>
                <a:gd name="T27" fmla="*/ 44512 h 155"/>
                <a:gd name="T28" fmla="*/ 114869 w 312"/>
                <a:gd name="T29" fmla="*/ 43969 h 155"/>
                <a:gd name="T30" fmla="*/ 131762 w 312"/>
                <a:gd name="T31" fmla="*/ 23884 h 155"/>
                <a:gd name="T32" fmla="*/ 131762 w 312"/>
                <a:gd name="T33" fmla="*/ 21170 h 155"/>
                <a:gd name="T34" fmla="*/ 130917 w 312"/>
                <a:gd name="T35" fmla="*/ 18999 h 155"/>
                <a:gd name="T36" fmla="*/ 129228 w 312"/>
                <a:gd name="T37" fmla="*/ 17370 h 155"/>
                <a:gd name="T38" fmla="*/ 127539 w 312"/>
                <a:gd name="T39" fmla="*/ 16285 h 155"/>
                <a:gd name="T40" fmla="*/ 122893 w 312"/>
                <a:gd name="T41" fmla="*/ 15199 h 155"/>
                <a:gd name="T42" fmla="*/ 118248 w 312"/>
                <a:gd name="T43" fmla="*/ 14656 h 155"/>
                <a:gd name="T44" fmla="*/ 113180 w 312"/>
                <a:gd name="T45" fmla="*/ 14656 h 155"/>
                <a:gd name="T46" fmla="*/ 109379 w 312"/>
                <a:gd name="T47" fmla="*/ 14656 h 155"/>
                <a:gd name="T48" fmla="*/ 108112 w 312"/>
                <a:gd name="T49" fmla="*/ 14113 h 155"/>
                <a:gd name="T50" fmla="*/ 106845 w 312"/>
                <a:gd name="T51" fmla="*/ 13571 h 155"/>
                <a:gd name="T52" fmla="*/ 106423 w 312"/>
                <a:gd name="T53" fmla="*/ 12485 h 155"/>
                <a:gd name="T54" fmla="*/ 106845 w 312"/>
                <a:gd name="T55" fmla="*/ 10857 h 155"/>
                <a:gd name="T56" fmla="*/ 97977 w 312"/>
                <a:gd name="T57" fmla="*/ 10314 h 155"/>
                <a:gd name="T58" fmla="*/ 91220 w 312"/>
                <a:gd name="T59" fmla="*/ 9228 h 155"/>
                <a:gd name="T60" fmla="*/ 85307 w 312"/>
                <a:gd name="T61" fmla="*/ 7057 h 155"/>
                <a:gd name="T62" fmla="*/ 79817 w 312"/>
                <a:gd name="T63" fmla="*/ 4885 h 155"/>
                <a:gd name="T64" fmla="*/ 74750 w 312"/>
                <a:gd name="T65" fmla="*/ 3257 h 155"/>
                <a:gd name="T66" fmla="*/ 68837 w 312"/>
                <a:gd name="T67" fmla="*/ 1628 h 155"/>
                <a:gd name="T68" fmla="*/ 61658 w 312"/>
                <a:gd name="T69" fmla="*/ 543 h 155"/>
                <a:gd name="T70" fmla="*/ 53212 w 312"/>
                <a:gd name="T71" fmla="*/ 0 h 155"/>
                <a:gd name="T72" fmla="*/ 46455 w 312"/>
                <a:gd name="T73" fmla="*/ 543 h 155"/>
                <a:gd name="T74" fmla="*/ 31251 w 312"/>
                <a:gd name="T75" fmla="*/ 2171 h 155"/>
                <a:gd name="T76" fmla="*/ 22383 w 312"/>
                <a:gd name="T77" fmla="*/ 3257 h 155"/>
                <a:gd name="T78" fmla="*/ 14359 w 312"/>
                <a:gd name="T79" fmla="*/ 4343 h 155"/>
                <a:gd name="T80" fmla="*/ 7602 w 312"/>
                <a:gd name="T81" fmla="*/ 5428 h 155"/>
                <a:gd name="T82" fmla="*/ 2956 w 312"/>
                <a:gd name="T83" fmla="*/ 6514 h 155"/>
                <a:gd name="T84" fmla="*/ 3801 w 312"/>
                <a:gd name="T85" fmla="*/ 9228 h 155"/>
                <a:gd name="T86" fmla="*/ 4645 w 312"/>
                <a:gd name="T87" fmla="*/ 10314 h 155"/>
                <a:gd name="T88" fmla="*/ 5490 w 312"/>
                <a:gd name="T89" fmla="*/ 10314 h 155"/>
                <a:gd name="T90" fmla="*/ 6335 w 312"/>
                <a:gd name="T91" fmla="*/ 10857 h 155"/>
                <a:gd name="T92" fmla="*/ 7602 w 312"/>
                <a:gd name="T93" fmla="*/ 10857 h 155"/>
                <a:gd name="T94" fmla="*/ 8024 w 312"/>
                <a:gd name="T95" fmla="*/ 10857 h 155"/>
                <a:gd name="T96" fmla="*/ 8446 w 312"/>
                <a:gd name="T97" fmla="*/ 11942 h 155"/>
                <a:gd name="T98" fmla="*/ 8446 w 312"/>
                <a:gd name="T99" fmla="*/ 14113 h 155"/>
                <a:gd name="T100" fmla="*/ 8446 w 312"/>
                <a:gd name="T101" fmla="*/ 16285 h 155"/>
                <a:gd name="T102" fmla="*/ 8024 w 312"/>
                <a:gd name="T103" fmla="*/ 18999 h 155"/>
                <a:gd name="T104" fmla="*/ 7602 w 312"/>
                <a:gd name="T105" fmla="*/ 21170 h 155"/>
                <a:gd name="T106" fmla="*/ 6335 w 312"/>
                <a:gd name="T107" fmla="*/ 22799 h 155"/>
                <a:gd name="T108" fmla="*/ 5068 w 312"/>
                <a:gd name="T109" fmla="*/ 24427 h 155"/>
                <a:gd name="T110" fmla="*/ 3801 w 312"/>
                <a:gd name="T111" fmla="*/ 26056 h 155"/>
                <a:gd name="T112" fmla="*/ 1689 w 312"/>
                <a:gd name="T113" fmla="*/ 26598 h 155"/>
                <a:gd name="T114" fmla="*/ 0 w 312"/>
                <a:gd name="T115" fmla="*/ 27141 h 155"/>
                <a:gd name="T116" fmla="*/ 31251 w 312"/>
                <a:gd name="T117" fmla="*/ 36912 h 155"/>
                <a:gd name="T118" fmla="*/ 36741 w 312"/>
                <a:gd name="T119" fmla="*/ 60254 h 155"/>
                <a:gd name="T120" fmla="*/ 70104 w 312"/>
                <a:gd name="T121" fmla="*/ 66768 h 155"/>
                <a:gd name="T122" fmla="*/ 81084 w 312"/>
                <a:gd name="T123" fmla="*/ 84138 h 1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2" h="155">
                  <a:moveTo>
                    <a:pt x="192" y="155"/>
                  </a:moveTo>
                  <a:lnTo>
                    <a:pt x="194" y="151"/>
                  </a:lnTo>
                  <a:lnTo>
                    <a:pt x="197" y="148"/>
                  </a:lnTo>
                  <a:lnTo>
                    <a:pt x="200" y="145"/>
                  </a:lnTo>
                  <a:lnTo>
                    <a:pt x="203" y="142"/>
                  </a:lnTo>
                  <a:lnTo>
                    <a:pt x="211" y="137"/>
                  </a:lnTo>
                  <a:lnTo>
                    <a:pt x="220" y="132"/>
                  </a:lnTo>
                  <a:lnTo>
                    <a:pt x="238" y="123"/>
                  </a:lnTo>
                  <a:lnTo>
                    <a:pt x="253" y="117"/>
                  </a:lnTo>
                  <a:lnTo>
                    <a:pt x="255" y="109"/>
                  </a:lnTo>
                  <a:lnTo>
                    <a:pt x="260" y="97"/>
                  </a:lnTo>
                  <a:lnTo>
                    <a:pt x="264" y="91"/>
                  </a:lnTo>
                  <a:lnTo>
                    <a:pt x="267" y="86"/>
                  </a:lnTo>
                  <a:lnTo>
                    <a:pt x="269" y="82"/>
                  </a:lnTo>
                  <a:lnTo>
                    <a:pt x="272" y="81"/>
                  </a:lnTo>
                  <a:lnTo>
                    <a:pt x="312" y="44"/>
                  </a:lnTo>
                  <a:lnTo>
                    <a:pt x="312" y="39"/>
                  </a:lnTo>
                  <a:lnTo>
                    <a:pt x="310" y="35"/>
                  </a:lnTo>
                  <a:lnTo>
                    <a:pt x="306" y="32"/>
                  </a:lnTo>
                  <a:lnTo>
                    <a:pt x="302" y="30"/>
                  </a:lnTo>
                  <a:lnTo>
                    <a:pt x="291" y="28"/>
                  </a:lnTo>
                  <a:lnTo>
                    <a:pt x="280" y="27"/>
                  </a:lnTo>
                  <a:lnTo>
                    <a:pt x="268" y="27"/>
                  </a:lnTo>
                  <a:lnTo>
                    <a:pt x="259" y="27"/>
                  </a:lnTo>
                  <a:lnTo>
                    <a:pt x="256" y="26"/>
                  </a:lnTo>
                  <a:lnTo>
                    <a:pt x="253" y="25"/>
                  </a:lnTo>
                  <a:lnTo>
                    <a:pt x="252" y="23"/>
                  </a:lnTo>
                  <a:lnTo>
                    <a:pt x="253" y="20"/>
                  </a:lnTo>
                  <a:lnTo>
                    <a:pt x="232" y="19"/>
                  </a:lnTo>
                  <a:lnTo>
                    <a:pt x="216" y="17"/>
                  </a:lnTo>
                  <a:lnTo>
                    <a:pt x="202" y="13"/>
                  </a:lnTo>
                  <a:lnTo>
                    <a:pt x="189" y="9"/>
                  </a:lnTo>
                  <a:lnTo>
                    <a:pt x="177" y="6"/>
                  </a:lnTo>
                  <a:lnTo>
                    <a:pt x="163" y="3"/>
                  </a:lnTo>
                  <a:lnTo>
                    <a:pt x="146" y="1"/>
                  </a:lnTo>
                  <a:lnTo>
                    <a:pt x="126" y="0"/>
                  </a:lnTo>
                  <a:lnTo>
                    <a:pt x="110" y="1"/>
                  </a:lnTo>
                  <a:lnTo>
                    <a:pt x="74" y="4"/>
                  </a:lnTo>
                  <a:lnTo>
                    <a:pt x="53" y="6"/>
                  </a:lnTo>
                  <a:lnTo>
                    <a:pt x="34" y="8"/>
                  </a:lnTo>
                  <a:lnTo>
                    <a:pt x="18" y="10"/>
                  </a:lnTo>
                  <a:lnTo>
                    <a:pt x="7" y="12"/>
                  </a:lnTo>
                  <a:lnTo>
                    <a:pt x="9" y="17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5" y="20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20" y="22"/>
                  </a:lnTo>
                  <a:lnTo>
                    <a:pt x="20" y="26"/>
                  </a:lnTo>
                  <a:lnTo>
                    <a:pt x="20" y="30"/>
                  </a:lnTo>
                  <a:lnTo>
                    <a:pt x="19" y="35"/>
                  </a:lnTo>
                  <a:lnTo>
                    <a:pt x="18" y="39"/>
                  </a:lnTo>
                  <a:lnTo>
                    <a:pt x="15" y="42"/>
                  </a:lnTo>
                  <a:lnTo>
                    <a:pt x="12" y="45"/>
                  </a:lnTo>
                  <a:lnTo>
                    <a:pt x="9" y="48"/>
                  </a:lnTo>
                  <a:lnTo>
                    <a:pt x="4" y="49"/>
                  </a:lnTo>
                  <a:lnTo>
                    <a:pt x="0" y="50"/>
                  </a:lnTo>
                  <a:lnTo>
                    <a:pt x="74" y="68"/>
                  </a:lnTo>
                  <a:lnTo>
                    <a:pt x="87" y="111"/>
                  </a:lnTo>
                  <a:lnTo>
                    <a:pt x="166" y="123"/>
                  </a:lnTo>
                  <a:lnTo>
                    <a:pt x="192" y="15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18" name="Freeform 473">
              <a:extLst>
                <a:ext uri="{FF2B5EF4-FFF2-40B4-BE49-F238E27FC236}">
                  <a16:creationId xmlns:a16="http://schemas.microsoft.com/office/drawing/2014/main" id="{D2061AB1-DC5F-1448-B9CB-E4907CBB275D}"/>
                </a:ext>
              </a:extLst>
            </p:cNvPr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5845868" y="2904004"/>
              <a:ext cx="23242" cy="67012"/>
            </a:xfrm>
            <a:custGeom>
              <a:avLst/>
              <a:gdLst>
                <a:gd name="T0" fmla="*/ 0 w 46"/>
                <a:gd name="T1" fmla="*/ 30163 h 50"/>
                <a:gd name="T2" fmla="*/ 828 w 46"/>
                <a:gd name="T3" fmla="*/ 21717 h 50"/>
                <a:gd name="T4" fmla="*/ 414 w 46"/>
                <a:gd name="T5" fmla="*/ 16891 h 50"/>
                <a:gd name="T6" fmla="*/ 828 w 46"/>
                <a:gd name="T7" fmla="*/ 15685 h 50"/>
                <a:gd name="T8" fmla="*/ 1242 w 46"/>
                <a:gd name="T9" fmla="*/ 15685 h 50"/>
                <a:gd name="T10" fmla="*/ 2485 w 46"/>
                <a:gd name="T11" fmla="*/ 14478 h 50"/>
                <a:gd name="T12" fmla="*/ 5384 w 46"/>
                <a:gd name="T13" fmla="*/ 14478 h 50"/>
                <a:gd name="T14" fmla="*/ 19050 w 46"/>
                <a:gd name="T15" fmla="*/ 0 h 50"/>
                <a:gd name="T16" fmla="*/ 19050 w 46"/>
                <a:gd name="T17" fmla="*/ 60325 h 50"/>
                <a:gd name="T18" fmla="*/ 16565 w 46"/>
                <a:gd name="T19" fmla="*/ 59119 h 50"/>
                <a:gd name="T20" fmla="*/ 13666 w 46"/>
                <a:gd name="T21" fmla="*/ 54293 h 50"/>
                <a:gd name="T22" fmla="*/ 10353 w 46"/>
                <a:gd name="T23" fmla="*/ 49467 h 50"/>
                <a:gd name="T24" fmla="*/ 7040 w 46"/>
                <a:gd name="T25" fmla="*/ 44641 h 50"/>
                <a:gd name="T26" fmla="*/ 2071 w 46"/>
                <a:gd name="T27" fmla="*/ 33782 h 50"/>
                <a:gd name="T28" fmla="*/ 0 w 46"/>
                <a:gd name="T29" fmla="*/ 30163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50">
                  <a:moveTo>
                    <a:pt x="0" y="25"/>
                  </a:moveTo>
                  <a:lnTo>
                    <a:pt x="2" y="18"/>
                  </a:lnTo>
                  <a:lnTo>
                    <a:pt x="1" y="14"/>
                  </a:lnTo>
                  <a:lnTo>
                    <a:pt x="2" y="13"/>
                  </a:lnTo>
                  <a:lnTo>
                    <a:pt x="3" y="13"/>
                  </a:lnTo>
                  <a:lnTo>
                    <a:pt x="6" y="12"/>
                  </a:lnTo>
                  <a:lnTo>
                    <a:pt x="13" y="12"/>
                  </a:lnTo>
                  <a:lnTo>
                    <a:pt x="46" y="0"/>
                  </a:lnTo>
                  <a:lnTo>
                    <a:pt x="46" y="50"/>
                  </a:lnTo>
                  <a:lnTo>
                    <a:pt x="40" y="49"/>
                  </a:lnTo>
                  <a:lnTo>
                    <a:pt x="33" y="45"/>
                  </a:lnTo>
                  <a:lnTo>
                    <a:pt x="25" y="41"/>
                  </a:lnTo>
                  <a:lnTo>
                    <a:pt x="17" y="37"/>
                  </a:lnTo>
                  <a:lnTo>
                    <a:pt x="5" y="28"/>
                  </a:lnTo>
                  <a:lnTo>
                    <a:pt x="0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19" name="Freeform 486">
              <a:extLst>
                <a:ext uri="{FF2B5EF4-FFF2-40B4-BE49-F238E27FC236}">
                  <a16:creationId xmlns:a16="http://schemas.microsoft.com/office/drawing/2014/main" id="{9E2E3F80-9DCF-A349-B09A-35E3F643A488}"/>
                </a:ext>
              </a:extLst>
            </p:cNvPr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6514093" y="1964072"/>
              <a:ext cx="131708" cy="67012"/>
            </a:xfrm>
            <a:custGeom>
              <a:avLst/>
              <a:gdLst>
                <a:gd name="T0" fmla="*/ 11848 w 246"/>
                <a:gd name="T1" fmla="*/ 51707 h 42"/>
                <a:gd name="T2" fmla="*/ 15798 w 246"/>
                <a:gd name="T3" fmla="*/ 51707 h 42"/>
                <a:gd name="T4" fmla="*/ 19747 w 246"/>
                <a:gd name="T5" fmla="*/ 50271 h 42"/>
                <a:gd name="T6" fmla="*/ 23258 w 246"/>
                <a:gd name="T7" fmla="*/ 47398 h 42"/>
                <a:gd name="T8" fmla="*/ 25890 w 246"/>
                <a:gd name="T9" fmla="*/ 44526 h 42"/>
                <a:gd name="T10" fmla="*/ 28962 w 246"/>
                <a:gd name="T11" fmla="*/ 43089 h 42"/>
                <a:gd name="T12" fmla="*/ 31595 w 246"/>
                <a:gd name="T13" fmla="*/ 41653 h 42"/>
                <a:gd name="T14" fmla="*/ 35106 w 246"/>
                <a:gd name="T15" fmla="*/ 41653 h 42"/>
                <a:gd name="T16" fmla="*/ 38177 w 246"/>
                <a:gd name="T17" fmla="*/ 43089 h 42"/>
                <a:gd name="T18" fmla="*/ 38177 w 246"/>
                <a:gd name="T19" fmla="*/ 60325 h 42"/>
                <a:gd name="T20" fmla="*/ 67578 w 246"/>
                <a:gd name="T21" fmla="*/ 60325 h 42"/>
                <a:gd name="T22" fmla="*/ 67578 w 246"/>
                <a:gd name="T23" fmla="*/ 56016 h 42"/>
                <a:gd name="T24" fmla="*/ 68456 w 246"/>
                <a:gd name="T25" fmla="*/ 51707 h 42"/>
                <a:gd name="T26" fmla="*/ 69773 w 246"/>
                <a:gd name="T27" fmla="*/ 47398 h 42"/>
                <a:gd name="T28" fmla="*/ 71528 w 246"/>
                <a:gd name="T29" fmla="*/ 44526 h 42"/>
                <a:gd name="T30" fmla="*/ 76794 w 246"/>
                <a:gd name="T31" fmla="*/ 37344 h 42"/>
                <a:gd name="T32" fmla="*/ 83376 w 246"/>
                <a:gd name="T33" fmla="*/ 33035 h 42"/>
                <a:gd name="T34" fmla="*/ 96979 w 246"/>
                <a:gd name="T35" fmla="*/ 24417 h 42"/>
                <a:gd name="T36" fmla="*/ 107950 w 246"/>
                <a:gd name="T37" fmla="*/ 17236 h 42"/>
                <a:gd name="T38" fmla="*/ 93030 w 246"/>
                <a:gd name="T39" fmla="*/ 18672 h 42"/>
                <a:gd name="T40" fmla="*/ 81621 w 246"/>
                <a:gd name="T41" fmla="*/ 20108 h 42"/>
                <a:gd name="T42" fmla="*/ 78110 w 246"/>
                <a:gd name="T43" fmla="*/ 21545 h 42"/>
                <a:gd name="T44" fmla="*/ 75038 w 246"/>
                <a:gd name="T45" fmla="*/ 21545 h 42"/>
                <a:gd name="T46" fmla="*/ 73722 w 246"/>
                <a:gd name="T47" fmla="*/ 20108 h 42"/>
                <a:gd name="T48" fmla="*/ 73283 w 246"/>
                <a:gd name="T49" fmla="*/ 17236 h 42"/>
                <a:gd name="T50" fmla="*/ 69773 w 246"/>
                <a:gd name="T51" fmla="*/ 22981 h 42"/>
                <a:gd name="T52" fmla="*/ 66701 w 246"/>
                <a:gd name="T53" fmla="*/ 24417 h 42"/>
                <a:gd name="T54" fmla="*/ 64507 w 246"/>
                <a:gd name="T55" fmla="*/ 24417 h 42"/>
                <a:gd name="T56" fmla="*/ 61874 w 246"/>
                <a:gd name="T57" fmla="*/ 21545 h 42"/>
                <a:gd name="T58" fmla="*/ 60118 w 246"/>
                <a:gd name="T59" fmla="*/ 17236 h 42"/>
                <a:gd name="T60" fmla="*/ 58363 w 246"/>
                <a:gd name="T61" fmla="*/ 12927 h 42"/>
                <a:gd name="T62" fmla="*/ 56608 w 246"/>
                <a:gd name="T63" fmla="*/ 7182 h 42"/>
                <a:gd name="T64" fmla="*/ 55291 w 246"/>
                <a:gd name="T65" fmla="*/ 0 h 42"/>
                <a:gd name="T66" fmla="*/ 53097 w 246"/>
                <a:gd name="T67" fmla="*/ 2873 h 42"/>
                <a:gd name="T68" fmla="*/ 49587 w 246"/>
                <a:gd name="T69" fmla="*/ 5745 h 42"/>
                <a:gd name="T70" fmla="*/ 45199 w 246"/>
                <a:gd name="T71" fmla="*/ 7182 h 42"/>
                <a:gd name="T72" fmla="*/ 40810 w 246"/>
                <a:gd name="T73" fmla="*/ 7182 h 42"/>
                <a:gd name="T74" fmla="*/ 32473 w 246"/>
                <a:gd name="T75" fmla="*/ 8618 h 42"/>
                <a:gd name="T76" fmla="*/ 26329 w 246"/>
                <a:gd name="T77" fmla="*/ 8618 h 42"/>
                <a:gd name="T78" fmla="*/ 25452 w 246"/>
                <a:gd name="T79" fmla="*/ 12927 h 42"/>
                <a:gd name="T80" fmla="*/ 24574 w 246"/>
                <a:gd name="T81" fmla="*/ 17236 h 42"/>
                <a:gd name="T82" fmla="*/ 23696 w 246"/>
                <a:gd name="T83" fmla="*/ 21545 h 42"/>
                <a:gd name="T84" fmla="*/ 21941 w 246"/>
                <a:gd name="T85" fmla="*/ 24417 h 42"/>
                <a:gd name="T86" fmla="*/ 18430 w 246"/>
                <a:gd name="T87" fmla="*/ 28726 h 42"/>
                <a:gd name="T88" fmla="*/ 14481 w 246"/>
                <a:gd name="T89" fmla="*/ 31599 h 42"/>
                <a:gd name="T90" fmla="*/ 6143 w 246"/>
                <a:gd name="T91" fmla="*/ 34471 h 42"/>
                <a:gd name="T92" fmla="*/ 0 w 246"/>
                <a:gd name="T93" fmla="*/ 34471 h 42"/>
                <a:gd name="T94" fmla="*/ 439 w 246"/>
                <a:gd name="T95" fmla="*/ 38780 h 42"/>
                <a:gd name="T96" fmla="*/ 1316 w 246"/>
                <a:gd name="T97" fmla="*/ 41653 h 42"/>
                <a:gd name="T98" fmla="*/ 2194 w 246"/>
                <a:gd name="T99" fmla="*/ 44526 h 42"/>
                <a:gd name="T100" fmla="*/ 3949 w 246"/>
                <a:gd name="T101" fmla="*/ 47398 h 42"/>
                <a:gd name="T102" fmla="*/ 7460 w 246"/>
                <a:gd name="T103" fmla="*/ 50271 h 42"/>
                <a:gd name="T104" fmla="*/ 11848 w 246"/>
                <a:gd name="T105" fmla="*/ 51707 h 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20" name="Freeform 487">
              <a:extLst>
                <a:ext uri="{FF2B5EF4-FFF2-40B4-BE49-F238E27FC236}">
                  <a16:creationId xmlns:a16="http://schemas.microsoft.com/office/drawing/2014/main" id="{BFFBD2AA-6A26-AF46-BCFE-CDB6DD47FEDE}"/>
                </a:ext>
              </a:extLst>
            </p:cNvPr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>
              <a:off x="6688412" y="1944675"/>
              <a:ext cx="77475" cy="63485"/>
            </a:xfrm>
            <a:custGeom>
              <a:avLst/>
              <a:gdLst>
                <a:gd name="T0" fmla="*/ 43896 w 149"/>
                <a:gd name="T1" fmla="*/ 0 h 61"/>
                <a:gd name="T2" fmla="*/ 50289 w 149"/>
                <a:gd name="T3" fmla="*/ 937 h 61"/>
                <a:gd name="T4" fmla="*/ 57107 w 149"/>
                <a:gd name="T5" fmla="*/ 2811 h 61"/>
                <a:gd name="T6" fmla="*/ 61795 w 149"/>
                <a:gd name="T7" fmla="*/ 4684 h 61"/>
                <a:gd name="T8" fmla="*/ 63500 w 149"/>
                <a:gd name="T9" fmla="*/ 5621 h 61"/>
                <a:gd name="T10" fmla="*/ 63500 w 149"/>
                <a:gd name="T11" fmla="*/ 7495 h 61"/>
                <a:gd name="T12" fmla="*/ 62648 w 149"/>
                <a:gd name="T13" fmla="*/ 9369 h 61"/>
                <a:gd name="T14" fmla="*/ 61795 w 149"/>
                <a:gd name="T15" fmla="*/ 11243 h 61"/>
                <a:gd name="T16" fmla="*/ 60091 w 149"/>
                <a:gd name="T17" fmla="*/ 12180 h 61"/>
                <a:gd name="T18" fmla="*/ 58386 w 149"/>
                <a:gd name="T19" fmla="*/ 13116 h 61"/>
                <a:gd name="T20" fmla="*/ 56255 w 149"/>
                <a:gd name="T21" fmla="*/ 13116 h 61"/>
                <a:gd name="T22" fmla="*/ 54124 w 149"/>
                <a:gd name="T23" fmla="*/ 13116 h 61"/>
                <a:gd name="T24" fmla="*/ 52419 w 149"/>
                <a:gd name="T25" fmla="*/ 11243 h 61"/>
                <a:gd name="T26" fmla="*/ 52419 w 149"/>
                <a:gd name="T27" fmla="*/ 21548 h 61"/>
                <a:gd name="T28" fmla="*/ 52419 w 149"/>
                <a:gd name="T29" fmla="*/ 30917 h 61"/>
                <a:gd name="T30" fmla="*/ 52419 w 149"/>
                <a:gd name="T31" fmla="*/ 38412 h 61"/>
                <a:gd name="T32" fmla="*/ 52419 w 149"/>
                <a:gd name="T33" fmla="*/ 45907 h 61"/>
                <a:gd name="T34" fmla="*/ 49436 w 149"/>
                <a:gd name="T35" fmla="*/ 46844 h 61"/>
                <a:gd name="T36" fmla="*/ 46453 w 149"/>
                <a:gd name="T37" fmla="*/ 47781 h 61"/>
                <a:gd name="T38" fmla="*/ 44322 w 149"/>
                <a:gd name="T39" fmla="*/ 49655 h 61"/>
                <a:gd name="T40" fmla="*/ 42617 w 149"/>
                <a:gd name="T41" fmla="*/ 51529 h 61"/>
                <a:gd name="T42" fmla="*/ 40060 w 149"/>
                <a:gd name="T43" fmla="*/ 53402 h 61"/>
                <a:gd name="T44" fmla="*/ 37930 w 149"/>
                <a:gd name="T45" fmla="*/ 55276 h 61"/>
                <a:gd name="T46" fmla="*/ 35372 w 149"/>
                <a:gd name="T47" fmla="*/ 57150 h 61"/>
                <a:gd name="T48" fmla="*/ 32389 w 149"/>
                <a:gd name="T49" fmla="*/ 57150 h 61"/>
                <a:gd name="T50" fmla="*/ 28554 w 149"/>
                <a:gd name="T51" fmla="*/ 56213 h 61"/>
                <a:gd name="T52" fmla="*/ 22587 w 149"/>
                <a:gd name="T53" fmla="*/ 53402 h 61"/>
                <a:gd name="T54" fmla="*/ 16621 w 149"/>
                <a:gd name="T55" fmla="*/ 50592 h 61"/>
                <a:gd name="T56" fmla="*/ 10654 w 149"/>
                <a:gd name="T57" fmla="*/ 45907 h 61"/>
                <a:gd name="T58" fmla="*/ 5114 w 149"/>
                <a:gd name="T59" fmla="*/ 42160 h 61"/>
                <a:gd name="T60" fmla="*/ 1279 w 149"/>
                <a:gd name="T61" fmla="*/ 38412 h 61"/>
                <a:gd name="T62" fmla="*/ 426 w 149"/>
                <a:gd name="T63" fmla="*/ 36539 h 61"/>
                <a:gd name="T64" fmla="*/ 0 w 149"/>
                <a:gd name="T65" fmla="*/ 35602 h 61"/>
                <a:gd name="T66" fmla="*/ 0 w 149"/>
                <a:gd name="T67" fmla="*/ 34665 h 61"/>
                <a:gd name="T68" fmla="*/ 1279 w 149"/>
                <a:gd name="T69" fmla="*/ 34665 h 61"/>
                <a:gd name="T70" fmla="*/ 8097 w 149"/>
                <a:gd name="T71" fmla="*/ 33728 h 61"/>
                <a:gd name="T72" fmla="*/ 14916 w 149"/>
                <a:gd name="T73" fmla="*/ 32791 h 61"/>
                <a:gd name="T74" fmla="*/ 20456 w 149"/>
                <a:gd name="T75" fmla="*/ 29980 h 61"/>
                <a:gd name="T76" fmla="*/ 25570 w 149"/>
                <a:gd name="T77" fmla="*/ 25296 h 61"/>
                <a:gd name="T78" fmla="*/ 30685 w 149"/>
                <a:gd name="T79" fmla="*/ 20611 h 61"/>
                <a:gd name="T80" fmla="*/ 34946 w 149"/>
                <a:gd name="T81" fmla="*/ 14990 h 61"/>
                <a:gd name="T82" fmla="*/ 39634 w 149"/>
                <a:gd name="T83" fmla="*/ 7495 h 61"/>
                <a:gd name="T84" fmla="*/ 43896 w 149"/>
                <a:gd name="T85" fmla="*/ 0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21" name="Freeform 488">
              <a:extLst>
                <a:ext uri="{FF2B5EF4-FFF2-40B4-BE49-F238E27FC236}">
                  <a16:creationId xmlns:a16="http://schemas.microsoft.com/office/drawing/2014/main" id="{BCCE9320-8280-6C44-ACF2-685E19260D8E}"/>
                </a:ext>
              </a:extLst>
            </p:cNvPr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6732960" y="1953491"/>
              <a:ext cx="158824" cy="63485"/>
            </a:xfrm>
            <a:custGeom>
              <a:avLst/>
              <a:gdLst>
                <a:gd name="T0" fmla="*/ 57904 w 299"/>
                <a:gd name="T1" fmla="*/ 55605 h 74"/>
                <a:gd name="T2" fmla="*/ 67047 w 299"/>
                <a:gd name="T3" fmla="*/ 50199 h 74"/>
                <a:gd name="T4" fmla="*/ 77495 w 299"/>
                <a:gd name="T5" fmla="*/ 41704 h 74"/>
                <a:gd name="T6" fmla="*/ 86638 w 299"/>
                <a:gd name="T7" fmla="*/ 32436 h 74"/>
                <a:gd name="T8" fmla="*/ 90121 w 299"/>
                <a:gd name="T9" fmla="*/ 30892 h 74"/>
                <a:gd name="T10" fmla="*/ 91863 w 299"/>
                <a:gd name="T11" fmla="*/ 35526 h 74"/>
                <a:gd name="T12" fmla="*/ 95781 w 299"/>
                <a:gd name="T13" fmla="*/ 39387 h 74"/>
                <a:gd name="T14" fmla="*/ 105794 w 299"/>
                <a:gd name="T15" fmla="*/ 42476 h 74"/>
                <a:gd name="T16" fmla="*/ 117114 w 299"/>
                <a:gd name="T17" fmla="*/ 42476 h 74"/>
                <a:gd name="T18" fmla="*/ 124515 w 299"/>
                <a:gd name="T19" fmla="*/ 42476 h 74"/>
                <a:gd name="T20" fmla="*/ 127563 w 299"/>
                <a:gd name="T21" fmla="*/ 35526 h 74"/>
                <a:gd name="T22" fmla="*/ 129740 w 299"/>
                <a:gd name="T23" fmla="*/ 23941 h 74"/>
                <a:gd name="T24" fmla="*/ 121468 w 299"/>
                <a:gd name="T25" fmla="*/ 19307 h 74"/>
                <a:gd name="T26" fmla="*/ 106230 w 299"/>
                <a:gd name="T27" fmla="*/ 19307 h 74"/>
                <a:gd name="T28" fmla="*/ 97958 w 299"/>
                <a:gd name="T29" fmla="*/ 19307 h 74"/>
                <a:gd name="T30" fmla="*/ 93169 w 299"/>
                <a:gd name="T31" fmla="*/ 20852 h 74"/>
                <a:gd name="T32" fmla="*/ 88815 w 299"/>
                <a:gd name="T33" fmla="*/ 25486 h 74"/>
                <a:gd name="T34" fmla="*/ 74883 w 299"/>
                <a:gd name="T35" fmla="*/ 28575 h 74"/>
                <a:gd name="T36" fmla="*/ 76625 w 299"/>
                <a:gd name="T37" fmla="*/ 21624 h 74"/>
                <a:gd name="T38" fmla="*/ 78366 w 299"/>
                <a:gd name="T39" fmla="*/ 16218 h 74"/>
                <a:gd name="T40" fmla="*/ 84461 w 299"/>
                <a:gd name="T41" fmla="*/ 10040 h 74"/>
                <a:gd name="T42" fmla="*/ 91427 w 299"/>
                <a:gd name="T43" fmla="*/ 6951 h 74"/>
                <a:gd name="T44" fmla="*/ 97958 w 299"/>
                <a:gd name="T45" fmla="*/ 0 h 74"/>
                <a:gd name="T46" fmla="*/ 80543 w 299"/>
                <a:gd name="T47" fmla="*/ 2317 h 74"/>
                <a:gd name="T48" fmla="*/ 68353 w 299"/>
                <a:gd name="T49" fmla="*/ 8495 h 74"/>
                <a:gd name="T50" fmla="*/ 58339 w 299"/>
                <a:gd name="T51" fmla="*/ 19307 h 74"/>
                <a:gd name="T52" fmla="*/ 49632 w 299"/>
                <a:gd name="T53" fmla="*/ 30892 h 74"/>
                <a:gd name="T54" fmla="*/ 43537 w 299"/>
                <a:gd name="T55" fmla="*/ 40932 h 74"/>
                <a:gd name="T56" fmla="*/ 37877 w 299"/>
                <a:gd name="T57" fmla="*/ 45566 h 74"/>
                <a:gd name="T58" fmla="*/ 27864 w 299"/>
                <a:gd name="T59" fmla="*/ 48655 h 74"/>
                <a:gd name="T60" fmla="*/ 13932 w 299"/>
                <a:gd name="T61" fmla="*/ 49427 h 74"/>
                <a:gd name="T62" fmla="*/ 5224 w 299"/>
                <a:gd name="T63" fmla="*/ 51744 h 74"/>
                <a:gd name="T64" fmla="*/ 871 w 299"/>
                <a:gd name="T65" fmla="*/ 54061 h 74"/>
                <a:gd name="T66" fmla="*/ 16979 w 299"/>
                <a:gd name="T67" fmla="*/ 57150 h 74"/>
                <a:gd name="T68" fmla="*/ 44408 w 299"/>
                <a:gd name="T69" fmla="*/ 5715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22" name="Freeform 489">
              <a:extLst>
                <a:ext uri="{FF2B5EF4-FFF2-40B4-BE49-F238E27FC236}">
                  <a16:creationId xmlns:a16="http://schemas.microsoft.com/office/drawing/2014/main" id="{3392F646-55AF-2F41-B84C-292C09EFF245}"/>
                </a:ext>
              </a:extLst>
            </p:cNvPr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7383751" y="2159820"/>
              <a:ext cx="50359" cy="63485"/>
            </a:xfrm>
            <a:custGeom>
              <a:avLst/>
              <a:gdLst>
                <a:gd name="T0" fmla="*/ 38386 w 100"/>
                <a:gd name="T1" fmla="*/ 0 h 42"/>
                <a:gd name="T2" fmla="*/ 40037 w 100"/>
                <a:gd name="T3" fmla="*/ 9525 h 42"/>
                <a:gd name="T4" fmla="*/ 41275 w 100"/>
                <a:gd name="T5" fmla="*/ 24493 h 42"/>
                <a:gd name="T6" fmla="*/ 37973 w 100"/>
                <a:gd name="T7" fmla="*/ 32657 h 42"/>
                <a:gd name="T8" fmla="*/ 35497 w 100"/>
                <a:gd name="T9" fmla="*/ 39461 h 42"/>
                <a:gd name="T10" fmla="*/ 32607 w 100"/>
                <a:gd name="T11" fmla="*/ 46264 h 42"/>
                <a:gd name="T12" fmla="*/ 29718 w 100"/>
                <a:gd name="T13" fmla="*/ 50346 h 42"/>
                <a:gd name="T14" fmla="*/ 26829 w 100"/>
                <a:gd name="T15" fmla="*/ 53068 h 42"/>
                <a:gd name="T16" fmla="*/ 23527 w 100"/>
                <a:gd name="T17" fmla="*/ 55789 h 42"/>
                <a:gd name="T18" fmla="*/ 20225 w 100"/>
                <a:gd name="T19" fmla="*/ 57150 h 42"/>
                <a:gd name="T20" fmla="*/ 16510 w 100"/>
                <a:gd name="T21" fmla="*/ 57150 h 42"/>
                <a:gd name="T22" fmla="*/ 11144 w 100"/>
                <a:gd name="T23" fmla="*/ 55789 h 42"/>
                <a:gd name="T24" fmla="*/ 4953 w 100"/>
                <a:gd name="T25" fmla="*/ 53068 h 42"/>
                <a:gd name="T26" fmla="*/ 413 w 100"/>
                <a:gd name="T27" fmla="*/ 50346 h 42"/>
                <a:gd name="T28" fmla="*/ 0 w 100"/>
                <a:gd name="T29" fmla="*/ 48986 h 42"/>
                <a:gd name="T30" fmla="*/ 2477 w 100"/>
                <a:gd name="T31" fmla="*/ 48986 h 42"/>
                <a:gd name="T32" fmla="*/ 4953 w 100"/>
                <a:gd name="T33" fmla="*/ 47625 h 42"/>
                <a:gd name="T34" fmla="*/ 7430 w 100"/>
                <a:gd name="T35" fmla="*/ 44904 h 42"/>
                <a:gd name="T36" fmla="*/ 9493 w 100"/>
                <a:gd name="T37" fmla="*/ 40821 h 42"/>
                <a:gd name="T38" fmla="*/ 13621 w 100"/>
                <a:gd name="T39" fmla="*/ 34018 h 42"/>
                <a:gd name="T40" fmla="*/ 18161 w 100"/>
                <a:gd name="T41" fmla="*/ 24493 h 42"/>
                <a:gd name="T42" fmla="*/ 22701 w 100"/>
                <a:gd name="T43" fmla="*/ 14968 h 42"/>
                <a:gd name="T44" fmla="*/ 27242 w 100"/>
                <a:gd name="T45" fmla="*/ 6804 h 42"/>
                <a:gd name="T46" fmla="*/ 29718 w 100"/>
                <a:gd name="T47" fmla="*/ 4082 h 42"/>
                <a:gd name="T48" fmla="*/ 32607 w 100"/>
                <a:gd name="T49" fmla="*/ 1361 h 42"/>
                <a:gd name="T50" fmla="*/ 35497 w 100"/>
                <a:gd name="T51" fmla="*/ 0 h 42"/>
                <a:gd name="T52" fmla="*/ 38386 w 100"/>
                <a:gd name="T53" fmla="*/ 0 h 4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0" h="42">
                  <a:moveTo>
                    <a:pt x="93" y="0"/>
                  </a:moveTo>
                  <a:lnTo>
                    <a:pt x="97" y="7"/>
                  </a:lnTo>
                  <a:lnTo>
                    <a:pt x="100" y="18"/>
                  </a:lnTo>
                  <a:lnTo>
                    <a:pt x="92" y="24"/>
                  </a:lnTo>
                  <a:lnTo>
                    <a:pt x="86" y="29"/>
                  </a:lnTo>
                  <a:lnTo>
                    <a:pt x="79" y="34"/>
                  </a:lnTo>
                  <a:lnTo>
                    <a:pt x="72" y="37"/>
                  </a:lnTo>
                  <a:lnTo>
                    <a:pt x="65" y="39"/>
                  </a:lnTo>
                  <a:lnTo>
                    <a:pt x="57" y="41"/>
                  </a:lnTo>
                  <a:lnTo>
                    <a:pt x="49" y="42"/>
                  </a:lnTo>
                  <a:lnTo>
                    <a:pt x="40" y="42"/>
                  </a:lnTo>
                  <a:lnTo>
                    <a:pt x="27" y="41"/>
                  </a:lnTo>
                  <a:lnTo>
                    <a:pt x="12" y="39"/>
                  </a:lnTo>
                  <a:lnTo>
                    <a:pt x="1" y="37"/>
                  </a:lnTo>
                  <a:lnTo>
                    <a:pt x="0" y="36"/>
                  </a:lnTo>
                  <a:lnTo>
                    <a:pt x="6" y="36"/>
                  </a:lnTo>
                  <a:lnTo>
                    <a:pt x="12" y="35"/>
                  </a:lnTo>
                  <a:lnTo>
                    <a:pt x="18" y="33"/>
                  </a:lnTo>
                  <a:lnTo>
                    <a:pt x="23" y="30"/>
                  </a:lnTo>
                  <a:lnTo>
                    <a:pt x="33" y="25"/>
                  </a:lnTo>
                  <a:lnTo>
                    <a:pt x="44" y="18"/>
                  </a:lnTo>
                  <a:lnTo>
                    <a:pt x="55" y="11"/>
                  </a:lnTo>
                  <a:lnTo>
                    <a:pt x="66" y="5"/>
                  </a:lnTo>
                  <a:lnTo>
                    <a:pt x="72" y="3"/>
                  </a:lnTo>
                  <a:lnTo>
                    <a:pt x="79" y="1"/>
                  </a:lnTo>
                  <a:lnTo>
                    <a:pt x="86" y="0"/>
                  </a:lnTo>
                  <a:lnTo>
                    <a:pt x="9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23" name="Freeform 490">
              <a:extLst>
                <a:ext uri="{FF2B5EF4-FFF2-40B4-BE49-F238E27FC236}">
                  <a16:creationId xmlns:a16="http://schemas.microsoft.com/office/drawing/2014/main" id="{656DB16B-7707-D04F-BE3C-C92AFD6AECDD}"/>
                </a:ext>
              </a:extLst>
            </p:cNvPr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>
              <a:off x="7273351" y="2002869"/>
              <a:ext cx="19369" cy="65249"/>
            </a:xfrm>
            <a:custGeom>
              <a:avLst/>
              <a:gdLst>
                <a:gd name="T0" fmla="*/ 15875 w 40"/>
                <a:gd name="T1" fmla="*/ 58738 h 5"/>
                <a:gd name="T2" fmla="*/ 0 w 40"/>
                <a:gd name="T3" fmla="*/ 58738 h 5"/>
                <a:gd name="T4" fmla="*/ 1984 w 40"/>
                <a:gd name="T5" fmla="*/ 35243 h 5"/>
                <a:gd name="T6" fmla="*/ 3572 w 40"/>
                <a:gd name="T7" fmla="*/ 11748 h 5"/>
                <a:gd name="T8" fmla="*/ 5953 w 40"/>
                <a:gd name="T9" fmla="*/ 0 h 5"/>
                <a:gd name="T10" fmla="*/ 7938 w 40"/>
                <a:gd name="T11" fmla="*/ 0 h 5"/>
                <a:gd name="T12" fmla="*/ 9922 w 40"/>
                <a:gd name="T13" fmla="*/ 0 h 5"/>
                <a:gd name="T14" fmla="*/ 11906 w 40"/>
                <a:gd name="T15" fmla="*/ 11748 h 5"/>
                <a:gd name="T16" fmla="*/ 13891 w 40"/>
                <a:gd name="T17" fmla="*/ 35243 h 5"/>
                <a:gd name="T18" fmla="*/ 15875 w 40"/>
                <a:gd name="T19" fmla="*/ 58738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" h="5">
                  <a:moveTo>
                    <a:pt x="40" y="5"/>
                  </a:moveTo>
                  <a:lnTo>
                    <a:pt x="0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1"/>
                  </a:lnTo>
                  <a:lnTo>
                    <a:pt x="35" y="3"/>
                  </a:lnTo>
                  <a:lnTo>
                    <a:pt x="40" y="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24" name="Freeform 491">
              <a:extLst>
                <a:ext uri="{FF2B5EF4-FFF2-40B4-BE49-F238E27FC236}">
                  <a16:creationId xmlns:a16="http://schemas.microsoft.com/office/drawing/2014/main" id="{7B997A60-C701-0D4C-9623-5E4B794F10E5}"/>
                </a:ext>
              </a:extLst>
            </p:cNvPr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>
              <a:off x="7300467" y="1957018"/>
              <a:ext cx="17431" cy="67012"/>
            </a:xfrm>
            <a:custGeom>
              <a:avLst/>
              <a:gdLst>
                <a:gd name="T0" fmla="*/ 0 w 33"/>
                <a:gd name="T1" fmla="*/ 36973 h 31"/>
                <a:gd name="T2" fmla="*/ 8659 w 33"/>
                <a:gd name="T3" fmla="*/ 0 h 31"/>
                <a:gd name="T4" fmla="*/ 8659 w 33"/>
                <a:gd name="T5" fmla="*/ 7784 h 31"/>
                <a:gd name="T6" fmla="*/ 9525 w 33"/>
                <a:gd name="T7" fmla="*/ 19460 h 31"/>
                <a:gd name="T8" fmla="*/ 10823 w 33"/>
                <a:gd name="T9" fmla="*/ 27244 h 31"/>
                <a:gd name="T10" fmla="*/ 11689 w 33"/>
                <a:gd name="T11" fmla="*/ 35027 h 31"/>
                <a:gd name="T12" fmla="*/ 13421 w 33"/>
                <a:gd name="T13" fmla="*/ 50595 h 31"/>
                <a:gd name="T14" fmla="*/ 14287 w 33"/>
                <a:gd name="T15" fmla="*/ 60325 h 31"/>
                <a:gd name="T16" fmla="*/ 0 w 33"/>
                <a:gd name="T17" fmla="*/ 60325 h 31"/>
                <a:gd name="T18" fmla="*/ 0 w 33"/>
                <a:gd name="T19" fmla="*/ 48649 h 31"/>
                <a:gd name="T20" fmla="*/ 0 w 33"/>
                <a:gd name="T21" fmla="*/ 36973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" h="31">
                  <a:moveTo>
                    <a:pt x="0" y="19"/>
                  </a:moveTo>
                  <a:lnTo>
                    <a:pt x="20" y="0"/>
                  </a:lnTo>
                  <a:lnTo>
                    <a:pt x="20" y="4"/>
                  </a:lnTo>
                  <a:lnTo>
                    <a:pt x="22" y="10"/>
                  </a:lnTo>
                  <a:lnTo>
                    <a:pt x="25" y="14"/>
                  </a:lnTo>
                  <a:lnTo>
                    <a:pt x="27" y="18"/>
                  </a:lnTo>
                  <a:lnTo>
                    <a:pt x="31" y="26"/>
                  </a:lnTo>
                  <a:lnTo>
                    <a:pt x="33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25" name="Freeform 492">
              <a:extLst>
                <a:ext uri="{FF2B5EF4-FFF2-40B4-BE49-F238E27FC236}">
                  <a16:creationId xmlns:a16="http://schemas.microsoft.com/office/drawing/2014/main" id="{B143BDF8-0B99-B347-875A-4ACF8AAC35DF}"/>
                </a:ext>
              </a:extLst>
            </p:cNvPr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7476722" y="2085752"/>
              <a:ext cx="21306" cy="63485"/>
            </a:xfrm>
            <a:custGeom>
              <a:avLst/>
              <a:gdLst>
                <a:gd name="T0" fmla="*/ 17463 w 41"/>
                <a:gd name="T1" fmla="*/ 0 h 43"/>
                <a:gd name="T2" fmla="*/ 17463 w 41"/>
                <a:gd name="T3" fmla="*/ 57150 h 43"/>
                <a:gd name="T4" fmla="*/ 13204 w 41"/>
                <a:gd name="T5" fmla="*/ 55821 h 43"/>
                <a:gd name="T6" fmla="*/ 10222 w 41"/>
                <a:gd name="T7" fmla="*/ 53163 h 43"/>
                <a:gd name="T8" fmla="*/ 7667 w 41"/>
                <a:gd name="T9" fmla="*/ 49176 h 43"/>
                <a:gd name="T10" fmla="*/ 5537 w 41"/>
                <a:gd name="T11" fmla="*/ 43859 h 43"/>
                <a:gd name="T12" fmla="*/ 2130 w 41"/>
                <a:gd name="T13" fmla="*/ 33227 h 43"/>
                <a:gd name="T14" fmla="*/ 0 w 41"/>
                <a:gd name="T15" fmla="*/ 25252 h 43"/>
                <a:gd name="T16" fmla="*/ 5111 w 41"/>
                <a:gd name="T17" fmla="*/ 17278 h 43"/>
                <a:gd name="T18" fmla="*/ 10648 w 41"/>
                <a:gd name="T19" fmla="*/ 9303 h 43"/>
                <a:gd name="T20" fmla="*/ 15333 w 41"/>
                <a:gd name="T21" fmla="*/ 2658 h 43"/>
                <a:gd name="T22" fmla="*/ 17463 w 41"/>
                <a:gd name="T23" fmla="*/ 0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" h="43">
                  <a:moveTo>
                    <a:pt x="41" y="0"/>
                  </a:moveTo>
                  <a:lnTo>
                    <a:pt x="41" y="43"/>
                  </a:lnTo>
                  <a:lnTo>
                    <a:pt x="31" y="42"/>
                  </a:lnTo>
                  <a:lnTo>
                    <a:pt x="24" y="40"/>
                  </a:lnTo>
                  <a:lnTo>
                    <a:pt x="18" y="37"/>
                  </a:lnTo>
                  <a:lnTo>
                    <a:pt x="13" y="33"/>
                  </a:lnTo>
                  <a:lnTo>
                    <a:pt x="5" y="25"/>
                  </a:lnTo>
                  <a:lnTo>
                    <a:pt x="0" y="19"/>
                  </a:lnTo>
                  <a:lnTo>
                    <a:pt x="12" y="13"/>
                  </a:lnTo>
                  <a:lnTo>
                    <a:pt x="25" y="7"/>
                  </a:lnTo>
                  <a:lnTo>
                    <a:pt x="36" y="2"/>
                  </a:lnTo>
                  <a:lnTo>
                    <a:pt x="41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26" name="Freeform 493">
              <a:extLst>
                <a:ext uri="{FF2B5EF4-FFF2-40B4-BE49-F238E27FC236}">
                  <a16:creationId xmlns:a16="http://schemas.microsoft.com/office/drawing/2014/main" id="{6579E3E4-EDBC-6049-9B6D-D45A8F39958B}"/>
                </a:ext>
              </a:extLst>
            </p:cNvPr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7542575" y="1957018"/>
              <a:ext cx="114277" cy="67012"/>
            </a:xfrm>
            <a:custGeom>
              <a:avLst/>
              <a:gdLst>
                <a:gd name="T0" fmla="*/ 26824 w 213"/>
                <a:gd name="T1" fmla="*/ 0 h 62"/>
                <a:gd name="T2" fmla="*/ 36498 w 213"/>
                <a:gd name="T3" fmla="*/ 0 h 62"/>
                <a:gd name="T4" fmla="*/ 46172 w 213"/>
                <a:gd name="T5" fmla="*/ 973 h 62"/>
                <a:gd name="T6" fmla="*/ 55846 w 213"/>
                <a:gd name="T7" fmla="*/ 2919 h 62"/>
                <a:gd name="T8" fmla="*/ 64201 w 213"/>
                <a:gd name="T9" fmla="*/ 6811 h 62"/>
                <a:gd name="T10" fmla="*/ 72996 w 213"/>
                <a:gd name="T11" fmla="*/ 10703 h 62"/>
                <a:gd name="T12" fmla="*/ 80911 w 213"/>
                <a:gd name="T13" fmla="*/ 15568 h 62"/>
                <a:gd name="T14" fmla="*/ 83989 w 213"/>
                <a:gd name="T15" fmla="*/ 18487 h 62"/>
                <a:gd name="T16" fmla="*/ 87507 w 213"/>
                <a:gd name="T17" fmla="*/ 22379 h 62"/>
                <a:gd name="T18" fmla="*/ 91025 w 213"/>
                <a:gd name="T19" fmla="*/ 26271 h 62"/>
                <a:gd name="T20" fmla="*/ 93663 w 213"/>
                <a:gd name="T21" fmla="*/ 30163 h 62"/>
                <a:gd name="T22" fmla="*/ 92784 w 213"/>
                <a:gd name="T23" fmla="*/ 34054 h 62"/>
                <a:gd name="T24" fmla="*/ 91025 w 213"/>
                <a:gd name="T25" fmla="*/ 36973 h 62"/>
                <a:gd name="T26" fmla="*/ 88386 w 213"/>
                <a:gd name="T27" fmla="*/ 39892 h 62"/>
                <a:gd name="T28" fmla="*/ 85748 w 213"/>
                <a:gd name="T29" fmla="*/ 42811 h 62"/>
                <a:gd name="T30" fmla="*/ 77833 w 213"/>
                <a:gd name="T31" fmla="*/ 47676 h 62"/>
                <a:gd name="T32" fmla="*/ 68598 w 213"/>
                <a:gd name="T33" fmla="*/ 51568 h 62"/>
                <a:gd name="T34" fmla="*/ 59364 w 213"/>
                <a:gd name="T35" fmla="*/ 55460 h 62"/>
                <a:gd name="T36" fmla="*/ 50129 w 213"/>
                <a:gd name="T37" fmla="*/ 57406 h 62"/>
                <a:gd name="T38" fmla="*/ 41775 w 213"/>
                <a:gd name="T39" fmla="*/ 60325 h 62"/>
                <a:gd name="T40" fmla="*/ 35179 w 213"/>
                <a:gd name="T41" fmla="*/ 60325 h 62"/>
                <a:gd name="T42" fmla="*/ 27263 w 213"/>
                <a:gd name="T43" fmla="*/ 60325 h 62"/>
                <a:gd name="T44" fmla="*/ 18908 w 213"/>
                <a:gd name="T45" fmla="*/ 57406 h 62"/>
                <a:gd name="T46" fmla="*/ 14511 w 213"/>
                <a:gd name="T47" fmla="*/ 57406 h 62"/>
                <a:gd name="T48" fmla="*/ 10114 w 213"/>
                <a:gd name="T49" fmla="*/ 57406 h 62"/>
                <a:gd name="T50" fmla="*/ 5277 w 213"/>
                <a:gd name="T51" fmla="*/ 58379 h 62"/>
                <a:gd name="T52" fmla="*/ 0 w 213"/>
                <a:gd name="T53" fmla="*/ 60325 h 62"/>
                <a:gd name="T54" fmla="*/ 2638 w 213"/>
                <a:gd name="T55" fmla="*/ 48649 h 62"/>
                <a:gd name="T56" fmla="*/ 4837 w 213"/>
                <a:gd name="T57" fmla="*/ 37946 h 62"/>
                <a:gd name="T58" fmla="*/ 7475 w 213"/>
                <a:gd name="T59" fmla="*/ 28217 h 62"/>
                <a:gd name="T60" fmla="*/ 10114 w 213"/>
                <a:gd name="T61" fmla="*/ 19460 h 62"/>
                <a:gd name="T62" fmla="*/ 11873 w 213"/>
                <a:gd name="T63" fmla="*/ 15568 h 62"/>
                <a:gd name="T64" fmla="*/ 13192 w 213"/>
                <a:gd name="T65" fmla="*/ 11676 h 62"/>
                <a:gd name="T66" fmla="*/ 14951 w 213"/>
                <a:gd name="T67" fmla="*/ 8757 h 62"/>
                <a:gd name="T68" fmla="*/ 17150 w 213"/>
                <a:gd name="T69" fmla="*/ 5838 h 62"/>
                <a:gd name="T70" fmla="*/ 18908 w 213"/>
                <a:gd name="T71" fmla="*/ 2919 h 62"/>
                <a:gd name="T72" fmla="*/ 21547 w 213"/>
                <a:gd name="T73" fmla="*/ 973 h 62"/>
                <a:gd name="T74" fmla="*/ 23746 w 213"/>
                <a:gd name="T75" fmla="*/ 0 h 62"/>
                <a:gd name="T76" fmla="*/ 26824 w 213"/>
                <a:gd name="T77" fmla="*/ 0 h 6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3" h="62">
                  <a:moveTo>
                    <a:pt x="61" y="0"/>
                  </a:moveTo>
                  <a:lnTo>
                    <a:pt x="83" y="0"/>
                  </a:lnTo>
                  <a:lnTo>
                    <a:pt x="105" y="1"/>
                  </a:lnTo>
                  <a:lnTo>
                    <a:pt x="127" y="3"/>
                  </a:lnTo>
                  <a:lnTo>
                    <a:pt x="146" y="7"/>
                  </a:lnTo>
                  <a:lnTo>
                    <a:pt x="166" y="11"/>
                  </a:lnTo>
                  <a:lnTo>
                    <a:pt x="184" y="16"/>
                  </a:lnTo>
                  <a:lnTo>
                    <a:pt x="191" y="19"/>
                  </a:lnTo>
                  <a:lnTo>
                    <a:pt x="199" y="23"/>
                  </a:lnTo>
                  <a:lnTo>
                    <a:pt x="207" y="27"/>
                  </a:lnTo>
                  <a:lnTo>
                    <a:pt x="213" y="31"/>
                  </a:lnTo>
                  <a:lnTo>
                    <a:pt x="211" y="35"/>
                  </a:lnTo>
                  <a:lnTo>
                    <a:pt x="207" y="38"/>
                  </a:lnTo>
                  <a:lnTo>
                    <a:pt x="201" y="41"/>
                  </a:lnTo>
                  <a:lnTo>
                    <a:pt x="195" y="44"/>
                  </a:lnTo>
                  <a:lnTo>
                    <a:pt x="177" y="49"/>
                  </a:lnTo>
                  <a:lnTo>
                    <a:pt x="156" y="53"/>
                  </a:lnTo>
                  <a:lnTo>
                    <a:pt x="135" y="57"/>
                  </a:lnTo>
                  <a:lnTo>
                    <a:pt x="114" y="59"/>
                  </a:lnTo>
                  <a:lnTo>
                    <a:pt x="95" y="62"/>
                  </a:lnTo>
                  <a:lnTo>
                    <a:pt x="80" y="62"/>
                  </a:lnTo>
                  <a:lnTo>
                    <a:pt x="62" y="62"/>
                  </a:lnTo>
                  <a:lnTo>
                    <a:pt x="43" y="59"/>
                  </a:lnTo>
                  <a:lnTo>
                    <a:pt x="33" y="59"/>
                  </a:lnTo>
                  <a:lnTo>
                    <a:pt x="23" y="59"/>
                  </a:lnTo>
                  <a:lnTo>
                    <a:pt x="12" y="60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11" y="39"/>
                  </a:lnTo>
                  <a:lnTo>
                    <a:pt x="17" y="29"/>
                  </a:lnTo>
                  <a:lnTo>
                    <a:pt x="23" y="20"/>
                  </a:lnTo>
                  <a:lnTo>
                    <a:pt x="27" y="16"/>
                  </a:lnTo>
                  <a:lnTo>
                    <a:pt x="30" y="12"/>
                  </a:lnTo>
                  <a:lnTo>
                    <a:pt x="34" y="9"/>
                  </a:lnTo>
                  <a:lnTo>
                    <a:pt x="39" y="6"/>
                  </a:lnTo>
                  <a:lnTo>
                    <a:pt x="43" y="3"/>
                  </a:lnTo>
                  <a:lnTo>
                    <a:pt x="49" y="1"/>
                  </a:lnTo>
                  <a:lnTo>
                    <a:pt x="54" y="0"/>
                  </a:lnTo>
                  <a:lnTo>
                    <a:pt x="61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27" name="Freeform 494">
              <a:extLst>
                <a:ext uri="{FF2B5EF4-FFF2-40B4-BE49-F238E27FC236}">
                  <a16:creationId xmlns:a16="http://schemas.microsoft.com/office/drawing/2014/main" id="{C1ADF56A-DAD6-8945-8D40-B1B1C33991BD}"/>
                </a:ext>
              </a:extLst>
            </p:cNvPr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7616178" y="1985233"/>
              <a:ext cx="125898" cy="67012"/>
            </a:xfrm>
            <a:custGeom>
              <a:avLst/>
              <a:gdLst>
                <a:gd name="T0" fmla="*/ 17702 w 239"/>
                <a:gd name="T1" fmla="*/ 0 h 56"/>
                <a:gd name="T2" fmla="*/ 12952 w 239"/>
                <a:gd name="T3" fmla="*/ 3232 h 56"/>
                <a:gd name="T4" fmla="*/ 9930 w 239"/>
                <a:gd name="T5" fmla="*/ 5386 h 56"/>
                <a:gd name="T6" fmla="*/ 8203 w 239"/>
                <a:gd name="T7" fmla="*/ 7541 h 56"/>
                <a:gd name="T8" fmla="*/ 6476 w 239"/>
                <a:gd name="T9" fmla="*/ 9695 h 56"/>
                <a:gd name="T10" fmla="*/ 5613 w 239"/>
                <a:gd name="T11" fmla="*/ 14004 h 56"/>
                <a:gd name="T12" fmla="*/ 4317 w 239"/>
                <a:gd name="T13" fmla="*/ 16158 h 56"/>
                <a:gd name="T14" fmla="*/ 3022 w 239"/>
                <a:gd name="T15" fmla="*/ 18313 h 56"/>
                <a:gd name="T16" fmla="*/ 0 w 239"/>
                <a:gd name="T17" fmla="*/ 20467 h 56"/>
                <a:gd name="T18" fmla="*/ 863 w 239"/>
                <a:gd name="T19" fmla="*/ 25854 h 56"/>
                <a:gd name="T20" fmla="*/ 2159 w 239"/>
                <a:gd name="T21" fmla="*/ 29085 h 56"/>
                <a:gd name="T22" fmla="*/ 3022 w 239"/>
                <a:gd name="T23" fmla="*/ 32317 h 56"/>
                <a:gd name="T24" fmla="*/ 4317 w 239"/>
                <a:gd name="T25" fmla="*/ 35549 h 56"/>
                <a:gd name="T26" fmla="*/ 7340 w 239"/>
                <a:gd name="T27" fmla="*/ 38780 h 56"/>
                <a:gd name="T28" fmla="*/ 10362 w 239"/>
                <a:gd name="T29" fmla="*/ 40935 h 56"/>
                <a:gd name="T30" fmla="*/ 17702 w 239"/>
                <a:gd name="T31" fmla="*/ 40935 h 56"/>
                <a:gd name="T32" fmla="*/ 23314 w 239"/>
                <a:gd name="T33" fmla="*/ 40935 h 56"/>
                <a:gd name="T34" fmla="*/ 66058 w 239"/>
                <a:gd name="T35" fmla="*/ 40935 h 56"/>
                <a:gd name="T36" fmla="*/ 66921 w 239"/>
                <a:gd name="T37" fmla="*/ 44167 h 56"/>
                <a:gd name="T38" fmla="*/ 67353 w 239"/>
                <a:gd name="T39" fmla="*/ 47398 h 56"/>
                <a:gd name="T40" fmla="*/ 68648 w 239"/>
                <a:gd name="T41" fmla="*/ 49553 h 56"/>
                <a:gd name="T42" fmla="*/ 69943 w 239"/>
                <a:gd name="T43" fmla="*/ 51707 h 56"/>
                <a:gd name="T44" fmla="*/ 72102 w 239"/>
                <a:gd name="T45" fmla="*/ 54939 h 56"/>
                <a:gd name="T46" fmla="*/ 75124 w 239"/>
                <a:gd name="T47" fmla="*/ 58171 h 56"/>
                <a:gd name="T48" fmla="*/ 81169 w 239"/>
                <a:gd name="T49" fmla="*/ 60325 h 56"/>
                <a:gd name="T50" fmla="*/ 86350 w 239"/>
                <a:gd name="T51" fmla="*/ 60325 h 56"/>
                <a:gd name="T52" fmla="*/ 88077 w 239"/>
                <a:gd name="T53" fmla="*/ 59248 h 56"/>
                <a:gd name="T54" fmla="*/ 90667 w 239"/>
                <a:gd name="T55" fmla="*/ 58171 h 56"/>
                <a:gd name="T56" fmla="*/ 92394 w 239"/>
                <a:gd name="T57" fmla="*/ 56016 h 56"/>
                <a:gd name="T58" fmla="*/ 94985 w 239"/>
                <a:gd name="T59" fmla="*/ 52784 h 56"/>
                <a:gd name="T60" fmla="*/ 99302 w 239"/>
                <a:gd name="T61" fmla="*/ 46321 h 56"/>
                <a:gd name="T62" fmla="*/ 103188 w 239"/>
                <a:gd name="T63" fmla="*/ 40935 h 56"/>
                <a:gd name="T64" fmla="*/ 100166 w 239"/>
                <a:gd name="T65" fmla="*/ 39858 h 56"/>
                <a:gd name="T66" fmla="*/ 97144 w 239"/>
                <a:gd name="T67" fmla="*/ 38780 h 56"/>
                <a:gd name="T68" fmla="*/ 94553 w 239"/>
                <a:gd name="T69" fmla="*/ 36626 h 56"/>
                <a:gd name="T70" fmla="*/ 91963 w 239"/>
                <a:gd name="T71" fmla="*/ 34471 h 56"/>
                <a:gd name="T72" fmla="*/ 86782 w 239"/>
                <a:gd name="T73" fmla="*/ 28008 h 56"/>
                <a:gd name="T74" fmla="*/ 82032 w 239"/>
                <a:gd name="T75" fmla="*/ 20467 h 56"/>
                <a:gd name="T76" fmla="*/ 76851 w 239"/>
                <a:gd name="T77" fmla="*/ 14004 h 56"/>
                <a:gd name="T78" fmla="*/ 72102 w 239"/>
                <a:gd name="T79" fmla="*/ 6463 h 56"/>
                <a:gd name="T80" fmla="*/ 69080 w 239"/>
                <a:gd name="T81" fmla="*/ 4309 h 56"/>
                <a:gd name="T82" fmla="*/ 66489 w 239"/>
                <a:gd name="T83" fmla="*/ 2154 h 56"/>
                <a:gd name="T84" fmla="*/ 63467 w 239"/>
                <a:gd name="T85" fmla="*/ 1077 h 56"/>
                <a:gd name="T86" fmla="*/ 60445 w 239"/>
                <a:gd name="T87" fmla="*/ 0 h 56"/>
                <a:gd name="T88" fmla="*/ 57854 w 239"/>
                <a:gd name="T89" fmla="*/ 1077 h 56"/>
                <a:gd name="T90" fmla="*/ 54832 w 239"/>
                <a:gd name="T91" fmla="*/ 4309 h 56"/>
                <a:gd name="T92" fmla="*/ 53537 w 239"/>
                <a:gd name="T93" fmla="*/ 6463 h 56"/>
                <a:gd name="T94" fmla="*/ 52673 w 239"/>
                <a:gd name="T95" fmla="*/ 8618 h 56"/>
                <a:gd name="T96" fmla="*/ 52242 w 239"/>
                <a:gd name="T97" fmla="*/ 10772 h 56"/>
                <a:gd name="T98" fmla="*/ 51810 w 239"/>
                <a:gd name="T99" fmla="*/ 14004 h 56"/>
                <a:gd name="T100" fmla="*/ 43175 w 239"/>
                <a:gd name="T101" fmla="*/ 8618 h 56"/>
                <a:gd name="T102" fmla="*/ 34540 w 239"/>
                <a:gd name="T103" fmla="*/ 4309 h 56"/>
                <a:gd name="T104" fmla="*/ 26337 w 239"/>
                <a:gd name="T105" fmla="*/ 1077 h 56"/>
                <a:gd name="T106" fmla="*/ 17702 w 239"/>
                <a:gd name="T107" fmla="*/ 0 h 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9" h="56">
                  <a:moveTo>
                    <a:pt x="41" y="0"/>
                  </a:moveTo>
                  <a:lnTo>
                    <a:pt x="30" y="3"/>
                  </a:lnTo>
                  <a:lnTo>
                    <a:pt x="23" y="5"/>
                  </a:lnTo>
                  <a:lnTo>
                    <a:pt x="19" y="7"/>
                  </a:lnTo>
                  <a:lnTo>
                    <a:pt x="15" y="9"/>
                  </a:lnTo>
                  <a:lnTo>
                    <a:pt x="13" y="13"/>
                  </a:lnTo>
                  <a:lnTo>
                    <a:pt x="10" y="15"/>
                  </a:lnTo>
                  <a:lnTo>
                    <a:pt x="7" y="17"/>
                  </a:lnTo>
                  <a:lnTo>
                    <a:pt x="0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7" y="30"/>
                  </a:lnTo>
                  <a:lnTo>
                    <a:pt x="10" y="33"/>
                  </a:lnTo>
                  <a:lnTo>
                    <a:pt x="17" y="36"/>
                  </a:lnTo>
                  <a:lnTo>
                    <a:pt x="24" y="38"/>
                  </a:lnTo>
                  <a:lnTo>
                    <a:pt x="41" y="38"/>
                  </a:lnTo>
                  <a:lnTo>
                    <a:pt x="54" y="38"/>
                  </a:lnTo>
                  <a:lnTo>
                    <a:pt x="153" y="38"/>
                  </a:lnTo>
                  <a:lnTo>
                    <a:pt x="155" y="41"/>
                  </a:lnTo>
                  <a:lnTo>
                    <a:pt x="156" y="44"/>
                  </a:lnTo>
                  <a:lnTo>
                    <a:pt x="159" y="46"/>
                  </a:lnTo>
                  <a:lnTo>
                    <a:pt x="162" y="48"/>
                  </a:lnTo>
                  <a:lnTo>
                    <a:pt x="167" y="51"/>
                  </a:lnTo>
                  <a:lnTo>
                    <a:pt x="174" y="54"/>
                  </a:lnTo>
                  <a:lnTo>
                    <a:pt x="188" y="56"/>
                  </a:lnTo>
                  <a:lnTo>
                    <a:pt x="200" y="56"/>
                  </a:lnTo>
                  <a:lnTo>
                    <a:pt x="204" y="55"/>
                  </a:lnTo>
                  <a:lnTo>
                    <a:pt x="210" y="54"/>
                  </a:lnTo>
                  <a:lnTo>
                    <a:pt x="214" y="52"/>
                  </a:lnTo>
                  <a:lnTo>
                    <a:pt x="220" y="49"/>
                  </a:lnTo>
                  <a:lnTo>
                    <a:pt x="230" y="43"/>
                  </a:lnTo>
                  <a:lnTo>
                    <a:pt x="239" y="38"/>
                  </a:lnTo>
                  <a:lnTo>
                    <a:pt x="232" y="37"/>
                  </a:lnTo>
                  <a:lnTo>
                    <a:pt x="225" y="36"/>
                  </a:lnTo>
                  <a:lnTo>
                    <a:pt x="219" y="34"/>
                  </a:lnTo>
                  <a:lnTo>
                    <a:pt x="213" y="32"/>
                  </a:lnTo>
                  <a:lnTo>
                    <a:pt x="201" y="26"/>
                  </a:lnTo>
                  <a:lnTo>
                    <a:pt x="190" y="19"/>
                  </a:lnTo>
                  <a:lnTo>
                    <a:pt x="178" y="13"/>
                  </a:lnTo>
                  <a:lnTo>
                    <a:pt x="167" y="6"/>
                  </a:lnTo>
                  <a:lnTo>
                    <a:pt x="160" y="4"/>
                  </a:lnTo>
                  <a:lnTo>
                    <a:pt x="154" y="2"/>
                  </a:lnTo>
                  <a:lnTo>
                    <a:pt x="147" y="1"/>
                  </a:lnTo>
                  <a:lnTo>
                    <a:pt x="140" y="0"/>
                  </a:lnTo>
                  <a:lnTo>
                    <a:pt x="134" y="1"/>
                  </a:lnTo>
                  <a:lnTo>
                    <a:pt x="127" y="4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1" y="10"/>
                  </a:lnTo>
                  <a:lnTo>
                    <a:pt x="120" y="13"/>
                  </a:lnTo>
                  <a:lnTo>
                    <a:pt x="100" y="8"/>
                  </a:lnTo>
                  <a:lnTo>
                    <a:pt x="80" y="4"/>
                  </a:lnTo>
                  <a:lnTo>
                    <a:pt x="61" y="1"/>
                  </a:lnTo>
                  <a:lnTo>
                    <a:pt x="41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28" name="Freeform 495">
              <a:extLst>
                <a:ext uri="{FF2B5EF4-FFF2-40B4-BE49-F238E27FC236}">
                  <a16:creationId xmlns:a16="http://schemas.microsoft.com/office/drawing/2014/main" id="{22227F1E-6EDC-4845-B48B-C4407FA5BCC0}"/>
                </a:ext>
              </a:extLst>
            </p:cNvPr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>
              <a:off x="7759507" y="2001105"/>
              <a:ext cx="100718" cy="63485"/>
            </a:xfrm>
            <a:custGeom>
              <a:avLst/>
              <a:gdLst>
                <a:gd name="T0" fmla="*/ 6180 w 187"/>
                <a:gd name="T1" fmla="*/ 13573 h 80"/>
                <a:gd name="T2" fmla="*/ 18099 w 187"/>
                <a:gd name="T3" fmla="*/ 0 h 80"/>
                <a:gd name="T4" fmla="*/ 19424 w 187"/>
                <a:gd name="T5" fmla="*/ 2143 h 80"/>
                <a:gd name="T6" fmla="*/ 22072 w 187"/>
                <a:gd name="T7" fmla="*/ 4286 h 80"/>
                <a:gd name="T8" fmla="*/ 25604 w 187"/>
                <a:gd name="T9" fmla="*/ 6429 h 80"/>
                <a:gd name="T10" fmla="*/ 29577 w 187"/>
                <a:gd name="T11" fmla="*/ 8573 h 80"/>
                <a:gd name="T12" fmla="*/ 39289 w 187"/>
                <a:gd name="T13" fmla="*/ 13573 h 80"/>
                <a:gd name="T14" fmla="*/ 50325 w 187"/>
                <a:gd name="T15" fmla="*/ 18574 h 80"/>
                <a:gd name="T16" fmla="*/ 61361 w 187"/>
                <a:gd name="T17" fmla="*/ 23574 h 80"/>
                <a:gd name="T18" fmla="*/ 71072 w 187"/>
                <a:gd name="T19" fmla="*/ 27146 h 80"/>
                <a:gd name="T20" fmla="*/ 78136 w 187"/>
                <a:gd name="T21" fmla="*/ 30004 h 80"/>
                <a:gd name="T22" fmla="*/ 82550 w 187"/>
                <a:gd name="T23" fmla="*/ 30718 h 80"/>
                <a:gd name="T24" fmla="*/ 82550 w 187"/>
                <a:gd name="T25" fmla="*/ 40005 h 80"/>
                <a:gd name="T26" fmla="*/ 82550 w 187"/>
                <a:gd name="T27" fmla="*/ 48578 h 80"/>
                <a:gd name="T28" fmla="*/ 75045 w 187"/>
                <a:gd name="T29" fmla="*/ 50006 h 80"/>
                <a:gd name="T30" fmla="*/ 66658 w 187"/>
                <a:gd name="T31" fmla="*/ 50721 h 80"/>
                <a:gd name="T32" fmla="*/ 58712 w 187"/>
                <a:gd name="T33" fmla="*/ 50721 h 80"/>
                <a:gd name="T34" fmla="*/ 51207 w 187"/>
                <a:gd name="T35" fmla="*/ 50006 h 80"/>
                <a:gd name="T36" fmla="*/ 37523 w 187"/>
                <a:gd name="T37" fmla="*/ 49292 h 80"/>
                <a:gd name="T38" fmla="*/ 26928 w 187"/>
                <a:gd name="T39" fmla="*/ 48578 h 80"/>
                <a:gd name="T40" fmla="*/ 24279 w 187"/>
                <a:gd name="T41" fmla="*/ 49292 h 80"/>
                <a:gd name="T42" fmla="*/ 22514 w 187"/>
                <a:gd name="T43" fmla="*/ 50006 h 80"/>
                <a:gd name="T44" fmla="*/ 19865 w 187"/>
                <a:gd name="T45" fmla="*/ 51435 h 80"/>
                <a:gd name="T46" fmla="*/ 18099 w 187"/>
                <a:gd name="T47" fmla="*/ 52864 h 80"/>
                <a:gd name="T48" fmla="*/ 14568 w 187"/>
                <a:gd name="T49" fmla="*/ 55721 h 80"/>
                <a:gd name="T50" fmla="*/ 12360 w 187"/>
                <a:gd name="T51" fmla="*/ 57150 h 80"/>
                <a:gd name="T52" fmla="*/ 9712 w 187"/>
                <a:gd name="T53" fmla="*/ 56436 h 80"/>
                <a:gd name="T54" fmla="*/ 7946 w 187"/>
                <a:gd name="T55" fmla="*/ 54293 h 80"/>
                <a:gd name="T56" fmla="*/ 6180 w 187"/>
                <a:gd name="T57" fmla="*/ 51435 h 80"/>
                <a:gd name="T58" fmla="*/ 3973 w 187"/>
                <a:gd name="T59" fmla="*/ 47863 h 80"/>
                <a:gd name="T60" fmla="*/ 2649 w 187"/>
                <a:gd name="T61" fmla="*/ 44291 h 80"/>
                <a:gd name="T62" fmla="*/ 1324 w 187"/>
                <a:gd name="T63" fmla="*/ 40719 h 80"/>
                <a:gd name="T64" fmla="*/ 883 w 187"/>
                <a:gd name="T65" fmla="*/ 37862 h 80"/>
                <a:gd name="T66" fmla="*/ 0 w 187"/>
                <a:gd name="T67" fmla="*/ 35719 h 80"/>
                <a:gd name="T68" fmla="*/ 883 w 187"/>
                <a:gd name="T69" fmla="*/ 31433 h 80"/>
                <a:gd name="T70" fmla="*/ 1324 w 187"/>
                <a:gd name="T71" fmla="*/ 28575 h 80"/>
                <a:gd name="T72" fmla="*/ 2207 w 187"/>
                <a:gd name="T73" fmla="*/ 25718 h 80"/>
                <a:gd name="T74" fmla="*/ 3090 w 187"/>
                <a:gd name="T75" fmla="*/ 22146 h 80"/>
                <a:gd name="T76" fmla="*/ 5739 w 187"/>
                <a:gd name="T77" fmla="*/ 17145 h 80"/>
                <a:gd name="T78" fmla="*/ 6180 w 187"/>
                <a:gd name="T79" fmla="*/ 13573 h 8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87" h="80">
                  <a:moveTo>
                    <a:pt x="14" y="19"/>
                  </a:moveTo>
                  <a:lnTo>
                    <a:pt x="41" y="0"/>
                  </a:lnTo>
                  <a:lnTo>
                    <a:pt x="44" y="3"/>
                  </a:lnTo>
                  <a:lnTo>
                    <a:pt x="50" y="6"/>
                  </a:lnTo>
                  <a:lnTo>
                    <a:pt x="58" y="9"/>
                  </a:lnTo>
                  <a:lnTo>
                    <a:pt x="67" y="12"/>
                  </a:lnTo>
                  <a:lnTo>
                    <a:pt x="89" y="19"/>
                  </a:lnTo>
                  <a:lnTo>
                    <a:pt x="114" y="26"/>
                  </a:lnTo>
                  <a:lnTo>
                    <a:pt x="139" y="33"/>
                  </a:lnTo>
                  <a:lnTo>
                    <a:pt x="161" y="38"/>
                  </a:lnTo>
                  <a:lnTo>
                    <a:pt x="177" y="42"/>
                  </a:lnTo>
                  <a:lnTo>
                    <a:pt x="187" y="43"/>
                  </a:lnTo>
                  <a:lnTo>
                    <a:pt x="187" y="56"/>
                  </a:lnTo>
                  <a:lnTo>
                    <a:pt x="187" y="68"/>
                  </a:lnTo>
                  <a:lnTo>
                    <a:pt x="170" y="70"/>
                  </a:lnTo>
                  <a:lnTo>
                    <a:pt x="151" y="71"/>
                  </a:lnTo>
                  <a:lnTo>
                    <a:pt x="133" y="71"/>
                  </a:lnTo>
                  <a:lnTo>
                    <a:pt x="116" y="70"/>
                  </a:lnTo>
                  <a:lnTo>
                    <a:pt x="85" y="69"/>
                  </a:lnTo>
                  <a:lnTo>
                    <a:pt x="61" y="68"/>
                  </a:lnTo>
                  <a:lnTo>
                    <a:pt x="55" y="69"/>
                  </a:lnTo>
                  <a:lnTo>
                    <a:pt x="51" y="70"/>
                  </a:lnTo>
                  <a:lnTo>
                    <a:pt x="45" y="72"/>
                  </a:lnTo>
                  <a:lnTo>
                    <a:pt x="41" y="74"/>
                  </a:lnTo>
                  <a:lnTo>
                    <a:pt x="33" y="78"/>
                  </a:lnTo>
                  <a:lnTo>
                    <a:pt x="28" y="80"/>
                  </a:lnTo>
                  <a:lnTo>
                    <a:pt x="22" y="79"/>
                  </a:lnTo>
                  <a:lnTo>
                    <a:pt x="18" y="76"/>
                  </a:lnTo>
                  <a:lnTo>
                    <a:pt x="14" y="72"/>
                  </a:lnTo>
                  <a:lnTo>
                    <a:pt x="9" y="67"/>
                  </a:lnTo>
                  <a:lnTo>
                    <a:pt x="6" y="62"/>
                  </a:lnTo>
                  <a:lnTo>
                    <a:pt x="3" y="57"/>
                  </a:lnTo>
                  <a:lnTo>
                    <a:pt x="2" y="53"/>
                  </a:lnTo>
                  <a:lnTo>
                    <a:pt x="0" y="50"/>
                  </a:lnTo>
                  <a:lnTo>
                    <a:pt x="2" y="44"/>
                  </a:lnTo>
                  <a:lnTo>
                    <a:pt x="3" y="40"/>
                  </a:lnTo>
                  <a:lnTo>
                    <a:pt x="5" y="36"/>
                  </a:lnTo>
                  <a:lnTo>
                    <a:pt x="7" y="31"/>
                  </a:lnTo>
                  <a:lnTo>
                    <a:pt x="13" y="24"/>
                  </a:lnTo>
                  <a:lnTo>
                    <a:pt x="14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29" name="Freeform 496">
              <a:extLst>
                <a:ext uri="{FF2B5EF4-FFF2-40B4-BE49-F238E27FC236}">
                  <a16:creationId xmlns:a16="http://schemas.microsoft.com/office/drawing/2014/main" id="{974C9C37-B23C-D043-9FC2-157245CB9379}"/>
                </a:ext>
              </a:extLst>
            </p:cNvPr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8402552" y="2140419"/>
              <a:ext cx="96844" cy="65249"/>
            </a:xfrm>
            <a:custGeom>
              <a:avLst/>
              <a:gdLst>
                <a:gd name="T0" fmla="*/ 21687 w 183"/>
                <a:gd name="T1" fmla="*/ 0 h 73"/>
                <a:gd name="T2" fmla="*/ 27326 w 183"/>
                <a:gd name="T3" fmla="*/ 0 h 73"/>
                <a:gd name="T4" fmla="*/ 32531 w 183"/>
                <a:gd name="T5" fmla="*/ 805 h 73"/>
                <a:gd name="T6" fmla="*/ 37302 w 183"/>
                <a:gd name="T7" fmla="*/ 3219 h 73"/>
                <a:gd name="T8" fmla="*/ 42073 w 183"/>
                <a:gd name="T9" fmla="*/ 5632 h 73"/>
                <a:gd name="T10" fmla="*/ 45977 w 183"/>
                <a:gd name="T11" fmla="*/ 8046 h 73"/>
                <a:gd name="T12" fmla="*/ 50314 w 183"/>
                <a:gd name="T13" fmla="*/ 12069 h 73"/>
                <a:gd name="T14" fmla="*/ 53784 w 183"/>
                <a:gd name="T15" fmla="*/ 15288 h 73"/>
                <a:gd name="T16" fmla="*/ 56820 w 183"/>
                <a:gd name="T17" fmla="*/ 20116 h 73"/>
                <a:gd name="T18" fmla="*/ 68965 w 183"/>
                <a:gd name="T19" fmla="*/ 39427 h 73"/>
                <a:gd name="T20" fmla="*/ 79375 w 183"/>
                <a:gd name="T21" fmla="*/ 58738 h 73"/>
                <a:gd name="T22" fmla="*/ 59423 w 183"/>
                <a:gd name="T23" fmla="*/ 58738 h 73"/>
                <a:gd name="T24" fmla="*/ 55519 w 183"/>
                <a:gd name="T25" fmla="*/ 57933 h 73"/>
                <a:gd name="T26" fmla="*/ 50748 w 183"/>
                <a:gd name="T27" fmla="*/ 56324 h 73"/>
                <a:gd name="T28" fmla="*/ 45109 w 183"/>
                <a:gd name="T29" fmla="*/ 53106 h 73"/>
                <a:gd name="T30" fmla="*/ 39037 w 183"/>
                <a:gd name="T31" fmla="*/ 49887 h 73"/>
                <a:gd name="T32" fmla="*/ 31663 w 183"/>
                <a:gd name="T33" fmla="*/ 45059 h 73"/>
                <a:gd name="T34" fmla="*/ 25157 w 183"/>
                <a:gd name="T35" fmla="*/ 40232 h 73"/>
                <a:gd name="T36" fmla="*/ 18217 w 183"/>
                <a:gd name="T37" fmla="*/ 35404 h 73"/>
                <a:gd name="T38" fmla="*/ 12145 w 183"/>
                <a:gd name="T39" fmla="*/ 29771 h 73"/>
                <a:gd name="T40" fmla="*/ 6940 w 183"/>
                <a:gd name="T41" fmla="*/ 24139 h 73"/>
                <a:gd name="T42" fmla="*/ 3036 w 183"/>
                <a:gd name="T43" fmla="*/ 18506 h 73"/>
                <a:gd name="T44" fmla="*/ 1735 w 183"/>
                <a:gd name="T45" fmla="*/ 15288 h 73"/>
                <a:gd name="T46" fmla="*/ 867 w 183"/>
                <a:gd name="T47" fmla="*/ 12874 h 73"/>
                <a:gd name="T48" fmla="*/ 434 w 183"/>
                <a:gd name="T49" fmla="*/ 11265 h 73"/>
                <a:gd name="T50" fmla="*/ 0 w 183"/>
                <a:gd name="T51" fmla="*/ 8851 h 73"/>
                <a:gd name="T52" fmla="*/ 434 w 183"/>
                <a:gd name="T53" fmla="*/ 6437 h 73"/>
                <a:gd name="T54" fmla="*/ 1301 w 183"/>
                <a:gd name="T55" fmla="*/ 4828 h 73"/>
                <a:gd name="T56" fmla="*/ 3036 w 183"/>
                <a:gd name="T57" fmla="*/ 3219 h 73"/>
                <a:gd name="T58" fmla="*/ 5639 w 183"/>
                <a:gd name="T59" fmla="*/ 2414 h 73"/>
                <a:gd name="T60" fmla="*/ 8241 w 183"/>
                <a:gd name="T61" fmla="*/ 805 h 73"/>
                <a:gd name="T62" fmla="*/ 12145 w 183"/>
                <a:gd name="T63" fmla="*/ 0 h 73"/>
                <a:gd name="T64" fmla="*/ 16482 w 183"/>
                <a:gd name="T65" fmla="*/ 0 h 73"/>
                <a:gd name="T66" fmla="*/ 21687 w 183"/>
                <a:gd name="T67" fmla="*/ 0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83" h="73">
                  <a:moveTo>
                    <a:pt x="50" y="0"/>
                  </a:moveTo>
                  <a:lnTo>
                    <a:pt x="63" y="0"/>
                  </a:lnTo>
                  <a:lnTo>
                    <a:pt x="75" y="1"/>
                  </a:lnTo>
                  <a:lnTo>
                    <a:pt x="86" y="4"/>
                  </a:lnTo>
                  <a:lnTo>
                    <a:pt x="97" y="7"/>
                  </a:lnTo>
                  <a:lnTo>
                    <a:pt x="106" y="10"/>
                  </a:lnTo>
                  <a:lnTo>
                    <a:pt x="116" y="15"/>
                  </a:lnTo>
                  <a:lnTo>
                    <a:pt x="124" y="19"/>
                  </a:lnTo>
                  <a:lnTo>
                    <a:pt x="131" y="25"/>
                  </a:lnTo>
                  <a:lnTo>
                    <a:pt x="159" y="49"/>
                  </a:lnTo>
                  <a:lnTo>
                    <a:pt x="183" y="73"/>
                  </a:lnTo>
                  <a:lnTo>
                    <a:pt x="137" y="73"/>
                  </a:lnTo>
                  <a:lnTo>
                    <a:pt x="128" y="72"/>
                  </a:lnTo>
                  <a:lnTo>
                    <a:pt x="117" y="70"/>
                  </a:lnTo>
                  <a:lnTo>
                    <a:pt x="104" y="66"/>
                  </a:lnTo>
                  <a:lnTo>
                    <a:pt x="90" y="62"/>
                  </a:lnTo>
                  <a:lnTo>
                    <a:pt x="73" y="56"/>
                  </a:lnTo>
                  <a:lnTo>
                    <a:pt x="58" y="50"/>
                  </a:lnTo>
                  <a:lnTo>
                    <a:pt x="42" y="44"/>
                  </a:lnTo>
                  <a:lnTo>
                    <a:pt x="28" y="37"/>
                  </a:lnTo>
                  <a:lnTo>
                    <a:pt x="16" y="30"/>
                  </a:lnTo>
                  <a:lnTo>
                    <a:pt x="7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3" y="6"/>
                  </a:lnTo>
                  <a:lnTo>
                    <a:pt x="7" y="4"/>
                  </a:lnTo>
                  <a:lnTo>
                    <a:pt x="13" y="3"/>
                  </a:lnTo>
                  <a:lnTo>
                    <a:pt x="19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5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0" name="Freeform 497">
              <a:extLst>
                <a:ext uri="{FF2B5EF4-FFF2-40B4-BE49-F238E27FC236}">
                  <a16:creationId xmlns:a16="http://schemas.microsoft.com/office/drawing/2014/main" id="{9019C209-1584-2A40-BFBB-71E309750219}"/>
                </a:ext>
              </a:extLst>
            </p:cNvPr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>
              <a:off x="8483900" y="2159818"/>
              <a:ext cx="40675" cy="63485"/>
            </a:xfrm>
            <a:custGeom>
              <a:avLst/>
              <a:gdLst>
                <a:gd name="T0" fmla="*/ 0 w 79"/>
                <a:gd name="T1" fmla="*/ 8164 h 42"/>
                <a:gd name="T2" fmla="*/ 9706 w 79"/>
                <a:gd name="T3" fmla="*/ 2721 h 42"/>
                <a:gd name="T4" fmla="*/ 17302 w 79"/>
                <a:gd name="T5" fmla="*/ 1361 h 42"/>
                <a:gd name="T6" fmla="*/ 25320 w 79"/>
                <a:gd name="T7" fmla="*/ 0 h 42"/>
                <a:gd name="T8" fmla="*/ 33338 w 79"/>
                <a:gd name="T9" fmla="*/ 0 h 42"/>
                <a:gd name="T10" fmla="*/ 33338 w 79"/>
                <a:gd name="T11" fmla="*/ 12246 h 42"/>
                <a:gd name="T12" fmla="*/ 33338 w 79"/>
                <a:gd name="T13" fmla="*/ 24493 h 42"/>
                <a:gd name="T14" fmla="*/ 33338 w 79"/>
                <a:gd name="T15" fmla="*/ 29936 h 42"/>
                <a:gd name="T16" fmla="*/ 31650 w 79"/>
                <a:gd name="T17" fmla="*/ 36739 h 42"/>
                <a:gd name="T18" fmla="*/ 30384 w 79"/>
                <a:gd name="T19" fmla="*/ 42182 h 42"/>
                <a:gd name="T20" fmla="*/ 28696 w 79"/>
                <a:gd name="T21" fmla="*/ 47625 h 42"/>
                <a:gd name="T22" fmla="*/ 26164 w 79"/>
                <a:gd name="T23" fmla="*/ 51707 h 42"/>
                <a:gd name="T24" fmla="*/ 24054 w 79"/>
                <a:gd name="T25" fmla="*/ 54429 h 42"/>
                <a:gd name="T26" fmla="*/ 21522 w 79"/>
                <a:gd name="T27" fmla="*/ 57150 h 42"/>
                <a:gd name="T28" fmla="*/ 19412 w 79"/>
                <a:gd name="T29" fmla="*/ 57150 h 42"/>
                <a:gd name="T30" fmla="*/ 16880 w 79"/>
                <a:gd name="T31" fmla="*/ 57150 h 42"/>
                <a:gd name="T32" fmla="*/ 14770 w 79"/>
                <a:gd name="T33" fmla="*/ 55789 h 42"/>
                <a:gd name="T34" fmla="*/ 12238 w 79"/>
                <a:gd name="T35" fmla="*/ 53068 h 42"/>
                <a:gd name="T36" fmla="*/ 10550 w 79"/>
                <a:gd name="T37" fmla="*/ 50346 h 42"/>
                <a:gd name="T38" fmla="*/ 6752 w 79"/>
                <a:gd name="T39" fmla="*/ 43543 h 42"/>
                <a:gd name="T40" fmla="*/ 4642 w 79"/>
                <a:gd name="T41" fmla="*/ 35379 h 42"/>
                <a:gd name="T42" fmla="*/ 2110 w 79"/>
                <a:gd name="T43" fmla="*/ 27214 h 42"/>
                <a:gd name="T44" fmla="*/ 844 w 79"/>
                <a:gd name="T45" fmla="*/ 19050 h 42"/>
                <a:gd name="T46" fmla="*/ 0 w 79"/>
                <a:gd name="T47" fmla="*/ 12246 h 42"/>
                <a:gd name="T48" fmla="*/ 0 w 79"/>
                <a:gd name="T49" fmla="*/ 8164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9" h="42">
                  <a:moveTo>
                    <a:pt x="0" y="6"/>
                  </a:moveTo>
                  <a:lnTo>
                    <a:pt x="23" y="2"/>
                  </a:lnTo>
                  <a:lnTo>
                    <a:pt x="41" y="1"/>
                  </a:lnTo>
                  <a:lnTo>
                    <a:pt x="60" y="0"/>
                  </a:lnTo>
                  <a:lnTo>
                    <a:pt x="79" y="0"/>
                  </a:lnTo>
                  <a:lnTo>
                    <a:pt x="79" y="9"/>
                  </a:lnTo>
                  <a:lnTo>
                    <a:pt x="79" y="18"/>
                  </a:lnTo>
                  <a:lnTo>
                    <a:pt x="79" y="22"/>
                  </a:lnTo>
                  <a:lnTo>
                    <a:pt x="75" y="27"/>
                  </a:lnTo>
                  <a:lnTo>
                    <a:pt x="72" y="31"/>
                  </a:lnTo>
                  <a:lnTo>
                    <a:pt x="68" y="35"/>
                  </a:lnTo>
                  <a:lnTo>
                    <a:pt x="62" y="38"/>
                  </a:lnTo>
                  <a:lnTo>
                    <a:pt x="57" y="40"/>
                  </a:lnTo>
                  <a:lnTo>
                    <a:pt x="51" y="42"/>
                  </a:lnTo>
                  <a:lnTo>
                    <a:pt x="46" y="42"/>
                  </a:lnTo>
                  <a:lnTo>
                    <a:pt x="40" y="42"/>
                  </a:lnTo>
                  <a:lnTo>
                    <a:pt x="35" y="41"/>
                  </a:lnTo>
                  <a:lnTo>
                    <a:pt x="29" y="39"/>
                  </a:lnTo>
                  <a:lnTo>
                    <a:pt x="25" y="37"/>
                  </a:lnTo>
                  <a:lnTo>
                    <a:pt x="16" y="32"/>
                  </a:lnTo>
                  <a:lnTo>
                    <a:pt x="11" y="26"/>
                  </a:lnTo>
                  <a:lnTo>
                    <a:pt x="5" y="20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1" name="Freeform 498">
              <a:extLst>
                <a:ext uri="{FF2B5EF4-FFF2-40B4-BE49-F238E27FC236}">
                  <a16:creationId xmlns:a16="http://schemas.microsoft.com/office/drawing/2014/main" id="{647B27D3-7D5A-CC4D-82E9-4FA0BCFBCF1C}"/>
                </a:ext>
              </a:extLst>
            </p:cNvPr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>
              <a:off x="8520702" y="2172162"/>
              <a:ext cx="63916" cy="65249"/>
            </a:xfrm>
            <a:custGeom>
              <a:avLst/>
              <a:gdLst>
                <a:gd name="T0" fmla="*/ 52387 w 113"/>
                <a:gd name="T1" fmla="*/ 44054 h 52"/>
                <a:gd name="T2" fmla="*/ 51923 w 113"/>
                <a:gd name="T3" fmla="*/ 47442 h 52"/>
                <a:gd name="T4" fmla="*/ 50533 w 113"/>
                <a:gd name="T5" fmla="*/ 50831 h 52"/>
                <a:gd name="T6" fmla="*/ 49142 w 113"/>
                <a:gd name="T7" fmla="*/ 53090 h 52"/>
                <a:gd name="T8" fmla="*/ 47751 w 113"/>
                <a:gd name="T9" fmla="*/ 55349 h 52"/>
                <a:gd name="T10" fmla="*/ 43579 w 113"/>
                <a:gd name="T11" fmla="*/ 57608 h 52"/>
                <a:gd name="T12" fmla="*/ 39406 w 113"/>
                <a:gd name="T13" fmla="*/ 58738 h 52"/>
                <a:gd name="T14" fmla="*/ 30598 w 113"/>
                <a:gd name="T15" fmla="*/ 58738 h 52"/>
                <a:gd name="T16" fmla="*/ 24571 w 113"/>
                <a:gd name="T17" fmla="*/ 57608 h 52"/>
                <a:gd name="T18" fmla="*/ 21789 w 113"/>
                <a:gd name="T19" fmla="*/ 57608 h 52"/>
                <a:gd name="T20" fmla="*/ 18080 w 113"/>
                <a:gd name="T21" fmla="*/ 54220 h 52"/>
                <a:gd name="T22" fmla="*/ 13908 w 113"/>
                <a:gd name="T23" fmla="*/ 50831 h 52"/>
                <a:gd name="T24" fmla="*/ 9736 w 113"/>
                <a:gd name="T25" fmla="*/ 46313 h 52"/>
                <a:gd name="T26" fmla="*/ 6027 w 113"/>
                <a:gd name="T27" fmla="*/ 40665 h 52"/>
                <a:gd name="T28" fmla="*/ 2782 w 113"/>
                <a:gd name="T29" fmla="*/ 35017 h 52"/>
                <a:gd name="T30" fmla="*/ 1854 w 113"/>
                <a:gd name="T31" fmla="*/ 31628 h 52"/>
                <a:gd name="T32" fmla="*/ 927 w 113"/>
                <a:gd name="T33" fmla="*/ 28239 h 52"/>
                <a:gd name="T34" fmla="*/ 464 w 113"/>
                <a:gd name="T35" fmla="*/ 24851 h 52"/>
                <a:gd name="T36" fmla="*/ 0 w 113"/>
                <a:gd name="T37" fmla="*/ 22592 h 52"/>
                <a:gd name="T38" fmla="*/ 464 w 113"/>
                <a:gd name="T39" fmla="*/ 16944 h 52"/>
                <a:gd name="T40" fmla="*/ 464 w 113"/>
                <a:gd name="T41" fmla="*/ 12425 h 52"/>
                <a:gd name="T42" fmla="*/ 1391 w 113"/>
                <a:gd name="T43" fmla="*/ 9037 h 52"/>
                <a:gd name="T44" fmla="*/ 2318 w 113"/>
                <a:gd name="T45" fmla="*/ 5648 h 52"/>
                <a:gd name="T46" fmla="*/ 3245 w 113"/>
                <a:gd name="T47" fmla="*/ 3389 h 52"/>
                <a:gd name="T48" fmla="*/ 4636 w 113"/>
                <a:gd name="T49" fmla="*/ 2259 h 52"/>
                <a:gd name="T50" fmla="*/ 6490 w 113"/>
                <a:gd name="T51" fmla="*/ 1130 h 52"/>
                <a:gd name="T52" fmla="*/ 7881 w 113"/>
                <a:gd name="T53" fmla="*/ 0 h 52"/>
                <a:gd name="T54" fmla="*/ 12054 w 113"/>
                <a:gd name="T55" fmla="*/ 0 h 52"/>
                <a:gd name="T56" fmla="*/ 16690 w 113"/>
                <a:gd name="T57" fmla="*/ 2259 h 52"/>
                <a:gd name="T58" fmla="*/ 21326 w 113"/>
                <a:gd name="T59" fmla="*/ 5648 h 52"/>
                <a:gd name="T60" fmla="*/ 26425 w 113"/>
                <a:gd name="T61" fmla="*/ 10166 h 52"/>
                <a:gd name="T62" fmla="*/ 35697 w 113"/>
                <a:gd name="T63" fmla="*/ 20332 h 52"/>
                <a:gd name="T64" fmla="*/ 44042 w 113"/>
                <a:gd name="T65" fmla="*/ 32758 h 52"/>
                <a:gd name="T66" fmla="*/ 50069 w 113"/>
                <a:gd name="T67" fmla="*/ 40665 h 52"/>
                <a:gd name="T68" fmla="*/ 52387 w 113"/>
                <a:gd name="T69" fmla="*/ 44054 h 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3" h="52">
                  <a:moveTo>
                    <a:pt x="113" y="39"/>
                  </a:moveTo>
                  <a:lnTo>
                    <a:pt x="112" y="42"/>
                  </a:lnTo>
                  <a:lnTo>
                    <a:pt x="109" y="45"/>
                  </a:lnTo>
                  <a:lnTo>
                    <a:pt x="106" y="47"/>
                  </a:lnTo>
                  <a:lnTo>
                    <a:pt x="103" y="49"/>
                  </a:lnTo>
                  <a:lnTo>
                    <a:pt x="94" y="51"/>
                  </a:lnTo>
                  <a:lnTo>
                    <a:pt x="85" y="52"/>
                  </a:lnTo>
                  <a:lnTo>
                    <a:pt x="66" y="52"/>
                  </a:lnTo>
                  <a:lnTo>
                    <a:pt x="53" y="51"/>
                  </a:lnTo>
                  <a:lnTo>
                    <a:pt x="47" y="51"/>
                  </a:lnTo>
                  <a:lnTo>
                    <a:pt x="39" y="48"/>
                  </a:lnTo>
                  <a:lnTo>
                    <a:pt x="30" y="45"/>
                  </a:lnTo>
                  <a:lnTo>
                    <a:pt x="21" y="41"/>
                  </a:lnTo>
                  <a:lnTo>
                    <a:pt x="13" y="36"/>
                  </a:lnTo>
                  <a:lnTo>
                    <a:pt x="6" y="31"/>
                  </a:lnTo>
                  <a:lnTo>
                    <a:pt x="4" y="28"/>
                  </a:lnTo>
                  <a:lnTo>
                    <a:pt x="2" y="25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1" y="15"/>
                  </a:lnTo>
                  <a:lnTo>
                    <a:pt x="1" y="11"/>
                  </a:lnTo>
                  <a:lnTo>
                    <a:pt x="3" y="8"/>
                  </a:lnTo>
                  <a:lnTo>
                    <a:pt x="5" y="5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26" y="0"/>
                  </a:lnTo>
                  <a:lnTo>
                    <a:pt x="36" y="2"/>
                  </a:lnTo>
                  <a:lnTo>
                    <a:pt x="46" y="5"/>
                  </a:lnTo>
                  <a:lnTo>
                    <a:pt x="57" y="9"/>
                  </a:lnTo>
                  <a:lnTo>
                    <a:pt x="77" y="18"/>
                  </a:lnTo>
                  <a:lnTo>
                    <a:pt x="95" y="29"/>
                  </a:lnTo>
                  <a:lnTo>
                    <a:pt x="108" y="36"/>
                  </a:lnTo>
                  <a:lnTo>
                    <a:pt x="113" y="3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2" name="Freeform 499">
              <a:extLst>
                <a:ext uri="{FF2B5EF4-FFF2-40B4-BE49-F238E27FC236}">
                  <a16:creationId xmlns:a16="http://schemas.microsoft.com/office/drawing/2014/main" id="{E48A762E-A04F-9E48-8C87-AD296CE9483F}"/>
                </a:ext>
              </a:extLst>
            </p:cNvPr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8241790" y="2142183"/>
              <a:ext cx="75537" cy="65248"/>
            </a:xfrm>
            <a:custGeom>
              <a:avLst/>
              <a:gdLst>
                <a:gd name="T0" fmla="*/ 0 w 139"/>
                <a:gd name="T1" fmla="*/ 11747 h 40"/>
                <a:gd name="T2" fmla="*/ 3563 w 139"/>
                <a:gd name="T3" fmla="*/ 13216 h 40"/>
                <a:gd name="T4" fmla="*/ 8463 w 139"/>
                <a:gd name="T5" fmla="*/ 11747 h 40"/>
                <a:gd name="T6" fmla="*/ 13362 w 139"/>
                <a:gd name="T7" fmla="*/ 10279 h 40"/>
                <a:gd name="T8" fmla="*/ 18707 w 139"/>
                <a:gd name="T9" fmla="*/ 7342 h 40"/>
                <a:gd name="T10" fmla="*/ 23607 w 139"/>
                <a:gd name="T11" fmla="*/ 2937 h 40"/>
                <a:gd name="T12" fmla="*/ 28506 w 139"/>
                <a:gd name="T13" fmla="*/ 1468 h 40"/>
                <a:gd name="T14" fmla="*/ 32515 w 139"/>
                <a:gd name="T15" fmla="*/ 0 h 40"/>
                <a:gd name="T16" fmla="*/ 35633 w 139"/>
                <a:gd name="T17" fmla="*/ 2937 h 40"/>
                <a:gd name="T18" fmla="*/ 61912 w 139"/>
                <a:gd name="T19" fmla="*/ 57269 h 40"/>
                <a:gd name="T20" fmla="*/ 59240 w 139"/>
                <a:gd name="T21" fmla="*/ 58737 h 40"/>
                <a:gd name="T22" fmla="*/ 55676 w 139"/>
                <a:gd name="T23" fmla="*/ 57269 h 40"/>
                <a:gd name="T24" fmla="*/ 51668 w 139"/>
                <a:gd name="T25" fmla="*/ 55800 h 40"/>
                <a:gd name="T26" fmla="*/ 47213 w 139"/>
                <a:gd name="T27" fmla="*/ 52863 h 40"/>
                <a:gd name="T28" fmla="*/ 38305 w 139"/>
                <a:gd name="T29" fmla="*/ 44053 h 40"/>
                <a:gd name="T30" fmla="*/ 28506 w 139"/>
                <a:gd name="T31" fmla="*/ 35242 h 40"/>
                <a:gd name="T32" fmla="*/ 19598 w 139"/>
                <a:gd name="T33" fmla="*/ 23495 h 40"/>
                <a:gd name="T34" fmla="*/ 11581 w 139"/>
                <a:gd name="T35" fmla="*/ 16153 h 40"/>
                <a:gd name="T36" fmla="*/ 7572 w 139"/>
                <a:gd name="T37" fmla="*/ 13216 h 40"/>
                <a:gd name="T38" fmla="*/ 4900 w 139"/>
                <a:gd name="T39" fmla="*/ 10279 h 40"/>
                <a:gd name="T40" fmla="*/ 1782 w 139"/>
                <a:gd name="T41" fmla="*/ 10279 h 40"/>
                <a:gd name="T42" fmla="*/ 0 w 139"/>
                <a:gd name="T43" fmla="*/ 11747 h 4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9" h="40">
                  <a:moveTo>
                    <a:pt x="0" y="8"/>
                  </a:moveTo>
                  <a:lnTo>
                    <a:pt x="8" y="9"/>
                  </a:lnTo>
                  <a:lnTo>
                    <a:pt x="19" y="8"/>
                  </a:lnTo>
                  <a:lnTo>
                    <a:pt x="30" y="7"/>
                  </a:lnTo>
                  <a:lnTo>
                    <a:pt x="42" y="5"/>
                  </a:lnTo>
                  <a:lnTo>
                    <a:pt x="53" y="2"/>
                  </a:lnTo>
                  <a:lnTo>
                    <a:pt x="64" y="1"/>
                  </a:lnTo>
                  <a:lnTo>
                    <a:pt x="73" y="0"/>
                  </a:lnTo>
                  <a:lnTo>
                    <a:pt x="80" y="2"/>
                  </a:lnTo>
                  <a:lnTo>
                    <a:pt x="139" y="39"/>
                  </a:lnTo>
                  <a:lnTo>
                    <a:pt x="133" y="40"/>
                  </a:lnTo>
                  <a:lnTo>
                    <a:pt x="125" y="39"/>
                  </a:lnTo>
                  <a:lnTo>
                    <a:pt x="116" y="38"/>
                  </a:lnTo>
                  <a:lnTo>
                    <a:pt x="106" y="36"/>
                  </a:lnTo>
                  <a:lnTo>
                    <a:pt x="86" y="30"/>
                  </a:lnTo>
                  <a:lnTo>
                    <a:pt x="64" y="24"/>
                  </a:lnTo>
                  <a:lnTo>
                    <a:pt x="44" y="16"/>
                  </a:lnTo>
                  <a:lnTo>
                    <a:pt x="26" y="11"/>
                  </a:lnTo>
                  <a:lnTo>
                    <a:pt x="17" y="9"/>
                  </a:lnTo>
                  <a:lnTo>
                    <a:pt x="11" y="7"/>
                  </a:lnTo>
                  <a:lnTo>
                    <a:pt x="4" y="7"/>
                  </a:lnTo>
                  <a:lnTo>
                    <a:pt x="0" y="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3" name="Freeform 500">
              <a:extLst>
                <a:ext uri="{FF2B5EF4-FFF2-40B4-BE49-F238E27FC236}">
                  <a16:creationId xmlns:a16="http://schemas.microsoft.com/office/drawing/2014/main" id="{6E4096C5-C3BA-C04C-A13B-529D9123E536}"/>
                </a:ext>
              </a:extLst>
            </p:cNvPr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8607861" y="2076934"/>
              <a:ext cx="170446" cy="63485"/>
            </a:xfrm>
            <a:custGeom>
              <a:avLst/>
              <a:gdLst>
                <a:gd name="T0" fmla="*/ 4298 w 325"/>
                <a:gd name="T1" fmla="*/ 5635 h 71"/>
                <a:gd name="T2" fmla="*/ 13325 w 325"/>
                <a:gd name="T3" fmla="*/ 805 h 71"/>
                <a:gd name="T4" fmla="*/ 22782 w 325"/>
                <a:gd name="T5" fmla="*/ 0 h 71"/>
                <a:gd name="T6" fmla="*/ 31379 w 325"/>
                <a:gd name="T7" fmla="*/ 3220 h 71"/>
                <a:gd name="T8" fmla="*/ 39546 w 325"/>
                <a:gd name="T9" fmla="*/ 8049 h 71"/>
                <a:gd name="T10" fmla="*/ 47283 w 325"/>
                <a:gd name="T11" fmla="*/ 14489 h 71"/>
                <a:gd name="T12" fmla="*/ 52441 w 325"/>
                <a:gd name="T13" fmla="*/ 23343 h 71"/>
                <a:gd name="T14" fmla="*/ 55880 w 325"/>
                <a:gd name="T15" fmla="*/ 30587 h 71"/>
                <a:gd name="T16" fmla="*/ 58459 w 325"/>
                <a:gd name="T17" fmla="*/ 27368 h 71"/>
                <a:gd name="T18" fmla="*/ 59749 w 325"/>
                <a:gd name="T19" fmla="*/ 12074 h 71"/>
                <a:gd name="T20" fmla="*/ 69205 w 325"/>
                <a:gd name="T21" fmla="*/ 5635 h 71"/>
                <a:gd name="T22" fmla="*/ 92847 w 325"/>
                <a:gd name="T23" fmla="*/ 10464 h 71"/>
                <a:gd name="T24" fmla="*/ 110900 w 325"/>
                <a:gd name="T25" fmla="*/ 18513 h 71"/>
                <a:gd name="T26" fmla="*/ 121646 w 325"/>
                <a:gd name="T27" fmla="*/ 25758 h 71"/>
                <a:gd name="T28" fmla="*/ 131103 w 325"/>
                <a:gd name="T29" fmla="*/ 34612 h 71"/>
                <a:gd name="T30" fmla="*/ 137551 w 325"/>
                <a:gd name="T31" fmla="*/ 44271 h 71"/>
                <a:gd name="T32" fmla="*/ 135831 w 325"/>
                <a:gd name="T33" fmla="*/ 51515 h 71"/>
                <a:gd name="T34" fmla="*/ 126375 w 325"/>
                <a:gd name="T35" fmla="*/ 54735 h 71"/>
                <a:gd name="T36" fmla="*/ 111330 w 325"/>
                <a:gd name="T37" fmla="*/ 57150 h 71"/>
                <a:gd name="T38" fmla="*/ 90268 w 325"/>
                <a:gd name="T39" fmla="*/ 56345 h 71"/>
                <a:gd name="T40" fmla="*/ 71784 w 325"/>
                <a:gd name="T41" fmla="*/ 54735 h 71"/>
                <a:gd name="T42" fmla="*/ 57170 w 325"/>
                <a:gd name="T43" fmla="*/ 55540 h 71"/>
                <a:gd name="T44" fmla="*/ 38686 w 325"/>
                <a:gd name="T45" fmla="*/ 57150 h 71"/>
                <a:gd name="T46" fmla="*/ 30949 w 325"/>
                <a:gd name="T47" fmla="*/ 54735 h 71"/>
                <a:gd name="T48" fmla="*/ 28800 w 325"/>
                <a:gd name="T49" fmla="*/ 51515 h 71"/>
                <a:gd name="T50" fmla="*/ 24931 w 325"/>
                <a:gd name="T51" fmla="*/ 49101 h 71"/>
                <a:gd name="T52" fmla="*/ 19773 w 325"/>
                <a:gd name="T53" fmla="*/ 47491 h 71"/>
                <a:gd name="T54" fmla="*/ 15045 w 325"/>
                <a:gd name="T55" fmla="*/ 42661 h 71"/>
                <a:gd name="T56" fmla="*/ 10746 w 325"/>
                <a:gd name="T57" fmla="*/ 36222 h 71"/>
                <a:gd name="T58" fmla="*/ 6878 w 325"/>
                <a:gd name="T59" fmla="*/ 31392 h 71"/>
                <a:gd name="T60" fmla="*/ 2579 w 325"/>
                <a:gd name="T61" fmla="*/ 29782 h 71"/>
                <a:gd name="T62" fmla="*/ 0 w 325"/>
                <a:gd name="T63" fmla="*/ 17708 h 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5" h="71">
                  <a:moveTo>
                    <a:pt x="0" y="12"/>
                  </a:moveTo>
                  <a:lnTo>
                    <a:pt x="10" y="7"/>
                  </a:lnTo>
                  <a:lnTo>
                    <a:pt x="20" y="3"/>
                  </a:lnTo>
                  <a:lnTo>
                    <a:pt x="31" y="1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2"/>
                  </a:lnTo>
                  <a:lnTo>
                    <a:pt x="73" y="4"/>
                  </a:lnTo>
                  <a:lnTo>
                    <a:pt x="83" y="6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0" y="18"/>
                  </a:lnTo>
                  <a:lnTo>
                    <a:pt x="116" y="23"/>
                  </a:lnTo>
                  <a:lnTo>
                    <a:pt x="122" y="29"/>
                  </a:lnTo>
                  <a:lnTo>
                    <a:pt x="127" y="33"/>
                  </a:lnTo>
                  <a:lnTo>
                    <a:pt x="130" y="38"/>
                  </a:lnTo>
                  <a:lnTo>
                    <a:pt x="133" y="43"/>
                  </a:lnTo>
                  <a:lnTo>
                    <a:pt x="136" y="34"/>
                  </a:lnTo>
                  <a:lnTo>
                    <a:pt x="138" y="25"/>
                  </a:lnTo>
                  <a:lnTo>
                    <a:pt x="139" y="15"/>
                  </a:lnTo>
                  <a:lnTo>
                    <a:pt x="139" y="6"/>
                  </a:lnTo>
                  <a:lnTo>
                    <a:pt x="161" y="7"/>
                  </a:lnTo>
                  <a:lnTo>
                    <a:pt x="188" y="9"/>
                  </a:lnTo>
                  <a:lnTo>
                    <a:pt x="216" y="13"/>
                  </a:lnTo>
                  <a:lnTo>
                    <a:pt x="245" y="19"/>
                  </a:lnTo>
                  <a:lnTo>
                    <a:pt x="258" y="23"/>
                  </a:lnTo>
                  <a:lnTo>
                    <a:pt x="271" y="28"/>
                  </a:lnTo>
                  <a:lnTo>
                    <a:pt x="283" y="32"/>
                  </a:lnTo>
                  <a:lnTo>
                    <a:pt x="295" y="37"/>
                  </a:lnTo>
                  <a:lnTo>
                    <a:pt x="305" y="43"/>
                  </a:lnTo>
                  <a:lnTo>
                    <a:pt x="314" y="48"/>
                  </a:lnTo>
                  <a:lnTo>
                    <a:pt x="320" y="55"/>
                  </a:lnTo>
                  <a:lnTo>
                    <a:pt x="325" y="61"/>
                  </a:lnTo>
                  <a:lnTo>
                    <a:pt x="316" y="64"/>
                  </a:lnTo>
                  <a:lnTo>
                    <a:pt x="305" y="67"/>
                  </a:lnTo>
                  <a:lnTo>
                    <a:pt x="294" y="68"/>
                  </a:lnTo>
                  <a:lnTo>
                    <a:pt x="283" y="70"/>
                  </a:lnTo>
                  <a:lnTo>
                    <a:pt x="259" y="71"/>
                  </a:lnTo>
                  <a:lnTo>
                    <a:pt x="234" y="71"/>
                  </a:lnTo>
                  <a:lnTo>
                    <a:pt x="210" y="70"/>
                  </a:lnTo>
                  <a:lnTo>
                    <a:pt x="186" y="69"/>
                  </a:lnTo>
                  <a:lnTo>
                    <a:pt x="167" y="68"/>
                  </a:lnTo>
                  <a:lnTo>
                    <a:pt x="152" y="67"/>
                  </a:lnTo>
                  <a:lnTo>
                    <a:pt x="133" y="69"/>
                  </a:lnTo>
                  <a:lnTo>
                    <a:pt x="104" y="71"/>
                  </a:lnTo>
                  <a:lnTo>
                    <a:pt x="90" y="71"/>
                  </a:lnTo>
                  <a:lnTo>
                    <a:pt x="78" y="70"/>
                  </a:lnTo>
                  <a:lnTo>
                    <a:pt x="72" y="68"/>
                  </a:lnTo>
                  <a:lnTo>
                    <a:pt x="69" y="67"/>
                  </a:lnTo>
                  <a:lnTo>
                    <a:pt x="67" y="64"/>
                  </a:lnTo>
                  <a:lnTo>
                    <a:pt x="66" y="61"/>
                  </a:lnTo>
                  <a:lnTo>
                    <a:pt x="58" y="61"/>
                  </a:lnTo>
                  <a:lnTo>
                    <a:pt x="51" y="60"/>
                  </a:lnTo>
                  <a:lnTo>
                    <a:pt x="46" y="59"/>
                  </a:lnTo>
                  <a:lnTo>
                    <a:pt x="42" y="57"/>
                  </a:lnTo>
                  <a:lnTo>
                    <a:pt x="35" y="53"/>
                  </a:lnTo>
                  <a:lnTo>
                    <a:pt x="31" y="49"/>
                  </a:lnTo>
                  <a:lnTo>
                    <a:pt x="25" y="45"/>
                  </a:lnTo>
                  <a:lnTo>
                    <a:pt x="20" y="41"/>
                  </a:lnTo>
                  <a:lnTo>
                    <a:pt x="16" y="39"/>
                  </a:lnTo>
                  <a:lnTo>
                    <a:pt x="12" y="38"/>
                  </a:lnTo>
                  <a:lnTo>
                    <a:pt x="6" y="37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0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4" name="Freeform 501">
              <a:extLst>
                <a:ext uri="{FF2B5EF4-FFF2-40B4-BE49-F238E27FC236}">
                  <a16:creationId xmlns:a16="http://schemas.microsoft.com/office/drawing/2014/main" id="{399D5690-D5DD-9C44-98EE-0778E3F832BC}"/>
                </a:ext>
              </a:extLst>
            </p:cNvPr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8803487" y="2085752"/>
              <a:ext cx="116213" cy="63485"/>
            </a:xfrm>
            <a:custGeom>
              <a:avLst/>
              <a:gdLst>
                <a:gd name="T0" fmla="*/ 37667 w 220"/>
                <a:gd name="T1" fmla="*/ 19844 h 72"/>
                <a:gd name="T2" fmla="*/ 39832 w 220"/>
                <a:gd name="T3" fmla="*/ 20638 h 72"/>
                <a:gd name="T4" fmla="*/ 42430 w 220"/>
                <a:gd name="T5" fmla="*/ 21431 h 72"/>
                <a:gd name="T6" fmla="*/ 43728 w 220"/>
                <a:gd name="T7" fmla="*/ 22225 h 72"/>
                <a:gd name="T8" fmla="*/ 45027 w 220"/>
                <a:gd name="T9" fmla="*/ 21431 h 72"/>
                <a:gd name="T10" fmla="*/ 47192 w 220"/>
                <a:gd name="T11" fmla="*/ 21431 h 72"/>
                <a:gd name="T12" fmla="*/ 48924 w 220"/>
                <a:gd name="T13" fmla="*/ 19844 h 72"/>
                <a:gd name="T14" fmla="*/ 49357 w 220"/>
                <a:gd name="T15" fmla="*/ 20638 h 72"/>
                <a:gd name="T16" fmla="*/ 49790 w 220"/>
                <a:gd name="T17" fmla="*/ 20638 h 72"/>
                <a:gd name="T18" fmla="*/ 50223 w 220"/>
                <a:gd name="T19" fmla="*/ 19844 h 72"/>
                <a:gd name="T20" fmla="*/ 50656 w 220"/>
                <a:gd name="T21" fmla="*/ 19844 h 72"/>
                <a:gd name="T22" fmla="*/ 51522 w 220"/>
                <a:gd name="T23" fmla="*/ 17463 h 72"/>
                <a:gd name="T24" fmla="*/ 51955 w 220"/>
                <a:gd name="T25" fmla="*/ 13494 h 72"/>
                <a:gd name="T26" fmla="*/ 51955 w 220"/>
                <a:gd name="T27" fmla="*/ 5556 h 72"/>
                <a:gd name="T28" fmla="*/ 51955 w 220"/>
                <a:gd name="T29" fmla="*/ 0 h 72"/>
                <a:gd name="T30" fmla="*/ 54119 w 220"/>
                <a:gd name="T31" fmla="*/ 3969 h 72"/>
                <a:gd name="T32" fmla="*/ 56717 w 220"/>
                <a:gd name="T33" fmla="*/ 7938 h 72"/>
                <a:gd name="T34" fmla="*/ 59315 w 220"/>
                <a:gd name="T35" fmla="*/ 11906 h 72"/>
                <a:gd name="T36" fmla="*/ 61913 w 220"/>
                <a:gd name="T37" fmla="*/ 15081 h 72"/>
                <a:gd name="T38" fmla="*/ 67541 w 220"/>
                <a:gd name="T39" fmla="*/ 19844 h 72"/>
                <a:gd name="T40" fmla="*/ 73602 w 220"/>
                <a:gd name="T41" fmla="*/ 23813 h 72"/>
                <a:gd name="T42" fmla="*/ 79231 w 220"/>
                <a:gd name="T43" fmla="*/ 27781 h 72"/>
                <a:gd name="T44" fmla="*/ 84859 w 220"/>
                <a:gd name="T45" fmla="*/ 32544 h 72"/>
                <a:gd name="T46" fmla="*/ 87890 w 220"/>
                <a:gd name="T47" fmla="*/ 34925 h 72"/>
                <a:gd name="T48" fmla="*/ 90488 w 220"/>
                <a:gd name="T49" fmla="*/ 37306 h 72"/>
                <a:gd name="T50" fmla="*/ 92652 w 220"/>
                <a:gd name="T51" fmla="*/ 40481 h 72"/>
                <a:gd name="T52" fmla="*/ 95250 w 220"/>
                <a:gd name="T53" fmla="*/ 43656 h 72"/>
                <a:gd name="T54" fmla="*/ 89189 w 220"/>
                <a:gd name="T55" fmla="*/ 44450 h 72"/>
                <a:gd name="T56" fmla="*/ 83993 w 220"/>
                <a:gd name="T57" fmla="*/ 45244 h 72"/>
                <a:gd name="T58" fmla="*/ 78798 w 220"/>
                <a:gd name="T59" fmla="*/ 46038 h 72"/>
                <a:gd name="T60" fmla="*/ 74035 w 220"/>
                <a:gd name="T61" fmla="*/ 47625 h 72"/>
                <a:gd name="T62" fmla="*/ 65376 w 220"/>
                <a:gd name="T63" fmla="*/ 51594 h 72"/>
                <a:gd name="T64" fmla="*/ 58016 w 220"/>
                <a:gd name="T65" fmla="*/ 55563 h 72"/>
                <a:gd name="T66" fmla="*/ 54552 w 220"/>
                <a:gd name="T67" fmla="*/ 56356 h 72"/>
                <a:gd name="T68" fmla="*/ 50656 w 220"/>
                <a:gd name="T69" fmla="*/ 57150 h 72"/>
                <a:gd name="T70" fmla="*/ 47625 w 220"/>
                <a:gd name="T71" fmla="*/ 57150 h 72"/>
                <a:gd name="T72" fmla="*/ 44594 w 220"/>
                <a:gd name="T73" fmla="*/ 57150 h 72"/>
                <a:gd name="T74" fmla="*/ 41131 w 220"/>
                <a:gd name="T75" fmla="*/ 55563 h 72"/>
                <a:gd name="T76" fmla="*/ 38100 w 220"/>
                <a:gd name="T77" fmla="*/ 52388 h 72"/>
                <a:gd name="T78" fmla="*/ 35069 w 220"/>
                <a:gd name="T79" fmla="*/ 48419 h 72"/>
                <a:gd name="T80" fmla="*/ 32039 w 220"/>
                <a:gd name="T81" fmla="*/ 43656 h 72"/>
                <a:gd name="T82" fmla="*/ 25544 w 220"/>
                <a:gd name="T83" fmla="*/ 42069 h 72"/>
                <a:gd name="T84" fmla="*/ 19483 w 220"/>
                <a:gd name="T85" fmla="*/ 39688 h 72"/>
                <a:gd name="T86" fmla="*/ 14288 w 220"/>
                <a:gd name="T87" fmla="*/ 37306 h 72"/>
                <a:gd name="T88" fmla="*/ 9525 w 220"/>
                <a:gd name="T89" fmla="*/ 34131 h 72"/>
                <a:gd name="T90" fmla="*/ 7793 w 220"/>
                <a:gd name="T91" fmla="*/ 32544 h 72"/>
                <a:gd name="T92" fmla="*/ 5628 w 220"/>
                <a:gd name="T93" fmla="*/ 30163 h 72"/>
                <a:gd name="T94" fmla="*/ 3897 w 220"/>
                <a:gd name="T95" fmla="*/ 27781 h 72"/>
                <a:gd name="T96" fmla="*/ 3031 w 220"/>
                <a:gd name="T97" fmla="*/ 24606 h 72"/>
                <a:gd name="T98" fmla="*/ 1299 w 220"/>
                <a:gd name="T99" fmla="*/ 21431 h 72"/>
                <a:gd name="T100" fmla="*/ 866 w 220"/>
                <a:gd name="T101" fmla="*/ 18256 h 72"/>
                <a:gd name="T102" fmla="*/ 433 w 220"/>
                <a:gd name="T103" fmla="*/ 14288 h 72"/>
                <a:gd name="T104" fmla="*/ 0 w 220"/>
                <a:gd name="T105" fmla="*/ 10319 h 72"/>
                <a:gd name="T106" fmla="*/ 9958 w 220"/>
                <a:gd name="T107" fmla="*/ 13494 h 72"/>
                <a:gd name="T108" fmla="*/ 19050 w 220"/>
                <a:gd name="T109" fmla="*/ 16669 h 72"/>
                <a:gd name="T110" fmla="*/ 27709 w 220"/>
                <a:gd name="T111" fmla="*/ 19050 h 72"/>
                <a:gd name="T112" fmla="*/ 37667 w 220"/>
                <a:gd name="T113" fmla="*/ 19844 h 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20" h="72">
                  <a:moveTo>
                    <a:pt x="87" y="25"/>
                  </a:moveTo>
                  <a:lnTo>
                    <a:pt x="92" y="26"/>
                  </a:lnTo>
                  <a:lnTo>
                    <a:pt x="98" y="27"/>
                  </a:lnTo>
                  <a:lnTo>
                    <a:pt x="101" y="28"/>
                  </a:lnTo>
                  <a:lnTo>
                    <a:pt x="104" y="27"/>
                  </a:lnTo>
                  <a:lnTo>
                    <a:pt x="109" y="27"/>
                  </a:lnTo>
                  <a:lnTo>
                    <a:pt x="113" y="25"/>
                  </a:lnTo>
                  <a:lnTo>
                    <a:pt x="114" y="26"/>
                  </a:lnTo>
                  <a:lnTo>
                    <a:pt x="115" y="26"/>
                  </a:lnTo>
                  <a:lnTo>
                    <a:pt x="116" y="25"/>
                  </a:lnTo>
                  <a:lnTo>
                    <a:pt x="117" y="25"/>
                  </a:lnTo>
                  <a:lnTo>
                    <a:pt x="119" y="22"/>
                  </a:lnTo>
                  <a:lnTo>
                    <a:pt x="120" y="17"/>
                  </a:lnTo>
                  <a:lnTo>
                    <a:pt x="120" y="7"/>
                  </a:lnTo>
                  <a:lnTo>
                    <a:pt x="120" y="0"/>
                  </a:lnTo>
                  <a:lnTo>
                    <a:pt x="125" y="5"/>
                  </a:lnTo>
                  <a:lnTo>
                    <a:pt x="131" y="10"/>
                  </a:lnTo>
                  <a:lnTo>
                    <a:pt x="137" y="15"/>
                  </a:lnTo>
                  <a:lnTo>
                    <a:pt x="143" y="19"/>
                  </a:lnTo>
                  <a:lnTo>
                    <a:pt x="156" y="25"/>
                  </a:lnTo>
                  <a:lnTo>
                    <a:pt x="170" y="30"/>
                  </a:lnTo>
                  <a:lnTo>
                    <a:pt x="183" y="35"/>
                  </a:lnTo>
                  <a:lnTo>
                    <a:pt x="196" y="41"/>
                  </a:lnTo>
                  <a:lnTo>
                    <a:pt x="203" y="44"/>
                  </a:lnTo>
                  <a:lnTo>
                    <a:pt x="209" y="47"/>
                  </a:lnTo>
                  <a:lnTo>
                    <a:pt x="214" y="51"/>
                  </a:lnTo>
                  <a:lnTo>
                    <a:pt x="220" y="55"/>
                  </a:lnTo>
                  <a:lnTo>
                    <a:pt x="206" y="56"/>
                  </a:lnTo>
                  <a:lnTo>
                    <a:pt x="194" y="57"/>
                  </a:lnTo>
                  <a:lnTo>
                    <a:pt x="182" y="58"/>
                  </a:lnTo>
                  <a:lnTo>
                    <a:pt x="171" y="60"/>
                  </a:lnTo>
                  <a:lnTo>
                    <a:pt x="151" y="65"/>
                  </a:lnTo>
                  <a:lnTo>
                    <a:pt x="134" y="70"/>
                  </a:lnTo>
                  <a:lnTo>
                    <a:pt x="126" y="71"/>
                  </a:lnTo>
                  <a:lnTo>
                    <a:pt x="117" y="72"/>
                  </a:lnTo>
                  <a:lnTo>
                    <a:pt x="110" y="72"/>
                  </a:lnTo>
                  <a:lnTo>
                    <a:pt x="103" y="72"/>
                  </a:lnTo>
                  <a:lnTo>
                    <a:pt x="95" y="70"/>
                  </a:lnTo>
                  <a:lnTo>
                    <a:pt x="88" y="66"/>
                  </a:lnTo>
                  <a:lnTo>
                    <a:pt x="81" y="61"/>
                  </a:lnTo>
                  <a:lnTo>
                    <a:pt x="74" y="55"/>
                  </a:lnTo>
                  <a:lnTo>
                    <a:pt x="59" y="53"/>
                  </a:lnTo>
                  <a:lnTo>
                    <a:pt x="45" y="50"/>
                  </a:lnTo>
                  <a:lnTo>
                    <a:pt x="33" y="47"/>
                  </a:lnTo>
                  <a:lnTo>
                    <a:pt x="22" y="43"/>
                  </a:lnTo>
                  <a:lnTo>
                    <a:pt x="18" y="41"/>
                  </a:lnTo>
                  <a:lnTo>
                    <a:pt x="13" y="38"/>
                  </a:lnTo>
                  <a:lnTo>
                    <a:pt x="9" y="35"/>
                  </a:lnTo>
                  <a:lnTo>
                    <a:pt x="7" y="31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23" y="17"/>
                  </a:lnTo>
                  <a:lnTo>
                    <a:pt x="44" y="21"/>
                  </a:lnTo>
                  <a:lnTo>
                    <a:pt x="64" y="24"/>
                  </a:lnTo>
                  <a:lnTo>
                    <a:pt x="87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5" name="Freeform 502">
              <a:extLst>
                <a:ext uri="{FF2B5EF4-FFF2-40B4-BE49-F238E27FC236}">
                  <a16:creationId xmlns:a16="http://schemas.microsoft.com/office/drawing/2014/main" id="{EC8B4748-D8D4-244F-AD49-ADA301E1EE5F}"/>
                </a:ext>
              </a:extLst>
            </p:cNvPr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8755064" y="2138656"/>
              <a:ext cx="77475" cy="65248"/>
            </a:xfrm>
            <a:custGeom>
              <a:avLst/>
              <a:gdLst>
                <a:gd name="T0" fmla="*/ 63500 w 146"/>
                <a:gd name="T1" fmla="*/ 48948 h 30"/>
                <a:gd name="T2" fmla="*/ 60890 w 146"/>
                <a:gd name="T3" fmla="*/ 31326 h 30"/>
                <a:gd name="T4" fmla="*/ 59586 w 146"/>
                <a:gd name="T5" fmla="*/ 17621 h 30"/>
                <a:gd name="T6" fmla="*/ 57846 w 146"/>
                <a:gd name="T7" fmla="*/ 7832 h 30"/>
                <a:gd name="T8" fmla="*/ 55671 w 146"/>
                <a:gd name="T9" fmla="*/ 1958 h 30"/>
                <a:gd name="T10" fmla="*/ 54801 w 146"/>
                <a:gd name="T11" fmla="*/ 1958 h 30"/>
                <a:gd name="T12" fmla="*/ 53932 w 146"/>
                <a:gd name="T13" fmla="*/ 1958 h 30"/>
                <a:gd name="T14" fmla="*/ 52192 w 146"/>
                <a:gd name="T15" fmla="*/ 3916 h 30"/>
                <a:gd name="T16" fmla="*/ 51322 w 146"/>
                <a:gd name="T17" fmla="*/ 5874 h 30"/>
                <a:gd name="T18" fmla="*/ 49147 w 146"/>
                <a:gd name="T19" fmla="*/ 17621 h 30"/>
                <a:gd name="T20" fmla="*/ 45668 w 146"/>
                <a:gd name="T21" fmla="*/ 37200 h 30"/>
                <a:gd name="T22" fmla="*/ 31315 w 146"/>
                <a:gd name="T23" fmla="*/ 37200 h 30"/>
                <a:gd name="T24" fmla="*/ 27401 w 146"/>
                <a:gd name="T25" fmla="*/ 35242 h 30"/>
                <a:gd name="T26" fmla="*/ 23921 w 146"/>
                <a:gd name="T27" fmla="*/ 33284 h 30"/>
                <a:gd name="T28" fmla="*/ 20442 w 146"/>
                <a:gd name="T29" fmla="*/ 27411 h 30"/>
                <a:gd name="T30" fmla="*/ 17397 w 146"/>
                <a:gd name="T31" fmla="*/ 23495 h 30"/>
                <a:gd name="T32" fmla="*/ 12613 w 146"/>
                <a:gd name="T33" fmla="*/ 11747 h 30"/>
                <a:gd name="T34" fmla="*/ 8264 w 146"/>
                <a:gd name="T35" fmla="*/ 0 h 30"/>
                <a:gd name="T36" fmla="*/ 6089 w 146"/>
                <a:gd name="T37" fmla="*/ 17621 h 30"/>
                <a:gd name="T38" fmla="*/ 4349 w 146"/>
                <a:gd name="T39" fmla="*/ 29369 h 30"/>
                <a:gd name="T40" fmla="*/ 1740 w 146"/>
                <a:gd name="T41" fmla="*/ 39158 h 30"/>
                <a:gd name="T42" fmla="*/ 0 w 146"/>
                <a:gd name="T43" fmla="*/ 48948 h 30"/>
                <a:gd name="T44" fmla="*/ 14353 w 146"/>
                <a:gd name="T45" fmla="*/ 48948 h 30"/>
                <a:gd name="T46" fmla="*/ 24791 w 146"/>
                <a:gd name="T47" fmla="*/ 48948 h 30"/>
                <a:gd name="T48" fmla="*/ 33490 w 146"/>
                <a:gd name="T49" fmla="*/ 48948 h 30"/>
                <a:gd name="T50" fmla="*/ 43058 w 146"/>
                <a:gd name="T51" fmla="*/ 48948 h 30"/>
                <a:gd name="T52" fmla="*/ 47842 w 146"/>
                <a:gd name="T53" fmla="*/ 50905 h 30"/>
                <a:gd name="T54" fmla="*/ 53497 w 146"/>
                <a:gd name="T55" fmla="*/ 56779 h 30"/>
                <a:gd name="T56" fmla="*/ 55671 w 146"/>
                <a:gd name="T57" fmla="*/ 58737 h 30"/>
                <a:gd name="T58" fmla="*/ 58716 w 146"/>
                <a:gd name="T59" fmla="*/ 58737 h 30"/>
                <a:gd name="T60" fmla="*/ 60890 w 146"/>
                <a:gd name="T61" fmla="*/ 54821 h 30"/>
                <a:gd name="T62" fmla="*/ 63500 w 146"/>
                <a:gd name="T63" fmla="*/ 48948 h 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6" h="30">
                  <a:moveTo>
                    <a:pt x="146" y="25"/>
                  </a:moveTo>
                  <a:lnTo>
                    <a:pt x="140" y="16"/>
                  </a:lnTo>
                  <a:lnTo>
                    <a:pt x="137" y="9"/>
                  </a:lnTo>
                  <a:lnTo>
                    <a:pt x="133" y="4"/>
                  </a:lnTo>
                  <a:lnTo>
                    <a:pt x="128" y="1"/>
                  </a:lnTo>
                  <a:lnTo>
                    <a:pt x="126" y="1"/>
                  </a:lnTo>
                  <a:lnTo>
                    <a:pt x="124" y="1"/>
                  </a:lnTo>
                  <a:lnTo>
                    <a:pt x="120" y="2"/>
                  </a:lnTo>
                  <a:lnTo>
                    <a:pt x="118" y="3"/>
                  </a:lnTo>
                  <a:lnTo>
                    <a:pt x="113" y="9"/>
                  </a:lnTo>
                  <a:lnTo>
                    <a:pt x="105" y="19"/>
                  </a:lnTo>
                  <a:lnTo>
                    <a:pt x="72" y="19"/>
                  </a:lnTo>
                  <a:lnTo>
                    <a:pt x="63" y="18"/>
                  </a:lnTo>
                  <a:lnTo>
                    <a:pt x="55" y="17"/>
                  </a:lnTo>
                  <a:lnTo>
                    <a:pt x="47" y="14"/>
                  </a:lnTo>
                  <a:lnTo>
                    <a:pt x="40" y="12"/>
                  </a:lnTo>
                  <a:lnTo>
                    <a:pt x="29" y="6"/>
                  </a:lnTo>
                  <a:lnTo>
                    <a:pt x="19" y="0"/>
                  </a:lnTo>
                  <a:lnTo>
                    <a:pt x="14" y="9"/>
                  </a:lnTo>
                  <a:lnTo>
                    <a:pt x="10" y="15"/>
                  </a:lnTo>
                  <a:lnTo>
                    <a:pt x="4" y="20"/>
                  </a:lnTo>
                  <a:lnTo>
                    <a:pt x="0" y="25"/>
                  </a:lnTo>
                  <a:lnTo>
                    <a:pt x="33" y="25"/>
                  </a:lnTo>
                  <a:lnTo>
                    <a:pt x="57" y="25"/>
                  </a:lnTo>
                  <a:lnTo>
                    <a:pt x="77" y="25"/>
                  </a:lnTo>
                  <a:lnTo>
                    <a:pt x="99" y="25"/>
                  </a:lnTo>
                  <a:lnTo>
                    <a:pt x="110" y="26"/>
                  </a:lnTo>
                  <a:lnTo>
                    <a:pt x="123" y="29"/>
                  </a:lnTo>
                  <a:lnTo>
                    <a:pt x="128" y="30"/>
                  </a:lnTo>
                  <a:lnTo>
                    <a:pt x="135" y="30"/>
                  </a:lnTo>
                  <a:lnTo>
                    <a:pt x="140" y="28"/>
                  </a:lnTo>
                  <a:lnTo>
                    <a:pt x="146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6" name="Freeform 503">
              <a:extLst>
                <a:ext uri="{FF2B5EF4-FFF2-40B4-BE49-F238E27FC236}">
                  <a16:creationId xmlns:a16="http://schemas.microsoft.com/office/drawing/2014/main" id="{090860DA-3FC9-7446-9A13-237400205E92}"/>
                </a:ext>
              </a:extLst>
            </p:cNvPr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8729885" y="2135129"/>
              <a:ext cx="25179" cy="65248"/>
            </a:xfrm>
            <a:custGeom>
              <a:avLst/>
              <a:gdLst>
                <a:gd name="T0" fmla="*/ 0 w 53"/>
                <a:gd name="T1" fmla="*/ 58737 h 9"/>
                <a:gd name="T2" fmla="*/ 6619 w 53"/>
                <a:gd name="T3" fmla="*/ 58737 h 9"/>
                <a:gd name="T4" fmla="*/ 11292 w 53"/>
                <a:gd name="T5" fmla="*/ 58737 h 9"/>
                <a:gd name="T6" fmla="*/ 15575 w 53"/>
                <a:gd name="T7" fmla="*/ 58737 h 9"/>
                <a:gd name="T8" fmla="*/ 20637 w 53"/>
                <a:gd name="T9" fmla="*/ 58737 h 9"/>
                <a:gd name="T10" fmla="*/ 17911 w 53"/>
                <a:gd name="T11" fmla="*/ 39158 h 9"/>
                <a:gd name="T12" fmla="*/ 14796 w 53"/>
                <a:gd name="T13" fmla="*/ 19579 h 9"/>
                <a:gd name="T14" fmla="*/ 12071 w 53"/>
                <a:gd name="T15" fmla="*/ 6526 h 9"/>
                <a:gd name="T16" fmla="*/ 9734 w 53"/>
                <a:gd name="T17" fmla="*/ 0 h 9"/>
                <a:gd name="T18" fmla="*/ 7398 w 53"/>
                <a:gd name="T19" fmla="*/ 0 h 9"/>
                <a:gd name="T20" fmla="*/ 5451 w 53"/>
                <a:gd name="T21" fmla="*/ 0 h 9"/>
                <a:gd name="T22" fmla="*/ 3504 w 53"/>
                <a:gd name="T23" fmla="*/ 6526 h 9"/>
                <a:gd name="T24" fmla="*/ 2336 w 53"/>
                <a:gd name="T25" fmla="*/ 19579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" h="9">
                  <a:moveTo>
                    <a:pt x="0" y="9"/>
                  </a:moveTo>
                  <a:lnTo>
                    <a:pt x="17" y="9"/>
                  </a:lnTo>
                  <a:lnTo>
                    <a:pt x="29" y="9"/>
                  </a:lnTo>
                  <a:lnTo>
                    <a:pt x="40" y="9"/>
                  </a:lnTo>
                  <a:lnTo>
                    <a:pt x="53" y="9"/>
                  </a:lnTo>
                  <a:lnTo>
                    <a:pt x="46" y="6"/>
                  </a:lnTo>
                  <a:lnTo>
                    <a:pt x="38" y="3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6" y="3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7" name="Line 504">
              <a:extLst>
                <a:ext uri="{FF2B5EF4-FFF2-40B4-BE49-F238E27FC236}">
                  <a16:creationId xmlns:a16="http://schemas.microsoft.com/office/drawing/2014/main" id="{5F3019C3-A34F-2E40-88AD-11E852F7252E}"/>
                </a:ext>
              </a:extLst>
            </p:cNvPr>
            <p:cNvSpPr>
              <a:spLocks noChangeShapeType="1"/>
            </p:cNvSpPr>
            <p:nvPr>
              <p:custDataLst>
                <p:tags r:id="rId149"/>
              </p:custDataLst>
            </p:nvPr>
          </p:nvSpPr>
          <p:spPr bwMode="auto">
            <a:xfrm flipV="1">
              <a:off x="8731822" y="2133365"/>
              <a:ext cx="0" cy="1764"/>
            </a:xfrm>
            <a:prstGeom prst="line">
              <a:avLst/>
            </a:prstGeom>
            <a:grp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8" name="Freeform 505">
              <a:extLst>
                <a:ext uri="{FF2B5EF4-FFF2-40B4-BE49-F238E27FC236}">
                  <a16:creationId xmlns:a16="http://schemas.microsoft.com/office/drawing/2014/main" id="{5FDB00B5-EB74-2D4D-99FA-AE4210298175}"/>
                </a:ext>
              </a:extLst>
            </p:cNvPr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7718834" y="2054009"/>
              <a:ext cx="13558" cy="61721"/>
            </a:xfrm>
            <a:custGeom>
              <a:avLst/>
              <a:gdLst>
                <a:gd name="T0" fmla="*/ 0 w 26"/>
                <a:gd name="T1" fmla="*/ 55562 h 25"/>
                <a:gd name="T2" fmla="*/ 2137 w 26"/>
                <a:gd name="T3" fmla="*/ 37782 h 25"/>
                <a:gd name="T4" fmla="*/ 5556 w 26"/>
                <a:gd name="T5" fmla="*/ 17780 h 25"/>
                <a:gd name="T6" fmla="*/ 6838 w 26"/>
                <a:gd name="T7" fmla="*/ 11112 h 25"/>
                <a:gd name="T8" fmla="*/ 8548 w 26"/>
                <a:gd name="T9" fmla="*/ 4445 h 25"/>
                <a:gd name="T10" fmla="*/ 9830 w 26"/>
                <a:gd name="T11" fmla="*/ 2222 h 25"/>
                <a:gd name="T12" fmla="*/ 11112 w 26"/>
                <a:gd name="T13" fmla="*/ 0 h 25"/>
                <a:gd name="T14" fmla="*/ 11112 w 26"/>
                <a:gd name="T15" fmla="*/ 55562 h 25"/>
                <a:gd name="T16" fmla="*/ 8548 w 26"/>
                <a:gd name="T17" fmla="*/ 55562 h 25"/>
                <a:gd name="T18" fmla="*/ 5556 w 26"/>
                <a:gd name="T19" fmla="*/ 55562 h 25"/>
                <a:gd name="T20" fmla="*/ 0 w 26"/>
                <a:gd name="T21" fmla="*/ 55562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" h="25">
                  <a:moveTo>
                    <a:pt x="0" y="25"/>
                  </a:moveTo>
                  <a:lnTo>
                    <a:pt x="5" y="17"/>
                  </a:lnTo>
                  <a:lnTo>
                    <a:pt x="13" y="8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6" y="25"/>
                  </a:lnTo>
                  <a:lnTo>
                    <a:pt x="20" y="25"/>
                  </a:lnTo>
                  <a:lnTo>
                    <a:pt x="13" y="25"/>
                  </a:lnTo>
                  <a:lnTo>
                    <a:pt x="0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39" name="Freeform 506">
              <a:extLst>
                <a:ext uri="{FF2B5EF4-FFF2-40B4-BE49-F238E27FC236}">
                  <a16:creationId xmlns:a16="http://schemas.microsoft.com/office/drawing/2014/main" id="{1E5FE97C-C838-8044-B996-9AC7CAA56307}"/>
                </a:ext>
              </a:extLst>
            </p:cNvPr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8633042" y="2133365"/>
              <a:ext cx="11621" cy="63485"/>
            </a:xfrm>
            <a:custGeom>
              <a:avLst/>
              <a:gdLst>
                <a:gd name="T0" fmla="*/ 9525 w 33"/>
                <a:gd name="T1" fmla="*/ 57150 h 25"/>
                <a:gd name="T2" fmla="*/ 9525 w 33"/>
                <a:gd name="T3" fmla="*/ 27432 h 25"/>
                <a:gd name="T4" fmla="*/ 9525 w 33"/>
                <a:gd name="T5" fmla="*/ 0 h 25"/>
                <a:gd name="T6" fmla="*/ 0 w 33"/>
                <a:gd name="T7" fmla="*/ 0 h 25"/>
                <a:gd name="T8" fmla="*/ 2598 w 33"/>
                <a:gd name="T9" fmla="*/ 20574 h 25"/>
                <a:gd name="T10" fmla="*/ 4618 w 33"/>
                <a:gd name="T11" fmla="*/ 38862 h 25"/>
                <a:gd name="T12" fmla="*/ 5773 w 33"/>
                <a:gd name="T13" fmla="*/ 45720 h 25"/>
                <a:gd name="T14" fmla="*/ 6927 w 33"/>
                <a:gd name="T15" fmla="*/ 52578 h 25"/>
                <a:gd name="T16" fmla="*/ 8082 w 33"/>
                <a:gd name="T17" fmla="*/ 54864 h 25"/>
                <a:gd name="T18" fmla="*/ 9525 w 33"/>
                <a:gd name="T19" fmla="*/ 57150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" h="25">
                  <a:moveTo>
                    <a:pt x="33" y="25"/>
                  </a:moveTo>
                  <a:lnTo>
                    <a:pt x="33" y="12"/>
                  </a:lnTo>
                  <a:lnTo>
                    <a:pt x="33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6" y="17"/>
                  </a:lnTo>
                  <a:lnTo>
                    <a:pt x="20" y="20"/>
                  </a:lnTo>
                  <a:lnTo>
                    <a:pt x="24" y="23"/>
                  </a:lnTo>
                  <a:lnTo>
                    <a:pt x="28" y="24"/>
                  </a:lnTo>
                  <a:lnTo>
                    <a:pt x="33" y="25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40" name="Freeform 507">
              <a:extLst>
                <a:ext uri="{FF2B5EF4-FFF2-40B4-BE49-F238E27FC236}">
                  <a16:creationId xmlns:a16="http://schemas.microsoft.com/office/drawing/2014/main" id="{82781B22-7D60-2846-8FF7-C9B52340A40B}"/>
                </a:ext>
              </a:extLst>
            </p:cNvPr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8576871" y="2092805"/>
              <a:ext cx="11621" cy="63485"/>
            </a:xfrm>
            <a:custGeom>
              <a:avLst/>
              <a:gdLst>
                <a:gd name="T0" fmla="*/ 0 w 20"/>
                <a:gd name="T1" fmla="*/ 0 h 18"/>
                <a:gd name="T2" fmla="*/ 6191 w 20"/>
                <a:gd name="T3" fmla="*/ 57150 h 18"/>
                <a:gd name="T4" fmla="*/ 7620 w 20"/>
                <a:gd name="T5" fmla="*/ 34925 h 18"/>
                <a:gd name="T6" fmla="*/ 9525 w 20"/>
                <a:gd name="T7" fmla="*/ 0 h 18"/>
                <a:gd name="T8" fmla="*/ 0 w 2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" h="18">
                  <a:moveTo>
                    <a:pt x="0" y="0"/>
                  </a:moveTo>
                  <a:lnTo>
                    <a:pt x="13" y="18"/>
                  </a:lnTo>
                  <a:lnTo>
                    <a:pt x="16" y="11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41" name="Freeform 508">
              <a:extLst>
                <a:ext uri="{FF2B5EF4-FFF2-40B4-BE49-F238E27FC236}">
                  <a16:creationId xmlns:a16="http://schemas.microsoft.com/office/drawing/2014/main" id="{944CB836-35F9-674F-8C62-5C5A0B0FA66E}"/>
                </a:ext>
              </a:extLst>
            </p:cNvPr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9186989" y="2725893"/>
              <a:ext cx="15495" cy="65249"/>
            </a:xfrm>
            <a:custGeom>
              <a:avLst/>
              <a:gdLst>
                <a:gd name="T0" fmla="*/ 0 w 33"/>
                <a:gd name="T1" fmla="*/ 58738 h 31"/>
                <a:gd name="T2" fmla="*/ 0 w 33"/>
                <a:gd name="T3" fmla="*/ 0 h 31"/>
                <a:gd name="T4" fmla="*/ 3464 w 33"/>
                <a:gd name="T5" fmla="*/ 0 h 31"/>
                <a:gd name="T6" fmla="*/ 6158 w 33"/>
                <a:gd name="T7" fmla="*/ 0 h 31"/>
                <a:gd name="T8" fmla="*/ 9236 w 33"/>
                <a:gd name="T9" fmla="*/ 0 h 31"/>
                <a:gd name="T10" fmla="*/ 12700 w 33"/>
                <a:gd name="T11" fmla="*/ 0 h 31"/>
                <a:gd name="T12" fmla="*/ 11545 w 33"/>
                <a:gd name="T13" fmla="*/ 3790 h 31"/>
                <a:gd name="T14" fmla="*/ 11161 w 33"/>
                <a:gd name="T15" fmla="*/ 9474 h 31"/>
                <a:gd name="T16" fmla="*/ 10776 w 33"/>
                <a:gd name="T17" fmla="*/ 17053 h 31"/>
                <a:gd name="T18" fmla="*/ 10776 w 33"/>
                <a:gd name="T19" fmla="*/ 24632 h 31"/>
                <a:gd name="T20" fmla="*/ 10776 w 33"/>
                <a:gd name="T21" fmla="*/ 32211 h 31"/>
                <a:gd name="T22" fmla="*/ 11161 w 33"/>
                <a:gd name="T23" fmla="*/ 39790 h 31"/>
                <a:gd name="T24" fmla="*/ 11545 w 33"/>
                <a:gd name="T25" fmla="*/ 49264 h 31"/>
                <a:gd name="T26" fmla="*/ 12700 w 33"/>
                <a:gd name="T27" fmla="*/ 58738 h 31"/>
                <a:gd name="T28" fmla="*/ 0 w 33"/>
                <a:gd name="T29" fmla="*/ 58738 h 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" h="31">
                  <a:moveTo>
                    <a:pt x="0" y="3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3" y="0"/>
                  </a:lnTo>
                  <a:lnTo>
                    <a:pt x="30" y="2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8" y="13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30" y="26"/>
                  </a:lnTo>
                  <a:lnTo>
                    <a:pt x="33" y="31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42" name="Freeform 509">
              <a:extLst>
                <a:ext uri="{FF2B5EF4-FFF2-40B4-BE49-F238E27FC236}">
                  <a16:creationId xmlns:a16="http://schemas.microsoft.com/office/drawing/2014/main" id="{643C08F5-DB63-C340-9EC9-E427F8E1151C}"/>
                </a:ext>
              </a:extLst>
            </p:cNvPr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9545311" y="2195087"/>
              <a:ext cx="67792" cy="65248"/>
            </a:xfrm>
            <a:custGeom>
              <a:avLst/>
              <a:gdLst>
                <a:gd name="T0" fmla="*/ 1292 w 129"/>
                <a:gd name="T1" fmla="*/ 46151 h 56"/>
                <a:gd name="T2" fmla="*/ 431 w 129"/>
                <a:gd name="T3" fmla="*/ 44053 h 56"/>
                <a:gd name="T4" fmla="*/ 431 w 129"/>
                <a:gd name="T5" fmla="*/ 41955 h 56"/>
                <a:gd name="T6" fmla="*/ 0 w 129"/>
                <a:gd name="T7" fmla="*/ 38808 h 56"/>
                <a:gd name="T8" fmla="*/ 431 w 129"/>
                <a:gd name="T9" fmla="*/ 34613 h 56"/>
                <a:gd name="T10" fmla="*/ 861 w 129"/>
                <a:gd name="T11" fmla="*/ 26222 h 56"/>
                <a:gd name="T12" fmla="*/ 1292 w 129"/>
                <a:gd name="T13" fmla="*/ 18880 h 56"/>
                <a:gd name="T14" fmla="*/ 3876 w 129"/>
                <a:gd name="T15" fmla="*/ 13635 h 56"/>
                <a:gd name="T16" fmla="*/ 6892 w 129"/>
                <a:gd name="T17" fmla="*/ 9440 h 56"/>
                <a:gd name="T18" fmla="*/ 9045 w 129"/>
                <a:gd name="T19" fmla="*/ 6293 h 56"/>
                <a:gd name="T20" fmla="*/ 11629 w 129"/>
                <a:gd name="T21" fmla="*/ 5244 h 56"/>
                <a:gd name="T22" fmla="*/ 16798 w 129"/>
                <a:gd name="T23" fmla="*/ 3147 h 56"/>
                <a:gd name="T24" fmla="*/ 24551 w 129"/>
                <a:gd name="T25" fmla="*/ 0 h 56"/>
                <a:gd name="T26" fmla="*/ 25843 w 129"/>
                <a:gd name="T27" fmla="*/ 5244 h 56"/>
                <a:gd name="T28" fmla="*/ 27566 w 129"/>
                <a:gd name="T29" fmla="*/ 8391 h 56"/>
                <a:gd name="T30" fmla="*/ 29720 w 129"/>
                <a:gd name="T31" fmla="*/ 11538 h 56"/>
                <a:gd name="T32" fmla="*/ 31443 w 129"/>
                <a:gd name="T33" fmla="*/ 14684 h 56"/>
                <a:gd name="T34" fmla="*/ 35750 w 129"/>
                <a:gd name="T35" fmla="*/ 18880 h 56"/>
                <a:gd name="T36" fmla="*/ 40057 w 129"/>
                <a:gd name="T37" fmla="*/ 22026 h 56"/>
                <a:gd name="T38" fmla="*/ 44364 w 129"/>
                <a:gd name="T39" fmla="*/ 26222 h 56"/>
                <a:gd name="T40" fmla="*/ 48671 w 129"/>
                <a:gd name="T41" fmla="*/ 30417 h 56"/>
                <a:gd name="T42" fmla="*/ 50394 w 129"/>
                <a:gd name="T43" fmla="*/ 33564 h 56"/>
                <a:gd name="T44" fmla="*/ 52117 w 129"/>
                <a:gd name="T45" fmla="*/ 36711 h 56"/>
                <a:gd name="T46" fmla="*/ 54271 w 129"/>
                <a:gd name="T47" fmla="*/ 39857 h 56"/>
                <a:gd name="T48" fmla="*/ 55563 w 129"/>
                <a:gd name="T49" fmla="*/ 46151 h 56"/>
                <a:gd name="T50" fmla="*/ 51256 w 129"/>
                <a:gd name="T51" fmla="*/ 50346 h 56"/>
                <a:gd name="T52" fmla="*/ 46949 w 129"/>
                <a:gd name="T53" fmla="*/ 53493 h 56"/>
                <a:gd name="T54" fmla="*/ 42641 w 129"/>
                <a:gd name="T55" fmla="*/ 55590 h 56"/>
                <a:gd name="T56" fmla="*/ 38765 w 129"/>
                <a:gd name="T57" fmla="*/ 56639 h 56"/>
                <a:gd name="T58" fmla="*/ 30150 w 129"/>
                <a:gd name="T59" fmla="*/ 58737 h 56"/>
                <a:gd name="T60" fmla="*/ 21105 w 129"/>
                <a:gd name="T61" fmla="*/ 58737 h 56"/>
                <a:gd name="T62" fmla="*/ 17229 w 129"/>
                <a:gd name="T63" fmla="*/ 57688 h 56"/>
                <a:gd name="T64" fmla="*/ 13352 w 129"/>
                <a:gd name="T65" fmla="*/ 56639 h 56"/>
                <a:gd name="T66" fmla="*/ 9907 w 129"/>
                <a:gd name="T67" fmla="*/ 54542 h 56"/>
                <a:gd name="T68" fmla="*/ 6892 w 129"/>
                <a:gd name="T69" fmla="*/ 52444 h 56"/>
                <a:gd name="T70" fmla="*/ 2584 w 129"/>
                <a:gd name="T71" fmla="*/ 48248 h 56"/>
                <a:gd name="T72" fmla="*/ 1292 w 129"/>
                <a:gd name="T73" fmla="*/ 46151 h 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9" h="56">
                  <a:moveTo>
                    <a:pt x="3" y="44"/>
                  </a:moveTo>
                  <a:lnTo>
                    <a:pt x="1" y="42"/>
                  </a:lnTo>
                  <a:lnTo>
                    <a:pt x="1" y="40"/>
                  </a:lnTo>
                  <a:lnTo>
                    <a:pt x="0" y="37"/>
                  </a:lnTo>
                  <a:lnTo>
                    <a:pt x="1" y="33"/>
                  </a:lnTo>
                  <a:lnTo>
                    <a:pt x="2" y="25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6" y="9"/>
                  </a:lnTo>
                  <a:lnTo>
                    <a:pt x="21" y="6"/>
                  </a:lnTo>
                  <a:lnTo>
                    <a:pt x="27" y="5"/>
                  </a:lnTo>
                  <a:lnTo>
                    <a:pt x="39" y="3"/>
                  </a:lnTo>
                  <a:lnTo>
                    <a:pt x="57" y="0"/>
                  </a:lnTo>
                  <a:lnTo>
                    <a:pt x="60" y="5"/>
                  </a:lnTo>
                  <a:lnTo>
                    <a:pt x="64" y="8"/>
                  </a:lnTo>
                  <a:lnTo>
                    <a:pt x="69" y="11"/>
                  </a:lnTo>
                  <a:lnTo>
                    <a:pt x="73" y="14"/>
                  </a:lnTo>
                  <a:lnTo>
                    <a:pt x="83" y="18"/>
                  </a:lnTo>
                  <a:lnTo>
                    <a:pt x="93" y="21"/>
                  </a:lnTo>
                  <a:lnTo>
                    <a:pt x="103" y="25"/>
                  </a:lnTo>
                  <a:lnTo>
                    <a:pt x="113" y="29"/>
                  </a:lnTo>
                  <a:lnTo>
                    <a:pt x="117" y="32"/>
                  </a:lnTo>
                  <a:lnTo>
                    <a:pt x="121" y="35"/>
                  </a:lnTo>
                  <a:lnTo>
                    <a:pt x="126" y="38"/>
                  </a:lnTo>
                  <a:lnTo>
                    <a:pt x="129" y="44"/>
                  </a:lnTo>
                  <a:lnTo>
                    <a:pt x="119" y="48"/>
                  </a:lnTo>
                  <a:lnTo>
                    <a:pt x="109" y="51"/>
                  </a:lnTo>
                  <a:lnTo>
                    <a:pt x="99" y="53"/>
                  </a:lnTo>
                  <a:lnTo>
                    <a:pt x="90" y="54"/>
                  </a:lnTo>
                  <a:lnTo>
                    <a:pt x="70" y="56"/>
                  </a:lnTo>
                  <a:lnTo>
                    <a:pt x="49" y="56"/>
                  </a:lnTo>
                  <a:lnTo>
                    <a:pt x="40" y="55"/>
                  </a:lnTo>
                  <a:lnTo>
                    <a:pt x="31" y="54"/>
                  </a:lnTo>
                  <a:lnTo>
                    <a:pt x="23" y="52"/>
                  </a:lnTo>
                  <a:lnTo>
                    <a:pt x="16" y="50"/>
                  </a:lnTo>
                  <a:lnTo>
                    <a:pt x="6" y="46"/>
                  </a:lnTo>
                  <a:lnTo>
                    <a:pt x="3" y="4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43" name="Freeform 510">
              <a:extLst>
                <a:ext uri="{FF2B5EF4-FFF2-40B4-BE49-F238E27FC236}">
                  <a16:creationId xmlns:a16="http://schemas.microsoft.com/office/drawing/2014/main" id="{C68E1B4B-7A2C-0441-9849-E8AE93FF3EBE}"/>
                </a:ext>
              </a:extLst>
            </p:cNvPr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9711884" y="2586579"/>
              <a:ext cx="17432" cy="63485"/>
            </a:xfrm>
            <a:custGeom>
              <a:avLst/>
              <a:gdLst>
                <a:gd name="T0" fmla="*/ 7318 w 41"/>
                <a:gd name="T1" fmla="*/ 57150 h 42"/>
                <a:gd name="T2" fmla="*/ 0 w 41"/>
                <a:gd name="T3" fmla="*/ 40821 h 42"/>
                <a:gd name="T4" fmla="*/ 0 w 41"/>
                <a:gd name="T5" fmla="*/ 8164 h 42"/>
                <a:gd name="T6" fmla="*/ 2439 w 41"/>
                <a:gd name="T7" fmla="*/ 6804 h 42"/>
                <a:gd name="T8" fmla="*/ 4879 w 41"/>
                <a:gd name="T9" fmla="*/ 4082 h 42"/>
                <a:gd name="T10" fmla="*/ 8364 w 41"/>
                <a:gd name="T11" fmla="*/ 1361 h 42"/>
                <a:gd name="T12" fmla="*/ 11849 w 41"/>
                <a:gd name="T13" fmla="*/ 0 h 42"/>
                <a:gd name="T14" fmla="*/ 11849 w 41"/>
                <a:gd name="T15" fmla="*/ 24493 h 42"/>
                <a:gd name="T16" fmla="*/ 14288 w 41"/>
                <a:gd name="T17" fmla="*/ 24493 h 42"/>
                <a:gd name="T18" fmla="*/ 7318 w 41"/>
                <a:gd name="T19" fmla="*/ 57150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42">
                  <a:moveTo>
                    <a:pt x="21" y="42"/>
                  </a:moveTo>
                  <a:lnTo>
                    <a:pt x="0" y="30"/>
                  </a:lnTo>
                  <a:lnTo>
                    <a:pt x="0" y="6"/>
                  </a:lnTo>
                  <a:lnTo>
                    <a:pt x="7" y="5"/>
                  </a:lnTo>
                  <a:lnTo>
                    <a:pt x="14" y="3"/>
                  </a:lnTo>
                  <a:lnTo>
                    <a:pt x="24" y="1"/>
                  </a:lnTo>
                  <a:lnTo>
                    <a:pt x="34" y="0"/>
                  </a:lnTo>
                  <a:lnTo>
                    <a:pt x="34" y="18"/>
                  </a:lnTo>
                  <a:lnTo>
                    <a:pt x="41" y="18"/>
                  </a:lnTo>
                  <a:lnTo>
                    <a:pt x="21" y="4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44" name="Freeform 511">
              <a:extLst>
                <a:ext uri="{FF2B5EF4-FFF2-40B4-BE49-F238E27FC236}">
                  <a16:creationId xmlns:a16="http://schemas.microsoft.com/office/drawing/2014/main" id="{F07CCFEB-19C5-DD4E-913A-3F8A5E6C56C4}"/>
                </a:ext>
              </a:extLst>
            </p:cNvPr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9893950" y="2711785"/>
              <a:ext cx="52296" cy="67012"/>
            </a:xfrm>
            <a:custGeom>
              <a:avLst/>
              <a:gdLst>
                <a:gd name="T0" fmla="*/ 27654 w 93"/>
                <a:gd name="T1" fmla="*/ 13921 h 39"/>
                <a:gd name="T2" fmla="*/ 30880 w 93"/>
                <a:gd name="T3" fmla="*/ 27842 h 39"/>
                <a:gd name="T4" fmla="*/ 35489 w 93"/>
                <a:gd name="T5" fmla="*/ 43310 h 39"/>
                <a:gd name="T6" fmla="*/ 37332 w 93"/>
                <a:gd name="T7" fmla="*/ 51044 h 39"/>
                <a:gd name="T8" fmla="*/ 39637 w 93"/>
                <a:gd name="T9" fmla="*/ 55685 h 39"/>
                <a:gd name="T10" fmla="*/ 41480 w 93"/>
                <a:gd name="T11" fmla="*/ 58778 h 39"/>
                <a:gd name="T12" fmla="*/ 42863 w 93"/>
                <a:gd name="T13" fmla="*/ 60325 h 39"/>
                <a:gd name="T14" fmla="*/ 27654 w 93"/>
                <a:gd name="T15" fmla="*/ 60325 h 39"/>
                <a:gd name="T16" fmla="*/ 23045 w 93"/>
                <a:gd name="T17" fmla="*/ 55685 h 39"/>
                <a:gd name="T18" fmla="*/ 19818 w 93"/>
                <a:gd name="T19" fmla="*/ 49497 h 39"/>
                <a:gd name="T20" fmla="*/ 16592 w 93"/>
                <a:gd name="T21" fmla="*/ 43310 h 39"/>
                <a:gd name="T22" fmla="*/ 13827 w 93"/>
                <a:gd name="T23" fmla="*/ 35576 h 39"/>
                <a:gd name="T24" fmla="*/ 11061 w 93"/>
                <a:gd name="T25" fmla="*/ 27842 h 39"/>
                <a:gd name="T26" fmla="*/ 7374 w 93"/>
                <a:gd name="T27" fmla="*/ 20108 h 39"/>
                <a:gd name="T28" fmla="*/ 4148 w 93"/>
                <a:gd name="T29" fmla="*/ 10828 h 39"/>
                <a:gd name="T30" fmla="*/ 0 w 93"/>
                <a:gd name="T31" fmla="*/ 4640 h 39"/>
                <a:gd name="T32" fmla="*/ 5070 w 93"/>
                <a:gd name="T33" fmla="*/ 1547 h 39"/>
                <a:gd name="T34" fmla="*/ 9218 w 93"/>
                <a:gd name="T35" fmla="*/ 0 h 39"/>
                <a:gd name="T36" fmla="*/ 11983 w 93"/>
                <a:gd name="T37" fmla="*/ 0 h 39"/>
                <a:gd name="T38" fmla="*/ 15209 w 93"/>
                <a:gd name="T39" fmla="*/ 1547 h 39"/>
                <a:gd name="T40" fmla="*/ 20279 w 93"/>
                <a:gd name="T41" fmla="*/ 6187 h 39"/>
                <a:gd name="T42" fmla="*/ 27654 w 93"/>
                <a:gd name="T43" fmla="*/ 13921 h 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93" h="39">
                  <a:moveTo>
                    <a:pt x="60" y="9"/>
                  </a:moveTo>
                  <a:lnTo>
                    <a:pt x="67" y="18"/>
                  </a:lnTo>
                  <a:lnTo>
                    <a:pt x="77" y="28"/>
                  </a:lnTo>
                  <a:lnTo>
                    <a:pt x="81" y="33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39"/>
                  </a:lnTo>
                  <a:lnTo>
                    <a:pt x="60" y="39"/>
                  </a:lnTo>
                  <a:lnTo>
                    <a:pt x="50" y="36"/>
                  </a:lnTo>
                  <a:lnTo>
                    <a:pt x="43" y="32"/>
                  </a:lnTo>
                  <a:lnTo>
                    <a:pt x="36" y="28"/>
                  </a:lnTo>
                  <a:lnTo>
                    <a:pt x="30" y="23"/>
                  </a:lnTo>
                  <a:lnTo>
                    <a:pt x="24" y="18"/>
                  </a:lnTo>
                  <a:lnTo>
                    <a:pt x="16" y="13"/>
                  </a:lnTo>
                  <a:lnTo>
                    <a:pt x="9" y="7"/>
                  </a:lnTo>
                  <a:lnTo>
                    <a:pt x="0" y="3"/>
                  </a:lnTo>
                  <a:lnTo>
                    <a:pt x="11" y="1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4" y="4"/>
                  </a:lnTo>
                  <a:lnTo>
                    <a:pt x="60" y="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45" name="Freeform 512">
              <a:extLst>
                <a:ext uri="{FF2B5EF4-FFF2-40B4-BE49-F238E27FC236}">
                  <a16:creationId xmlns:a16="http://schemas.microsoft.com/office/drawing/2014/main" id="{A81D0912-38D4-9245-AAC3-9717F62F0FFC}"/>
                </a:ext>
              </a:extLst>
            </p:cNvPr>
            <p:cNvSpPr>
              <a:spLocks/>
            </p:cNvSpPr>
            <p:nvPr>
              <p:custDataLst>
                <p:tags r:id="rId157"/>
              </p:custDataLst>
            </p:nvPr>
          </p:nvSpPr>
          <p:spPr bwMode="auto">
            <a:xfrm>
              <a:off x="9955931" y="2729420"/>
              <a:ext cx="23242" cy="65249"/>
            </a:xfrm>
            <a:custGeom>
              <a:avLst/>
              <a:gdLst>
                <a:gd name="T0" fmla="*/ 19050 w 39"/>
                <a:gd name="T1" fmla="*/ 58738 h 19"/>
                <a:gd name="T2" fmla="*/ 6350 w 39"/>
                <a:gd name="T3" fmla="*/ 58738 h 19"/>
                <a:gd name="T4" fmla="*/ 3908 w 39"/>
                <a:gd name="T5" fmla="*/ 58738 h 19"/>
                <a:gd name="T6" fmla="*/ 2442 w 39"/>
                <a:gd name="T7" fmla="*/ 52555 h 19"/>
                <a:gd name="T8" fmla="*/ 1465 w 39"/>
                <a:gd name="T9" fmla="*/ 43281 h 19"/>
                <a:gd name="T10" fmla="*/ 977 w 39"/>
                <a:gd name="T11" fmla="*/ 34006 h 19"/>
                <a:gd name="T12" fmla="*/ 0 w 39"/>
                <a:gd name="T13" fmla="*/ 15457 h 19"/>
                <a:gd name="T14" fmla="*/ 0 w 39"/>
                <a:gd name="T15" fmla="*/ 0 h 19"/>
                <a:gd name="T16" fmla="*/ 6350 w 39"/>
                <a:gd name="T17" fmla="*/ 12366 h 19"/>
                <a:gd name="T18" fmla="*/ 10746 w 39"/>
                <a:gd name="T19" fmla="*/ 27823 h 19"/>
                <a:gd name="T20" fmla="*/ 14654 w 39"/>
                <a:gd name="T21" fmla="*/ 43281 h 19"/>
                <a:gd name="T22" fmla="*/ 19050 w 39"/>
                <a:gd name="T23" fmla="*/ 58738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9" h="19">
                  <a:moveTo>
                    <a:pt x="39" y="19"/>
                  </a:moveTo>
                  <a:lnTo>
                    <a:pt x="13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13" y="4"/>
                  </a:lnTo>
                  <a:lnTo>
                    <a:pt x="22" y="9"/>
                  </a:lnTo>
                  <a:lnTo>
                    <a:pt x="30" y="14"/>
                  </a:lnTo>
                  <a:lnTo>
                    <a:pt x="39" y="1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46" name="Freeform 513">
              <a:extLst>
                <a:ext uri="{FF2B5EF4-FFF2-40B4-BE49-F238E27FC236}">
                  <a16:creationId xmlns:a16="http://schemas.microsoft.com/office/drawing/2014/main" id="{54829224-BD50-7340-814C-EEE52F429378}"/>
                </a:ext>
              </a:extLst>
            </p:cNvPr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9791297" y="2870497"/>
              <a:ext cx="17431" cy="63485"/>
            </a:xfrm>
            <a:custGeom>
              <a:avLst/>
              <a:gdLst>
                <a:gd name="T0" fmla="*/ 0 w 26"/>
                <a:gd name="T1" fmla="*/ 57150 h 36"/>
                <a:gd name="T2" fmla="*/ 1649 w 26"/>
                <a:gd name="T3" fmla="*/ 49213 h 36"/>
                <a:gd name="T4" fmla="*/ 5495 w 26"/>
                <a:gd name="T5" fmla="*/ 31750 h 36"/>
                <a:gd name="T6" fmla="*/ 9891 w 26"/>
                <a:gd name="T7" fmla="*/ 12700 h 36"/>
                <a:gd name="T8" fmla="*/ 14287 w 26"/>
                <a:gd name="T9" fmla="*/ 0 h 36"/>
                <a:gd name="T10" fmla="*/ 14287 w 26"/>
                <a:gd name="T11" fmla="*/ 14288 h 36"/>
                <a:gd name="T12" fmla="*/ 14287 w 26"/>
                <a:gd name="T13" fmla="*/ 28575 h 36"/>
                <a:gd name="T14" fmla="*/ 13738 w 26"/>
                <a:gd name="T15" fmla="*/ 34925 h 36"/>
                <a:gd name="T16" fmla="*/ 13188 w 26"/>
                <a:gd name="T17" fmla="*/ 41275 h 36"/>
                <a:gd name="T18" fmla="*/ 11540 w 26"/>
                <a:gd name="T19" fmla="*/ 46038 h 36"/>
                <a:gd name="T20" fmla="*/ 9342 w 26"/>
                <a:gd name="T21" fmla="*/ 50800 h 36"/>
                <a:gd name="T22" fmla="*/ 7693 w 26"/>
                <a:gd name="T23" fmla="*/ 53975 h 36"/>
                <a:gd name="T24" fmla="*/ 5495 w 26"/>
                <a:gd name="T25" fmla="*/ 55563 h 36"/>
                <a:gd name="T26" fmla="*/ 2198 w 26"/>
                <a:gd name="T27" fmla="*/ 57150 h 36"/>
                <a:gd name="T28" fmla="*/ 0 w 26"/>
                <a:gd name="T29" fmla="*/ 57150 h 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" h="36">
                  <a:moveTo>
                    <a:pt x="0" y="36"/>
                  </a:moveTo>
                  <a:lnTo>
                    <a:pt x="3" y="31"/>
                  </a:lnTo>
                  <a:lnTo>
                    <a:pt x="10" y="20"/>
                  </a:lnTo>
                  <a:lnTo>
                    <a:pt x="18" y="8"/>
                  </a:lnTo>
                  <a:lnTo>
                    <a:pt x="26" y="0"/>
                  </a:lnTo>
                  <a:lnTo>
                    <a:pt x="26" y="9"/>
                  </a:lnTo>
                  <a:lnTo>
                    <a:pt x="26" y="18"/>
                  </a:lnTo>
                  <a:lnTo>
                    <a:pt x="25" y="22"/>
                  </a:lnTo>
                  <a:lnTo>
                    <a:pt x="24" y="26"/>
                  </a:lnTo>
                  <a:lnTo>
                    <a:pt x="21" y="29"/>
                  </a:lnTo>
                  <a:lnTo>
                    <a:pt x="17" y="32"/>
                  </a:lnTo>
                  <a:lnTo>
                    <a:pt x="14" y="34"/>
                  </a:lnTo>
                  <a:lnTo>
                    <a:pt x="10" y="35"/>
                  </a:lnTo>
                  <a:lnTo>
                    <a:pt x="4" y="36"/>
                  </a:lnTo>
                  <a:lnTo>
                    <a:pt x="0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47" name="Freeform 514">
              <a:extLst>
                <a:ext uri="{FF2B5EF4-FFF2-40B4-BE49-F238E27FC236}">
                  <a16:creationId xmlns:a16="http://schemas.microsoft.com/office/drawing/2014/main" id="{11DB4A8B-208B-8845-A265-94DD35B1EF94}"/>
                </a:ext>
              </a:extLst>
            </p:cNvPr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9804854" y="2902240"/>
              <a:ext cx="3874" cy="67012"/>
            </a:xfrm>
            <a:custGeom>
              <a:avLst/>
              <a:gdLst>
                <a:gd name="T0" fmla="*/ 0 w 6"/>
                <a:gd name="T1" fmla="*/ 60325 h 37"/>
                <a:gd name="T2" fmla="*/ 0 w 6"/>
                <a:gd name="T3" fmla="*/ 0 h 37"/>
                <a:gd name="T4" fmla="*/ 3175 w 6"/>
                <a:gd name="T5" fmla="*/ 0 h 37"/>
                <a:gd name="T6" fmla="*/ 3175 w 6"/>
                <a:gd name="T7" fmla="*/ 50543 h 37"/>
                <a:gd name="T8" fmla="*/ 0 w 6"/>
                <a:gd name="T9" fmla="*/ 60325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37">
                  <a:moveTo>
                    <a:pt x="0" y="3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31"/>
                  </a:lnTo>
                  <a:lnTo>
                    <a:pt x="0" y="37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48" name="Freeform 515">
              <a:extLst>
                <a:ext uri="{FF2B5EF4-FFF2-40B4-BE49-F238E27FC236}">
                  <a16:creationId xmlns:a16="http://schemas.microsoft.com/office/drawing/2014/main" id="{F709A999-B7BD-8640-9F03-55E8E5C7B09F}"/>
                </a:ext>
              </a:extLst>
            </p:cNvPr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9789359" y="2993940"/>
              <a:ext cx="11621" cy="61722"/>
            </a:xfrm>
            <a:custGeom>
              <a:avLst/>
              <a:gdLst>
                <a:gd name="T0" fmla="*/ 0 w 20"/>
                <a:gd name="T1" fmla="*/ 40057 h 43"/>
                <a:gd name="T2" fmla="*/ 0 w 20"/>
                <a:gd name="T3" fmla="*/ 32304 h 43"/>
                <a:gd name="T4" fmla="*/ 0 w 20"/>
                <a:gd name="T5" fmla="*/ 23259 h 43"/>
                <a:gd name="T6" fmla="*/ 953 w 20"/>
                <a:gd name="T7" fmla="*/ 11629 h 43"/>
                <a:gd name="T8" fmla="*/ 3334 w 20"/>
                <a:gd name="T9" fmla="*/ 0 h 43"/>
                <a:gd name="T10" fmla="*/ 5239 w 20"/>
                <a:gd name="T11" fmla="*/ 9045 h 43"/>
                <a:gd name="T12" fmla="*/ 7620 w 20"/>
                <a:gd name="T13" fmla="*/ 15506 h 43"/>
                <a:gd name="T14" fmla="*/ 8096 w 20"/>
                <a:gd name="T15" fmla="*/ 18090 h 43"/>
                <a:gd name="T16" fmla="*/ 9049 w 20"/>
                <a:gd name="T17" fmla="*/ 23259 h 43"/>
                <a:gd name="T18" fmla="*/ 9049 w 20"/>
                <a:gd name="T19" fmla="*/ 27135 h 43"/>
                <a:gd name="T20" fmla="*/ 9525 w 20"/>
                <a:gd name="T21" fmla="*/ 32304 h 43"/>
                <a:gd name="T22" fmla="*/ 9049 w 20"/>
                <a:gd name="T23" fmla="*/ 34888 h 43"/>
                <a:gd name="T24" fmla="*/ 8573 w 20"/>
                <a:gd name="T25" fmla="*/ 38765 h 43"/>
                <a:gd name="T26" fmla="*/ 7620 w 20"/>
                <a:gd name="T27" fmla="*/ 42641 h 43"/>
                <a:gd name="T28" fmla="*/ 5715 w 20"/>
                <a:gd name="T29" fmla="*/ 46518 h 43"/>
                <a:gd name="T30" fmla="*/ 4286 w 20"/>
                <a:gd name="T31" fmla="*/ 50394 h 43"/>
                <a:gd name="T32" fmla="*/ 2858 w 20"/>
                <a:gd name="T33" fmla="*/ 52979 h 43"/>
                <a:gd name="T34" fmla="*/ 953 w 20"/>
                <a:gd name="T35" fmla="*/ 54271 h 43"/>
                <a:gd name="T36" fmla="*/ 0 w 20"/>
                <a:gd name="T37" fmla="*/ 55563 h 43"/>
                <a:gd name="T38" fmla="*/ 0 w 20"/>
                <a:gd name="T39" fmla="*/ 40057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" h="43">
                  <a:moveTo>
                    <a:pt x="0" y="31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2" y="9"/>
                  </a:lnTo>
                  <a:lnTo>
                    <a:pt x="7" y="0"/>
                  </a:lnTo>
                  <a:lnTo>
                    <a:pt x="11" y="7"/>
                  </a:lnTo>
                  <a:lnTo>
                    <a:pt x="16" y="12"/>
                  </a:lnTo>
                  <a:lnTo>
                    <a:pt x="17" y="14"/>
                  </a:lnTo>
                  <a:lnTo>
                    <a:pt x="19" y="18"/>
                  </a:lnTo>
                  <a:lnTo>
                    <a:pt x="19" y="21"/>
                  </a:lnTo>
                  <a:lnTo>
                    <a:pt x="20" y="25"/>
                  </a:lnTo>
                  <a:lnTo>
                    <a:pt x="19" y="27"/>
                  </a:lnTo>
                  <a:lnTo>
                    <a:pt x="18" y="30"/>
                  </a:lnTo>
                  <a:lnTo>
                    <a:pt x="16" y="33"/>
                  </a:lnTo>
                  <a:lnTo>
                    <a:pt x="12" y="36"/>
                  </a:lnTo>
                  <a:lnTo>
                    <a:pt x="9" y="39"/>
                  </a:lnTo>
                  <a:lnTo>
                    <a:pt x="6" y="41"/>
                  </a:lnTo>
                  <a:lnTo>
                    <a:pt x="2" y="42"/>
                  </a:lnTo>
                  <a:lnTo>
                    <a:pt x="0" y="43"/>
                  </a:lnTo>
                  <a:lnTo>
                    <a:pt x="0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49" name="Freeform 516">
              <a:extLst>
                <a:ext uri="{FF2B5EF4-FFF2-40B4-BE49-F238E27FC236}">
                  <a16:creationId xmlns:a16="http://schemas.microsoft.com/office/drawing/2014/main" id="{6AD69402-4961-C243-8448-C87636C78D06}"/>
                </a:ext>
              </a:extLst>
            </p:cNvPr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9762243" y="3032737"/>
              <a:ext cx="0" cy="65249"/>
            </a:xfrm>
            <a:custGeom>
              <a:avLst/>
              <a:gdLst>
                <a:gd name="T0" fmla="*/ 58738 h 30"/>
                <a:gd name="T1" fmla="*/ 48948 h 30"/>
                <a:gd name="T2" fmla="*/ 35243 h 30"/>
                <a:gd name="T3" fmla="*/ 17621 h 30"/>
                <a:gd name="T4" fmla="*/ 0 h 30"/>
                <a:gd name="T5" fmla="*/ 0 60000 65536"/>
                <a:gd name="T6" fmla="*/ 0 60000 65536"/>
                <a:gd name="T7" fmla="*/ 0 60000 65536"/>
                <a:gd name="T8" fmla="*/ 0 60000 65536"/>
                <a:gd name="T9" fmla="*/ 0 60000 65536"/>
              </a:gdLst>
              <a:ahLst/>
              <a:cxnLst>
                <a:cxn ang="T5">
                  <a:pos x="0" y="T0"/>
                </a:cxn>
                <a:cxn ang="T6">
                  <a:pos x="0" y="T1"/>
                </a:cxn>
                <a:cxn ang="T7">
                  <a:pos x="0" y="T2"/>
                </a:cxn>
                <a:cxn ang="T8">
                  <a:pos x="0" y="T3"/>
                </a:cxn>
                <a:cxn ang="T9">
                  <a:pos x="0" y="T4"/>
                </a:cxn>
              </a:cxnLst>
              <a:rect l="0" t="0" r="r" b="b"/>
              <a:pathLst>
                <a:path h="30">
                  <a:moveTo>
                    <a:pt x="0" y="30"/>
                  </a:moveTo>
                  <a:lnTo>
                    <a:pt x="0" y="25"/>
                  </a:lnTo>
                  <a:lnTo>
                    <a:pt x="0" y="18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50" name="Freeform 517">
              <a:extLst>
                <a:ext uri="{FF2B5EF4-FFF2-40B4-BE49-F238E27FC236}">
                  <a16:creationId xmlns:a16="http://schemas.microsoft.com/office/drawing/2014/main" id="{B8759C78-972F-754D-8681-3B70FFD11A84}"/>
                </a:ext>
              </a:extLst>
            </p:cNvPr>
            <p:cNvSpPr>
              <a:spLocks/>
            </p:cNvSpPr>
            <p:nvPr>
              <p:custDataLst>
                <p:tags r:id="rId162"/>
              </p:custDataLst>
            </p:nvPr>
          </p:nvSpPr>
          <p:spPr bwMode="auto">
            <a:xfrm>
              <a:off x="9762243" y="3032737"/>
              <a:ext cx="9685" cy="65249"/>
            </a:xfrm>
            <a:custGeom>
              <a:avLst/>
              <a:gdLst>
                <a:gd name="T0" fmla="*/ 0 w 20"/>
                <a:gd name="T1" fmla="*/ 0 h 24"/>
                <a:gd name="T2" fmla="*/ 7938 w 20"/>
                <a:gd name="T3" fmla="*/ 0 h 24"/>
                <a:gd name="T4" fmla="*/ 0 w 20"/>
                <a:gd name="T5" fmla="*/ 58738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24">
                  <a:moveTo>
                    <a:pt x="0" y="0"/>
                  </a:moveTo>
                  <a:lnTo>
                    <a:pt x="20" y="0"/>
                  </a:lnTo>
                  <a:lnTo>
                    <a:pt x="0" y="2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51" name="Freeform 518">
              <a:extLst>
                <a:ext uri="{FF2B5EF4-FFF2-40B4-BE49-F238E27FC236}">
                  <a16:creationId xmlns:a16="http://schemas.microsoft.com/office/drawing/2014/main" id="{72DFB3AD-9A2C-C24A-BE0E-841EC56E10BE}"/>
                </a:ext>
              </a:extLst>
            </p:cNvPr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9462027" y="2574235"/>
              <a:ext cx="21305" cy="67012"/>
            </a:xfrm>
            <a:custGeom>
              <a:avLst/>
              <a:gdLst>
                <a:gd name="T0" fmla="*/ 0 w 46"/>
                <a:gd name="T1" fmla="*/ 0 h 19"/>
                <a:gd name="T2" fmla="*/ 3416 w 46"/>
                <a:gd name="T3" fmla="*/ 9525 h 19"/>
                <a:gd name="T4" fmla="*/ 5315 w 46"/>
                <a:gd name="T5" fmla="*/ 15875 h 19"/>
                <a:gd name="T6" fmla="*/ 7213 w 46"/>
                <a:gd name="T7" fmla="*/ 25400 h 19"/>
                <a:gd name="T8" fmla="*/ 8731 w 46"/>
                <a:gd name="T9" fmla="*/ 31750 h 19"/>
                <a:gd name="T10" fmla="*/ 9870 w 46"/>
                <a:gd name="T11" fmla="*/ 38100 h 19"/>
                <a:gd name="T12" fmla="*/ 12147 w 46"/>
                <a:gd name="T13" fmla="*/ 44450 h 19"/>
                <a:gd name="T14" fmla="*/ 14046 w 46"/>
                <a:gd name="T15" fmla="*/ 53975 h 19"/>
                <a:gd name="T16" fmla="*/ 17462 w 46"/>
                <a:gd name="T17" fmla="*/ 60325 h 19"/>
                <a:gd name="T18" fmla="*/ 12527 w 46"/>
                <a:gd name="T19" fmla="*/ 60325 h 19"/>
                <a:gd name="T20" fmla="*/ 9111 w 46"/>
                <a:gd name="T21" fmla="*/ 60325 h 19"/>
                <a:gd name="T22" fmla="*/ 6833 w 46"/>
                <a:gd name="T23" fmla="*/ 57150 h 19"/>
                <a:gd name="T24" fmla="*/ 4935 w 46"/>
                <a:gd name="T25" fmla="*/ 53975 h 19"/>
                <a:gd name="T26" fmla="*/ 3796 w 46"/>
                <a:gd name="T27" fmla="*/ 44450 h 19"/>
                <a:gd name="T28" fmla="*/ 2657 w 46"/>
                <a:gd name="T29" fmla="*/ 34925 h 19"/>
                <a:gd name="T30" fmla="*/ 1518 w 46"/>
                <a:gd name="T31" fmla="*/ 22225 h 19"/>
                <a:gd name="T32" fmla="*/ 0 w 46"/>
                <a:gd name="T33" fmla="*/ 0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6" h="19">
                  <a:moveTo>
                    <a:pt x="0" y="0"/>
                  </a:moveTo>
                  <a:lnTo>
                    <a:pt x="9" y="3"/>
                  </a:lnTo>
                  <a:lnTo>
                    <a:pt x="14" y="5"/>
                  </a:lnTo>
                  <a:lnTo>
                    <a:pt x="19" y="8"/>
                  </a:lnTo>
                  <a:lnTo>
                    <a:pt x="23" y="10"/>
                  </a:lnTo>
                  <a:lnTo>
                    <a:pt x="26" y="12"/>
                  </a:lnTo>
                  <a:lnTo>
                    <a:pt x="32" y="14"/>
                  </a:lnTo>
                  <a:lnTo>
                    <a:pt x="37" y="17"/>
                  </a:lnTo>
                  <a:lnTo>
                    <a:pt x="46" y="19"/>
                  </a:lnTo>
                  <a:lnTo>
                    <a:pt x="33" y="19"/>
                  </a:lnTo>
                  <a:lnTo>
                    <a:pt x="24" y="19"/>
                  </a:lnTo>
                  <a:lnTo>
                    <a:pt x="18" y="18"/>
                  </a:lnTo>
                  <a:lnTo>
                    <a:pt x="13" y="17"/>
                  </a:lnTo>
                  <a:lnTo>
                    <a:pt x="10" y="14"/>
                  </a:lnTo>
                  <a:lnTo>
                    <a:pt x="7" y="11"/>
                  </a:lnTo>
                  <a:lnTo>
                    <a:pt x="4" y="7"/>
                  </a:lnTo>
                  <a:lnTo>
                    <a:pt x="0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52" name="Freeform 519">
              <a:extLst>
                <a:ext uri="{FF2B5EF4-FFF2-40B4-BE49-F238E27FC236}">
                  <a16:creationId xmlns:a16="http://schemas.microsoft.com/office/drawing/2014/main" id="{C372FC0D-5B63-8E46-9230-C9D9252E379E}"/>
                </a:ext>
              </a:extLst>
            </p:cNvPr>
            <p:cNvSpPr>
              <a:spLocks/>
            </p:cNvSpPr>
            <p:nvPr>
              <p:custDataLst>
                <p:tags r:id="rId164"/>
              </p:custDataLst>
            </p:nvPr>
          </p:nvSpPr>
          <p:spPr bwMode="auto">
            <a:xfrm>
              <a:off x="6186759" y="2729420"/>
              <a:ext cx="58106" cy="65249"/>
            </a:xfrm>
            <a:custGeom>
              <a:avLst/>
              <a:gdLst>
                <a:gd name="T0" fmla="*/ 15716 w 100"/>
                <a:gd name="T1" fmla="*/ 0 h 55"/>
                <a:gd name="T2" fmla="*/ 47625 w 100"/>
                <a:gd name="T3" fmla="*/ 12816 h 55"/>
                <a:gd name="T4" fmla="*/ 47625 w 100"/>
                <a:gd name="T5" fmla="*/ 58738 h 55"/>
                <a:gd name="T6" fmla="*/ 6191 w 100"/>
                <a:gd name="T7" fmla="*/ 58738 h 55"/>
                <a:gd name="T8" fmla="*/ 0 w 100"/>
                <a:gd name="T9" fmla="*/ 45922 h 55"/>
                <a:gd name="T10" fmla="*/ 476 w 100"/>
                <a:gd name="T11" fmla="*/ 40583 h 55"/>
                <a:gd name="T12" fmla="*/ 1905 w 100"/>
                <a:gd name="T13" fmla="*/ 34175 h 55"/>
                <a:gd name="T14" fmla="*/ 4763 w 100"/>
                <a:gd name="T15" fmla="*/ 26699 h 55"/>
                <a:gd name="T16" fmla="*/ 7620 w 100"/>
                <a:gd name="T17" fmla="*/ 19223 h 55"/>
                <a:gd name="T18" fmla="*/ 12859 w 100"/>
                <a:gd name="T19" fmla="*/ 5340 h 55"/>
                <a:gd name="T20" fmla="*/ 15716 w 100"/>
                <a:gd name="T21" fmla="*/ 0 h 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" h="55">
                  <a:moveTo>
                    <a:pt x="33" y="0"/>
                  </a:moveTo>
                  <a:lnTo>
                    <a:pt x="100" y="12"/>
                  </a:lnTo>
                  <a:lnTo>
                    <a:pt x="100" y="55"/>
                  </a:lnTo>
                  <a:lnTo>
                    <a:pt x="13" y="55"/>
                  </a:lnTo>
                  <a:lnTo>
                    <a:pt x="0" y="43"/>
                  </a:lnTo>
                  <a:lnTo>
                    <a:pt x="1" y="38"/>
                  </a:lnTo>
                  <a:lnTo>
                    <a:pt x="4" y="32"/>
                  </a:lnTo>
                  <a:lnTo>
                    <a:pt x="10" y="25"/>
                  </a:lnTo>
                  <a:lnTo>
                    <a:pt x="16" y="18"/>
                  </a:lnTo>
                  <a:lnTo>
                    <a:pt x="27" y="5"/>
                  </a:lnTo>
                  <a:lnTo>
                    <a:pt x="3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53" name="Freeform 520">
              <a:extLst>
                <a:ext uri="{FF2B5EF4-FFF2-40B4-BE49-F238E27FC236}">
                  <a16:creationId xmlns:a16="http://schemas.microsoft.com/office/drawing/2014/main" id="{BDDF0949-2708-7344-B93D-CB074C4814C9}"/>
                </a:ext>
              </a:extLst>
            </p:cNvPr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6734897" y="2276208"/>
              <a:ext cx="52295" cy="65248"/>
            </a:xfrm>
            <a:custGeom>
              <a:avLst/>
              <a:gdLst>
                <a:gd name="T0" fmla="*/ 22946 w 99"/>
                <a:gd name="T1" fmla="*/ 2303 h 51"/>
                <a:gd name="T2" fmla="*/ 25111 w 99"/>
                <a:gd name="T3" fmla="*/ 1152 h 51"/>
                <a:gd name="T4" fmla="*/ 26843 w 99"/>
                <a:gd name="T5" fmla="*/ 0 h 51"/>
                <a:gd name="T6" fmla="*/ 28142 w 99"/>
                <a:gd name="T7" fmla="*/ 0 h 51"/>
                <a:gd name="T8" fmla="*/ 29874 w 99"/>
                <a:gd name="T9" fmla="*/ 1152 h 51"/>
                <a:gd name="T10" fmla="*/ 32038 w 99"/>
                <a:gd name="T11" fmla="*/ 5759 h 51"/>
                <a:gd name="T12" fmla="*/ 34203 w 99"/>
                <a:gd name="T13" fmla="*/ 12669 h 51"/>
                <a:gd name="T14" fmla="*/ 35935 w 99"/>
                <a:gd name="T15" fmla="*/ 20731 h 51"/>
                <a:gd name="T16" fmla="*/ 37667 w 99"/>
                <a:gd name="T17" fmla="*/ 28793 h 51"/>
                <a:gd name="T18" fmla="*/ 39398 w 99"/>
                <a:gd name="T19" fmla="*/ 32248 h 51"/>
                <a:gd name="T20" fmla="*/ 40264 w 99"/>
                <a:gd name="T21" fmla="*/ 34551 h 51"/>
                <a:gd name="T22" fmla="*/ 41563 w 99"/>
                <a:gd name="T23" fmla="*/ 36855 h 51"/>
                <a:gd name="T24" fmla="*/ 42862 w 99"/>
                <a:gd name="T25" fmla="*/ 39158 h 51"/>
                <a:gd name="T26" fmla="*/ 42862 w 99"/>
                <a:gd name="T27" fmla="*/ 42613 h 51"/>
                <a:gd name="T28" fmla="*/ 41996 w 99"/>
                <a:gd name="T29" fmla="*/ 46068 h 51"/>
                <a:gd name="T30" fmla="*/ 41130 w 99"/>
                <a:gd name="T31" fmla="*/ 49523 h 51"/>
                <a:gd name="T32" fmla="*/ 39398 w 99"/>
                <a:gd name="T33" fmla="*/ 51827 h 51"/>
                <a:gd name="T34" fmla="*/ 37234 w 99"/>
                <a:gd name="T35" fmla="*/ 54130 h 51"/>
                <a:gd name="T36" fmla="*/ 35069 w 99"/>
                <a:gd name="T37" fmla="*/ 55282 h 51"/>
                <a:gd name="T38" fmla="*/ 32038 w 99"/>
                <a:gd name="T39" fmla="*/ 57585 h 51"/>
                <a:gd name="T40" fmla="*/ 29441 w 99"/>
                <a:gd name="T41" fmla="*/ 57585 h 51"/>
                <a:gd name="T42" fmla="*/ 22513 w 99"/>
                <a:gd name="T43" fmla="*/ 58737 h 51"/>
                <a:gd name="T44" fmla="*/ 15586 w 99"/>
                <a:gd name="T45" fmla="*/ 56434 h 51"/>
                <a:gd name="T46" fmla="*/ 11690 w 99"/>
                <a:gd name="T47" fmla="*/ 55282 h 51"/>
                <a:gd name="T48" fmla="*/ 7793 w 99"/>
                <a:gd name="T49" fmla="*/ 51827 h 51"/>
                <a:gd name="T50" fmla="*/ 3897 w 99"/>
                <a:gd name="T51" fmla="*/ 49523 h 51"/>
                <a:gd name="T52" fmla="*/ 433 w 99"/>
                <a:gd name="T53" fmla="*/ 46068 h 51"/>
                <a:gd name="T54" fmla="*/ 0 w 99"/>
                <a:gd name="T55" fmla="*/ 44917 h 51"/>
                <a:gd name="T56" fmla="*/ 433 w 99"/>
                <a:gd name="T57" fmla="*/ 42613 h 51"/>
                <a:gd name="T58" fmla="*/ 1299 w 99"/>
                <a:gd name="T59" fmla="*/ 40310 h 51"/>
                <a:gd name="T60" fmla="*/ 2598 w 99"/>
                <a:gd name="T61" fmla="*/ 38006 h 51"/>
                <a:gd name="T62" fmla="*/ 6061 w 99"/>
                <a:gd name="T63" fmla="*/ 33399 h 51"/>
                <a:gd name="T64" fmla="*/ 10824 w 99"/>
                <a:gd name="T65" fmla="*/ 27641 h 51"/>
                <a:gd name="T66" fmla="*/ 15153 w 99"/>
                <a:gd name="T67" fmla="*/ 21882 h 51"/>
                <a:gd name="T68" fmla="*/ 19483 w 99"/>
                <a:gd name="T69" fmla="*/ 13820 h 51"/>
                <a:gd name="T70" fmla="*/ 20782 w 99"/>
                <a:gd name="T71" fmla="*/ 11517 h 51"/>
                <a:gd name="T72" fmla="*/ 22080 w 99"/>
                <a:gd name="T73" fmla="*/ 8062 h 51"/>
                <a:gd name="T74" fmla="*/ 22513 w 99"/>
                <a:gd name="T75" fmla="*/ 5759 h 51"/>
                <a:gd name="T76" fmla="*/ 22946 w 99"/>
                <a:gd name="T77" fmla="*/ 2303 h 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9" h="51">
                  <a:moveTo>
                    <a:pt x="53" y="2"/>
                  </a:moveTo>
                  <a:lnTo>
                    <a:pt x="58" y="1"/>
                  </a:lnTo>
                  <a:lnTo>
                    <a:pt x="62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79" y="11"/>
                  </a:lnTo>
                  <a:lnTo>
                    <a:pt x="83" y="18"/>
                  </a:lnTo>
                  <a:lnTo>
                    <a:pt x="87" y="25"/>
                  </a:lnTo>
                  <a:lnTo>
                    <a:pt x="91" y="28"/>
                  </a:lnTo>
                  <a:lnTo>
                    <a:pt x="93" y="30"/>
                  </a:lnTo>
                  <a:lnTo>
                    <a:pt x="96" y="32"/>
                  </a:lnTo>
                  <a:lnTo>
                    <a:pt x="99" y="34"/>
                  </a:lnTo>
                  <a:lnTo>
                    <a:pt x="99" y="37"/>
                  </a:lnTo>
                  <a:lnTo>
                    <a:pt x="97" y="40"/>
                  </a:lnTo>
                  <a:lnTo>
                    <a:pt x="95" y="43"/>
                  </a:lnTo>
                  <a:lnTo>
                    <a:pt x="91" y="45"/>
                  </a:lnTo>
                  <a:lnTo>
                    <a:pt x="86" y="47"/>
                  </a:lnTo>
                  <a:lnTo>
                    <a:pt x="81" y="48"/>
                  </a:lnTo>
                  <a:lnTo>
                    <a:pt x="74" y="50"/>
                  </a:lnTo>
                  <a:lnTo>
                    <a:pt x="68" y="50"/>
                  </a:lnTo>
                  <a:lnTo>
                    <a:pt x="52" y="51"/>
                  </a:lnTo>
                  <a:lnTo>
                    <a:pt x="36" y="49"/>
                  </a:lnTo>
                  <a:lnTo>
                    <a:pt x="27" y="48"/>
                  </a:lnTo>
                  <a:lnTo>
                    <a:pt x="18" y="45"/>
                  </a:lnTo>
                  <a:lnTo>
                    <a:pt x="9" y="43"/>
                  </a:lnTo>
                  <a:lnTo>
                    <a:pt x="1" y="40"/>
                  </a:lnTo>
                  <a:lnTo>
                    <a:pt x="0" y="39"/>
                  </a:lnTo>
                  <a:lnTo>
                    <a:pt x="1" y="37"/>
                  </a:lnTo>
                  <a:lnTo>
                    <a:pt x="3" y="35"/>
                  </a:lnTo>
                  <a:lnTo>
                    <a:pt x="6" y="33"/>
                  </a:lnTo>
                  <a:lnTo>
                    <a:pt x="14" y="29"/>
                  </a:lnTo>
                  <a:lnTo>
                    <a:pt x="25" y="24"/>
                  </a:lnTo>
                  <a:lnTo>
                    <a:pt x="35" y="19"/>
                  </a:lnTo>
                  <a:lnTo>
                    <a:pt x="45" y="12"/>
                  </a:lnTo>
                  <a:lnTo>
                    <a:pt x="48" y="10"/>
                  </a:lnTo>
                  <a:lnTo>
                    <a:pt x="51" y="7"/>
                  </a:lnTo>
                  <a:lnTo>
                    <a:pt x="52" y="5"/>
                  </a:lnTo>
                  <a:lnTo>
                    <a:pt x="53" y="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54" name="Freeform 521">
              <a:extLst>
                <a:ext uri="{FF2B5EF4-FFF2-40B4-BE49-F238E27FC236}">
                  <a16:creationId xmlns:a16="http://schemas.microsoft.com/office/drawing/2014/main" id="{435E1A9D-91EE-1046-9833-0BB4D30F586D}"/>
                </a:ext>
              </a:extLst>
            </p:cNvPr>
            <p:cNvSpPr>
              <a:spLocks/>
            </p:cNvSpPr>
            <p:nvPr>
              <p:custDataLst>
                <p:tags r:id="rId166"/>
              </p:custDataLst>
            </p:nvPr>
          </p:nvSpPr>
          <p:spPr bwMode="auto">
            <a:xfrm>
              <a:off x="6777508" y="2068118"/>
              <a:ext cx="278910" cy="181637"/>
            </a:xfrm>
            <a:custGeom>
              <a:avLst/>
              <a:gdLst>
                <a:gd name="T0" fmla="*/ 137160 w 525"/>
                <a:gd name="T1" fmla="*/ 14196 h 311"/>
                <a:gd name="T2" fmla="*/ 148917 w 525"/>
                <a:gd name="T3" fmla="*/ 11041 h 311"/>
                <a:gd name="T4" fmla="*/ 167640 w 525"/>
                <a:gd name="T5" fmla="*/ 10515 h 311"/>
                <a:gd name="T6" fmla="*/ 177655 w 525"/>
                <a:gd name="T7" fmla="*/ 8938 h 311"/>
                <a:gd name="T8" fmla="*/ 185928 w 525"/>
                <a:gd name="T9" fmla="*/ 3680 h 311"/>
                <a:gd name="T10" fmla="*/ 223810 w 525"/>
                <a:gd name="T11" fmla="*/ 3155 h 311"/>
                <a:gd name="T12" fmla="*/ 228600 w 525"/>
                <a:gd name="T13" fmla="*/ 9989 h 311"/>
                <a:gd name="T14" fmla="*/ 203781 w 525"/>
                <a:gd name="T15" fmla="*/ 24711 h 311"/>
                <a:gd name="T16" fmla="*/ 170688 w 525"/>
                <a:gd name="T17" fmla="*/ 38381 h 311"/>
                <a:gd name="T18" fmla="*/ 155013 w 525"/>
                <a:gd name="T19" fmla="*/ 42061 h 311"/>
                <a:gd name="T20" fmla="*/ 139773 w 525"/>
                <a:gd name="T21" fmla="*/ 43638 h 311"/>
                <a:gd name="T22" fmla="*/ 121485 w 525"/>
                <a:gd name="T23" fmla="*/ 53102 h 311"/>
                <a:gd name="T24" fmla="*/ 106245 w 525"/>
                <a:gd name="T25" fmla="*/ 63617 h 311"/>
                <a:gd name="T26" fmla="*/ 94923 w 525"/>
                <a:gd name="T27" fmla="*/ 67823 h 311"/>
                <a:gd name="T28" fmla="*/ 81425 w 525"/>
                <a:gd name="T29" fmla="*/ 64669 h 311"/>
                <a:gd name="T30" fmla="*/ 77506 w 525"/>
                <a:gd name="T31" fmla="*/ 72029 h 311"/>
                <a:gd name="T32" fmla="*/ 76200 w 525"/>
                <a:gd name="T33" fmla="*/ 76235 h 311"/>
                <a:gd name="T34" fmla="*/ 80554 w 525"/>
                <a:gd name="T35" fmla="*/ 77813 h 311"/>
                <a:gd name="T36" fmla="*/ 80119 w 525"/>
                <a:gd name="T37" fmla="*/ 82545 h 311"/>
                <a:gd name="T38" fmla="*/ 76635 w 525"/>
                <a:gd name="T39" fmla="*/ 87802 h 311"/>
                <a:gd name="T40" fmla="*/ 78377 w 525"/>
                <a:gd name="T41" fmla="*/ 94111 h 311"/>
                <a:gd name="T42" fmla="*/ 70539 w 525"/>
                <a:gd name="T43" fmla="*/ 101998 h 311"/>
                <a:gd name="T44" fmla="*/ 62702 w 525"/>
                <a:gd name="T45" fmla="*/ 107255 h 311"/>
                <a:gd name="T46" fmla="*/ 61395 w 525"/>
                <a:gd name="T47" fmla="*/ 111987 h 311"/>
                <a:gd name="T48" fmla="*/ 62702 w 525"/>
                <a:gd name="T49" fmla="*/ 119874 h 311"/>
                <a:gd name="T50" fmla="*/ 70975 w 525"/>
                <a:gd name="T51" fmla="*/ 129863 h 311"/>
                <a:gd name="T52" fmla="*/ 83167 w 525"/>
                <a:gd name="T53" fmla="*/ 140378 h 311"/>
                <a:gd name="T54" fmla="*/ 111470 w 525"/>
                <a:gd name="T55" fmla="*/ 157729 h 311"/>
                <a:gd name="T56" fmla="*/ 105809 w 525"/>
                <a:gd name="T57" fmla="*/ 163512 h 311"/>
                <a:gd name="T58" fmla="*/ 82296 w 525"/>
                <a:gd name="T59" fmla="*/ 162460 h 311"/>
                <a:gd name="T60" fmla="*/ 63137 w 525"/>
                <a:gd name="T61" fmla="*/ 161935 h 311"/>
                <a:gd name="T62" fmla="*/ 56170 w 525"/>
                <a:gd name="T63" fmla="*/ 159832 h 311"/>
                <a:gd name="T64" fmla="*/ 53558 w 525"/>
                <a:gd name="T65" fmla="*/ 156677 h 311"/>
                <a:gd name="T66" fmla="*/ 52251 w 525"/>
                <a:gd name="T67" fmla="*/ 148265 h 311"/>
                <a:gd name="T68" fmla="*/ 50510 w 525"/>
                <a:gd name="T69" fmla="*/ 146162 h 311"/>
                <a:gd name="T70" fmla="*/ 41366 w 525"/>
                <a:gd name="T71" fmla="*/ 145636 h 311"/>
                <a:gd name="T72" fmla="*/ 34834 w 525"/>
                <a:gd name="T73" fmla="*/ 155626 h 311"/>
                <a:gd name="T74" fmla="*/ 19159 w 525"/>
                <a:gd name="T75" fmla="*/ 148265 h 311"/>
                <a:gd name="T76" fmla="*/ 0 w 525"/>
                <a:gd name="T77" fmla="*/ 129337 h 311"/>
                <a:gd name="T78" fmla="*/ 7838 w 525"/>
                <a:gd name="T79" fmla="*/ 125657 h 311"/>
                <a:gd name="T80" fmla="*/ 14805 w 525"/>
                <a:gd name="T81" fmla="*/ 116719 h 311"/>
                <a:gd name="T82" fmla="*/ 12192 w 525"/>
                <a:gd name="T83" fmla="*/ 111987 h 311"/>
                <a:gd name="T84" fmla="*/ 14805 w 525"/>
                <a:gd name="T85" fmla="*/ 105152 h 311"/>
                <a:gd name="T86" fmla="*/ 17417 w 525"/>
                <a:gd name="T87" fmla="*/ 98843 h 311"/>
                <a:gd name="T88" fmla="*/ 14805 w 525"/>
                <a:gd name="T89" fmla="*/ 94111 h 311"/>
                <a:gd name="T90" fmla="*/ 58347 w 525"/>
                <a:gd name="T91" fmla="*/ 94111 h 311"/>
                <a:gd name="T92" fmla="*/ 57041 w 525"/>
                <a:gd name="T93" fmla="*/ 93060 h 311"/>
                <a:gd name="T94" fmla="*/ 39189 w 525"/>
                <a:gd name="T95" fmla="*/ 87277 h 311"/>
                <a:gd name="T96" fmla="*/ 23513 w 525"/>
                <a:gd name="T97" fmla="*/ 77813 h 311"/>
                <a:gd name="T98" fmla="*/ 36576 w 525"/>
                <a:gd name="T99" fmla="*/ 70452 h 311"/>
                <a:gd name="T100" fmla="*/ 52251 w 525"/>
                <a:gd name="T101" fmla="*/ 58360 h 311"/>
                <a:gd name="T102" fmla="*/ 48333 w 525"/>
                <a:gd name="T103" fmla="*/ 54153 h 311"/>
                <a:gd name="T104" fmla="*/ 43543 w 525"/>
                <a:gd name="T105" fmla="*/ 42061 h 311"/>
                <a:gd name="T106" fmla="*/ 55299 w 525"/>
                <a:gd name="T107" fmla="*/ 39958 h 311"/>
                <a:gd name="T108" fmla="*/ 80119 w 525"/>
                <a:gd name="T109" fmla="*/ 30494 h 311"/>
                <a:gd name="T110" fmla="*/ 110599 w 525"/>
                <a:gd name="T111" fmla="*/ 18402 h 3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25" h="311">
                  <a:moveTo>
                    <a:pt x="273" y="31"/>
                  </a:moveTo>
                  <a:lnTo>
                    <a:pt x="307" y="31"/>
                  </a:lnTo>
                  <a:lnTo>
                    <a:pt x="315" y="27"/>
                  </a:lnTo>
                  <a:lnTo>
                    <a:pt x="324" y="24"/>
                  </a:lnTo>
                  <a:lnTo>
                    <a:pt x="333" y="22"/>
                  </a:lnTo>
                  <a:lnTo>
                    <a:pt x="342" y="21"/>
                  </a:lnTo>
                  <a:lnTo>
                    <a:pt x="359" y="20"/>
                  </a:lnTo>
                  <a:lnTo>
                    <a:pt x="377" y="20"/>
                  </a:lnTo>
                  <a:lnTo>
                    <a:pt x="385" y="20"/>
                  </a:lnTo>
                  <a:lnTo>
                    <a:pt x="393" y="20"/>
                  </a:lnTo>
                  <a:lnTo>
                    <a:pt x="401" y="19"/>
                  </a:lnTo>
                  <a:lnTo>
                    <a:pt x="408" y="17"/>
                  </a:lnTo>
                  <a:lnTo>
                    <a:pt x="415" y="15"/>
                  </a:lnTo>
                  <a:lnTo>
                    <a:pt x="421" y="11"/>
                  </a:lnTo>
                  <a:lnTo>
                    <a:pt x="427" y="7"/>
                  </a:lnTo>
                  <a:lnTo>
                    <a:pt x="433" y="0"/>
                  </a:lnTo>
                  <a:lnTo>
                    <a:pt x="512" y="0"/>
                  </a:lnTo>
                  <a:lnTo>
                    <a:pt x="514" y="6"/>
                  </a:lnTo>
                  <a:lnTo>
                    <a:pt x="519" y="12"/>
                  </a:lnTo>
                  <a:lnTo>
                    <a:pt x="523" y="17"/>
                  </a:lnTo>
                  <a:lnTo>
                    <a:pt x="525" y="19"/>
                  </a:lnTo>
                  <a:lnTo>
                    <a:pt x="511" y="26"/>
                  </a:lnTo>
                  <a:lnTo>
                    <a:pt x="491" y="36"/>
                  </a:lnTo>
                  <a:lnTo>
                    <a:pt x="468" y="47"/>
                  </a:lnTo>
                  <a:lnTo>
                    <a:pt x="443" y="57"/>
                  </a:lnTo>
                  <a:lnTo>
                    <a:pt x="418" y="66"/>
                  </a:lnTo>
                  <a:lnTo>
                    <a:pt x="392" y="73"/>
                  </a:lnTo>
                  <a:lnTo>
                    <a:pt x="379" y="76"/>
                  </a:lnTo>
                  <a:lnTo>
                    <a:pt x="368" y="78"/>
                  </a:lnTo>
                  <a:lnTo>
                    <a:pt x="356" y="80"/>
                  </a:lnTo>
                  <a:lnTo>
                    <a:pt x="346" y="80"/>
                  </a:lnTo>
                  <a:lnTo>
                    <a:pt x="333" y="81"/>
                  </a:lnTo>
                  <a:lnTo>
                    <a:pt x="321" y="83"/>
                  </a:lnTo>
                  <a:lnTo>
                    <a:pt x="309" y="86"/>
                  </a:lnTo>
                  <a:lnTo>
                    <a:pt x="299" y="90"/>
                  </a:lnTo>
                  <a:lnTo>
                    <a:pt x="279" y="101"/>
                  </a:lnTo>
                  <a:lnTo>
                    <a:pt x="262" y="111"/>
                  </a:lnTo>
                  <a:lnTo>
                    <a:pt x="253" y="116"/>
                  </a:lnTo>
                  <a:lnTo>
                    <a:pt x="244" y="121"/>
                  </a:lnTo>
                  <a:lnTo>
                    <a:pt x="235" y="124"/>
                  </a:lnTo>
                  <a:lnTo>
                    <a:pt x="226" y="127"/>
                  </a:lnTo>
                  <a:lnTo>
                    <a:pt x="218" y="129"/>
                  </a:lnTo>
                  <a:lnTo>
                    <a:pt x="208" y="129"/>
                  </a:lnTo>
                  <a:lnTo>
                    <a:pt x="198" y="127"/>
                  </a:lnTo>
                  <a:lnTo>
                    <a:pt x="187" y="123"/>
                  </a:lnTo>
                  <a:lnTo>
                    <a:pt x="186" y="128"/>
                  </a:lnTo>
                  <a:lnTo>
                    <a:pt x="183" y="133"/>
                  </a:lnTo>
                  <a:lnTo>
                    <a:pt x="178" y="137"/>
                  </a:lnTo>
                  <a:lnTo>
                    <a:pt x="174" y="142"/>
                  </a:lnTo>
                  <a:lnTo>
                    <a:pt x="174" y="144"/>
                  </a:lnTo>
                  <a:lnTo>
                    <a:pt x="175" y="145"/>
                  </a:lnTo>
                  <a:lnTo>
                    <a:pt x="177" y="146"/>
                  </a:lnTo>
                  <a:lnTo>
                    <a:pt x="180" y="147"/>
                  </a:lnTo>
                  <a:lnTo>
                    <a:pt x="185" y="148"/>
                  </a:lnTo>
                  <a:lnTo>
                    <a:pt x="187" y="148"/>
                  </a:lnTo>
                  <a:lnTo>
                    <a:pt x="186" y="152"/>
                  </a:lnTo>
                  <a:lnTo>
                    <a:pt x="184" y="157"/>
                  </a:lnTo>
                  <a:lnTo>
                    <a:pt x="181" y="160"/>
                  </a:lnTo>
                  <a:lnTo>
                    <a:pt x="178" y="164"/>
                  </a:lnTo>
                  <a:lnTo>
                    <a:pt x="176" y="167"/>
                  </a:lnTo>
                  <a:lnTo>
                    <a:pt x="175" y="171"/>
                  </a:lnTo>
                  <a:lnTo>
                    <a:pt x="176" y="175"/>
                  </a:lnTo>
                  <a:lnTo>
                    <a:pt x="180" y="179"/>
                  </a:lnTo>
                  <a:lnTo>
                    <a:pt x="175" y="185"/>
                  </a:lnTo>
                  <a:lnTo>
                    <a:pt x="168" y="190"/>
                  </a:lnTo>
                  <a:lnTo>
                    <a:pt x="162" y="194"/>
                  </a:lnTo>
                  <a:lnTo>
                    <a:pt x="155" y="197"/>
                  </a:lnTo>
                  <a:lnTo>
                    <a:pt x="150" y="201"/>
                  </a:lnTo>
                  <a:lnTo>
                    <a:pt x="144" y="204"/>
                  </a:lnTo>
                  <a:lnTo>
                    <a:pt x="143" y="207"/>
                  </a:lnTo>
                  <a:lnTo>
                    <a:pt x="141" y="209"/>
                  </a:lnTo>
                  <a:lnTo>
                    <a:pt x="141" y="213"/>
                  </a:lnTo>
                  <a:lnTo>
                    <a:pt x="140" y="216"/>
                  </a:lnTo>
                  <a:lnTo>
                    <a:pt x="141" y="222"/>
                  </a:lnTo>
                  <a:lnTo>
                    <a:pt x="144" y="228"/>
                  </a:lnTo>
                  <a:lnTo>
                    <a:pt x="149" y="234"/>
                  </a:lnTo>
                  <a:lnTo>
                    <a:pt x="155" y="241"/>
                  </a:lnTo>
                  <a:lnTo>
                    <a:pt x="163" y="247"/>
                  </a:lnTo>
                  <a:lnTo>
                    <a:pt x="172" y="254"/>
                  </a:lnTo>
                  <a:lnTo>
                    <a:pt x="181" y="260"/>
                  </a:lnTo>
                  <a:lnTo>
                    <a:pt x="191" y="267"/>
                  </a:lnTo>
                  <a:lnTo>
                    <a:pt x="213" y="279"/>
                  </a:lnTo>
                  <a:lnTo>
                    <a:pt x="235" y="290"/>
                  </a:lnTo>
                  <a:lnTo>
                    <a:pt x="256" y="300"/>
                  </a:lnTo>
                  <a:lnTo>
                    <a:pt x="273" y="308"/>
                  </a:lnTo>
                  <a:lnTo>
                    <a:pt x="258" y="310"/>
                  </a:lnTo>
                  <a:lnTo>
                    <a:pt x="243" y="311"/>
                  </a:lnTo>
                  <a:lnTo>
                    <a:pt x="229" y="311"/>
                  </a:lnTo>
                  <a:lnTo>
                    <a:pt x="214" y="310"/>
                  </a:lnTo>
                  <a:lnTo>
                    <a:pt x="189" y="309"/>
                  </a:lnTo>
                  <a:lnTo>
                    <a:pt x="167" y="308"/>
                  </a:lnTo>
                  <a:lnTo>
                    <a:pt x="155" y="308"/>
                  </a:lnTo>
                  <a:lnTo>
                    <a:pt x="145" y="308"/>
                  </a:lnTo>
                  <a:lnTo>
                    <a:pt x="138" y="307"/>
                  </a:lnTo>
                  <a:lnTo>
                    <a:pt x="131" y="305"/>
                  </a:lnTo>
                  <a:lnTo>
                    <a:pt x="129" y="304"/>
                  </a:lnTo>
                  <a:lnTo>
                    <a:pt x="127" y="302"/>
                  </a:lnTo>
                  <a:lnTo>
                    <a:pt x="124" y="300"/>
                  </a:lnTo>
                  <a:lnTo>
                    <a:pt x="123" y="298"/>
                  </a:lnTo>
                  <a:lnTo>
                    <a:pt x="121" y="292"/>
                  </a:lnTo>
                  <a:lnTo>
                    <a:pt x="120" y="284"/>
                  </a:lnTo>
                  <a:lnTo>
                    <a:pt x="120" y="282"/>
                  </a:lnTo>
                  <a:lnTo>
                    <a:pt x="119" y="280"/>
                  </a:lnTo>
                  <a:lnTo>
                    <a:pt x="118" y="279"/>
                  </a:lnTo>
                  <a:lnTo>
                    <a:pt x="116" y="278"/>
                  </a:lnTo>
                  <a:lnTo>
                    <a:pt x="111" y="277"/>
                  </a:lnTo>
                  <a:lnTo>
                    <a:pt x="106" y="276"/>
                  </a:lnTo>
                  <a:lnTo>
                    <a:pt x="95" y="277"/>
                  </a:lnTo>
                  <a:lnTo>
                    <a:pt x="87" y="278"/>
                  </a:lnTo>
                  <a:lnTo>
                    <a:pt x="84" y="287"/>
                  </a:lnTo>
                  <a:lnTo>
                    <a:pt x="80" y="296"/>
                  </a:lnTo>
                  <a:lnTo>
                    <a:pt x="66" y="291"/>
                  </a:lnTo>
                  <a:lnTo>
                    <a:pt x="55" y="287"/>
                  </a:lnTo>
                  <a:lnTo>
                    <a:pt x="44" y="282"/>
                  </a:lnTo>
                  <a:lnTo>
                    <a:pt x="35" y="276"/>
                  </a:lnTo>
                  <a:lnTo>
                    <a:pt x="19" y="263"/>
                  </a:lnTo>
                  <a:lnTo>
                    <a:pt x="0" y="246"/>
                  </a:lnTo>
                  <a:lnTo>
                    <a:pt x="8" y="244"/>
                  </a:lnTo>
                  <a:lnTo>
                    <a:pt x="13" y="242"/>
                  </a:lnTo>
                  <a:lnTo>
                    <a:pt x="18" y="239"/>
                  </a:lnTo>
                  <a:lnTo>
                    <a:pt x="22" y="237"/>
                  </a:lnTo>
                  <a:lnTo>
                    <a:pt x="29" y="230"/>
                  </a:lnTo>
                  <a:lnTo>
                    <a:pt x="34" y="222"/>
                  </a:lnTo>
                  <a:lnTo>
                    <a:pt x="31" y="219"/>
                  </a:lnTo>
                  <a:lnTo>
                    <a:pt x="29" y="216"/>
                  </a:lnTo>
                  <a:lnTo>
                    <a:pt x="28" y="213"/>
                  </a:lnTo>
                  <a:lnTo>
                    <a:pt x="28" y="211"/>
                  </a:lnTo>
                  <a:lnTo>
                    <a:pt x="30" y="205"/>
                  </a:lnTo>
                  <a:lnTo>
                    <a:pt x="34" y="200"/>
                  </a:lnTo>
                  <a:lnTo>
                    <a:pt x="38" y="196"/>
                  </a:lnTo>
                  <a:lnTo>
                    <a:pt x="40" y="191"/>
                  </a:lnTo>
                  <a:lnTo>
                    <a:pt x="40" y="188"/>
                  </a:lnTo>
                  <a:lnTo>
                    <a:pt x="39" y="185"/>
                  </a:lnTo>
                  <a:lnTo>
                    <a:pt x="37" y="182"/>
                  </a:lnTo>
                  <a:lnTo>
                    <a:pt x="34" y="179"/>
                  </a:lnTo>
                  <a:lnTo>
                    <a:pt x="73" y="179"/>
                  </a:lnTo>
                  <a:lnTo>
                    <a:pt x="106" y="179"/>
                  </a:lnTo>
                  <a:lnTo>
                    <a:pt x="134" y="179"/>
                  </a:lnTo>
                  <a:lnTo>
                    <a:pt x="167" y="179"/>
                  </a:lnTo>
                  <a:lnTo>
                    <a:pt x="147" y="178"/>
                  </a:lnTo>
                  <a:lnTo>
                    <a:pt x="131" y="177"/>
                  </a:lnTo>
                  <a:lnTo>
                    <a:pt x="117" y="174"/>
                  </a:lnTo>
                  <a:lnTo>
                    <a:pt x="102" y="171"/>
                  </a:lnTo>
                  <a:lnTo>
                    <a:pt x="90" y="166"/>
                  </a:lnTo>
                  <a:lnTo>
                    <a:pt x="78" y="161"/>
                  </a:lnTo>
                  <a:lnTo>
                    <a:pt x="66" y="155"/>
                  </a:lnTo>
                  <a:lnTo>
                    <a:pt x="54" y="148"/>
                  </a:lnTo>
                  <a:lnTo>
                    <a:pt x="65" y="143"/>
                  </a:lnTo>
                  <a:lnTo>
                    <a:pt x="75" y="139"/>
                  </a:lnTo>
                  <a:lnTo>
                    <a:pt x="84" y="134"/>
                  </a:lnTo>
                  <a:lnTo>
                    <a:pt x="91" y="130"/>
                  </a:lnTo>
                  <a:lnTo>
                    <a:pt x="106" y="120"/>
                  </a:lnTo>
                  <a:lnTo>
                    <a:pt x="120" y="111"/>
                  </a:lnTo>
                  <a:lnTo>
                    <a:pt x="118" y="110"/>
                  </a:lnTo>
                  <a:lnTo>
                    <a:pt x="115" y="108"/>
                  </a:lnTo>
                  <a:lnTo>
                    <a:pt x="111" y="103"/>
                  </a:lnTo>
                  <a:lnTo>
                    <a:pt x="108" y="99"/>
                  </a:lnTo>
                  <a:lnTo>
                    <a:pt x="102" y="87"/>
                  </a:lnTo>
                  <a:lnTo>
                    <a:pt x="100" y="80"/>
                  </a:lnTo>
                  <a:lnTo>
                    <a:pt x="108" y="80"/>
                  </a:lnTo>
                  <a:lnTo>
                    <a:pt x="117" y="78"/>
                  </a:lnTo>
                  <a:lnTo>
                    <a:pt x="127" y="76"/>
                  </a:lnTo>
                  <a:lnTo>
                    <a:pt x="138" y="73"/>
                  </a:lnTo>
                  <a:lnTo>
                    <a:pt x="161" y="66"/>
                  </a:lnTo>
                  <a:lnTo>
                    <a:pt x="184" y="58"/>
                  </a:lnTo>
                  <a:lnTo>
                    <a:pt x="209" y="50"/>
                  </a:lnTo>
                  <a:lnTo>
                    <a:pt x="232" y="41"/>
                  </a:lnTo>
                  <a:lnTo>
                    <a:pt x="254" y="35"/>
                  </a:lnTo>
                  <a:lnTo>
                    <a:pt x="273" y="31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55" name="Freeform 522">
              <a:extLst>
                <a:ext uri="{FF2B5EF4-FFF2-40B4-BE49-F238E27FC236}">
                  <a16:creationId xmlns:a16="http://schemas.microsoft.com/office/drawing/2014/main" id="{DB55F744-127C-F544-92BC-72CF5F2595F9}"/>
                </a:ext>
              </a:extLst>
            </p:cNvPr>
            <p:cNvSpPr>
              <a:spLocks/>
            </p:cNvSpPr>
            <p:nvPr>
              <p:custDataLst>
                <p:tags r:id="rId167"/>
              </p:custDataLst>
            </p:nvPr>
          </p:nvSpPr>
          <p:spPr bwMode="auto">
            <a:xfrm>
              <a:off x="6523777" y="2413759"/>
              <a:ext cx="38737" cy="61721"/>
            </a:xfrm>
            <a:custGeom>
              <a:avLst/>
              <a:gdLst>
                <a:gd name="T0" fmla="*/ 18487 w 79"/>
                <a:gd name="T1" fmla="*/ 0 h 38"/>
                <a:gd name="T2" fmla="*/ 21703 w 79"/>
                <a:gd name="T3" fmla="*/ 1462 h 38"/>
                <a:gd name="T4" fmla="*/ 24918 w 79"/>
                <a:gd name="T5" fmla="*/ 4386 h 38"/>
                <a:gd name="T6" fmla="*/ 27329 w 79"/>
                <a:gd name="T7" fmla="*/ 10235 h 38"/>
                <a:gd name="T8" fmla="*/ 28937 w 79"/>
                <a:gd name="T9" fmla="*/ 17546 h 38"/>
                <a:gd name="T10" fmla="*/ 30142 w 79"/>
                <a:gd name="T11" fmla="*/ 24857 h 38"/>
                <a:gd name="T12" fmla="*/ 30946 w 79"/>
                <a:gd name="T13" fmla="*/ 32167 h 38"/>
                <a:gd name="T14" fmla="*/ 31750 w 79"/>
                <a:gd name="T15" fmla="*/ 39478 h 38"/>
                <a:gd name="T16" fmla="*/ 31750 w 79"/>
                <a:gd name="T17" fmla="*/ 46789 h 38"/>
                <a:gd name="T18" fmla="*/ 30946 w 79"/>
                <a:gd name="T19" fmla="*/ 49713 h 38"/>
                <a:gd name="T20" fmla="*/ 30142 w 79"/>
                <a:gd name="T21" fmla="*/ 51176 h 38"/>
                <a:gd name="T22" fmla="*/ 28937 w 79"/>
                <a:gd name="T23" fmla="*/ 52638 h 38"/>
                <a:gd name="T24" fmla="*/ 27329 w 79"/>
                <a:gd name="T25" fmla="*/ 54100 h 38"/>
                <a:gd name="T26" fmla="*/ 22908 w 79"/>
                <a:gd name="T27" fmla="*/ 55562 h 38"/>
                <a:gd name="T28" fmla="*/ 18487 w 79"/>
                <a:gd name="T29" fmla="*/ 55562 h 38"/>
                <a:gd name="T30" fmla="*/ 15272 w 79"/>
                <a:gd name="T31" fmla="*/ 54100 h 38"/>
                <a:gd name="T32" fmla="*/ 12057 w 79"/>
                <a:gd name="T33" fmla="*/ 52638 h 38"/>
                <a:gd name="T34" fmla="*/ 8440 w 79"/>
                <a:gd name="T35" fmla="*/ 51176 h 38"/>
                <a:gd name="T36" fmla="*/ 6028 w 79"/>
                <a:gd name="T37" fmla="*/ 46789 h 38"/>
                <a:gd name="T38" fmla="*/ 3215 w 79"/>
                <a:gd name="T39" fmla="*/ 42403 h 38"/>
                <a:gd name="T40" fmla="*/ 1608 w 79"/>
                <a:gd name="T41" fmla="*/ 36554 h 38"/>
                <a:gd name="T42" fmla="*/ 804 w 79"/>
                <a:gd name="T43" fmla="*/ 32167 h 38"/>
                <a:gd name="T44" fmla="*/ 402 w 79"/>
                <a:gd name="T45" fmla="*/ 29243 h 38"/>
                <a:gd name="T46" fmla="*/ 0 w 79"/>
                <a:gd name="T47" fmla="*/ 24857 h 38"/>
                <a:gd name="T48" fmla="*/ 0 w 79"/>
                <a:gd name="T49" fmla="*/ 19008 h 38"/>
                <a:gd name="T50" fmla="*/ 402 w 79"/>
                <a:gd name="T51" fmla="*/ 16084 h 38"/>
                <a:gd name="T52" fmla="*/ 1608 w 79"/>
                <a:gd name="T53" fmla="*/ 13159 h 38"/>
                <a:gd name="T54" fmla="*/ 4019 w 79"/>
                <a:gd name="T55" fmla="*/ 8773 h 38"/>
                <a:gd name="T56" fmla="*/ 6832 w 79"/>
                <a:gd name="T57" fmla="*/ 5849 h 38"/>
                <a:gd name="T58" fmla="*/ 12861 w 79"/>
                <a:gd name="T59" fmla="*/ 1462 h 38"/>
                <a:gd name="T60" fmla="*/ 18487 w 79"/>
                <a:gd name="T61" fmla="*/ 0 h 3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79" h="38">
                  <a:moveTo>
                    <a:pt x="46" y="0"/>
                  </a:moveTo>
                  <a:lnTo>
                    <a:pt x="54" y="1"/>
                  </a:lnTo>
                  <a:lnTo>
                    <a:pt x="62" y="3"/>
                  </a:lnTo>
                  <a:lnTo>
                    <a:pt x="68" y="7"/>
                  </a:lnTo>
                  <a:lnTo>
                    <a:pt x="72" y="12"/>
                  </a:lnTo>
                  <a:lnTo>
                    <a:pt x="75" y="17"/>
                  </a:lnTo>
                  <a:lnTo>
                    <a:pt x="77" y="22"/>
                  </a:lnTo>
                  <a:lnTo>
                    <a:pt x="79" y="27"/>
                  </a:lnTo>
                  <a:lnTo>
                    <a:pt x="79" y="32"/>
                  </a:lnTo>
                  <a:lnTo>
                    <a:pt x="77" y="34"/>
                  </a:lnTo>
                  <a:lnTo>
                    <a:pt x="75" y="35"/>
                  </a:lnTo>
                  <a:lnTo>
                    <a:pt x="72" y="36"/>
                  </a:lnTo>
                  <a:lnTo>
                    <a:pt x="68" y="37"/>
                  </a:lnTo>
                  <a:lnTo>
                    <a:pt x="57" y="38"/>
                  </a:lnTo>
                  <a:lnTo>
                    <a:pt x="46" y="38"/>
                  </a:lnTo>
                  <a:lnTo>
                    <a:pt x="38" y="37"/>
                  </a:lnTo>
                  <a:lnTo>
                    <a:pt x="30" y="36"/>
                  </a:lnTo>
                  <a:lnTo>
                    <a:pt x="21" y="35"/>
                  </a:lnTo>
                  <a:lnTo>
                    <a:pt x="15" y="32"/>
                  </a:lnTo>
                  <a:lnTo>
                    <a:pt x="8" y="29"/>
                  </a:lnTo>
                  <a:lnTo>
                    <a:pt x="4" y="25"/>
                  </a:lnTo>
                  <a:lnTo>
                    <a:pt x="2" y="22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4" y="9"/>
                  </a:lnTo>
                  <a:lnTo>
                    <a:pt x="10" y="6"/>
                  </a:lnTo>
                  <a:lnTo>
                    <a:pt x="17" y="4"/>
                  </a:lnTo>
                  <a:lnTo>
                    <a:pt x="32" y="1"/>
                  </a:lnTo>
                  <a:lnTo>
                    <a:pt x="46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56" name="Freeform 523">
              <a:extLst>
                <a:ext uri="{FF2B5EF4-FFF2-40B4-BE49-F238E27FC236}">
                  <a16:creationId xmlns:a16="http://schemas.microsoft.com/office/drawing/2014/main" id="{DD2D17DF-D2B2-5244-939C-A1F8CF2AD157}"/>
                </a:ext>
              </a:extLst>
            </p:cNvPr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9336129" y="2743528"/>
              <a:ext cx="240175" cy="298028"/>
            </a:xfrm>
            <a:custGeom>
              <a:avLst/>
              <a:gdLst>
                <a:gd name="T0" fmla="*/ 11151 w 459"/>
                <a:gd name="T1" fmla="*/ 23626 h 511"/>
                <a:gd name="T2" fmla="*/ 5146 w 459"/>
                <a:gd name="T3" fmla="*/ 13126 h 511"/>
                <a:gd name="T4" fmla="*/ 0 w 459"/>
                <a:gd name="T5" fmla="*/ 0 h 511"/>
                <a:gd name="T6" fmla="*/ 9435 w 459"/>
                <a:gd name="T7" fmla="*/ 3675 h 511"/>
                <a:gd name="T8" fmla="*/ 14153 w 459"/>
                <a:gd name="T9" fmla="*/ 3150 h 511"/>
                <a:gd name="T10" fmla="*/ 40742 w 459"/>
                <a:gd name="T11" fmla="*/ 35177 h 511"/>
                <a:gd name="T12" fmla="*/ 62615 w 459"/>
                <a:gd name="T13" fmla="*/ 64578 h 511"/>
                <a:gd name="T14" fmla="*/ 92635 w 459"/>
                <a:gd name="T15" fmla="*/ 103955 h 511"/>
                <a:gd name="T16" fmla="*/ 110648 w 459"/>
                <a:gd name="T17" fmla="*/ 124431 h 511"/>
                <a:gd name="T18" fmla="*/ 129947 w 459"/>
                <a:gd name="T19" fmla="*/ 139657 h 511"/>
                <a:gd name="T20" fmla="*/ 159539 w 459"/>
                <a:gd name="T21" fmla="*/ 163283 h 511"/>
                <a:gd name="T22" fmla="*/ 170689 w 459"/>
                <a:gd name="T23" fmla="*/ 176409 h 511"/>
                <a:gd name="T24" fmla="*/ 156536 w 459"/>
                <a:gd name="T25" fmla="*/ 168008 h 511"/>
                <a:gd name="T26" fmla="*/ 138953 w 459"/>
                <a:gd name="T27" fmla="*/ 155408 h 511"/>
                <a:gd name="T28" fmla="*/ 134664 w 459"/>
                <a:gd name="T29" fmla="*/ 156458 h 511"/>
                <a:gd name="T30" fmla="*/ 134235 w 459"/>
                <a:gd name="T31" fmla="*/ 163283 h 511"/>
                <a:gd name="T32" fmla="*/ 135951 w 459"/>
                <a:gd name="T33" fmla="*/ 176934 h 511"/>
                <a:gd name="T34" fmla="*/ 139811 w 459"/>
                <a:gd name="T35" fmla="*/ 187959 h 511"/>
                <a:gd name="T36" fmla="*/ 149246 w 459"/>
                <a:gd name="T37" fmla="*/ 203185 h 511"/>
                <a:gd name="T38" fmla="*/ 168974 w 459"/>
                <a:gd name="T39" fmla="*/ 221036 h 511"/>
                <a:gd name="T40" fmla="*/ 188702 w 459"/>
                <a:gd name="T41" fmla="*/ 240462 h 511"/>
                <a:gd name="T42" fmla="*/ 192132 w 459"/>
                <a:gd name="T43" fmla="*/ 249912 h 511"/>
                <a:gd name="T44" fmla="*/ 183555 w 459"/>
                <a:gd name="T45" fmla="*/ 246237 h 511"/>
                <a:gd name="T46" fmla="*/ 168116 w 459"/>
                <a:gd name="T47" fmla="*/ 242562 h 511"/>
                <a:gd name="T48" fmla="*/ 168545 w 459"/>
                <a:gd name="T49" fmla="*/ 259363 h 511"/>
                <a:gd name="T50" fmla="*/ 170689 w 459"/>
                <a:gd name="T51" fmla="*/ 268288 h 511"/>
                <a:gd name="T52" fmla="*/ 166400 w 459"/>
                <a:gd name="T53" fmla="*/ 258313 h 511"/>
                <a:gd name="T54" fmla="*/ 155679 w 459"/>
                <a:gd name="T55" fmla="*/ 244662 h 511"/>
                <a:gd name="T56" fmla="*/ 147101 w 459"/>
                <a:gd name="T57" fmla="*/ 233636 h 511"/>
                <a:gd name="T58" fmla="*/ 145386 w 459"/>
                <a:gd name="T59" fmla="*/ 226286 h 511"/>
                <a:gd name="T60" fmla="*/ 140668 w 459"/>
                <a:gd name="T61" fmla="*/ 215785 h 511"/>
                <a:gd name="T62" fmla="*/ 132949 w 459"/>
                <a:gd name="T63" fmla="*/ 201610 h 511"/>
                <a:gd name="T64" fmla="*/ 127802 w 459"/>
                <a:gd name="T65" fmla="*/ 192684 h 511"/>
                <a:gd name="T66" fmla="*/ 120083 w 459"/>
                <a:gd name="T67" fmla="*/ 187959 h 511"/>
                <a:gd name="T68" fmla="*/ 113221 w 459"/>
                <a:gd name="T69" fmla="*/ 180084 h 511"/>
                <a:gd name="T70" fmla="*/ 106788 w 459"/>
                <a:gd name="T71" fmla="*/ 164858 h 511"/>
                <a:gd name="T72" fmla="*/ 105072 w 459"/>
                <a:gd name="T73" fmla="*/ 153832 h 511"/>
                <a:gd name="T74" fmla="*/ 100355 w 459"/>
                <a:gd name="T75" fmla="*/ 147532 h 511"/>
                <a:gd name="T76" fmla="*/ 83200 w 459"/>
                <a:gd name="T77" fmla="*/ 128106 h 511"/>
                <a:gd name="T78" fmla="*/ 73336 w 459"/>
                <a:gd name="T79" fmla="*/ 115506 h 511"/>
                <a:gd name="T80" fmla="*/ 69905 w 459"/>
                <a:gd name="T81" fmla="*/ 106580 h 511"/>
                <a:gd name="T82" fmla="*/ 66046 w 459"/>
                <a:gd name="T83" fmla="*/ 98180 h 511"/>
                <a:gd name="T84" fmla="*/ 49320 w 459"/>
                <a:gd name="T85" fmla="*/ 81379 h 511"/>
                <a:gd name="T86" fmla="*/ 30021 w 459"/>
                <a:gd name="T87" fmla="*/ 68253 h 511"/>
                <a:gd name="T88" fmla="*/ 20157 w 459"/>
                <a:gd name="T89" fmla="*/ 57753 h 511"/>
                <a:gd name="T90" fmla="*/ 16297 w 459"/>
                <a:gd name="T91" fmla="*/ 48827 h 511"/>
                <a:gd name="T92" fmla="*/ 14581 w 459"/>
                <a:gd name="T93" fmla="*/ 39377 h 51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59" h="511">
                  <a:moveTo>
                    <a:pt x="33" y="68"/>
                  </a:moveTo>
                  <a:lnTo>
                    <a:pt x="29" y="56"/>
                  </a:lnTo>
                  <a:lnTo>
                    <a:pt x="26" y="45"/>
                  </a:lnTo>
                  <a:lnTo>
                    <a:pt x="22" y="38"/>
                  </a:lnTo>
                  <a:lnTo>
                    <a:pt x="16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3" y="10"/>
                  </a:lnTo>
                  <a:lnTo>
                    <a:pt x="0" y="0"/>
                  </a:lnTo>
                  <a:lnTo>
                    <a:pt x="6" y="2"/>
                  </a:lnTo>
                  <a:lnTo>
                    <a:pt x="16" y="5"/>
                  </a:lnTo>
                  <a:lnTo>
                    <a:pt x="22" y="7"/>
                  </a:lnTo>
                  <a:lnTo>
                    <a:pt x="26" y="8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59" y="31"/>
                  </a:lnTo>
                  <a:lnTo>
                    <a:pt x="80" y="50"/>
                  </a:lnTo>
                  <a:lnTo>
                    <a:pt x="95" y="67"/>
                  </a:lnTo>
                  <a:lnTo>
                    <a:pt x="107" y="80"/>
                  </a:lnTo>
                  <a:lnTo>
                    <a:pt x="125" y="102"/>
                  </a:lnTo>
                  <a:lnTo>
                    <a:pt x="146" y="123"/>
                  </a:lnTo>
                  <a:lnTo>
                    <a:pt x="172" y="149"/>
                  </a:lnTo>
                  <a:lnTo>
                    <a:pt x="195" y="175"/>
                  </a:lnTo>
                  <a:lnTo>
                    <a:pt x="216" y="198"/>
                  </a:lnTo>
                  <a:lnTo>
                    <a:pt x="239" y="222"/>
                  </a:lnTo>
                  <a:lnTo>
                    <a:pt x="248" y="230"/>
                  </a:lnTo>
                  <a:lnTo>
                    <a:pt x="258" y="237"/>
                  </a:lnTo>
                  <a:lnTo>
                    <a:pt x="269" y="245"/>
                  </a:lnTo>
                  <a:lnTo>
                    <a:pt x="280" y="252"/>
                  </a:lnTo>
                  <a:lnTo>
                    <a:pt x="303" y="266"/>
                  </a:lnTo>
                  <a:lnTo>
                    <a:pt x="327" y="281"/>
                  </a:lnTo>
                  <a:lnTo>
                    <a:pt x="350" y="295"/>
                  </a:lnTo>
                  <a:lnTo>
                    <a:pt x="372" y="311"/>
                  </a:lnTo>
                  <a:lnTo>
                    <a:pt x="382" y="318"/>
                  </a:lnTo>
                  <a:lnTo>
                    <a:pt x="391" y="327"/>
                  </a:lnTo>
                  <a:lnTo>
                    <a:pt x="398" y="336"/>
                  </a:lnTo>
                  <a:lnTo>
                    <a:pt x="405" y="345"/>
                  </a:lnTo>
                  <a:lnTo>
                    <a:pt x="387" y="334"/>
                  </a:lnTo>
                  <a:lnTo>
                    <a:pt x="365" y="320"/>
                  </a:lnTo>
                  <a:lnTo>
                    <a:pt x="343" y="306"/>
                  </a:lnTo>
                  <a:lnTo>
                    <a:pt x="326" y="295"/>
                  </a:lnTo>
                  <a:lnTo>
                    <a:pt x="324" y="296"/>
                  </a:lnTo>
                  <a:lnTo>
                    <a:pt x="318" y="296"/>
                  </a:lnTo>
                  <a:lnTo>
                    <a:pt x="316" y="297"/>
                  </a:lnTo>
                  <a:lnTo>
                    <a:pt x="314" y="298"/>
                  </a:lnTo>
                  <a:lnTo>
                    <a:pt x="313" y="300"/>
                  </a:lnTo>
                  <a:lnTo>
                    <a:pt x="311" y="301"/>
                  </a:lnTo>
                  <a:lnTo>
                    <a:pt x="313" y="311"/>
                  </a:lnTo>
                  <a:lnTo>
                    <a:pt x="313" y="320"/>
                  </a:lnTo>
                  <a:lnTo>
                    <a:pt x="315" y="328"/>
                  </a:lnTo>
                  <a:lnTo>
                    <a:pt x="317" y="337"/>
                  </a:lnTo>
                  <a:lnTo>
                    <a:pt x="319" y="344"/>
                  </a:lnTo>
                  <a:lnTo>
                    <a:pt x="322" y="351"/>
                  </a:lnTo>
                  <a:lnTo>
                    <a:pt x="326" y="358"/>
                  </a:lnTo>
                  <a:lnTo>
                    <a:pt x="329" y="364"/>
                  </a:lnTo>
                  <a:lnTo>
                    <a:pt x="338" y="375"/>
                  </a:lnTo>
                  <a:lnTo>
                    <a:pt x="348" y="387"/>
                  </a:lnTo>
                  <a:lnTo>
                    <a:pt x="359" y="396"/>
                  </a:lnTo>
                  <a:lnTo>
                    <a:pt x="370" y="405"/>
                  </a:lnTo>
                  <a:lnTo>
                    <a:pt x="394" y="421"/>
                  </a:lnTo>
                  <a:lnTo>
                    <a:pt x="418" y="438"/>
                  </a:lnTo>
                  <a:lnTo>
                    <a:pt x="430" y="448"/>
                  </a:lnTo>
                  <a:lnTo>
                    <a:pt x="440" y="458"/>
                  </a:lnTo>
                  <a:lnTo>
                    <a:pt x="450" y="468"/>
                  </a:lnTo>
                  <a:lnTo>
                    <a:pt x="459" y="480"/>
                  </a:lnTo>
                  <a:lnTo>
                    <a:pt x="448" y="476"/>
                  </a:lnTo>
                  <a:lnTo>
                    <a:pt x="437" y="473"/>
                  </a:lnTo>
                  <a:lnTo>
                    <a:pt x="432" y="471"/>
                  </a:lnTo>
                  <a:lnTo>
                    <a:pt x="428" y="469"/>
                  </a:lnTo>
                  <a:lnTo>
                    <a:pt x="426" y="466"/>
                  </a:lnTo>
                  <a:lnTo>
                    <a:pt x="425" y="462"/>
                  </a:lnTo>
                  <a:lnTo>
                    <a:pt x="392" y="462"/>
                  </a:lnTo>
                  <a:lnTo>
                    <a:pt x="392" y="475"/>
                  </a:lnTo>
                  <a:lnTo>
                    <a:pt x="393" y="488"/>
                  </a:lnTo>
                  <a:lnTo>
                    <a:pt x="393" y="494"/>
                  </a:lnTo>
                  <a:lnTo>
                    <a:pt x="395" y="501"/>
                  </a:lnTo>
                  <a:lnTo>
                    <a:pt x="396" y="506"/>
                  </a:lnTo>
                  <a:lnTo>
                    <a:pt x="398" y="511"/>
                  </a:lnTo>
                  <a:lnTo>
                    <a:pt x="395" y="505"/>
                  </a:lnTo>
                  <a:lnTo>
                    <a:pt x="392" y="498"/>
                  </a:lnTo>
                  <a:lnTo>
                    <a:pt x="388" y="492"/>
                  </a:lnTo>
                  <a:lnTo>
                    <a:pt x="383" y="486"/>
                  </a:lnTo>
                  <a:lnTo>
                    <a:pt x="374" y="476"/>
                  </a:lnTo>
                  <a:lnTo>
                    <a:pt x="363" y="466"/>
                  </a:lnTo>
                  <a:lnTo>
                    <a:pt x="354" y="458"/>
                  </a:lnTo>
                  <a:lnTo>
                    <a:pt x="346" y="449"/>
                  </a:lnTo>
                  <a:lnTo>
                    <a:pt x="343" y="445"/>
                  </a:lnTo>
                  <a:lnTo>
                    <a:pt x="340" y="439"/>
                  </a:lnTo>
                  <a:lnTo>
                    <a:pt x="339" y="435"/>
                  </a:lnTo>
                  <a:lnTo>
                    <a:pt x="339" y="431"/>
                  </a:lnTo>
                  <a:lnTo>
                    <a:pt x="337" y="425"/>
                  </a:lnTo>
                  <a:lnTo>
                    <a:pt x="333" y="419"/>
                  </a:lnTo>
                  <a:lnTo>
                    <a:pt x="328" y="411"/>
                  </a:lnTo>
                  <a:lnTo>
                    <a:pt x="321" y="403"/>
                  </a:lnTo>
                  <a:lnTo>
                    <a:pt x="316" y="394"/>
                  </a:lnTo>
                  <a:lnTo>
                    <a:pt x="310" y="384"/>
                  </a:lnTo>
                  <a:lnTo>
                    <a:pt x="307" y="376"/>
                  </a:lnTo>
                  <a:lnTo>
                    <a:pt x="305" y="369"/>
                  </a:lnTo>
                  <a:lnTo>
                    <a:pt x="298" y="367"/>
                  </a:lnTo>
                  <a:lnTo>
                    <a:pt x="292" y="365"/>
                  </a:lnTo>
                  <a:lnTo>
                    <a:pt x="285" y="362"/>
                  </a:lnTo>
                  <a:lnTo>
                    <a:pt x="280" y="358"/>
                  </a:lnTo>
                  <a:lnTo>
                    <a:pt x="274" y="353"/>
                  </a:lnTo>
                  <a:lnTo>
                    <a:pt x="269" y="348"/>
                  </a:lnTo>
                  <a:lnTo>
                    <a:pt x="264" y="343"/>
                  </a:lnTo>
                  <a:lnTo>
                    <a:pt x="261" y="337"/>
                  </a:lnTo>
                  <a:lnTo>
                    <a:pt x="254" y="325"/>
                  </a:lnTo>
                  <a:lnTo>
                    <a:pt x="249" y="314"/>
                  </a:lnTo>
                  <a:lnTo>
                    <a:pt x="247" y="304"/>
                  </a:lnTo>
                  <a:lnTo>
                    <a:pt x="246" y="295"/>
                  </a:lnTo>
                  <a:lnTo>
                    <a:pt x="245" y="293"/>
                  </a:lnTo>
                  <a:lnTo>
                    <a:pt x="242" y="289"/>
                  </a:lnTo>
                  <a:lnTo>
                    <a:pt x="239" y="285"/>
                  </a:lnTo>
                  <a:lnTo>
                    <a:pt x="234" y="281"/>
                  </a:lnTo>
                  <a:lnTo>
                    <a:pt x="221" y="269"/>
                  </a:lnTo>
                  <a:lnTo>
                    <a:pt x="208" y="257"/>
                  </a:lnTo>
                  <a:lnTo>
                    <a:pt x="194" y="244"/>
                  </a:lnTo>
                  <a:lnTo>
                    <a:pt x="181" y="232"/>
                  </a:lnTo>
                  <a:lnTo>
                    <a:pt x="175" y="226"/>
                  </a:lnTo>
                  <a:lnTo>
                    <a:pt x="171" y="220"/>
                  </a:lnTo>
                  <a:lnTo>
                    <a:pt x="168" y="214"/>
                  </a:lnTo>
                  <a:lnTo>
                    <a:pt x="165" y="209"/>
                  </a:lnTo>
                  <a:lnTo>
                    <a:pt x="163" y="203"/>
                  </a:lnTo>
                  <a:lnTo>
                    <a:pt x="161" y="197"/>
                  </a:lnTo>
                  <a:lnTo>
                    <a:pt x="158" y="192"/>
                  </a:lnTo>
                  <a:lnTo>
                    <a:pt x="154" y="187"/>
                  </a:lnTo>
                  <a:lnTo>
                    <a:pt x="146" y="178"/>
                  </a:lnTo>
                  <a:lnTo>
                    <a:pt x="137" y="170"/>
                  </a:lnTo>
                  <a:lnTo>
                    <a:pt x="115" y="155"/>
                  </a:lnTo>
                  <a:lnTo>
                    <a:pt x="92" y="143"/>
                  </a:lnTo>
                  <a:lnTo>
                    <a:pt x="81" y="136"/>
                  </a:lnTo>
                  <a:lnTo>
                    <a:pt x="70" y="130"/>
                  </a:lnTo>
                  <a:lnTo>
                    <a:pt x="60" y="122"/>
                  </a:lnTo>
                  <a:lnTo>
                    <a:pt x="51" y="114"/>
                  </a:lnTo>
                  <a:lnTo>
                    <a:pt x="47" y="110"/>
                  </a:lnTo>
                  <a:lnTo>
                    <a:pt x="44" y="104"/>
                  </a:lnTo>
                  <a:lnTo>
                    <a:pt x="40" y="99"/>
                  </a:lnTo>
                  <a:lnTo>
                    <a:pt x="38" y="93"/>
                  </a:lnTo>
                  <a:lnTo>
                    <a:pt x="36" y="88"/>
                  </a:lnTo>
                  <a:lnTo>
                    <a:pt x="34" y="81"/>
                  </a:lnTo>
                  <a:lnTo>
                    <a:pt x="34" y="75"/>
                  </a:lnTo>
                  <a:lnTo>
                    <a:pt x="33" y="68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57" name="Freeform 529">
              <a:extLst>
                <a:ext uri="{FF2B5EF4-FFF2-40B4-BE49-F238E27FC236}">
                  <a16:creationId xmlns:a16="http://schemas.microsoft.com/office/drawing/2014/main" id="{4D12E1A5-8E84-A041-A50F-39F5BA878522}"/>
                </a:ext>
              </a:extLst>
            </p:cNvPr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5825735" y="3259941"/>
              <a:ext cx="19369" cy="63485"/>
            </a:xfrm>
            <a:custGeom>
              <a:avLst/>
              <a:gdLst>
                <a:gd name="T0" fmla="*/ 15875 w 34"/>
                <a:gd name="T1" fmla="*/ 57150 h 49"/>
                <a:gd name="T2" fmla="*/ 15875 w 34"/>
                <a:gd name="T3" fmla="*/ 39655 h 49"/>
                <a:gd name="T4" fmla="*/ 15875 w 34"/>
                <a:gd name="T5" fmla="*/ 29158 h 49"/>
                <a:gd name="T6" fmla="*/ 15408 w 34"/>
                <a:gd name="T7" fmla="*/ 24493 h 49"/>
                <a:gd name="T8" fmla="*/ 15408 w 34"/>
                <a:gd name="T9" fmla="*/ 19828 h 49"/>
                <a:gd name="T10" fmla="*/ 14474 w 34"/>
                <a:gd name="T11" fmla="*/ 17495 h 49"/>
                <a:gd name="T12" fmla="*/ 14007 w 34"/>
                <a:gd name="T13" fmla="*/ 13996 h 49"/>
                <a:gd name="T14" fmla="*/ 11673 w 34"/>
                <a:gd name="T15" fmla="*/ 9331 h 49"/>
                <a:gd name="T16" fmla="*/ 9805 w 34"/>
                <a:gd name="T17" fmla="*/ 0 h 49"/>
                <a:gd name="T18" fmla="*/ 3735 w 34"/>
                <a:gd name="T19" fmla="*/ 0 h 49"/>
                <a:gd name="T20" fmla="*/ 0 w 34"/>
                <a:gd name="T21" fmla="*/ 0 h 49"/>
                <a:gd name="T22" fmla="*/ 1401 w 34"/>
                <a:gd name="T23" fmla="*/ 12830 h 49"/>
                <a:gd name="T24" fmla="*/ 3268 w 34"/>
                <a:gd name="T25" fmla="*/ 23327 h 49"/>
                <a:gd name="T26" fmla="*/ 4669 w 34"/>
                <a:gd name="T27" fmla="*/ 31491 h 49"/>
                <a:gd name="T28" fmla="*/ 6537 w 34"/>
                <a:gd name="T29" fmla="*/ 39655 h 49"/>
                <a:gd name="T30" fmla="*/ 8871 w 34"/>
                <a:gd name="T31" fmla="*/ 45487 h 49"/>
                <a:gd name="T32" fmla="*/ 11206 w 34"/>
                <a:gd name="T33" fmla="*/ 50152 h 49"/>
                <a:gd name="T34" fmla="*/ 13540 w 34"/>
                <a:gd name="T35" fmla="*/ 53651 h 49"/>
                <a:gd name="T36" fmla="*/ 15875 w 34"/>
                <a:gd name="T37" fmla="*/ 57150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4" h="49">
                  <a:moveTo>
                    <a:pt x="34" y="49"/>
                  </a:moveTo>
                  <a:lnTo>
                    <a:pt x="34" y="34"/>
                  </a:lnTo>
                  <a:lnTo>
                    <a:pt x="34" y="25"/>
                  </a:lnTo>
                  <a:lnTo>
                    <a:pt x="33" y="21"/>
                  </a:lnTo>
                  <a:lnTo>
                    <a:pt x="33" y="17"/>
                  </a:lnTo>
                  <a:lnTo>
                    <a:pt x="31" y="15"/>
                  </a:lnTo>
                  <a:lnTo>
                    <a:pt x="30" y="12"/>
                  </a:lnTo>
                  <a:lnTo>
                    <a:pt x="25" y="8"/>
                  </a:lnTo>
                  <a:lnTo>
                    <a:pt x="21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3" y="11"/>
                  </a:lnTo>
                  <a:lnTo>
                    <a:pt x="7" y="20"/>
                  </a:lnTo>
                  <a:lnTo>
                    <a:pt x="10" y="27"/>
                  </a:lnTo>
                  <a:lnTo>
                    <a:pt x="14" y="34"/>
                  </a:lnTo>
                  <a:lnTo>
                    <a:pt x="19" y="39"/>
                  </a:lnTo>
                  <a:lnTo>
                    <a:pt x="24" y="43"/>
                  </a:lnTo>
                  <a:lnTo>
                    <a:pt x="29" y="46"/>
                  </a:lnTo>
                  <a:lnTo>
                    <a:pt x="34" y="49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58" name="Freeform 547">
              <a:extLst>
                <a:ext uri="{FF2B5EF4-FFF2-40B4-BE49-F238E27FC236}">
                  <a16:creationId xmlns:a16="http://schemas.microsoft.com/office/drawing/2014/main" id="{3411458C-3EE0-4142-AA7B-0FDEB0BEEF55}"/>
                </a:ext>
              </a:extLst>
            </p:cNvPr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6153830" y="2221538"/>
              <a:ext cx="288594" cy="102282"/>
            </a:xfrm>
            <a:custGeom>
              <a:avLst/>
              <a:gdLst>
                <a:gd name="T0" fmla="*/ 32058 w 546"/>
                <a:gd name="T1" fmla="*/ 10112 h 173"/>
                <a:gd name="T2" fmla="*/ 40722 w 546"/>
                <a:gd name="T3" fmla="*/ 18096 h 173"/>
                <a:gd name="T4" fmla="*/ 47654 w 546"/>
                <a:gd name="T5" fmla="*/ 14370 h 173"/>
                <a:gd name="T6" fmla="*/ 57185 w 546"/>
                <a:gd name="T7" fmla="*/ 14370 h 173"/>
                <a:gd name="T8" fmla="*/ 69748 w 546"/>
                <a:gd name="T9" fmla="*/ 23418 h 173"/>
                <a:gd name="T10" fmla="*/ 90543 w 546"/>
                <a:gd name="T11" fmla="*/ 10112 h 173"/>
                <a:gd name="T12" fmla="*/ 105272 w 546"/>
                <a:gd name="T13" fmla="*/ 10112 h 173"/>
                <a:gd name="T14" fmla="*/ 112637 w 546"/>
                <a:gd name="T15" fmla="*/ 8516 h 173"/>
                <a:gd name="T16" fmla="*/ 116536 w 546"/>
                <a:gd name="T17" fmla="*/ 7451 h 173"/>
                <a:gd name="T18" fmla="*/ 120868 w 546"/>
                <a:gd name="T19" fmla="*/ 5854 h 173"/>
                <a:gd name="T20" fmla="*/ 123900 w 546"/>
                <a:gd name="T21" fmla="*/ 1597 h 173"/>
                <a:gd name="T22" fmla="*/ 139063 w 546"/>
                <a:gd name="T23" fmla="*/ 2661 h 173"/>
                <a:gd name="T24" fmla="*/ 144262 w 546"/>
                <a:gd name="T25" fmla="*/ 6387 h 173"/>
                <a:gd name="T26" fmla="*/ 150760 w 546"/>
                <a:gd name="T27" fmla="*/ 3726 h 173"/>
                <a:gd name="T28" fmla="*/ 152926 w 546"/>
                <a:gd name="T29" fmla="*/ 0 h 173"/>
                <a:gd name="T30" fmla="*/ 158991 w 546"/>
                <a:gd name="T31" fmla="*/ 3726 h 173"/>
                <a:gd name="T32" fmla="*/ 168522 w 546"/>
                <a:gd name="T33" fmla="*/ 3726 h 173"/>
                <a:gd name="T34" fmla="*/ 188883 w 546"/>
                <a:gd name="T35" fmla="*/ 532 h 173"/>
                <a:gd name="T36" fmla="*/ 208811 w 546"/>
                <a:gd name="T37" fmla="*/ 3193 h 173"/>
                <a:gd name="T38" fmla="*/ 228739 w 546"/>
                <a:gd name="T39" fmla="*/ 6387 h 173"/>
                <a:gd name="T40" fmla="*/ 236104 w 546"/>
                <a:gd name="T41" fmla="*/ 26079 h 173"/>
                <a:gd name="T42" fmla="*/ 232638 w 546"/>
                <a:gd name="T43" fmla="*/ 31934 h 173"/>
                <a:gd name="T44" fmla="*/ 222241 w 546"/>
                <a:gd name="T45" fmla="*/ 32998 h 173"/>
                <a:gd name="T46" fmla="*/ 209244 w 546"/>
                <a:gd name="T47" fmla="*/ 28740 h 173"/>
                <a:gd name="T48" fmla="*/ 178919 w 546"/>
                <a:gd name="T49" fmla="*/ 23418 h 173"/>
                <a:gd name="T50" fmla="*/ 189749 w 546"/>
                <a:gd name="T51" fmla="*/ 43110 h 173"/>
                <a:gd name="T52" fmla="*/ 204046 w 546"/>
                <a:gd name="T53" fmla="*/ 54287 h 173"/>
                <a:gd name="T54" fmla="*/ 213576 w 546"/>
                <a:gd name="T55" fmla="*/ 63335 h 173"/>
                <a:gd name="T56" fmla="*/ 205779 w 546"/>
                <a:gd name="T57" fmla="*/ 72383 h 173"/>
                <a:gd name="T58" fmla="*/ 194515 w 546"/>
                <a:gd name="T59" fmla="*/ 75576 h 173"/>
                <a:gd name="T60" fmla="*/ 184551 w 546"/>
                <a:gd name="T61" fmla="*/ 75044 h 173"/>
                <a:gd name="T62" fmla="*/ 178486 w 546"/>
                <a:gd name="T63" fmla="*/ 71318 h 173"/>
                <a:gd name="T64" fmla="*/ 172854 w 546"/>
                <a:gd name="T65" fmla="*/ 69189 h 173"/>
                <a:gd name="T66" fmla="*/ 166789 w 546"/>
                <a:gd name="T67" fmla="*/ 64399 h 173"/>
                <a:gd name="T68" fmla="*/ 162457 w 546"/>
                <a:gd name="T69" fmla="*/ 55351 h 173"/>
                <a:gd name="T70" fmla="*/ 158125 w 546"/>
                <a:gd name="T71" fmla="*/ 48965 h 173"/>
                <a:gd name="T72" fmla="*/ 149027 w 546"/>
                <a:gd name="T73" fmla="*/ 44707 h 173"/>
                <a:gd name="T74" fmla="*/ 140796 w 546"/>
                <a:gd name="T75" fmla="*/ 40449 h 173"/>
                <a:gd name="T76" fmla="*/ 131265 w 546"/>
                <a:gd name="T77" fmla="*/ 46304 h 173"/>
                <a:gd name="T78" fmla="*/ 111770 w 546"/>
                <a:gd name="T79" fmla="*/ 71318 h 173"/>
                <a:gd name="T80" fmla="*/ 102239 w 546"/>
                <a:gd name="T81" fmla="*/ 86753 h 173"/>
                <a:gd name="T82" fmla="*/ 95308 w 546"/>
                <a:gd name="T83" fmla="*/ 91543 h 173"/>
                <a:gd name="T84" fmla="*/ 81445 w 546"/>
                <a:gd name="T85" fmla="*/ 88882 h 173"/>
                <a:gd name="T86" fmla="*/ 71481 w 546"/>
                <a:gd name="T87" fmla="*/ 82495 h 173"/>
                <a:gd name="T88" fmla="*/ 48954 w 546"/>
                <a:gd name="T89" fmla="*/ 55884 h 173"/>
                <a:gd name="T90" fmla="*/ 41156 w 546"/>
                <a:gd name="T91" fmla="*/ 48433 h 173"/>
                <a:gd name="T92" fmla="*/ 25993 w 546"/>
                <a:gd name="T93" fmla="*/ 40449 h 173"/>
                <a:gd name="T94" fmla="*/ 6931 w 546"/>
                <a:gd name="T95" fmla="*/ 30869 h 173"/>
                <a:gd name="T96" fmla="*/ 4765 w 546"/>
                <a:gd name="T97" fmla="*/ 18096 h 173"/>
                <a:gd name="T98" fmla="*/ 12130 w 546"/>
                <a:gd name="T99" fmla="*/ 10112 h 173"/>
                <a:gd name="T100" fmla="*/ 20361 w 546"/>
                <a:gd name="T101" fmla="*/ 6387 h 17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6" h="173">
                  <a:moveTo>
                    <a:pt x="47" y="12"/>
                  </a:moveTo>
                  <a:lnTo>
                    <a:pt x="61" y="15"/>
                  </a:lnTo>
                  <a:lnTo>
                    <a:pt x="74" y="19"/>
                  </a:lnTo>
                  <a:lnTo>
                    <a:pt x="61" y="38"/>
                  </a:lnTo>
                  <a:lnTo>
                    <a:pt x="87" y="38"/>
                  </a:lnTo>
                  <a:lnTo>
                    <a:pt x="94" y="34"/>
                  </a:lnTo>
                  <a:lnTo>
                    <a:pt x="102" y="31"/>
                  </a:lnTo>
                  <a:lnTo>
                    <a:pt x="107" y="29"/>
                  </a:lnTo>
                  <a:lnTo>
                    <a:pt x="110" y="27"/>
                  </a:lnTo>
                  <a:lnTo>
                    <a:pt x="112" y="23"/>
                  </a:lnTo>
                  <a:lnTo>
                    <a:pt x="113" y="19"/>
                  </a:lnTo>
                  <a:lnTo>
                    <a:pt x="132" y="27"/>
                  </a:lnTo>
                  <a:lnTo>
                    <a:pt x="142" y="32"/>
                  </a:lnTo>
                  <a:lnTo>
                    <a:pt x="150" y="36"/>
                  </a:lnTo>
                  <a:lnTo>
                    <a:pt x="161" y="44"/>
                  </a:lnTo>
                  <a:lnTo>
                    <a:pt x="161" y="19"/>
                  </a:lnTo>
                  <a:lnTo>
                    <a:pt x="188" y="19"/>
                  </a:lnTo>
                  <a:lnTo>
                    <a:pt x="209" y="19"/>
                  </a:lnTo>
                  <a:lnTo>
                    <a:pt x="224" y="19"/>
                  </a:lnTo>
                  <a:lnTo>
                    <a:pt x="233" y="19"/>
                  </a:lnTo>
                  <a:lnTo>
                    <a:pt x="243" y="19"/>
                  </a:lnTo>
                  <a:lnTo>
                    <a:pt x="253" y="19"/>
                  </a:lnTo>
                  <a:lnTo>
                    <a:pt x="256" y="17"/>
                  </a:lnTo>
                  <a:lnTo>
                    <a:pt x="260" y="16"/>
                  </a:lnTo>
                  <a:lnTo>
                    <a:pt x="264" y="14"/>
                  </a:lnTo>
                  <a:lnTo>
                    <a:pt x="266" y="12"/>
                  </a:lnTo>
                  <a:lnTo>
                    <a:pt x="269" y="14"/>
                  </a:lnTo>
                  <a:lnTo>
                    <a:pt x="273" y="14"/>
                  </a:lnTo>
                  <a:lnTo>
                    <a:pt x="276" y="13"/>
                  </a:lnTo>
                  <a:lnTo>
                    <a:pt x="279" y="11"/>
                  </a:lnTo>
                  <a:lnTo>
                    <a:pt x="281" y="8"/>
                  </a:lnTo>
                  <a:lnTo>
                    <a:pt x="285" y="6"/>
                  </a:lnTo>
                  <a:lnTo>
                    <a:pt x="286" y="3"/>
                  </a:lnTo>
                  <a:lnTo>
                    <a:pt x="287" y="0"/>
                  </a:lnTo>
                  <a:lnTo>
                    <a:pt x="320" y="0"/>
                  </a:lnTo>
                  <a:lnTo>
                    <a:pt x="321" y="5"/>
                  </a:lnTo>
                  <a:lnTo>
                    <a:pt x="324" y="9"/>
                  </a:lnTo>
                  <a:lnTo>
                    <a:pt x="329" y="11"/>
                  </a:lnTo>
                  <a:lnTo>
                    <a:pt x="333" y="12"/>
                  </a:lnTo>
                  <a:lnTo>
                    <a:pt x="338" y="11"/>
                  </a:lnTo>
                  <a:lnTo>
                    <a:pt x="345" y="9"/>
                  </a:lnTo>
                  <a:lnTo>
                    <a:pt x="348" y="7"/>
                  </a:lnTo>
                  <a:lnTo>
                    <a:pt x="351" y="5"/>
                  </a:lnTo>
                  <a:lnTo>
                    <a:pt x="353" y="3"/>
                  </a:lnTo>
                  <a:lnTo>
                    <a:pt x="353" y="0"/>
                  </a:lnTo>
                  <a:lnTo>
                    <a:pt x="358" y="3"/>
                  </a:lnTo>
                  <a:lnTo>
                    <a:pt x="363" y="6"/>
                  </a:lnTo>
                  <a:lnTo>
                    <a:pt x="367" y="7"/>
                  </a:lnTo>
                  <a:lnTo>
                    <a:pt x="371" y="8"/>
                  </a:lnTo>
                  <a:lnTo>
                    <a:pt x="380" y="8"/>
                  </a:lnTo>
                  <a:lnTo>
                    <a:pt x="389" y="7"/>
                  </a:lnTo>
                  <a:lnTo>
                    <a:pt x="404" y="3"/>
                  </a:lnTo>
                  <a:lnTo>
                    <a:pt x="420" y="0"/>
                  </a:lnTo>
                  <a:lnTo>
                    <a:pt x="436" y="1"/>
                  </a:lnTo>
                  <a:lnTo>
                    <a:pt x="453" y="2"/>
                  </a:lnTo>
                  <a:lnTo>
                    <a:pt x="467" y="4"/>
                  </a:lnTo>
                  <a:lnTo>
                    <a:pt x="482" y="6"/>
                  </a:lnTo>
                  <a:lnTo>
                    <a:pt x="498" y="9"/>
                  </a:lnTo>
                  <a:lnTo>
                    <a:pt x="513" y="11"/>
                  </a:lnTo>
                  <a:lnTo>
                    <a:pt x="528" y="12"/>
                  </a:lnTo>
                  <a:lnTo>
                    <a:pt x="546" y="12"/>
                  </a:lnTo>
                  <a:lnTo>
                    <a:pt x="546" y="44"/>
                  </a:lnTo>
                  <a:lnTo>
                    <a:pt x="545" y="49"/>
                  </a:lnTo>
                  <a:lnTo>
                    <a:pt x="542" y="55"/>
                  </a:lnTo>
                  <a:lnTo>
                    <a:pt x="539" y="58"/>
                  </a:lnTo>
                  <a:lnTo>
                    <a:pt x="537" y="60"/>
                  </a:lnTo>
                  <a:lnTo>
                    <a:pt x="535" y="61"/>
                  </a:lnTo>
                  <a:lnTo>
                    <a:pt x="533" y="62"/>
                  </a:lnTo>
                  <a:lnTo>
                    <a:pt x="513" y="62"/>
                  </a:lnTo>
                  <a:lnTo>
                    <a:pt x="498" y="60"/>
                  </a:lnTo>
                  <a:lnTo>
                    <a:pt x="490" y="57"/>
                  </a:lnTo>
                  <a:lnTo>
                    <a:pt x="483" y="54"/>
                  </a:lnTo>
                  <a:lnTo>
                    <a:pt x="478" y="50"/>
                  </a:lnTo>
                  <a:lnTo>
                    <a:pt x="472" y="44"/>
                  </a:lnTo>
                  <a:lnTo>
                    <a:pt x="413" y="44"/>
                  </a:lnTo>
                  <a:lnTo>
                    <a:pt x="421" y="58"/>
                  </a:lnTo>
                  <a:lnTo>
                    <a:pt x="428" y="70"/>
                  </a:lnTo>
                  <a:lnTo>
                    <a:pt x="438" y="81"/>
                  </a:lnTo>
                  <a:lnTo>
                    <a:pt x="448" y="89"/>
                  </a:lnTo>
                  <a:lnTo>
                    <a:pt x="459" y="96"/>
                  </a:lnTo>
                  <a:lnTo>
                    <a:pt x="471" y="102"/>
                  </a:lnTo>
                  <a:lnTo>
                    <a:pt x="484" y="107"/>
                  </a:lnTo>
                  <a:lnTo>
                    <a:pt x="499" y="111"/>
                  </a:lnTo>
                  <a:lnTo>
                    <a:pt x="493" y="119"/>
                  </a:lnTo>
                  <a:lnTo>
                    <a:pt x="488" y="126"/>
                  </a:lnTo>
                  <a:lnTo>
                    <a:pt x="481" y="132"/>
                  </a:lnTo>
                  <a:lnTo>
                    <a:pt x="475" y="136"/>
                  </a:lnTo>
                  <a:lnTo>
                    <a:pt x="466" y="139"/>
                  </a:lnTo>
                  <a:lnTo>
                    <a:pt x="458" y="141"/>
                  </a:lnTo>
                  <a:lnTo>
                    <a:pt x="449" y="142"/>
                  </a:lnTo>
                  <a:lnTo>
                    <a:pt x="439" y="142"/>
                  </a:lnTo>
                  <a:lnTo>
                    <a:pt x="432" y="142"/>
                  </a:lnTo>
                  <a:lnTo>
                    <a:pt x="426" y="141"/>
                  </a:lnTo>
                  <a:lnTo>
                    <a:pt x="421" y="139"/>
                  </a:lnTo>
                  <a:lnTo>
                    <a:pt x="416" y="136"/>
                  </a:lnTo>
                  <a:lnTo>
                    <a:pt x="412" y="134"/>
                  </a:lnTo>
                  <a:lnTo>
                    <a:pt x="409" y="132"/>
                  </a:lnTo>
                  <a:lnTo>
                    <a:pt x="404" y="131"/>
                  </a:lnTo>
                  <a:lnTo>
                    <a:pt x="399" y="130"/>
                  </a:lnTo>
                  <a:lnTo>
                    <a:pt x="394" y="128"/>
                  </a:lnTo>
                  <a:lnTo>
                    <a:pt x="390" y="125"/>
                  </a:lnTo>
                  <a:lnTo>
                    <a:pt x="385" y="121"/>
                  </a:lnTo>
                  <a:lnTo>
                    <a:pt x="381" y="116"/>
                  </a:lnTo>
                  <a:lnTo>
                    <a:pt x="378" y="110"/>
                  </a:lnTo>
                  <a:lnTo>
                    <a:pt x="375" y="104"/>
                  </a:lnTo>
                  <a:lnTo>
                    <a:pt x="374" y="98"/>
                  </a:lnTo>
                  <a:lnTo>
                    <a:pt x="372" y="93"/>
                  </a:lnTo>
                  <a:lnTo>
                    <a:pt x="365" y="92"/>
                  </a:lnTo>
                  <a:lnTo>
                    <a:pt x="358" y="90"/>
                  </a:lnTo>
                  <a:lnTo>
                    <a:pt x="351" y="87"/>
                  </a:lnTo>
                  <a:lnTo>
                    <a:pt x="344" y="84"/>
                  </a:lnTo>
                  <a:lnTo>
                    <a:pt x="337" y="81"/>
                  </a:lnTo>
                  <a:lnTo>
                    <a:pt x="331" y="78"/>
                  </a:lnTo>
                  <a:lnTo>
                    <a:pt x="325" y="76"/>
                  </a:lnTo>
                  <a:lnTo>
                    <a:pt x="320" y="75"/>
                  </a:lnTo>
                  <a:lnTo>
                    <a:pt x="314" y="78"/>
                  </a:lnTo>
                  <a:lnTo>
                    <a:pt x="303" y="87"/>
                  </a:lnTo>
                  <a:lnTo>
                    <a:pt x="289" y="101"/>
                  </a:lnTo>
                  <a:lnTo>
                    <a:pt x="274" y="117"/>
                  </a:lnTo>
                  <a:lnTo>
                    <a:pt x="258" y="134"/>
                  </a:lnTo>
                  <a:lnTo>
                    <a:pt x="246" y="150"/>
                  </a:lnTo>
                  <a:lnTo>
                    <a:pt x="241" y="157"/>
                  </a:lnTo>
                  <a:lnTo>
                    <a:pt x="236" y="163"/>
                  </a:lnTo>
                  <a:lnTo>
                    <a:pt x="234" y="169"/>
                  </a:lnTo>
                  <a:lnTo>
                    <a:pt x="233" y="173"/>
                  </a:lnTo>
                  <a:lnTo>
                    <a:pt x="220" y="172"/>
                  </a:lnTo>
                  <a:lnTo>
                    <a:pt x="209" y="171"/>
                  </a:lnTo>
                  <a:lnTo>
                    <a:pt x="198" y="169"/>
                  </a:lnTo>
                  <a:lnTo>
                    <a:pt x="188" y="167"/>
                  </a:lnTo>
                  <a:lnTo>
                    <a:pt x="180" y="163"/>
                  </a:lnTo>
                  <a:lnTo>
                    <a:pt x="172" y="160"/>
                  </a:lnTo>
                  <a:lnTo>
                    <a:pt x="165" y="155"/>
                  </a:lnTo>
                  <a:lnTo>
                    <a:pt x="158" y="151"/>
                  </a:lnTo>
                  <a:lnTo>
                    <a:pt x="136" y="128"/>
                  </a:lnTo>
                  <a:lnTo>
                    <a:pt x="113" y="105"/>
                  </a:lnTo>
                  <a:lnTo>
                    <a:pt x="108" y="100"/>
                  </a:lnTo>
                  <a:lnTo>
                    <a:pt x="101" y="95"/>
                  </a:lnTo>
                  <a:lnTo>
                    <a:pt x="95" y="91"/>
                  </a:lnTo>
                  <a:lnTo>
                    <a:pt x="88" y="87"/>
                  </a:lnTo>
                  <a:lnTo>
                    <a:pt x="74" y="81"/>
                  </a:lnTo>
                  <a:lnTo>
                    <a:pt x="60" y="76"/>
                  </a:lnTo>
                  <a:lnTo>
                    <a:pt x="45" y="70"/>
                  </a:lnTo>
                  <a:lnTo>
                    <a:pt x="31" y="64"/>
                  </a:lnTo>
                  <a:lnTo>
                    <a:pt x="16" y="58"/>
                  </a:lnTo>
                  <a:lnTo>
                    <a:pt x="0" y="50"/>
                  </a:lnTo>
                  <a:lnTo>
                    <a:pt x="6" y="41"/>
                  </a:lnTo>
                  <a:lnTo>
                    <a:pt x="11" y="34"/>
                  </a:lnTo>
                  <a:lnTo>
                    <a:pt x="16" y="28"/>
                  </a:lnTo>
                  <a:lnTo>
                    <a:pt x="21" y="22"/>
                  </a:lnTo>
                  <a:lnTo>
                    <a:pt x="28" y="19"/>
                  </a:lnTo>
                  <a:lnTo>
                    <a:pt x="33" y="15"/>
                  </a:lnTo>
                  <a:lnTo>
                    <a:pt x="40" y="13"/>
                  </a:lnTo>
                  <a:lnTo>
                    <a:pt x="47" y="12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59" name="Freeform 548">
              <a:extLst>
                <a:ext uri="{FF2B5EF4-FFF2-40B4-BE49-F238E27FC236}">
                  <a16:creationId xmlns:a16="http://schemas.microsoft.com/office/drawing/2014/main" id="{EC7BF1FF-0DD5-5041-8684-3A86C1F382A9}"/>
                </a:ext>
              </a:extLst>
            </p:cNvPr>
            <p:cNvSpPr>
              <a:spLocks/>
            </p:cNvSpPr>
            <p:nvPr>
              <p:custDataLst>
                <p:tags r:id="rId171"/>
              </p:custDataLst>
            </p:nvPr>
          </p:nvSpPr>
          <p:spPr bwMode="auto">
            <a:xfrm>
              <a:off x="6777506" y="2203911"/>
              <a:ext cx="131708" cy="67012"/>
            </a:xfrm>
            <a:custGeom>
              <a:avLst/>
              <a:gdLst>
                <a:gd name="T0" fmla="*/ 11848 w 246"/>
                <a:gd name="T1" fmla="*/ 51707 h 42"/>
                <a:gd name="T2" fmla="*/ 15798 w 246"/>
                <a:gd name="T3" fmla="*/ 51707 h 42"/>
                <a:gd name="T4" fmla="*/ 19747 w 246"/>
                <a:gd name="T5" fmla="*/ 50271 h 42"/>
                <a:gd name="T6" fmla="*/ 23258 w 246"/>
                <a:gd name="T7" fmla="*/ 47398 h 42"/>
                <a:gd name="T8" fmla="*/ 25890 w 246"/>
                <a:gd name="T9" fmla="*/ 44526 h 42"/>
                <a:gd name="T10" fmla="*/ 28962 w 246"/>
                <a:gd name="T11" fmla="*/ 43089 h 42"/>
                <a:gd name="T12" fmla="*/ 31595 w 246"/>
                <a:gd name="T13" fmla="*/ 41653 h 42"/>
                <a:gd name="T14" fmla="*/ 35106 w 246"/>
                <a:gd name="T15" fmla="*/ 41653 h 42"/>
                <a:gd name="T16" fmla="*/ 38177 w 246"/>
                <a:gd name="T17" fmla="*/ 43089 h 42"/>
                <a:gd name="T18" fmla="*/ 38177 w 246"/>
                <a:gd name="T19" fmla="*/ 60325 h 42"/>
                <a:gd name="T20" fmla="*/ 67578 w 246"/>
                <a:gd name="T21" fmla="*/ 60325 h 42"/>
                <a:gd name="T22" fmla="*/ 67578 w 246"/>
                <a:gd name="T23" fmla="*/ 56016 h 42"/>
                <a:gd name="T24" fmla="*/ 68456 w 246"/>
                <a:gd name="T25" fmla="*/ 51707 h 42"/>
                <a:gd name="T26" fmla="*/ 69773 w 246"/>
                <a:gd name="T27" fmla="*/ 47398 h 42"/>
                <a:gd name="T28" fmla="*/ 71528 w 246"/>
                <a:gd name="T29" fmla="*/ 44526 h 42"/>
                <a:gd name="T30" fmla="*/ 76794 w 246"/>
                <a:gd name="T31" fmla="*/ 37344 h 42"/>
                <a:gd name="T32" fmla="*/ 83376 w 246"/>
                <a:gd name="T33" fmla="*/ 33035 h 42"/>
                <a:gd name="T34" fmla="*/ 96979 w 246"/>
                <a:gd name="T35" fmla="*/ 24417 h 42"/>
                <a:gd name="T36" fmla="*/ 107950 w 246"/>
                <a:gd name="T37" fmla="*/ 17236 h 42"/>
                <a:gd name="T38" fmla="*/ 93030 w 246"/>
                <a:gd name="T39" fmla="*/ 18672 h 42"/>
                <a:gd name="T40" fmla="*/ 81621 w 246"/>
                <a:gd name="T41" fmla="*/ 20108 h 42"/>
                <a:gd name="T42" fmla="*/ 78110 w 246"/>
                <a:gd name="T43" fmla="*/ 21545 h 42"/>
                <a:gd name="T44" fmla="*/ 75038 w 246"/>
                <a:gd name="T45" fmla="*/ 21545 h 42"/>
                <a:gd name="T46" fmla="*/ 73722 w 246"/>
                <a:gd name="T47" fmla="*/ 20108 h 42"/>
                <a:gd name="T48" fmla="*/ 73283 w 246"/>
                <a:gd name="T49" fmla="*/ 17236 h 42"/>
                <a:gd name="T50" fmla="*/ 69773 w 246"/>
                <a:gd name="T51" fmla="*/ 22981 h 42"/>
                <a:gd name="T52" fmla="*/ 66701 w 246"/>
                <a:gd name="T53" fmla="*/ 24417 h 42"/>
                <a:gd name="T54" fmla="*/ 64507 w 246"/>
                <a:gd name="T55" fmla="*/ 24417 h 42"/>
                <a:gd name="T56" fmla="*/ 61874 w 246"/>
                <a:gd name="T57" fmla="*/ 21545 h 42"/>
                <a:gd name="T58" fmla="*/ 60118 w 246"/>
                <a:gd name="T59" fmla="*/ 17236 h 42"/>
                <a:gd name="T60" fmla="*/ 58363 w 246"/>
                <a:gd name="T61" fmla="*/ 12927 h 42"/>
                <a:gd name="T62" fmla="*/ 56608 w 246"/>
                <a:gd name="T63" fmla="*/ 7182 h 42"/>
                <a:gd name="T64" fmla="*/ 55291 w 246"/>
                <a:gd name="T65" fmla="*/ 0 h 42"/>
                <a:gd name="T66" fmla="*/ 53097 w 246"/>
                <a:gd name="T67" fmla="*/ 2873 h 42"/>
                <a:gd name="T68" fmla="*/ 49587 w 246"/>
                <a:gd name="T69" fmla="*/ 5745 h 42"/>
                <a:gd name="T70" fmla="*/ 45199 w 246"/>
                <a:gd name="T71" fmla="*/ 7182 h 42"/>
                <a:gd name="T72" fmla="*/ 40810 w 246"/>
                <a:gd name="T73" fmla="*/ 7182 h 42"/>
                <a:gd name="T74" fmla="*/ 32473 w 246"/>
                <a:gd name="T75" fmla="*/ 8618 h 42"/>
                <a:gd name="T76" fmla="*/ 26329 w 246"/>
                <a:gd name="T77" fmla="*/ 8618 h 42"/>
                <a:gd name="T78" fmla="*/ 25452 w 246"/>
                <a:gd name="T79" fmla="*/ 12927 h 42"/>
                <a:gd name="T80" fmla="*/ 24574 w 246"/>
                <a:gd name="T81" fmla="*/ 17236 h 42"/>
                <a:gd name="T82" fmla="*/ 23696 w 246"/>
                <a:gd name="T83" fmla="*/ 21545 h 42"/>
                <a:gd name="T84" fmla="*/ 21941 w 246"/>
                <a:gd name="T85" fmla="*/ 24417 h 42"/>
                <a:gd name="T86" fmla="*/ 18430 w 246"/>
                <a:gd name="T87" fmla="*/ 28726 h 42"/>
                <a:gd name="T88" fmla="*/ 14481 w 246"/>
                <a:gd name="T89" fmla="*/ 31599 h 42"/>
                <a:gd name="T90" fmla="*/ 6143 w 246"/>
                <a:gd name="T91" fmla="*/ 34471 h 42"/>
                <a:gd name="T92" fmla="*/ 0 w 246"/>
                <a:gd name="T93" fmla="*/ 34471 h 42"/>
                <a:gd name="T94" fmla="*/ 439 w 246"/>
                <a:gd name="T95" fmla="*/ 38780 h 42"/>
                <a:gd name="T96" fmla="*/ 1316 w 246"/>
                <a:gd name="T97" fmla="*/ 41653 h 42"/>
                <a:gd name="T98" fmla="*/ 2194 w 246"/>
                <a:gd name="T99" fmla="*/ 44526 h 42"/>
                <a:gd name="T100" fmla="*/ 3949 w 246"/>
                <a:gd name="T101" fmla="*/ 47398 h 42"/>
                <a:gd name="T102" fmla="*/ 7460 w 246"/>
                <a:gd name="T103" fmla="*/ 50271 h 42"/>
                <a:gd name="T104" fmla="*/ 11848 w 246"/>
                <a:gd name="T105" fmla="*/ 51707 h 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6" h="42">
                  <a:moveTo>
                    <a:pt x="27" y="36"/>
                  </a:moveTo>
                  <a:lnTo>
                    <a:pt x="36" y="36"/>
                  </a:lnTo>
                  <a:lnTo>
                    <a:pt x="45" y="35"/>
                  </a:lnTo>
                  <a:lnTo>
                    <a:pt x="53" y="33"/>
                  </a:lnTo>
                  <a:lnTo>
                    <a:pt x="59" y="31"/>
                  </a:lnTo>
                  <a:lnTo>
                    <a:pt x="66" y="30"/>
                  </a:lnTo>
                  <a:lnTo>
                    <a:pt x="72" y="29"/>
                  </a:lnTo>
                  <a:lnTo>
                    <a:pt x="80" y="29"/>
                  </a:lnTo>
                  <a:lnTo>
                    <a:pt x="87" y="30"/>
                  </a:lnTo>
                  <a:lnTo>
                    <a:pt x="87" y="42"/>
                  </a:lnTo>
                  <a:lnTo>
                    <a:pt x="154" y="42"/>
                  </a:lnTo>
                  <a:lnTo>
                    <a:pt x="154" y="39"/>
                  </a:lnTo>
                  <a:lnTo>
                    <a:pt x="156" y="36"/>
                  </a:lnTo>
                  <a:lnTo>
                    <a:pt x="159" y="33"/>
                  </a:lnTo>
                  <a:lnTo>
                    <a:pt x="163" y="31"/>
                  </a:lnTo>
                  <a:lnTo>
                    <a:pt x="175" y="26"/>
                  </a:lnTo>
                  <a:lnTo>
                    <a:pt x="190" y="23"/>
                  </a:lnTo>
                  <a:lnTo>
                    <a:pt x="221" y="17"/>
                  </a:lnTo>
                  <a:lnTo>
                    <a:pt x="246" y="12"/>
                  </a:lnTo>
                  <a:lnTo>
                    <a:pt x="212" y="13"/>
                  </a:lnTo>
                  <a:lnTo>
                    <a:pt x="186" y="14"/>
                  </a:lnTo>
                  <a:lnTo>
                    <a:pt x="178" y="15"/>
                  </a:lnTo>
                  <a:lnTo>
                    <a:pt x="171" y="15"/>
                  </a:lnTo>
                  <a:lnTo>
                    <a:pt x="168" y="14"/>
                  </a:lnTo>
                  <a:lnTo>
                    <a:pt x="167" y="12"/>
                  </a:lnTo>
                  <a:lnTo>
                    <a:pt x="159" y="16"/>
                  </a:lnTo>
                  <a:lnTo>
                    <a:pt x="152" y="17"/>
                  </a:lnTo>
                  <a:lnTo>
                    <a:pt x="147" y="17"/>
                  </a:lnTo>
                  <a:lnTo>
                    <a:pt x="141" y="15"/>
                  </a:lnTo>
                  <a:lnTo>
                    <a:pt x="137" y="12"/>
                  </a:lnTo>
                  <a:lnTo>
                    <a:pt x="133" y="9"/>
                  </a:lnTo>
                  <a:lnTo>
                    <a:pt x="129" y="5"/>
                  </a:lnTo>
                  <a:lnTo>
                    <a:pt x="126" y="0"/>
                  </a:lnTo>
                  <a:lnTo>
                    <a:pt x="121" y="2"/>
                  </a:lnTo>
                  <a:lnTo>
                    <a:pt x="113" y="4"/>
                  </a:lnTo>
                  <a:lnTo>
                    <a:pt x="103" y="5"/>
                  </a:lnTo>
                  <a:lnTo>
                    <a:pt x="93" y="5"/>
                  </a:lnTo>
                  <a:lnTo>
                    <a:pt x="74" y="6"/>
                  </a:lnTo>
                  <a:lnTo>
                    <a:pt x="60" y="6"/>
                  </a:lnTo>
                  <a:lnTo>
                    <a:pt x="58" y="9"/>
                  </a:lnTo>
                  <a:lnTo>
                    <a:pt x="56" y="12"/>
                  </a:lnTo>
                  <a:lnTo>
                    <a:pt x="54" y="15"/>
                  </a:lnTo>
                  <a:lnTo>
                    <a:pt x="50" y="17"/>
                  </a:lnTo>
                  <a:lnTo>
                    <a:pt x="42" y="20"/>
                  </a:lnTo>
                  <a:lnTo>
                    <a:pt x="33" y="22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9" y="33"/>
                  </a:lnTo>
                  <a:lnTo>
                    <a:pt x="17" y="35"/>
                  </a:lnTo>
                  <a:lnTo>
                    <a:pt x="27" y="36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60" name="Freeform 549">
              <a:extLst>
                <a:ext uri="{FF2B5EF4-FFF2-40B4-BE49-F238E27FC236}">
                  <a16:creationId xmlns:a16="http://schemas.microsoft.com/office/drawing/2014/main" id="{12499680-CE6F-2640-9B2D-F17F669F932B}"/>
                </a:ext>
              </a:extLst>
            </p:cNvPr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6951822" y="2184505"/>
              <a:ext cx="77475" cy="63485"/>
            </a:xfrm>
            <a:custGeom>
              <a:avLst/>
              <a:gdLst>
                <a:gd name="T0" fmla="*/ 43896 w 149"/>
                <a:gd name="T1" fmla="*/ 0 h 61"/>
                <a:gd name="T2" fmla="*/ 50289 w 149"/>
                <a:gd name="T3" fmla="*/ 937 h 61"/>
                <a:gd name="T4" fmla="*/ 57107 w 149"/>
                <a:gd name="T5" fmla="*/ 2811 h 61"/>
                <a:gd name="T6" fmla="*/ 61795 w 149"/>
                <a:gd name="T7" fmla="*/ 4684 h 61"/>
                <a:gd name="T8" fmla="*/ 63500 w 149"/>
                <a:gd name="T9" fmla="*/ 5621 h 61"/>
                <a:gd name="T10" fmla="*/ 63500 w 149"/>
                <a:gd name="T11" fmla="*/ 7495 h 61"/>
                <a:gd name="T12" fmla="*/ 62648 w 149"/>
                <a:gd name="T13" fmla="*/ 9369 h 61"/>
                <a:gd name="T14" fmla="*/ 61795 w 149"/>
                <a:gd name="T15" fmla="*/ 11243 h 61"/>
                <a:gd name="T16" fmla="*/ 60091 w 149"/>
                <a:gd name="T17" fmla="*/ 12180 h 61"/>
                <a:gd name="T18" fmla="*/ 58386 w 149"/>
                <a:gd name="T19" fmla="*/ 13116 h 61"/>
                <a:gd name="T20" fmla="*/ 56255 w 149"/>
                <a:gd name="T21" fmla="*/ 13116 h 61"/>
                <a:gd name="T22" fmla="*/ 54124 w 149"/>
                <a:gd name="T23" fmla="*/ 13116 h 61"/>
                <a:gd name="T24" fmla="*/ 52419 w 149"/>
                <a:gd name="T25" fmla="*/ 11243 h 61"/>
                <a:gd name="T26" fmla="*/ 52419 w 149"/>
                <a:gd name="T27" fmla="*/ 21548 h 61"/>
                <a:gd name="T28" fmla="*/ 52419 w 149"/>
                <a:gd name="T29" fmla="*/ 30917 h 61"/>
                <a:gd name="T30" fmla="*/ 52419 w 149"/>
                <a:gd name="T31" fmla="*/ 38412 h 61"/>
                <a:gd name="T32" fmla="*/ 52419 w 149"/>
                <a:gd name="T33" fmla="*/ 45907 h 61"/>
                <a:gd name="T34" fmla="*/ 49436 w 149"/>
                <a:gd name="T35" fmla="*/ 46844 h 61"/>
                <a:gd name="T36" fmla="*/ 46453 w 149"/>
                <a:gd name="T37" fmla="*/ 47781 h 61"/>
                <a:gd name="T38" fmla="*/ 44322 w 149"/>
                <a:gd name="T39" fmla="*/ 49655 h 61"/>
                <a:gd name="T40" fmla="*/ 42617 w 149"/>
                <a:gd name="T41" fmla="*/ 51529 h 61"/>
                <a:gd name="T42" fmla="*/ 40060 w 149"/>
                <a:gd name="T43" fmla="*/ 53402 h 61"/>
                <a:gd name="T44" fmla="*/ 37930 w 149"/>
                <a:gd name="T45" fmla="*/ 55276 h 61"/>
                <a:gd name="T46" fmla="*/ 35372 w 149"/>
                <a:gd name="T47" fmla="*/ 57150 h 61"/>
                <a:gd name="T48" fmla="*/ 32389 w 149"/>
                <a:gd name="T49" fmla="*/ 57150 h 61"/>
                <a:gd name="T50" fmla="*/ 28554 w 149"/>
                <a:gd name="T51" fmla="*/ 56213 h 61"/>
                <a:gd name="T52" fmla="*/ 22587 w 149"/>
                <a:gd name="T53" fmla="*/ 53402 h 61"/>
                <a:gd name="T54" fmla="*/ 16621 w 149"/>
                <a:gd name="T55" fmla="*/ 50592 h 61"/>
                <a:gd name="T56" fmla="*/ 10654 w 149"/>
                <a:gd name="T57" fmla="*/ 45907 h 61"/>
                <a:gd name="T58" fmla="*/ 5114 w 149"/>
                <a:gd name="T59" fmla="*/ 42160 h 61"/>
                <a:gd name="T60" fmla="*/ 1279 w 149"/>
                <a:gd name="T61" fmla="*/ 38412 h 61"/>
                <a:gd name="T62" fmla="*/ 426 w 149"/>
                <a:gd name="T63" fmla="*/ 36539 h 61"/>
                <a:gd name="T64" fmla="*/ 0 w 149"/>
                <a:gd name="T65" fmla="*/ 35602 h 61"/>
                <a:gd name="T66" fmla="*/ 0 w 149"/>
                <a:gd name="T67" fmla="*/ 34665 h 61"/>
                <a:gd name="T68" fmla="*/ 1279 w 149"/>
                <a:gd name="T69" fmla="*/ 34665 h 61"/>
                <a:gd name="T70" fmla="*/ 8097 w 149"/>
                <a:gd name="T71" fmla="*/ 33728 h 61"/>
                <a:gd name="T72" fmla="*/ 14916 w 149"/>
                <a:gd name="T73" fmla="*/ 32791 h 61"/>
                <a:gd name="T74" fmla="*/ 20456 w 149"/>
                <a:gd name="T75" fmla="*/ 29980 h 61"/>
                <a:gd name="T76" fmla="*/ 25570 w 149"/>
                <a:gd name="T77" fmla="*/ 25296 h 61"/>
                <a:gd name="T78" fmla="*/ 30685 w 149"/>
                <a:gd name="T79" fmla="*/ 20611 h 61"/>
                <a:gd name="T80" fmla="*/ 34946 w 149"/>
                <a:gd name="T81" fmla="*/ 14990 h 61"/>
                <a:gd name="T82" fmla="*/ 39634 w 149"/>
                <a:gd name="T83" fmla="*/ 7495 h 61"/>
                <a:gd name="T84" fmla="*/ 43896 w 149"/>
                <a:gd name="T85" fmla="*/ 0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9" h="61">
                  <a:moveTo>
                    <a:pt x="103" y="0"/>
                  </a:moveTo>
                  <a:lnTo>
                    <a:pt x="118" y="1"/>
                  </a:lnTo>
                  <a:lnTo>
                    <a:pt x="134" y="3"/>
                  </a:lnTo>
                  <a:lnTo>
                    <a:pt x="145" y="5"/>
                  </a:lnTo>
                  <a:lnTo>
                    <a:pt x="149" y="6"/>
                  </a:lnTo>
                  <a:lnTo>
                    <a:pt x="149" y="8"/>
                  </a:lnTo>
                  <a:lnTo>
                    <a:pt x="147" y="10"/>
                  </a:lnTo>
                  <a:lnTo>
                    <a:pt x="145" y="12"/>
                  </a:lnTo>
                  <a:lnTo>
                    <a:pt x="141" y="13"/>
                  </a:lnTo>
                  <a:lnTo>
                    <a:pt x="137" y="14"/>
                  </a:lnTo>
                  <a:lnTo>
                    <a:pt x="132" y="14"/>
                  </a:lnTo>
                  <a:lnTo>
                    <a:pt x="127" y="14"/>
                  </a:lnTo>
                  <a:lnTo>
                    <a:pt x="123" y="12"/>
                  </a:lnTo>
                  <a:lnTo>
                    <a:pt x="123" y="23"/>
                  </a:lnTo>
                  <a:lnTo>
                    <a:pt x="123" y="33"/>
                  </a:lnTo>
                  <a:lnTo>
                    <a:pt x="123" y="41"/>
                  </a:lnTo>
                  <a:lnTo>
                    <a:pt x="123" y="49"/>
                  </a:lnTo>
                  <a:lnTo>
                    <a:pt x="116" y="50"/>
                  </a:lnTo>
                  <a:lnTo>
                    <a:pt x="109" y="51"/>
                  </a:lnTo>
                  <a:lnTo>
                    <a:pt x="104" y="53"/>
                  </a:lnTo>
                  <a:lnTo>
                    <a:pt x="100" y="55"/>
                  </a:lnTo>
                  <a:lnTo>
                    <a:pt x="94" y="57"/>
                  </a:lnTo>
                  <a:lnTo>
                    <a:pt x="89" y="59"/>
                  </a:lnTo>
                  <a:lnTo>
                    <a:pt x="83" y="61"/>
                  </a:lnTo>
                  <a:lnTo>
                    <a:pt x="76" y="61"/>
                  </a:lnTo>
                  <a:lnTo>
                    <a:pt x="67" y="60"/>
                  </a:lnTo>
                  <a:lnTo>
                    <a:pt x="53" y="57"/>
                  </a:lnTo>
                  <a:lnTo>
                    <a:pt x="39" y="54"/>
                  </a:lnTo>
                  <a:lnTo>
                    <a:pt x="25" y="49"/>
                  </a:lnTo>
                  <a:lnTo>
                    <a:pt x="12" y="45"/>
                  </a:lnTo>
                  <a:lnTo>
                    <a:pt x="3" y="41"/>
                  </a:lnTo>
                  <a:lnTo>
                    <a:pt x="1" y="39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9" y="36"/>
                  </a:lnTo>
                  <a:lnTo>
                    <a:pt x="35" y="35"/>
                  </a:lnTo>
                  <a:lnTo>
                    <a:pt x="48" y="32"/>
                  </a:lnTo>
                  <a:lnTo>
                    <a:pt x="60" y="27"/>
                  </a:lnTo>
                  <a:lnTo>
                    <a:pt x="72" y="22"/>
                  </a:lnTo>
                  <a:lnTo>
                    <a:pt x="82" y="16"/>
                  </a:lnTo>
                  <a:lnTo>
                    <a:pt x="93" y="8"/>
                  </a:lnTo>
                  <a:lnTo>
                    <a:pt x="103" y="0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861" name="Freeform 550">
              <a:extLst>
                <a:ext uri="{FF2B5EF4-FFF2-40B4-BE49-F238E27FC236}">
                  <a16:creationId xmlns:a16="http://schemas.microsoft.com/office/drawing/2014/main" id="{A09C84B6-042A-CF45-99DE-D9C510C1EDD7}"/>
                </a:ext>
              </a:extLst>
            </p:cNvPr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6996369" y="2193313"/>
              <a:ext cx="158824" cy="63485"/>
            </a:xfrm>
            <a:custGeom>
              <a:avLst/>
              <a:gdLst>
                <a:gd name="T0" fmla="*/ 57904 w 299"/>
                <a:gd name="T1" fmla="*/ 55605 h 74"/>
                <a:gd name="T2" fmla="*/ 67047 w 299"/>
                <a:gd name="T3" fmla="*/ 50199 h 74"/>
                <a:gd name="T4" fmla="*/ 77495 w 299"/>
                <a:gd name="T5" fmla="*/ 41704 h 74"/>
                <a:gd name="T6" fmla="*/ 86638 w 299"/>
                <a:gd name="T7" fmla="*/ 32436 h 74"/>
                <a:gd name="T8" fmla="*/ 90121 w 299"/>
                <a:gd name="T9" fmla="*/ 30892 h 74"/>
                <a:gd name="T10" fmla="*/ 91863 w 299"/>
                <a:gd name="T11" fmla="*/ 35526 h 74"/>
                <a:gd name="T12" fmla="*/ 95781 w 299"/>
                <a:gd name="T13" fmla="*/ 39387 h 74"/>
                <a:gd name="T14" fmla="*/ 105794 w 299"/>
                <a:gd name="T15" fmla="*/ 42476 h 74"/>
                <a:gd name="T16" fmla="*/ 117114 w 299"/>
                <a:gd name="T17" fmla="*/ 42476 h 74"/>
                <a:gd name="T18" fmla="*/ 124515 w 299"/>
                <a:gd name="T19" fmla="*/ 42476 h 74"/>
                <a:gd name="T20" fmla="*/ 127563 w 299"/>
                <a:gd name="T21" fmla="*/ 35526 h 74"/>
                <a:gd name="T22" fmla="*/ 129740 w 299"/>
                <a:gd name="T23" fmla="*/ 23941 h 74"/>
                <a:gd name="T24" fmla="*/ 121468 w 299"/>
                <a:gd name="T25" fmla="*/ 19307 h 74"/>
                <a:gd name="T26" fmla="*/ 106230 w 299"/>
                <a:gd name="T27" fmla="*/ 19307 h 74"/>
                <a:gd name="T28" fmla="*/ 97958 w 299"/>
                <a:gd name="T29" fmla="*/ 19307 h 74"/>
                <a:gd name="T30" fmla="*/ 93169 w 299"/>
                <a:gd name="T31" fmla="*/ 20852 h 74"/>
                <a:gd name="T32" fmla="*/ 88815 w 299"/>
                <a:gd name="T33" fmla="*/ 25486 h 74"/>
                <a:gd name="T34" fmla="*/ 74883 w 299"/>
                <a:gd name="T35" fmla="*/ 28575 h 74"/>
                <a:gd name="T36" fmla="*/ 76625 w 299"/>
                <a:gd name="T37" fmla="*/ 21624 h 74"/>
                <a:gd name="T38" fmla="*/ 78366 w 299"/>
                <a:gd name="T39" fmla="*/ 16218 h 74"/>
                <a:gd name="T40" fmla="*/ 84461 w 299"/>
                <a:gd name="T41" fmla="*/ 10040 h 74"/>
                <a:gd name="T42" fmla="*/ 91427 w 299"/>
                <a:gd name="T43" fmla="*/ 6951 h 74"/>
                <a:gd name="T44" fmla="*/ 97958 w 299"/>
                <a:gd name="T45" fmla="*/ 0 h 74"/>
                <a:gd name="T46" fmla="*/ 80543 w 299"/>
                <a:gd name="T47" fmla="*/ 2317 h 74"/>
                <a:gd name="T48" fmla="*/ 68353 w 299"/>
                <a:gd name="T49" fmla="*/ 8495 h 74"/>
                <a:gd name="T50" fmla="*/ 58339 w 299"/>
                <a:gd name="T51" fmla="*/ 19307 h 74"/>
                <a:gd name="T52" fmla="*/ 49632 w 299"/>
                <a:gd name="T53" fmla="*/ 30892 h 74"/>
                <a:gd name="T54" fmla="*/ 43537 w 299"/>
                <a:gd name="T55" fmla="*/ 40932 h 74"/>
                <a:gd name="T56" fmla="*/ 37877 w 299"/>
                <a:gd name="T57" fmla="*/ 45566 h 74"/>
                <a:gd name="T58" fmla="*/ 27864 w 299"/>
                <a:gd name="T59" fmla="*/ 48655 h 74"/>
                <a:gd name="T60" fmla="*/ 13932 w 299"/>
                <a:gd name="T61" fmla="*/ 49427 h 74"/>
                <a:gd name="T62" fmla="*/ 5224 w 299"/>
                <a:gd name="T63" fmla="*/ 51744 h 74"/>
                <a:gd name="T64" fmla="*/ 871 w 299"/>
                <a:gd name="T65" fmla="*/ 54061 h 74"/>
                <a:gd name="T66" fmla="*/ 16979 w 299"/>
                <a:gd name="T67" fmla="*/ 57150 h 74"/>
                <a:gd name="T68" fmla="*/ 44408 w 299"/>
                <a:gd name="T69" fmla="*/ 5715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99" h="74">
                  <a:moveTo>
                    <a:pt x="126" y="74"/>
                  </a:moveTo>
                  <a:lnTo>
                    <a:pt x="133" y="72"/>
                  </a:lnTo>
                  <a:lnTo>
                    <a:pt x="142" y="69"/>
                  </a:lnTo>
                  <a:lnTo>
                    <a:pt x="154" y="65"/>
                  </a:lnTo>
                  <a:lnTo>
                    <a:pt x="166" y="60"/>
                  </a:lnTo>
                  <a:lnTo>
                    <a:pt x="178" y="54"/>
                  </a:lnTo>
                  <a:lnTo>
                    <a:pt x="189" y="48"/>
                  </a:lnTo>
                  <a:lnTo>
                    <a:pt x="199" y="42"/>
                  </a:lnTo>
                  <a:lnTo>
                    <a:pt x="205" y="37"/>
                  </a:lnTo>
                  <a:lnTo>
                    <a:pt x="207" y="40"/>
                  </a:lnTo>
                  <a:lnTo>
                    <a:pt x="209" y="43"/>
                  </a:lnTo>
                  <a:lnTo>
                    <a:pt x="211" y="46"/>
                  </a:lnTo>
                  <a:lnTo>
                    <a:pt x="214" y="48"/>
                  </a:lnTo>
                  <a:lnTo>
                    <a:pt x="220" y="51"/>
                  </a:lnTo>
                  <a:lnTo>
                    <a:pt x="227" y="53"/>
                  </a:lnTo>
                  <a:lnTo>
                    <a:pt x="243" y="55"/>
                  </a:lnTo>
                  <a:lnTo>
                    <a:pt x="259" y="55"/>
                  </a:lnTo>
                  <a:lnTo>
                    <a:pt x="269" y="55"/>
                  </a:lnTo>
                  <a:lnTo>
                    <a:pt x="278" y="55"/>
                  </a:lnTo>
                  <a:lnTo>
                    <a:pt x="286" y="55"/>
                  </a:lnTo>
                  <a:lnTo>
                    <a:pt x="292" y="55"/>
                  </a:lnTo>
                  <a:lnTo>
                    <a:pt x="293" y="46"/>
                  </a:lnTo>
                  <a:lnTo>
                    <a:pt x="295" y="38"/>
                  </a:lnTo>
                  <a:lnTo>
                    <a:pt x="298" y="31"/>
                  </a:lnTo>
                  <a:lnTo>
                    <a:pt x="299" y="25"/>
                  </a:lnTo>
                  <a:lnTo>
                    <a:pt x="279" y="25"/>
                  </a:lnTo>
                  <a:lnTo>
                    <a:pt x="260" y="25"/>
                  </a:lnTo>
                  <a:lnTo>
                    <a:pt x="244" y="25"/>
                  </a:lnTo>
                  <a:lnTo>
                    <a:pt x="232" y="25"/>
                  </a:lnTo>
                  <a:lnTo>
                    <a:pt x="225" y="25"/>
                  </a:lnTo>
                  <a:lnTo>
                    <a:pt x="220" y="26"/>
                  </a:lnTo>
                  <a:lnTo>
                    <a:pt x="214" y="27"/>
                  </a:lnTo>
                  <a:lnTo>
                    <a:pt x="211" y="29"/>
                  </a:lnTo>
                  <a:lnTo>
                    <a:pt x="204" y="33"/>
                  </a:lnTo>
                  <a:lnTo>
                    <a:pt x="199" y="37"/>
                  </a:lnTo>
                  <a:lnTo>
                    <a:pt x="172" y="37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8" y="24"/>
                  </a:lnTo>
                  <a:lnTo>
                    <a:pt x="180" y="21"/>
                  </a:lnTo>
                  <a:lnTo>
                    <a:pt x="187" y="16"/>
                  </a:lnTo>
                  <a:lnTo>
                    <a:pt x="194" y="13"/>
                  </a:lnTo>
                  <a:lnTo>
                    <a:pt x="202" y="11"/>
                  </a:lnTo>
                  <a:lnTo>
                    <a:pt x="210" y="9"/>
                  </a:lnTo>
                  <a:lnTo>
                    <a:pt x="217" y="5"/>
                  </a:lnTo>
                  <a:lnTo>
                    <a:pt x="225" y="0"/>
                  </a:lnTo>
                  <a:lnTo>
                    <a:pt x="199" y="0"/>
                  </a:lnTo>
                  <a:lnTo>
                    <a:pt x="185" y="3"/>
                  </a:lnTo>
                  <a:lnTo>
                    <a:pt x="170" y="7"/>
                  </a:lnTo>
                  <a:lnTo>
                    <a:pt x="157" y="11"/>
                  </a:lnTo>
                  <a:lnTo>
                    <a:pt x="145" y="18"/>
                  </a:lnTo>
                  <a:lnTo>
                    <a:pt x="134" y="25"/>
                  </a:lnTo>
                  <a:lnTo>
                    <a:pt x="123" y="32"/>
                  </a:lnTo>
                  <a:lnTo>
                    <a:pt x="114" y="40"/>
                  </a:lnTo>
                  <a:lnTo>
                    <a:pt x="105" y="49"/>
                  </a:lnTo>
                  <a:lnTo>
                    <a:pt x="100" y="53"/>
                  </a:lnTo>
                  <a:lnTo>
                    <a:pt x="95" y="56"/>
                  </a:lnTo>
                  <a:lnTo>
                    <a:pt x="87" y="59"/>
                  </a:lnTo>
                  <a:lnTo>
                    <a:pt x="80" y="61"/>
                  </a:lnTo>
                  <a:lnTo>
                    <a:pt x="64" y="63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18" y="65"/>
                  </a:lnTo>
                  <a:lnTo>
                    <a:pt x="12" y="67"/>
                  </a:lnTo>
                  <a:lnTo>
                    <a:pt x="7" y="68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39" y="74"/>
                  </a:lnTo>
                  <a:lnTo>
                    <a:pt x="73" y="74"/>
                  </a:lnTo>
                  <a:lnTo>
                    <a:pt x="102" y="74"/>
                  </a:lnTo>
                  <a:lnTo>
                    <a:pt x="126" y="74"/>
                  </a:lnTo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61" name="Textfeld 960">
            <a:extLst>
              <a:ext uri="{FF2B5EF4-FFF2-40B4-BE49-F238E27FC236}">
                <a16:creationId xmlns:a16="http://schemas.microsoft.com/office/drawing/2014/main" id="{8FD1A385-3E20-744A-809C-BF9479539A21}"/>
              </a:ext>
            </a:extLst>
          </p:cNvPr>
          <p:cNvSpPr txBox="1"/>
          <p:nvPr userDrawn="1"/>
        </p:nvSpPr>
        <p:spPr>
          <a:xfrm>
            <a:off x="1082029" y="5412719"/>
            <a:ext cx="2978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Arial" panose="020B0604020202020204" pitchFamily="34" charset="0"/>
                <a:ea typeface="Roboto Light" panose="02000000000000000000" pitchFamily="2" charset="0"/>
                <a:cs typeface="Arial" pitchFamily="34" charset="0"/>
              </a:rPr>
              <a:t>Länder mit </a:t>
            </a:r>
            <a:r>
              <a:rPr lang="de-DE" sz="1200" err="1">
                <a:latin typeface="Arial" panose="020B0604020202020204" pitchFamily="34" charset="0"/>
                <a:ea typeface="Roboto Light" panose="02000000000000000000" pitchFamily="2" charset="0"/>
                <a:cs typeface="Arial" pitchFamily="34" charset="0"/>
              </a:rPr>
              <a:t>Wanzl</a:t>
            </a:r>
            <a:r>
              <a:rPr lang="de-DE" sz="1200">
                <a:latin typeface="Arial" panose="020B0604020202020204" pitchFamily="34" charset="0"/>
                <a:ea typeface="Roboto Light" panose="02000000000000000000" pitchFamily="2" charset="0"/>
                <a:cs typeface="Arial" pitchFamily="34" charset="0"/>
              </a:rPr>
              <a:t>-Niederlassung</a:t>
            </a:r>
          </a:p>
          <a:p>
            <a:pPr algn="l" defTabSz="496885">
              <a:buNone/>
            </a:pPr>
            <a:endParaRPr lang="de-DE" sz="1200">
              <a:latin typeface="Arial" panose="020B0604020202020204" pitchFamily="34" charset="0"/>
              <a:ea typeface="Roboto Light" panose="02000000000000000000" pitchFamily="2" charset="0"/>
              <a:cs typeface="Arial" pitchFamily="34" charset="0"/>
            </a:endParaRPr>
          </a:p>
          <a:p>
            <a:r>
              <a:rPr lang="de-DE" sz="1200">
                <a:latin typeface="Arial" panose="020B0604020202020204" pitchFamily="34" charset="0"/>
                <a:ea typeface="Roboto Light" panose="02000000000000000000" pitchFamily="2" charset="0"/>
                <a:cs typeface="Arial" pitchFamily="34" charset="0"/>
              </a:rPr>
              <a:t>Länder mit </a:t>
            </a:r>
            <a:r>
              <a:rPr lang="de-DE" sz="1200" err="1">
                <a:latin typeface="Arial" panose="020B0604020202020204" pitchFamily="34" charset="0"/>
                <a:ea typeface="Roboto Light" panose="02000000000000000000" pitchFamily="2" charset="0"/>
                <a:cs typeface="Arial" pitchFamily="34" charset="0"/>
              </a:rPr>
              <a:t>Wanzl</a:t>
            </a:r>
            <a:r>
              <a:rPr lang="de-DE" sz="1200">
                <a:latin typeface="Arial" panose="020B0604020202020204" pitchFamily="34" charset="0"/>
                <a:ea typeface="Roboto Light" panose="02000000000000000000" pitchFamily="2" charset="0"/>
                <a:cs typeface="Arial" pitchFamily="34" charset="0"/>
              </a:rPr>
              <a:t>-Vertretung</a:t>
            </a:r>
            <a:br>
              <a:rPr lang="en-GB" sz="1200">
                <a:latin typeface="Arial" panose="020B0604020202020204" pitchFamily="34" charset="0"/>
                <a:ea typeface="Roboto Light" panose="02000000000000000000" pitchFamily="2" charset="0"/>
                <a:cs typeface="Arial"/>
              </a:rPr>
            </a:br>
            <a:endParaRPr lang="de-DE" sz="1200">
              <a:latin typeface="Arial" panose="020B0604020202020204" pitchFamily="34" charset="0"/>
              <a:ea typeface="Roboto Light" panose="02000000000000000000" pitchFamily="2" charset="0"/>
              <a:cs typeface="Arial" pitchFamily="34" charset="0"/>
            </a:endParaRPr>
          </a:p>
        </p:txBody>
      </p:sp>
      <p:sp>
        <p:nvSpPr>
          <p:cNvPr id="962" name="Parallelogramm 961">
            <a:extLst>
              <a:ext uri="{FF2B5EF4-FFF2-40B4-BE49-F238E27FC236}">
                <a16:creationId xmlns:a16="http://schemas.microsoft.com/office/drawing/2014/main" id="{69BF2404-8DFB-DC45-BECE-D8340BB71864}"/>
              </a:ext>
            </a:extLst>
          </p:cNvPr>
          <p:cNvSpPr/>
          <p:nvPr userDrawn="1"/>
        </p:nvSpPr>
        <p:spPr>
          <a:xfrm>
            <a:off x="808623" y="5449381"/>
            <a:ext cx="282351" cy="212294"/>
          </a:xfrm>
          <a:prstGeom prst="parallelogram">
            <a:avLst>
              <a:gd name="adj" fmla="val 223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3" name="Parallelogramm 962">
            <a:extLst>
              <a:ext uri="{FF2B5EF4-FFF2-40B4-BE49-F238E27FC236}">
                <a16:creationId xmlns:a16="http://schemas.microsoft.com/office/drawing/2014/main" id="{1B28CBE8-0D42-7742-A418-67FECDB50594}"/>
              </a:ext>
            </a:extLst>
          </p:cNvPr>
          <p:cNvSpPr/>
          <p:nvPr userDrawn="1"/>
        </p:nvSpPr>
        <p:spPr>
          <a:xfrm>
            <a:off x="808623" y="5799424"/>
            <a:ext cx="282351" cy="212294"/>
          </a:xfrm>
          <a:prstGeom prst="parallelogram">
            <a:avLst>
              <a:gd name="adj" fmla="val 2235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4" name="Title 1">
            <a:extLst>
              <a:ext uri="{FF2B5EF4-FFF2-40B4-BE49-F238E27FC236}">
                <a16:creationId xmlns:a16="http://schemas.microsoft.com/office/drawing/2014/main" id="{0B14C013-985C-3248-BBE1-A7F7246DCC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479146"/>
            <a:ext cx="4268711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Weltkarte</a:t>
            </a:r>
            <a:r>
              <a:rPr lang="en-US"/>
              <a:t> </a:t>
            </a:r>
            <a:r>
              <a:rPr lang="en-US" err="1"/>
              <a:t>Infografik</a:t>
            </a:r>
            <a:br>
              <a:rPr lang="en-US"/>
            </a:br>
            <a:endParaRPr lang="en-US"/>
          </a:p>
        </p:txBody>
      </p:sp>
      <p:grpSp>
        <p:nvGrpSpPr>
          <p:cNvPr id="965" name="Gruppieren 964">
            <a:extLst>
              <a:ext uri="{FF2B5EF4-FFF2-40B4-BE49-F238E27FC236}">
                <a16:creationId xmlns:a16="http://schemas.microsoft.com/office/drawing/2014/main" id="{21D70800-BB10-E31A-FC97-30E7E3070588}"/>
              </a:ext>
            </a:extLst>
          </p:cNvPr>
          <p:cNvGrpSpPr/>
          <p:nvPr userDrawn="1"/>
        </p:nvGrpSpPr>
        <p:grpSpPr>
          <a:xfrm>
            <a:off x="6754152" y="6316252"/>
            <a:ext cx="5496728" cy="558039"/>
            <a:chOff x="3868343" y="5966046"/>
            <a:chExt cx="5496728" cy="558039"/>
          </a:xfrm>
        </p:grpSpPr>
        <p:pic>
          <p:nvPicPr>
            <p:cNvPr id="966" name="Grafik 965">
              <a:extLst>
                <a:ext uri="{FF2B5EF4-FFF2-40B4-BE49-F238E27FC236}">
                  <a16:creationId xmlns:a16="http://schemas.microsoft.com/office/drawing/2014/main" id="{27205590-A63C-168D-1A87-1E2B25D2DF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47"/>
            <a:srcRect l="36661"/>
            <a:stretch/>
          </p:blipFill>
          <p:spPr>
            <a:xfrm>
              <a:off x="3868343" y="5966046"/>
              <a:ext cx="3158961" cy="538746"/>
            </a:xfrm>
            <a:prstGeom prst="rect">
              <a:avLst/>
            </a:prstGeom>
          </p:spPr>
        </p:pic>
        <p:sp>
          <p:nvSpPr>
            <p:cNvPr id="967" name="Ellipse 966">
              <a:extLst>
                <a:ext uri="{FF2B5EF4-FFF2-40B4-BE49-F238E27FC236}">
                  <a16:creationId xmlns:a16="http://schemas.microsoft.com/office/drawing/2014/main" id="{E36A086E-AA27-FDF9-2AC0-09C90128291B}"/>
                </a:ext>
              </a:extLst>
            </p:cNvPr>
            <p:cNvSpPr/>
            <p:nvPr userDrawn="1"/>
          </p:nvSpPr>
          <p:spPr>
            <a:xfrm>
              <a:off x="5948155" y="6121816"/>
              <a:ext cx="1000586" cy="28535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4172447036">
                    <a:custGeom>
                      <a:avLst/>
                      <a:gdLst>
                        <a:gd name="connsiteX0" fmla="*/ 0 w 2029607"/>
                        <a:gd name="connsiteY0" fmla="*/ 353943 h 707886"/>
                        <a:gd name="connsiteX1" fmla="*/ 1014804 w 2029607"/>
                        <a:gd name="connsiteY1" fmla="*/ 0 h 707886"/>
                        <a:gd name="connsiteX2" fmla="*/ 2029608 w 2029607"/>
                        <a:gd name="connsiteY2" fmla="*/ 353943 h 707886"/>
                        <a:gd name="connsiteX3" fmla="*/ 1014804 w 2029607"/>
                        <a:gd name="connsiteY3" fmla="*/ 707886 h 707886"/>
                        <a:gd name="connsiteX4" fmla="*/ 0 w 2029607"/>
                        <a:gd name="connsiteY4" fmla="*/ 353943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29607" h="707886" extrusionOk="0">
                          <a:moveTo>
                            <a:pt x="0" y="353943"/>
                          </a:moveTo>
                          <a:cubicBezTo>
                            <a:pt x="-53523" y="54337"/>
                            <a:pt x="419769" y="37008"/>
                            <a:pt x="1014804" y="0"/>
                          </a:cubicBezTo>
                          <a:cubicBezTo>
                            <a:pt x="1580033" y="2870"/>
                            <a:pt x="2011705" y="124488"/>
                            <a:pt x="2029608" y="353943"/>
                          </a:cubicBezTo>
                          <a:cubicBezTo>
                            <a:pt x="1994724" y="542090"/>
                            <a:pt x="1582639" y="648821"/>
                            <a:pt x="1014804" y="707886"/>
                          </a:cubicBezTo>
                          <a:cubicBezTo>
                            <a:pt x="438498" y="686046"/>
                            <a:pt x="22969" y="517973"/>
                            <a:pt x="0" y="3539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8" name="Textfeld 967">
              <a:extLst>
                <a:ext uri="{FF2B5EF4-FFF2-40B4-BE49-F238E27FC236}">
                  <a16:creationId xmlns:a16="http://schemas.microsoft.com/office/drawing/2014/main" id="{98A3944C-9E51-B9B5-368A-37C5FB9118D2}"/>
                </a:ext>
              </a:extLst>
            </p:cNvPr>
            <p:cNvSpPr txBox="1"/>
            <p:nvPr userDrawn="1"/>
          </p:nvSpPr>
          <p:spPr>
            <a:xfrm>
              <a:off x="7027304" y="5970087"/>
              <a:ext cx="233776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>
                  <a:solidFill>
                    <a:srgbClr val="FF0000"/>
                  </a:solidFill>
                </a:rPr>
                <a:t>Animierte Infografik!</a:t>
              </a:r>
            </a:p>
            <a:p>
              <a:r>
                <a:rPr lang="de-DE" sz="1000" b="0">
                  <a:solidFill>
                    <a:srgbClr val="FF0000"/>
                  </a:solidFill>
                </a:rPr>
                <a:t>Animation kann über den „Animationsbereich“ gelöscht werden.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084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59591F80-4C66-5942-A79C-E516243A8F0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30752190"/>
              </p:ext>
            </p:extLst>
          </p:nvPr>
        </p:nvGraphicFramePr>
        <p:xfrm>
          <a:off x="479425" y="2053650"/>
          <a:ext cx="11196637" cy="4233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uppierung 69">
            <a:extLst>
              <a:ext uri="{FF2B5EF4-FFF2-40B4-BE49-F238E27FC236}">
                <a16:creationId xmlns:a16="http://schemas.microsoft.com/office/drawing/2014/main" id="{812A3E88-E83A-4B42-B1AF-115EBD7EF0B1}"/>
              </a:ext>
            </a:extLst>
          </p:cNvPr>
          <p:cNvGrpSpPr/>
          <p:nvPr userDrawn="1"/>
        </p:nvGrpSpPr>
        <p:grpSpPr>
          <a:xfrm>
            <a:off x="5122712" y="2189352"/>
            <a:ext cx="1082553" cy="1147394"/>
            <a:chOff x="10233088" y="6615283"/>
            <a:chExt cx="951035" cy="1007998"/>
          </a:xfrm>
        </p:grpSpPr>
        <p:grpSp>
          <p:nvGrpSpPr>
            <p:cNvPr id="4" name="Gruppierung 33">
              <a:extLst>
                <a:ext uri="{FF2B5EF4-FFF2-40B4-BE49-F238E27FC236}">
                  <a16:creationId xmlns:a16="http://schemas.microsoft.com/office/drawing/2014/main" id="{9DB07A97-8DDB-1948-B26A-D2061D1E40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4454" y="6615283"/>
              <a:ext cx="841768" cy="1007998"/>
              <a:chOff x="7936487" y="6913380"/>
              <a:chExt cx="759898" cy="909960"/>
            </a:xfrm>
            <a:solidFill>
              <a:schemeClr val="bg1"/>
            </a:solidFill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BBA1AC5-C3F2-E342-AC52-BF494BF57D2F}"/>
                  </a:ext>
                </a:extLst>
              </p:cNvPr>
              <p:cNvSpPr/>
              <p:nvPr/>
            </p:nvSpPr>
            <p:spPr>
              <a:xfrm>
                <a:off x="7936487" y="6913380"/>
                <a:ext cx="759898" cy="759898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7" name="Gleichschenkliges Dreieck 35">
                <a:extLst>
                  <a:ext uri="{FF2B5EF4-FFF2-40B4-BE49-F238E27FC236}">
                    <a16:creationId xmlns:a16="http://schemas.microsoft.com/office/drawing/2014/main" id="{28005520-C258-1847-AEDC-30A037183A9B}"/>
                  </a:ext>
                </a:extLst>
              </p:cNvPr>
              <p:cNvSpPr/>
              <p:nvPr/>
            </p:nvSpPr>
            <p:spPr>
              <a:xfrm flipV="1">
                <a:off x="8037036" y="7550145"/>
                <a:ext cx="558800" cy="273195"/>
              </a:xfrm>
              <a:prstGeom prst="triangl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</p:grp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33335772-9F4A-3D4E-9E1B-2710EADD462E}"/>
                </a:ext>
              </a:extLst>
            </p:cNvPr>
            <p:cNvSpPr txBox="1"/>
            <p:nvPr/>
          </p:nvSpPr>
          <p:spPr>
            <a:xfrm>
              <a:off x="10233088" y="6843262"/>
              <a:ext cx="951035" cy="414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/>
              <a:r>
                <a:rPr lang="de-DE" sz="1200" b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Übernahme </a:t>
              </a:r>
            </a:p>
            <a:p>
              <a:pPr algn="ctr"/>
              <a:r>
                <a:rPr lang="de-DE" sz="1200" b="1" err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Technibilt</a:t>
              </a:r>
              <a:endParaRPr lang="de-DE" sz="12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pierung 69">
            <a:extLst>
              <a:ext uri="{FF2B5EF4-FFF2-40B4-BE49-F238E27FC236}">
                <a16:creationId xmlns:a16="http://schemas.microsoft.com/office/drawing/2014/main" id="{88A2417C-AB79-0A42-8759-37A13DF6F8F5}"/>
              </a:ext>
            </a:extLst>
          </p:cNvPr>
          <p:cNvGrpSpPr/>
          <p:nvPr userDrawn="1"/>
        </p:nvGrpSpPr>
        <p:grpSpPr>
          <a:xfrm>
            <a:off x="9884736" y="1354267"/>
            <a:ext cx="1082553" cy="1147394"/>
            <a:chOff x="10233088" y="6615283"/>
            <a:chExt cx="951035" cy="1007998"/>
          </a:xfrm>
        </p:grpSpPr>
        <p:grpSp>
          <p:nvGrpSpPr>
            <p:cNvPr id="9" name="Gruppierung 33">
              <a:extLst>
                <a:ext uri="{FF2B5EF4-FFF2-40B4-BE49-F238E27FC236}">
                  <a16:creationId xmlns:a16="http://schemas.microsoft.com/office/drawing/2014/main" id="{4B080448-ED90-1E44-A40E-F4AA8A3AAC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4454" y="6615283"/>
              <a:ext cx="841768" cy="1007998"/>
              <a:chOff x="7936487" y="6913380"/>
              <a:chExt cx="759898" cy="909960"/>
            </a:xfrm>
            <a:solidFill>
              <a:schemeClr val="bg1"/>
            </a:solidFill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D0C6595-583B-5543-8F40-E175BA3FB411}"/>
                  </a:ext>
                </a:extLst>
              </p:cNvPr>
              <p:cNvSpPr/>
              <p:nvPr/>
            </p:nvSpPr>
            <p:spPr>
              <a:xfrm>
                <a:off x="7936487" y="6913380"/>
                <a:ext cx="759898" cy="759898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2" name="Gleichschenkliges Dreieck 35">
                <a:extLst>
                  <a:ext uri="{FF2B5EF4-FFF2-40B4-BE49-F238E27FC236}">
                    <a16:creationId xmlns:a16="http://schemas.microsoft.com/office/drawing/2014/main" id="{7E2DE78A-0A55-7343-BFCF-256D4DAD118A}"/>
                  </a:ext>
                </a:extLst>
              </p:cNvPr>
              <p:cNvSpPr/>
              <p:nvPr/>
            </p:nvSpPr>
            <p:spPr>
              <a:xfrm flipV="1">
                <a:off x="8037036" y="7550145"/>
                <a:ext cx="558800" cy="273195"/>
              </a:xfrm>
              <a:prstGeom prst="triangl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</p:grp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7869C224-2231-484F-B2DB-C735E2E2DFC9}"/>
                </a:ext>
              </a:extLst>
            </p:cNvPr>
            <p:cNvSpPr txBox="1"/>
            <p:nvPr/>
          </p:nvSpPr>
          <p:spPr>
            <a:xfrm>
              <a:off x="10233088" y="6843262"/>
              <a:ext cx="951035" cy="414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/>
              <a:r>
                <a:rPr lang="de-DE" sz="1200" b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Übernahme </a:t>
              </a:r>
            </a:p>
            <a:p>
              <a:pPr algn="ctr"/>
              <a:r>
                <a:rPr lang="de-DE" sz="1200" b="1" err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Expedit</a:t>
              </a:r>
              <a:endParaRPr lang="de-DE" sz="12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AFC173B3-9385-FA4B-AA1E-6E366C7F8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818583"/>
            <a:ext cx="4268711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Diagramm</a:t>
            </a:r>
            <a:endParaRPr lang="en-US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141E2CB-6CBA-9574-3CB8-1345CEA527B5}"/>
              </a:ext>
            </a:extLst>
          </p:cNvPr>
          <p:cNvGrpSpPr/>
          <p:nvPr userDrawn="1"/>
        </p:nvGrpSpPr>
        <p:grpSpPr>
          <a:xfrm>
            <a:off x="6735878" y="4543"/>
            <a:ext cx="5545770" cy="558039"/>
            <a:chOff x="3868343" y="5966046"/>
            <a:chExt cx="5545770" cy="558039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D5ECCA7-36D6-F0D4-42BA-99F7F22667B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6661"/>
            <a:stretch/>
          </p:blipFill>
          <p:spPr>
            <a:xfrm>
              <a:off x="3868343" y="5966046"/>
              <a:ext cx="3158961" cy="538746"/>
            </a:xfrm>
            <a:prstGeom prst="rect">
              <a:avLst/>
            </a:prstGeom>
          </p:spPr>
        </p:pic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0D61C8FB-9007-5F95-6969-1F08E6071F58}"/>
                </a:ext>
              </a:extLst>
            </p:cNvPr>
            <p:cNvSpPr/>
            <p:nvPr userDrawn="1"/>
          </p:nvSpPr>
          <p:spPr>
            <a:xfrm>
              <a:off x="5948155" y="6121816"/>
              <a:ext cx="1000586" cy="28535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4172447036">
                    <a:custGeom>
                      <a:avLst/>
                      <a:gdLst>
                        <a:gd name="connsiteX0" fmla="*/ 0 w 2029607"/>
                        <a:gd name="connsiteY0" fmla="*/ 353943 h 707886"/>
                        <a:gd name="connsiteX1" fmla="*/ 1014804 w 2029607"/>
                        <a:gd name="connsiteY1" fmla="*/ 0 h 707886"/>
                        <a:gd name="connsiteX2" fmla="*/ 2029608 w 2029607"/>
                        <a:gd name="connsiteY2" fmla="*/ 353943 h 707886"/>
                        <a:gd name="connsiteX3" fmla="*/ 1014804 w 2029607"/>
                        <a:gd name="connsiteY3" fmla="*/ 707886 h 707886"/>
                        <a:gd name="connsiteX4" fmla="*/ 0 w 2029607"/>
                        <a:gd name="connsiteY4" fmla="*/ 353943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29607" h="707886" extrusionOk="0">
                          <a:moveTo>
                            <a:pt x="0" y="353943"/>
                          </a:moveTo>
                          <a:cubicBezTo>
                            <a:pt x="-53523" y="54337"/>
                            <a:pt x="419769" y="37008"/>
                            <a:pt x="1014804" y="0"/>
                          </a:cubicBezTo>
                          <a:cubicBezTo>
                            <a:pt x="1580033" y="2870"/>
                            <a:pt x="2011705" y="124488"/>
                            <a:pt x="2029608" y="353943"/>
                          </a:cubicBezTo>
                          <a:cubicBezTo>
                            <a:pt x="1994724" y="542090"/>
                            <a:pt x="1582639" y="648821"/>
                            <a:pt x="1014804" y="707886"/>
                          </a:cubicBezTo>
                          <a:cubicBezTo>
                            <a:pt x="438498" y="686046"/>
                            <a:pt x="22969" y="517973"/>
                            <a:pt x="0" y="3539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8C9C2CAA-3583-727F-ED6F-87E7EE7594D1}"/>
                </a:ext>
              </a:extLst>
            </p:cNvPr>
            <p:cNvSpPr txBox="1"/>
            <p:nvPr userDrawn="1"/>
          </p:nvSpPr>
          <p:spPr>
            <a:xfrm>
              <a:off x="7027305" y="5970087"/>
              <a:ext cx="23868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>
                  <a:solidFill>
                    <a:srgbClr val="FF0000"/>
                  </a:solidFill>
                </a:rPr>
                <a:t>Animierte Infografik!</a:t>
              </a:r>
            </a:p>
            <a:p>
              <a:r>
                <a:rPr lang="de-DE" sz="1000" b="0">
                  <a:solidFill>
                    <a:srgbClr val="FF0000"/>
                  </a:solidFill>
                </a:rPr>
                <a:t>Animation kann über den „Animationsbereich“ gelöscht werden.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57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8E8FBE56-B08A-2343-9D7F-AC36348C20F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55015232"/>
              </p:ext>
            </p:extLst>
          </p:nvPr>
        </p:nvGraphicFramePr>
        <p:xfrm>
          <a:off x="497681" y="2097130"/>
          <a:ext cx="11196637" cy="4233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uppierung 69">
            <a:extLst>
              <a:ext uri="{FF2B5EF4-FFF2-40B4-BE49-F238E27FC236}">
                <a16:creationId xmlns:a16="http://schemas.microsoft.com/office/drawing/2014/main" id="{05FE4060-25D7-B242-9CF4-FC2D24B3DDEB}"/>
              </a:ext>
            </a:extLst>
          </p:cNvPr>
          <p:cNvGrpSpPr/>
          <p:nvPr userDrawn="1"/>
        </p:nvGrpSpPr>
        <p:grpSpPr>
          <a:xfrm>
            <a:off x="5247089" y="2177015"/>
            <a:ext cx="1082553" cy="1147388"/>
            <a:chOff x="10233088" y="6615281"/>
            <a:chExt cx="951035" cy="1007993"/>
          </a:xfrm>
        </p:grpSpPr>
        <p:grpSp>
          <p:nvGrpSpPr>
            <p:cNvPr id="4" name="Gruppierung 33">
              <a:extLst>
                <a:ext uri="{FF2B5EF4-FFF2-40B4-BE49-F238E27FC236}">
                  <a16:creationId xmlns:a16="http://schemas.microsoft.com/office/drawing/2014/main" id="{B962F0E9-3A81-7148-B9A8-1B6F713E7A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4454" y="6615281"/>
              <a:ext cx="841768" cy="1007993"/>
              <a:chOff x="7936487" y="6913382"/>
              <a:chExt cx="759898" cy="909956"/>
            </a:xfrm>
            <a:solidFill>
              <a:schemeClr val="bg1"/>
            </a:solidFill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83632C53-5F22-5040-94BA-387103D5D84C}"/>
                  </a:ext>
                </a:extLst>
              </p:cNvPr>
              <p:cNvSpPr/>
              <p:nvPr/>
            </p:nvSpPr>
            <p:spPr>
              <a:xfrm>
                <a:off x="7936487" y="6913382"/>
                <a:ext cx="759898" cy="759899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320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 Medium"/>
                </a:endParaRPr>
              </a:p>
            </p:txBody>
          </p:sp>
          <p:sp>
            <p:nvSpPr>
              <p:cNvPr id="7" name="Gleichschenkliges Dreieck 35">
                <a:extLst>
                  <a:ext uri="{FF2B5EF4-FFF2-40B4-BE49-F238E27FC236}">
                    <a16:creationId xmlns:a16="http://schemas.microsoft.com/office/drawing/2014/main" id="{BD0D9931-E8EA-5F48-AA5E-261BC1AB025E}"/>
                  </a:ext>
                </a:extLst>
              </p:cNvPr>
              <p:cNvSpPr/>
              <p:nvPr/>
            </p:nvSpPr>
            <p:spPr>
              <a:xfrm flipV="1">
                <a:off x="8037036" y="7550143"/>
                <a:ext cx="558800" cy="273195"/>
              </a:xfrm>
              <a:prstGeom prst="triangl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320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 Medium"/>
                </a:endParaRPr>
              </a:p>
            </p:txBody>
          </p:sp>
        </p:grp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B65F860-C09E-4140-A90A-3CBCAA2DA3E0}"/>
                </a:ext>
              </a:extLst>
            </p:cNvPr>
            <p:cNvSpPr txBox="1"/>
            <p:nvPr/>
          </p:nvSpPr>
          <p:spPr>
            <a:xfrm>
              <a:off x="10233088" y="6843262"/>
              <a:ext cx="951035" cy="414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/>
              <a:r>
                <a:rPr lang="de-DE" sz="1200" b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Übernahme </a:t>
              </a:r>
            </a:p>
            <a:p>
              <a:pPr algn="ctr"/>
              <a:r>
                <a:rPr lang="de-DE" sz="1200" b="1" err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Technibilt</a:t>
              </a:r>
              <a:endParaRPr lang="de-DE" sz="12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pierung 69">
            <a:extLst>
              <a:ext uri="{FF2B5EF4-FFF2-40B4-BE49-F238E27FC236}">
                <a16:creationId xmlns:a16="http://schemas.microsoft.com/office/drawing/2014/main" id="{415DCB42-4AA8-7642-BC27-D20E8FB1F542}"/>
              </a:ext>
            </a:extLst>
          </p:cNvPr>
          <p:cNvGrpSpPr/>
          <p:nvPr userDrawn="1"/>
        </p:nvGrpSpPr>
        <p:grpSpPr>
          <a:xfrm>
            <a:off x="9652834" y="1370681"/>
            <a:ext cx="1082553" cy="1147388"/>
            <a:chOff x="10233088" y="6615281"/>
            <a:chExt cx="951035" cy="1007993"/>
          </a:xfrm>
        </p:grpSpPr>
        <p:grpSp>
          <p:nvGrpSpPr>
            <p:cNvPr id="9" name="Gruppierung 33">
              <a:extLst>
                <a:ext uri="{FF2B5EF4-FFF2-40B4-BE49-F238E27FC236}">
                  <a16:creationId xmlns:a16="http://schemas.microsoft.com/office/drawing/2014/main" id="{3DBC3B6C-624B-3E47-9600-D6F9B9F58F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4454" y="6615281"/>
              <a:ext cx="841768" cy="1007993"/>
              <a:chOff x="7936487" y="6913382"/>
              <a:chExt cx="759898" cy="909956"/>
            </a:xfrm>
            <a:solidFill>
              <a:schemeClr val="bg1"/>
            </a:solidFill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009006B-CEB4-D14B-81EA-8C7E2D43F01A}"/>
                  </a:ext>
                </a:extLst>
              </p:cNvPr>
              <p:cNvSpPr/>
              <p:nvPr/>
            </p:nvSpPr>
            <p:spPr>
              <a:xfrm>
                <a:off x="7936487" y="6913382"/>
                <a:ext cx="759898" cy="759899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320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 Medium"/>
                </a:endParaRPr>
              </a:p>
            </p:txBody>
          </p:sp>
          <p:sp>
            <p:nvSpPr>
              <p:cNvPr id="12" name="Gleichschenkliges Dreieck 35">
                <a:extLst>
                  <a:ext uri="{FF2B5EF4-FFF2-40B4-BE49-F238E27FC236}">
                    <a16:creationId xmlns:a16="http://schemas.microsoft.com/office/drawing/2014/main" id="{13019AE8-A2D6-5144-9916-757C4D6EA776}"/>
                  </a:ext>
                </a:extLst>
              </p:cNvPr>
              <p:cNvSpPr/>
              <p:nvPr/>
            </p:nvSpPr>
            <p:spPr>
              <a:xfrm flipV="1">
                <a:off x="8037036" y="7550143"/>
                <a:ext cx="558800" cy="273195"/>
              </a:xfrm>
              <a:prstGeom prst="triangl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320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sym typeface="Helvetica Neue Medium"/>
                </a:endParaRPr>
              </a:p>
            </p:txBody>
          </p:sp>
        </p:grp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4F6C32C-0458-B745-B39B-4C957C77664E}"/>
                </a:ext>
              </a:extLst>
            </p:cNvPr>
            <p:cNvSpPr txBox="1"/>
            <p:nvPr/>
          </p:nvSpPr>
          <p:spPr>
            <a:xfrm>
              <a:off x="10233088" y="6843262"/>
              <a:ext cx="951035" cy="414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/>
              <a:r>
                <a:rPr lang="de-DE" sz="1200" b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Übernahme </a:t>
              </a:r>
            </a:p>
            <a:p>
              <a:pPr algn="ctr"/>
              <a:r>
                <a:rPr lang="de-DE" sz="1200" b="1" err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Expedit</a:t>
              </a:r>
              <a:endParaRPr lang="de-DE" sz="12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ACB28239-3EC4-7441-B719-AEC167586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818583"/>
            <a:ext cx="4268711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Diagramm</a:t>
            </a:r>
            <a:endParaRPr lang="en-US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14DFCF2-D8E9-E303-E48E-092892FCAF93}"/>
              </a:ext>
            </a:extLst>
          </p:cNvPr>
          <p:cNvGrpSpPr/>
          <p:nvPr userDrawn="1"/>
        </p:nvGrpSpPr>
        <p:grpSpPr>
          <a:xfrm>
            <a:off x="6735878" y="4543"/>
            <a:ext cx="5545770" cy="558039"/>
            <a:chOff x="3868343" y="5966046"/>
            <a:chExt cx="5545770" cy="558039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2BCBDE2-90C0-7543-C313-08C2F2400F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6661"/>
            <a:stretch/>
          </p:blipFill>
          <p:spPr>
            <a:xfrm>
              <a:off x="3868343" y="5966046"/>
              <a:ext cx="3158961" cy="538746"/>
            </a:xfrm>
            <a:prstGeom prst="rect">
              <a:avLst/>
            </a:prstGeom>
          </p:spPr>
        </p:pic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538CE853-BCB0-F53A-0CFB-422D390E3DA9}"/>
                </a:ext>
              </a:extLst>
            </p:cNvPr>
            <p:cNvSpPr/>
            <p:nvPr userDrawn="1"/>
          </p:nvSpPr>
          <p:spPr>
            <a:xfrm>
              <a:off x="5948155" y="6121816"/>
              <a:ext cx="1000586" cy="28535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4172447036">
                    <a:custGeom>
                      <a:avLst/>
                      <a:gdLst>
                        <a:gd name="connsiteX0" fmla="*/ 0 w 2029607"/>
                        <a:gd name="connsiteY0" fmla="*/ 353943 h 707886"/>
                        <a:gd name="connsiteX1" fmla="*/ 1014804 w 2029607"/>
                        <a:gd name="connsiteY1" fmla="*/ 0 h 707886"/>
                        <a:gd name="connsiteX2" fmla="*/ 2029608 w 2029607"/>
                        <a:gd name="connsiteY2" fmla="*/ 353943 h 707886"/>
                        <a:gd name="connsiteX3" fmla="*/ 1014804 w 2029607"/>
                        <a:gd name="connsiteY3" fmla="*/ 707886 h 707886"/>
                        <a:gd name="connsiteX4" fmla="*/ 0 w 2029607"/>
                        <a:gd name="connsiteY4" fmla="*/ 353943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29607" h="707886" extrusionOk="0">
                          <a:moveTo>
                            <a:pt x="0" y="353943"/>
                          </a:moveTo>
                          <a:cubicBezTo>
                            <a:pt x="-53523" y="54337"/>
                            <a:pt x="419769" y="37008"/>
                            <a:pt x="1014804" y="0"/>
                          </a:cubicBezTo>
                          <a:cubicBezTo>
                            <a:pt x="1580033" y="2870"/>
                            <a:pt x="2011705" y="124488"/>
                            <a:pt x="2029608" y="353943"/>
                          </a:cubicBezTo>
                          <a:cubicBezTo>
                            <a:pt x="1994724" y="542090"/>
                            <a:pt x="1582639" y="648821"/>
                            <a:pt x="1014804" y="707886"/>
                          </a:cubicBezTo>
                          <a:cubicBezTo>
                            <a:pt x="438498" y="686046"/>
                            <a:pt x="22969" y="517973"/>
                            <a:pt x="0" y="3539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B50A6E3-E639-67EA-6AC8-F03CD968554F}"/>
                </a:ext>
              </a:extLst>
            </p:cNvPr>
            <p:cNvSpPr txBox="1"/>
            <p:nvPr userDrawn="1"/>
          </p:nvSpPr>
          <p:spPr>
            <a:xfrm>
              <a:off x="7027305" y="5970087"/>
              <a:ext cx="23868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>
                  <a:solidFill>
                    <a:srgbClr val="FF0000"/>
                  </a:solidFill>
                </a:rPr>
                <a:t>Animierte Infografik!</a:t>
              </a:r>
            </a:p>
            <a:p>
              <a:r>
                <a:rPr lang="de-DE" sz="1000" b="0">
                  <a:solidFill>
                    <a:srgbClr val="FF0000"/>
                  </a:solidFill>
                </a:rPr>
                <a:t>Animation kann über den „Animationsbereich“ gelöscht werden.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77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vron 6">
            <a:extLst>
              <a:ext uri="{FF2B5EF4-FFF2-40B4-BE49-F238E27FC236}">
                <a16:creationId xmlns:a16="http://schemas.microsoft.com/office/drawing/2014/main" id="{D59972B9-9773-DF4B-8D80-4CEB75EC9283}"/>
              </a:ext>
            </a:extLst>
          </p:cNvPr>
          <p:cNvSpPr/>
          <p:nvPr userDrawn="1"/>
        </p:nvSpPr>
        <p:spPr>
          <a:xfrm rot="5400000">
            <a:off x="5164125" y="4218999"/>
            <a:ext cx="1863752" cy="2880320"/>
          </a:xfrm>
          <a:prstGeom prst="chevron">
            <a:avLst>
              <a:gd name="adj" fmla="val 20758"/>
            </a:avLst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10312" rtlCol="0" anchor="t" anchorCtr="0"/>
          <a:lstStyle/>
          <a:p>
            <a:pPr algn="ctr"/>
            <a:r>
              <a:rPr lang="en-US" sz="2800" b="1">
                <a:solidFill>
                  <a:srgbClr val="FFFFFF"/>
                </a:solidFill>
              </a:rPr>
              <a:t>Step 04</a:t>
            </a:r>
          </a:p>
          <a:p>
            <a:pPr algn="ctr"/>
            <a:r>
              <a:rPr lang="en-US" sz="1333">
                <a:solidFill>
                  <a:srgbClr val="FFFFFF"/>
                </a:solidFill>
              </a:rPr>
              <a:t>Lorem ipsum dolor sit amet, </a:t>
            </a:r>
            <a:r>
              <a:rPr lang="en-US" sz="1333" err="1">
                <a:solidFill>
                  <a:srgbClr val="FFFFFF"/>
                </a:solidFill>
              </a:rPr>
              <a:t>consectetur</a:t>
            </a:r>
            <a:r>
              <a:rPr lang="en-US" sz="1333">
                <a:solidFill>
                  <a:srgbClr val="FFFFFF"/>
                </a:solidFill>
              </a:rPr>
              <a:t> </a:t>
            </a:r>
            <a:r>
              <a:rPr lang="en-US" sz="1333" err="1">
                <a:solidFill>
                  <a:srgbClr val="FFFFFF"/>
                </a:solidFill>
              </a:rPr>
              <a:t>adipiscing</a:t>
            </a:r>
            <a:r>
              <a:rPr lang="en-US" sz="1333">
                <a:solidFill>
                  <a:srgbClr val="FFFFFF"/>
                </a:solidFill>
              </a:rPr>
              <a:t> </a:t>
            </a:r>
            <a:r>
              <a:rPr lang="en-US" sz="1333" err="1">
                <a:solidFill>
                  <a:srgbClr val="FFFFFF"/>
                </a:solidFill>
              </a:rPr>
              <a:t>elit</a:t>
            </a:r>
            <a:r>
              <a:rPr lang="en-US" sz="1333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" name="Chevron 20">
            <a:extLst>
              <a:ext uri="{FF2B5EF4-FFF2-40B4-BE49-F238E27FC236}">
                <a16:creationId xmlns:a16="http://schemas.microsoft.com/office/drawing/2014/main" id="{8D60C041-D342-4A4F-8259-FFC58FAF0925}"/>
              </a:ext>
            </a:extLst>
          </p:cNvPr>
          <p:cNvSpPr/>
          <p:nvPr userDrawn="1"/>
        </p:nvSpPr>
        <p:spPr>
          <a:xfrm rot="5400000">
            <a:off x="5164125" y="2941496"/>
            <a:ext cx="1863752" cy="2880320"/>
          </a:xfrm>
          <a:prstGeom prst="chevron">
            <a:avLst>
              <a:gd name="adj" fmla="val 20758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10312" rtlCol="0" anchor="t" anchorCtr="0"/>
          <a:lstStyle/>
          <a:p>
            <a:pPr algn="ctr"/>
            <a:r>
              <a:rPr lang="en-US" sz="2800" b="1">
                <a:solidFill>
                  <a:srgbClr val="FFFFFF"/>
                </a:solidFill>
              </a:rPr>
              <a:t>Step 03</a:t>
            </a:r>
          </a:p>
          <a:p>
            <a:pPr algn="ctr"/>
            <a:r>
              <a:rPr lang="en-US" sz="1333">
                <a:solidFill>
                  <a:srgbClr val="FFFFFF"/>
                </a:solidFill>
              </a:rPr>
              <a:t>Lorem ipsum dolor sit amet, </a:t>
            </a:r>
            <a:r>
              <a:rPr lang="en-US" sz="1333" err="1">
                <a:solidFill>
                  <a:srgbClr val="FFFFFF"/>
                </a:solidFill>
              </a:rPr>
              <a:t>consectetur</a:t>
            </a:r>
            <a:r>
              <a:rPr lang="en-US" sz="1333">
                <a:solidFill>
                  <a:srgbClr val="FFFFFF"/>
                </a:solidFill>
              </a:rPr>
              <a:t> </a:t>
            </a:r>
            <a:r>
              <a:rPr lang="en-US" sz="1333" err="1">
                <a:solidFill>
                  <a:srgbClr val="FFFFFF"/>
                </a:solidFill>
              </a:rPr>
              <a:t>adipiscing</a:t>
            </a:r>
            <a:r>
              <a:rPr lang="en-US" sz="1333">
                <a:solidFill>
                  <a:srgbClr val="FFFFFF"/>
                </a:solidFill>
              </a:rPr>
              <a:t> </a:t>
            </a:r>
            <a:r>
              <a:rPr lang="en-US" sz="1333" err="1">
                <a:solidFill>
                  <a:srgbClr val="FFFFFF"/>
                </a:solidFill>
              </a:rPr>
              <a:t>elit</a:t>
            </a:r>
            <a:r>
              <a:rPr lang="en-US" sz="1333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4" name="Chevron 21">
            <a:extLst>
              <a:ext uri="{FF2B5EF4-FFF2-40B4-BE49-F238E27FC236}">
                <a16:creationId xmlns:a16="http://schemas.microsoft.com/office/drawing/2014/main" id="{7B406C41-40CB-8F4C-87A0-18F1FC724E73}"/>
              </a:ext>
            </a:extLst>
          </p:cNvPr>
          <p:cNvSpPr/>
          <p:nvPr userDrawn="1"/>
        </p:nvSpPr>
        <p:spPr>
          <a:xfrm rot="5400000">
            <a:off x="5164124" y="1658920"/>
            <a:ext cx="1863753" cy="2880320"/>
          </a:xfrm>
          <a:prstGeom prst="chevron">
            <a:avLst>
              <a:gd name="adj" fmla="val 20758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10312" rtlCol="0" anchor="t" anchorCtr="0"/>
          <a:lstStyle/>
          <a:p>
            <a:pPr algn="ctr"/>
            <a:r>
              <a:rPr lang="en-US" sz="2800" b="1">
                <a:solidFill>
                  <a:srgbClr val="FFFFFF"/>
                </a:solidFill>
              </a:rPr>
              <a:t>Step 02</a:t>
            </a:r>
          </a:p>
          <a:p>
            <a:pPr algn="ctr"/>
            <a:r>
              <a:rPr lang="en-US" sz="1333">
                <a:solidFill>
                  <a:srgbClr val="FFFFFF"/>
                </a:solidFill>
              </a:rPr>
              <a:t>Lorem ipsum dolor sit amet, </a:t>
            </a:r>
            <a:r>
              <a:rPr lang="en-US" sz="1333" err="1">
                <a:solidFill>
                  <a:srgbClr val="FFFFFF"/>
                </a:solidFill>
              </a:rPr>
              <a:t>consectetur</a:t>
            </a:r>
            <a:r>
              <a:rPr lang="en-US" sz="1333">
                <a:solidFill>
                  <a:srgbClr val="FFFFFF"/>
                </a:solidFill>
              </a:rPr>
              <a:t> </a:t>
            </a:r>
            <a:r>
              <a:rPr lang="en-US" sz="1333" err="1">
                <a:solidFill>
                  <a:srgbClr val="FFFFFF"/>
                </a:solidFill>
              </a:rPr>
              <a:t>adipiscing</a:t>
            </a:r>
            <a:r>
              <a:rPr lang="en-US" sz="1333">
                <a:solidFill>
                  <a:srgbClr val="FFFFFF"/>
                </a:solidFill>
              </a:rPr>
              <a:t> </a:t>
            </a:r>
            <a:r>
              <a:rPr lang="en-US" sz="1333" err="1">
                <a:solidFill>
                  <a:srgbClr val="FFFFFF"/>
                </a:solidFill>
              </a:rPr>
              <a:t>elit</a:t>
            </a:r>
            <a:r>
              <a:rPr lang="en-US" sz="1333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5" name="Pentagon 3">
            <a:extLst>
              <a:ext uri="{FF2B5EF4-FFF2-40B4-BE49-F238E27FC236}">
                <a16:creationId xmlns:a16="http://schemas.microsoft.com/office/drawing/2014/main" id="{CBC9F41D-6C1F-E544-B7A1-810DAB22BF02}"/>
              </a:ext>
            </a:extLst>
          </p:cNvPr>
          <p:cNvSpPr/>
          <p:nvPr userDrawn="1"/>
        </p:nvSpPr>
        <p:spPr>
          <a:xfrm rot="5400000">
            <a:off x="5312852" y="533618"/>
            <a:ext cx="1566298" cy="2880320"/>
          </a:xfrm>
          <a:prstGeom prst="homePlate">
            <a:avLst>
              <a:gd name="adj" fmla="val 22102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182880" rtlCol="0" anchor="ctr" anchorCtr="0"/>
          <a:lstStyle/>
          <a:p>
            <a:pPr algn="ctr"/>
            <a:r>
              <a:rPr lang="en-US" sz="2800" b="1">
                <a:solidFill>
                  <a:srgbClr val="FFFFFF"/>
                </a:solidFill>
              </a:rPr>
              <a:t>Step 01</a:t>
            </a:r>
          </a:p>
          <a:p>
            <a:pPr algn="ctr">
              <a:lnSpc>
                <a:spcPct val="90000"/>
              </a:lnSpc>
            </a:pPr>
            <a:r>
              <a:rPr lang="en-US" sz="1333">
                <a:solidFill>
                  <a:srgbClr val="FFFFFF"/>
                </a:solidFill>
              </a:rPr>
              <a:t>Lorem ipsum dolor sit amet, </a:t>
            </a:r>
            <a:r>
              <a:rPr lang="en-US" sz="1333" err="1">
                <a:solidFill>
                  <a:srgbClr val="FFFFFF"/>
                </a:solidFill>
              </a:rPr>
              <a:t>consectetur</a:t>
            </a:r>
            <a:r>
              <a:rPr lang="en-US" sz="1333">
                <a:solidFill>
                  <a:srgbClr val="FFFFFF"/>
                </a:solidFill>
              </a:rPr>
              <a:t> </a:t>
            </a:r>
            <a:r>
              <a:rPr lang="en-US" sz="1333" err="1">
                <a:solidFill>
                  <a:srgbClr val="FFFFFF"/>
                </a:solidFill>
              </a:rPr>
              <a:t>adipiscing</a:t>
            </a:r>
            <a:r>
              <a:rPr lang="en-US" sz="1333">
                <a:solidFill>
                  <a:srgbClr val="FFFFFF"/>
                </a:solidFill>
              </a:rPr>
              <a:t> </a:t>
            </a:r>
            <a:r>
              <a:rPr lang="en-US" sz="1333" err="1">
                <a:solidFill>
                  <a:srgbClr val="FFFFFF"/>
                </a:solidFill>
              </a:rPr>
              <a:t>elit</a:t>
            </a:r>
            <a:r>
              <a:rPr lang="en-US" sz="1333">
                <a:solidFill>
                  <a:srgbClr val="FFFFFF"/>
                </a:solidFill>
              </a:rPr>
              <a:t>.</a:t>
            </a:r>
          </a:p>
        </p:txBody>
      </p:sp>
      <p:sp useBgFill="1">
        <p:nvSpPr>
          <p:cNvPr id="6" name="Rectangle 2">
            <a:extLst>
              <a:ext uri="{FF2B5EF4-FFF2-40B4-BE49-F238E27FC236}">
                <a16:creationId xmlns:a16="http://schemas.microsoft.com/office/drawing/2014/main" id="{0F251931-89E6-5646-A159-0876877AE16D}"/>
              </a:ext>
            </a:extLst>
          </p:cNvPr>
          <p:cNvSpPr/>
          <p:nvPr userDrawn="1"/>
        </p:nvSpPr>
        <p:spPr>
          <a:xfrm>
            <a:off x="3038475" y="-123825"/>
            <a:ext cx="6419850" cy="139258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11EB96-D965-884F-A0D7-69C1C2788CBC}"/>
              </a:ext>
            </a:extLst>
          </p:cNvPr>
          <p:cNvSpPr/>
          <p:nvPr userDrawn="1"/>
        </p:nvSpPr>
        <p:spPr>
          <a:xfrm>
            <a:off x="3448151" y="1472571"/>
            <a:ext cx="768085" cy="76808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C57E7C-16BE-4049-B44E-CBDF5AEFA551}"/>
              </a:ext>
            </a:extLst>
          </p:cNvPr>
          <p:cNvSpPr/>
          <p:nvPr userDrawn="1"/>
        </p:nvSpPr>
        <p:spPr>
          <a:xfrm>
            <a:off x="7975764" y="2720710"/>
            <a:ext cx="768085" cy="76808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FDFCAE0-604F-BA43-83EA-4BD6DBD775F0}"/>
              </a:ext>
            </a:extLst>
          </p:cNvPr>
          <p:cNvSpPr/>
          <p:nvPr userDrawn="1"/>
        </p:nvSpPr>
        <p:spPr>
          <a:xfrm>
            <a:off x="3448151" y="3974884"/>
            <a:ext cx="768085" cy="76808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D67A85-DA16-1F46-BA9D-8B3C49753D0D}"/>
              </a:ext>
            </a:extLst>
          </p:cNvPr>
          <p:cNvSpPr/>
          <p:nvPr userDrawn="1"/>
        </p:nvSpPr>
        <p:spPr>
          <a:xfrm>
            <a:off x="7975764" y="5205198"/>
            <a:ext cx="768085" cy="768085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11" name="Straight Connector 14">
            <a:extLst>
              <a:ext uri="{FF2B5EF4-FFF2-40B4-BE49-F238E27FC236}">
                <a16:creationId xmlns:a16="http://schemas.microsoft.com/office/drawing/2014/main" id="{6C2885B4-7097-214C-96A7-08FDB611C963}"/>
              </a:ext>
            </a:extLst>
          </p:cNvPr>
          <p:cNvCxnSpPr/>
          <p:nvPr userDrawn="1"/>
        </p:nvCxnSpPr>
        <p:spPr>
          <a:xfrm flipH="1" flipV="1">
            <a:off x="7536161" y="3104641"/>
            <a:ext cx="439604" cy="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6">
            <a:extLst>
              <a:ext uri="{FF2B5EF4-FFF2-40B4-BE49-F238E27FC236}">
                <a16:creationId xmlns:a16="http://schemas.microsoft.com/office/drawing/2014/main" id="{DB8D3DBE-5FF2-6F4F-92FE-9270632EC988}"/>
              </a:ext>
            </a:extLst>
          </p:cNvPr>
          <p:cNvCxnSpPr/>
          <p:nvPr userDrawn="1"/>
        </p:nvCxnSpPr>
        <p:spPr>
          <a:xfrm flipH="1" flipV="1">
            <a:off x="7536161" y="5589129"/>
            <a:ext cx="439604" cy="22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56591E7D-F6E8-2A41-B7B9-38895E95DE1B}"/>
              </a:ext>
            </a:extLst>
          </p:cNvPr>
          <p:cNvCxnSpPr/>
          <p:nvPr userDrawn="1"/>
        </p:nvCxnSpPr>
        <p:spPr>
          <a:xfrm flipH="1" flipV="1">
            <a:off x="4213602" y="1856502"/>
            <a:ext cx="439604" cy="22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8">
            <a:extLst>
              <a:ext uri="{FF2B5EF4-FFF2-40B4-BE49-F238E27FC236}">
                <a16:creationId xmlns:a16="http://schemas.microsoft.com/office/drawing/2014/main" id="{879C201A-A92B-DC46-B468-3281D95AB50C}"/>
              </a:ext>
            </a:extLst>
          </p:cNvPr>
          <p:cNvCxnSpPr/>
          <p:nvPr userDrawn="1"/>
        </p:nvCxnSpPr>
        <p:spPr>
          <a:xfrm flipH="1" flipV="1">
            <a:off x="4213602" y="4358816"/>
            <a:ext cx="439604" cy="22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2">
            <a:extLst>
              <a:ext uri="{FF2B5EF4-FFF2-40B4-BE49-F238E27FC236}">
                <a16:creationId xmlns:a16="http://schemas.microsoft.com/office/drawing/2014/main" id="{07DDD838-50BA-F143-8B4A-DE14BF5A89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017" y="5362578"/>
            <a:ext cx="333579" cy="453325"/>
          </a:xfrm>
          <a:prstGeom prst="rect">
            <a:avLst/>
          </a:prstGeom>
        </p:spPr>
      </p:pic>
      <p:pic>
        <p:nvPicPr>
          <p:cNvPr id="16" name="Picture 23">
            <a:extLst>
              <a:ext uri="{FF2B5EF4-FFF2-40B4-BE49-F238E27FC236}">
                <a16:creationId xmlns:a16="http://schemas.microsoft.com/office/drawing/2014/main" id="{8CE92500-A3D2-144D-A944-D51F4D2894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620" y="4137353"/>
            <a:ext cx="443147" cy="443147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609F11ED-8B46-EB4E-8B09-485A18D0D2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384" y="1706471"/>
            <a:ext cx="469619" cy="300285"/>
          </a:xfrm>
          <a:prstGeom prst="rect">
            <a:avLst/>
          </a:prstGeom>
        </p:spPr>
      </p:pic>
      <p:pic>
        <p:nvPicPr>
          <p:cNvPr id="18" name="Picture 25">
            <a:extLst>
              <a:ext uri="{FF2B5EF4-FFF2-40B4-BE49-F238E27FC236}">
                <a16:creationId xmlns:a16="http://schemas.microsoft.com/office/drawing/2014/main" id="{8E9BA75D-6393-FC45-8F6D-1EF22E7E0D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016" y="2862720"/>
            <a:ext cx="479581" cy="484064"/>
          </a:xfrm>
          <a:prstGeom prst="rect">
            <a:avLst/>
          </a:prstGeom>
        </p:spPr>
      </p:pic>
      <p:sp>
        <p:nvSpPr>
          <p:cNvPr id="19" name="Rectangle 26">
            <a:extLst>
              <a:ext uri="{FF2B5EF4-FFF2-40B4-BE49-F238E27FC236}">
                <a16:creationId xmlns:a16="http://schemas.microsoft.com/office/drawing/2014/main" id="{E9AFDA66-87B5-AE48-8359-3CAB3782E01A}"/>
              </a:ext>
            </a:extLst>
          </p:cNvPr>
          <p:cNvSpPr/>
          <p:nvPr userDrawn="1"/>
        </p:nvSpPr>
        <p:spPr>
          <a:xfrm>
            <a:off x="458051" y="1594148"/>
            <a:ext cx="3064717" cy="546047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pPr algn="r">
              <a:lnSpc>
                <a:spcPct val="89000"/>
              </a:lnSpc>
            </a:pPr>
            <a:r>
              <a:rPr lang="en-US" sz="1600"/>
              <a:t>Lorem ipsum dolor sit amet, </a:t>
            </a:r>
            <a:r>
              <a:rPr lang="en-US" sz="1600" err="1"/>
              <a:t>consectetur</a:t>
            </a:r>
            <a:r>
              <a:rPr lang="en-US" sz="1600"/>
              <a:t> </a:t>
            </a:r>
            <a:r>
              <a:rPr lang="en-US" sz="1600" err="1"/>
              <a:t>adipiscing</a:t>
            </a:r>
            <a:r>
              <a:rPr lang="en-US" sz="1600"/>
              <a:t> </a:t>
            </a:r>
            <a:r>
              <a:rPr lang="en-US" sz="1600" err="1"/>
              <a:t>elit</a:t>
            </a:r>
            <a:endParaRPr lang="en-US" sz="1600"/>
          </a:p>
        </p:txBody>
      </p:sp>
      <p:sp>
        <p:nvSpPr>
          <p:cNvPr id="20" name="Rectangle 28">
            <a:extLst>
              <a:ext uri="{FF2B5EF4-FFF2-40B4-BE49-F238E27FC236}">
                <a16:creationId xmlns:a16="http://schemas.microsoft.com/office/drawing/2014/main" id="{4A2CF15A-1596-5946-A057-C617A7CADB54}"/>
              </a:ext>
            </a:extLst>
          </p:cNvPr>
          <p:cNvSpPr/>
          <p:nvPr userDrawn="1"/>
        </p:nvSpPr>
        <p:spPr>
          <a:xfrm>
            <a:off x="458051" y="4096461"/>
            <a:ext cx="3064717" cy="546047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pPr algn="r">
              <a:lnSpc>
                <a:spcPct val="89000"/>
              </a:lnSpc>
            </a:pPr>
            <a:r>
              <a:rPr lang="en-US" sz="1600"/>
              <a:t>Lorem ipsum dolor sit amet, </a:t>
            </a:r>
            <a:r>
              <a:rPr lang="en-US" sz="1600" err="1"/>
              <a:t>consectetur</a:t>
            </a:r>
            <a:r>
              <a:rPr lang="en-US" sz="1600"/>
              <a:t> </a:t>
            </a:r>
            <a:r>
              <a:rPr lang="en-US" sz="1600" err="1"/>
              <a:t>adipiscing</a:t>
            </a:r>
            <a:r>
              <a:rPr lang="en-US" sz="1600"/>
              <a:t> </a:t>
            </a:r>
            <a:r>
              <a:rPr lang="en-US" sz="1600" err="1"/>
              <a:t>elit</a:t>
            </a:r>
            <a:endParaRPr lang="en-US" sz="1600"/>
          </a:p>
        </p:txBody>
      </p:sp>
      <p:sp>
        <p:nvSpPr>
          <p:cNvPr id="21" name="Rectangle 29">
            <a:extLst>
              <a:ext uri="{FF2B5EF4-FFF2-40B4-BE49-F238E27FC236}">
                <a16:creationId xmlns:a16="http://schemas.microsoft.com/office/drawing/2014/main" id="{2012EFCA-B877-EC49-ADE8-506DBCB94ABE}"/>
              </a:ext>
            </a:extLst>
          </p:cNvPr>
          <p:cNvSpPr/>
          <p:nvPr userDrawn="1"/>
        </p:nvSpPr>
        <p:spPr>
          <a:xfrm>
            <a:off x="8695912" y="2842287"/>
            <a:ext cx="3064717" cy="546047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600"/>
              <a:t>Lorem ipsum dolor sit amet, </a:t>
            </a:r>
            <a:r>
              <a:rPr lang="en-US" sz="1600" err="1"/>
              <a:t>consectetur</a:t>
            </a:r>
            <a:r>
              <a:rPr lang="en-US" sz="1600"/>
              <a:t> </a:t>
            </a:r>
            <a:r>
              <a:rPr lang="en-US" sz="1600" err="1"/>
              <a:t>adipiscing</a:t>
            </a:r>
            <a:r>
              <a:rPr lang="en-US" sz="1600"/>
              <a:t> </a:t>
            </a:r>
            <a:r>
              <a:rPr lang="en-US" sz="1600" err="1"/>
              <a:t>elit</a:t>
            </a:r>
            <a:endParaRPr lang="en-US" sz="1600"/>
          </a:p>
        </p:txBody>
      </p:sp>
      <p:sp>
        <p:nvSpPr>
          <p:cNvPr id="22" name="Rectangle 30">
            <a:extLst>
              <a:ext uri="{FF2B5EF4-FFF2-40B4-BE49-F238E27FC236}">
                <a16:creationId xmlns:a16="http://schemas.microsoft.com/office/drawing/2014/main" id="{7A5B835C-988A-2340-93A3-27238361AFB7}"/>
              </a:ext>
            </a:extLst>
          </p:cNvPr>
          <p:cNvSpPr/>
          <p:nvPr userDrawn="1"/>
        </p:nvSpPr>
        <p:spPr>
          <a:xfrm>
            <a:off x="8695912" y="5326775"/>
            <a:ext cx="3064717" cy="546047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600"/>
              <a:t>Lorem ipsum dolor sit amet, </a:t>
            </a:r>
            <a:r>
              <a:rPr lang="en-US" sz="1600" err="1"/>
              <a:t>consectetur</a:t>
            </a:r>
            <a:r>
              <a:rPr lang="en-US" sz="1600"/>
              <a:t> </a:t>
            </a:r>
            <a:r>
              <a:rPr lang="en-US" sz="1600" err="1"/>
              <a:t>adipiscing</a:t>
            </a:r>
            <a:r>
              <a:rPr lang="en-US" sz="1600"/>
              <a:t> </a:t>
            </a:r>
            <a:r>
              <a:rPr lang="en-US" sz="1600" err="1"/>
              <a:t>elit</a:t>
            </a:r>
            <a:endParaRPr lang="en-US" sz="160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82BF4CA-7CFE-784E-AB40-F64D10542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347528"/>
            <a:ext cx="4268711" cy="603578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Prozess</a:t>
            </a:r>
            <a:r>
              <a:rPr lang="en-US"/>
              <a:t> </a:t>
            </a:r>
            <a:r>
              <a:rPr lang="en-US" err="1"/>
              <a:t>Infografik</a:t>
            </a:r>
            <a:endParaRPr lang="en-US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0F59AF82-4A0C-61DF-9582-78813CDA3817}"/>
              </a:ext>
            </a:extLst>
          </p:cNvPr>
          <p:cNvGrpSpPr/>
          <p:nvPr userDrawn="1"/>
        </p:nvGrpSpPr>
        <p:grpSpPr>
          <a:xfrm>
            <a:off x="8953545" y="4543"/>
            <a:ext cx="3372925" cy="1108027"/>
            <a:chOff x="6086010" y="5966046"/>
            <a:chExt cx="3372925" cy="1108027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C84F5689-9DF8-4E4E-BAC6-BE9D8AABD4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36661"/>
            <a:stretch/>
          </p:blipFill>
          <p:spPr>
            <a:xfrm>
              <a:off x="6165504" y="5966046"/>
              <a:ext cx="3158961" cy="538746"/>
            </a:xfrm>
            <a:prstGeom prst="rect">
              <a:avLst/>
            </a:prstGeom>
          </p:spPr>
        </p:pic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C376DA23-957A-6A90-CF0A-90D59CD05311}"/>
                </a:ext>
              </a:extLst>
            </p:cNvPr>
            <p:cNvSpPr/>
            <p:nvPr userDrawn="1"/>
          </p:nvSpPr>
          <p:spPr>
            <a:xfrm>
              <a:off x="8220709" y="6121816"/>
              <a:ext cx="1000586" cy="28535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4172447036">
                    <a:custGeom>
                      <a:avLst/>
                      <a:gdLst>
                        <a:gd name="connsiteX0" fmla="*/ 0 w 2029607"/>
                        <a:gd name="connsiteY0" fmla="*/ 353943 h 707886"/>
                        <a:gd name="connsiteX1" fmla="*/ 1014804 w 2029607"/>
                        <a:gd name="connsiteY1" fmla="*/ 0 h 707886"/>
                        <a:gd name="connsiteX2" fmla="*/ 2029608 w 2029607"/>
                        <a:gd name="connsiteY2" fmla="*/ 353943 h 707886"/>
                        <a:gd name="connsiteX3" fmla="*/ 1014804 w 2029607"/>
                        <a:gd name="connsiteY3" fmla="*/ 707886 h 707886"/>
                        <a:gd name="connsiteX4" fmla="*/ 0 w 2029607"/>
                        <a:gd name="connsiteY4" fmla="*/ 353943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29607" h="707886" extrusionOk="0">
                          <a:moveTo>
                            <a:pt x="0" y="353943"/>
                          </a:moveTo>
                          <a:cubicBezTo>
                            <a:pt x="-53523" y="54337"/>
                            <a:pt x="419769" y="37008"/>
                            <a:pt x="1014804" y="0"/>
                          </a:cubicBezTo>
                          <a:cubicBezTo>
                            <a:pt x="1580033" y="2870"/>
                            <a:pt x="2011705" y="124488"/>
                            <a:pt x="2029608" y="353943"/>
                          </a:cubicBezTo>
                          <a:cubicBezTo>
                            <a:pt x="1994724" y="542090"/>
                            <a:pt x="1582639" y="648821"/>
                            <a:pt x="1014804" y="707886"/>
                          </a:cubicBezTo>
                          <a:cubicBezTo>
                            <a:pt x="438498" y="686046"/>
                            <a:pt x="22969" y="517973"/>
                            <a:pt x="0" y="3539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8806FFE2-DFD5-1CDF-BD29-1BE610C62076}"/>
                </a:ext>
              </a:extLst>
            </p:cNvPr>
            <p:cNvSpPr txBox="1"/>
            <p:nvPr userDrawn="1"/>
          </p:nvSpPr>
          <p:spPr>
            <a:xfrm>
              <a:off x="6086010" y="6520075"/>
              <a:ext cx="337292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>
                  <a:solidFill>
                    <a:srgbClr val="FF0000"/>
                  </a:solidFill>
                </a:rPr>
                <a:t>Animierte Infografik!</a:t>
              </a:r>
            </a:p>
            <a:p>
              <a:r>
                <a:rPr lang="de-DE" sz="1000" b="0">
                  <a:solidFill>
                    <a:srgbClr val="FF0000"/>
                  </a:solidFill>
                </a:rPr>
                <a:t>Animation kann über den „Animationsbereich“ gelöscht werden.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44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555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7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8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5556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5556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5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6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5556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9" dur="1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20" dur="1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7" grpId="0" animBg="1"/>
          <p:bldP spid="8" grpId="0" animBg="1"/>
          <p:bldP spid="9" grpId="0" animBg="1"/>
          <p:bldP spid="10" grpId="0" animBg="1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7" grpId="0" animBg="1"/>
          <p:bldP spid="8" grpId="0" animBg="1"/>
          <p:bldP spid="9" grpId="0" animBg="1"/>
          <p:bldP spid="10" grpId="0" animBg="1"/>
          <p:bldP spid="19" grpId="0"/>
          <p:bldP spid="20" grpId="0"/>
          <p:bldP spid="21" grpId="0"/>
          <p:bldP spid="22" grpId="0"/>
        </p:bldLst>
      </p:timing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E82BF4CA-7CFE-784E-AB40-F64D10542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1114945"/>
            <a:ext cx="4268711" cy="603578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Prozess</a:t>
            </a:r>
            <a:r>
              <a:rPr lang="en-US"/>
              <a:t> </a:t>
            </a:r>
            <a:r>
              <a:rPr lang="en-US" err="1"/>
              <a:t>Infografik</a:t>
            </a:r>
            <a:endParaRPr lang="en-US"/>
          </a:p>
        </p:txBody>
      </p:sp>
      <p:sp>
        <p:nvSpPr>
          <p:cNvPr id="24" name="Chevron 15">
            <a:extLst>
              <a:ext uri="{FF2B5EF4-FFF2-40B4-BE49-F238E27FC236}">
                <a16:creationId xmlns:a16="http://schemas.microsoft.com/office/drawing/2014/main" id="{22C6DCA9-5C3F-8B4D-8290-C357855ADF8F}"/>
              </a:ext>
            </a:extLst>
          </p:cNvPr>
          <p:cNvSpPr/>
          <p:nvPr userDrawn="1"/>
        </p:nvSpPr>
        <p:spPr>
          <a:xfrm>
            <a:off x="8250456" y="2717800"/>
            <a:ext cx="2519145" cy="1422400"/>
          </a:xfrm>
          <a:prstGeom prst="chevron">
            <a:avLst>
              <a:gd name="adj" fmla="val 17785"/>
            </a:avLst>
          </a:prstGeom>
          <a:solidFill>
            <a:schemeClr val="bg2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9813" tIns="64008" rIns="471796" bIns="64008" numCol="1" spcCol="1270" anchor="ctr" anchorCtr="0">
            <a:noAutofit/>
          </a:bodyPr>
          <a:lstStyle/>
          <a:p>
            <a:pPr algn="ctr" defTabSz="21335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/>
              <a:t> 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D9AA771F-B442-D549-8E2C-93CB3C93FA34}"/>
              </a:ext>
            </a:extLst>
          </p:cNvPr>
          <p:cNvSpPr txBox="1"/>
          <p:nvPr userDrawn="1"/>
        </p:nvSpPr>
        <p:spPr>
          <a:xfrm>
            <a:off x="8294508" y="4343400"/>
            <a:ext cx="2133600" cy="109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STEP 4</a:t>
            </a:r>
            <a:endParaRPr lang="en-US" sz="3200" b="1" i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n-US" sz="1467">
                <a:latin typeface="+mn-lt"/>
              </a:rPr>
              <a:t>Aenean </a:t>
            </a:r>
            <a:r>
              <a:rPr lang="en-US" sz="1467" err="1">
                <a:latin typeface="+mn-lt"/>
              </a:rPr>
              <a:t>efficitur</a:t>
            </a:r>
            <a:r>
              <a:rPr lang="en-US" sz="1467">
                <a:latin typeface="+mn-lt"/>
              </a:rPr>
              <a:t> dolor </a:t>
            </a:r>
            <a:r>
              <a:rPr lang="en-US" sz="1467" err="1">
                <a:latin typeface="+mn-lt"/>
              </a:rPr>
              <a:t>bibendum</a:t>
            </a:r>
            <a:r>
              <a:rPr lang="en-US" sz="1467">
                <a:latin typeface="+mn-lt"/>
              </a:rPr>
              <a:t> </a:t>
            </a:r>
            <a:r>
              <a:rPr lang="en-US" sz="1467" err="1">
                <a:latin typeface="+mn-lt"/>
              </a:rPr>
              <a:t>libero</a:t>
            </a:r>
            <a:r>
              <a:rPr lang="en-US" sz="1467">
                <a:latin typeface="+mn-lt"/>
              </a:rPr>
              <a:t> </a:t>
            </a:r>
            <a:r>
              <a:rPr lang="en-US" sz="1467" err="1">
                <a:latin typeface="+mn-lt"/>
              </a:rPr>
              <a:t>euismod</a:t>
            </a:r>
            <a:r>
              <a:rPr lang="en-US" sz="1467">
                <a:latin typeface="+mn-lt"/>
              </a:rPr>
              <a:t>, sit amet.</a:t>
            </a:r>
          </a:p>
        </p:txBody>
      </p:sp>
      <p:pic>
        <p:nvPicPr>
          <p:cNvPr id="26" name="Picture 17">
            <a:extLst>
              <a:ext uri="{FF2B5EF4-FFF2-40B4-BE49-F238E27FC236}">
                <a16:creationId xmlns:a16="http://schemas.microsoft.com/office/drawing/2014/main" id="{FBF02CDC-CBB2-9C42-8B72-6688C8537A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267" y="3056220"/>
            <a:ext cx="812800" cy="812800"/>
          </a:xfrm>
          <a:prstGeom prst="rect">
            <a:avLst/>
          </a:prstGeom>
        </p:spPr>
      </p:pic>
      <p:sp>
        <p:nvSpPr>
          <p:cNvPr id="27" name="Chevron 18">
            <a:extLst>
              <a:ext uri="{FF2B5EF4-FFF2-40B4-BE49-F238E27FC236}">
                <a16:creationId xmlns:a16="http://schemas.microsoft.com/office/drawing/2014/main" id="{FB60B7F4-CE2F-8C4B-A70F-C7B44DAE031A}"/>
              </a:ext>
            </a:extLst>
          </p:cNvPr>
          <p:cNvSpPr/>
          <p:nvPr userDrawn="1"/>
        </p:nvSpPr>
        <p:spPr>
          <a:xfrm>
            <a:off x="5973937" y="2717800"/>
            <a:ext cx="2519145" cy="1422400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9813" tIns="64008" rIns="471796" bIns="64008" numCol="1" spcCol="1270" anchor="ctr" anchorCtr="0">
            <a:noAutofit/>
          </a:bodyPr>
          <a:lstStyle/>
          <a:p>
            <a:pPr algn="ctr" defTabSz="21335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/>
              <a:t> 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5C7BAFDA-18A3-974B-A61C-F7C967878219}"/>
              </a:ext>
            </a:extLst>
          </p:cNvPr>
          <p:cNvSpPr txBox="1"/>
          <p:nvPr userDrawn="1"/>
        </p:nvSpPr>
        <p:spPr>
          <a:xfrm>
            <a:off x="6079064" y="4343400"/>
            <a:ext cx="2133600" cy="109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STEP 3</a:t>
            </a:r>
            <a:endParaRPr lang="en-US" sz="3200" b="1" i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n-US" sz="1467" err="1">
                <a:latin typeface="+mn-lt"/>
              </a:rPr>
              <a:t>Ut</a:t>
            </a:r>
            <a:r>
              <a:rPr lang="en-US" sz="1467">
                <a:latin typeface="+mn-lt"/>
              </a:rPr>
              <a:t> </a:t>
            </a:r>
            <a:r>
              <a:rPr lang="en-US" sz="1467" err="1">
                <a:latin typeface="+mn-lt"/>
              </a:rPr>
              <a:t>placerat</a:t>
            </a:r>
            <a:r>
              <a:rPr lang="en-US" sz="1467">
                <a:latin typeface="+mn-lt"/>
              </a:rPr>
              <a:t> </a:t>
            </a:r>
            <a:r>
              <a:rPr lang="en-US" sz="1467" err="1">
                <a:latin typeface="+mn-lt"/>
              </a:rPr>
              <a:t>lorem</a:t>
            </a:r>
            <a:r>
              <a:rPr lang="en-US" sz="1467">
                <a:latin typeface="+mn-lt"/>
              </a:rPr>
              <a:t> et </a:t>
            </a:r>
            <a:r>
              <a:rPr lang="en-US" sz="1467" err="1">
                <a:latin typeface="+mn-lt"/>
              </a:rPr>
              <a:t>augue</a:t>
            </a:r>
            <a:r>
              <a:rPr lang="en-US" sz="1467">
                <a:latin typeface="+mn-lt"/>
              </a:rPr>
              <a:t> </a:t>
            </a:r>
            <a:r>
              <a:rPr lang="en-US" sz="1467" err="1">
                <a:latin typeface="+mn-lt"/>
              </a:rPr>
              <a:t>porttitor</a:t>
            </a:r>
            <a:r>
              <a:rPr lang="en-US" sz="1467">
                <a:latin typeface="+mn-lt"/>
              </a:rPr>
              <a:t> </a:t>
            </a:r>
            <a:r>
              <a:rPr lang="en-US" sz="1467" err="1">
                <a:latin typeface="+mn-lt"/>
              </a:rPr>
              <a:t>finibus</a:t>
            </a:r>
            <a:r>
              <a:rPr lang="en-US" sz="1467">
                <a:latin typeface="+mn-lt"/>
              </a:rPr>
              <a:t> </a:t>
            </a:r>
            <a:r>
              <a:rPr lang="en-US" sz="1467" err="1">
                <a:latin typeface="+mn-lt"/>
              </a:rPr>
              <a:t>nec</a:t>
            </a:r>
            <a:r>
              <a:rPr lang="en-US" sz="1467">
                <a:latin typeface="+mn-lt"/>
              </a:rPr>
              <a:t> sit amet elit.</a:t>
            </a:r>
          </a:p>
        </p:txBody>
      </p:sp>
      <p:pic>
        <p:nvPicPr>
          <p:cNvPr id="29" name="Picture 20">
            <a:extLst>
              <a:ext uri="{FF2B5EF4-FFF2-40B4-BE49-F238E27FC236}">
                <a16:creationId xmlns:a16="http://schemas.microsoft.com/office/drawing/2014/main" id="{AB5A9FA1-976A-BC4C-8987-D267220437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512" y="3081867"/>
            <a:ext cx="973872" cy="739421"/>
          </a:xfrm>
          <a:prstGeom prst="rect">
            <a:avLst/>
          </a:prstGeom>
        </p:spPr>
      </p:pic>
      <p:sp>
        <p:nvSpPr>
          <p:cNvPr id="30" name="Chevron 21">
            <a:extLst>
              <a:ext uri="{FF2B5EF4-FFF2-40B4-BE49-F238E27FC236}">
                <a16:creationId xmlns:a16="http://schemas.microsoft.com/office/drawing/2014/main" id="{BEDE8701-AC3E-7948-8126-AB5631B19379}"/>
              </a:ext>
            </a:extLst>
          </p:cNvPr>
          <p:cNvSpPr/>
          <p:nvPr userDrawn="1"/>
        </p:nvSpPr>
        <p:spPr>
          <a:xfrm>
            <a:off x="3697419" y="2717800"/>
            <a:ext cx="2519145" cy="1422400"/>
          </a:xfrm>
          <a:prstGeom prst="chevron">
            <a:avLst>
              <a:gd name="adj" fmla="val 17785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9813" tIns="64008" rIns="471796" bIns="64008" numCol="1" spcCol="1270" anchor="ctr" anchorCtr="0">
            <a:noAutofit/>
          </a:bodyPr>
          <a:lstStyle/>
          <a:p>
            <a:pPr algn="ctr" defTabSz="21335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/>
              <a:t> </a:t>
            </a: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96CD2791-4E73-C841-A03E-A1B865D7935C}"/>
              </a:ext>
            </a:extLst>
          </p:cNvPr>
          <p:cNvSpPr txBox="1"/>
          <p:nvPr userDrawn="1"/>
        </p:nvSpPr>
        <p:spPr>
          <a:xfrm>
            <a:off x="3821287" y="4343401"/>
            <a:ext cx="2133600" cy="109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STEP</a:t>
            </a:r>
            <a:r>
              <a:rPr lang="en-US" sz="2133" b="1" i="0"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2</a:t>
            </a:r>
            <a:endParaRPr lang="en-US" sz="2133" b="1" i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r>
              <a:rPr lang="en-US" sz="1467" err="1">
                <a:latin typeface="+mn-lt"/>
              </a:rPr>
              <a:t>auris</a:t>
            </a:r>
            <a:r>
              <a:rPr lang="en-US" sz="1467">
                <a:latin typeface="+mn-lt"/>
              </a:rPr>
              <a:t> </a:t>
            </a:r>
            <a:r>
              <a:rPr lang="en-US" sz="1467" err="1">
                <a:latin typeface="+mn-lt"/>
              </a:rPr>
              <a:t>congue</a:t>
            </a:r>
            <a:r>
              <a:rPr lang="en-US" sz="1467">
                <a:latin typeface="+mn-lt"/>
              </a:rPr>
              <a:t> </a:t>
            </a:r>
            <a:r>
              <a:rPr lang="en-US" sz="1467" err="1">
                <a:latin typeface="+mn-lt"/>
              </a:rPr>
              <a:t>lorem</a:t>
            </a:r>
            <a:r>
              <a:rPr lang="en-US" sz="1467">
                <a:latin typeface="+mn-lt"/>
              </a:rPr>
              <a:t> et </a:t>
            </a:r>
            <a:r>
              <a:rPr lang="en-US" sz="1467" err="1">
                <a:latin typeface="+mn-lt"/>
              </a:rPr>
              <a:t>risus</a:t>
            </a:r>
            <a:r>
              <a:rPr lang="en-US" sz="1467">
                <a:latin typeface="+mn-lt"/>
              </a:rPr>
              <a:t> </a:t>
            </a:r>
            <a:r>
              <a:rPr lang="en-US" sz="1467" err="1">
                <a:latin typeface="+mn-lt"/>
              </a:rPr>
              <a:t>pretium</a:t>
            </a:r>
            <a:r>
              <a:rPr lang="en-US" sz="1467">
                <a:latin typeface="+mn-lt"/>
              </a:rPr>
              <a:t>, </a:t>
            </a:r>
            <a:r>
              <a:rPr lang="en-US" sz="1467" err="1">
                <a:latin typeface="+mn-lt"/>
              </a:rPr>
              <a:t>eget</a:t>
            </a:r>
            <a:r>
              <a:rPr lang="en-US" sz="1467">
                <a:latin typeface="+mn-lt"/>
              </a:rPr>
              <a:t> facilisis lacus </a:t>
            </a:r>
            <a:r>
              <a:rPr lang="en-US" sz="1467" err="1">
                <a:latin typeface="+mn-lt"/>
              </a:rPr>
              <a:t>ornare</a:t>
            </a:r>
            <a:r>
              <a:rPr lang="en-US" sz="1467">
                <a:latin typeface="+mn-lt"/>
              </a:rPr>
              <a:t>. </a:t>
            </a:r>
          </a:p>
        </p:txBody>
      </p:sp>
      <p:pic>
        <p:nvPicPr>
          <p:cNvPr id="32" name="Picture 23">
            <a:extLst>
              <a:ext uri="{FF2B5EF4-FFF2-40B4-BE49-F238E27FC236}">
                <a16:creationId xmlns:a16="http://schemas.microsoft.com/office/drawing/2014/main" id="{A341A4F0-E0C1-D541-B1FC-2704903D39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400" y="2946832"/>
            <a:ext cx="744557" cy="945013"/>
          </a:xfrm>
          <a:prstGeom prst="rect">
            <a:avLst/>
          </a:prstGeom>
        </p:spPr>
      </p:pic>
      <p:sp>
        <p:nvSpPr>
          <p:cNvPr id="33" name="Chevron 25">
            <a:extLst>
              <a:ext uri="{FF2B5EF4-FFF2-40B4-BE49-F238E27FC236}">
                <a16:creationId xmlns:a16="http://schemas.microsoft.com/office/drawing/2014/main" id="{0914B95C-FF31-9E45-8764-35C40E5DDBB1}"/>
              </a:ext>
            </a:extLst>
          </p:cNvPr>
          <p:cNvSpPr/>
          <p:nvPr userDrawn="1"/>
        </p:nvSpPr>
        <p:spPr>
          <a:xfrm>
            <a:off x="1016001" y="2717800"/>
            <a:ext cx="2924046" cy="1422400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9813" tIns="64008" rIns="471796" bIns="64008" numCol="1" spcCol="1270" anchor="ctr" anchorCtr="0">
            <a:noAutofit/>
          </a:bodyPr>
          <a:lstStyle/>
          <a:p>
            <a:pPr algn="ctr" defTabSz="21335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/>
              <a:t> </a:t>
            </a:r>
          </a:p>
        </p:txBody>
      </p:sp>
      <p:sp>
        <p:nvSpPr>
          <p:cNvPr id="34" name="TextBox 26">
            <a:extLst>
              <a:ext uri="{FF2B5EF4-FFF2-40B4-BE49-F238E27FC236}">
                <a16:creationId xmlns:a16="http://schemas.microsoft.com/office/drawing/2014/main" id="{14F32614-C1F6-BD44-A836-A9763A004B47}"/>
              </a:ext>
            </a:extLst>
          </p:cNvPr>
          <p:cNvSpPr txBox="1"/>
          <p:nvPr userDrawn="1"/>
        </p:nvSpPr>
        <p:spPr>
          <a:xfrm>
            <a:off x="1492953" y="4343400"/>
            <a:ext cx="2133600" cy="109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STEP 1</a:t>
            </a:r>
          </a:p>
          <a:p>
            <a:r>
              <a:rPr lang="en-US" sz="1467">
                <a:latin typeface="+mn-lt"/>
              </a:rPr>
              <a:t>Nam </a:t>
            </a:r>
            <a:r>
              <a:rPr lang="en-US" sz="1467" err="1">
                <a:latin typeface="+mn-lt"/>
              </a:rPr>
              <a:t>eu</a:t>
            </a:r>
            <a:r>
              <a:rPr lang="en-US" sz="1467">
                <a:latin typeface="+mn-lt"/>
              </a:rPr>
              <a:t> ex </a:t>
            </a:r>
            <a:r>
              <a:rPr lang="en-US" sz="1467" err="1">
                <a:latin typeface="+mn-lt"/>
              </a:rPr>
              <a:t>ut</a:t>
            </a:r>
            <a:r>
              <a:rPr lang="en-US" sz="1467">
                <a:latin typeface="+mn-lt"/>
              </a:rPr>
              <a:t> leo </a:t>
            </a:r>
            <a:r>
              <a:rPr lang="en-US" sz="1467" err="1">
                <a:latin typeface="+mn-lt"/>
              </a:rPr>
              <a:t>euismod</a:t>
            </a:r>
            <a:r>
              <a:rPr lang="en-US" sz="1467">
                <a:latin typeface="+mn-lt"/>
              </a:rPr>
              <a:t> tempus. </a:t>
            </a:r>
            <a:r>
              <a:rPr lang="en-US" sz="1467" err="1">
                <a:latin typeface="+mn-lt"/>
              </a:rPr>
              <a:t>Nunc</a:t>
            </a:r>
            <a:r>
              <a:rPr lang="en-US" sz="1467">
                <a:latin typeface="+mn-lt"/>
              </a:rPr>
              <a:t> at </a:t>
            </a:r>
            <a:r>
              <a:rPr lang="en-US" sz="1467" err="1">
                <a:latin typeface="+mn-lt"/>
              </a:rPr>
              <a:t>lobortis</a:t>
            </a:r>
            <a:r>
              <a:rPr lang="en-US" sz="1467">
                <a:latin typeface="+mn-lt"/>
              </a:rPr>
              <a:t> </a:t>
            </a:r>
            <a:r>
              <a:rPr lang="en-US" sz="1467" err="1">
                <a:latin typeface="+mn-lt"/>
              </a:rPr>
              <a:t>urna</a:t>
            </a:r>
            <a:r>
              <a:rPr lang="en-US" sz="1467">
                <a:latin typeface="+mn-lt"/>
              </a:rPr>
              <a:t>.</a:t>
            </a:r>
          </a:p>
        </p:txBody>
      </p:sp>
      <p:pic>
        <p:nvPicPr>
          <p:cNvPr id="35" name="Picture 27">
            <a:extLst>
              <a:ext uri="{FF2B5EF4-FFF2-40B4-BE49-F238E27FC236}">
                <a16:creationId xmlns:a16="http://schemas.microsoft.com/office/drawing/2014/main" id="{5EDE2B01-85D6-6646-8F03-CA1DB3E217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3225800"/>
            <a:ext cx="1065672" cy="474861"/>
          </a:xfrm>
          <a:prstGeom prst="rect">
            <a:avLst/>
          </a:prstGeom>
        </p:spPr>
      </p:pic>
      <p:sp useBgFill="1">
        <p:nvSpPr>
          <p:cNvPr id="36" name="Chevron 31">
            <a:extLst>
              <a:ext uri="{FF2B5EF4-FFF2-40B4-BE49-F238E27FC236}">
                <a16:creationId xmlns:a16="http://schemas.microsoft.com/office/drawing/2014/main" id="{AFB253F3-DBC8-7B46-A077-362D99AAE555}"/>
              </a:ext>
            </a:extLst>
          </p:cNvPr>
          <p:cNvSpPr/>
          <p:nvPr userDrawn="1"/>
        </p:nvSpPr>
        <p:spPr>
          <a:xfrm>
            <a:off x="-1078817" y="2584800"/>
            <a:ext cx="2754695" cy="1555400"/>
          </a:xfrm>
          <a:prstGeom prst="chevron">
            <a:avLst>
              <a:gd name="adj" fmla="val 17785"/>
            </a:avLst>
          </a:prstGeom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9813" tIns="64008" rIns="471796" bIns="64008" numCol="1" spcCol="1270" anchor="ctr" anchorCtr="0">
            <a:noAutofit/>
          </a:bodyPr>
          <a:lstStyle/>
          <a:p>
            <a:pPr algn="ctr" defTabSz="213354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/>
              <a:t> 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683166E-4319-0D90-9465-9B6B5E435E8E}"/>
              </a:ext>
            </a:extLst>
          </p:cNvPr>
          <p:cNvGrpSpPr/>
          <p:nvPr userDrawn="1"/>
        </p:nvGrpSpPr>
        <p:grpSpPr>
          <a:xfrm>
            <a:off x="6735878" y="4543"/>
            <a:ext cx="5545770" cy="558039"/>
            <a:chOff x="3868343" y="5966046"/>
            <a:chExt cx="5545770" cy="558039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A7D54AC-6C5F-0212-9199-B58B6A2FAE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36661"/>
            <a:stretch/>
          </p:blipFill>
          <p:spPr>
            <a:xfrm>
              <a:off x="3868343" y="5966046"/>
              <a:ext cx="3158961" cy="538746"/>
            </a:xfrm>
            <a:prstGeom prst="rect">
              <a:avLst/>
            </a:prstGeom>
          </p:spPr>
        </p:pic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C951A07E-0135-ED20-1299-FC4D00FD0201}"/>
                </a:ext>
              </a:extLst>
            </p:cNvPr>
            <p:cNvSpPr/>
            <p:nvPr userDrawn="1"/>
          </p:nvSpPr>
          <p:spPr>
            <a:xfrm>
              <a:off x="5948155" y="6121816"/>
              <a:ext cx="1000586" cy="28535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4172447036">
                    <a:custGeom>
                      <a:avLst/>
                      <a:gdLst>
                        <a:gd name="connsiteX0" fmla="*/ 0 w 2029607"/>
                        <a:gd name="connsiteY0" fmla="*/ 353943 h 707886"/>
                        <a:gd name="connsiteX1" fmla="*/ 1014804 w 2029607"/>
                        <a:gd name="connsiteY1" fmla="*/ 0 h 707886"/>
                        <a:gd name="connsiteX2" fmla="*/ 2029608 w 2029607"/>
                        <a:gd name="connsiteY2" fmla="*/ 353943 h 707886"/>
                        <a:gd name="connsiteX3" fmla="*/ 1014804 w 2029607"/>
                        <a:gd name="connsiteY3" fmla="*/ 707886 h 707886"/>
                        <a:gd name="connsiteX4" fmla="*/ 0 w 2029607"/>
                        <a:gd name="connsiteY4" fmla="*/ 353943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29607" h="707886" extrusionOk="0">
                          <a:moveTo>
                            <a:pt x="0" y="353943"/>
                          </a:moveTo>
                          <a:cubicBezTo>
                            <a:pt x="-53523" y="54337"/>
                            <a:pt x="419769" y="37008"/>
                            <a:pt x="1014804" y="0"/>
                          </a:cubicBezTo>
                          <a:cubicBezTo>
                            <a:pt x="1580033" y="2870"/>
                            <a:pt x="2011705" y="124488"/>
                            <a:pt x="2029608" y="353943"/>
                          </a:cubicBezTo>
                          <a:cubicBezTo>
                            <a:pt x="1994724" y="542090"/>
                            <a:pt x="1582639" y="648821"/>
                            <a:pt x="1014804" y="707886"/>
                          </a:cubicBezTo>
                          <a:cubicBezTo>
                            <a:pt x="438498" y="686046"/>
                            <a:pt x="22969" y="517973"/>
                            <a:pt x="0" y="3539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C72AB6E4-D2B1-199C-F018-2CD31EE64BE8}"/>
                </a:ext>
              </a:extLst>
            </p:cNvPr>
            <p:cNvSpPr txBox="1"/>
            <p:nvPr userDrawn="1"/>
          </p:nvSpPr>
          <p:spPr>
            <a:xfrm>
              <a:off x="7027305" y="5970087"/>
              <a:ext cx="23868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>
                  <a:solidFill>
                    <a:srgbClr val="FF0000"/>
                  </a:solidFill>
                </a:rPr>
                <a:t>Animierte Infografik!</a:t>
              </a:r>
            </a:p>
            <a:p>
              <a:r>
                <a:rPr lang="de-DE" sz="1000" b="0">
                  <a:solidFill>
                    <a:srgbClr val="FF0000"/>
                  </a:solidFill>
                </a:rPr>
                <a:t>Animation kann über den „Animationsbereich“ gelöscht werden.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7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555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7" dur="9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8" dur="9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55556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7" dur="11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8" dur="11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55556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27" dur="1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28" dur="1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 p14:presetBounceEnd="55556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3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3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/>
          <p:bldP spid="27" grpId="0" animBg="1"/>
          <p:bldP spid="28" grpId="0"/>
          <p:bldP spid="30" grpId="0" animBg="1"/>
          <p:bldP spid="31" grpId="0"/>
          <p:bldP spid="33" grpId="0" animBg="1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1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3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/>
          <p:bldP spid="27" grpId="0" animBg="1"/>
          <p:bldP spid="28" grpId="0"/>
          <p:bldP spid="30" grpId="0" animBg="1"/>
          <p:bldP spid="31" grpId="0"/>
          <p:bldP spid="33" grpId="0" animBg="1"/>
          <p:bldP spid="34" grpId="0"/>
        </p:bldLst>
      </p:timing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BE845C7A-756E-454C-A8AC-F899C5F493FD}"/>
              </a:ext>
            </a:extLst>
          </p:cNvPr>
          <p:cNvGrpSpPr/>
          <p:nvPr userDrawn="1"/>
        </p:nvGrpSpPr>
        <p:grpSpPr>
          <a:xfrm>
            <a:off x="4466167" y="2747025"/>
            <a:ext cx="1358056" cy="1358056"/>
            <a:chOff x="3994149" y="2298699"/>
            <a:chExt cx="1018542" cy="101854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F118F10-2314-6347-A999-D80DFD79FE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94149" y="2298699"/>
              <a:ext cx="1018542" cy="1018542"/>
            </a:xfrm>
            <a:prstGeom prst="ellipse">
              <a:avLst/>
            </a:prstGeom>
            <a:solidFill>
              <a:schemeClr val="accent3">
                <a:alpha val="91000"/>
              </a:schemeClr>
            </a:solidFill>
            <a:ln w="9525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4" name="Group 17">
              <a:extLst>
                <a:ext uri="{FF2B5EF4-FFF2-40B4-BE49-F238E27FC236}">
                  <a16:creationId xmlns:a16="http://schemas.microsoft.com/office/drawing/2014/main" id="{65638E3B-BB24-AB40-9529-C87BD31F0D08}"/>
                </a:ext>
              </a:extLst>
            </p:cNvPr>
            <p:cNvGrpSpPr/>
            <p:nvPr/>
          </p:nvGrpSpPr>
          <p:grpSpPr>
            <a:xfrm>
              <a:off x="4244342" y="2545759"/>
              <a:ext cx="518158" cy="524424"/>
              <a:chOff x="4525886" y="4183659"/>
              <a:chExt cx="558217" cy="564967"/>
            </a:xfrm>
          </p:grpSpPr>
          <p:sp>
            <p:nvSpPr>
              <p:cNvPr id="5" name="Oval 55">
                <a:extLst>
                  <a:ext uri="{FF2B5EF4-FFF2-40B4-BE49-F238E27FC236}">
                    <a16:creationId xmlns:a16="http://schemas.microsoft.com/office/drawing/2014/main" id="{B71CE966-0520-F84D-810B-412E9D283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5886" y="4387874"/>
                <a:ext cx="324888" cy="110546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6" name="Freeform 56">
                <a:extLst>
                  <a:ext uri="{FF2B5EF4-FFF2-40B4-BE49-F238E27FC236}">
                    <a16:creationId xmlns:a16="http://schemas.microsoft.com/office/drawing/2014/main" id="{682B34AF-D6C6-594C-8580-B7A22D12B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886" y="4443569"/>
                <a:ext cx="324888" cy="305057"/>
              </a:xfrm>
              <a:custGeom>
                <a:avLst/>
                <a:gdLst>
                  <a:gd name="T0" fmla="*/ 326 w 326"/>
                  <a:gd name="T1" fmla="*/ 0 h 306"/>
                  <a:gd name="T2" fmla="*/ 326 w 326"/>
                  <a:gd name="T3" fmla="*/ 250 h 306"/>
                  <a:gd name="T4" fmla="*/ 163 w 326"/>
                  <a:gd name="T5" fmla="*/ 306 h 306"/>
                  <a:gd name="T6" fmla="*/ 0 w 326"/>
                  <a:gd name="T7" fmla="*/ 250 h 306"/>
                  <a:gd name="T8" fmla="*/ 0 w 326"/>
                  <a:gd name="T9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306">
                    <a:moveTo>
                      <a:pt x="326" y="0"/>
                    </a:moveTo>
                    <a:cubicBezTo>
                      <a:pt x="326" y="250"/>
                      <a:pt x="326" y="250"/>
                      <a:pt x="326" y="250"/>
                    </a:cubicBezTo>
                    <a:cubicBezTo>
                      <a:pt x="326" y="281"/>
                      <a:pt x="253" y="306"/>
                      <a:pt x="163" y="306"/>
                    </a:cubicBezTo>
                    <a:cubicBezTo>
                      <a:pt x="73" y="306"/>
                      <a:pt x="0" y="281"/>
                      <a:pt x="0" y="25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7" name="Freeform 57">
                <a:extLst>
                  <a:ext uri="{FF2B5EF4-FFF2-40B4-BE49-F238E27FC236}">
                    <a16:creationId xmlns:a16="http://schemas.microsoft.com/office/drawing/2014/main" id="{29C7D21F-133D-F846-9E69-CFABB05B0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886" y="4612342"/>
                <a:ext cx="324888" cy="55695"/>
              </a:xfrm>
              <a:custGeom>
                <a:avLst/>
                <a:gdLst>
                  <a:gd name="T0" fmla="*/ 326 w 326"/>
                  <a:gd name="T1" fmla="*/ 0 h 56"/>
                  <a:gd name="T2" fmla="*/ 163 w 326"/>
                  <a:gd name="T3" fmla="*/ 56 h 56"/>
                  <a:gd name="T4" fmla="*/ 0 w 326"/>
                  <a:gd name="T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6" h="56">
                    <a:moveTo>
                      <a:pt x="326" y="0"/>
                    </a:moveTo>
                    <a:cubicBezTo>
                      <a:pt x="326" y="31"/>
                      <a:pt x="253" y="56"/>
                      <a:pt x="163" y="56"/>
                    </a:cubicBezTo>
                    <a:cubicBezTo>
                      <a:pt x="73" y="56"/>
                      <a:pt x="0" y="31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8" name="Freeform 58">
                <a:extLst>
                  <a:ext uri="{FF2B5EF4-FFF2-40B4-BE49-F238E27FC236}">
                    <a16:creationId xmlns:a16="http://schemas.microsoft.com/office/drawing/2014/main" id="{EC3C28DA-A0ED-F741-BA73-AA77AE7C3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886" y="4532597"/>
                <a:ext cx="324888" cy="54851"/>
              </a:xfrm>
              <a:custGeom>
                <a:avLst/>
                <a:gdLst>
                  <a:gd name="T0" fmla="*/ 326 w 326"/>
                  <a:gd name="T1" fmla="*/ 0 h 55"/>
                  <a:gd name="T2" fmla="*/ 163 w 326"/>
                  <a:gd name="T3" fmla="*/ 55 h 55"/>
                  <a:gd name="T4" fmla="*/ 0 w 326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6" h="55">
                    <a:moveTo>
                      <a:pt x="326" y="0"/>
                    </a:moveTo>
                    <a:cubicBezTo>
                      <a:pt x="326" y="30"/>
                      <a:pt x="253" y="55"/>
                      <a:pt x="163" y="55"/>
                    </a:cubicBezTo>
                    <a:cubicBezTo>
                      <a:pt x="73" y="55"/>
                      <a:pt x="0" y="3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9" name="Oval 59">
                <a:extLst>
                  <a:ext uri="{FF2B5EF4-FFF2-40B4-BE49-F238E27FC236}">
                    <a16:creationId xmlns:a16="http://schemas.microsoft.com/office/drawing/2014/main" id="{3BACAEE8-E077-254B-B967-8EF68BC08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59215" y="4183659"/>
                <a:ext cx="324888" cy="109702"/>
              </a:xfrm>
              <a:prstGeom prst="ellips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0" name="Line 60">
                <a:extLst>
                  <a:ext uri="{FF2B5EF4-FFF2-40B4-BE49-F238E27FC236}">
                    <a16:creationId xmlns:a16="http://schemas.microsoft.com/office/drawing/2014/main" id="{DE07423D-0587-004D-8983-0032D72CD5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59215" y="4238510"/>
                <a:ext cx="0" cy="155271"/>
              </a:xfrm>
              <a:prstGeom prst="line">
                <a:avLst/>
              </a:pr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1" name="Freeform 61">
                <a:extLst>
                  <a:ext uri="{FF2B5EF4-FFF2-40B4-BE49-F238E27FC236}">
                    <a16:creationId xmlns:a16="http://schemas.microsoft.com/office/drawing/2014/main" id="{E2A5CA98-3902-FC4B-B8F0-2F25A51AE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0774" y="4238510"/>
                <a:ext cx="233329" cy="400414"/>
              </a:xfrm>
              <a:custGeom>
                <a:avLst/>
                <a:gdLst>
                  <a:gd name="T0" fmla="*/ 234 w 234"/>
                  <a:gd name="T1" fmla="*/ 0 h 402"/>
                  <a:gd name="T2" fmla="*/ 234 w 234"/>
                  <a:gd name="T3" fmla="*/ 347 h 402"/>
                  <a:gd name="T4" fmla="*/ 71 w 234"/>
                  <a:gd name="T5" fmla="*/ 402 h 402"/>
                  <a:gd name="T6" fmla="*/ 0 w 234"/>
                  <a:gd name="T7" fmla="*/ 397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4" h="402">
                    <a:moveTo>
                      <a:pt x="234" y="0"/>
                    </a:moveTo>
                    <a:cubicBezTo>
                      <a:pt x="234" y="347"/>
                      <a:pt x="234" y="347"/>
                      <a:pt x="234" y="347"/>
                    </a:cubicBezTo>
                    <a:cubicBezTo>
                      <a:pt x="234" y="377"/>
                      <a:pt x="161" y="402"/>
                      <a:pt x="71" y="402"/>
                    </a:cubicBezTo>
                    <a:cubicBezTo>
                      <a:pt x="46" y="402"/>
                      <a:pt x="22" y="400"/>
                      <a:pt x="0" y="397"/>
                    </a:cubicBez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" name="Freeform 62">
                <a:extLst>
                  <a:ext uri="{FF2B5EF4-FFF2-40B4-BE49-F238E27FC236}">
                    <a16:creationId xmlns:a16="http://schemas.microsoft.com/office/drawing/2014/main" id="{910F5BED-470A-F44D-A7DE-996A038CA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0774" y="4503483"/>
                <a:ext cx="233329" cy="54851"/>
              </a:xfrm>
              <a:custGeom>
                <a:avLst/>
                <a:gdLst>
                  <a:gd name="T0" fmla="*/ 234 w 234"/>
                  <a:gd name="T1" fmla="*/ 0 h 55"/>
                  <a:gd name="T2" fmla="*/ 71 w 234"/>
                  <a:gd name="T3" fmla="*/ 55 h 55"/>
                  <a:gd name="T4" fmla="*/ 0 w 234"/>
                  <a:gd name="T5" fmla="*/ 5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4" h="55">
                    <a:moveTo>
                      <a:pt x="234" y="0"/>
                    </a:moveTo>
                    <a:cubicBezTo>
                      <a:pt x="234" y="30"/>
                      <a:pt x="161" y="55"/>
                      <a:pt x="71" y="55"/>
                    </a:cubicBezTo>
                    <a:cubicBezTo>
                      <a:pt x="46" y="55"/>
                      <a:pt x="22" y="53"/>
                      <a:pt x="0" y="50"/>
                    </a:cubicBez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" name="Freeform 63">
                <a:extLst>
                  <a:ext uri="{FF2B5EF4-FFF2-40B4-BE49-F238E27FC236}">
                    <a16:creationId xmlns:a16="http://schemas.microsoft.com/office/drawing/2014/main" id="{DAFA9D7E-ABF2-8941-A102-B0DCDA4D3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0774" y="4417831"/>
                <a:ext cx="233329" cy="55695"/>
              </a:xfrm>
              <a:custGeom>
                <a:avLst/>
                <a:gdLst>
                  <a:gd name="T0" fmla="*/ 234 w 234"/>
                  <a:gd name="T1" fmla="*/ 0 h 56"/>
                  <a:gd name="T2" fmla="*/ 71 w 234"/>
                  <a:gd name="T3" fmla="*/ 56 h 56"/>
                  <a:gd name="T4" fmla="*/ 0 w 234"/>
                  <a:gd name="T5" fmla="*/ 5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4" h="56">
                    <a:moveTo>
                      <a:pt x="234" y="0"/>
                    </a:moveTo>
                    <a:cubicBezTo>
                      <a:pt x="234" y="31"/>
                      <a:pt x="161" y="56"/>
                      <a:pt x="71" y="56"/>
                    </a:cubicBezTo>
                    <a:cubicBezTo>
                      <a:pt x="46" y="56"/>
                      <a:pt x="22" y="54"/>
                      <a:pt x="0" y="50"/>
                    </a:cubicBez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" name="Freeform 64">
                <a:extLst>
                  <a:ext uri="{FF2B5EF4-FFF2-40B4-BE49-F238E27FC236}">
                    <a16:creationId xmlns:a16="http://schemas.microsoft.com/office/drawing/2014/main" id="{887A2036-7AB4-0548-9B0B-0970A2033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9215" y="4333023"/>
                <a:ext cx="324888" cy="54851"/>
              </a:xfrm>
              <a:custGeom>
                <a:avLst/>
                <a:gdLst>
                  <a:gd name="T0" fmla="*/ 326 w 326"/>
                  <a:gd name="T1" fmla="*/ 0 h 55"/>
                  <a:gd name="T2" fmla="*/ 163 w 326"/>
                  <a:gd name="T3" fmla="*/ 55 h 55"/>
                  <a:gd name="T4" fmla="*/ 0 w 326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6" h="55">
                    <a:moveTo>
                      <a:pt x="326" y="0"/>
                    </a:moveTo>
                    <a:cubicBezTo>
                      <a:pt x="326" y="30"/>
                      <a:pt x="253" y="55"/>
                      <a:pt x="163" y="55"/>
                    </a:cubicBezTo>
                    <a:cubicBezTo>
                      <a:pt x="73" y="55"/>
                      <a:pt x="0" y="3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15" name="Group 10">
            <a:extLst>
              <a:ext uri="{FF2B5EF4-FFF2-40B4-BE49-F238E27FC236}">
                <a16:creationId xmlns:a16="http://schemas.microsoft.com/office/drawing/2014/main" id="{2EB13C85-F68B-2C45-9232-3937ACFACDD2}"/>
              </a:ext>
            </a:extLst>
          </p:cNvPr>
          <p:cNvGrpSpPr/>
          <p:nvPr userDrawn="1"/>
        </p:nvGrpSpPr>
        <p:grpSpPr>
          <a:xfrm>
            <a:off x="2787649" y="3721452"/>
            <a:ext cx="1358056" cy="1358053"/>
            <a:chOff x="2412999" y="2813051"/>
            <a:chExt cx="1018542" cy="10185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1427BFC-91C1-6847-901B-D0928576FE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2999" y="2813051"/>
              <a:ext cx="1018542" cy="1018540"/>
            </a:xfrm>
            <a:prstGeom prst="ellipse">
              <a:avLst/>
            </a:prstGeom>
            <a:solidFill>
              <a:schemeClr val="accent2">
                <a:alpha val="91000"/>
              </a:schemeClr>
            </a:solidFill>
            <a:ln w="9525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7" name="Group 28">
              <a:extLst>
                <a:ext uri="{FF2B5EF4-FFF2-40B4-BE49-F238E27FC236}">
                  <a16:creationId xmlns:a16="http://schemas.microsoft.com/office/drawing/2014/main" id="{85E100FE-0FC0-0C43-97B9-A3C68A09582D}"/>
                </a:ext>
              </a:extLst>
            </p:cNvPr>
            <p:cNvGrpSpPr/>
            <p:nvPr/>
          </p:nvGrpSpPr>
          <p:grpSpPr>
            <a:xfrm>
              <a:off x="2744884" y="3025141"/>
              <a:ext cx="354772" cy="530860"/>
              <a:chOff x="1068574" y="2664703"/>
              <a:chExt cx="461594" cy="690703"/>
            </a:xfrm>
          </p:grpSpPr>
          <p:sp>
            <p:nvSpPr>
              <p:cNvPr id="18" name="Freeform 65">
                <a:extLst>
                  <a:ext uri="{FF2B5EF4-FFF2-40B4-BE49-F238E27FC236}">
                    <a16:creationId xmlns:a16="http://schemas.microsoft.com/office/drawing/2014/main" id="{E38F8A48-4E63-774C-86DE-C2862AAFD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219" y="2741495"/>
                <a:ext cx="422776" cy="467501"/>
              </a:xfrm>
              <a:custGeom>
                <a:avLst/>
                <a:gdLst>
                  <a:gd name="T0" fmla="*/ 49 w 424"/>
                  <a:gd name="T1" fmla="*/ 469 h 469"/>
                  <a:gd name="T2" fmla="*/ 0 w 424"/>
                  <a:gd name="T3" fmla="*/ 202 h 469"/>
                  <a:gd name="T4" fmla="*/ 226 w 424"/>
                  <a:gd name="T5" fmla="*/ 0 h 469"/>
                  <a:gd name="T6" fmla="*/ 306 w 424"/>
                  <a:gd name="T7" fmla="*/ 55 h 469"/>
                  <a:gd name="T8" fmla="*/ 424 w 424"/>
                  <a:gd name="T9" fmla="*/ 173 h 469"/>
                  <a:gd name="T10" fmla="*/ 388 w 424"/>
                  <a:gd name="T11" fmla="*/ 193 h 469"/>
                  <a:gd name="T12" fmla="*/ 354 w 424"/>
                  <a:gd name="T13" fmla="*/ 222 h 469"/>
                  <a:gd name="T14" fmla="*/ 298 w 424"/>
                  <a:gd name="T15" fmla="*/ 199 h 469"/>
                  <a:gd name="T16" fmla="*/ 245 w 424"/>
                  <a:gd name="T17" fmla="*/ 210 h 469"/>
                  <a:gd name="T18" fmla="*/ 214 w 424"/>
                  <a:gd name="T19" fmla="*/ 212 h 469"/>
                  <a:gd name="T20" fmla="*/ 356 w 424"/>
                  <a:gd name="T21" fmla="*/ 469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4" h="469">
                    <a:moveTo>
                      <a:pt x="49" y="469"/>
                    </a:moveTo>
                    <a:cubicBezTo>
                      <a:pt x="88" y="369"/>
                      <a:pt x="0" y="313"/>
                      <a:pt x="0" y="202"/>
                    </a:cubicBezTo>
                    <a:cubicBezTo>
                      <a:pt x="0" y="91"/>
                      <a:pt x="110" y="0"/>
                      <a:pt x="226" y="0"/>
                    </a:cubicBezTo>
                    <a:cubicBezTo>
                      <a:pt x="270" y="0"/>
                      <a:pt x="312" y="26"/>
                      <a:pt x="306" y="55"/>
                    </a:cubicBezTo>
                    <a:cubicBezTo>
                      <a:pt x="329" y="68"/>
                      <a:pt x="403" y="119"/>
                      <a:pt x="424" y="173"/>
                    </a:cubicBezTo>
                    <a:cubicBezTo>
                      <a:pt x="388" y="193"/>
                      <a:pt x="388" y="193"/>
                      <a:pt x="388" y="193"/>
                    </a:cubicBezTo>
                    <a:cubicBezTo>
                      <a:pt x="388" y="193"/>
                      <a:pt x="364" y="227"/>
                      <a:pt x="354" y="222"/>
                    </a:cubicBezTo>
                    <a:cubicBezTo>
                      <a:pt x="344" y="218"/>
                      <a:pt x="312" y="199"/>
                      <a:pt x="298" y="199"/>
                    </a:cubicBezTo>
                    <a:cubicBezTo>
                      <a:pt x="283" y="199"/>
                      <a:pt x="278" y="210"/>
                      <a:pt x="245" y="210"/>
                    </a:cubicBezTo>
                    <a:cubicBezTo>
                      <a:pt x="235" y="210"/>
                      <a:pt x="214" y="212"/>
                      <a:pt x="214" y="212"/>
                    </a:cubicBezTo>
                    <a:cubicBezTo>
                      <a:pt x="214" y="212"/>
                      <a:pt x="356" y="376"/>
                      <a:pt x="356" y="469"/>
                    </a:cubicBez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9" name="Freeform 66">
                <a:extLst>
                  <a:ext uri="{FF2B5EF4-FFF2-40B4-BE49-F238E27FC236}">
                    <a16:creationId xmlns:a16="http://schemas.microsoft.com/office/drawing/2014/main" id="{FD5261BD-BE91-C744-B08A-A48F235B9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909" y="2664703"/>
                <a:ext cx="94935" cy="98732"/>
              </a:xfrm>
              <a:custGeom>
                <a:avLst/>
                <a:gdLst>
                  <a:gd name="T0" fmla="*/ 0 w 95"/>
                  <a:gd name="T1" fmla="*/ 99 h 99"/>
                  <a:gd name="T2" fmla="*/ 92 w 95"/>
                  <a:gd name="T3" fmla="*/ 0 h 99"/>
                  <a:gd name="T4" fmla="*/ 92 w 95"/>
                  <a:gd name="T5" fmla="*/ 77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99">
                    <a:moveTo>
                      <a:pt x="0" y="99"/>
                    </a:moveTo>
                    <a:cubicBezTo>
                      <a:pt x="0" y="99"/>
                      <a:pt x="18" y="5"/>
                      <a:pt x="92" y="0"/>
                    </a:cubicBezTo>
                    <a:cubicBezTo>
                      <a:pt x="95" y="28"/>
                      <a:pt x="92" y="77"/>
                      <a:pt x="92" y="77"/>
                    </a:cubicBez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0" name="Freeform 67">
                <a:extLst>
                  <a:ext uri="{FF2B5EF4-FFF2-40B4-BE49-F238E27FC236}">
                    <a16:creationId xmlns:a16="http://schemas.microsoft.com/office/drawing/2014/main" id="{DC61EDD6-4B5F-FB48-ACED-CE4FD6086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1359" y="3208996"/>
                <a:ext cx="415603" cy="69619"/>
              </a:xfrm>
              <a:custGeom>
                <a:avLst/>
                <a:gdLst>
                  <a:gd name="T0" fmla="*/ 35 w 417"/>
                  <a:gd name="T1" fmla="*/ 70 h 70"/>
                  <a:gd name="T2" fmla="*/ 0 w 417"/>
                  <a:gd name="T3" fmla="*/ 35 h 70"/>
                  <a:gd name="T4" fmla="*/ 35 w 417"/>
                  <a:gd name="T5" fmla="*/ 0 h 70"/>
                  <a:gd name="T6" fmla="*/ 381 w 417"/>
                  <a:gd name="T7" fmla="*/ 0 h 70"/>
                  <a:gd name="T8" fmla="*/ 417 w 417"/>
                  <a:gd name="T9" fmla="*/ 35 h 70"/>
                  <a:gd name="T10" fmla="*/ 381 w 417"/>
                  <a:gd name="T11" fmla="*/ 70 h 70"/>
                  <a:gd name="T12" fmla="*/ 35 w 417"/>
                  <a:gd name="T1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7" h="70">
                    <a:moveTo>
                      <a:pt x="35" y="70"/>
                    </a:moveTo>
                    <a:cubicBezTo>
                      <a:pt x="16" y="70"/>
                      <a:pt x="0" y="55"/>
                      <a:pt x="0" y="35"/>
                    </a:cubicBezTo>
                    <a:cubicBezTo>
                      <a:pt x="0" y="15"/>
                      <a:pt x="16" y="0"/>
                      <a:pt x="35" y="0"/>
                    </a:cubicBezTo>
                    <a:cubicBezTo>
                      <a:pt x="381" y="0"/>
                      <a:pt x="381" y="0"/>
                      <a:pt x="381" y="0"/>
                    </a:cubicBezTo>
                    <a:cubicBezTo>
                      <a:pt x="401" y="0"/>
                      <a:pt x="417" y="15"/>
                      <a:pt x="417" y="35"/>
                    </a:cubicBezTo>
                    <a:cubicBezTo>
                      <a:pt x="417" y="55"/>
                      <a:pt x="401" y="70"/>
                      <a:pt x="381" y="70"/>
                    </a:cubicBezTo>
                    <a:lnTo>
                      <a:pt x="35" y="70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1" name="Freeform 68">
                <a:extLst>
                  <a:ext uri="{FF2B5EF4-FFF2-40B4-BE49-F238E27FC236}">
                    <a16:creationId xmlns:a16="http://schemas.microsoft.com/office/drawing/2014/main" id="{6DE9A6B0-5AE1-E243-82D5-C8F04EAF8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574" y="3278614"/>
                <a:ext cx="461594" cy="76792"/>
              </a:xfrm>
              <a:custGeom>
                <a:avLst/>
                <a:gdLst>
                  <a:gd name="T0" fmla="*/ 38 w 463"/>
                  <a:gd name="T1" fmla="*/ 77 h 77"/>
                  <a:gd name="T2" fmla="*/ 0 w 463"/>
                  <a:gd name="T3" fmla="*/ 39 h 77"/>
                  <a:gd name="T4" fmla="*/ 38 w 463"/>
                  <a:gd name="T5" fmla="*/ 0 h 77"/>
                  <a:gd name="T6" fmla="*/ 425 w 463"/>
                  <a:gd name="T7" fmla="*/ 0 h 77"/>
                  <a:gd name="T8" fmla="*/ 463 w 463"/>
                  <a:gd name="T9" fmla="*/ 39 h 77"/>
                  <a:gd name="T10" fmla="*/ 425 w 463"/>
                  <a:gd name="T11" fmla="*/ 77 h 77"/>
                  <a:gd name="T12" fmla="*/ 38 w 463"/>
                  <a:gd name="T1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3" h="77">
                    <a:moveTo>
                      <a:pt x="38" y="77"/>
                    </a:moveTo>
                    <a:cubicBezTo>
                      <a:pt x="17" y="77"/>
                      <a:pt x="0" y="60"/>
                      <a:pt x="0" y="39"/>
                    </a:cubicBezTo>
                    <a:cubicBezTo>
                      <a:pt x="0" y="18"/>
                      <a:pt x="17" y="0"/>
                      <a:pt x="38" y="0"/>
                    </a:cubicBezTo>
                    <a:cubicBezTo>
                      <a:pt x="425" y="0"/>
                      <a:pt x="425" y="0"/>
                      <a:pt x="425" y="0"/>
                    </a:cubicBezTo>
                    <a:cubicBezTo>
                      <a:pt x="446" y="0"/>
                      <a:pt x="463" y="18"/>
                      <a:pt x="463" y="39"/>
                    </a:cubicBezTo>
                    <a:cubicBezTo>
                      <a:pt x="463" y="60"/>
                      <a:pt x="446" y="77"/>
                      <a:pt x="425" y="77"/>
                    </a:cubicBezTo>
                    <a:lnTo>
                      <a:pt x="38" y="7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22" name="Group 11">
            <a:extLst>
              <a:ext uri="{FF2B5EF4-FFF2-40B4-BE49-F238E27FC236}">
                <a16:creationId xmlns:a16="http://schemas.microsoft.com/office/drawing/2014/main" id="{3F44C3D3-6255-734C-BE4B-3389083129D2}"/>
              </a:ext>
            </a:extLst>
          </p:cNvPr>
          <p:cNvGrpSpPr/>
          <p:nvPr userDrawn="1"/>
        </p:nvGrpSpPr>
        <p:grpSpPr>
          <a:xfrm>
            <a:off x="7823200" y="798178"/>
            <a:ext cx="1358056" cy="1358053"/>
            <a:chOff x="6511020" y="404125"/>
            <a:chExt cx="1018542" cy="10185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C34CF3E-417A-6D43-A865-4C669DFF00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1020" y="404125"/>
              <a:ext cx="1018542" cy="1018540"/>
            </a:xfrm>
            <a:prstGeom prst="ellipse">
              <a:avLst/>
            </a:prstGeom>
            <a:solidFill>
              <a:schemeClr val="accent5">
                <a:alpha val="91000"/>
              </a:schemeClr>
            </a:solidFill>
            <a:ln w="952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A66E576D-E55E-DB43-8D80-5ECDEEE7F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600" y="666750"/>
              <a:ext cx="629382" cy="398038"/>
            </a:xfrm>
            <a:custGeom>
              <a:avLst/>
              <a:gdLst>
                <a:gd name="T0" fmla="*/ 514 w 606"/>
                <a:gd name="T1" fmla="*/ 160 h 383"/>
                <a:gd name="T2" fmla="*/ 363 w 606"/>
                <a:gd name="T3" fmla="*/ 0 h 383"/>
                <a:gd name="T4" fmla="*/ 236 w 606"/>
                <a:gd name="T5" fmla="*/ 75 h 383"/>
                <a:gd name="T6" fmla="*/ 198 w 606"/>
                <a:gd name="T7" fmla="*/ 67 h 383"/>
                <a:gd name="T8" fmla="*/ 105 w 606"/>
                <a:gd name="T9" fmla="*/ 157 h 383"/>
                <a:gd name="T10" fmla="*/ 0 w 606"/>
                <a:gd name="T11" fmla="*/ 270 h 383"/>
                <a:gd name="T12" fmla="*/ 108 w 606"/>
                <a:gd name="T13" fmla="*/ 383 h 383"/>
                <a:gd name="T14" fmla="*/ 113 w 606"/>
                <a:gd name="T15" fmla="*/ 383 h 383"/>
                <a:gd name="T16" fmla="*/ 506 w 606"/>
                <a:gd name="T17" fmla="*/ 383 h 383"/>
                <a:gd name="T18" fmla="*/ 606 w 606"/>
                <a:gd name="T19" fmla="*/ 270 h 383"/>
                <a:gd name="T20" fmla="*/ 514 w 606"/>
                <a:gd name="T21" fmla="*/ 16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6" h="383">
                  <a:moveTo>
                    <a:pt x="514" y="160"/>
                  </a:moveTo>
                  <a:cubicBezTo>
                    <a:pt x="511" y="72"/>
                    <a:pt x="443" y="0"/>
                    <a:pt x="363" y="0"/>
                  </a:cubicBezTo>
                  <a:cubicBezTo>
                    <a:pt x="308" y="0"/>
                    <a:pt x="263" y="30"/>
                    <a:pt x="236" y="75"/>
                  </a:cubicBezTo>
                  <a:cubicBezTo>
                    <a:pt x="223" y="70"/>
                    <a:pt x="211" y="67"/>
                    <a:pt x="198" y="67"/>
                  </a:cubicBezTo>
                  <a:cubicBezTo>
                    <a:pt x="146" y="67"/>
                    <a:pt x="105" y="107"/>
                    <a:pt x="105" y="157"/>
                  </a:cubicBezTo>
                  <a:cubicBezTo>
                    <a:pt x="48" y="160"/>
                    <a:pt x="0" y="210"/>
                    <a:pt x="0" y="270"/>
                  </a:cubicBezTo>
                  <a:cubicBezTo>
                    <a:pt x="0" y="333"/>
                    <a:pt x="48" y="383"/>
                    <a:pt x="108" y="383"/>
                  </a:cubicBezTo>
                  <a:cubicBezTo>
                    <a:pt x="108" y="383"/>
                    <a:pt x="110" y="383"/>
                    <a:pt x="113" y="383"/>
                  </a:cubicBezTo>
                  <a:cubicBezTo>
                    <a:pt x="506" y="383"/>
                    <a:pt x="506" y="383"/>
                    <a:pt x="506" y="383"/>
                  </a:cubicBezTo>
                  <a:cubicBezTo>
                    <a:pt x="561" y="380"/>
                    <a:pt x="606" y="330"/>
                    <a:pt x="606" y="270"/>
                  </a:cubicBezTo>
                  <a:cubicBezTo>
                    <a:pt x="606" y="212"/>
                    <a:pt x="566" y="167"/>
                    <a:pt x="514" y="160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25" name="Group 3">
            <a:extLst>
              <a:ext uri="{FF2B5EF4-FFF2-40B4-BE49-F238E27FC236}">
                <a16:creationId xmlns:a16="http://schemas.microsoft.com/office/drawing/2014/main" id="{EA48EC56-9CFA-1B45-AC04-8054B89C81A7}"/>
              </a:ext>
            </a:extLst>
          </p:cNvPr>
          <p:cNvGrpSpPr/>
          <p:nvPr userDrawn="1"/>
        </p:nvGrpSpPr>
        <p:grpSpPr>
          <a:xfrm>
            <a:off x="1109132" y="4695876"/>
            <a:ext cx="1358056" cy="1358056"/>
            <a:chOff x="807765" y="1727021"/>
            <a:chExt cx="1229366" cy="122936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398E883-8D6C-6A40-83BC-0B0EBF6F9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765" y="1727021"/>
              <a:ext cx="1229366" cy="1229366"/>
            </a:xfrm>
            <a:prstGeom prst="ellipse">
              <a:avLst/>
            </a:prstGeom>
            <a:solidFill>
              <a:schemeClr val="accent1">
                <a:alpha val="91000"/>
              </a:schemeClr>
            </a:solidFill>
            <a:ln w="9525" cmpd="sng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27" name="Group 34">
              <a:extLst>
                <a:ext uri="{FF2B5EF4-FFF2-40B4-BE49-F238E27FC236}">
                  <a16:creationId xmlns:a16="http://schemas.microsoft.com/office/drawing/2014/main" id="{A4DA3511-765F-C543-B9DE-EEA5C65164CE}"/>
                </a:ext>
              </a:extLst>
            </p:cNvPr>
            <p:cNvGrpSpPr/>
            <p:nvPr/>
          </p:nvGrpSpPr>
          <p:grpSpPr>
            <a:xfrm>
              <a:off x="1154010" y="2064698"/>
              <a:ext cx="536876" cy="554012"/>
              <a:chOff x="4224785" y="1773473"/>
              <a:chExt cx="381476" cy="393651"/>
            </a:xfrm>
          </p:grpSpPr>
          <p:sp>
            <p:nvSpPr>
              <p:cNvPr id="28" name="Rectangle 49">
                <a:extLst>
                  <a:ext uri="{FF2B5EF4-FFF2-40B4-BE49-F238E27FC236}">
                    <a16:creationId xmlns:a16="http://schemas.microsoft.com/office/drawing/2014/main" id="{83287108-9F3E-7543-AC59-B2793BB0A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3778" y="1773473"/>
                <a:ext cx="158852" cy="38264"/>
              </a:xfrm>
              <a:prstGeom prst="rect">
                <a:avLst/>
              </a:pr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9" name="Freeform 50">
                <a:extLst>
                  <a:ext uri="{FF2B5EF4-FFF2-40B4-BE49-F238E27FC236}">
                    <a16:creationId xmlns:a16="http://schemas.microsoft.com/office/drawing/2014/main" id="{16545852-ED3A-BD41-9FD2-1C7B9C0F0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785" y="1811737"/>
                <a:ext cx="381476" cy="355387"/>
              </a:xfrm>
              <a:custGeom>
                <a:avLst/>
                <a:gdLst>
                  <a:gd name="T0" fmla="*/ 525 w 557"/>
                  <a:gd name="T1" fmla="*/ 399 h 519"/>
                  <a:gd name="T2" fmla="*/ 362 w 557"/>
                  <a:gd name="T3" fmla="*/ 67 h 519"/>
                  <a:gd name="T4" fmla="*/ 362 w 557"/>
                  <a:gd name="T5" fmla="*/ 0 h 519"/>
                  <a:gd name="T6" fmla="*/ 194 w 557"/>
                  <a:gd name="T7" fmla="*/ 0 h 519"/>
                  <a:gd name="T8" fmla="*/ 194 w 557"/>
                  <a:gd name="T9" fmla="*/ 67 h 519"/>
                  <a:gd name="T10" fmla="*/ 32 w 557"/>
                  <a:gd name="T11" fmla="*/ 399 h 519"/>
                  <a:gd name="T12" fmla="*/ 71 w 557"/>
                  <a:gd name="T13" fmla="*/ 519 h 519"/>
                  <a:gd name="T14" fmla="*/ 485 w 557"/>
                  <a:gd name="T15" fmla="*/ 519 h 519"/>
                  <a:gd name="T16" fmla="*/ 525 w 557"/>
                  <a:gd name="T17" fmla="*/ 399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7" h="519">
                    <a:moveTo>
                      <a:pt x="525" y="399"/>
                    </a:moveTo>
                    <a:cubicBezTo>
                      <a:pt x="362" y="67"/>
                      <a:pt x="362" y="67"/>
                      <a:pt x="362" y="67"/>
                    </a:cubicBezTo>
                    <a:cubicBezTo>
                      <a:pt x="362" y="0"/>
                      <a:pt x="362" y="0"/>
                      <a:pt x="362" y="0"/>
                    </a:cubicBezTo>
                    <a:cubicBezTo>
                      <a:pt x="194" y="0"/>
                      <a:pt x="194" y="0"/>
                      <a:pt x="194" y="0"/>
                    </a:cubicBezTo>
                    <a:cubicBezTo>
                      <a:pt x="194" y="67"/>
                      <a:pt x="194" y="67"/>
                      <a:pt x="194" y="67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6" y="460"/>
                      <a:pt x="0" y="519"/>
                      <a:pt x="71" y="519"/>
                    </a:cubicBezTo>
                    <a:cubicBezTo>
                      <a:pt x="485" y="519"/>
                      <a:pt x="485" y="519"/>
                      <a:pt x="485" y="519"/>
                    </a:cubicBezTo>
                    <a:cubicBezTo>
                      <a:pt x="557" y="519"/>
                      <a:pt x="551" y="460"/>
                      <a:pt x="525" y="399"/>
                    </a:cubicBezTo>
                    <a:close/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" name="Freeform 51">
                <a:extLst>
                  <a:ext uri="{FF2B5EF4-FFF2-40B4-BE49-F238E27FC236}">
                    <a16:creationId xmlns:a16="http://schemas.microsoft.com/office/drawing/2014/main" id="{044FF147-3DE6-BE4F-B128-958DC04D6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676" y="1996677"/>
                <a:ext cx="197115" cy="128705"/>
              </a:xfrm>
              <a:custGeom>
                <a:avLst/>
                <a:gdLst>
                  <a:gd name="T0" fmla="*/ 281 w 288"/>
                  <a:gd name="T1" fmla="*/ 1 h 188"/>
                  <a:gd name="T2" fmla="*/ 288 w 288"/>
                  <a:gd name="T3" fmla="*/ 44 h 188"/>
                  <a:gd name="T4" fmla="*/ 144 w 288"/>
                  <a:gd name="T5" fmla="*/ 188 h 188"/>
                  <a:gd name="T6" fmla="*/ 0 w 288"/>
                  <a:gd name="T7" fmla="*/ 44 h 188"/>
                  <a:gd name="T8" fmla="*/ 7 w 288"/>
                  <a:gd name="T9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" h="188">
                    <a:moveTo>
                      <a:pt x="281" y="1"/>
                    </a:moveTo>
                    <a:cubicBezTo>
                      <a:pt x="286" y="15"/>
                      <a:pt x="288" y="29"/>
                      <a:pt x="288" y="44"/>
                    </a:cubicBezTo>
                    <a:cubicBezTo>
                      <a:pt x="288" y="124"/>
                      <a:pt x="223" y="188"/>
                      <a:pt x="144" y="188"/>
                    </a:cubicBezTo>
                    <a:cubicBezTo>
                      <a:pt x="65" y="188"/>
                      <a:pt x="0" y="124"/>
                      <a:pt x="0" y="44"/>
                    </a:cubicBezTo>
                    <a:cubicBezTo>
                      <a:pt x="0" y="29"/>
                      <a:pt x="3" y="14"/>
                      <a:pt x="7" y="0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1" name="Freeform 52">
                <a:extLst>
                  <a:ext uri="{FF2B5EF4-FFF2-40B4-BE49-F238E27FC236}">
                    <a16:creationId xmlns:a16="http://schemas.microsoft.com/office/drawing/2014/main" id="{C43883C8-C72F-7545-8220-28B2A5CC5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1314" y="1997257"/>
                <a:ext cx="95949" cy="57685"/>
              </a:xfrm>
              <a:custGeom>
                <a:avLst/>
                <a:gdLst>
                  <a:gd name="T0" fmla="*/ 140 w 140"/>
                  <a:gd name="T1" fmla="*/ 84 h 84"/>
                  <a:gd name="T2" fmla="*/ 0 w 140"/>
                  <a:gd name="T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0" h="84">
                    <a:moveTo>
                      <a:pt x="140" y="84"/>
                    </a:moveTo>
                    <a:cubicBezTo>
                      <a:pt x="111" y="35"/>
                      <a:pt x="59" y="3"/>
                      <a:pt x="0" y="0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2" name="Freeform 53">
                <a:extLst>
                  <a:ext uri="{FF2B5EF4-FFF2-40B4-BE49-F238E27FC236}">
                    <a16:creationId xmlns:a16="http://schemas.microsoft.com/office/drawing/2014/main" id="{2EF065D0-0912-704A-A3E0-0EB49F79E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739" y="1997257"/>
                <a:ext cx="108413" cy="127545"/>
              </a:xfrm>
              <a:custGeom>
                <a:avLst/>
                <a:gdLst>
                  <a:gd name="T0" fmla="*/ 158 w 158"/>
                  <a:gd name="T1" fmla="*/ 0 h 186"/>
                  <a:gd name="T2" fmla="*/ 0 w 158"/>
                  <a:gd name="T3" fmla="*/ 172 h 186"/>
                  <a:gd name="T4" fmla="*/ 0 w 158"/>
                  <a:gd name="T5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8" h="186">
                    <a:moveTo>
                      <a:pt x="158" y="0"/>
                    </a:moveTo>
                    <a:cubicBezTo>
                      <a:pt x="70" y="8"/>
                      <a:pt x="0" y="82"/>
                      <a:pt x="0" y="172"/>
                    </a:cubicBezTo>
                    <a:cubicBezTo>
                      <a:pt x="0" y="177"/>
                      <a:pt x="0" y="181"/>
                      <a:pt x="0" y="186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3" name="Freeform 54">
                <a:extLst>
                  <a:ext uri="{FF2B5EF4-FFF2-40B4-BE49-F238E27FC236}">
                    <a16:creationId xmlns:a16="http://schemas.microsoft.com/office/drawing/2014/main" id="{9CECE512-256F-D74D-90AC-1885A2E5A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9433" y="1928267"/>
                <a:ext cx="91021" cy="84064"/>
              </a:xfrm>
              <a:custGeom>
                <a:avLst/>
                <a:gdLst>
                  <a:gd name="T0" fmla="*/ 0 w 133"/>
                  <a:gd name="T1" fmla="*/ 119 h 123"/>
                  <a:gd name="T2" fmla="*/ 67 w 133"/>
                  <a:gd name="T3" fmla="*/ 0 h 123"/>
                  <a:gd name="T4" fmla="*/ 133 w 133"/>
                  <a:gd name="T5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3" h="123">
                    <a:moveTo>
                      <a:pt x="0" y="119"/>
                    </a:moveTo>
                    <a:cubicBezTo>
                      <a:pt x="7" y="47"/>
                      <a:pt x="56" y="0"/>
                      <a:pt x="67" y="0"/>
                    </a:cubicBezTo>
                    <a:cubicBezTo>
                      <a:pt x="78" y="0"/>
                      <a:pt x="120" y="51"/>
                      <a:pt x="133" y="123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34" name="Rectangle 51">
            <a:extLst>
              <a:ext uri="{FF2B5EF4-FFF2-40B4-BE49-F238E27FC236}">
                <a16:creationId xmlns:a16="http://schemas.microsoft.com/office/drawing/2014/main" id="{FB36D50B-9205-0A46-A874-51E0BE81941D}"/>
              </a:ext>
            </a:extLst>
          </p:cNvPr>
          <p:cNvSpPr/>
          <p:nvPr userDrawn="1"/>
        </p:nvSpPr>
        <p:spPr>
          <a:xfrm>
            <a:off x="2349500" y="5595752"/>
            <a:ext cx="3064717" cy="509627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/>
              <a:t>Lorem ipsum dolor sit amet, </a:t>
            </a:r>
            <a:r>
              <a:rPr lang="en-US" sz="1467" err="1"/>
              <a:t>consectetur</a:t>
            </a:r>
            <a:r>
              <a:rPr lang="en-US" sz="1467"/>
              <a:t> </a:t>
            </a:r>
            <a:r>
              <a:rPr lang="en-US" sz="1467" err="1"/>
              <a:t>adipiscing</a:t>
            </a:r>
            <a:r>
              <a:rPr lang="en-US" sz="1467"/>
              <a:t> </a:t>
            </a:r>
            <a:r>
              <a:rPr lang="en-US" sz="1467" err="1"/>
              <a:t>elit</a:t>
            </a:r>
            <a:endParaRPr lang="en-US" sz="1467"/>
          </a:p>
        </p:txBody>
      </p:sp>
      <p:sp>
        <p:nvSpPr>
          <p:cNvPr id="35" name="Rectangle 56">
            <a:extLst>
              <a:ext uri="{FF2B5EF4-FFF2-40B4-BE49-F238E27FC236}">
                <a16:creationId xmlns:a16="http://schemas.microsoft.com/office/drawing/2014/main" id="{DB426D64-9E7B-3E46-AA45-51E54A3EFE90}"/>
              </a:ext>
            </a:extLst>
          </p:cNvPr>
          <p:cNvSpPr/>
          <p:nvPr userDrawn="1"/>
        </p:nvSpPr>
        <p:spPr>
          <a:xfrm>
            <a:off x="4043946" y="4622085"/>
            <a:ext cx="3064717" cy="509627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/>
              <a:t>Lorem ipsum dolor sit amet, </a:t>
            </a:r>
            <a:r>
              <a:rPr lang="en-US" sz="1467" err="1"/>
              <a:t>consectetur</a:t>
            </a:r>
            <a:r>
              <a:rPr lang="en-US" sz="1467"/>
              <a:t> </a:t>
            </a:r>
            <a:r>
              <a:rPr lang="en-US" sz="1467" err="1"/>
              <a:t>adipiscing</a:t>
            </a:r>
            <a:r>
              <a:rPr lang="en-US" sz="1467"/>
              <a:t> </a:t>
            </a:r>
            <a:r>
              <a:rPr lang="en-US" sz="1467" err="1"/>
              <a:t>elit</a:t>
            </a:r>
            <a:endParaRPr lang="en-US" sz="1467"/>
          </a:p>
        </p:txBody>
      </p:sp>
      <p:sp>
        <p:nvSpPr>
          <p:cNvPr id="36" name="Rectangle 57">
            <a:extLst>
              <a:ext uri="{FF2B5EF4-FFF2-40B4-BE49-F238E27FC236}">
                <a16:creationId xmlns:a16="http://schemas.microsoft.com/office/drawing/2014/main" id="{93177365-C064-AE46-9571-84D18A846B84}"/>
              </a:ext>
            </a:extLst>
          </p:cNvPr>
          <p:cNvSpPr/>
          <p:nvPr userDrawn="1"/>
        </p:nvSpPr>
        <p:spPr>
          <a:xfrm>
            <a:off x="5738391" y="3648419"/>
            <a:ext cx="3064717" cy="509627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/>
              <a:t>Lorem ipsum dolor sit amet, </a:t>
            </a:r>
            <a:r>
              <a:rPr lang="en-US" sz="1467" err="1"/>
              <a:t>consectetur</a:t>
            </a:r>
            <a:r>
              <a:rPr lang="en-US" sz="1467"/>
              <a:t> </a:t>
            </a:r>
            <a:r>
              <a:rPr lang="en-US" sz="1467" err="1"/>
              <a:t>adipiscing</a:t>
            </a:r>
            <a:r>
              <a:rPr lang="en-US" sz="1467"/>
              <a:t> </a:t>
            </a:r>
            <a:r>
              <a:rPr lang="en-US" sz="1467" err="1"/>
              <a:t>elit</a:t>
            </a:r>
            <a:endParaRPr lang="en-US" sz="1467"/>
          </a:p>
        </p:txBody>
      </p:sp>
      <p:sp>
        <p:nvSpPr>
          <p:cNvPr id="37" name="Rectangle 58">
            <a:extLst>
              <a:ext uri="{FF2B5EF4-FFF2-40B4-BE49-F238E27FC236}">
                <a16:creationId xmlns:a16="http://schemas.microsoft.com/office/drawing/2014/main" id="{7C1F7DD4-28EB-7941-8650-8719B9B96EA1}"/>
              </a:ext>
            </a:extLst>
          </p:cNvPr>
          <p:cNvSpPr/>
          <p:nvPr userDrawn="1"/>
        </p:nvSpPr>
        <p:spPr>
          <a:xfrm>
            <a:off x="7432836" y="2674752"/>
            <a:ext cx="3064717" cy="509627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/>
              <a:t>Lorem ipsum dolor sit amet, </a:t>
            </a:r>
            <a:r>
              <a:rPr lang="en-US" sz="1467" err="1"/>
              <a:t>consectetur</a:t>
            </a:r>
            <a:r>
              <a:rPr lang="en-US" sz="1467"/>
              <a:t> </a:t>
            </a:r>
            <a:r>
              <a:rPr lang="en-US" sz="1467" err="1"/>
              <a:t>adipiscing</a:t>
            </a:r>
            <a:r>
              <a:rPr lang="en-US" sz="1467"/>
              <a:t> </a:t>
            </a:r>
            <a:r>
              <a:rPr lang="en-US" sz="1467" err="1"/>
              <a:t>elit</a:t>
            </a:r>
            <a:endParaRPr lang="en-US" sz="1467"/>
          </a:p>
        </p:txBody>
      </p:sp>
      <p:sp>
        <p:nvSpPr>
          <p:cNvPr id="38" name="Rectangle 59">
            <a:extLst>
              <a:ext uri="{FF2B5EF4-FFF2-40B4-BE49-F238E27FC236}">
                <a16:creationId xmlns:a16="http://schemas.microsoft.com/office/drawing/2014/main" id="{1886E11B-F6EF-234F-A462-0CA196A645BC}"/>
              </a:ext>
            </a:extLst>
          </p:cNvPr>
          <p:cNvSpPr/>
          <p:nvPr userDrawn="1"/>
        </p:nvSpPr>
        <p:spPr>
          <a:xfrm>
            <a:off x="9127283" y="1701085"/>
            <a:ext cx="3064717" cy="509627"/>
          </a:xfrm>
          <a:prstGeom prst="rect">
            <a:avLst/>
          </a:prstGeom>
        </p:spPr>
        <p:txBody>
          <a:bodyPr wrap="square" lIns="243840" rIns="24384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/>
              <a:t>Lorem ipsum dolor sit amet, </a:t>
            </a:r>
            <a:r>
              <a:rPr lang="en-US" sz="1467" err="1"/>
              <a:t>consectetur</a:t>
            </a:r>
            <a:r>
              <a:rPr lang="en-US" sz="1467"/>
              <a:t> </a:t>
            </a:r>
            <a:r>
              <a:rPr lang="en-US" sz="1467" err="1"/>
              <a:t>adipiscing</a:t>
            </a:r>
            <a:r>
              <a:rPr lang="en-US" sz="1467"/>
              <a:t> </a:t>
            </a:r>
            <a:r>
              <a:rPr lang="en-US" sz="1467" err="1"/>
              <a:t>elit</a:t>
            </a:r>
            <a:endParaRPr lang="en-US" sz="1467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0AD2A4A-BC6C-D842-A8CA-17B41518BC5D}"/>
              </a:ext>
            </a:extLst>
          </p:cNvPr>
          <p:cNvSpPr/>
          <p:nvPr userDrawn="1"/>
        </p:nvSpPr>
        <p:spPr>
          <a:xfrm>
            <a:off x="1009920" y="4664397"/>
            <a:ext cx="513387" cy="5133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2133"/>
              <a:t>01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E7E8825-D557-8546-B3A9-4D92A42066FA}"/>
              </a:ext>
            </a:extLst>
          </p:cNvPr>
          <p:cNvSpPr/>
          <p:nvPr userDrawn="1"/>
        </p:nvSpPr>
        <p:spPr>
          <a:xfrm>
            <a:off x="2769856" y="3636621"/>
            <a:ext cx="513387" cy="5133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2133"/>
              <a:t>02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5A85DD4-8D56-7F4D-BC3B-26B467B803C2}"/>
              </a:ext>
            </a:extLst>
          </p:cNvPr>
          <p:cNvSpPr/>
          <p:nvPr userDrawn="1"/>
        </p:nvSpPr>
        <p:spPr>
          <a:xfrm>
            <a:off x="4455847" y="2630371"/>
            <a:ext cx="513387" cy="51338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2133"/>
              <a:t>03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CF96852-4E6D-DC44-9A25-BE0CA15C3E0F}"/>
              </a:ext>
            </a:extLst>
          </p:cNvPr>
          <p:cNvSpPr/>
          <p:nvPr userDrawn="1"/>
        </p:nvSpPr>
        <p:spPr>
          <a:xfrm>
            <a:off x="7792341" y="723803"/>
            <a:ext cx="513387" cy="51338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2133"/>
              <a:t>05</a:t>
            </a:r>
          </a:p>
        </p:txBody>
      </p:sp>
      <p:cxnSp>
        <p:nvCxnSpPr>
          <p:cNvPr id="43" name="Straight Arrow Connector 41">
            <a:extLst>
              <a:ext uri="{FF2B5EF4-FFF2-40B4-BE49-F238E27FC236}">
                <a16:creationId xmlns:a16="http://schemas.microsoft.com/office/drawing/2014/main" id="{CB730FFC-E4FA-3449-AB74-4CF6990C953C}"/>
              </a:ext>
            </a:extLst>
          </p:cNvPr>
          <p:cNvCxnSpPr/>
          <p:nvPr userDrawn="1"/>
        </p:nvCxnSpPr>
        <p:spPr>
          <a:xfrm flipV="1">
            <a:off x="2371121" y="4764821"/>
            <a:ext cx="495451" cy="256948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65">
            <a:extLst>
              <a:ext uri="{FF2B5EF4-FFF2-40B4-BE49-F238E27FC236}">
                <a16:creationId xmlns:a16="http://schemas.microsoft.com/office/drawing/2014/main" id="{C77B3B20-51A2-A442-BBFD-459F3CA584B2}"/>
              </a:ext>
            </a:extLst>
          </p:cNvPr>
          <p:cNvCxnSpPr/>
          <p:nvPr userDrawn="1"/>
        </p:nvCxnSpPr>
        <p:spPr>
          <a:xfrm flipV="1">
            <a:off x="4070503" y="3785106"/>
            <a:ext cx="495451" cy="256948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66">
            <a:extLst>
              <a:ext uri="{FF2B5EF4-FFF2-40B4-BE49-F238E27FC236}">
                <a16:creationId xmlns:a16="http://schemas.microsoft.com/office/drawing/2014/main" id="{E7A31EB4-C044-EB4A-B734-8A3AFEE087F5}"/>
              </a:ext>
            </a:extLst>
          </p:cNvPr>
          <p:cNvCxnSpPr/>
          <p:nvPr userDrawn="1"/>
        </p:nvCxnSpPr>
        <p:spPr>
          <a:xfrm flipV="1">
            <a:off x="5744241" y="2800554"/>
            <a:ext cx="495451" cy="256948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67">
            <a:extLst>
              <a:ext uri="{FF2B5EF4-FFF2-40B4-BE49-F238E27FC236}">
                <a16:creationId xmlns:a16="http://schemas.microsoft.com/office/drawing/2014/main" id="{E9592F41-A7CB-1F47-A431-C8509648D46B}"/>
              </a:ext>
            </a:extLst>
          </p:cNvPr>
          <p:cNvCxnSpPr/>
          <p:nvPr userDrawn="1"/>
        </p:nvCxnSpPr>
        <p:spPr>
          <a:xfrm flipV="1">
            <a:off x="7443623" y="1820839"/>
            <a:ext cx="495451" cy="256948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1">
            <a:extLst>
              <a:ext uri="{FF2B5EF4-FFF2-40B4-BE49-F238E27FC236}">
                <a16:creationId xmlns:a16="http://schemas.microsoft.com/office/drawing/2014/main" id="{1F4600F8-83C2-3141-AC2F-9AB4F27CDB08}"/>
              </a:ext>
            </a:extLst>
          </p:cNvPr>
          <p:cNvGrpSpPr/>
          <p:nvPr userDrawn="1"/>
        </p:nvGrpSpPr>
        <p:grpSpPr>
          <a:xfrm>
            <a:off x="6144684" y="1772602"/>
            <a:ext cx="1358056" cy="1358053"/>
            <a:chOff x="6144684" y="1620202"/>
            <a:chExt cx="1358056" cy="135805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EA7D4CD-CD5C-D74F-A962-0C4A40D8A9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44684" y="1620202"/>
              <a:ext cx="1358056" cy="1358053"/>
            </a:xfrm>
            <a:prstGeom prst="ellipse">
              <a:avLst/>
            </a:prstGeom>
            <a:solidFill>
              <a:schemeClr val="accent4">
                <a:alpha val="91000"/>
              </a:schemeClr>
            </a:solidFill>
            <a:ln w="9525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49" name="Group 69">
              <a:extLst>
                <a:ext uri="{FF2B5EF4-FFF2-40B4-BE49-F238E27FC236}">
                  <a16:creationId xmlns:a16="http://schemas.microsoft.com/office/drawing/2014/main" id="{0B8B5EF3-719D-1745-B49C-BC7715960401}"/>
                </a:ext>
              </a:extLst>
            </p:cNvPr>
            <p:cNvGrpSpPr/>
            <p:nvPr/>
          </p:nvGrpSpPr>
          <p:grpSpPr>
            <a:xfrm>
              <a:off x="6428004" y="1924704"/>
              <a:ext cx="814133" cy="766805"/>
              <a:chOff x="6493350" y="2532947"/>
              <a:chExt cx="493658" cy="464960"/>
            </a:xfrm>
          </p:grpSpPr>
          <p:sp>
            <p:nvSpPr>
              <p:cNvPr id="50" name="Freeform 272">
                <a:extLst>
                  <a:ext uri="{FF2B5EF4-FFF2-40B4-BE49-F238E27FC236}">
                    <a16:creationId xmlns:a16="http://schemas.microsoft.com/office/drawing/2014/main" id="{FA1AD717-F18E-FA49-8E2C-45CF7E941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3350" y="2697886"/>
                <a:ext cx="493658" cy="134792"/>
              </a:xfrm>
              <a:custGeom>
                <a:avLst/>
                <a:gdLst>
                  <a:gd name="T0" fmla="*/ 624 w 721"/>
                  <a:gd name="T1" fmla="*/ 166 h 197"/>
                  <a:gd name="T2" fmla="*/ 360 w 721"/>
                  <a:gd name="T3" fmla="*/ 197 h 197"/>
                  <a:gd name="T4" fmla="*/ 0 w 721"/>
                  <a:gd name="T5" fmla="*/ 99 h 197"/>
                  <a:gd name="T6" fmla="*/ 360 w 721"/>
                  <a:gd name="T7" fmla="*/ 0 h 197"/>
                  <a:gd name="T8" fmla="*/ 721 w 721"/>
                  <a:gd name="T9" fmla="*/ 99 h 197"/>
                  <a:gd name="T10" fmla="*/ 669 w 721"/>
                  <a:gd name="T11" fmla="*/ 149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1" h="197">
                    <a:moveTo>
                      <a:pt x="624" y="166"/>
                    </a:moveTo>
                    <a:cubicBezTo>
                      <a:pt x="558" y="185"/>
                      <a:pt x="465" y="197"/>
                      <a:pt x="360" y="197"/>
                    </a:cubicBezTo>
                    <a:cubicBezTo>
                      <a:pt x="161" y="197"/>
                      <a:pt x="0" y="153"/>
                      <a:pt x="0" y="99"/>
                    </a:cubicBezTo>
                    <a:cubicBezTo>
                      <a:pt x="0" y="44"/>
                      <a:pt x="161" y="0"/>
                      <a:pt x="360" y="0"/>
                    </a:cubicBezTo>
                    <a:cubicBezTo>
                      <a:pt x="559" y="0"/>
                      <a:pt x="721" y="44"/>
                      <a:pt x="721" y="99"/>
                    </a:cubicBezTo>
                    <a:cubicBezTo>
                      <a:pt x="721" y="117"/>
                      <a:pt x="702" y="135"/>
                      <a:pt x="669" y="149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1" name="Freeform 273">
                <a:extLst>
                  <a:ext uri="{FF2B5EF4-FFF2-40B4-BE49-F238E27FC236}">
                    <a16:creationId xmlns:a16="http://schemas.microsoft.com/office/drawing/2014/main" id="{E5F8E063-FB87-7E4C-BF59-553ADE22E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0314" y="2532947"/>
                <a:ext cx="295673" cy="464960"/>
              </a:xfrm>
              <a:custGeom>
                <a:avLst/>
                <a:gdLst>
                  <a:gd name="T0" fmla="*/ 26 w 432"/>
                  <a:gd name="T1" fmla="*/ 494 h 679"/>
                  <a:gd name="T2" fmla="*/ 119 w 432"/>
                  <a:gd name="T3" fmla="*/ 290 h 679"/>
                  <a:gd name="T4" fmla="*/ 385 w 432"/>
                  <a:gd name="T5" fmla="*/ 28 h 679"/>
                  <a:gd name="T6" fmla="*/ 290 w 432"/>
                  <a:gd name="T7" fmla="*/ 389 h 679"/>
                  <a:gd name="T8" fmla="*/ 24 w 432"/>
                  <a:gd name="T9" fmla="*/ 652 h 679"/>
                  <a:gd name="T10" fmla="*/ 13 w 432"/>
                  <a:gd name="T11" fmla="*/ 540 h 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2" h="679">
                    <a:moveTo>
                      <a:pt x="26" y="494"/>
                    </a:moveTo>
                    <a:cubicBezTo>
                      <a:pt x="45" y="434"/>
                      <a:pt x="77" y="363"/>
                      <a:pt x="119" y="290"/>
                    </a:cubicBezTo>
                    <a:cubicBezTo>
                      <a:pt x="219" y="118"/>
                      <a:pt x="338" y="0"/>
                      <a:pt x="385" y="28"/>
                    </a:cubicBezTo>
                    <a:cubicBezTo>
                      <a:pt x="432" y="55"/>
                      <a:pt x="389" y="217"/>
                      <a:pt x="290" y="389"/>
                    </a:cubicBezTo>
                    <a:cubicBezTo>
                      <a:pt x="190" y="561"/>
                      <a:pt x="71" y="679"/>
                      <a:pt x="24" y="652"/>
                    </a:cubicBezTo>
                    <a:cubicBezTo>
                      <a:pt x="2" y="639"/>
                      <a:pt x="0" y="598"/>
                      <a:pt x="13" y="540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2" name="Freeform 274">
                <a:extLst>
                  <a:ext uri="{FF2B5EF4-FFF2-40B4-BE49-F238E27FC236}">
                    <a16:creationId xmlns:a16="http://schemas.microsoft.com/office/drawing/2014/main" id="{B5260DDA-8E1A-4646-86A1-D59ED7861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371" y="2543962"/>
                <a:ext cx="311616" cy="453945"/>
              </a:xfrm>
              <a:custGeom>
                <a:avLst/>
                <a:gdLst>
                  <a:gd name="T0" fmla="*/ 173 w 455"/>
                  <a:gd name="T1" fmla="*/ 81 h 663"/>
                  <a:gd name="T2" fmla="*/ 313 w 455"/>
                  <a:gd name="T3" fmla="*/ 274 h 663"/>
                  <a:gd name="T4" fmla="*/ 408 w 455"/>
                  <a:gd name="T5" fmla="*/ 636 h 663"/>
                  <a:gd name="T6" fmla="*/ 142 w 455"/>
                  <a:gd name="T7" fmla="*/ 373 h 663"/>
                  <a:gd name="T8" fmla="*/ 47 w 455"/>
                  <a:gd name="T9" fmla="*/ 12 h 663"/>
                  <a:gd name="T10" fmla="*/ 138 w 455"/>
                  <a:gd name="T11" fmla="*/ 48 h 6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5" h="663">
                    <a:moveTo>
                      <a:pt x="173" y="81"/>
                    </a:moveTo>
                    <a:cubicBezTo>
                      <a:pt x="218" y="128"/>
                      <a:pt x="267" y="196"/>
                      <a:pt x="313" y="274"/>
                    </a:cubicBezTo>
                    <a:cubicBezTo>
                      <a:pt x="412" y="447"/>
                      <a:pt x="455" y="609"/>
                      <a:pt x="408" y="636"/>
                    </a:cubicBezTo>
                    <a:cubicBezTo>
                      <a:pt x="361" y="663"/>
                      <a:pt x="242" y="545"/>
                      <a:pt x="142" y="373"/>
                    </a:cubicBezTo>
                    <a:cubicBezTo>
                      <a:pt x="43" y="201"/>
                      <a:pt x="0" y="39"/>
                      <a:pt x="47" y="12"/>
                    </a:cubicBezTo>
                    <a:cubicBezTo>
                      <a:pt x="67" y="0"/>
                      <a:pt x="100" y="14"/>
                      <a:pt x="138" y="48"/>
                    </a:cubicBez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3" name="Oval 275">
                <a:extLst>
                  <a:ext uri="{FF2B5EF4-FFF2-40B4-BE49-F238E27FC236}">
                    <a16:creationId xmlns:a16="http://schemas.microsoft.com/office/drawing/2014/main" id="{12A029A9-5C02-AC4A-AE9E-55429FB88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0047" y="2789776"/>
                <a:ext cx="32756" cy="32756"/>
              </a:xfrm>
              <a:prstGeom prst="ellipse">
                <a:avLst/>
              </a:pr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4" name="Oval 276">
                <a:extLst>
                  <a:ext uri="{FF2B5EF4-FFF2-40B4-BE49-F238E27FC236}">
                    <a16:creationId xmlns:a16="http://schemas.microsoft.com/office/drawing/2014/main" id="{B71BED8F-B939-0F4D-BE50-1DB567EA1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96836" y="2870362"/>
                <a:ext cx="32756" cy="33046"/>
              </a:xfrm>
              <a:prstGeom prst="ellipse">
                <a:avLst/>
              </a:pr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5" name="Freeform 277">
                <a:extLst>
                  <a:ext uri="{FF2B5EF4-FFF2-40B4-BE49-F238E27FC236}">
                    <a16:creationId xmlns:a16="http://schemas.microsoft.com/office/drawing/2014/main" id="{D566F243-20C5-0E41-899E-2A0D826D3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4812" y="2571210"/>
                <a:ext cx="32756" cy="32756"/>
              </a:xfrm>
              <a:custGeom>
                <a:avLst/>
                <a:gdLst>
                  <a:gd name="T0" fmla="*/ 48 w 48"/>
                  <a:gd name="T1" fmla="*/ 24 h 48"/>
                  <a:gd name="T2" fmla="*/ 40 w 48"/>
                  <a:gd name="T3" fmla="*/ 42 h 48"/>
                  <a:gd name="T4" fmla="*/ 24 w 48"/>
                  <a:gd name="T5" fmla="*/ 48 h 48"/>
                  <a:gd name="T6" fmla="*/ 0 w 48"/>
                  <a:gd name="T7" fmla="*/ 24 h 48"/>
                  <a:gd name="T8" fmla="*/ 24 w 48"/>
                  <a:gd name="T9" fmla="*/ 0 h 48"/>
                  <a:gd name="T10" fmla="*/ 48 w 48"/>
                  <a:gd name="T11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8">
                    <a:moveTo>
                      <a:pt x="48" y="24"/>
                    </a:moveTo>
                    <a:cubicBezTo>
                      <a:pt x="48" y="31"/>
                      <a:pt x="45" y="37"/>
                      <a:pt x="40" y="42"/>
                    </a:cubicBezTo>
                    <a:cubicBezTo>
                      <a:pt x="36" y="46"/>
                      <a:pt x="30" y="48"/>
                      <a:pt x="24" y="48"/>
                    </a:cubicBezTo>
                    <a:cubicBezTo>
                      <a:pt x="11" y="48"/>
                      <a:pt x="0" y="37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37" y="0"/>
                      <a:pt x="48" y="11"/>
                      <a:pt x="48" y="24"/>
                    </a:cubicBezTo>
                    <a:close/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287B2208-31EE-4C4E-998E-3B2F069211DD}"/>
              </a:ext>
            </a:extLst>
          </p:cNvPr>
          <p:cNvSpPr/>
          <p:nvPr userDrawn="1"/>
        </p:nvSpPr>
        <p:spPr>
          <a:xfrm>
            <a:off x="6073921" y="1652000"/>
            <a:ext cx="513387" cy="51338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9000"/>
              </a:lnSpc>
            </a:pPr>
            <a:r>
              <a:rPr lang="en-US" sz="2133"/>
              <a:t>04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D9F57A46-9100-B546-A830-AB41A82EB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915" y="1724553"/>
            <a:ext cx="4268711" cy="603578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Aufsteigende</a:t>
            </a:r>
            <a:r>
              <a:rPr lang="en-US"/>
              <a:t> </a:t>
            </a:r>
            <a:r>
              <a:rPr lang="en-US" err="1"/>
              <a:t>Infografik</a:t>
            </a:r>
            <a:endParaRPr lang="en-US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6FE9D8C1-F1F5-5891-4C26-037575478D12}"/>
              </a:ext>
            </a:extLst>
          </p:cNvPr>
          <p:cNvGrpSpPr/>
          <p:nvPr userDrawn="1"/>
        </p:nvGrpSpPr>
        <p:grpSpPr>
          <a:xfrm>
            <a:off x="6735878" y="6299961"/>
            <a:ext cx="5545770" cy="558039"/>
            <a:chOff x="3868343" y="5966046"/>
            <a:chExt cx="5545770" cy="558039"/>
          </a:xfrm>
        </p:grpSpPr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2CFFE69A-4DD0-62BF-3597-AD1E107390F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6661"/>
            <a:stretch/>
          </p:blipFill>
          <p:spPr>
            <a:xfrm>
              <a:off x="3868343" y="5966046"/>
              <a:ext cx="3158961" cy="538746"/>
            </a:xfrm>
            <a:prstGeom prst="rect">
              <a:avLst/>
            </a:prstGeom>
          </p:spPr>
        </p:pic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DF33336D-5C34-A4B2-4FE8-84052446FF33}"/>
                </a:ext>
              </a:extLst>
            </p:cNvPr>
            <p:cNvSpPr/>
            <p:nvPr userDrawn="1"/>
          </p:nvSpPr>
          <p:spPr>
            <a:xfrm>
              <a:off x="5948155" y="6121816"/>
              <a:ext cx="1000586" cy="28535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4172447036">
                    <a:custGeom>
                      <a:avLst/>
                      <a:gdLst>
                        <a:gd name="connsiteX0" fmla="*/ 0 w 2029607"/>
                        <a:gd name="connsiteY0" fmla="*/ 353943 h 707886"/>
                        <a:gd name="connsiteX1" fmla="*/ 1014804 w 2029607"/>
                        <a:gd name="connsiteY1" fmla="*/ 0 h 707886"/>
                        <a:gd name="connsiteX2" fmla="*/ 2029608 w 2029607"/>
                        <a:gd name="connsiteY2" fmla="*/ 353943 h 707886"/>
                        <a:gd name="connsiteX3" fmla="*/ 1014804 w 2029607"/>
                        <a:gd name="connsiteY3" fmla="*/ 707886 h 707886"/>
                        <a:gd name="connsiteX4" fmla="*/ 0 w 2029607"/>
                        <a:gd name="connsiteY4" fmla="*/ 353943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29607" h="707886" extrusionOk="0">
                          <a:moveTo>
                            <a:pt x="0" y="353943"/>
                          </a:moveTo>
                          <a:cubicBezTo>
                            <a:pt x="-53523" y="54337"/>
                            <a:pt x="419769" y="37008"/>
                            <a:pt x="1014804" y="0"/>
                          </a:cubicBezTo>
                          <a:cubicBezTo>
                            <a:pt x="1580033" y="2870"/>
                            <a:pt x="2011705" y="124488"/>
                            <a:pt x="2029608" y="353943"/>
                          </a:cubicBezTo>
                          <a:cubicBezTo>
                            <a:pt x="1994724" y="542090"/>
                            <a:pt x="1582639" y="648821"/>
                            <a:pt x="1014804" y="707886"/>
                          </a:cubicBezTo>
                          <a:cubicBezTo>
                            <a:pt x="438498" y="686046"/>
                            <a:pt x="22969" y="517973"/>
                            <a:pt x="0" y="3539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3B3C5D68-2843-65A4-2F33-B8F98CBA7187}"/>
                </a:ext>
              </a:extLst>
            </p:cNvPr>
            <p:cNvSpPr txBox="1"/>
            <p:nvPr userDrawn="1"/>
          </p:nvSpPr>
          <p:spPr>
            <a:xfrm>
              <a:off x="7027305" y="5970087"/>
              <a:ext cx="23868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>
                  <a:solidFill>
                    <a:srgbClr val="FF0000"/>
                  </a:solidFill>
                </a:rPr>
                <a:t>Animierte Infografik!</a:t>
              </a:r>
            </a:p>
            <a:p>
              <a:r>
                <a:rPr lang="de-DE" sz="1000" b="0">
                  <a:solidFill>
                    <a:srgbClr val="FF0000"/>
                  </a:solidFill>
                </a:rPr>
                <a:t>Animation kann über den „Animationsbereich“ gelöscht werden.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29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5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2">
            <a:extLst>
              <a:ext uri="{FF2B5EF4-FFF2-40B4-BE49-F238E27FC236}">
                <a16:creationId xmlns:a16="http://schemas.microsoft.com/office/drawing/2014/main" id="{8A2B726E-FC1A-664D-9060-0936EE1F5628}"/>
              </a:ext>
            </a:extLst>
          </p:cNvPr>
          <p:cNvGrpSpPr/>
          <p:nvPr userDrawn="1"/>
        </p:nvGrpSpPr>
        <p:grpSpPr>
          <a:xfrm>
            <a:off x="875102" y="2498414"/>
            <a:ext cx="2542444" cy="2640297"/>
            <a:chOff x="656326" y="1059582"/>
            <a:chExt cx="1906833" cy="1980223"/>
          </a:xfrm>
        </p:grpSpPr>
        <p:sp useBgFill="1">
          <p:nvSpPr>
            <p:cNvPr id="3" name="TextBox 3">
              <a:extLst>
                <a:ext uri="{FF2B5EF4-FFF2-40B4-BE49-F238E27FC236}">
                  <a16:creationId xmlns:a16="http://schemas.microsoft.com/office/drawing/2014/main" id="{C4C57B7A-87DD-E54D-8065-408C35079067}"/>
                </a:ext>
              </a:extLst>
            </p:cNvPr>
            <p:cNvSpPr txBox="1"/>
            <p:nvPr/>
          </p:nvSpPr>
          <p:spPr>
            <a:xfrm>
              <a:off x="1161474" y="1059582"/>
              <a:ext cx="1401685" cy="1980222"/>
            </a:xfrm>
            <a:prstGeom prst="rect">
              <a:avLst/>
            </a:prstGeom>
            <a:ln w="3175">
              <a:solidFill>
                <a:schemeClr val="accent1"/>
              </a:solidFill>
            </a:ln>
          </p:spPr>
          <p:txBody>
            <a:bodyPr wrap="square" lIns="182880" tIns="121920" rIns="182880" bIns="121920" rtlCol="0">
              <a:noAutofit/>
            </a:bodyPr>
            <a:lstStyle/>
            <a:p>
              <a:r>
                <a:rPr lang="en-US" sz="1333"/>
                <a:t>Lorem ipsum dolor sit amet, </a:t>
              </a:r>
              <a:r>
                <a:rPr lang="en-US" sz="1333" err="1"/>
                <a:t>halloe</a:t>
              </a:r>
              <a:r>
                <a:rPr lang="en-US" sz="1333"/>
                <a:t> </a:t>
              </a:r>
              <a:r>
                <a:rPr lang="en-US" sz="1333" err="1"/>
                <a:t>consectetur</a:t>
              </a:r>
              <a:r>
                <a:rPr lang="en-US" sz="1333"/>
                <a:t> </a:t>
              </a:r>
              <a:r>
                <a:rPr lang="en-US" sz="1333" err="1"/>
                <a:t>esso</a:t>
              </a:r>
              <a:r>
                <a:rPr lang="en-US" sz="1333"/>
                <a:t> </a:t>
              </a:r>
              <a:r>
                <a:rPr lang="en-US" sz="1333" err="1"/>
                <a:t>adipiscing</a:t>
              </a:r>
              <a:r>
                <a:rPr lang="en-US" sz="1333"/>
                <a:t> </a:t>
              </a:r>
              <a:r>
                <a:rPr lang="en-US" sz="1333" err="1"/>
                <a:t>elit</a:t>
              </a:r>
              <a:r>
                <a:rPr lang="en-US" sz="1333"/>
                <a:t>. </a:t>
              </a:r>
              <a:r>
                <a:rPr lang="en-US" sz="1333" err="1"/>
                <a:t>Donec</a:t>
              </a:r>
              <a:r>
                <a:rPr lang="en-US" sz="1333"/>
                <a:t> </a:t>
              </a:r>
              <a:r>
                <a:rPr lang="en-US" sz="1333" err="1"/>
                <a:t>erat</a:t>
              </a:r>
              <a:r>
                <a:rPr lang="en-US" sz="1333"/>
                <a:t> mi, </a:t>
              </a:r>
              <a:r>
                <a:rPr lang="en-US" sz="1333" err="1"/>
                <a:t>tincidunt</a:t>
              </a:r>
              <a:r>
                <a:rPr lang="en-US" sz="1333"/>
                <a:t> </a:t>
              </a:r>
              <a:r>
                <a:rPr lang="en-US" sz="1333" err="1"/>
                <a:t>sed</a:t>
              </a:r>
              <a:r>
                <a:rPr lang="en-US" sz="1333"/>
                <a:t> </a:t>
              </a:r>
              <a:r>
                <a:rPr lang="en-US" sz="1333" err="1"/>
                <a:t>rutrum</a:t>
              </a:r>
              <a:r>
                <a:rPr lang="en-US" sz="1333"/>
                <a:t> </a:t>
              </a:r>
              <a:r>
                <a:rPr lang="en-US" sz="1333" err="1"/>
                <a:t>nec</a:t>
              </a:r>
              <a:r>
                <a:rPr lang="en-US" sz="1333"/>
                <a:t>, </a:t>
              </a:r>
              <a:r>
                <a:rPr lang="en-US" sz="1333" err="1"/>
                <a:t>faucibus</a:t>
              </a:r>
              <a:r>
                <a:rPr lang="en-US" sz="1333"/>
                <a:t> </a:t>
              </a:r>
              <a:r>
                <a:rPr lang="en-US" sz="1333" err="1"/>
                <a:t>quis</a:t>
              </a:r>
              <a:r>
                <a:rPr lang="en-US" sz="1333"/>
                <a:t> nisi. </a:t>
              </a:r>
              <a:r>
                <a:rPr lang="en-US" sz="1333" err="1"/>
                <a:t>Ut</a:t>
              </a:r>
              <a:r>
                <a:rPr lang="en-US" sz="1333"/>
                <a:t> </a:t>
              </a:r>
              <a:r>
                <a:rPr lang="en-US" sz="1333" err="1"/>
                <a:t>elementum</a:t>
              </a:r>
              <a:r>
                <a:rPr lang="en-US" sz="1333"/>
                <a:t> </a:t>
              </a:r>
              <a:r>
                <a:rPr lang="en-US" sz="1333" err="1"/>
                <a:t>arcu</a:t>
              </a:r>
              <a:r>
                <a:rPr lang="en-US" sz="1333"/>
                <a:t> </a:t>
              </a:r>
              <a:r>
                <a:rPr lang="en-US" sz="1333" err="1"/>
                <a:t>ut</a:t>
              </a:r>
              <a:r>
                <a:rPr lang="en-US" sz="1333"/>
                <a:t> </a:t>
              </a:r>
              <a:r>
                <a:rPr lang="en-US" sz="1333" err="1"/>
                <a:t>diam</a:t>
              </a:r>
              <a:r>
                <a:rPr lang="en-US" sz="1333"/>
                <a:t> </a:t>
              </a:r>
              <a:r>
                <a:rPr lang="en-US" sz="1333" err="1"/>
                <a:t>lobortis</a:t>
              </a:r>
              <a:endParaRPr lang="en-US" sz="1333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831DF93-8C08-974B-8CBF-69080330F694}"/>
                </a:ext>
              </a:extLst>
            </p:cNvPr>
            <p:cNvSpPr txBox="1"/>
            <p:nvPr/>
          </p:nvSpPr>
          <p:spPr>
            <a:xfrm rot="16200000">
              <a:off x="-114493" y="1830404"/>
              <a:ext cx="1980220" cy="438581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FFFF"/>
                  </a:solidFill>
                </a:rPr>
                <a:t>01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5735103-918E-6549-8BC9-F717B8A7D585}"/>
                </a:ext>
              </a:extLst>
            </p:cNvPr>
            <p:cNvSpPr txBox="1"/>
            <p:nvPr/>
          </p:nvSpPr>
          <p:spPr>
            <a:xfrm rot="16200000">
              <a:off x="126440" y="1993427"/>
              <a:ext cx="1980221" cy="112533"/>
            </a:xfrm>
            <a:prstGeom prst="rect">
              <a:avLst/>
            </a:prstGeom>
            <a:solidFill>
              <a:schemeClr val="accent4"/>
            </a:solidFill>
            <a:ln w="3175">
              <a:noFill/>
            </a:ln>
          </p:spPr>
          <p:txBody>
            <a:bodyPr wrap="square" rtlCol="0">
              <a:noAutofit/>
            </a:bodyPr>
            <a:lstStyle/>
            <a:p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6" name="Isosceles Triangle 6">
              <a:extLst>
                <a:ext uri="{FF2B5EF4-FFF2-40B4-BE49-F238E27FC236}">
                  <a16:creationId xmlns:a16="http://schemas.microsoft.com/office/drawing/2014/main" id="{74F11D66-1157-AE47-BABD-2790C2C18C47}"/>
                </a:ext>
              </a:extLst>
            </p:cNvPr>
            <p:cNvSpPr/>
            <p:nvPr/>
          </p:nvSpPr>
          <p:spPr>
            <a:xfrm rot="5400000">
              <a:off x="1007001" y="1241353"/>
              <a:ext cx="216024" cy="115607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7" name="Group 93">
            <a:extLst>
              <a:ext uri="{FF2B5EF4-FFF2-40B4-BE49-F238E27FC236}">
                <a16:creationId xmlns:a16="http://schemas.microsoft.com/office/drawing/2014/main" id="{6EBF2F87-03B6-0645-A937-8CB92931354E}"/>
              </a:ext>
            </a:extLst>
          </p:cNvPr>
          <p:cNvGrpSpPr/>
          <p:nvPr userDrawn="1"/>
        </p:nvGrpSpPr>
        <p:grpSpPr>
          <a:xfrm>
            <a:off x="3557090" y="2498414"/>
            <a:ext cx="2542444" cy="2640297"/>
            <a:chOff x="2667818" y="1059582"/>
            <a:chExt cx="1906833" cy="1980223"/>
          </a:xfrm>
        </p:grpSpPr>
        <p:sp useBgFill="1">
          <p:nvSpPr>
            <p:cNvPr id="8" name="TextBox 7">
              <a:extLst>
                <a:ext uri="{FF2B5EF4-FFF2-40B4-BE49-F238E27FC236}">
                  <a16:creationId xmlns:a16="http://schemas.microsoft.com/office/drawing/2014/main" id="{6AEE5D66-A684-F64E-A251-E398F617C33F}"/>
                </a:ext>
              </a:extLst>
            </p:cNvPr>
            <p:cNvSpPr txBox="1"/>
            <p:nvPr/>
          </p:nvSpPr>
          <p:spPr>
            <a:xfrm>
              <a:off x="3183401" y="1059582"/>
              <a:ext cx="1391250" cy="1980222"/>
            </a:xfrm>
            <a:prstGeom prst="rect">
              <a:avLst/>
            </a:prstGeom>
            <a:ln w="3175">
              <a:solidFill>
                <a:schemeClr val="accent1"/>
              </a:solidFill>
            </a:ln>
          </p:spPr>
          <p:txBody>
            <a:bodyPr wrap="square" lIns="182880" tIns="121920" rIns="182880" bIns="121920" rtlCol="0">
              <a:noAutofit/>
            </a:bodyPr>
            <a:lstStyle/>
            <a:p>
              <a:r>
                <a:rPr lang="en-US" sz="1333" err="1"/>
                <a:t>Praesent</a:t>
              </a:r>
              <a:r>
                <a:rPr lang="en-US" sz="1333"/>
                <a:t> </a:t>
              </a:r>
              <a:r>
                <a:rPr lang="en-US" sz="1333" err="1"/>
                <a:t>cursus</a:t>
              </a:r>
              <a:r>
                <a:rPr lang="en-US" sz="1333"/>
                <a:t> </a:t>
              </a:r>
              <a:r>
                <a:rPr lang="en-US" sz="1333" err="1"/>
                <a:t>maximus</a:t>
              </a:r>
              <a:r>
                <a:rPr lang="en-US" sz="1333"/>
                <a:t> </a:t>
              </a:r>
              <a:r>
                <a:rPr lang="en-US" sz="1333" err="1"/>
                <a:t>massa</a:t>
              </a:r>
              <a:r>
                <a:rPr lang="en-US" sz="1333"/>
                <a:t>, </a:t>
              </a:r>
              <a:r>
                <a:rPr lang="en-US" sz="1333" err="1"/>
                <a:t>nec</a:t>
              </a:r>
              <a:r>
                <a:rPr lang="en-US" sz="1333"/>
                <a:t> </a:t>
              </a:r>
              <a:r>
                <a:rPr lang="en-US" sz="1333" err="1"/>
                <a:t>condimentum</a:t>
              </a:r>
              <a:r>
                <a:rPr lang="en-US" sz="1333"/>
                <a:t> </a:t>
              </a:r>
              <a:r>
                <a:rPr lang="en-US" sz="1333" err="1"/>
                <a:t>nisl</a:t>
              </a:r>
              <a:r>
                <a:rPr lang="en-US" sz="1333"/>
                <a:t> </a:t>
              </a:r>
              <a:r>
                <a:rPr lang="en-US" sz="1333" err="1"/>
                <a:t>dapibus</a:t>
              </a:r>
              <a:r>
                <a:rPr lang="en-US" sz="1333"/>
                <a:t> in. </a:t>
              </a:r>
              <a:r>
                <a:rPr lang="en-US" sz="1333" err="1"/>
                <a:t>Aenean</a:t>
              </a:r>
              <a:r>
                <a:rPr lang="en-US" sz="1333"/>
                <a:t> vitae </a:t>
              </a:r>
              <a:r>
                <a:rPr lang="en-US" sz="1333" err="1"/>
                <a:t>esoe</a:t>
              </a:r>
              <a:r>
                <a:rPr lang="en-US" sz="1333"/>
                <a:t> </a:t>
              </a:r>
              <a:r>
                <a:rPr lang="en-US" sz="1333" err="1"/>
                <a:t>tincidunt</a:t>
              </a:r>
              <a:r>
                <a:rPr lang="en-US" sz="1333"/>
                <a:t> </a:t>
              </a:r>
              <a:r>
                <a:rPr lang="en-US" sz="1333" err="1"/>
                <a:t>nulla</a:t>
              </a:r>
              <a:r>
                <a:rPr lang="en-US" sz="1333"/>
                <a:t>. </a:t>
              </a:r>
              <a:r>
                <a:rPr lang="en-US" sz="1333" err="1"/>
                <a:t>Duis</a:t>
              </a:r>
              <a:r>
                <a:rPr lang="en-US" sz="1333"/>
                <a:t> non </a:t>
              </a:r>
              <a:r>
                <a:rPr lang="en-US" sz="1333" err="1"/>
                <a:t>libero</a:t>
              </a:r>
              <a:r>
                <a:rPr lang="en-US" sz="1333"/>
                <a:t> </a:t>
              </a:r>
              <a:r>
                <a:rPr lang="en-US" sz="1333" err="1"/>
                <a:t>eu</a:t>
              </a:r>
              <a:r>
                <a:rPr lang="en-US" sz="1333"/>
                <a:t> </a:t>
              </a:r>
              <a:r>
                <a:rPr lang="en-US" sz="1333" err="1"/>
                <a:t>justo</a:t>
              </a:r>
              <a:r>
                <a:rPr lang="en-US" sz="1333"/>
                <a:t> </a:t>
              </a:r>
              <a:r>
                <a:rPr lang="en-US" sz="1333" err="1"/>
                <a:t>rhoncus</a:t>
              </a:r>
              <a:r>
                <a:rPr lang="en-US" sz="1333"/>
                <a:t> </a:t>
              </a:r>
              <a:r>
                <a:rPr lang="en-US" sz="1333" err="1"/>
                <a:t>mattis</a:t>
              </a:r>
              <a:r>
                <a:rPr lang="en-US" sz="1333"/>
                <a:t>. </a:t>
              </a:r>
              <a:r>
                <a:rPr lang="en-US" sz="1333" err="1"/>
                <a:t>Etiam</a:t>
              </a:r>
              <a:r>
                <a:rPr lang="en-US" sz="1333"/>
                <a:t> id </a:t>
              </a:r>
              <a:r>
                <a:rPr lang="en-US" sz="1333" err="1"/>
                <a:t>neque</a:t>
              </a:r>
              <a:r>
                <a:rPr lang="en-US" sz="1333"/>
                <a:t> </a:t>
              </a:r>
              <a:r>
                <a:rPr lang="en-US" sz="1333" err="1"/>
                <a:t>vel</a:t>
              </a:r>
              <a:r>
                <a:rPr lang="en-US" sz="1333"/>
                <a:t> </a:t>
              </a:r>
              <a:r>
                <a:rPr lang="en-US" sz="1333" err="1"/>
                <a:t>felis</a:t>
              </a:r>
              <a:endParaRPr lang="en-US" sz="1333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1FC095-5365-304E-803B-B0F3D8723503}"/>
                </a:ext>
              </a:extLst>
            </p:cNvPr>
            <p:cNvSpPr txBox="1"/>
            <p:nvPr/>
          </p:nvSpPr>
          <p:spPr>
            <a:xfrm rot="16200000">
              <a:off x="1896999" y="1830404"/>
              <a:ext cx="1980220" cy="438581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FFFF"/>
                  </a:solidFill>
                </a:rPr>
                <a:t>02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E7E1F2-BF07-0141-96D6-D4E22FF3E071}"/>
                </a:ext>
              </a:extLst>
            </p:cNvPr>
            <p:cNvSpPr txBox="1"/>
            <p:nvPr/>
          </p:nvSpPr>
          <p:spPr>
            <a:xfrm rot="16200000">
              <a:off x="2137932" y="1993427"/>
              <a:ext cx="1980221" cy="112533"/>
            </a:xfrm>
            <a:prstGeom prst="rect">
              <a:avLst/>
            </a:prstGeom>
            <a:solidFill>
              <a:schemeClr val="accent3"/>
            </a:solidFill>
            <a:ln w="3175">
              <a:solidFill>
                <a:schemeClr val="accent3"/>
              </a:solidFill>
            </a:ln>
          </p:spPr>
          <p:txBody>
            <a:bodyPr wrap="square" rtlCol="0">
              <a:noAutofit/>
            </a:bodyPr>
            <a:lstStyle/>
            <a:p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11C6F613-B2F6-DA4E-8490-7C8A23E1884A}"/>
                </a:ext>
              </a:extLst>
            </p:cNvPr>
            <p:cNvSpPr/>
            <p:nvPr/>
          </p:nvSpPr>
          <p:spPr>
            <a:xfrm rot="5400000">
              <a:off x="3018493" y="1241353"/>
              <a:ext cx="216024" cy="115607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12" name="Group 94">
            <a:extLst>
              <a:ext uri="{FF2B5EF4-FFF2-40B4-BE49-F238E27FC236}">
                <a16:creationId xmlns:a16="http://schemas.microsoft.com/office/drawing/2014/main" id="{DAA7BBB3-54A7-844E-AB48-0AAEE2F24D17}"/>
              </a:ext>
            </a:extLst>
          </p:cNvPr>
          <p:cNvGrpSpPr/>
          <p:nvPr userDrawn="1"/>
        </p:nvGrpSpPr>
        <p:grpSpPr>
          <a:xfrm>
            <a:off x="6239079" y="2498414"/>
            <a:ext cx="2542444" cy="2640297"/>
            <a:chOff x="4679310" y="1059582"/>
            <a:chExt cx="1906833" cy="1980223"/>
          </a:xfrm>
        </p:grpSpPr>
        <p:sp useBgFill="1">
          <p:nvSpPr>
            <p:cNvPr id="13" name="TextBox 11">
              <a:extLst>
                <a:ext uri="{FF2B5EF4-FFF2-40B4-BE49-F238E27FC236}">
                  <a16:creationId xmlns:a16="http://schemas.microsoft.com/office/drawing/2014/main" id="{693750AF-2B83-3841-BBD1-D34ABC7A4CDE}"/>
                </a:ext>
              </a:extLst>
            </p:cNvPr>
            <p:cNvSpPr txBox="1"/>
            <p:nvPr/>
          </p:nvSpPr>
          <p:spPr>
            <a:xfrm>
              <a:off x="5194893" y="1059582"/>
              <a:ext cx="1391250" cy="1980222"/>
            </a:xfrm>
            <a:prstGeom prst="rect">
              <a:avLst/>
            </a:prstGeom>
            <a:ln w="3175">
              <a:solidFill>
                <a:schemeClr val="accent1"/>
              </a:solidFill>
            </a:ln>
          </p:spPr>
          <p:txBody>
            <a:bodyPr wrap="square" lIns="182880" tIns="121920" rIns="182880" bIns="121920" rtlCol="0">
              <a:noAutofit/>
            </a:bodyPr>
            <a:lstStyle/>
            <a:p>
              <a:r>
                <a:rPr lang="en-US" sz="1333"/>
                <a:t>Cum </a:t>
              </a:r>
              <a:r>
                <a:rPr lang="en-US" sz="1333" err="1"/>
                <a:t>sociis</a:t>
              </a:r>
              <a:r>
                <a:rPr lang="en-US" sz="1333"/>
                <a:t> </a:t>
              </a:r>
              <a:r>
                <a:rPr lang="en-US" sz="1333" err="1"/>
                <a:t>natoque</a:t>
              </a:r>
              <a:r>
                <a:rPr lang="en-US" sz="1333"/>
                <a:t> </a:t>
              </a:r>
              <a:r>
                <a:rPr lang="en-US" sz="1333" err="1"/>
                <a:t>penatibus</a:t>
              </a:r>
              <a:r>
                <a:rPr lang="en-US" sz="1333"/>
                <a:t> et ipsum </a:t>
              </a:r>
              <a:r>
                <a:rPr lang="en-US" sz="1333" err="1"/>
                <a:t>magnis</a:t>
              </a:r>
              <a:r>
                <a:rPr lang="en-US" sz="1333"/>
                <a:t> dis </a:t>
              </a:r>
              <a:r>
                <a:rPr lang="en-US" sz="1333" err="1"/>
                <a:t>lorem</a:t>
              </a:r>
              <a:r>
                <a:rPr lang="en-US" sz="1333"/>
                <a:t> parturient </a:t>
              </a:r>
              <a:r>
                <a:rPr lang="en-US" sz="1333" err="1"/>
                <a:t>montes</a:t>
              </a:r>
              <a:r>
                <a:rPr lang="en-US" sz="1333"/>
                <a:t>, </a:t>
              </a:r>
              <a:r>
                <a:rPr lang="en-US" sz="1333" err="1"/>
                <a:t>nascetur</a:t>
              </a:r>
              <a:r>
                <a:rPr lang="en-US" sz="1333"/>
                <a:t> </a:t>
              </a:r>
              <a:r>
                <a:rPr lang="en-US" sz="1333" err="1"/>
                <a:t>ridiculus</a:t>
              </a:r>
              <a:r>
                <a:rPr lang="en-US" sz="1333"/>
                <a:t> mus. </a:t>
              </a:r>
              <a:r>
                <a:rPr lang="en-US" sz="1333" err="1"/>
                <a:t>Nulla</a:t>
              </a:r>
              <a:r>
                <a:rPr lang="en-US" sz="1333"/>
                <a:t> </a:t>
              </a:r>
              <a:r>
                <a:rPr lang="en-US" sz="1333" err="1"/>
                <a:t>varius</a:t>
              </a:r>
              <a:r>
                <a:rPr lang="en-US" sz="1333"/>
                <a:t> </a:t>
              </a:r>
              <a:r>
                <a:rPr lang="en-US" sz="1333" err="1"/>
                <a:t>arcu</a:t>
              </a:r>
              <a:r>
                <a:rPr lang="en-US" sz="1333"/>
                <a:t> sem. non </a:t>
              </a:r>
              <a:r>
                <a:rPr lang="en-US" sz="1333" err="1"/>
                <a:t>feugiat</a:t>
              </a:r>
              <a:r>
                <a:rPr lang="en-US" sz="1333"/>
                <a:t> dolor </a:t>
              </a:r>
              <a:r>
                <a:rPr lang="en-US" sz="1333" err="1"/>
                <a:t>bibendum</a:t>
              </a:r>
              <a:r>
                <a:rPr lang="en-US" sz="1333"/>
                <a:t> sed. </a:t>
              </a:r>
              <a:r>
                <a:rPr lang="en-US" sz="1333" err="1"/>
                <a:t>ellus</a:t>
              </a:r>
              <a:r>
                <a:rPr lang="en-US" sz="1333"/>
                <a:t> </a:t>
              </a:r>
              <a:r>
                <a:rPr lang="en-US" sz="1333" err="1"/>
                <a:t>suscipit</a:t>
              </a:r>
              <a:r>
                <a:rPr lang="en-US" sz="1333"/>
                <a:t> nisi</a:t>
              </a: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87697735-60F5-D841-8595-9219FBBAD9D1}"/>
                </a:ext>
              </a:extLst>
            </p:cNvPr>
            <p:cNvSpPr txBox="1"/>
            <p:nvPr/>
          </p:nvSpPr>
          <p:spPr>
            <a:xfrm rot="16200000">
              <a:off x="3908491" y="1830404"/>
              <a:ext cx="1980220" cy="438581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FFFF"/>
                  </a:solidFill>
                </a:rPr>
                <a:t>03</a:t>
              </a:r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CC0126A5-1809-FE4C-A865-CD843148B03E}"/>
                </a:ext>
              </a:extLst>
            </p:cNvPr>
            <p:cNvSpPr txBox="1"/>
            <p:nvPr/>
          </p:nvSpPr>
          <p:spPr>
            <a:xfrm rot="16200000">
              <a:off x="4149424" y="1993427"/>
              <a:ext cx="1980221" cy="112533"/>
            </a:xfrm>
            <a:prstGeom prst="rect">
              <a:avLst/>
            </a:prstGeom>
            <a:solidFill>
              <a:schemeClr val="accent5"/>
            </a:solidFill>
            <a:ln w="3175">
              <a:solidFill>
                <a:schemeClr val="accent5"/>
              </a:solidFill>
            </a:ln>
          </p:spPr>
          <p:txBody>
            <a:bodyPr wrap="square" rtlCol="0">
              <a:noAutofit/>
            </a:bodyPr>
            <a:lstStyle/>
            <a:p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16" name="Isosceles Triangle 14">
              <a:extLst>
                <a:ext uri="{FF2B5EF4-FFF2-40B4-BE49-F238E27FC236}">
                  <a16:creationId xmlns:a16="http://schemas.microsoft.com/office/drawing/2014/main" id="{AAA4BD61-2EFA-7049-90D6-2163D2BA6676}"/>
                </a:ext>
              </a:extLst>
            </p:cNvPr>
            <p:cNvSpPr/>
            <p:nvPr/>
          </p:nvSpPr>
          <p:spPr>
            <a:xfrm rot="5400000">
              <a:off x="5029985" y="1241353"/>
              <a:ext cx="216024" cy="115607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17" name="Group 95">
            <a:extLst>
              <a:ext uri="{FF2B5EF4-FFF2-40B4-BE49-F238E27FC236}">
                <a16:creationId xmlns:a16="http://schemas.microsoft.com/office/drawing/2014/main" id="{B511CC87-C907-5448-B4DA-7516D3CD1534}"/>
              </a:ext>
            </a:extLst>
          </p:cNvPr>
          <p:cNvGrpSpPr/>
          <p:nvPr userDrawn="1"/>
        </p:nvGrpSpPr>
        <p:grpSpPr>
          <a:xfrm>
            <a:off x="8921070" y="2484384"/>
            <a:ext cx="2542444" cy="2640297"/>
            <a:chOff x="6690803" y="1059582"/>
            <a:chExt cx="1906833" cy="1980223"/>
          </a:xfrm>
        </p:grpSpPr>
        <p:sp useBgFill="1">
          <p:nvSpPr>
            <p:cNvPr id="18" name="TextBox 15">
              <a:extLst>
                <a:ext uri="{FF2B5EF4-FFF2-40B4-BE49-F238E27FC236}">
                  <a16:creationId xmlns:a16="http://schemas.microsoft.com/office/drawing/2014/main" id="{2583E272-E659-4F45-A306-10C96C7D8B4F}"/>
                </a:ext>
              </a:extLst>
            </p:cNvPr>
            <p:cNvSpPr txBox="1"/>
            <p:nvPr/>
          </p:nvSpPr>
          <p:spPr>
            <a:xfrm>
              <a:off x="7206386" y="1059582"/>
              <a:ext cx="1391250" cy="1980222"/>
            </a:xfrm>
            <a:prstGeom prst="rect">
              <a:avLst/>
            </a:prstGeom>
            <a:ln w="3175">
              <a:solidFill>
                <a:schemeClr val="accent1"/>
              </a:solidFill>
            </a:ln>
          </p:spPr>
          <p:txBody>
            <a:bodyPr wrap="square" lIns="182880" tIns="121920" rIns="182880" bIns="121920" rtlCol="0">
              <a:noAutofit/>
            </a:bodyPr>
            <a:lstStyle/>
            <a:p>
              <a:r>
                <a:rPr lang="en-US" sz="1333" err="1"/>
                <a:t>Proin</a:t>
              </a:r>
              <a:r>
                <a:rPr lang="en-US" sz="1333"/>
                <a:t> </a:t>
              </a:r>
              <a:r>
                <a:rPr lang="en-US" sz="1333" err="1"/>
                <a:t>porttitor</a:t>
              </a:r>
              <a:r>
                <a:rPr lang="en-US" sz="1333"/>
                <a:t> </a:t>
              </a:r>
              <a:r>
                <a:rPr lang="en-US" sz="1333" err="1"/>
                <a:t>esso</a:t>
              </a:r>
              <a:r>
                <a:rPr lang="en-US" sz="1333"/>
                <a:t> dictum </a:t>
              </a:r>
              <a:r>
                <a:rPr lang="en-US" sz="1333" err="1"/>
                <a:t>purus</a:t>
              </a:r>
              <a:r>
                <a:rPr lang="en-US" sz="1333"/>
                <a:t>, </a:t>
              </a:r>
              <a:r>
                <a:rPr lang="en-US" sz="1333" err="1"/>
                <a:t>ut</a:t>
              </a:r>
              <a:r>
                <a:rPr lang="en-US" sz="1333"/>
                <a:t> </a:t>
              </a:r>
              <a:r>
                <a:rPr lang="en-US" sz="1333" err="1"/>
                <a:t>efficitur</a:t>
              </a:r>
              <a:r>
                <a:rPr lang="en-US" sz="1333"/>
                <a:t> lacus </a:t>
              </a:r>
              <a:r>
                <a:rPr lang="en-US" sz="1333" err="1"/>
                <a:t>ese</a:t>
              </a:r>
              <a:r>
                <a:rPr lang="en-US" sz="1333"/>
                <a:t> </a:t>
              </a:r>
              <a:r>
                <a:rPr lang="en-US" sz="1333" err="1"/>
                <a:t>sollicitudin</a:t>
              </a:r>
              <a:r>
                <a:rPr lang="en-US" sz="1333"/>
                <a:t> in dolor. </a:t>
              </a:r>
              <a:r>
                <a:rPr lang="en-US" sz="1333" err="1"/>
                <a:t>Mauris</a:t>
              </a:r>
              <a:r>
                <a:rPr lang="en-US" sz="1333"/>
                <a:t> </a:t>
              </a:r>
              <a:r>
                <a:rPr lang="en-US" sz="1333" err="1"/>
                <a:t>vulputate</a:t>
              </a:r>
              <a:r>
                <a:rPr lang="en-US" sz="1333"/>
                <a:t> </a:t>
              </a:r>
              <a:r>
                <a:rPr lang="en-US" sz="1333" err="1"/>
                <a:t>posuere</a:t>
              </a:r>
              <a:r>
                <a:rPr lang="en-US" sz="1333"/>
                <a:t> </a:t>
              </a:r>
              <a:r>
                <a:rPr lang="en-US" sz="1333" err="1"/>
                <a:t>lorem</a:t>
              </a:r>
              <a:r>
                <a:rPr lang="en-US" sz="1333"/>
                <a:t> </a:t>
              </a:r>
              <a:r>
                <a:rPr lang="en-US" sz="1333" err="1"/>
                <a:t>quis</a:t>
              </a:r>
              <a:r>
                <a:rPr lang="en-US" sz="1333"/>
                <a:t> </a:t>
              </a:r>
              <a:r>
                <a:rPr lang="en-US" sz="1333" err="1"/>
                <a:t>blandit</a:t>
              </a:r>
              <a:r>
                <a:rPr lang="en-US" sz="1333"/>
                <a:t>. </a:t>
              </a:r>
              <a:r>
                <a:rPr lang="en-US" sz="1333" err="1"/>
                <a:t>Nulla</a:t>
              </a:r>
              <a:r>
                <a:rPr lang="en-US" sz="1333"/>
                <a:t> </a:t>
              </a:r>
              <a:r>
                <a:rPr lang="en-US" sz="1333" err="1"/>
                <a:t>fringilla</a:t>
              </a:r>
              <a:r>
                <a:rPr lang="en-US" sz="1333"/>
                <a:t> ante </a:t>
              </a:r>
              <a:r>
                <a:rPr lang="en-US" sz="1333" err="1"/>
                <a:t>odio</a:t>
              </a:r>
              <a:r>
                <a:rPr lang="en-US" sz="1333"/>
                <a:t>, a </a:t>
              </a:r>
              <a:r>
                <a:rPr lang="en-US" sz="1333" err="1"/>
                <a:t>condimentum</a:t>
              </a:r>
              <a:r>
                <a:rPr lang="en-US" sz="1333"/>
                <a:t> </a:t>
              </a:r>
              <a:r>
                <a:rPr lang="en-US" sz="1333" err="1"/>
                <a:t>enim</a:t>
              </a:r>
              <a:r>
                <a:rPr lang="en-US" sz="1333"/>
                <a:t> </a:t>
              </a:r>
              <a:r>
                <a:rPr lang="en-US" sz="1333" err="1"/>
                <a:t>feugiat</a:t>
              </a:r>
              <a:r>
                <a:rPr lang="en-US" sz="1333"/>
                <a:t> </a:t>
              </a:r>
              <a:r>
                <a:rPr lang="en-US" sz="1333" err="1"/>
                <a:t>vel</a:t>
              </a:r>
              <a:endParaRPr lang="en-US" sz="1333"/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E3C4B013-0349-9E4B-8633-8D565AF5E98E}"/>
                </a:ext>
              </a:extLst>
            </p:cNvPr>
            <p:cNvSpPr txBox="1"/>
            <p:nvPr/>
          </p:nvSpPr>
          <p:spPr>
            <a:xfrm rot="16200000">
              <a:off x="5919984" y="1830404"/>
              <a:ext cx="1980220" cy="438581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FFFF"/>
                  </a:solidFill>
                </a:rPr>
                <a:t>04</a:t>
              </a:r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24C395EE-8CAC-FF4C-A58F-FB1B94BAAC8D}"/>
                </a:ext>
              </a:extLst>
            </p:cNvPr>
            <p:cNvSpPr txBox="1"/>
            <p:nvPr/>
          </p:nvSpPr>
          <p:spPr>
            <a:xfrm rot="16200000">
              <a:off x="6160917" y="1993427"/>
              <a:ext cx="1980221" cy="112533"/>
            </a:xfrm>
            <a:prstGeom prst="rect">
              <a:avLst/>
            </a:prstGeom>
            <a:solidFill>
              <a:schemeClr val="tx2"/>
            </a:solidFill>
            <a:ln w="3175">
              <a:solidFill>
                <a:schemeClr val="tx2"/>
              </a:solidFill>
            </a:ln>
          </p:spPr>
          <p:txBody>
            <a:bodyPr wrap="square" rtlCol="0">
              <a:noAutofit/>
            </a:bodyPr>
            <a:lstStyle/>
            <a:p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21" name="Isosceles Triangle 18">
              <a:extLst>
                <a:ext uri="{FF2B5EF4-FFF2-40B4-BE49-F238E27FC236}">
                  <a16:creationId xmlns:a16="http://schemas.microsoft.com/office/drawing/2014/main" id="{904136F9-5AFB-5C4E-9362-A75A1C752397}"/>
                </a:ext>
              </a:extLst>
            </p:cNvPr>
            <p:cNvSpPr/>
            <p:nvPr/>
          </p:nvSpPr>
          <p:spPr>
            <a:xfrm rot="5400000">
              <a:off x="7041478" y="1241353"/>
              <a:ext cx="216024" cy="115607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pic>
        <p:nvPicPr>
          <p:cNvPr id="22" name="Picture 119">
            <a:extLst>
              <a:ext uri="{FF2B5EF4-FFF2-40B4-BE49-F238E27FC236}">
                <a16:creationId xmlns:a16="http://schemas.microsoft.com/office/drawing/2014/main" id="{E27B0F33-0910-4E4D-BD6F-2CF792AA6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00" y="2658654"/>
            <a:ext cx="228325" cy="310288"/>
          </a:xfrm>
          <a:prstGeom prst="rect">
            <a:avLst/>
          </a:prstGeom>
        </p:spPr>
      </p:pic>
      <p:pic>
        <p:nvPicPr>
          <p:cNvPr id="23" name="Picture 120">
            <a:extLst>
              <a:ext uri="{FF2B5EF4-FFF2-40B4-BE49-F238E27FC236}">
                <a16:creationId xmlns:a16="http://schemas.microsoft.com/office/drawing/2014/main" id="{BD058331-287D-264D-A7E3-766B00254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213" y="2663271"/>
            <a:ext cx="303321" cy="303321"/>
          </a:xfrm>
          <a:prstGeom prst="rect">
            <a:avLst/>
          </a:prstGeom>
        </p:spPr>
      </p:pic>
      <p:pic>
        <p:nvPicPr>
          <p:cNvPr id="24" name="Picture 121">
            <a:extLst>
              <a:ext uri="{FF2B5EF4-FFF2-40B4-BE49-F238E27FC236}">
                <a16:creationId xmlns:a16="http://schemas.microsoft.com/office/drawing/2014/main" id="{A536FFB2-BD95-7C44-A9AE-052D0383E3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393" y="2721750"/>
            <a:ext cx="321441" cy="205537"/>
          </a:xfrm>
          <a:prstGeom prst="rect">
            <a:avLst/>
          </a:prstGeom>
        </p:spPr>
      </p:pic>
      <p:pic>
        <p:nvPicPr>
          <p:cNvPr id="25" name="Picture 122">
            <a:extLst>
              <a:ext uri="{FF2B5EF4-FFF2-40B4-BE49-F238E27FC236}">
                <a16:creationId xmlns:a16="http://schemas.microsoft.com/office/drawing/2014/main" id="{43AEEFFC-8490-5F4C-BEA9-5F82C5546F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6431" y="2654629"/>
            <a:ext cx="328260" cy="331328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3309165C-90D4-6745-929D-835FAD4AE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818583"/>
            <a:ext cx="4268711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Infografik</a:t>
            </a:r>
            <a:br>
              <a:rPr lang="en-US"/>
            </a:br>
            <a:endParaRPr lang="en-US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4E7BCCDC-8085-E556-5029-30116B6A2F8B}"/>
              </a:ext>
            </a:extLst>
          </p:cNvPr>
          <p:cNvGrpSpPr/>
          <p:nvPr userDrawn="1"/>
        </p:nvGrpSpPr>
        <p:grpSpPr>
          <a:xfrm>
            <a:off x="6735878" y="6313024"/>
            <a:ext cx="5545770" cy="558039"/>
            <a:chOff x="3868343" y="5966046"/>
            <a:chExt cx="5545770" cy="558039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2710D071-066A-CF85-C053-A8738776C4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36661"/>
            <a:stretch/>
          </p:blipFill>
          <p:spPr>
            <a:xfrm>
              <a:off x="3868343" y="5966046"/>
              <a:ext cx="3158961" cy="538746"/>
            </a:xfrm>
            <a:prstGeom prst="rect">
              <a:avLst/>
            </a:prstGeom>
          </p:spPr>
        </p:pic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993BA00A-F201-5237-6DA9-5B797F2070DE}"/>
                </a:ext>
              </a:extLst>
            </p:cNvPr>
            <p:cNvSpPr/>
            <p:nvPr userDrawn="1"/>
          </p:nvSpPr>
          <p:spPr>
            <a:xfrm>
              <a:off x="5948155" y="6121816"/>
              <a:ext cx="1000586" cy="28535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4172447036">
                    <a:custGeom>
                      <a:avLst/>
                      <a:gdLst>
                        <a:gd name="connsiteX0" fmla="*/ 0 w 2029607"/>
                        <a:gd name="connsiteY0" fmla="*/ 353943 h 707886"/>
                        <a:gd name="connsiteX1" fmla="*/ 1014804 w 2029607"/>
                        <a:gd name="connsiteY1" fmla="*/ 0 h 707886"/>
                        <a:gd name="connsiteX2" fmla="*/ 2029608 w 2029607"/>
                        <a:gd name="connsiteY2" fmla="*/ 353943 h 707886"/>
                        <a:gd name="connsiteX3" fmla="*/ 1014804 w 2029607"/>
                        <a:gd name="connsiteY3" fmla="*/ 707886 h 707886"/>
                        <a:gd name="connsiteX4" fmla="*/ 0 w 2029607"/>
                        <a:gd name="connsiteY4" fmla="*/ 353943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29607" h="707886" extrusionOk="0">
                          <a:moveTo>
                            <a:pt x="0" y="353943"/>
                          </a:moveTo>
                          <a:cubicBezTo>
                            <a:pt x="-53523" y="54337"/>
                            <a:pt x="419769" y="37008"/>
                            <a:pt x="1014804" y="0"/>
                          </a:cubicBezTo>
                          <a:cubicBezTo>
                            <a:pt x="1580033" y="2870"/>
                            <a:pt x="2011705" y="124488"/>
                            <a:pt x="2029608" y="353943"/>
                          </a:cubicBezTo>
                          <a:cubicBezTo>
                            <a:pt x="1994724" y="542090"/>
                            <a:pt x="1582639" y="648821"/>
                            <a:pt x="1014804" y="707886"/>
                          </a:cubicBezTo>
                          <a:cubicBezTo>
                            <a:pt x="438498" y="686046"/>
                            <a:pt x="22969" y="517973"/>
                            <a:pt x="0" y="3539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DF7E89D5-3819-A192-946A-69ABB6D8290D}"/>
                </a:ext>
              </a:extLst>
            </p:cNvPr>
            <p:cNvSpPr txBox="1"/>
            <p:nvPr userDrawn="1"/>
          </p:nvSpPr>
          <p:spPr>
            <a:xfrm>
              <a:off x="7027305" y="5970087"/>
              <a:ext cx="23868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>
                  <a:solidFill>
                    <a:srgbClr val="FF0000"/>
                  </a:solidFill>
                </a:rPr>
                <a:t>Animierte Infografik!</a:t>
              </a:r>
            </a:p>
            <a:p>
              <a:r>
                <a:rPr lang="de-DE" sz="1000" b="0">
                  <a:solidFill>
                    <a:srgbClr val="FF0000"/>
                  </a:solidFill>
                </a:rPr>
                <a:t>Animation kann über den „Animationsbereich“ gelöscht werden.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49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7">
            <a:extLst>
              <a:ext uri="{FF2B5EF4-FFF2-40B4-BE49-F238E27FC236}">
                <a16:creationId xmlns:a16="http://schemas.microsoft.com/office/drawing/2014/main" id="{4B6A2B8B-069D-FD4D-B745-7F0AF337BAC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accent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805B5B2-5CBD-A444-8DEA-6C5739C876F4}"/>
              </a:ext>
            </a:extLst>
          </p:cNvPr>
          <p:cNvSpPr/>
          <p:nvPr userDrawn="1"/>
        </p:nvSpPr>
        <p:spPr>
          <a:xfrm>
            <a:off x="-14739" y="-2705"/>
            <a:ext cx="1480820" cy="687866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682172 w 12221029"/>
              <a:gd name="connsiteY0" fmla="*/ 21772 h 6879772"/>
              <a:gd name="connsiteX1" fmla="*/ 12221029 w 12221029"/>
              <a:gd name="connsiteY1" fmla="*/ 7258 h 6879772"/>
              <a:gd name="connsiteX2" fmla="*/ 0 w 12221029"/>
              <a:gd name="connsiteY2" fmla="*/ 0 h 6879772"/>
              <a:gd name="connsiteX3" fmla="*/ 21772 w 12221029"/>
              <a:gd name="connsiteY3" fmla="*/ 6879772 h 6879772"/>
              <a:gd name="connsiteX4" fmla="*/ 682172 w 12221029"/>
              <a:gd name="connsiteY4" fmla="*/ 21772 h 6879772"/>
              <a:gd name="connsiteX0" fmla="*/ 682172 w 682172"/>
              <a:gd name="connsiteY0" fmla="*/ 43542 h 6901542"/>
              <a:gd name="connsiteX1" fmla="*/ 326572 w 682172"/>
              <a:gd name="connsiteY1" fmla="*/ 0 h 6901542"/>
              <a:gd name="connsiteX2" fmla="*/ 0 w 682172"/>
              <a:gd name="connsiteY2" fmla="*/ 21770 h 6901542"/>
              <a:gd name="connsiteX3" fmla="*/ 21772 w 682172"/>
              <a:gd name="connsiteY3" fmla="*/ 6901542 h 6901542"/>
              <a:gd name="connsiteX4" fmla="*/ 682172 w 682172"/>
              <a:gd name="connsiteY4" fmla="*/ 43542 h 6901542"/>
              <a:gd name="connsiteX0" fmla="*/ 682172 w 682172"/>
              <a:gd name="connsiteY0" fmla="*/ 21772 h 6879772"/>
              <a:gd name="connsiteX1" fmla="*/ 319315 w 682172"/>
              <a:gd name="connsiteY1" fmla="*/ 14516 h 6879772"/>
              <a:gd name="connsiteX2" fmla="*/ 0 w 682172"/>
              <a:gd name="connsiteY2" fmla="*/ 0 h 6879772"/>
              <a:gd name="connsiteX3" fmla="*/ 21772 w 682172"/>
              <a:gd name="connsiteY3" fmla="*/ 6879772 h 6879772"/>
              <a:gd name="connsiteX4" fmla="*/ 682172 w 682172"/>
              <a:gd name="connsiteY4" fmla="*/ 21772 h 6879772"/>
              <a:gd name="connsiteX0" fmla="*/ 674915 w 674915"/>
              <a:gd name="connsiteY0" fmla="*/ 7256 h 6865256"/>
              <a:gd name="connsiteX1" fmla="*/ 312058 w 674915"/>
              <a:gd name="connsiteY1" fmla="*/ 0 h 6865256"/>
              <a:gd name="connsiteX2" fmla="*/ 0 w 674915"/>
              <a:gd name="connsiteY2" fmla="*/ 58055 h 6865256"/>
              <a:gd name="connsiteX3" fmla="*/ 14515 w 674915"/>
              <a:gd name="connsiteY3" fmla="*/ 6865256 h 6865256"/>
              <a:gd name="connsiteX4" fmla="*/ 674915 w 674915"/>
              <a:gd name="connsiteY4" fmla="*/ 7256 h 6865256"/>
              <a:gd name="connsiteX0" fmla="*/ 674915 w 674915"/>
              <a:gd name="connsiteY0" fmla="*/ 14515 h 6872515"/>
              <a:gd name="connsiteX1" fmla="*/ 312058 w 674915"/>
              <a:gd name="connsiteY1" fmla="*/ 7259 h 6872515"/>
              <a:gd name="connsiteX2" fmla="*/ 0 w 674915"/>
              <a:gd name="connsiteY2" fmla="*/ 0 h 6872515"/>
              <a:gd name="connsiteX3" fmla="*/ 14515 w 674915"/>
              <a:gd name="connsiteY3" fmla="*/ 6872515 h 6872515"/>
              <a:gd name="connsiteX4" fmla="*/ 674915 w 674915"/>
              <a:gd name="connsiteY4" fmla="*/ 14515 h 6872515"/>
              <a:gd name="connsiteX0" fmla="*/ 674915 w 674915"/>
              <a:gd name="connsiteY0" fmla="*/ 14515 h 6857017"/>
              <a:gd name="connsiteX1" fmla="*/ 312058 w 674915"/>
              <a:gd name="connsiteY1" fmla="*/ 7259 h 6857017"/>
              <a:gd name="connsiteX2" fmla="*/ 0 w 674915"/>
              <a:gd name="connsiteY2" fmla="*/ 0 h 6857017"/>
              <a:gd name="connsiteX3" fmla="*/ 262488 w 674915"/>
              <a:gd name="connsiteY3" fmla="*/ 6857017 h 6857017"/>
              <a:gd name="connsiteX4" fmla="*/ 674915 w 674915"/>
              <a:gd name="connsiteY4" fmla="*/ 14515 h 6857017"/>
              <a:gd name="connsiteX0" fmla="*/ 674915 w 674915"/>
              <a:gd name="connsiteY0" fmla="*/ 14515 h 6939421"/>
              <a:gd name="connsiteX1" fmla="*/ 312058 w 674915"/>
              <a:gd name="connsiteY1" fmla="*/ 7259 h 6939421"/>
              <a:gd name="connsiteX2" fmla="*/ 0 w 674915"/>
              <a:gd name="connsiteY2" fmla="*/ 0 h 6939421"/>
              <a:gd name="connsiteX3" fmla="*/ 262488 w 674915"/>
              <a:gd name="connsiteY3" fmla="*/ 6857017 h 6939421"/>
              <a:gd name="connsiteX4" fmla="*/ 549207 w 674915"/>
              <a:gd name="connsiteY4" fmla="*/ 6833769 h 6939421"/>
              <a:gd name="connsiteX5" fmla="*/ 674915 w 674915"/>
              <a:gd name="connsiteY5" fmla="*/ 14515 h 6939421"/>
              <a:gd name="connsiteX0" fmla="*/ 674915 w 674915"/>
              <a:gd name="connsiteY0" fmla="*/ 14515 h 7002195"/>
              <a:gd name="connsiteX1" fmla="*/ 312058 w 674915"/>
              <a:gd name="connsiteY1" fmla="*/ 7259 h 7002195"/>
              <a:gd name="connsiteX2" fmla="*/ 0 w 674915"/>
              <a:gd name="connsiteY2" fmla="*/ 0 h 7002195"/>
              <a:gd name="connsiteX3" fmla="*/ 262488 w 674915"/>
              <a:gd name="connsiteY3" fmla="*/ 6857017 h 7002195"/>
              <a:gd name="connsiteX4" fmla="*/ 549207 w 674915"/>
              <a:gd name="connsiteY4" fmla="*/ 6833769 h 7002195"/>
              <a:gd name="connsiteX5" fmla="*/ 674915 w 674915"/>
              <a:gd name="connsiteY5" fmla="*/ 14515 h 7002195"/>
              <a:gd name="connsiteX0" fmla="*/ 674915 w 674915"/>
              <a:gd name="connsiteY0" fmla="*/ 14515 h 6863255"/>
              <a:gd name="connsiteX1" fmla="*/ 312058 w 674915"/>
              <a:gd name="connsiteY1" fmla="*/ 7259 h 6863255"/>
              <a:gd name="connsiteX2" fmla="*/ 0 w 674915"/>
              <a:gd name="connsiteY2" fmla="*/ 0 h 6863255"/>
              <a:gd name="connsiteX3" fmla="*/ 262488 w 674915"/>
              <a:gd name="connsiteY3" fmla="*/ 6857017 h 6863255"/>
              <a:gd name="connsiteX4" fmla="*/ 549207 w 674915"/>
              <a:gd name="connsiteY4" fmla="*/ 6833769 h 6863255"/>
              <a:gd name="connsiteX5" fmla="*/ 674915 w 674915"/>
              <a:gd name="connsiteY5" fmla="*/ 14515 h 6863255"/>
              <a:gd name="connsiteX0" fmla="*/ 674915 w 674915"/>
              <a:gd name="connsiteY0" fmla="*/ 14515 h 6876687"/>
              <a:gd name="connsiteX1" fmla="*/ 312058 w 674915"/>
              <a:gd name="connsiteY1" fmla="*/ 7259 h 6876687"/>
              <a:gd name="connsiteX2" fmla="*/ 0 w 674915"/>
              <a:gd name="connsiteY2" fmla="*/ 0 h 6876687"/>
              <a:gd name="connsiteX3" fmla="*/ 22264 w 674915"/>
              <a:gd name="connsiteY3" fmla="*/ 6872516 h 6876687"/>
              <a:gd name="connsiteX4" fmla="*/ 549207 w 674915"/>
              <a:gd name="connsiteY4" fmla="*/ 6833769 h 6876687"/>
              <a:gd name="connsiteX5" fmla="*/ 674915 w 674915"/>
              <a:gd name="connsiteY5" fmla="*/ 14515 h 6876687"/>
              <a:gd name="connsiteX0" fmla="*/ 660739 w 660739"/>
              <a:gd name="connsiteY0" fmla="*/ 7256 h 6869428"/>
              <a:gd name="connsiteX1" fmla="*/ 297882 w 660739"/>
              <a:gd name="connsiteY1" fmla="*/ 0 h 6869428"/>
              <a:gd name="connsiteX2" fmla="*/ 0 w 660739"/>
              <a:gd name="connsiteY2" fmla="*/ 42359 h 6869428"/>
              <a:gd name="connsiteX3" fmla="*/ 8088 w 660739"/>
              <a:gd name="connsiteY3" fmla="*/ 6865257 h 6869428"/>
              <a:gd name="connsiteX4" fmla="*/ 535031 w 660739"/>
              <a:gd name="connsiteY4" fmla="*/ 6826510 h 6869428"/>
              <a:gd name="connsiteX5" fmla="*/ 660739 w 660739"/>
              <a:gd name="connsiteY5" fmla="*/ 7256 h 6869428"/>
              <a:gd name="connsiteX0" fmla="*/ 660739 w 660739"/>
              <a:gd name="connsiteY0" fmla="*/ 14515 h 6876687"/>
              <a:gd name="connsiteX1" fmla="*/ 297882 w 660739"/>
              <a:gd name="connsiteY1" fmla="*/ 7259 h 6876687"/>
              <a:gd name="connsiteX2" fmla="*/ 0 w 660739"/>
              <a:gd name="connsiteY2" fmla="*/ 0 h 6876687"/>
              <a:gd name="connsiteX3" fmla="*/ 8088 w 660739"/>
              <a:gd name="connsiteY3" fmla="*/ 6872516 h 6876687"/>
              <a:gd name="connsiteX4" fmla="*/ 535031 w 660739"/>
              <a:gd name="connsiteY4" fmla="*/ 6833769 h 6876687"/>
              <a:gd name="connsiteX5" fmla="*/ 660739 w 660739"/>
              <a:gd name="connsiteY5" fmla="*/ 14515 h 6876687"/>
              <a:gd name="connsiteX0" fmla="*/ 660739 w 660739"/>
              <a:gd name="connsiteY0" fmla="*/ 15786 h 6877958"/>
              <a:gd name="connsiteX1" fmla="*/ 297882 w 660739"/>
              <a:gd name="connsiteY1" fmla="*/ 8530 h 6877958"/>
              <a:gd name="connsiteX2" fmla="*/ 0 w 660739"/>
              <a:gd name="connsiteY2" fmla="*/ 1271 h 6877958"/>
              <a:gd name="connsiteX3" fmla="*/ 8088 w 660739"/>
              <a:gd name="connsiteY3" fmla="*/ 6873787 h 6877958"/>
              <a:gd name="connsiteX4" fmla="*/ 535031 w 660739"/>
              <a:gd name="connsiteY4" fmla="*/ 6835040 h 6877958"/>
              <a:gd name="connsiteX5" fmla="*/ 660739 w 660739"/>
              <a:gd name="connsiteY5" fmla="*/ 15786 h 6877958"/>
              <a:gd name="connsiteX0" fmla="*/ 660739 w 660739"/>
              <a:gd name="connsiteY0" fmla="*/ 7416 h 6869588"/>
              <a:gd name="connsiteX1" fmla="*/ 297882 w 660739"/>
              <a:gd name="connsiteY1" fmla="*/ 160 h 6869588"/>
              <a:gd name="connsiteX2" fmla="*/ 0 w 660739"/>
              <a:gd name="connsiteY2" fmla="*/ 28342 h 6869588"/>
              <a:gd name="connsiteX3" fmla="*/ 8088 w 660739"/>
              <a:gd name="connsiteY3" fmla="*/ 6865417 h 6869588"/>
              <a:gd name="connsiteX4" fmla="*/ 535031 w 660739"/>
              <a:gd name="connsiteY4" fmla="*/ 6826670 h 6869588"/>
              <a:gd name="connsiteX5" fmla="*/ 660739 w 660739"/>
              <a:gd name="connsiteY5" fmla="*/ 7416 h 6869588"/>
              <a:gd name="connsiteX0" fmla="*/ 660739 w 660739"/>
              <a:gd name="connsiteY0" fmla="*/ 7580 h 6869752"/>
              <a:gd name="connsiteX1" fmla="*/ 297882 w 660739"/>
              <a:gd name="connsiteY1" fmla="*/ 324 h 6869752"/>
              <a:gd name="connsiteX2" fmla="*/ 0 w 660739"/>
              <a:gd name="connsiteY2" fmla="*/ 14329 h 6869752"/>
              <a:gd name="connsiteX3" fmla="*/ 8088 w 660739"/>
              <a:gd name="connsiteY3" fmla="*/ 6865581 h 6869752"/>
              <a:gd name="connsiteX4" fmla="*/ 535031 w 660739"/>
              <a:gd name="connsiteY4" fmla="*/ 6826834 h 6869752"/>
              <a:gd name="connsiteX5" fmla="*/ 660739 w 660739"/>
              <a:gd name="connsiteY5" fmla="*/ 7580 h 6869752"/>
              <a:gd name="connsiteX0" fmla="*/ 653062 w 653062"/>
              <a:gd name="connsiteY0" fmla="*/ 7305 h 6869477"/>
              <a:gd name="connsiteX1" fmla="*/ 290205 w 653062"/>
              <a:gd name="connsiteY1" fmla="*/ 49 h 6869477"/>
              <a:gd name="connsiteX2" fmla="*/ 77383 w 653062"/>
              <a:gd name="connsiteY2" fmla="*/ 92026 h 6869477"/>
              <a:gd name="connsiteX3" fmla="*/ 411 w 653062"/>
              <a:gd name="connsiteY3" fmla="*/ 6865306 h 6869477"/>
              <a:gd name="connsiteX4" fmla="*/ 527354 w 653062"/>
              <a:gd name="connsiteY4" fmla="*/ 6826559 h 6869477"/>
              <a:gd name="connsiteX5" fmla="*/ 653062 w 653062"/>
              <a:gd name="connsiteY5" fmla="*/ 7305 h 6869477"/>
              <a:gd name="connsiteX0" fmla="*/ 653062 w 653062"/>
              <a:gd name="connsiteY0" fmla="*/ 7298 h 6869470"/>
              <a:gd name="connsiteX1" fmla="*/ 290205 w 653062"/>
              <a:gd name="connsiteY1" fmla="*/ 42 h 6869470"/>
              <a:gd name="connsiteX2" fmla="*/ 77383 w 653062"/>
              <a:gd name="connsiteY2" fmla="*/ 92019 h 6869470"/>
              <a:gd name="connsiteX3" fmla="*/ 411 w 653062"/>
              <a:gd name="connsiteY3" fmla="*/ 6865299 h 6869470"/>
              <a:gd name="connsiteX4" fmla="*/ 527354 w 653062"/>
              <a:gd name="connsiteY4" fmla="*/ 6826552 h 6869470"/>
              <a:gd name="connsiteX5" fmla="*/ 653062 w 653062"/>
              <a:gd name="connsiteY5" fmla="*/ 7298 h 6869470"/>
              <a:gd name="connsiteX0" fmla="*/ 654868 w 654868"/>
              <a:gd name="connsiteY0" fmla="*/ 14516 h 6876688"/>
              <a:gd name="connsiteX1" fmla="*/ 292011 w 654868"/>
              <a:gd name="connsiteY1" fmla="*/ 7260 h 6876688"/>
              <a:gd name="connsiteX2" fmla="*/ 1217 w 654868"/>
              <a:gd name="connsiteY2" fmla="*/ 0 h 6876688"/>
              <a:gd name="connsiteX3" fmla="*/ 2217 w 654868"/>
              <a:gd name="connsiteY3" fmla="*/ 6872517 h 6876688"/>
              <a:gd name="connsiteX4" fmla="*/ 529160 w 654868"/>
              <a:gd name="connsiteY4" fmla="*/ 6833770 h 6876688"/>
              <a:gd name="connsiteX5" fmla="*/ 654868 w 654868"/>
              <a:gd name="connsiteY5" fmla="*/ 14516 h 6876688"/>
              <a:gd name="connsiteX0" fmla="*/ 654868 w 654868"/>
              <a:gd name="connsiteY0" fmla="*/ 14680 h 6876852"/>
              <a:gd name="connsiteX1" fmla="*/ 299099 w 654868"/>
              <a:gd name="connsiteY1" fmla="*/ 336 h 6876852"/>
              <a:gd name="connsiteX2" fmla="*/ 1217 w 654868"/>
              <a:gd name="connsiteY2" fmla="*/ 164 h 6876852"/>
              <a:gd name="connsiteX3" fmla="*/ 2217 w 654868"/>
              <a:gd name="connsiteY3" fmla="*/ 6872681 h 6876852"/>
              <a:gd name="connsiteX4" fmla="*/ 529160 w 654868"/>
              <a:gd name="connsiteY4" fmla="*/ 6833934 h 6876852"/>
              <a:gd name="connsiteX5" fmla="*/ 654868 w 654868"/>
              <a:gd name="connsiteY5" fmla="*/ 14680 h 6876852"/>
              <a:gd name="connsiteX0" fmla="*/ 653178 w 653178"/>
              <a:gd name="connsiteY0" fmla="*/ 14397 h 6876569"/>
              <a:gd name="connsiteX1" fmla="*/ 297409 w 653178"/>
              <a:gd name="connsiteY1" fmla="*/ 53 h 6876569"/>
              <a:gd name="connsiteX2" fmla="*/ 56234 w 653178"/>
              <a:gd name="connsiteY2" fmla="*/ 70764 h 6876569"/>
              <a:gd name="connsiteX3" fmla="*/ 527 w 653178"/>
              <a:gd name="connsiteY3" fmla="*/ 6872398 h 6876569"/>
              <a:gd name="connsiteX4" fmla="*/ 527470 w 653178"/>
              <a:gd name="connsiteY4" fmla="*/ 6833651 h 6876569"/>
              <a:gd name="connsiteX5" fmla="*/ 653178 w 653178"/>
              <a:gd name="connsiteY5" fmla="*/ 14397 h 6876569"/>
              <a:gd name="connsiteX0" fmla="*/ 654868 w 654868"/>
              <a:gd name="connsiteY0" fmla="*/ 14560 h 6876732"/>
              <a:gd name="connsiteX1" fmla="*/ 299099 w 654868"/>
              <a:gd name="connsiteY1" fmla="*/ 216 h 6876732"/>
              <a:gd name="connsiteX2" fmla="*/ 1217 w 654868"/>
              <a:gd name="connsiteY2" fmla="*/ 7132 h 6876732"/>
              <a:gd name="connsiteX3" fmla="*/ 2217 w 654868"/>
              <a:gd name="connsiteY3" fmla="*/ 6872561 h 6876732"/>
              <a:gd name="connsiteX4" fmla="*/ 529160 w 654868"/>
              <a:gd name="connsiteY4" fmla="*/ 6833814 h 6876732"/>
              <a:gd name="connsiteX5" fmla="*/ 654868 w 654868"/>
              <a:gd name="connsiteY5" fmla="*/ 14560 h 6876732"/>
              <a:gd name="connsiteX0" fmla="*/ 654868 w 654868"/>
              <a:gd name="connsiteY0" fmla="*/ 7428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8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654868 w 654868"/>
              <a:gd name="connsiteY0" fmla="*/ 7429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9 h 6869600"/>
              <a:gd name="connsiteX0" fmla="*/ 654868 w 763077"/>
              <a:gd name="connsiteY0" fmla="*/ 7429 h 6872951"/>
              <a:gd name="connsiteX1" fmla="*/ 639341 w 763077"/>
              <a:gd name="connsiteY1" fmla="*/ 7261 h 6872951"/>
              <a:gd name="connsiteX2" fmla="*/ 1217 w 763077"/>
              <a:gd name="connsiteY2" fmla="*/ 0 h 6872951"/>
              <a:gd name="connsiteX3" fmla="*/ 2217 w 763077"/>
              <a:gd name="connsiteY3" fmla="*/ 6865429 h 6872951"/>
              <a:gd name="connsiteX4" fmla="*/ 763077 w 763077"/>
              <a:gd name="connsiteY4" fmla="*/ 6847947 h 6872951"/>
              <a:gd name="connsiteX5" fmla="*/ 654868 w 763077"/>
              <a:gd name="connsiteY5" fmla="*/ 7429 h 6872951"/>
              <a:gd name="connsiteX0" fmla="*/ 654868 w 763077"/>
              <a:gd name="connsiteY0" fmla="*/ 7429 h 6869163"/>
              <a:gd name="connsiteX1" fmla="*/ 639341 w 763077"/>
              <a:gd name="connsiteY1" fmla="*/ 7261 h 6869163"/>
              <a:gd name="connsiteX2" fmla="*/ 1217 w 763077"/>
              <a:gd name="connsiteY2" fmla="*/ 0 h 6869163"/>
              <a:gd name="connsiteX3" fmla="*/ 2217 w 763077"/>
              <a:gd name="connsiteY3" fmla="*/ 6865429 h 6869163"/>
              <a:gd name="connsiteX4" fmla="*/ 763077 w 763077"/>
              <a:gd name="connsiteY4" fmla="*/ 6847947 h 6869163"/>
              <a:gd name="connsiteX5" fmla="*/ 654868 w 763077"/>
              <a:gd name="connsiteY5" fmla="*/ 7429 h 6869163"/>
              <a:gd name="connsiteX0" fmla="*/ 654868 w 755989"/>
              <a:gd name="connsiteY0" fmla="*/ 7429 h 6872163"/>
              <a:gd name="connsiteX1" fmla="*/ 639341 w 755989"/>
              <a:gd name="connsiteY1" fmla="*/ 7261 h 6872163"/>
              <a:gd name="connsiteX2" fmla="*/ 1217 w 755989"/>
              <a:gd name="connsiteY2" fmla="*/ 0 h 6872163"/>
              <a:gd name="connsiteX3" fmla="*/ 2217 w 755989"/>
              <a:gd name="connsiteY3" fmla="*/ 6865429 h 6872163"/>
              <a:gd name="connsiteX4" fmla="*/ 755989 w 755989"/>
              <a:gd name="connsiteY4" fmla="*/ 6869212 h 6872163"/>
              <a:gd name="connsiteX5" fmla="*/ 654868 w 755989"/>
              <a:gd name="connsiteY5" fmla="*/ 7429 h 6872163"/>
              <a:gd name="connsiteX0" fmla="*/ 1455854 w 1455854"/>
              <a:gd name="connsiteY0" fmla="*/ 14517 h 6872163"/>
              <a:gd name="connsiteX1" fmla="*/ 639341 w 1455854"/>
              <a:gd name="connsiteY1" fmla="*/ 7261 h 6872163"/>
              <a:gd name="connsiteX2" fmla="*/ 1217 w 1455854"/>
              <a:gd name="connsiteY2" fmla="*/ 0 h 6872163"/>
              <a:gd name="connsiteX3" fmla="*/ 2217 w 1455854"/>
              <a:gd name="connsiteY3" fmla="*/ 6865429 h 6872163"/>
              <a:gd name="connsiteX4" fmla="*/ 755989 w 1455854"/>
              <a:gd name="connsiteY4" fmla="*/ 6869212 h 6872163"/>
              <a:gd name="connsiteX5" fmla="*/ 1455854 w 1455854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7429 h 6865075"/>
              <a:gd name="connsiteX1" fmla="*/ 1461592 w 1461592"/>
              <a:gd name="connsiteY1" fmla="*/ 173 h 6865075"/>
              <a:gd name="connsiteX2" fmla="*/ 1217 w 1461592"/>
              <a:gd name="connsiteY2" fmla="*/ 0 h 6865075"/>
              <a:gd name="connsiteX3" fmla="*/ 2217 w 1461592"/>
              <a:gd name="connsiteY3" fmla="*/ 6858341 h 6865075"/>
              <a:gd name="connsiteX4" fmla="*/ 755989 w 1461592"/>
              <a:gd name="connsiteY4" fmla="*/ 6862124 h 6865075"/>
              <a:gd name="connsiteX5" fmla="*/ 1455854 w 1461592"/>
              <a:gd name="connsiteY5" fmla="*/ 7429 h 6865075"/>
              <a:gd name="connsiteX0" fmla="*/ 1455854 w 1461592"/>
              <a:gd name="connsiteY0" fmla="*/ 7429 h 6876301"/>
              <a:gd name="connsiteX1" fmla="*/ 1461592 w 1461592"/>
              <a:gd name="connsiteY1" fmla="*/ 173 h 6876301"/>
              <a:gd name="connsiteX2" fmla="*/ 1217 w 1461592"/>
              <a:gd name="connsiteY2" fmla="*/ 0 h 6876301"/>
              <a:gd name="connsiteX3" fmla="*/ 2217 w 1461592"/>
              <a:gd name="connsiteY3" fmla="*/ 6858341 h 6876301"/>
              <a:gd name="connsiteX4" fmla="*/ 777254 w 1461592"/>
              <a:gd name="connsiteY4" fmla="*/ 6876301 h 6876301"/>
              <a:gd name="connsiteX5" fmla="*/ 1455854 w 1461592"/>
              <a:gd name="connsiteY5" fmla="*/ 7429 h 6876301"/>
              <a:gd name="connsiteX0" fmla="*/ 1455854 w 1461592"/>
              <a:gd name="connsiteY0" fmla="*/ 7429 h 6865076"/>
              <a:gd name="connsiteX1" fmla="*/ 1461592 w 1461592"/>
              <a:gd name="connsiteY1" fmla="*/ 173 h 6865076"/>
              <a:gd name="connsiteX2" fmla="*/ 1217 w 1461592"/>
              <a:gd name="connsiteY2" fmla="*/ 0 h 6865076"/>
              <a:gd name="connsiteX3" fmla="*/ 2217 w 1461592"/>
              <a:gd name="connsiteY3" fmla="*/ 6858341 h 6865076"/>
              <a:gd name="connsiteX4" fmla="*/ 770165 w 1461592"/>
              <a:gd name="connsiteY4" fmla="*/ 6862125 h 6865076"/>
              <a:gd name="connsiteX5" fmla="*/ 1455854 w 1461592"/>
              <a:gd name="connsiteY5" fmla="*/ 7429 h 6865076"/>
              <a:gd name="connsiteX0" fmla="*/ 1470031 w 1470031"/>
              <a:gd name="connsiteY0" fmla="*/ 14517 h 6865076"/>
              <a:gd name="connsiteX1" fmla="*/ 1461592 w 1470031"/>
              <a:gd name="connsiteY1" fmla="*/ 173 h 6865076"/>
              <a:gd name="connsiteX2" fmla="*/ 1217 w 1470031"/>
              <a:gd name="connsiteY2" fmla="*/ 0 h 6865076"/>
              <a:gd name="connsiteX3" fmla="*/ 2217 w 1470031"/>
              <a:gd name="connsiteY3" fmla="*/ 6858341 h 6865076"/>
              <a:gd name="connsiteX4" fmla="*/ 770165 w 1470031"/>
              <a:gd name="connsiteY4" fmla="*/ 6862125 h 6865076"/>
              <a:gd name="connsiteX5" fmla="*/ 1470031 w 1470031"/>
              <a:gd name="connsiteY5" fmla="*/ 14517 h 6865076"/>
              <a:gd name="connsiteX0" fmla="*/ 1468341 w 1468341"/>
              <a:gd name="connsiteY0" fmla="*/ 14344 h 6864903"/>
              <a:gd name="connsiteX1" fmla="*/ 1459902 w 1468341"/>
              <a:gd name="connsiteY1" fmla="*/ 0 h 6864903"/>
              <a:gd name="connsiteX2" fmla="*/ 56234 w 1468341"/>
              <a:gd name="connsiteY2" fmla="*/ 113241 h 6864903"/>
              <a:gd name="connsiteX3" fmla="*/ 527 w 1468341"/>
              <a:gd name="connsiteY3" fmla="*/ 6858168 h 6864903"/>
              <a:gd name="connsiteX4" fmla="*/ 768475 w 1468341"/>
              <a:gd name="connsiteY4" fmla="*/ 6861952 h 6864903"/>
              <a:gd name="connsiteX5" fmla="*/ 1468341 w 1468341"/>
              <a:gd name="connsiteY5" fmla="*/ 14344 h 6864903"/>
              <a:gd name="connsiteX0" fmla="*/ 1482990 w 1482990"/>
              <a:gd name="connsiteY0" fmla="*/ 21605 h 6872164"/>
              <a:gd name="connsiteX1" fmla="*/ 1474551 w 1482990"/>
              <a:gd name="connsiteY1" fmla="*/ 7261 h 6872164"/>
              <a:gd name="connsiteX2" fmla="*/ 0 w 1482990"/>
              <a:gd name="connsiteY2" fmla="*/ 0 h 6872164"/>
              <a:gd name="connsiteX3" fmla="*/ 15176 w 1482990"/>
              <a:gd name="connsiteY3" fmla="*/ 6865429 h 6872164"/>
              <a:gd name="connsiteX4" fmla="*/ 783124 w 1482990"/>
              <a:gd name="connsiteY4" fmla="*/ 6869213 h 6872164"/>
              <a:gd name="connsiteX5" fmla="*/ 1482990 w 1482990"/>
              <a:gd name="connsiteY5" fmla="*/ 21605 h 6872164"/>
              <a:gd name="connsiteX0" fmla="*/ 1490653 w 1490653"/>
              <a:gd name="connsiteY0" fmla="*/ 21605 h 6883987"/>
              <a:gd name="connsiteX1" fmla="*/ 1482214 w 1490653"/>
              <a:gd name="connsiteY1" fmla="*/ 7261 h 6883987"/>
              <a:gd name="connsiteX2" fmla="*/ 7663 w 1490653"/>
              <a:gd name="connsiteY2" fmla="*/ 0 h 6883987"/>
              <a:gd name="connsiteX3" fmla="*/ 1574 w 1490653"/>
              <a:gd name="connsiteY3" fmla="*/ 6879606 h 6883987"/>
              <a:gd name="connsiteX4" fmla="*/ 790787 w 1490653"/>
              <a:gd name="connsiteY4" fmla="*/ 6869213 h 6883987"/>
              <a:gd name="connsiteX5" fmla="*/ 1490653 w 1490653"/>
              <a:gd name="connsiteY5" fmla="*/ 21605 h 6883987"/>
              <a:gd name="connsiteX0" fmla="*/ 1490653 w 1490653"/>
              <a:gd name="connsiteY0" fmla="*/ 21605 h 6886341"/>
              <a:gd name="connsiteX1" fmla="*/ 1482214 w 1490653"/>
              <a:gd name="connsiteY1" fmla="*/ 7261 h 6886341"/>
              <a:gd name="connsiteX2" fmla="*/ 7663 w 1490653"/>
              <a:gd name="connsiteY2" fmla="*/ 0 h 6886341"/>
              <a:gd name="connsiteX3" fmla="*/ 1574 w 1490653"/>
              <a:gd name="connsiteY3" fmla="*/ 6879606 h 6886341"/>
              <a:gd name="connsiteX4" fmla="*/ 790787 w 1490653"/>
              <a:gd name="connsiteY4" fmla="*/ 6883390 h 6886341"/>
              <a:gd name="connsiteX5" fmla="*/ 1490653 w 1490653"/>
              <a:gd name="connsiteY5" fmla="*/ 21605 h 6886341"/>
              <a:gd name="connsiteX0" fmla="*/ 1490653 w 1490653"/>
              <a:gd name="connsiteY0" fmla="*/ 1477 h 6894566"/>
              <a:gd name="connsiteX1" fmla="*/ 1482214 w 1490653"/>
              <a:gd name="connsiteY1" fmla="*/ 15486 h 6894566"/>
              <a:gd name="connsiteX2" fmla="*/ 7663 w 1490653"/>
              <a:gd name="connsiteY2" fmla="*/ 8225 h 6894566"/>
              <a:gd name="connsiteX3" fmla="*/ 1574 w 1490653"/>
              <a:gd name="connsiteY3" fmla="*/ 6887831 h 6894566"/>
              <a:gd name="connsiteX4" fmla="*/ 790787 w 1490653"/>
              <a:gd name="connsiteY4" fmla="*/ 6891615 h 6894566"/>
              <a:gd name="connsiteX5" fmla="*/ 1490653 w 1490653"/>
              <a:gd name="connsiteY5" fmla="*/ 1477 h 6894566"/>
              <a:gd name="connsiteX0" fmla="*/ 1589890 w 1589890"/>
              <a:gd name="connsiteY0" fmla="*/ 35782 h 6886341"/>
              <a:gd name="connsiteX1" fmla="*/ 1482214 w 1589890"/>
              <a:gd name="connsiteY1" fmla="*/ 7261 h 6886341"/>
              <a:gd name="connsiteX2" fmla="*/ 7663 w 1589890"/>
              <a:gd name="connsiteY2" fmla="*/ 0 h 6886341"/>
              <a:gd name="connsiteX3" fmla="*/ 1574 w 1589890"/>
              <a:gd name="connsiteY3" fmla="*/ 6879606 h 6886341"/>
              <a:gd name="connsiteX4" fmla="*/ 790787 w 1589890"/>
              <a:gd name="connsiteY4" fmla="*/ 6883390 h 6886341"/>
              <a:gd name="connsiteX5" fmla="*/ 1589890 w 1589890"/>
              <a:gd name="connsiteY5" fmla="*/ 35782 h 6886341"/>
              <a:gd name="connsiteX0" fmla="*/ 1504829 w 1504829"/>
              <a:gd name="connsiteY0" fmla="*/ 578 h 6964551"/>
              <a:gd name="connsiteX1" fmla="*/ 1482214 w 1504829"/>
              <a:gd name="connsiteY1" fmla="*/ 85471 h 6964551"/>
              <a:gd name="connsiteX2" fmla="*/ 7663 w 1504829"/>
              <a:gd name="connsiteY2" fmla="*/ 78210 h 6964551"/>
              <a:gd name="connsiteX3" fmla="*/ 1574 w 1504829"/>
              <a:gd name="connsiteY3" fmla="*/ 6957816 h 6964551"/>
              <a:gd name="connsiteX4" fmla="*/ 790787 w 1504829"/>
              <a:gd name="connsiteY4" fmla="*/ 6961600 h 6964551"/>
              <a:gd name="connsiteX5" fmla="*/ 1504829 w 1504829"/>
              <a:gd name="connsiteY5" fmla="*/ 578 h 6964551"/>
              <a:gd name="connsiteX0" fmla="*/ 1504829 w 1504829"/>
              <a:gd name="connsiteY0" fmla="*/ 21433 h 6985406"/>
              <a:gd name="connsiteX1" fmla="*/ 1453860 w 1504829"/>
              <a:gd name="connsiteY1" fmla="*/ 0 h 6985406"/>
              <a:gd name="connsiteX2" fmla="*/ 7663 w 1504829"/>
              <a:gd name="connsiteY2" fmla="*/ 99065 h 6985406"/>
              <a:gd name="connsiteX3" fmla="*/ 1574 w 1504829"/>
              <a:gd name="connsiteY3" fmla="*/ 6978671 h 6985406"/>
              <a:gd name="connsiteX4" fmla="*/ 790787 w 1504829"/>
              <a:gd name="connsiteY4" fmla="*/ 6982455 h 6985406"/>
              <a:gd name="connsiteX5" fmla="*/ 1504829 w 1504829"/>
              <a:gd name="connsiteY5" fmla="*/ 21433 h 6985406"/>
              <a:gd name="connsiteX0" fmla="*/ 1497741 w 1497741"/>
              <a:gd name="connsiteY0" fmla="*/ 99405 h 6985406"/>
              <a:gd name="connsiteX1" fmla="*/ 1453860 w 1497741"/>
              <a:gd name="connsiteY1" fmla="*/ 0 h 6985406"/>
              <a:gd name="connsiteX2" fmla="*/ 7663 w 1497741"/>
              <a:gd name="connsiteY2" fmla="*/ 99065 h 6985406"/>
              <a:gd name="connsiteX3" fmla="*/ 1574 w 1497741"/>
              <a:gd name="connsiteY3" fmla="*/ 6978671 h 6985406"/>
              <a:gd name="connsiteX4" fmla="*/ 790787 w 1497741"/>
              <a:gd name="connsiteY4" fmla="*/ 6982455 h 6985406"/>
              <a:gd name="connsiteX5" fmla="*/ 1497741 w 1497741"/>
              <a:gd name="connsiteY5" fmla="*/ 99405 h 6985406"/>
              <a:gd name="connsiteX0" fmla="*/ 1497741 w 1497741"/>
              <a:gd name="connsiteY0" fmla="*/ 14344 h 6900345"/>
              <a:gd name="connsiteX1" fmla="*/ 1475125 w 1497741"/>
              <a:gd name="connsiteY1" fmla="*/ 0 h 6900345"/>
              <a:gd name="connsiteX2" fmla="*/ 7663 w 1497741"/>
              <a:gd name="connsiteY2" fmla="*/ 14004 h 6900345"/>
              <a:gd name="connsiteX3" fmla="*/ 1574 w 1497741"/>
              <a:gd name="connsiteY3" fmla="*/ 6893610 h 6900345"/>
              <a:gd name="connsiteX4" fmla="*/ 790787 w 1497741"/>
              <a:gd name="connsiteY4" fmla="*/ 6897394 h 6900345"/>
              <a:gd name="connsiteX5" fmla="*/ 1497741 w 1497741"/>
              <a:gd name="connsiteY5" fmla="*/ 14344 h 6900345"/>
              <a:gd name="connsiteX0" fmla="*/ 1497391 w 1497391"/>
              <a:gd name="connsiteY0" fmla="*/ 14344 h 6900345"/>
              <a:gd name="connsiteX1" fmla="*/ 1474775 w 1497391"/>
              <a:gd name="connsiteY1" fmla="*/ 0 h 6900345"/>
              <a:gd name="connsiteX2" fmla="*/ 14402 w 1497391"/>
              <a:gd name="connsiteY2" fmla="*/ 21092 h 6900345"/>
              <a:gd name="connsiteX3" fmla="*/ 1224 w 1497391"/>
              <a:gd name="connsiteY3" fmla="*/ 6893610 h 6900345"/>
              <a:gd name="connsiteX4" fmla="*/ 790437 w 1497391"/>
              <a:gd name="connsiteY4" fmla="*/ 6897394 h 6900345"/>
              <a:gd name="connsiteX5" fmla="*/ 1497391 w 1497391"/>
              <a:gd name="connsiteY5" fmla="*/ 14344 h 6900345"/>
              <a:gd name="connsiteX0" fmla="*/ 1497391 w 1497391"/>
              <a:gd name="connsiteY0" fmla="*/ 2162 h 6888163"/>
              <a:gd name="connsiteX1" fmla="*/ 1453509 w 1497391"/>
              <a:gd name="connsiteY1" fmla="*/ 1995 h 6888163"/>
              <a:gd name="connsiteX2" fmla="*/ 14402 w 1497391"/>
              <a:gd name="connsiteY2" fmla="*/ 8910 h 6888163"/>
              <a:gd name="connsiteX3" fmla="*/ 1224 w 1497391"/>
              <a:gd name="connsiteY3" fmla="*/ 6881428 h 6888163"/>
              <a:gd name="connsiteX4" fmla="*/ 790437 w 1497391"/>
              <a:gd name="connsiteY4" fmla="*/ 6885212 h 6888163"/>
              <a:gd name="connsiteX5" fmla="*/ 1497391 w 1497391"/>
              <a:gd name="connsiteY5" fmla="*/ 2162 h 6888163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790437 w 1453524"/>
              <a:gd name="connsiteY0" fmla="*/ 6883217 h 6886168"/>
              <a:gd name="connsiteX1" fmla="*/ 1453509 w 1453524"/>
              <a:gd name="connsiteY1" fmla="*/ 0 h 6886168"/>
              <a:gd name="connsiteX2" fmla="*/ 14402 w 1453524"/>
              <a:gd name="connsiteY2" fmla="*/ 6915 h 6886168"/>
              <a:gd name="connsiteX3" fmla="*/ 1224 w 1453524"/>
              <a:gd name="connsiteY3" fmla="*/ 6879433 h 6886168"/>
              <a:gd name="connsiteX4" fmla="*/ 790437 w 1453524"/>
              <a:gd name="connsiteY4" fmla="*/ 6883217 h 6886168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78668"/>
              <a:gd name="connsiteX1" fmla="*/ 1480805 w 1480820"/>
              <a:gd name="connsiteY1" fmla="*/ 0 h 6878668"/>
              <a:gd name="connsiteX2" fmla="*/ 14402 w 1480820"/>
              <a:gd name="connsiteY2" fmla="*/ 2366 h 6878668"/>
              <a:gd name="connsiteX3" fmla="*/ 1224 w 1480820"/>
              <a:gd name="connsiteY3" fmla="*/ 6874884 h 6878668"/>
              <a:gd name="connsiteX4" fmla="*/ 790437 w 1480820"/>
              <a:gd name="connsiteY4" fmla="*/ 6878668 h 687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820" h="6878668">
                <a:moveTo>
                  <a:pt x="790437" y="6878668"/>
                </a:moveTo>
                <a:lnTo>
                  <a:pt x="1480805" y="0"/>
                </a:lnTo>
                <a:cubicBezTo>
                  <a:pt x="1486250" y="2658"/>
                  <a:pt x="28635" y="7324"/>
                  <a:pt x="14402" y="2366"/>
                </a:cubicBezTo>
                <a:cubicBezTo>
                  <a:pt x="21659" y="2295623"/>
                  <a:pt x="-6033" y="4581627"/>
                  <a:pt x="1224" y="6874884"/>
                </a:cubicBezTo>
                <a:cubicBezTo>
                  <a:pt x="10206" y="6872186"/>
                  <a:pt x="780766" y="6873563"/>
                  <a:pt x="790437" y="68786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521975"/>
            <a:ext cx="9575800" cy="356983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8B6FF45-3B62-EF46-BACB-44EAD912E23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2964462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9">
            <a:extLst>
              <a:ext uri="{FF2B5EF4-FFF2-40B4-BE49-F238E27FC236}">
                <a16:creationId xmlns:a16="http://schemas.microsoft.com/office/drawing/2014/main" id="{F5EE17BF-BF36-8B46-A564-B62642C2AA1C}"/>
              </a:ext>
            </a:extLst>
          </p:cNvPr>
          <p:cNvSpPr/>
          <p:nvPr userDrawn="1"/>
        </p:nvSpPr>
        <p:spPr>
          <a:xfrm>
            <a:off x="7903091" y="2190232"/>
            <a:ext cx="3329480" cy="304800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" name="Freeform 41">
            <a:extLst>
              <a:ext uri="{FF2B5EF4-FFF2-40B4-BE49-F238E27FC236}">
                <a16:creationId xmlns:a16="http://schemas.microsoft.com/office/drawing/2014/main" id="{6DF768A5-7D5E-6243-95E8-225FEBB2F27D}"/>
              </a:ext>
            </a:extLst>
          </p:cNvPr>
          <p:cNvSpPr/>
          <p:nvPr userDrawn="1"/>
        </p:nvSpPr>
        <p:spPr>
          <a:xfrm flipV="1">
            <a:off x="7903091" y="4847071"/>
            <a:ext cx="3329480" cy="304800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Freeform 44">
            <a:extLst>
              <a:ext uri="{FF2B5EF4-FFF2-40B4-BE49-F238E27FC236}">
                <a16:creationId xmlns:a16="http://schemas.microsoft.com/office/drawing/2014/main" id="{4ACAAB64-71F1-0743-A2D7-F669BA520DE8}"/>
              </a:ext>
            </a:extLst>
          </p:cNvPr>
          <p:cNvSpPr/>
          <p:nvPr userDrawn="1"/>
        </p:nvSpPr>
        <p:spPr>
          <a:xfrm flipH="1">
            <a:off x="1535493" y="2190232"/>
            <a:ext cx="3174120" cy="304800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en-US" sz="3200"/>
          </a:p>
        </p:txBody>
      </p:sp>
      <p:sp>
        <p:nvSpPr>
          <p:cNvPr id="5" name="Freeform 45">
            <a:extLst>
              <a:ext uri="{FF2B5EF4-FFF2-40B4-BE49-F238E27FC236}">
                <a16:creationId xmlns:a16="http://schemas.microsoft.com/office/drawing/2014/main" id="{9029CF9E-783D-8D45-A8BD-9C70CCACB99F}"/>
              </a:ext>
            </a:extLst>
          </p:cNvPr>
          <p:cNvSpPr/>
          <p:nvPr userDrawn="1"/>
        </p:nvSpPr>
        <p:spPr>
          <a:xfrm flipH="1" flipV="1">
            <a:off x="1535493" y="4847071"/>
            <a:ext cx="3174120" cy="304800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ln w="6350" cmpd="sng">
            <a:solidFill>
              <a:schemeClr val="tx1">
                <a:alpha val="50000"/>
              </a:schemeClr>
            </a:solidFill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endParaRPr lang="en-US" sz="32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7B2A2C0-1FEA-FE47-8446-6B20D281CB57}"/>
              </a:ext>
            </a:extLst>
          </p:cNvPr>
          <p:cNvSpPr/>
          <p:nvPr userDrawn="1"/>
        </p:nvSpPr>
        <p:spPr>
          <a:xfrm>
            <a:off x="4731757" y="2107528"/>
            <a:ext cx="3185729" cy="3185729"/>
          </a:xfrm>
          <a:prstGeom prst="ellipse">
            <a:avLst/>
          </a:prstGeom>
          <a:noFill/>
          <a:ln w="19050" cmpd="sng">
            <a:solidFill>
              <a:schemeClr val="accent1"/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A939FBEB-1FFA-B746-AF8E-8DFA9B1EADFF}"/>
              </a:ext>
            </a:extLst>
          </p:cNvPr>
          <p:cNvSpPr/>
          <p:nvPr userDrawn="1"/>
        </p:nvSpPr>
        <p:spPr>
          <a:xfrm>
            <a:off x="4523577" y="1899348"/>
            <a:ext cx="1529652" cy="1529652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300212" tIns="300212" rIns="300212" bIns="300212" numCol="1" spcCol="127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67"/>
              </a:spcBef>
            </a:pPr>
            <a:r>
              <a:rPr lang="en-US" sz="1600" b="1" err="1"/>
              <a:t>Kategorie</a:t>
            </a:r>
            <a:r>
              <a:rPr lang="en-US" sz="1600" b="1"/>
              <a:t> 1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D1AEE9B-61E5-7E41-B4BD-27ABE5EFBBC6}"/>
              </a:ext>
            </a:extLst>
          </p:cNvPr>
          <p:cNvSpPr/>
          <p:nvPr userDrawn="1"/>
        </p:nvSpPr>
        <p:spPr>
          <a:xfrm>
            <a:off x="6596014" y="1899348"/>
            <a:ext cx="1529652" cy="1529652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300212" tIns="300212" rIns="300212" bIns="300212" numCol="1" spcCol="127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67"/>
              </a:spcBef>
            </a:pPr>
            <a:r>
              <a:rPr lang="en-US" sz="1600" b="1" err="1"/>
              <a:t>Kategorie</a:t>
            </a:r>
            <a:r>
              <a:rPr lang="en-US" sz="1600" b="1"/>
              <a:t> 2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2A3F42EE-A796-CB44-8025-1D67CA3D6534}"/>
              </a:ext>
            </a:extLst>
          </p:cNvPr>
          <p:cNvSpPr/>
          <p:nvPr userDrawn="1"/>
        </p:nvSpPr>
        <p:spPr>
          <a:xfrm>
            <a:off x="4523577" y="3971785"/>
            <a:ext cx="1529652" cy="1529652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300212" tIns="300212" rIns="300212" bIns="300212" numCol="1" spcCol="127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67"/>
              </a:spcBef>
            </a:pPr>
            <a:r>
              <a:rPr lang="en-US" sz="1600" b="1" err="1"/>
              <a:t>Kategorie</a:t>
            </a:r>
            <a:r>
              <a:rPr lang="en-US" sz="1600" b="1"/>
              <a:t> 3</a:t>
            </a: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DACC53BB-FF95-5B40-9057-40B21AF6FC65}"/>
              </a:ext>
            </a:extLst>
          </p:cNvPr>
          <p:cNvSpPr/>
          <p:nvPr userDrawn="1"/>
        </p:nvSpPr>
        <p:spPr>
          <a:xfrm>
            <a:off x="6596014" y="3971785"/>
            <a:ext cx="1529652" cy="1529652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none" lIns="300212" tIns="300212" rIns="300212" bIns="300212" numCol="1" spcCol="127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67"/>
              </a:spcBef>
            </a:pPr>
            <a:r>
              <a:rPr lang="en-US" sz="1600" b="1" err="1"/>
              <a:t>Kategorie</a:t>
            </a:r>
            <a:r>
              <a:rPr lang="en-US" sz="1600" b="1"/>
              <a:t> 4</a:t>
            </a: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720AB63B-5396-9049-95E3-5DEFE3BD1368}"/>
              </a:ext>
            </a:extLst>
          </p:cNvPr>
          <p:cNvSpPr txBox="1"/>
          <p:nvPr userDrawn="1"/>
        </p:nvSpPr>
        <p:spPr>
          <a:xfrm>
            <a:off x="8570264" y="1808003"/>
            <a:ext cx="2518291" cy="1396793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67"/>
              </a:spcBef>
            </a:pPr>
            <a:r>
              <a:rPr lang="en-US" sz="1800" b="1" err="1"/>
              <a:t>Kategorie</a:t>
            </a:r>
            <a:r>
              <a:rPr lang="en-US" sz="1800" b="1"/>
              <a:t> 2</a:t>
            </a:r>
          </a:p>
          <a:p>
            <a:pPr>
              <a:lnSpc>
                <a:spcPct val="90000"/>
              </a:lnSpc>
              <a:spcBef>
                <a:spcPts val="1067"/>
              </a:spcBef>
            </a:pPr>
            <a:r>
              <a:rPr lang="en-US" sz="1600"/>
              <a:t>Lorem ipsum dolor sit amet, consectetur adipiscing elit. </a:t>
            </a:r>
            <a:r>
              <a:rPr lang="en-US" sz="1600" err="1"/>
              <a:t>Mauris</a:t>
            </a:r>
            <a:r>
              <a:rPr lang="en-US" sz="1600"/>
              <a:t> </a:t>
            </a:r>
            <a:r>
              <a:rPr lang="en-US" sz="1600" err="1"/>
              <a:t>quis</a:t>
            </a:r>
            <a:r>
              <a:rPr lang="en-US" sz="1600"/>
              <a:t> dui nisi. </a:t>
            </a:r>
          </a:p>
        </p:txBody>
      </p:sp>
      <p:sp>
        <p:nvSpPr>
          <p:cNvPr id="12" name="TextBox 42">
            <a:extLst>
              <a:ext uri="{FF2B5EF4-FFF2-40B4-BE49-F238E27FC236}">
                <a16:creationId xmlns:a16="http://schemas.microsoft.com/office/drawing/2014/main" id="{2454B8E5-D9BC-4B4F-B20B-85823CC53B6D}"/>
              </a:ext>
            </a:extLst>
          </p:cNvPr>
          <p:cNvSpPr txBox="1"/>
          <p:nvPr userDrawn="1"/>
        </p:nvSpPr>
        <p:spPr>
          <a:xfrm>
            <a:off x="8570264" y="4769641"/>
            <a:ext cx="2518291" cy="1396793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algn="l">
              <a:lnSpc>
                <a:spcPct val="90000"/>
              </a:lnSpc>
              <a:spcBef>
                <a:spcPts val="1067"/>
              </a:spcBef>
            </a:pPr>
            <a:r>
              <a:rPr lang="en-US" sz="2000" b="1" err="1"/>
              <a:t>Kategorie</a:t>
            </a:r>
            <a:r>
              <a:rPr lang="en-US" sz="2000" b="1"/>
              <a:t> 4</a:t>
            </a:r>
          </a:p>
          <a:p>
            <a:pPr>
              <a:lnSpc>
                <a:spcPct val="90000"/>
              </a:lnSpc>
              <a:spcBef>
                <a:spcPts val="1067"/>
              </a:spcBef>
            </a:pPr>
            <a:r>
              <a:rPr lang="en-US" sz="1600"/>
              <a:t>Lorem ipsum dolor sit amet, consectetur adipiscing elit. </a:t>
            </a:r>
            <a:r>
              <a:rPr lang="en-US" sz="1600" err="1"/>
              <a:t>Mauris</a:t>
            </a:r>
            <a:r>
              <a:rPr lang="en-US" sz="1600"/>
              <a:t> </a:t>
            </a:r>
            <a:r>
              <a:rPr lang="en-US" sz="1600" err="1"/>
              <a:t>quis</a:t>
            </a:r>
            <a:r>
              <a:rPr lang="en-US" sz="1600"/>
              <a:t> dui nisi. 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C1813BBF-F1C0-A64E-9B74-4316B33D42A8}"/>
              </a:ext>
            </a:extLst>
          </p:cNvPr>
          <p:cNvSpPr txBox="1"/>
          <p:nvPr userDrawn="1"/>
        </p:nvSpPr>
        <p:spPr>
          <a:xfrm>
            <a:off x="1813137" y="1808003"/>
            <a:ext cx="2272675" cy="1396793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en-US" sz="2000" b="1" err="1"/>
              <a:t>Kategorie</a:t>
            </a:r>
            <a:r>
              <a:rPr lang="en-US" sz="2000" b="1"/>
              <a:t> 1</a:t>
            </a:r>
          </a:p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en-US" sz="1600"/>
              <a:t>Lorem ipsum dolor sit amet, consectetur adipiscing elit. </a:t>
            </a:r>
            <a:r>
              <a:rPr lang="en-US" sz="1600" err="1"/>
              <a:t>Mauris</a:t>
            </a:r>
            <a:r>
              <a:rPr lang="en-US" sz="1600"/>
              <a:t> </a:t>
            </a:r>
            <a:r>
              <a:rPr lang="en-US" sz="1600" err="1"/>
              <a:t>quis</a:t>
            </a:r>
            <a:r>
              <a:rPr lang="en-US" sz="1600"/>
              <a:t> dui nisi. </a:t>
            </a:r>
          </a:p>
        </p:txBody>
      </p:sp>
      <p:sp>
        <p:nvSpPr>
          <p:cNvPr id="14" name="TextBox 46">
            <a:extLst>
              <a:ext uri="{FF2B5EF4-FFF2-40B4-BE49-F238E27FC236}">
                <a16:creationId xmlns:a16="http://schemas.microsoft.com/office/drawing/2014/main" id="{DFF66351-4C5D-0A42-9059-6CBBC973443C}"/>
              </a:ext>
            </a:extLst>
          </p:cNvPr>
          <p:cNvSpPr txBox="1"/>
          <p:nvPr userDrawn="1"/>
        </p:nvSpPr>
        <p:spPr>
          <a:xfrm>
            <a:off x="1813137" y="4769641"/>
            <a:ext cx="2272675" cy="1396793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en-US" sz="2000" b="1" err="1"/>
              <a:t>Kategorie</a:t>
            </a:r>
            <a:r>
              <a:rPr lang="en-US" sz="2000" b="1"/>
              <a:t> 3</a:t>
            </a:r>
          </a:p>
          <a:p>
            <a:pPr algn="r">
              <a:lnSpc>
                <a:spcPct val="90000"/>
              </a:lnSpc>
              <a:spcBef>
                <a:spcPts val="1067"/>
              </a:spcBef>
            </a:pPr>
            <a:r>
              <a:rPr lang="en-US" sz="1600"/>
              <a:t>Lorem ipsum dolor sit amet, consectetur adipiscing elit. </a:t>
            </a:r>
            <a:r>
              <a:rPr lang="en-US" sz="1600" err="1"/>
              <a:t>Mauris</a:t>
            </a:r>
            <a:r>
              <a:rPr lang="en-US" sz="1600"/>
              <a:t> </a:t>
            </a:r>
            <a:r>
              <a:rPr lang="en-US" sz="1600" err="1"/>
              <a:t>quis</a:t>
            </a:r>
            <a:r>
              <a:rPr lang="en-US" sz="1600"/>
              <a:t> dui nisi. </a:t>
            </a:r>
          </a:p>
        </p:txBody>
      </p:sp>
      <p:cxnSp>
        <p:nvCxnSpPr>
          <p:cNvPr id="15" name="Straight Connector 49">
            <a:extLst>
              <a:ext uri="{FF2B5EF4-FFF2-40B4-BE49-F238E27FC236}">
                <a16:creationId xmlns:a16="http://schemas.microsoft.com/office/drawing/2014/main" id="{5BECA925-2AB0-0C47-A466-28949C8FCA8A}"/>
              </a:ext>
            </a:extLst>
          </p:cNvPr>
          <p:cNvCxnSpPr/>
          <p:nvPr userDrawn="1"/>
        </p:nvCxnSpPr>
        <p:spPr>
          <a:xfrm>
            <a:off x="6328007" y="2125591"/>
            <a:ext cx="0" cy="3149600"/>
          </a:xfrm>
          <a:prstGeom prst="line">
            <a:avLst/>
          </a:prstGeom>
          <a:ln w="3175" cmpd="sng">
            <a:solidFill>
              <a:schemeClr val="tx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51">
            <a:extLst>
              <a:ext uri="{FF2B5EF4-FFF2-40B4-BE49-F238E27FC236}">
                <a16:creationId xmlns:a16="http://schemas.microsoft.com/office/drawing/2014/main" id="{3F982A38-0BBB-5B41-82CC-85BE4C4380C4}"/>
              </a:ext>
            </a:extLst>
          </p:cNvPr>
          <p:cNvCxnSpPr/>
          <p:nvPr userDrawn="1"/>
        </p:nvCxnSpPr>
        <p:spPr>
          <a:xfrm rot="5400000">
            <a:off x="6324620" y="2125591"/>
            <a:ext cx="0" cy="3149600"/>
          </a:xfrm>
          <a:prstGeom prst="line">
            <a:avLst/>
          </a:prstGeom>
          <a:ln w="3175" cmpd="sng">
            <a:solidFill>
              <a:schemeClr val="tx1">
                <a:alpha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53">
            <a:extLst>
              <a:ext uri="{FF2B5EF4-FFF2-40B4-BE49-F238E27FC236}">
                <a16:creationId xmlns:a16="http://schemas.microsoft.com/office/drawing/2014/main" id="{A7596558-7062-454D-A879-3BED391E3D73}"/>
              </a:ext>
            </a:extLst>
          </p:cNvPr>
          <p:cNvSpPr txBox="1"/>
          <p:nvPr userDrawn="1"/>
        </p:nvSpPr>
        <p:spPr>
          <a:xfrm>
            <a:off x="3733137" y="3506630"/>
            <a:ext cx="823046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r"/>
            <a:r>
              <a:rPr lang="en-US" sz="1600"/>
              <a:t>Products</a:t>
            </a:r>
          </a:p>
        </p:txBody>
      </p:sp>
      <p:sp>
        <p:nvSpPr>
          <p:cNvPr id="18" name="TextBox 54">
            <a:extLst>
              <a:ext uri="{FF2B5EF4-FFF2-40B4-BE49-F238E27FC236}">
                <a16:creationId xmlns:a16="http://schemas.microsoft.com/office/drawing/2014/main" id="{95AAA1C6-E336-4645-B907-B50793BE62D4}"/>
              </a:ext>
            </a:extLst>
          </p:cNvPr>
          <p:cNvSpPr txBox="1"/>
          <p:nvPr userDrawn="1"/>
        </p:nvSpPr>
        <p:spPr>
          <a:xfrm>
            <a:off x="5959991" y="1684538"/>
            <a:ext cx="738087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US" sz="1600"/>
              <a:t>Markets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3C2C2FD-5BBE-E04C-B1B1-4EB7240F2A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818583"/>
            <a:ext cx="4268711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Infografik</a:t>
            </a:r>
            <a:br>
              <a:rPr lang="en-US"/>
            </a:br>
            <a:endParaRPr lang="en-US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B30A3B2-122D-63D7-916C-418BDF09975E}"/>
              </a:ext>
            </a:extLst>
          </p:cNvPr>
          <p:cNvGrpSpPr/>
          <p:nvPr userDrawn="1"/>
        </p:nvGrpSpPr>
        <p:grpSpPr>
          <a:xfrm>
            <a:off x="6735878" y="4543"/>
            <a:ext cx="5545770" cy="558039"/>
            <a:chOff x="3868343" y="5966046"/>
            <a:chExt cx="5545770" cy="558039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7F7C9AC-4007-57FA-07AA-D48F580749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6661"/>
            <a:stretch/>
          </p:blipFill>
          <p:spPr>
            <a:xfrm>
              <a:off x="3868343" y="5966046"/>
              <a:ext cx="3158961" cy="538746"/>
            </a:xfrm>
            <a:prstGeom prst="rect">
              <a:avLst/>
            </a:prstGeom>
          </p:spPr>
        </p:pic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6EB754F9-2936-B4C6-E023-1D9A756B65EB}"/>
                </a:ext>
              </a:extLst>
            </p:cNvPr>
            <p:cNvSpPr/>
            <p:nvPr userDrawn="1"/>
          </p:nvSpPr>
          <p:spPr>
            <a:xfrm>
              <a:off x="5948155" y="6121816"/>
              <a:ext cx="1000586" cy="28535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4172447036">
                    <a:custGeom>
                      <a:avLst/>
                      <a:gdLst>
                        <a:gd name="connsiteX0" fmla="*/ 0 w 2029607"/>
                        <a:gd name="connsiteY0" fmla="*/ 353943 h 707886"/>
                        <a:gd name="connsiteX1" fmla="*/ 1014804 w 2029607"/>
                        <a:gd name="connsiteY1" fmla="*/ 0 h 707886"/>
                        <a:gd name="connsiteX2" fmla="*/ 2029608 w 2029607"/>
                        <a:gd name="connsiteY2" fmla="*/ 353943 h 707886"/>
                        <a:gd name="connsiteX3" fmla="*/ 1014804 w 2029607"/>
                        <a:gd name="connsiteY3" fmla="*/ 707886 h 707886"/>
                        <a:gd name="connsiteX4" fmla="*/ 0 w 2029607"/>
                        <a:gd name="connsiteY4" fmla="*/ 353943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29607" h="707886" extrusionOk="0">
                          <a:moveTo>
                            <a:pt x="0" y="353943"/>
                          </a:moveTo>
                          <a:cubicBezTo>
                            <a:pt x="-53523" y="54337"/>
                            <a:pt x="419769" y="37008"/>
                            <a:pt x="1014804" y="0"/>
                          </a:cubicBezTo>
                          <a:cubicBezTo>
                            <a:pt x="1580033" y="2870"/>
                            <a:pt x="2011705" y="124488"/>
                            <a:pt x="2029608" y="353943"/>
                          </a:cubicBezTo>
                          <a:cubicBezTo>
                            <a:pt x="1994724" y="542090"/>
                            <a:pt x="1582639" y="648821"/>
                            <a:pt x="1014804" y="707886"/>
                          </a:cubicBezTo>
                          <a:cubicBezTo>
                            <a:pt x="438498" y="686046"/>
                            <a:pt x="22969" y="517973"/>
                            <a:pt x="0" y="3539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DA9815E-9F23-1213-6FFB-F421B3322AA1}"/>
                </a:ext>
              </a:extLst>
            </p:cNvPr>
            <p:cNvSpPr txBox="1"/>
            <p:nvPr userDrawn="1"/>
          </p:nvSpPr>
          <p:spPr>
            <a:xfrm>
              <a:off x="7027305" y="5970087"/>
              <a:ext cx="23868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>
                  <a:solidFill>
                    <a:srgbClr val="FF0000"/>
                  </a:solidFill>
                </a:rPr>
                <a:t>Animierte Infografik!</a:t>
              </a:r>
            </a:p>
            <a:p>
              <a:r>
                <a:rPr lang="de-DE" sz="1000" b="0">
                  <a:solidFill>
                    <a:srgbClr val="FF0000"/>
                  </a:solidFill>
                </a:rPr>
                <a:t>Animation kann über den „Animationsbereich“ gelöscht werden.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894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7" grpId="0"/>
      <p:bldP spid="18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4">
            <a:extLst>
              <a:ext uri="{FF2B5EF4-FFF2-40B4-BE49-F238E27FC236}">
                <a16:creationId xmlns:a16="http://schemas.microsoft.com/office/drawing/2014/main" id="{0F13700E-F272-174E-9B1E-795004AFC2C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619127" y="3566932"/>
            <a:ext cx="2963333" cy="2963333"/>
            <a:chOff x="1736" y="476"/>
            <a:chExt cx="2288" cy="2288"/>
          </a:xfrm>
          <a:solidFill>
            <a:schemeClr val="bg1"/>
          </a:solidFill>
        </p:grpSpPr>
        <p:sp>
          <p:nvSpPr>
            <p:cNvPr id="79" name="Oval 5">
              <a:extLst>
                <a:ext uri="{FF2B5EF4-FFF2-40B4-BE49-F238E27FC236}">
                  <a16:creationId xmlns:a16="http://schemas.microsoft.com/office/drawing/2014/main" id="{9A6A3436-3C18-6C4A-B999-5EB258051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6" y="476"/>
              <a:ext cx="2288" cy="228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09CD0DB7-F73C-164F-A021-5A437A1DF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" y="2579"/>
              <a:ext cx="7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7ACB91DB-E209-9748-B0CF-223988604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5" y="796"/>
              <a:ext cx="64" cy="35"/>
            </a:xfrm>
            <a:custGeom>
              <a:avLst/>
              <a:gdLst>
                <a:gd name="T0" fmla="*/ 1 w 9"/>
                <a:gd name="T1" fmla="*/ 1 h 5"/>
                <a:gd name="T2" fmla="*/ 2 w 9"/>
                <a:gd name="T3" fmla="*/ 4 h 5"/>
                <a:gd name="T4" fmla="*/ 5 w 9"/>
                <a:gd name="T5" fmla="*/ 4 h 5"/>
                <a:gd name="T6" fmla="*/ 7 w 9"/>
                <a:gd name="T7" fmla="*/ 4 h 5"/>
                <a:gd name="T8" fmla="*/ 9 w 9"/>
                <a:gd name="T9" fmla="*/ 5 h 5"/>
                <a:gd name="T10" fmla="*/ 5 w 9"/>
                <a:gd name="T11" fmla="*/ 1 h 5"/>
                <a:gd name="T12" fmla="*/ 2 w 9"/>
                <a:gd name="T13" fmla="*/ 0 h 5"/>
                <a:gd name="T14" fmla="*/ 1 w 9"/>
                <a:gd name="T1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5">
                  <a:moveTo>
                    <a:pt x="1" y="1"/>
                  </a:moveTo>
                  <a:cubicBezTo>
                    <a:pt x="2" y="2"/>
                    <a:pt x="2" y="2"/>
                    <a:pt x="2" y="4"/>
                  </a:cubicBezTo>
                  <a:cubicBezTo>
                    <a:pt x="3" y="5"/>
                    <a:pt x="4" y="4"/>
                    <a:pt x="5" y="4"/>
                  </a:cubicBezTo>
                  <a:cubicBezTo>
                    <a:pt x="5" y="3"/>
                    <a:pt x="5" y="3"/>
                    <a:pt x="7" y="4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7" y="4"/>
                    <a:pt x="6" y="2"/>
                    <a:pt x="5" y="1"/>
                  </a:cubicBezTo>
                  <a:cubicBezTo>
                    <a:pt x="4" y="1"/>
                    <a:pt x="3" y="1"/>
                    <a:pt x="2" y="0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id="{55FB0AB4-9535-E340-B4FB-826D3EFE5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" y="846"/>
              <a:ext cx="36" cy="42"/>
            </a:xfrm>
            <a:custGeom>
              <a:avLst/>
              <a:gdLst>
                <a:gd name="T0" fmla="*/ 5 w 5"/>
                <a:gd name="T1" fmla="*/ 5 h 6"/>
                <a:gd name="T2" fmla="*/ 0 w 5"/>
                <a:gd name="T3" fmla="*/ 3 h 6"/>
                <a:gd name="T4" fmla="*/ 5 w 5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4"/>
                    <a:pt x="1" y="0"/>
                    <a:pt x="0" y="3"/>
                  </a:cubicBezTo>
                  <a:cubicBezTo>
                    <a:pt x="0" y="4"/>
                    <a:pt x="4" y="6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id="{5B777BD4-F649-6E47-901E-2002D1B0D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" y="1393"/>
              <a:ext cx="42" cy="85"/>
            </a:xfrm>
            <a:custGeom>
              <a:avLst/>
              <a:gdLst>
                <a:gd name="T0" fmla="*/ 2 w 6"/>
                <a:gd name="T1" fmla="*/ 9 h 12"/>
                <a:gd name="T2" fmla="*/ 5 w 6"/>
                <a:gd name="T3" fmla="*/ 11 h 12"/>
                <a:gd name="T4" fmla="*/ 3 w 6"/>
                <a:gd name="T5" fmla="*/ 6 h 12"/>
                <a:gd name="T6" fmla="*/ 1 w 6"/>
                <a:gd name="T7" fmla="*/ 1 h 12"/>
                <a:gd name="T8" fmla="*/ 1 w 6"/>
                <a:gd name="T9" fmla="*/ 0 h 12"/>
                <a:gd name="T10" fmla="*/ 0 w 6"/>
                <a:gd name="T11" fmla="*/ 4 h 12"/>
                <a:gd name="T12" fmla="*/ 1 w 6"/>
                <a:gd name="T13" fmla="*/ 7 h 12"/>
                <a:gd name="T14" fmla="*/ 2 w 6"/>
                <a:gd name="T1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2" y="9"/>
                  </a:moveTo>
                  <a:cubicBezTo>
                    <a:pt x="3" y="9"/>
                    <a:pt x="4" y="12"/>
                    <a:pt x="5" y="11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2" y="5"/>
                    <a:pt x="3" y="3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8"/>
                    <a:pt x="2" y="8"/>
                    <a:pt x="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231EC94E-9017-E744-89A3-D05143109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1" y="760"/>
              <a:ext cx="43" cy="29"/>
            </a:xfrm>
            <a:custGeom>
              <a:avLst/>
              <a:gdLst>
                <a:gd name="T0" fmla="*/ 1 w 6"/>
                <a:gd name="T1" fmla="*/ 4 h 4"/>
                <a:gd name="T2" fmla="*/ 3 w 6"/>
                <a:gd name="T3" fmla="*/ 3 h 4"/>
                <a:gd name="T4" fmla="*/ 6 w 6"/>
                <a:gd name="T5" fmla="*/ 1 h 4"/>
                <a:gd name="T6" fmla="*/ 5 w 6"/>
                <a:gd name="T7" fmla="*/ 0 h 4"/>
                <a:gd name="T8" fmla="*/ 0 w 6"/>
                <a:gd name="T9" fmla="*/ 4 h 4"/>
                <a:gd name="T10" fmla="*/ 1 w 6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1" y="4"/>
                  </a:moveTo>
                  <a:cubicBezTo>
                    <a:pt x="1" y="4"/>
                    <a:pt x="3" y="3"/>
                    <a:pt x="3" y="3"/>
                  </a:cubicBezTo>
                  <a:cubicBezTo>
                    <a:pt x="4" y="3"/>
                    <a:pt x="6" y="2"/>
                    <a:pt x="6" y="1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3" y="1"/>
                    <a:pt x="2" y="3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id="{7AFFBCD6-DC57-A046-85E6-BA7115A1C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" y="696"/>
              <a:ext cx="241" cy="142"/>
            </a:xfrm>
            <a:custGeom>
              <a:avLst/>
              <a:gdLst>
                <a:gd name="T0" fmla="*/ 0 w 34"/>
                <a:gd name="T1" fmla="*/ 7 h 20"/>
                <a:gd name="T2" fmla="*/ 2 w 34"/>
                <a:gd name="T3" fmla="*/ 6 h 20"/>
                <a:gd name="T4" fmla="*/ 3 w 34"/>
                <a:gd name="T5" fmla="*/ 5 h 20"/>
                <a:gd name="T6" fmla="*/ 4 w 34"/>
                <a:gd name="T7" fmla="*/ 7 h 20"/>
                <a:gd name="T8" fmla="*/ 6 w 34"/>
                <a:gd name="T9" fmla="*/ 7 h 20"/>
                <a:gd name="T10" fmla="*/ 5 w 34"/>
                <a:gd name="T11" fmla="*/ 10 h 20"/>
                <a:gd name="T12" fmla="*/ 4 w 34"/>
                <a:gd name="T13" fmla="*/ 11 h 20"/>
                <a:gd name="T14" fmla="*/ 7 w 34"/>
                <a:gd name="T15" fmla="*/ 11 h 20"/>
                <a:gd name="T16" fmla="*/ 9 w 34"/>
                <a:gd name="T17" fmla="*/ 9 h 20"/>
                <a:gd name="T18" fmla="*/ 11 w 34"/>
                <a:gd name="T19" fmla="*/ 8 h 20"/>
                <a:gd name="T20" fmla="*/ 11 w 34"/>
                <a:gd name="T21" fmla="*/ 10 h 20"/>
                <a:gd name="T22" fmla="*/ 8 w 34"/>
                <a:gd name="T23" fmla="*/ 12 h 20"/>
                <a:gd name="T24" fmla="*/ 5 w 34"/>
                <a:gd name="T25" fmla="*/ 13 h 20"/>
                <a:gd name="T26" fmla="*/ 2 w 34"/>
                <a:gd name="T27" fmla="*/ 14 h 20"/>
                <a:gd name="T28" fmla="*/ 2 w 34"/>
                <a:gd name="T29" fmla="*/ 17 h 20"/>
                <a:gd name="T30" fmla="*/ 4 w 34"/>
                <a:gd name="T31" fmla="*/ 16 h 20"/>
                <a:gd name="T32" fmla="*/ 10 w 34"/>
                <a:gd name="T33" fmla="*/ 16 h 20"/>
                <a:gd name="T34" fmla="*/ 13 w 34"/>
                <a:gd name="T35" fmla="*/ 17 h 20"/>
                <a:gd name="T36" fmla="*/ 15 w 34"/>
                <a:gd name="T37" fmla="*/ 18 h 20"/>
                <a:gd name="T38" fmla="*/ 17 w 34"/>
                <a:gd name="T39" fmla="*/ 18 h 20"/>
                <a:gd name="T40" fmla="*/ 19 w 34"/>
                <a:gd name="T41" fmla="*/ 19 h 20"/>
                <a:gd name="T42" fmla="*/ 22 w 34"/>
                <a:gd name="T43" fmla="*/ 19 h 20"/>
                <a:gd name="T44" fmla="*/ 24 w 34"/>
                <a:gd name="T45" fmla="*/ 18 h 20"/>
                <a:gd name="T46" fmla="*/ 26 w 34"/>
                <a:gd name="T47" fmla="*/ 18 h 20"/>
                <a:gd name="T48" fmla="*/ 26 w 34"/>
                <a:gd name="T49" fmla="*/ 15 h 20"/>
                <a:gd name="T50" fmla="*/ 22 w 34"/>
                <a:gd name="T51" fmla="*/ 13 h 20"/>
                <a:gd name="T52" fmla="*/ 22 w 34"/>
                <a:gd name="T53" fmla="*/ 12 h 20"/>
                <a:gd name="T54" fmla="*/ 26 w 34"/>
                <a:gd name="T55" fmla="*/ 13 h 20"/>
                <a:gd name="T56" fmla="*/ 29 w 34"/>
                <a:gd name="T57" fmla="*/ 13 h 20"/>
                <a:gd name="T58" fmla="*/ 32 w 34"/>
                <a:gd name="T59" fmla="*/ 12 h 20"/>
                <a:gd name="T60" fmla="*/ 34 w 34"/>
                <a:gd name="T61" fmla="*/ 10 h 20"/>
                <a:gd name="T62" fmla="*/ 28 w 34"/>
                <a:gd name="T63" fmla="*/ 9 h 20"/>
                <a:gd name="T64" fmla="*/ 25 w 34"/>
                <a:gd name="T65" fmla="*/ 7 h 20"/>
                <a:gd name="T66" fmla="*/ 22 w 34"/>
                <a:gd name="T67" fmla="*/ 7 h 20"/>
                <a:gd name="T68" fmla="*/ 22 w 34"/>
                <a:gd name="T69" fmla="*/ 3 h 20"/>
                <a:gd name="T70" fmla="*/ 14 w 34"/>
                <a:gd name="T71" fmla="*/ 2 h 20"/>
                <a:gd name="T72" fmla="*/ 8 w 34"/>
                <a:gd name="T73" fmla="*/ 0 h 20"/>
                <a:gd name="T74" fmla="*/ 0 w 34"/>
                <a:gd name="T75" fmla="*/ 7 h 20"/>
                <a:gd name="T76" fmla="*/ 0 w 34"/>
                <a:gd name="T7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4" h="20">
                  <a:moveTo>
                    <a:pt x="0" y="7"/>
                  </a:moveTo>
                  <a:cubicBezTo>
                    <a:pt x="0" y="7"/>
                    <a:pt x="2" y="7"/>
                    <a:pt x="2" y="6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2" y="7"/>
                    <a:pt x="4" y="7"/>
                  </a:cubicBezTo>
                  <a:cubicBezTo>
                    <a:pt x="5" y="6"/>
                    <a:pt x="5" y="6"/>
                    <a:pt x="6" y="7"/>
                  </a:cubicBezTo>
                  <a:cubicBezTo>
                    <a:pt x="7" y="7"/>
                    <a:pt x="5" y="9"/>
                    <a:pt x="5" y="10"/>
                  </a:cubicBezTo>
                  <a:cubicBezTo>
                    <a:pt x="4" y="10"/>
                    <a:pt x="3" y="11"/>
                    <a:pt x="4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8" y="9"/>
                    <a:pt x="9" y="9"/>
                  </a:cubicBezTo>
                  <a:cubicBezTo>
                    <a:pt x="9" y="8"/>
                    <a:pt x="10" y="8"/>
                    <a:pt x="11" y="8"/>
                  </a:cubicBezTo>
                  <a:cubicBezTo>
                    <a:pt x="11" y="9"/>
                    <a:pt x="14" y="9"/>
                    <a:pt x="11" y="10"/>
                  </a:cubicBezTo>
                  <a:cubicBezTo>
                    <a:pt x="9" y="11"/>
                    <a:pt x="8" y="11"/>
                    <a:pt x="8" y="12"/>
                  </a:cubicBezTo>
                  <a:cubicBezTo>
                    <a:pt x="7" y="13"/>
                    <a:pt x="7" y="14"/>
                    <a:pt x="5" y="13"/>
                  </a:cubicBezTo>
                  <a:cubicBezTo>
                    <a:pt x="3" y="13"/>
                    <a:pt x="2" y="13"/>
                    <a:pt x="2" y="14"/>
                  </a:cubicBezTo>
                  <a:cubicBezTo>
                    <a:pt x="1" y="15"/>
                    <a:pt x="1" y="17"/>
                    <a:pt x="2" y="17"/>
                  </a:cubicBezTo>
                  <a:cubicBezTo>
                    <a:pt x="3" y="17"/>
                    <a:pt x="3" y="17"/>
                    <a:pt x="4" y="16"/>
                  </a:cubicBezTo>
                  <a:cubicBezTo>
                    <a:pt x="5" y="16"/>
                    <a:pt x="9" y="16"/>
                    <a:pt x="10" y="16"/>
                  </a:cubicBezTo>
                  <a:cubicBezTo>
                    <a:pt x="11" y="16"/>
                    <a:pt x="12" y="17"/>
                    <a:pt x="13" y="17"/>
                  </a:cubicBezTo>
                  <a:cubicBezTo>
                    <a:pt x="13" y="17"/>
                    <a:pt x="14" y="18"/>
                    <a:pt x="15" y="18"/>
                  </a:cubicBezTo>
                  <a:cubicBezTo>
                    <a:pt x="16" y="19"/>
                    <a:pt x="16" y="17"/>
                    <a:pt x="17" y="18"/>
                  </a:cubicBezTo>
                  <a:cubicBezTo>
                    <a:pt x="19" y="19"/>
                    <a:pt x="18" y="19"/>
                    <a:pt x="19" y="19"/>
                  </a:cubicBezTo>
                  <a:cubicBezTo>
                    <a:pt x="20" y="19"/>
                    <a:pt x="22" y="19"/>
                    <a:pt x="22" y="19"/>
                  </a:cubicBezTo>
                  <a:cubicBezTo>
                    <a:pt x="22" y="19"/>
                    <a:pt x="22" y="17"/>
                    <a:pt x="24" y="18"/>
                  </a:cubicBezTo>
                  <a:cubicBezTo>
                    <a:pt x="25" y="18"/>
                    <a:pt x="26" y="20"/>
                    <a:pt x="26" y="18"/>
                  </a:cubicBezTo>
                  <a:cubicBezTo>
                    <a:pt x="26" y="17"/>
                    <a:pt x="27" y="16"/>
                    <a:pt x="26" y="15"/>
                  </a:cubicBezTo>
                  <a:cubicBezTo>
                    <a:pt x="24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23" y="11"/>
                    <a:pt x="25" y="12"/>
                    <a:pt x="26" y="13"/>
                  </a:cubicBezTo>
                  <a:cubicBezTo>
                    <a:pt x="27" y="13"/>
                    <a:pt x="28" y="14"/>
                    <a:pt x="29" y="13"/>
                  </a:cubicBezTo>
                  <a:cubicBezTo>
                    <a:pt x="30" y="13"/>
                    <a:pt x="31" y="12"/>
                    <a:pt x="32" y="12"/>
                  </a:cubicBezTo>
                  <a:cubicBezTo>
                    <a:pt x="32" y="11"/>
                    <a:pt x="34" y="10"/>
                    <a:pt x="34" y="10"/>
                  </a:cubicBezTo>
                  <a:cubicBezTo>
                    <a:pt x="34" y="10"/>
                    <a:pt x="29" y="9"/>
                    <a:pt x="28" y="9"/>
                  </a:cubicBezTo>
                  <a:cubicBezTo>
                    <a:pt x="28" y="8"/>
                    <a:pt x="26" y="7"/>
                    <a:pt x="25" y="7"/>
                  </a:cubicBezTo>
                  <a:cubicBezTo>
                    <a:pt x="25" y="7"/>
                    <a:pt x="23" y="8"/>
                    <a:pt x="22" y="7"/>
                  </a:cubicBezTo>
                  <a:cubicBezTo>
                    <a:pt x="22" y="5"/>
                    <a:pt x="22" y="3"/>
                    <a:pt x="22" y="3"/>
                  </a:cubicBezTo>
                  <a:cubicBezTo>
                    <a:pt x="21" y="3"/>
                    <a:pt x="15" y="3"/>
                    <a:pt x="14" y="2"/>
                  </a:cubicBezTo>
                  <a:cubicBezTo>
                    <a:pt x="13" y="2"/>
                    <a:pt x="10" y="1"/>
                    <a:pt x="8" y="0"/>
                  </a:cubicBezTo>
                  <a:cubicBezTo>
                    <a:pt x="5" y="2"/>
                    <a:pt x="3" y="4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id="{9AA3EE1F-DF00-A24B-AD02-DCB594DCAB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3" y="831"/>
              <a:ext cx="995" cy="1770"/>
            </a:xfrm>
            <a:custGeom>
              <a:avLst/>
              <a:gdLst>
                <a:gd name="T0" fmla="*/ 82 w 140"/>
                <a:gd name="T1" fmla="*/ 249 h 249"/>
                <a:gd name="T2" fmla="*/ 81 w 140"/>
                <a:gd name="T3" fmla="*/ 242 h 249"/>
                <a:gd name="T4" fmla="*/ 86 w 140"/>
                <a:gd name="T5" fmla="*/ 233 h 249"/>
                <a:gd name="T6" fmla="*/ 89 w 140"/>
                <a:gd name="T7" fmla="*/ 227 h 249"/>
                <a:gd name="T8" fmla="*/ 95 w 140"/>
                <a:gd name="T9" fmla="*/ 217 h 249"/>
                <a:gd name="T10" fmla="*/ 109 w 140"/>
                <a:gd name="T11" fmla="*/ 211 h 249"/>
                <a:gd name="T12" fmla="*/ 122 w 140"/>
                <a:gd name="T13" fmla="*/ 197 h 249"/>
                <a:gd name="T14" fmla="*/ 133 w 140"/>
                <a:gd name="T15" fmla="*/ 175 h 249"/>
                <a:gd name="T16" fmla="*/ 127 w 140"/>
                <a:gd name="T17" fmla="*/ 151 h 249"/>
                <a:gd name="T18" fmla="*/ 109 w 140"/>
                <a:gd name="T19" fmla="*/ 150 h 249"/>
                <a:gd name="T20" fmla="*/ 109 w 140"/>
                <a:gd name="T21" fmla="*/ 141 h 249"/>
                <a:gd name="T22" fmla="*/ 90 w 140"/>
                <a:gd name="T23" fmla="*/ 124 h 249"/>
                <a:gd name="T24" fmla="*/ 84 w 140"/>
                <a:gd name="T25" fmla="*/ 119 h 249"/>
                <a:gd name="T26" fmla="*/ 72 w 140"/>
                <a:gd name="T27" fmla="*/ 118 h 249"/>
                <a:gd name="T28" fmla="*/ 65 w 140"/>
                <a:gd name="T29" fmla="*/ 113 h 249"/>
                <a:gd name="T30" fmla="*/ 50 w 140"/>
                <a:gd name="T31" fmla="*/ 119 h 249"/>
                <a:gd name="T32" fmla="*/ 41 w 140"/>
                <a:gd name="T33" fmla="*/ 104 h 249"/>
                <a:gd name="T34" fmla="*/ 36 w 140"/>
                <a:gd name="T35" fmla="*/ 92 h 249"/>
                <a:gd name="T36" fmla="*/ 23 w 140"/>
                <a:gd name="T37" fmla="*/ 98 h 249"/>
                <a:gd name="T38" fmla="*/ 25 w 140"/>
                <a:gd name="T39" fmla="*/ 74 h 249"/>
                <a:gd name="T40" fmla="*/ 40 w 140"/>
                <a:gd name="T41" fmla="*/ 71 h 249"/>
                <a:gd name="T42" fmla="*/ 49 w 140"/>
                <a:gd name="T43" fmla="*/ 78 h 249"/>
                <a:gd name="T44" fmla="*/ 57 w 140"/>
                <a:gd name="T45" fmla="*/ 53 h 249"/>
                <a:gd name="T46" fmla="*/ 65 w 140"/>
                <a:gd name="T47" fmla="*/ 46 h 249"/>
                <a:gd name="T48" fmla="*/ 76 w 140"/>
                <a:gd name="T49" fmla="*/ 37 h 249"/>
                <a:gd name="T50" fmla="*/ 88 w 140"/>
                <a:gd name="T51" fmla="*/ 32 h 249"/>
                <a:gd name="T52" fmla="*/ 80 w 140"/>
                <a:gd name="T53" fmla="*/ 30 h 249"/>
                <a:gd name="T54" fmla="*/ 72 w 140"/>
                <a:gd name="T55" fmla="*/ 26 h 249"/>
                <a:gd name="T56" fmla="*/ 86 w 140"/>
                <a:gd name="T57" fmla="*/ 25 h 249"/>
                <a:gd name="T58" fmla="*/ 91 w 140"/>
                <a:gd name="T59" fmla="*/ 28 h 249"/>
                <a:gd name="T60" fmla="*/ 102 w 140"/>
                <a:gd name="T61" fmla="*/ 30 h 249"/>
                <a:gd name="T62" fmla="*/ 96 w 140"/>
                <a:gd name="T63" fmla="*/ 23 h 249"/>
                <a:gd name="T64" fmla="*/ 88 w 140"/>
                <a:gd name="T65" fmla="*/ 12 h 249"/>
                <a:gd name="T66" fmla="*/ 73 w 140"/>
                <a:gd name="T67" fmla="*/ 6 h 249"/>
                <a:gd name="T68" fmla="*/ 58 w 140"/>
                <a:gd name="T69" fmla="*/ 4 h 249"/>
                <a:gd name="T70" fmla="*/ 56 w 140"/>
                <a:gd name="T71" fmla="*/ 15 h 249"/>
                <a:gd name="T72" fmla="*/ 51 w 140"/>
                <a:gd name="T73" fmla="*/ 21 h 249"/>
                <a:gd name="T74" fmla="*/ 42 w 140"/>
                <a:gd name="T75" fmla="*/ 15 h 249"/>
                <a:gd name="T76" fmla="*/ 2 w 140"/>
                <a:gd name="T77" fmla="*/ 80 h 249"/>
                <a:gd name="T78" fmla="*/ 14 w 140"/>
                <a:gd name="T79" fmla="*/ 101 h 249"/>
                <a:gd name="T80" fmla="*/ 27 w 140"/>
                <a:gd name="T81" fmla="*/ 107 h 249"/>
                <a:gd name="T82" fmla="*/ 40 w 140"/>
                <a:gd name="T83" fmla="*/ 120 h 249"/>
                <a:gd name="T84" fmla="*/ 52 w 140"/>
                <a:gd name="T85" fmla="*/ 123 h 249"/>
                <a:gd name="T86" fmla="*/ 48 w 140"/>
                <a:gd name="T87" fmla="*/ 144 h 249"/>
                <a:gd name="T88" fmla="*/ 58 w 140"/>
                <a:gd name="T89" fmla="*/ 174 h 249"/>
                <a:gd name="T90" fmla="*/ 71 w 140"/>
                <a:gd name="T91" fmla="*/ 198 h 249"/>
                <a:gd name="T92" fmla="*/ 70 w 140"/>
                <a:gd name="T93" fmla="*/ 217 h 249"/>
                <a:gd name="T94" fmla="*/ 70 w 140"/>
                <a:gd name="T95" fmla="*/ 231 h 249"/>
                <a:gd name="T96" fmla="*/ 71 w 140"/>
                <a:gd name="T97" fmla="*/ 241 h 249"/>
                <a:gd name="T98" fmla="*/ 75 w 140"/>
                <a:gd name="T99" fmla="*/ 247 h 249"/>
                <a:gd name="T100" fmla="*/ 54 w 140"/>
                <a:gd name="T101" fmla="*/ 42 h 249"/>
                <a:gd name="T102" fmla="*/ 55 w 140"/>
                <a:gd name="T103" fmla="*/ 38 h 249"/>
                <a:gd name="T104" fmla="*/ 48 w 140"/>
                <a:gd name="T105" fmla="*/ 42 h 249"/>
                <a:gd name="T106" fmla="*/ 39 w 140"/>
                <a:gd name="T107" fmla="*/ 46 h 249"/>
                <a:gd name="T108" fmla="*/ 50 w 140"/>
                <a:gd name="T109" fmla="*/ 34 h 249"/>
                <a:gd name="T110" fmla="*/ 40 w 140"/>
                <a:gd name="T111" fmla="*/ 3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" h="249">
                  <a:moveTo>
                    <a:pt x="77" y="248"/>
                  </a:moveTo>
                  <a:cubicBezTo>
                    <a:pt x="78" y="248"/>
                    <a:pt x="79" y="248"/>
                    <a:pt x="78" y="246"/>
                  </a:cubicBezTo>
                  <a:cubicBezTo>
                    <a:pt x="78" y="245"/>
                    <a:pt x="81" y="246"/>
                    <a:pt x="80" y="247"/>
                  </a:cubicBezTo>
                  <a:cubicBezTo>
                    <a:pt x="78" y="248"/>
                    <a:pt x="78" y="248"/>
                    <a:pt x="78" y="248"/>
                  </a:cubicBezTo>
                  <a:cubicBezTo>
                    <a:pt x="79" y="248"/>
                    <a:pt x="81" y="249"/>
                    <a:pt x="82" y="249"/>
                  </a:cubicBezTo>
                  <a:cubicBezTo>
                    <a:pt x="83" y="249"/>
                    <a:pt x="86" y="249"/>
                    <a:pt x="86" y="249"/>
                  </a:cubicBezTo>
                  <a:cubicBezTo>
                    <a:pt x="86" y="249"/>
                    <a:pt x="89" y="248"/>
                    <a:pt x="90" y="248"/>
                  </a:cubicBezTo>
                  <a:cubicBezTo>
                    <a:pt x="90" y="248"/>
                    <a:pt x="87" y="248"/>
                    <a:pt x="86" y="248"/>
                  </a:cubicBezTo>
                  <a:cubicBezTo>
                    <a:pt x="84" y="247"/>
                    <a:pt x="82" y="246"/>
                    <a:pt x="81" y="245"/>
                  </a:cubicBezTo>
                  <a:cubicBezTo>
                    <a:pt x="81" y="244"/>
                    <a:pt x="80" y="243"/>
                    <a:pt x="81" y="242"/>
                  </a:cubicBezTo>
                  <a:cubicBezTo>
                    <a:pt x="82" y="242"/>
                    <a:pt x="84" y="240"/>
                    <a:pt x="85" y="240"/>
                  </a:cubicBezTo>
                  <a:cubicBezTo>
                    <a:pt x="85" y="240"/>
                    <a:pt x="86" y="238"/>
                    <a:pt x="85" y="238"/>
                  </a:cubicBezTo>
                  <a:cubicBezTo>
                    <a:pt x="85" y="237"/>
                    <a:pt x="83" y="237"/>
                    <a:pt x="82" y="237"/>
                  </a:cubicBezTo>
                  <a:cubicBezTo>
                    <a:pt x="82" y="237"/>
                    <a:pt x="82" y="236"/>
                    <a:pt x="83" y="235"/>
                  </a:cubicBezTo>
                  <a:cubicBezTo>
                    <a:pt x="85" y="234"/>
                    <a:pt x="85" y="233"/>
                    <a:pt x="86" y="233"/>
                  </a:cubicBezTo>
                  <a:cubicBezTo>
                    <a:pt x="86" y="232"/>
                    <a:pt x="87" y="232"/>
                    <a:pt x="88" y="231"/>
                  </a:cubicBezTo>
                  <a:cubicBezTo>
                    <a:pt x="88" y="230"/>
                    <a:pt x="87" y="230"/>
                    <a:pt x="86" y="230"/>
                  </a:cubicBezTo>
                  <a:cubicBezTo>
                    <a:pt x="85" y="230"/>
                    <a:pt x="85" y="229"/>
                    <a:pt x="84" y="228"/>
                  </a:cubicBezTo>
                  <a:cubicBezTo>
                    <a:pt x="84" y="227"/>
                    <a:pt x="87" y="228"/>
                    <a:pt x="89" y="229"/>
                  </a:cubicBezTo>
                  <a:cubicBezTo>
                    <a:pt x="90" y="229"/>
                    <a:pt x="89" y="228"/>
                    <a:pt x="89" y="227"/>
                  </a:cubicBezTo>
                  <a:cubicBezTo>
                    <a:pt x="89" y="226"/>
                    <a:pt x="89" y="225"/>
                    <a:pt x="90" y="225"/>
                  </a:cubicBezTo>
                  <a:cubicBezTo>
                    <a:pt x="91" y="226"/>
                    <a:pt x="96" y="225"/>
                    <a:pt x="96" y="225"/>
                  </a:cubicBezTo>
                  <a:cubicBezTo>
                    <a:pt x="97" y="225"/>
                    <a:pt x="98" y="223"/>
                    <a:pt x="99" y="222"/>
                  </a:cubicBezTo>
                  <a:cubicBezTo>
                    <a:pt x="99" y="221"/>
                    <a:pt x="100" y="221"/>
                    <a:pt x="99" y="220"/>
                  </a:cubicBezTo>
                  <a:cubicBezTo>
                    <a:pt x="98" y="220"/>
                    <a:pt x="95" y="218"/>
                    <a:pt x="95" y="217"/>
                  </a:cubicBezTo>
                  <a:cubicBezTo>
                    <a:pt x="95" y="217"/>
                    <a:pt x="96" y="214"/>
                    <a:pt x="96" y="213"/>
                  </a:cubicBezTo>
                  <a:cubicBezTo>
                    <a:pt x="96" y="213"/>
                    <a:pt x="96" y="218"/>
                    <a:pt x="99" y="219"/>
                  </a:cubicBezTo>
                  <a:cubicBezTo>
                    <a:pt x="101" y="219"/>
                    <a:pt x="102" y="220"/>
                    <a:pt x="104" y="218"/>
                  </a:cubicBezTo>
                  <a:cubicBezTo>
                    <a:pt x="106" y="216"/>
                    <a:pt x="107" y="215"/>
                    <a:pt x="108" y="214"/>
                  </a:cubicBezTo>
                  <a:cubicBezTo>
                    <a:pt x="108" y="212"/>
                    <a:pt x="108" y="211"/>
                    <a:pt x="109" y="211"/>
                  </a:cubicBezTo>
                  <a:cubicBezTo>
                    <a:pt x="110" y="210"/>
                    <a:pt x="110" y="211"/>
                    <a:pt x="111" y="208"/>
                  </a:cubicBezTo>
                  <a:cubicBezTo>
                    <a:pt x="112" y="206"/>
                    <a:pt x="113" y="208"/>
                    <a:pt x="114" y="206"/>
                  </a:cubicBezTo>
                  <a:cubicBezTo>
                    <a:pt x="115" y="204"/>
                    <a:pt x="112" y="202"/>
                    <a:pt x="114" y="201"/>
                  </a:cubicBezTo>
                  <a:cubicBezTo>
                    <a:pt x="116" y="199"/>
                    <a:pt x="119" y="198"/>
                    <a:pt x="119" y="198"/>
                  </a:cubicBezTo>
                  <a:cubicBezTo>
                    <a:pt x="119" y="198"/>
                    <a:pt x="120" y="197"/>
                    <a:pt x="122" y="197"/>
                  </a:cubicBezTo>
                  <a:cubicBezTo>
                    <a:pt x="124" y="196"/>
                    <a:pt x="126" y="197"/>
                    <a:pt x="127" y="196"/>
                  </a:cubicBezTo>
                  <a:cubicBezTo>
                    <a:pt x="127" y="194"/>
                    <a:pt x="128" y="192"/>
                    <a:pt x="129" y="191"/>
                  </a:cubicBezTo>
                  <a:cubicBezTo>
                    <a:pt x="130" y="190"/>
                    <a:pt x="131" y="188"/>
                    <a:pt x="131" y="187"/>
                  </a:cubicBezTo>
                  <a:cubicBezTo>
                    <a:pt x="130" y="186"/>
                    <a:pt x="132" y="182"/>
                    <a:pt x="132" y="181"/>
                  </a:cubicBezTo>
                  <a:cubicBezTo>
                    <a:pt x="132" y="180"/>
                    <a:pt x="130" y="177"/>
                    <a:pt x="133" y="175"/>
                  </a:cubicBezTo>
                  <a:cubicBezTo>
                    <a:pt x="135" y="172"/>
                    <a:pt x="138" y="169"/>
                    <a:pt x="138" y="168"/>
                  </a:cubicBezTo>
                  <a:cubicBezTo>
                    <a:pt x="138" y="167"/>
                    <a:pt x="140" y="163"/>
                    <a:pt x="140" y="161"/>
                  </a:cubicBezTo>
                  <a:cubicBezTo>
                    <a:pt x="140" y="159"/>
                    <a:pt x="138" y="156"/>
                    <a:pt x="137" y="156"/>
                  </a:cubicBezTo>
                  <a:cubicBezTo>
                    <a:pt x="136" y="155"/>
                    <a:pt x="133" y="155"/>
                    <a:pt x="132" y="153"/>
                  </a:cubicBezTo>
                  <a:cubicBezTo>
                    <a:pt x="131" y="152"/>
                    <a:pt x="128" y="150"/>
                    <a:pt x="127" y="151"/>
                  </a:cubicBezTo>
                  <a:cubicBezTo>
                    <a:pt x="126" y="151"/>
                    <a:pt x="124" y="151"/>
                    <a:pt x="122" y="150"/>
                  </a:cubicBezTo>
                  <a:cubicBezTo>
                    <a:pt x="121" y="149"/>
                    <a:pt x="119" y="148"/>
                    <a:pt x="118" y="147"/>
                  </a:cubicBezTo>
                  <a:cubicBezTo>
                    <a:pt x="117" y="146"/>
                    <a:pt x="115" y="146"/>
                    <a:pt x="114" y="146"/>
                  </a:cubicBezTo>
                  <a:cubicBezTo>
                    <a:pt x="113" y="146"/>
                    <a:pt x="113" y="145"/>
                    <a:pt x="111" y="147"/>
                  </a:cubicBezTo>
                  <a:cubicBezTo>
                    <a:pt x="110" y="150"/>
                    <a:pt x="111" y="151"/>
                    <a:pt x="109" y="150"/>
                  </a:cubicBezTo>
                  <a:cubicBezTo>
                    <a:pt x="106" y="150"/>
                    <a:pt x="109" y="150"/>
                    <a:pt x="110" y="147"/>
                  </a:cubicBezTo>
                  <a:cubicBezTo>
                    <a:pt x="112" y="145"/>
                    <a:pt x="110" y="143"/>
                    <a:pt x="108" y="144"/>
                  </a:cubicBezTo>
                  <a:cubicBezTo>
                    <a:pt x="107" y="144"/>
                    <a:pt x="108" y="146"/>
                    <a:pt x="105" y="146"/>
                  </a:cubicBezTo>
                  <a:cubicBezTo>
                    <a:pt x="102" y="147"/>
                    <a:pt x="102" y="145"/>
                    <a:pt x="104" y="144"/>
                  </a:cubicBezTo>
                  <a:cubicBezTo>
                    <a:pt x="106" y="144"/>
                    <a:pt x="109" y="142"/>
                    <a:pt x="109" y="141"/>
                  </a:cubicBezTo>
                  <a:cubicBezTo>
                    <a:pt x="109" y="141"/>
                    <a:pt x="109" y="138"/>
                    <a:pt x="107" y="138"/>
                  </a:cubicBezTo>
                  <a:cubicBezTo>
                    <a:pt x="106" y="138"/>
                    <a:pt x="106" y="136"/>
                    <a:pt x="104" y="134"/>
                  </a:cubicBezTo>
                  <a:cubicBezTo>
                    <a:pt x="102" y="131"/>
                    <a:pt x="99" y="128"/>
                    <a:pt x="97" y="128"/>
                  </a:cubicBezTo>
                  <a:cubicBezTo>
                    <a:pt x="95" y="129"/>
                    <a:pt x="94" y="131"/>
                    <a:pt x="92" y="128"/>
                  </a:cubicBezTo>
                  <a:cubicBezTo>
                    <a:pt x="91" y="126"/>
                    <a:pt x="90" y="126"/>
                    <a:pt x="90" y="124"/>
                  </a:cubicBezTo>
                  <a:cubicBezTo>
                    <a:pt x="89" y="123"/>
                    <a:pt x="87" y="124"/>
                    <a:pt x="87" y="124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6" y="123"/>
                    <a:pt x="84" y="124"/>
                    <a:pt x="85" y="122"/>
                  </a:cubicBezTo>
                  <a:cubicBezTo>
                    <a:pt x="86" y="120"/>
                    <a:pt x="87" y="116"/>
                    <a:pt x="86" y="117"/>
                  </a:cubicBezTo>
                  <a:cubicBezTo>
                    <a:pt x="86" y="117"/>
                    <a:pt x="85" y="120"/>
                    <a:pt x="84" y="119"/>
                  </a:cubicBezTo>
                  <a:cubicBezTo>
                    <a:pt x="83" y="119"/>
                    <a:pt x="84" y="119"/>
                    <a:pt x="82" y="118"/>
                  </a:cubicBezTo>
                  <a:cubicBezTo>
                    <a:pt x="80" y="116"/>
                    <a:pt x="78" y="117"/>
                    <a:pt x="78" y="118"/>
                  </a:cubicBezTo>
                  <a:cubicBezTo>
                    <a:pt x="78" y="119"/>
                    <a:pt x="77" y="120"/>
                    <a:pt x="77" y="120"/>
                  </a:cubicBezTo>
                  <a:cubicBezTo>
                    <a:pt x="77" y="120"/>
                    <a:pt x="77" y="120"/>
                    <a:pt x="76" y="118"/>
                  </a:cubicBezTo>
                  <a:cubicBezTo>
                    <a:pt x="76" y="117"/>
                    <a:pt x="73" y="117"/>
                    <a:pt x="72" y="118"/>
                  </a:cubicBezTo>
                  <a:cubicBezTo>
                    <a:pt x="71" y="119"/>
                    <a:pt x="70" y="115"/>
                    <a:pt x="69" y="115"/>
                  </a:cubicBezTo>
                  <a:cubicBezTo>
                    <a:pt x="69" y="115"/>
                    <a:pt x="67" y="116"/>
                    <a:pt x="66" y="118"/>
                  </a:cubicBezTo>
                  <a:cubicBezTo>
                    <a:pt x="65" y="120"/>
                    <a:pt x="66" y="122"/>
                    <a:pt x="65" y="122"/>
                  </a:cubicBezTo>
                  <a:cubicBezTo>
                    <a:pt x="64" y="122"/>
                    <a:pt x="64" y="118"/>
                    <a:pt x="64" y="117"/>
                  </a:cubicBezTo>
                  <a:cubicBezTo>
                    <a:pt x="65" y="116"/>
                    <a:pt x="66" y="114"/>
                    <a:pt x="65" y="113"/>
                  </a:cubicBezTo>
                  <a:cubicBezTo>
                    <a:pt x="64" y="113"/>
                    <a:pt x="62" y="116"/>
                    <a:pt x="61" y="116"/>
                  </a:cubicBezTo>
                  <a:cubicBezTo>
                    <a:pt x="60" y="116"/>
                    <a:pt x="59" y="117"/>
                    <a:pt x="58" y="119"/>
                  </a:cubicBezTo>
                  <a:cubicBezTo>
                    <a:pt x="57" y="120"/>
                    <a:pt x="56" y="121"/>
                    <a:pt x="55" y="122"/>
                  </a:cubicBezTo>
                  <a:cubicBezTo>
                    <a:pt x="55" y="123"/>
                    <a:pt x="53" y="122"/>
                    <a:pt x="53" y="121"/>
                  </a:cubicBezTo>
                  <a:cubicBezTo>
                    <a:pt x="54" y="121"/>
                    <a:pt x="51" y="119"/>
                    <a:pt x="50" y="119"/>
                  </a:cubicBezTo>
                  <a:cubicBezTo>
                    <a:pt x="50" y="120"/>
                    <a:pt x="49" y="121"/>
                    <a:pt x="47" y="121"/>
                  </a:cubicBezTo>
                  <a:cubicBezTo>
                    <a:pt x="46" y="122"/>
                    <a:pt x="45" y="120"/>
                    <a:pt x="44" y="120"/>
                  </a:cubicBezTo>
                  <a:cubicBezTo>
                    <a:pt x="44" y="119"/>
                    <a:pt x="43" y="119"/>
                    <a:pt x="43" y="116"/>
                  </a:cubicBezTo>
                  <a:cubicBezTo>
                    <a:pt x="43" y="113"/>
                    <a:pt x="43" y="111"/>
                    <a:pt x="44" y="109"/>
                  </a:cubicBezTo>
                  <a:cubicBezTo>
                    <a:pt x="44" y="107"/>
                    <a:pt x="42" y="104"/>
                    <a:pt x="41" y="104"/>
                  </a:cubicBezTo>
                  <a:cubicBezTo>
                    <a:pt x="40" y="105"/>
                    <a:pt x="39" y="106"/>
                    <a:pt x="38" y="106"/>
                  </a:cubicBezTo>
                  <a:cubicBezTo>
                    <a:pt x="37" y="106"/>
                    <a:pt x="37" y="105"/>
                    <a:pt x="35" y="105"/>
                  </a:cubicBezTo>
                  <a:cubicBezTo>
                    <a:pt x="34" y="105"/>
                    <a:pt x="35" y="105"/>
                    <a:pt x="35" y="103"/>
                  </a:cubicBezTo>
                  <a:cubicBezTo>
                    <a:pt x="36" y="101"/>
                    <a:pt x="35" y="99"/>
                    <a:pt x="36" y="97"/>
                  </a:cubicBezTo>
                  <a:cubicBezTo>
                    <a:pt x="38" y="96"/>
                    <a:pt x="37" y="92"/>
                    <a:pt x="36" y="92"/>
                  </a:cubicBezTo>
                  <a:cubicBezTo>
                    <a:pt x="35" y="92"/>
                    <a:pt x="34" y="92"/>
                    <a:pt x="32" y="92"/>
                  </a:cubicBezTo>
                  <a:cubicBezTo>
                    <a:pt x="31" y="92"/>
                    <a:pt x="30" y="94"/>
                    <a:pt x="31" y="95"/>
                  </a:cubicBezTo>
                  <a:cubicBezTo>
                    <a:pt x="31" y="97"/>
                    <a:pt x="30" y="98"/>
                    <a:pt x="29" y="98"/>
                  </a:cubicBezTo>
                  <a:cubicBezTo>
                    <a:pt x="29" y="98"/>
                    <a:pt x="28" y="97"/>
                    <a:pt x="27" y="99"/>
                  </a:cubicBezTo>
                  <a:cubicBezTo>
                    <a:pt x="25" y="100"/>
                    <a:pt x="25" y="100"/>
                    <a:pt x="23" y="98"/>
                  </a:cubicBezTo>
                  <a:cubicBezTo>
                    <a:pt x="22" y="96"/>
                    <a:pt x="20" y="94"/>
                    <a:pt x="20" y="92"/>
                  </a:cubicBezTo>
                  <a:cubicBezTo>
                    <a:pt x="20" y="89"/>
                    <a:pt x="20" y="86"/>
                    <a:pt x="20" y="85"/>
                  </a:cubicBezTo>
                  <a:cubicBezTo>
                    <a:pt x="21" y="83"/>
                    <a:pt x="21" y="81"/>
                    <a:pt x="20" y="80"/>
                  </a:cubicBezTo>
                  <a:cubicBezTo>
                    <a:pt x="19" y="80"/>
                    <a:pt x="21" y="78"/>
                    <a:pt x="22" y="77"/>
                  </a:cubicBezTo>
                  <a:cubicBezTo>
                    <a:pt x="23" y="77"/>
                    <a:pt x="25" y="75"/>
                    <a:pt x="25" y="74"/>
                  </a:cubicBezTo>
                  <a:cubicBezTo>
                    <a:pt x="25" y="74"/>
                    <a:pt x="26" y="74"/>
                    <a:pt x="28" y="74"/>
                  </a:cubicBezTo>
                  <a:cubicBezTo>
                    <a:pt x="30" y="74"/>
                    <a:pt x="30" y="74"/>
                    <a:pt x="31" y="75"/>
                  </a:cubicBezTo>
                  <a:cubicBezTo>
                    <a:pt x="33" y="76"/>
                    <a:pt x="33" y="74"/>
                    <a:pt x="33" y="74"/>
                  </a:cubicBezTo>
                  <a:cubicBezTo>
                    <a:pt x="33" y="73"/>
                    <a:pt x="34" y="72"/>
                    <a:pt x="36" y="73"/>
                  </a:cubicBezTo>
                  <a:cubicBezTo>
                    <a:pt x="37" y="73"/>
                    <a:pt x="40" y="71"/>
                    <a:pt x="40" y="71"/>
                  </a:cubicBezTo>
                  <a:cubicBezTo>
                    <a:pt x="40" y="72"/>
                    <a:pt x="41" y="74"/>
                    <a:pt x="42" y="74"/>
                  </a:cubicBezTo>
                  <a:cubicBezTo>
                    <a:pt x="43" y="73"/>
                    <a:pt x="43" y="71"/>
                    <a:pt x="44" y="74"/>
                  </a:cubicBezTo>
                  <a:cubicBezTo>
                    <a:pt x="44" y="76"/>
                    <a:pt x="45" y="80"/>
                    <a:pt x="46" y="80"/>
                  </a:cubicBezTo>
                  <a:cubicBezTo>
                    <a:pt x="47" y="81"/>
                    <a:pt x="46" y="83"/>
                    <a:pt x="48" y="83"/>
                  </a:cubicBezTo>
                  <a:cubicBezTo>
                    <a:pt x="49" y="83"/>
                    <a:pt x="50" y="79"/>
                    <a:pt x="49" y="78"/>
                  </a:cubicBezTo>
                  <a:cubicBezTo>
                    <a:pt x="49" y="77"/>
                    <a:pt x="48" y="73"/>
                    <a:pt x="47" y="72"/>
                  </a:cubicBezTo>
                  <a:cubicBezTo>
                    <a:pt x="47" y="71"/>
                    <a:pt x="48" y="68"/>
                    <a:pt x="50" y="67"/>
                  </a:cubicBezTo>
                  <a:cubicBezTo>
                    <a:pt x="51" y="66"/>
                    <a:pt x="54" y="62"/>
                    <a:pt x="55" y="61"/>
                  </a:cubicBezTo>
                  <a:cubicBezTo>
                    <a:pt x="56" y="60"/>
                    <a:pt x="60" y="59"/>
                    <a:pt x="59" y="58"/>
                  </a:cubicBezTo>
                  <a:cubicBezTo>
                    <a:pt x="58" y="56"/>
                    <a:pt x="57" y="55"/>
                    <a:pt x="57" y="53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9" y="54"/>
                    <a:pt x="61" y="52"/>
                    <a:pt x="60" y="51"/>
                  </a:cubicBezTo>
                  <a:cubicBezTo>
                    <a:pt x="60" y="50"/>
                    <a:pt x="60" y="49"/>
                    <a:pt x="61" y="49"/>
                  </a:cubicBezTo>
                  <a:cubicBezTo>
                    <a:pt x="62" y="49"/>
                    <a:pt x="63" y="48"/>
                    <a:pt x="62" y="47"/>
                  </a:cubicBezTo>
                  <a:cubicBezTo>
                    <a:pt x="62" y="46"/>
                    <a:pt x="64" y="45"/>
                    <a:pt x="65" y="46"/>
                  </a:cubicBezTo>
                  <a:cubicBezTo>
                    <a:pt x="66" y="46"/>
                    <a:pt x="69" y="46"/>
                    <a:pt x="70" y="45"/>
                  </a:cubicBezTo>
                  <a:cubicBezTo>
                    <a:pt x="70" y="45"/>
                    <a:pt x="68" y="43"/>
                    <a:pt x="68" y="42"/>
                  </a:cubicBezTo>
                  <a:cubicBezTo>
                    <a:pt x="68" y="40"/>
                    <a:pt x="70" y="39"/>
                    <a:pt x="72" y="38"/>
                  </a:cubicBezTo>
                  <a:cubicBezTo>
                    <a:pt x="73" y="38"/>
                    <a:pt x="74" y="38"/>
                    <a:pt x="74" y="38"/>
                  </a:cubicBezTo>
                  <a:cubicBezTo>
                    <a:pt x="75" y="37"/>
                    <a:pt x="76" y="35"/>
                    <a:pt x="76" y="37"/>
                  </a:cubicBezTo>
                  <a:cubicBezTo>
                    <a:pt x="76" y="38"/>
                    <a:pt x="76" y="40"/>
                    <a:pt x="77" y="40"/>
                  </a:cubicBezTo>
                  <a:cubicBezTo>
                    <a:pt x="79" y="40"/>
                    <a:pt x="80" y="38"/>
                    <a:pt x="81" y="38"/>
                  </a:cubicBezTo>
                  <a:cubicBezTo>
                    <a:pt x="81" y="38"/>
                    <a:pt x="85" y="37"/>
                    <a:pt x="85" y="37"/>
                  </a:cubicBezTo>
                  <a:cubicBezTo>
                    <a:pt x="86" y="37"/>
                    <a:pt x="90" y="36"/>
                    <a:pt x="90" y="35"/>
                  </a:cubicBezTo>
                  <a:cubicBezTo>
                    <a:pt x="89" y="34"/>
                    <a:pt x="89" y="32"/>
                    <a:pt x="88" y="32"/>
                  </a:cubicBezTo>
                  <a:cubicBezTo>
                    <a:pt x="88" y="31"/>
                    <a:pt x="87" y="32"/>
                    <a:pt x="86" y="33"/>
                  </a:cubicBezTo>
                  <a:cubicBezTo>
                    <a:pt x="86" y="34"/>
                    <a:pt x="85" y="34"/>
                    <a:pt x="84" y="33"/>
                  </a:cubicBezTo>
                  <a:cubicBezTo>
                    <a:pt x="84" y="32"/>
                    <a:pt x="85" y="30"/>
                    <a:pt x="83" y="31"/>
                  </a:cubicBezTo>
                  <a:cubicBezTo>
                    <a:pt x="82" y="32"/>
                    <a:pt x="82" y="32"/>
                    <a:pt x="81" y="32"/>
                  </a:cubicBezTo>
                  <a:cubicBezTo>
                    <a:pt x="81" y="32"/>
                    <a:pt x="80" y="30"/>
                    <a:pt x="80" y="30"/>
                  </a:cubicBezTo>
                  <a:cubicBezTo>
                    <a:pt x="80" y="30"/>
                    <a:pt x="82" y="29"/>
                    <a:pt x="81" y="28"/>
                  </a:cubicBezTo>
                  <a:cubicBezTo>
                    <a:pt x="80" y="26"/>
                    <a:pt x="78" y="27"/>
                    <a:pt x="77" y="28"/>
                  </a:cubicBezTo>
                  <a:cubicBezTo>
                    <a:pt x="75" y="29"/>
                    <a:pt x="75" y="29"/>
                    <a:pt x="73" y="29"/>
                  </a:cubicBezTo>
                  <a:cubicBezTo>
                    <a:pt x="71" y="30"/>
                    <a:pt x="70" y="30"/>
                    <a:pt x="70" y="30"/>
                  </a:cubicBezTo>
                  <a:cubicBezTo>
                    <a:pt x="70" y="30"/>
                    <a:pt x="71" y="28"/>
                    <a:pt x="72" y="26"/>
                  </a:cubicBezTo>
                  <a:cubicBezTo>
                    <a:pt x="73" y="25"/>
                    <a:pt x="77" y="25"/>
                    <a:pt x="78" y="24"/>
                  </a:cubicBezTo>
                  <a:cubicBezTo>
                    <a:pt x="79" y="23"/>
                    <a:pt x="81" y="25"/>
                    <a:pt x="81" y="25"/>
                  </a:cubicBezTo>
                  <a:cubicBezTo>
                    <a:pt x="81" y="25"/>
                    <a:pt x="83" y="23"/>
                    <a:pt x="83" y="24"/>
                  </a:cubicBezTo>
                  <a:cubicBezTo>
                    <a:pt x="83" y="25"/>
                    <a:pt x="82" y="27"/>
                    <a:pt x="83" y="27"/>
                  </a:cubicBezTo>
                  <a:cubicBezTo>
                    <a:pt x="84" y="27"/>
                    <a:pt x="87" y="26"/>
                    <a:pt x="86" y="25"/>
                  </a:cubicBezTo>
                  <a:cubicBezTo>
                    <a:pt x="85" y="25"/>
                    <a:pt x="87" y="24"/>
                    <a:pt x="88" y="23"/>
                  </a:cubicBezTo>
                  <a:cubicBezTo>
                    <a:pt x="89" y="22"/>
                    <a:pt x="91" y="23"/>
                    <a:pt x="92" y="23"/>
                  </a:cubicBezTo>
                  <a:cubicBezTo>
                    <a:pt x="92" y="23"/>
                    <a:pt x="93" y="21"/>
                    <a:pt x="94" y="21"/>
                  </a:cubicBezTo>
                  <a:cubicBezTo>
                    <a:pt x="95" y="21"/>
                    <a:pt x="96" y="22"/>
                    <a:pt x="94" y="24"/>
                  </a:cubicBezTo>
                  <a:cubicBezTo>
                    <a:pt x="92" y="25"/>
                    <a:pt x="92" y="28"/>
                    <a:pt x="91" y="28"/>
                  </a:cubicBezTo>
                  <a:cubicBezTo>
                    <a:pt x="90" y="29"/>
                    <a:pt x="91" y="30"/>
                    <a:pt x="92" y="30"/>
                  </a:cubicBezTo>
                  <a:cubicBezTo>
                    <a:pt x="93" y="30"/>
                    <a:pt x="95" y="30"/>
                    <a:pt x="96" y="30"/>
                  </a:cubicBezTo>
                  <a:cubicBezTo>
                    <a:pt x="97" y="29"/>
                    <a:pt x="98" y="30"/>
                    <a:pt x="98" y="30"/>
                  </a:cubicBezTo>
                  <a:cubicBezTo>
                    <a:pt x="98" y="31"/>
                    <a:pt x="99" y="30"/>
                    <a:pt x="99" y="30"/>
                  </a:cubicBezTo>
                  <a:cubicBezTo>
                    <a:pt x="99" y="30"/>
                    <a:pt x="102" y="29"/>
                    <a:pt x="102" y="30"/>
                  </a:cubicBezTo>
                  <a:cubicBezTo>
                    <a:pt x="103" y="31"/>
                    <a:pt x="103" y="29"/>
                    <a:pt x="103" y="29"/>
                  </a:cubicBezTo>
                  <a:cubicBezTo>
                    <a:pt x="102" y="28"/>
                    <a:pt x="102" y="27"/>
                    <a:pt x="101" y="26"/>
                  </a:cubicBezTo>
                  <a:cubicBezTo>
                    <a:pt x="101" y="24"/>
                    <a:pt x="100" y="24"/>
                    <a:pt x="99" y="25"/>
                  </a:cubicBezTo>
                  <a:cubicBezTo>
                    <a:pt x="98" y="25"/>
                    <a:pt x="97" y="24"/>
                    <a:pt x="96" y="24"/>
                  </a:cubicBezTo>
                  <a:cubicBezTo>
                    <a:pt x="96" y="23"/>
                    <a:pt x="95" y="24"/>
                    <a:pt x="96" y="23"/>
                  </a:cubicBezTo>
                  <a:cubicBezTo>
                    <a:pt x="96" y="22"/>
                    <a:pt x="97" y="21"/>
                    <a:pt x="97" y="20"/>
                  </a:cubicBezTo>
                  <a:cubicBezTo>
                    <a:pt x="98" y="19"/>
                    <a:pt x="100" y="17"/>
                    <a:pt x="98" y="17"/>
                  </a:cubicBezTo>
                  <a:cubicBezTo>
                    <a:pt x="96" y="16"/>
                    <a:pt x="95" y="16"/>
                    <a:pt x="95" y="15"/>
                  </a:cubicBezTo>
                  <a:cubicBezTo>
                    <a:pt x="95" y="14"/>
                    <a:pt x="92" y="12"/>
                    <a:pt x="92" y="12"/>
                  </a:cubicBezTo>
                  <a:cubicBezTo>
                    <a:pt x="91" y="12"/>
                    <a:pt x="88" y="13"/>
                    <a:pt x="88" y="12"/>
                  </a:cubicBezTo>
                  <a:cubicBezTo>
                    <a:pt x="88" y="11"/>
                    <a:pt x="87" y="8"/>
                    <a:pt x="86" y="8"/>
                  </a:cubicBezTo>
                  <a:cubicBezTo>
                    <a:pt x="86" y="7"/>
                    <a:pt x="83" y="3"/>
                    <a:pt x="82" y="3"/>
                  </a:cubicBezTo>
                  <a:cubicBezTo>
                    <a:pt x="82" y="3"/>
                    <a:pt x="81" y="3"/>
                    <a:pt x="80" y="5"/>
                  </a:cubicBezTo>
                  <a:cubicBezTo>
                    <a:pt x="78" y="7"/>
                    <a:pt x="77" y="7"/>
                    <a:pt x="76" y="7"/>
                  </a:cubicBezTo>
                  <a:cubicBezTo>
                    <a:pt x="75" y="7"/>
                    <a:pt x="73" y="7"/>
                    <a:pt x="73" y="6"/>
                  </a:cubicBezTo>
                  <a:cubicBezTo>
                    <a:pt x="72" y="5"/>
                    <a:pt x="75" y="4"/>
                    <a:pt x="74" y="3"/>
                  </a:cubicBezTo>
                  <a:cubicBezTo>
                    <a:pt x="74" y="2"/>
                    <a:pt x="72" y="2"/>
                    <a:pt x="70" y="2"/>
                  </a:cubicBezTo>
                  <a:cubicBezTo>
                    <a:pt x="69" y="2"/>
                    <a:pt x="68" y="0"/>
                    <a:pt x="65" y="0"/>
                  </a:cubicBezTo>
                  <a:cubicBezTo>
                    <a:pt x="63" y="0"/>
                    <a:pt x="60" y="1"/>
                    <a:pt x="60" y="1"/>
                  </a:cubicBezTo>
                  <a:cubicBezTo>
                    <a:pt x="59" y="1"/>
                    <a:pt x="59" y="2"/>
                    <a:pt x="58" y="4"/>
                  </a:cubicBezTo>
                  <a:cubicBezTo>
                    <a:pt x="58" y="6"/>
                    <a:pt x="59" y="6"/>
                    <a:pt x="58" y="7"/>
                  </a:cubicBezTo>
                  <a:cubicBezTo>
                    <a:pt x="56" y="7"/>
                    <a:pt x="56" y="7"/>
                    <a:pt x="57" y="8"/>
                  </a:cubicBezTo>
                  <a:cubicBezTo>
                    <a:pt x="58" y="9"/>
                    <a:pt x="60" y="11"/>
                    <a:pt x="60" y="11"/>
                  </a:cubicBezTo>
                  <a:cubicBezTo>
                    <a:pt x="60" y="11"/>
                    <a:pt x="59" y="13"/>
                    <a:pt x="58" y="14"/>
                  </a:cubicBezTo>
                  <a:cubicBezTo>
                    <a:pt x="57" y="15"/>
                    <a:pt x="56" y="16"/>
                    <a:pt x="56" y="15"/>
                  </a:cubicBezTo>
                  <a:cubicBezTo>
                    <a:pt x="55" y="14"/>
                    <a:pt x="53" y="14"/>
                    <a:pt x="54" y="15"/>
                  </a:cubicBezTo>
                  <a:cubicBezTo>
                    <a:pt x="54" y="16"/>
                    <a:pt x="55" y="16"/>
                    <a:pt x="55" y="17"/>
                  </a:cubicBezTo>
                  <a:cubicBezTo>
                    <a:pt x="55" y="19"/>
                    <a:pt x="56" y="21"/>
                    <a:pt x="55" y="22"/>
                  </a:cubicBezTo>
                  <a:cubicBezTo>
                    <a:pt x="54" y="23"/>
                    <a:pt x="53" y="22"/>
                    <a:pt x="52" y="23"/>
                  </a:cubicBezTo>
                  <a:cubicBezTo>
                    <a:pt x="51" y="23"/>
                    <a:pt x="51" y="21"/>
                    <a:pt x="51" y="21"/>
                  </a:cubicBezTo>
                  <a:cubicBezTo>
                    <a:pt x="52" y="21"/>
                    <a:pt x="51" y="18"/>
                    <a:pt x="51" y="18"/>
                  </a:cubicBezTo>
                  <a:cubicBezTo>
                    <a:pt x="51" y="18"/>
                    <a:pt x="49" y="21"/>
                    <a:pt x="50" y="19"/>
                  </a:cubicBezTo>
                  <a:cubicBezTo>
                    <a:pt x="50" y="18"/>
                    <a:pt x="49" y="18"/>
                    <a:pt x="49" y="17"/>
                  </a:cubicBezTo>
                  <a:cubicBezTo>
                    <a:pt x="49" y="15"/>
                    <a:pt x="48" y="14"/>
                    <a:pt x="47" y="14"/>
                  </a:cubicBezTo>
                  <a:cubicBezTo>
                    <a:pt x="46" y="15"/>
                    <a:pt x="44" y="15"/>
                    <a:pt x="42" y="15"/>
                  </a:cubicBezTo>
                  <a:cubicBezTo>
                    <a:pt x="39" y="14"/>
                    <a:pt x="39" y="14"/>
                    <a:pt x="37" y="13"/>
                  </a:cubicBezTo>
                  <a:cubicBezTo>
                    <a:pt x="35" y="12"/>
                    <a:pt x="34" y="13"/>
                    <a:pt x="33" y="13"/>
                  </a:cubicBezTo>
                  <a:cubicBezTo>
                    <a:pt x="32" y="14"/>
                    <a:pt x="32" y="12"/>
                    <a:pt x="32" y="12"/>
                  </a:cubicBezTo>
                  <a:cubicBezTo>
                    <a:pt x="17" y="30"/>
                    <a:pt x="6" y="53"/>
                    <a:pt x="0" y="77"/>
                  </a:cubicBezTo>
                  <a:cubicBezTo>
                    <a:pt x="1" y="78"/>
                    <a:pt x="2" y="80"/>
                    <a:pt x="2" y="80"/>
                  </a:cubicBezTo>
                  <a:cubicBezTo>
                    <a:pt x="3" y="82"/>
                    <a:pt x="5" y="87"/>
                    <a:pt x="6" y="87"/>
                  </a:cubicBezTo>
                  <a:cubicBezTo>
                    <a:pt x="6" y="87"/>
                    <a:pt x="8" y="90"/>
                    <a:pt x="8" y="90"/>
                  </a:cubicBezTo>
                  <a:cubicBezTo>
                    <a:pt x="8" y="90"/>
                    <a:pt x="9" y="92"/>
                    <a:pt x="8" y="93"/>
                  </a:cubicBezTo>
                  <a:cubicBezTo>
                    <a:pt x="8" y="94"/>
                    <a:pt x="9" y="96"/>
                    <a:pt x="10" y="97"/>
                  </a:cubicBezTo>
                  <a:cubicBezTo>
                    <a:pt x="10" y="98"/>
                    <a:pt x="14" y="98"/>
                    <a:pt x="14" y="101"/>
                  </a:cubicBezTo>
                  <a:cubicBezTo>
                    <a:pt x="14" y="101"/>
                    <a:pt x="15" y="105"/>
                    <a:pt x="16" y="105"/>
                  </a:cubicBezTo>
                  <a:cubicBezTo>
                    <a:pt x="18" y="105"/>
                    <a:pt x="20" y="104"/>
                    <a:pt x="20" y="105"/>
                  </a:cubicBezTo>
                  <a:cubicBezTo>
                    <a:pt x="20" y="105"/>
                    <a:pt x="22" y="108"/>
                    <a:pt x="22" y="106"/>
                  </a:cubicBezTo>
                  <a:cubicBezTo>
                    <a:pt x="23" y="105"/>
                    <a:pt x="23" y="104"/>
                    <a:pt x="24" y="104"/>
                  </a:cubicBezTo>
                  <a:cubicBezTo>
                    <a:pt x="26" y="104"/>
                    <a:pt x="26" y="106"/>
                    <a:pt x="27" y="107"/>
                  </a:cubicBezTo>
                  <a:cubicBezTo>
                    <a:pt x="28" y="108"/>
                    <a:pt x="30" y="110"/>
                    <a:pt x="31" y="110"/>
                  </a:cubicBezTo>
                  <a:cubicBezTo>
                    <a:pt x="31" y="110"/>
                    <a:pt x="33" y="112"/>
                    <a:pt x="33" y="111"/>
                  </a:cubicBezTo>
                  <a:cubicBezTo>
                    <a:pt x="34" y="111"/>
                    <a:pt x="35" y="112"/>
                    <a:pt x="36" y="112"/>
                  </a:cubicBezTo>
                  <a:cubicBezTo>
                    <a:pt x="36" y="112"/>
                    <a:pt x="38" y="114"/>
                    <a:pt x="38" y="116"/>
                  </a:cubicBezTo>
                  <a:cubicBezTo>
                    <a:pt x="37" y="119"/>
                    <a:pt x="40" y="119"/>
                    <a:pt x="40" y="120"/>
                  </a:cubicBezTo>
                  <a:cubicBezTo>
                    <a:pt x="41" y="120"/>
                    <a:pt x="43" y="122"/>
                    <a:pt x="43" y="123"/>
                  </a:cubicBezTo>
                  <a:cubicBezTo>
                    <a:pt x="44" y="124"/>
                    <a:pt x="46" y="124"/>
                    <a:pt x="46" y="125"/>
                  </a:cubicBezTo>
                  <a:cubicBezTo>
                    <a:pt x="47" y="125"/>
                    <a:pt x="47" y="126"/>
                    <a:pt x="48" y="125"/>
                  </a:cubicBezTo>
                  <a:cubicBezTo>
                    <a:pt x="50" y="125"/>
                    <a:pt x="49" y="123"/>
                    <a:pt x="49" y="123"/>
                  </a:cubicBezTo>
                  <a:cubicBezTo>
                    <a:pt x="49" y="123"/>
                    <a:pt x="51" y="122"/>
                    <a:pt x="52" y="123"/>
                  </a:cubicBezTo>
                  <a:cubicBezTo>
                    <a:pt x="52" y="124"/>
                    <a:pt x="53" y="127"/>
                    <a:pt x="53" y="127"/>
                  </a:cubicBezTo>
                  <a:cubicBezTo>
                    <a:pt x="54" y="127"/>
                    <a:pt x="55" y="130"/>
                    <a:pt x="54" y="133"/>
                  </a:cubicBezTo>
                  <a:cubicBezTo>
                    <a:pt x="54" y="135"/>
                    <a:pt x="54" y="137"/>
                    <a:pt x="53" y="137"/>
                  </a:cubicBezTo>
                  <a:cubicBezTo>
                    <a:pt x="53" y="137"/>
                    <a:pt x="51" y="139"/>
                    <a:pt x="50" y="139"/>
                  </a:cubicBezTo>
                  <a:cubicBezTo>
                    <a:pt x="49" y="140"/>
                    <a:pt x="48" y="143"/>
                    <a:pt x="48" y="144"/>
                  </a:cubicBezTo>
                  <a:cubicBezTo>
                    <a:pt x="48" y="145"/>
                    <a:pt x="49" y="148"/>
                    <a:pt x="49" y="150"/>
                  </a:cubicBezTo>
                  <a:cubicBezTo>
                    <a:pt x="49" y="151"/>
                    <a:pt x="48" y="152"/>
                    <a:pt x="48" y="154"/>
                  </a:cubicBezTo>
                  <a:cubicBezTo>
                    <a:pt x="49" y="157"/>
                    <a:pt x="52" y="157"/>
                    <a:pt x="52" y="159"/>
                  </a:cubicBezTo>
                  <a:cubicBezTo>
                    <a:pt x="52" y="161"/>
                    <a:pt x="55" y="166"/>
                    <a:pt x="55" y="167"/>
                  </a:cubicBezTo>
                  <a:cubicBezTo>
                    <a:pt x="56" y="169"/>
                    <a:pt x="58" y="172"/>
                    <a:pt x="58" y="174"/>
                  </a:cubicBezTo>
                  <a:cubicBezTo>
                    <a:pt x="58" y="177"/>
                    <a:pt x="63" y="179"/>
                    <a:pt x="64" y="179"/>
                  </a:cubicBezTo>
                  <a:cubicBezTo>
                    <a:pt x="64" y="179"/>
                    <a:pt x="66" y="181"/>
                    <a:pt x="67" y="181"/>
                  </a:cubicBezTo>
                  <a:cubicBezTo>
                    <a:pt x="68" y="182"/>
                    <a:pt x="69" y="183"/>
                    <a:pt x="70" y="185"/>
                  </a:cubicBezTo>
                  <a:cubicBezTo>
                    <a:pt x="71" y="186"/>
                    <a:pt x="71" y="188"/>
                    <a:pt x="71" y="189"/>
                  </a:cubicBezTo>
                  <a:cubicBezTo>
                    <a:pt x="71" y="189"/>
                    <a:pt x="71" y="195"/>
                    <a:pt x="71" y="198"/>
                  </a:cubicBezTo>
                  <a:cubicBezTo>
                    <a:pt x="71" y="201"/>
                    <a:pt x="73" y="204"/>
                    <a:pt x="72" y="205"/>
                  </a:cubicBezTo>
                  <a:cubicBezTo>
                    <a:pt x="71" y="205"/>
                    <a:pt x="69" y="206"/>
                    <a:pt x="70" y="207"/>
                  </a:cubicBezTo>
                  <a:cubicBezTo>
                    <a:pt x="71" y="208"/>
                    <a:pt x="70" y="208"/>
                    <a:pt x="70" y="209"/>
                  </a:cubicBezTo>
                  <a:cubicBezTo>
                    <a:pt x="70" y="209"/>
                    <a:pt x="71" y="212"/>
                    <a:pt x="71" y="213"/>
                  </a:cubicBezTo>
                  <a:cubicBezTo>
                    <a:pt x="70" y="214"/>
                    <a:pt x="70" y="216"/>
                    <a:pt x="70" y="217"/>
                  </a:cubicBezTo>
                  <a:cubicBezTo>
                    <a:pt x="69" y="217"/>
                    <a:pt x="68" y="218"/>
                    <a:pt x="69" y="220"/>
                  </a:cubicBezTo>
                  <a:cubicBezTo>
                    <a:pt x="69" y="221"/>
                    <a:pt x="68" y="221"/>
                    <a:pt x="68" y="222"/>
                  </a:cubicBezTo>
                  <a:cubicBezTo>
                    <a:pt x="68" y="223"/>
                    <a:pt x="70" y="223"/>
                    <a:pt x="70" y="224"/>
                  </a:cubicBezTo>
                  <a:cubicBezTo>
                    <a:pt x="69" y="226"/>
                    <a:pt x="69" y="226"/>
                    <a:pt x="69" y="227"/>
                  </a:cubicBezTo>
                  <a:cubicBezTo>
                    <a:pt x="69" y="229"/>
                    <a:pt x="70" y="230"/>
                    <a:pt x="70" y="231"/>
                  </a:cubicBezTo>
                  <a:cubicBezTo>
                    <a:pt x="70" y="231"/>
                    <a:pt x="70" y="232"/>
                    <a:pt x="69" y="233"/>
                  </a:cubicBezTo>
                  <a:cubicBezTo>
                    <a:pt x="68" y="234"/>
                    <a:pt x="68" y="235"/>
                    <a:pt x="68" y="236"/>
                  </a:cubicBezTo>
                  <a:cubicBezTo>
                    <a:pt x="68" y="236"/>
                    <a:pt x="69" y="237"/>
                    <a:pt x="69" y="238"/>
                  </a:cubicBezTo>
                  <a:cubicBezTo>
                    <a:pt x="69" y="238"/>
                    <a:pt x="68" y="239"/>
                    <a:pt x="69" y="240"/>
                  </a:cubicBezTo>
                  <a:cubicBezTo>
                    <a:pt x="69" y="241"/>
                    <a:pt x="70" y="241"/>
                    <a:pt x="71" y="241"/>
                  </a:cubicBezTo>
                  <a:cubicBezTo>
                    <a:pt x="71" y="242"/>
                    <a:pt x="69" y="242"/>
                    <a:pt x="70" y="243"/>
                  </a:cubicBezTo>
                  <a:cubicBezTo>
                    <a:pt x="71" y="244"/>
                    <a:pt x="72" y="243"/>
                    <a:pt x="72" y="245"/>
                  </a:cubicBezTo>
                  <a:cubicBezTo>
                    <a:pt x="72" y="245"/>
                    <a:pt x="73" y="246"/>
                    <a:pt x="73" y="246"/>
                  </a:cubicBezTo>
                  <a:cubicBezTo>
                    <a:pt x="73" y="246"/>
                    <a:pt x="74" y="246"/>
                    <a:pt x="74" y="246"/>
                  </a:cubicBezTo>
                  <a:cubicBezTo>
                    <a:pt x="74" y="247"/>
                    <a:pt x="75" y="247"/>
                    <a:pt x="75" y="247"/>
                  </a:cubicBezTo>
                  <a:cubicBezTo>
                    <a:pt x="75" y="247"/>
                    <a:pt x="77" y="248"/>
                    <a:pt x="77" y="248"/>
                  </a:cubicBezTo>
                  <a:close/>
                  <a:moveTo>
                    <a:pt x="55" y="38"/>
                  </a:moveTo>
                  <a:cubicBezTo>
                    <a:pt x="55" y="38"/>
                    <a:pt x="58" y="37"/>
                    <a:pt x="59" y="38"/>
                  </a:cubicBezTo>
                  <a:cubicBezTo>
                    <a:pt x="60" y="39"/>
                    <a:pt x="58" y="39"/>
                    <a:pt x="57" y="40"/>
                  </a:cubicBezTo>
                  <a:cubicBezTo>
                    <a:pt x="55" y="41"/>
                    <a:pt x="55" y="41"/>
                    <a:pt x="54" y="42"/>
                  </a:cubicBezTo>
                  <a:cubicBezTo>
                    <a:pt x="53" y="43"/>
                    <a:pt x="51" y="43"/>
                    <a:pt x="50" y="44"/>
                  </a:cubicBezTo>
                  <a:cubicBezTo>
                    <a:pt x="49" y="45"/>
                    <a:pt x="48" y="46"/>
                    <a:pt x="47" y="45"/>
                  </a:cubicBezTo>
                  <a:cubicBezTo>
                    <a:pt x="47" y="44"/>
                    <a:pt x="48" y="45"/>
                    <a:pt x="48" y="44"/>
                  </a:cubicBezTo>
                  <a:cubicBezTo>
                    <a:pt x="48" y="44"/>
                    <a:pt x="51" y="42"/>
                    <a:pt x="51" y="42"/>
                  </a:cubicBezTo>
                  <a:cubicBezTo>
                    <a:pt x="51" y="42"/>
                    <a:pt x="54" y="37"/>
                    <a:pt x="55" y="38"/>
                  </a:cubicBezTo>
                  <a:close/>
                  <a:moveTo>
                    <a:pt x="50" y="34"/>
                  </a:moveTo>
                  <a:cubicBezTo>
                    <a:pt x="51" y="34"/>
                    <a:pt x="53" y="37"/>
                    <a:pt x="52" y="37"/>
                  </a:cubicBezTo>
                  <a:cubicBezTo>
                    <a:pt x="51" y="38"/>
                    <a:pt x="50" y="37"/>
                    <a:pt x="50" y="35"/>
                  </a:cubicBezTo>
                  <a:cubicBezTo>
                    <a:pt x="50" y="34"/>
                    <a:pt x="49" y="38"/>
                    <a:pt x="49" y="39"/>
                  </a:cubicBezTo>
                  <a:cubicBezTo>
                    <a:pt x="50" y="40"/>
                    <a:pt x="48" y="42"/>
                    <a:pt x="48" y="42"/>
                  </a:cubicBezTo>
                  <a:cubicBezTo>
                    <a:pt x="47" y="42"/>
                    <a:pt x="47" y="40"/>
                    <a:pt x="47" y="38"/>
                  </a:cubicBezTo>
                  <a:cubicBezTo>
                    <a:pt x="47" y="37"/>
                    <a:pt x="46" y="35"/>
                    <a:pt x="45" y="35"/>
                  </a:cubicBezTo>
                  <a:cubicBezTo>
                    <a:pt x="43" y="36"/>
                    <a:pt x="42" y="38"/>
                    <a:pt x="41" y="38"/>
                  </a:cubicBezTo>
                  <a:cubicBezTo>
                    <a:pt x="41" y="39"/>
                    <a:pt x="41" y="42"/>
                    <a:pt x="41" y="43"/>
                  </a:cubicBezTo>
                  <a:cubicBezTo>
                    <a:pt x="41" y="43"/>
                    <a:pt x="41" y="46"/>
                    <a:pt x="39" y="46"/>
                  </a:cubicBezTo>
                  <a:cubicBezTo>
                    <a:pt x="38" y="46"/>
                    <a:pt x="38" y="43"/>
                    <a:pt x="39" y="42"/>
                  </a:cubicBezTo>
                  <a:cubicBezTo>
                    <a:pt x="39" y="40"/>
                    <a:pt x="38" y="38"/>
                    <a:pt x="39" y="36"/>
                  </a:cubicBezTo>
                  <a:cubicBezTo>
                    <a:pt x="40" y="35"/>
                    <a:pt x="42" y="34"/>
                    <a:pt x="43" y="34"/>
                  </a:cubicBezTo>
                  <a:cubicBezTo>
                    <a:pt x="44" y="33"/>
                    <a:pt x="46" y="34"/>
                    <a:pt x="47" y="34"/>
                  </a:cubicBezTo>
                  <a:cubicBezTo>
                    <a:pt x="47" y="34"/>
                    <a:pt x="49" y="34"/>
                    <a:pt x="50" y="34"/>
                  </a:cubicBezTo>
                  <a:close/>
                  <a:moveTo>
                    <a:pt x="36" y="30"/>
                  </a:moveTo>
                  <a:cubicBezTo>
                    <a:pt x="38" y="29"/>
                    <a:pt x="40" y="26"/>
                    <a:pt x="41" y="2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5" y="30"/>
                    <a:pt x="44" y="32"/>
                    <a:pt x="43" y="32"/>
                  </a:cubicBezTo>
                  <a:cubicBezTo>
                    <a:pt x="43" y="32"/>
                    <a:pt x="41" y="32"/>
                    <a:pt x="40" y="32"/>
                  </a:cubicBezTo>
                  <a:cubicBezTo>
                    <a:pt x="39" y="32"/>
                    <a:pt x="39" y="31"/>
                    <a:pt x="38" y="31"/>
                  </a:cubicBezTo>
                  <a:cubicBezTo>
                    <a:pt x="38" y="31"/>
                    <a:pt x="36" y="32"/>
                    <a:pt x="36" y="33"/>
                  </a:cubicBezTo>
                  <a:cubicBezTo>
                    <a:pt x="35" y="33"/>
                    <a:pt x="33" y="33"/>
                    <a:pt x="33" y="32"/>
                  </a:cubicBezTo>
                  <a:cubicBezTo>
                    <a:pt x="33" y="31"/>
                    <a:pt x="34" y="31"/>
                    <a:pt x="3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9A568AB5-181A-E742-B803-1E0073CD9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" y="796"/>
              <a:ext cx="93" cy="35"/>
            </a:xfrm>
            <a:custGeom>
              <a:avLst/>
              <a:gdLst>
                <a:gd name="T0" fmla="*/ 2 w 13"/>
                <a:gd name="T1" fmla="*/ 4 h 5"/>
                <a:gd name="T2" fmla="*/ 2 w 13"/>
                <a:gd name="T3" fmla="*/ 5 h 5"/>
                <a:gd name="T4" fmla="*/ 5 w 13"/>
                <a:gd name="T5" fmla="*/ 4 h 5"/>
                <a:gd name="T6" fmla="*/ 8 w 13"/>
                <a:gd name="T7" fmla="*/ 3 h 5"/>
                <a:gd name="T8" fmla="*/ 10 w 13"/>
                <a:gd name="T9" fmla="*/ 5 h 5"/>
                <a:gd name="T10" fmla="*/ 11 w 13"/>
                <a:gd name="T11" fmla="*/ 3 h 5"/>
                <a:gd name="T12" fmla="*/ 7 w 13"/>
                <a:gd name="T13" fmla="*/ 1 h 5"/>
                <a:gd name="T14" fmla="*/ 5 w 13"/>
                <a:gd name="T15" fmla="*/ 0 h 5"/>
                <a:gd name="T16" fmla="*/ 4 w 13"/>
                <a:gd name="T17" fmla="*/ 1 h 5"/>
                <a:gd name="T18" fmla="*/ 2 w 13"/>
                <a:gd name="T19" fmla="*/ 3 h 5"/>
                <a:gd name="T20" fmla="*/ 2 w 13"/>
                <a:gd name="T2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">
                  <a:moveTo>
                    <a:pt x="2" y="4"/>
                  </a:moveTo>
                  <a:cubicBezTo>
                    <a:pt x="0" y="5"/>
                    <a:pt x="1" y="5"/>
                    <a:pt x="2" y="5"/>
                  </a:cubicBezTo>
                  <a:cubicBezTo>
                    <a:pt x="3" y="5"/>
                    <a:pt x="5" y="4"/>
                    <a:pt x="5" y="4"/>
                  </a:cubicBezTo>
                  <a:cubicBezTo>
                    <a:pt x="5" y="4"/>
                    <a:pt x="8" y="2"/>
                    <a:pt x="8" y="3"/>
                  </a:cubicBezTo>
                  <a:cubicBezTo>
                    <a:pt x="9" y="4"/>
                    <a:pt x="8" y="5"/>
                    <a:pt x="10" y="5"/>
                  </a:cubicBezTo>
                  <a:cubicBezTo>
                    <a:pt x="11" y="5"/>
                    <a:pt x="13" y="4"/>
                    <a:pt x="11" y="3"/>
                  </a:cubicBezTo>
                  <a:cubicBezTo>
                    <a:pt x="9" y="2"/>
                    <a:pt x="8" y="2"/>
                    <a:pt x="7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id="{F3FD3170-3004-FE4A-8DE9-0FE750E61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" y="831"/>
              <a:ext cx="21" cy="15"/>
            </a:xfrm>
            <a:custGeom>
              <a:avLst/>
              <a:gdLst>
                <a:gd name="T0" fmla="*/ 0 w 3"/>
                <a:gd name="T1" fmla="*/ 1 h 2"/>
                <a:gd name="T2" fmla="*/ 3 w 3"/>
                <a:gd name="T3" fmla="*/ 2 h 2"/>
                <a:gd name="T4" fmla="*/ 0 w 3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2"/>
                    <a:pt x="2" y="2"/>
                    <a:pt x="3" y="2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89" name="Freeform 15">
              <a:extLst>
                <a:ext uri="{FF2B5EF4-FFF2-40B4-BE49-F238E27FC236}">
                  <a16:creationId xmlns:a16="http://schemas.microsoft.com/office/drawing/2014/main" id="{E589364C-57D9-FA4E-B856-70C5EA207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2" y="838"/>
              <a:ext cx="29" cy="22"/>
            </a:xfrm>
            <a:custGeom>
              <a:avLst/>
              <a:gdLst>
                <a:gd name="T0" fmla="*/ 2 w 4"/>
                <a:gd name="T1" fmla="*/ 1 h 3"/>
                <a:gd name="T2" fmla="*/ 3 w 4"/>
                <a:gd name="T3" fmla="*/ 2 h 3"/>
                <a:gd name="T4" fmla="*/ 2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cubicBezTo>
                    <a:pt x="0" y="1"/>
                    <a:pt x="2" y="3"/>
                    <a:pt x="3" y="2"/>
                  </a:cubicBezTo>
                  <a:cubicBezTo>
                    <a:pt x="4" y="1"/>
                    <a:pt x="4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ABB11CE4-AEEA-AC4E-8639-B66973378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" y="760"/>
              <a:ext cx="135" cy="50"/>
            </a:xfrm>
            <a:custGeom>
              <a:avLst/>
              <a:gdLst>
                <a:gd name="T0" fmla="*/ 7 w 19"/>
                <a:gd name="T1" fmla="*/ 5 h 7"/>
                <a:gd name="T2" fmla="*/ 10 w 19"/>
                <a:gd name="T3" fmla="*/ 7 h 7"/>
                <a:gd name="T4" fmla="*/ 14 w 19"/>
                <a:gd name="T5" fmla="*/ 5 h 7"/>
                <a:gd name="T6" fmla="*/ 17 w 19"/>
                <a:gd name="T7" fmla="*/ 4 h 7"/>
                <a:gd name="T8" fmla="*/ 18 w 19"/>
                <a:gd name="T9" fmla="*/ 2 h 7"/>
                <a:gd name="T10" fmla="*/ 14 w 19"/>
                <a:gd name="T11" fmla="*/ 0 h 7"/>
                <a:gd name="T12" fmla="*/ 10 w 19"/>
                <a:gd name="T13" fmla="*/ 1 h 7"/>
                <a:gd name="T14" fmla="*/ 6 w 19"/>
                <a:gd name="T15" fmla="*/ 1 h 7"/>
                <a:gd name="T16" fmla="*/ 1 w 19"/>
                <a:gd name="T17" fmla="*/ 0 h 7"/>
                <a:gd name="T18" fmla="*/ 1 w 19"/>
                <a:gd name="T19" fmla="*/ 2 h 7"/>
                <a:gd name="T20" fmla="*/ 3 w 19"/>
                <a:gd name="T21" fmla="*/ 5 h 7"/>
                <a:gd name="T22" fmla="*/ 7 w 19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7">
                  <a:moveTo>
                    <a:pt x="7" y="5"/>
                  </a:moveTo>
                  <a:cubicBezTo>
                    <a:pt x="7" y="6"/>
                    <a:pt x="8" y="7"/>
                    <a:pt x="10" y="7"/>
                  </a:cubicBezTo>
                  <a:cubicBezTo>
                    <a:pt x="12" y="6"/>
                    <a:pt x="13" y="6"/>
                    <a:pt x="14" y="5"/>
                  </a:cubicBezTo>
                  <a:cubicBezTo>
                    <a:pt x="14" y="4"/>
                    <a:pt x="17" y="4"/>
                    <a:pt x="17" y="4"/>
                  </a:cubicBezTo>
                  <a:cubicBezTo>
                    <a:pt x="17" y="4"/>
                    <a:pt x="19" y="3"/>
                    <a:pt x="18" y="2"/>
                  </a:cubicBezTo>
                  <a:cubicBezTo>
                    <a:pt x="17" y="1"/>
                    <a:pt x="15" y="1"/>
                    <a:pt x="14" y="0"/>
                  </a:cubicBezTo>
                  <a:cubicBezTo>
                    <a:pt x="13" y="0"/>
                    <a:pt x="13" y="1"/>
                    <a:pt x="10" y="1"/>
                  </a:cubicBezTo>
                  <a:cubicBezTo>
                    <a:pt x="8" y="1"/>
                    <a:pt x="7" y="2"/>
                    <a:pt x="6" y="1"/>
                  </a:cubicBezTo>
                  <a:cubicBezTo>
                    <a:pt x="5" y="0"/>
                    <a:pt x="1" y="0"/>
                    <a:pt x="1" y="0"/>
                  </a:cubicBezTo>
                  <a:cubicBezTo>
                    <a:pt x="1" y="1"/>
                    <a:pt x="0" y="1"/>
                    <a:pt x="1" y="2"/>
                  </a:cubicBezTo>
                  <a:cubicBezTo>
                    <a:pt x="2" y="4"/>
                    <a:pt x="2" y="5"/>
                    <a:pt x="3" y="5"/>
                  </a:cubicBezTo>
                  <a:cubicBezTo>
                    <a:pt x="4" y="5"/>
                    <a:pt x="6" y="5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876B0888-AD9C-B24F-B718-A25ABCBA1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" y="512"/>
              <a:ext cx="668" cy="341"/>
            </a:xfrm>
            <a:custGeom>
              <a:avLst/>
              <a:gdLst>
                <a:gd name="T0" fmla="*/ 3 w 94"/>
                <a:gd name="T1" fmla="*/ 20 h 48"/>
                <a:gd name="T2" fmla="*/ 5 w 94"/>
                <a:gd name="T3" fmla="*/ 20 h 48"/>
                <a:gd name="T4" fmla="*/ 16 w 94"/>
                <a:gd name="T5" fmla="*/ 20 h 48"/>
                <a:gd name="T6" fmla="*/ 22 w 94"/>
                <a:gd name="T7" fmla="*/ 28 h 48"/>
                <a:gd name="T8" fmla="*/ 27 w 94"/>
                <a:gd name="T9" fmla="*/ 27 h 48"/>
                <a:gd name="T10" fmla="*/ 28 w 94"/>
                <a:gd name="T11" fmla="*/ 31 h 48"/>
                <a:gd name="T12" fmla="*/ 27 w 94"/>
                <a:gd name="T13" fmla="*/ 34 h 48"/>
                <a:gd name="T14" fmla="*/ 25 w 94"/>
                <a:gd name="T15" fmla="*/ 34 h 48"/>
                <a:gd name="T16" fmla="*/ 25 w 94"/>
                <a:gd name="T17" fmla="*/ 38 h 48"/>
                <a:gd name="T18" fmla="*/ 27 w 94"/>
                <a:gd name="T19" fmla="*/ 40 h 48"/>
                <a:gd name="T20" fmla="*/ 34 w 94"/>
                <a:gd name="T21" fmla="*/ 46 h 48"/>
                <a:gd name="T22" fmla="*/ 39 w 94"/>
                <a:gd name="T23" fmla="*/ 48 h 48"/>
                <a:gd name="T24" fmla="*/ 43 w 94"/>
                <a:gd name="T25" fmla="*/ 43 h 48"/>
                <a:gd name="T26" fmla="*/ 46 w 94"/>
                <a:gd name="T27" fmla="*/ 40 h 48"/>
                <a:gd name="T28" fmla="*/ 52 w 94"/>
                <a:gd name="T29" fmla="*/ 36 h 48"/>
                <a:gd name="T30" fmla="*/ 61 w 94"/>
                <a:gd name="T31" fmla="*/ 32 h 48"/>
                <a:gd name="T32" fmla="*/ 73 w 94"/>
                <a:gd name="T33" fmla="*/ 30 h 48"/>
                <a:gd name="T34" fmla="*/ 72 w 94"/>
                <a:gd name="T35" fmla="*/ 28 h 48"/>
                <a:gd name="T36" fmla="*/ 75 w 94"/>
                <a:gd name="T37" fmla="*/ 27 h 48"/>
                <a:gd name="T38" fmla="*/ 79 w 94"/>
                <a:gd name="T39" fmla="*/ 27 h 48"/>
                <a:gd name="T40" fmla="*/ 78 w 94"/>
                <a:gd name="T41" fmla="*/ 22 h 48"/>
                <a:gd name="T42" fmla="*/ 85 w 94"/>
                <a:gd name="T43" fmla="*/ 18 h 48"/>
                <a:gd name="T44" fmla="*/ 83 w 94"/>
                <a:gd name="T45" fmla="*/ 16 h 48"/>
                <a:gd name="T46" fmla="*/ 91 w 94"/>
                <a:gd name="T47" fmla="*/ 9 h 48"/>
                <a:gd name="T48" fmla="*/ 87 w 94"/>
                <a:gd name="T49" fmla="*/ 7 h 48"/>
                <a:gd name="T50" fmla="*/ 78 w 94"/>
                <a:gd name="T51" fmla="*/ 5 h 48"/>
                <a:gd name="T52" fmla="*/ 73 w 94"/>
                <a:gd name="T53" fmla="*/ 2 h 48"/>
                <a:gd name="T54" fmla="*/ 65 w 94"/>
                <a:gd name="T55" fmla="*/ 3 h 48"/>
                <a:gd name="T56" fmla="*/ 53 w 94"/>
                <a:gd name="T57" fmla="*/ 3 h 48"/>
                <a:gd name="T58" fmla="*/ 66 w 94"/>
                <a:gd name="T59" fmla="*/ 2 h 48"/>
                <a:gd name="T60" fmla="*/ 58 w 94"/>
                <a:gd name="T61" fmla="*/ 0 h 48"/>
                <a:gd name="T62" fmla="*/ 36 w 94"/>
                <a:gd name="T63" fmla="*/ 5 h 48"/>
                <a:gd name="T64" fmla="*/ 32 w 94"/>
                <a:gd name="T65" fmla="*/ 6 h 48"/>
                <a:gd name="T66" fmla="*/ 27 w 94"/>
                <a:gd name="T67" fmla="*/ 7 h 48"/>
                <a:gd name="T68" fmla="*/ 1 w 94"/>
                <a:gd name="T69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48">
                  <a:moveTo>
                    <a:pt x="1" y="21"/>
                  </a:moveTo>
                  <a:cubicBezTo>
                    <a:pt x="1" y="21"/>
                    <a:pt x="3" y="21"/>
                    <a:pt x="3" y="20"/>
                  </a:cubicBezTo>
                  <a:cubicBezTo>
                    <a:pt x="4" y="20"/>
                    <a:pt x="5" y="18"/>
                    <a:pt x="5" y="18"/>
                  </a:cubicBezTo>
                  <a:cubicBezTo>
                    <a:pt x="5" y="18"/>
                    <a:pt x="4" y="19"/>
                    <a:pt x="5" y="20"/>
                  </a:cubicBezTo>
                  <a:cubicBezTo>
                    <a:pt x="6" y="20"/>
                    <a:pt x="9" y="19"/>
                    <a:pt x="10" y="19"/>
                  </a:cubicBezTo>
                  <a:cubicBezTo>
                    <a:pt x="11" y="19"/>
                    <a:pt x="15" y="20"/>
                    <a:pt x="16" y="20"/>
                  </a:cubicBezTo>
                  <a:cubicBezTo>
                    <a:pt x="17" y="21"/>
                    <a:pt x="20" y="21"/>
                    <a:pt x="21" y="22"/>
                  </a:cubicBezTo>
                  <a:cubicBezTo>
                    <a:pt x="22" y="23"/>
                    <a:pt x="21" y="28"/>
                    <a:pt x="22" y="28"/>
                  </a:cubicBezTo>
                  <a:cubicBezTo>
                    <a:pt x="22" y="29"/>
                    <a:pt x="24" y="27"/>
                    <a:pt x="24" y="26"/>
                  </a:cubicBezTo>
                  <a:cubicBezTo>
                    <a:pt x="25" y="26"/>
                    <a:pt x="27" y="26"/>
                    <a:pt x="27" y="27"/>
                  </a:cubicBezTo>
                  <a:cubicBezTo>
                    <a:pt x="28" y="27"/>
                    <a:pt x="29" y="29"/>
                    <a:pt x="29" y="30"/>
                  </a:cubicBezTo>
                  <a:cubicBezTo>
                    <a:pt x="29" y="30"/>
                    <a:pt x="29" y="31"/>
                    <a:pt x="28" y="31"/>
                  </a:cubicBezTo>
                  <a:cubicBezTo>
                    <a:pt x="28" y="31"/>
                    <a:pt x="26" y="34"/>
                    <a:pt x="27" y="33"/>
                  </a:cubicBezTo>
                  <a:cubicBezTo>
                    <a:pt x="27" y="33"/>
                    <a:pt x="27" y="34"/>
                    <a:pt x="27" y="34"/>
                  </a:cubicBezTo>
                  <a:cubicBezTo>
                    <a:pt x="26" y="35"/>
                    <a:pt x="25" y="35"/>
                    <a:pt x="25" y="35"/>
                  </a:cubicBezTo>
                  <a:cubicBezTo>
                    <a:pt x="25" y="35"/>
                    <a:pt x="25" y="34"/>
                    <a:pt x="25" y="34"/>
                  </a:cubicBezTo>
                  <a:cubicBezTo>
                    <a:pt x="24" y="34"/>
                    <a:pt x="24" y="34"/>
                    <a:pt x="24" y="35"/>
                  </a:cubicBezTo>
                  <a:cubicBezTo>
                    <a:pt x="24" y="36"/>
                    <a:pt x="25" y="38"/>
                    <a:pt x="25" y="38"/>
                  </a:cubicBezTo>
                  <a:cubicBezTo>
                    <a:pt x="26" y="39"/>
                    <a:pt x="28" y="39"/>
                    <a:pt x="28" y="39"/>
                  </a:cubicBezTo>
                  <a:cubicBezTo>
                    <a:pt x="29" y="39"/>
                    <a:pt x="27" y="40"/>
                    <a:pt x="27" y="40"/>
                  </a:cubicBezTo>
                  <a:cubicBezTo>
                    <a:pt x="28" y="41"/>
                    <a:pt x="28" y="43"/>
                    <a:pt x="29" y="43"/>
                  </a:cubicBezTo>
                  <a:cubicBezTo>
                    <a:pt x="30" y="44"/>
                    <a:pt x="33" y="46"/>
                    <a:pt x="34" y="46"/>
                  </a:cubicBezTo>
                  <a:cubicBezTo>
                    <a:pt x="34" y="47"/>
                    <a:pt x="37" y="46"/>
                    <a:pt x="37" y="46"/>
                  </a:cubicBezTo>
                  <a:cubicBezTo>
                    <a:pt x="38" y="45"/>
                    <a:pt x="37" y="48"/>
                    <a:pt x="39" y="48"/>
                  </a:cubicBezTo>
                  <a:cubicBezTo>
                    <a:pt x="40" y="48"/>
                    <a:pt x="41" y="48"/>
                    <a:pt x="42" y="47"/>
                  </a:cubicBezTo>
                  <a:cubicBezTo>
                    <a:pt x="43" y="46"/>
                    <a:pt x="43" y="44"/>
                    <a:pt x="43" y="43"/>
                  </a:cubicBezTo>
                  <a:cubicBezTo>
                    <a:pt x="43" y="42"/>
                    <a:pt x="43" y="42"/>
                    <a:pt x="44" y="42"/>
                  </a:cubicBezTo>
                  <a:cubicBezTo>
                    <a:pt x="46" y="42"/>
                    <a:pt x="47" y="42"/>
                    <a:pt x="46" y="40"/>
                  </a:cubicBezTo>
                  <a:cubicBezTo>
                    <a:pt x="46" y="39"/>
                    <a:pt x="45" y="38"/>
                    <a:pt x="47" y="38"/>
                  </a:cubicBezTo>
                  <a:cubicBezTo>
                    <a:pt x="50" y="37"/>
                    <a:pt x="51" y="36"/>
                    <a:pt x="52" y="36"/>
                  </a:cubicBezTo>
                  <a:cubicBezTo>
                    <a:pt x="53" y="36"/>
                    <a:pt x="57" y="36"/>
                    <a:pt x="57" y="36"/>
                  </a:cubicBezTo>
                  <a:cubicBezTo>
                    <a:pt x="58" y="35"/>
                    <a:pt x="59" y="32"/>
                    <a:pt x="61" y="32"/>
                  </a:cubicBezTo>
                  <a:cubicBezTo>
                    <a:pt x="62" y="32"/>
                    <a:pt x="65" y="33"/>
                    <a:pt x="67" y="32"/>
                  </a:cubicBezTo>
                  <a:cubicBezTo>
                    <a:pt x="70" y="32"/>
                    <a:pt x="72" y="30"/>
                    <a:pt x="73" y="30"/>
                  </a:cubicBezTo>
                  <a:cubicBezTo>
                    <a:pt x="74" y="30"/>
                    <a:pt x="76" y="30"/>
                    <a:pt x="76" y="30"/>
                  </a:cubicBezTo>
                  <a:cubicBezTo>
                    <a:pt x="75" y="29"/>
                    <a:pt x="74" y="28"/>
                    <a:pt x="72" y="28"/>
                  </a:cubicBezTo>
                  <a:cubicBezTo>
                    <a:pt x="71" y="28"/>
                    <a:pt x="71" y="25"/>
                    <a:pt x="71" y="25"/>
                  </a:cubicBezTo>
                  <a:cubicBezTo>
                    <a:pt x="72" y="25"/>
                    <a:pt x="75" y="26"/>
                    <a:pt x="75" y="27"/>
                  </a:cubicBezTo>
                  <a:cubicBezTo>
                    <a:pt x="75" y="28"/>
                    <a:pt x="76" y="29"/>
                    <a:pt x="78" y="29"/>
                  </a:cubicBezTo>
                  <a:cubicBezTo>
                    <a:pt x="80" y="29"/>
                    <a:pt x="79" y="27"/>
                    <a:pt x="79" y="27"/>
                  </a:cubicBezTo>
                  <a:cubicBezTo>
                    <a:pt x="78" y="26"/>
                    <a:pt x="78" y="25"/>
                    <a:pt x="78" y="25"/>
                  </a:cubicBezTo>
                  <a:cubicBezTo>
                    <a:pt x="77" y="24"/>
                    <a:pt x="76" y="22"/>
                    <a:pt x="78" y="22"/>
                  </a:cubicBezTo>
                  <a:cubicBezTo>
                    <a:pt x="80" y="22"/>
                    <a:pt x="84" y="24"/>
                    <a:pt x="84" y="22"/>
                  </a:cubicBezTo>
                  <a:cubicBezTo>
                    <a:pt x="84" y="21"/>
                    <a:pt x="84" y="19"/>
                    <a:pt x="85" y="18"/>
                  </a:cubicBezTo>
                  <a:cubicBezTo>
                    <a:pt x="85" y="18"/>
                    <a:pt x="86" y="17"/>
                    <a:pt x="86" y="17"/>
                  </a:cubicBezTo>
                  <a:cubicBezTo>
                    <a:pt x="85" y="17"/>
                    <a:pt x="84" y="17"/>
                    <a:pt x="83" y="16"/>
                  </a:cubicBezTo>
                  <a:cubicBezTo>
                    <a:pt x="83" y="15"/>
                    <a:pt x="84" y="14"/>
                    <a:pt x="85" y="13"/>
                  </a:cubicBezTo>
                  <a:cubicBezTo>
                    <a:pt x="85" y="13"/>
                    <a:pt x="89" y="10"/>
                    <a:pt x="91" y="9"/>
                  </a:cubicBezTo>
                  <a:cubicBezTo>
                    <a:pt x="93" y="9"/>
                    <a:pt x="94" y="7"/>
                    <a:pt x="93" y="7"/>
                  </a:cubicBezTo>
                  <a:cubicBezTo>
                    <a:pt x="91" y="6"/>
                    <a:pt x="88" y="6"/>
                    <a:pt x="87" y="7"/>
                  </a:cubicBezTo>
                  <a:cubicBezTo>
                    <a:pt x="85" y="8"/>
                    <a:pt x="84" y="9"/>
                    <a:pt x="82" y="9"/>
                  </a:cubicBezTo>
                  <a:cubicBezTo>
                    <a:pt x="79" y="8"/>
                    <a:pt x="79" y="6"/>
                    <a:pt x="78" y="5"/>
                  </a:cubicBezTo>
                  <a:cubicBezTo>
                    <a:pt x="76" y="4"/>
                    <a:pt x="77" y="1"/>
                    <a:pt x="75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1" y="2"/>
                    <a:pt x="69" y="2"/>
                  </a:cubicBezTo>
                  <a:cubicBezTo>
                    <a:pt x="68" y="2"/>
                    <a:pt x="66" y="3"/>
                    <a:pt x="65" y="3"/>
                  </a:cubicBezTo>
                  <a:cubicBezTo>
                    <a:pt x="63" y="2"/>
                    <a:pt x="62" y="3"/>
                    <a:pt x="61" y="3"/>
                  </a:cubicBezTo>
                  <a:cubicBezTo>
                    <a:pt x="57" y="4"/>
                    <a:pt x="53" y="3"/>
                    <a:pt x="53" y="3"/>
                  </a:cubicBezTo>
                  <a:cubicBezTo>
                    <a:pt x="52" y="3"/>
                    <a:pt x="56" y="3"/>
                    <a:pt x="58" y="3"/>
                  </a:cubicBezTo>
                  <a:cubicBezTo>
                    <a:pt x="61" y="3"/>
                    <a:pt x="64" y="2"/>
                    <a:pt x="66" y="2"/>
                  </a:cubicBezTo>
                  <a:cubicBezTo>
                    <a:pt x="68" y="2"/>
                    <a:pt x="66" y="1"/>
                    <a:pt x="66" y="1"/>
                  </a:cubicBezTo>
                  <a:cubicBezTo>
                    <a:pt x="64" y="1"/>
                    <a:pt x="61" y="1"/>
                    <a:pt x="58" y="0"/>
                  </a:cubicBezTo>
                  <a:cubicBezTo>
                    <a:pt x="51" y="1"/>
                    <a:pt x="44" y="3"/>
                    <a:pt x="37" y="4"/>
                  </a:cubicBezTo>
                  <a:cubicBezTo>
                    <a:pt x="37" y="5"/>
                    <a:pt x="36" y="5"/>
                    <a:pt x="36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4" y="5"/>
                    <a:pt x="33" y="5"/>
                    <a:pt x="32" y="6"/>
                  </a:cubicBezTo>
                  <a:cubicBezTo>
                    <a:pt x="32" y="6"/>
                    <a:pt x="32" y="6"/>
                    <a:pt x="32" y="7"/>
                  </a:cubicBezTo>
                  <a:cubicBezTo>
                    <a:pt x="31" y="7"/>
                    <a:pt x="28" y="8"/>
                    <a:pt x="27" y="7"/>
                  </a:cubicBezTo>
                  <a:cubicBezTo>
                    <a:pt x="17" y="10"/>
                    <a:pt x="8" y="15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2" name="Freeform 18">
              <a:extLst>
                <a:ext uri="{FF2B5EF4-FFF2-40B4-BE49-F238E27FC236}">
                  <a16:creationId xmlns:a16="http://schemas.microsoft.com/office/drawing/2014/main" id="{552CE2E8-08DA-FF44-B79A-5A978AEA5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732"/>
              <a:ext cx="15" cy="21"/>
            </a:xfrm>
            <a:custGeom>
              <a:avLst/>
              <a:gdLst>
                <a:gd name="T0" fmla="*/ 1 w 2"/>
                <a:gd name="T1" fmla="*/ 1 h 3"/>
                <a:gd name="T2" fmla="*/ 1 w 2"/>
                <a:gd name="T3" fmla="*/ 2 h 3"/>
                <a:gd name="T4" fmla="*/ 2 w 2"/>
                <a:gd name="T5" fmla="*/ 2 h 3"/>
                <a:gd name="T6" fmla="*/ 1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1" y="1"/>
                  </a:moveTo>
                  <a:cubicBezTo>
                    <a:pt x="0" y="3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id="{A5CBD5A3-6126-8F44-B492-EE6C5FD03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1457"/>
              <a:ext cx="114" cy="56"/>
            </a:xfrm>
            <a:custGeom>
              <a:avLst/>
              <a:gdLst>
                <a:gd name="T0" fmla="*/ 13 w 16"/>
                <a:gd name="T1" fmla="*/ 4 h 8"/>
                <a:gd name="T2" fmla="*/ 9 w 16"/>
                <a:gd name="T3" fmla="*/ 1 h 8"/>
                <a:gd name="T4" fmla="*/ 4 w 16"/>
                <a:gd name="T5" fmla="*/ 0 h 8"/>
                <a:gd name="T6" fmla="*/ 0 w 16"/>
                <a:gd name="T7" fmla="*/ 1 h 8"/>
                <a:gd name="T8" fmla="*/ 3 w 16"/>
                <a:gd name="T9" fmla="*/ 3 h 8"/>
                <a:gd name="T10" fmla="*/ 9 w 16"/>
                <a:gd name="T11" fmla="*/ 3 h 8"/>
                <a:gd name="T12" fmla="*/ 13 w 16"/>
                <a:gd name="T13" fmla="*/ 7 h 8"/>
                <a:gd name="T14" fmla="*/ 16 w 16"/>
                <a:gd name="T15" fmla="*/ 7 h 8"/>
                <a:gd name="T16" fmla="*/ 13 w 16"/>
                <a:gd name="T1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8">
                  <a:moveTo>
                    <a:pt x="13" y="4"/>
                  </a:moveTo>
                  <a:cubicBezTo>
                    <a:pt x="12" y="4"/>
                    <a:pt x="10" y="3"/>
                    <a:pt x="9" y="1"/>
                  </a:cubicBezTo>
                  <a:cubicBezTo>
                    <a:pt x="8" y="0"/>
                    <a:pt x="5" y="0"/>
                    <a:pt x="4" y="0"/>
                  </a:cubicBezTo>
                  <a:cubicBezTo>
                    <a:pt x="3" y="0"/>
                    <a:pt x="0" y="1"/>
                    <a:pt x="0" y="1"/>
                  </a:cubicBezTo>
                  <a:cubicBezTo>
                    <a:pt x="0" y="3"/>
                    <a:pt x="1" y="3"/>
                    <a:pt x="3" y="3"/>
                  </a:cubicBezTo>
                  <a:cubicBezTo>
                    <a:pt x="5" y="3"/>
                    <a:pt x="8" y="2"/>
                    <a:pt x="9" y="3"/>
                  </a:cubicBezTo>
                  <a:cubicBezTo>
                    <a:pt x="9" y="4"/>
                    <a:pt x="12" y="6"/>
                    <a:pt x="13" y="7"/>
                  </a:cubicBezTo>
                  <a:cubicBezTo>
                    <a:pt x="13" y="7"/>
                    <a:pt x="16" y="8"/>
                    <a:pt x="16" y="7"/>
                  </a:cubicBezTo>
                  <a:cubicBezTo>
                    <a:pt x="16" y="6"/>
                    <a:pt x="14" y="4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4" name="Freeform 20">
              <a:extLst>
                <a:ext uri="{FF2B5EF4-FFF2-40B4-BE49-F238E27FC236}">
                  <a16:creationId xmlns:a16="http://schemas.microsoft.com/office/drawing/2014/main" id="{479B4A61-7D4A-0648-A6C1-CEDEE77BE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2" y="1421"/>
              <a:ext cx="22" cy="21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1 h 3"/>
                <a:gd name="T4" fmla="*/ 2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2"/>
                    <a:pt x="2" y="0"/>
                    <a:pt x="1" y="1"/>
                  </a:cubicBezTo>
                  <a:cubicBezTo>
                    <a:pt x="0" y="1"/>
                    <a:pt x="0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5" name="Freeform 21">
              <a:extLst>
                <a:ext uri="{FF2B5EF4-FFF2-40B4-BE49-F238E27FC236}">
                  <a16:creationId xmlns:a16="http://schemas.microsoft.com/office/drawing/2014/main" id="{1901BE3F-CB2B-0046-8EBC-ADF0E55A5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2" y="1542"/>
              <a:ext cx="29" cy="28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3 h 4"/>
                <a:gd name="T4" fmla="*/ 2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0" y="1"/>
                    <a:pt x="1" y="4"/>
                    <a:pt x="2" y="3"/>
                  </a:cubicBezTo>
                  <a:cubicBezTo>
                    <a:pt x="4" y="3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id="{4049FACD-6F91-9B43-B4B3-E37E7DF31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" y="1528"/>
              <a:ext cx="28" cy="28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3 h 4"/>
                <a:gd name="T4" fmla="*/ 2 w 4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0" y="0"/>
                    <a:pt x="1" y="4"/>
                    <a:pt x="2" y="3"/>
                  </a:cubicBezTo>
                  <a:cubicBezTo>
                    <a:pt x="4" y="3"/>
                    <a:pt x="3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7" name="Freeform 23">
              <a:extLst>
                <a:ext uri="{FF2B5EF4-FFF2-40B4-BE49-F238E27FC236}">
                  <a16:creationId xmlns:a16="http://schemas.microsoft.com/office/drawing/2014/main" id="{815FF16B-475A-BA4C-BB06-CC2CA595C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9" y="1506"/>
              <a:ext cx="78" cy="50"/>
            </a:xfrm>
            <a:custGeom>
              <a:avLst/>
              <a:gdLst>
                <a:gd name="T0" fmla="*/ 7 w 11"/>
                <a:gd name="T1" fmla="*/ 0 h 7"/>
                <a:gd name="T2" fmla="*/ 4 w 11"/>
                <a:gd name="T3" fmla="*/ 1 h 7"/>
                <a:gd name="T4" fmla="*/ 0 w 11"/>
                <a:gd name="T5" fmla="*/ 4 h 7"/>
                <a:gd name="T6" fmla="*/ 3 w 11"/>
                <a:gd name="T7" fmla="*/ 4 h 7"/>
                <a:gd name="T8" fmla="*/ 6 w 11"/>
                <a:gd name="T9" fmla="*/ 6 h 7"/>
                <a:gd name="T10" fmla="*/ 9 w 11"/>
                <a:gd name="T11" fmla="*/ 5 h 7"/>
                <a:gd name="T12" fmla="*/ 11 w 11"/>
                <a:gd name="T13" fmla="*/ 5 h 7"/>
                <a:gd name="T14" fmla="*/ 7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0" y="4"/>
                    <a:pt x="0" y="4"/>
                  </a:cubicBezTo>
                  <a:cubicBezTo>
                    <a:pt x="0" y="4"/>
                    <a:pt x="2" y="4"/>
                    <a:pt x="3" y="4"/>
                  </a:cubicBezTo>
                  <a:cubicBezTo>
                    <a:pt x="4" y="4"/>
                    <a:pt x="5" y="5"/>
                    <a:pt x="6" y="6"/>
                  </a:cubicBezTo>
                  <a:cubicBezTo>
                    <a:pt x="7" y="6"/>
                    <a:pt x="8" y="5"/>
                    <a:pt x="9" y="5"/>
                  </a:cubicBezTo>
                  <a:cubicBezTo>
                    <a:pt x="10" y="5"/>
                    <a:pt x="10" y="7"/>
                    <a:pt x="11" y="5"/>
                  </a:cubicBezTo>
                  <a:cubicBezTo>
                    <a:pt x="11" y="2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8" name="Freeform 24">
              <a:extLst>
                <a:ext uri="{FF2B5EF4-FFF2-40B4-BE49-F238E27FC236}">
                  <a16:creationId xmlns:a16="http://schemas.microsoft.com/office/drawing/2014/main" id="{08ABE418-5328-E244-B101-151642483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" y="2011"/>
              <a:ext cx="85" cy="206"/>
            </a:xfrm>
            <a:custGeom>
              <a:avLst/>
              <a:gdLst>
                <a:gd name="T0" fmla="*/ 7 w 12"/>
                <a:gd name="T1" fmla="*/ 5 h 29"/>
                <a:gd name="T2" fmla="*/ 4 w 12"/>
                <a:gd name="T3" fmla="*/ 8 h 29"/>
                <a:gd name="T4" fmla="*/ 1 w 12"/>
                <a:gd name="T5" fmla="*/ 13 h 29"/>
                <a:gd name="T6" fmla="*/ 1 w 12"/>
                <a:gd name="T7" fmla="*/ 19 h 29"/>
                <a:gd name="T8" fmla="*/ 1 w 12"/>
                <a:gd name="T9" fmla="*/ 26 h 29"/>
                <a:gd name="T10" fmla="*/ 2 w 12"/>
                <a:gd name="T11" fmla="*/ 29 h 29"/>
                <a:gd name="T12" fmla="*/ 6 w 12"/>
                <a:gd name="T13" fmla="*/ 25 h 29"/>
                <a:gd name="T14" fmla="*/ 8 w 12"/>
                <a:gd name="T15" fmla="*/ 18 h 29"/>
                <a:gd name="T16" fmla="*/ 10 w 12"/>
                <a:gd name="T17" fmla="*/ 11 h 29"/>
                <a:gd name="T18" fmla="*/ 12 w 12"/>
                <a:gd name="T19" fmla="*/ 5 h 29"/>
                <a:gd name="T20" fmla="*/ 11 w 12"/>
                <a:gd name="T21" fmla="*/ 0 h 29"/>
                <a:gd name="T22" fmla="*/ 7 w 12"/>
                <a:gd name="T23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29">
                  <a:moveTo>
                    <a:pt x="7" y="5"/>
                  </a:moveTo>
                  <a:cubicBezTo>
                    <a:pt x="6" y="7"/>
                    <a:pt x="5" y="9"/>
                    <a:pt x="4" y="8"/>
                  </a:cubicBezTo>
                  <a:cubicBezTo>
                    <a:pt x="4" y="8"/>
                    <a:pt x="1" y="10"/>
                    <a:pt x="1" y="13"/>
                  </a:cubicBezTo>
                  <a:cubicBezTo>
                    <a:pt x="2" y="15"/>
                    <a:pt x="2" y="18"/>
                    <a:pt x="1" y="19"/>
                  </a:cubicBezTo>
                  <a:cubicBezTo>
                    <a:pt x="0" y="21"/>
                    <a:pt x="1" y="24"/>
                    <a:pt x="1" y="26"/>
                  </a:cubicBezTo>
                  <a:cubicBezTo>
                    <a:pt x="0" y="28"/>
                    <a:pt x="1" y="29"/>
                    <a:pt x="2" y="29"/>
                  </a:cubicBezTo>
                  <a:cubicBezTo>
                    <a:pt x="4" y="28"/>
                    <a:pt x="5" y="27"/>
                    <a:pt x="6" y="25"/>
                  </a:cubicBezTo>
                  <a:cubicBezTo>
                    <a:pt x="7" y="23"/>
                    <a:pt x="7" y="20"/>
                    <a:pt x="8" y="18"/>
                  </a:cubicBezTo>
                  <a:cubicBezTo>
                    <a:pt x="9" y="16"/>
                    <a:pt x="10" y="12"/>
                    <a:pt x="10" y="11"/>
                  </a:cubicBezTo>
                  <a:cubicBezTo>
                    <a:pt x="11" y="10"/>
                    <a:pt x="12" y="6"/>
                    <a:pt x="12" y="5"/>
                  </a:cubicBezTo>
                  <a:cubicBezTo>
                    <a:pt x="12" y="3"/>
                    <a:pt x="11" y="0"/>
                    <a:pt x="11" y="0"/>
                  </a:cubicBezTo>
                  <a:cubicBezTo>
                    <a:pt x="9" y="0"/>
                    <a:pt x="9" y="3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9" name="Freeform 25">
              <a:extLst>
                <a:ext uri="{FF2B5EF4-FFF2-40B4-BE49-F238E27FC236}">
                  <a16:creationId xmlns:a16="http://schemas.microsoft.com/office/drawing/2014/main" id="{08ED71BF-EFDD-A94F-A670-140375BC7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9" y="1151"/>
              <a:ext cx="36" cy="36"/>
            </a:xfrm>
            <a:custGeom>
              <a:avLst/>
              <a:gdLst>
                <a:gd name="T0" fmla="*/ 4 w 5"/>
                <a:gd name="T1" fmla="*/ 3 h 5"/>
                <a:gd name="T2" fmla="*/ 2 w 5"/>
                <a:gd name="T3" fmla="*/ 0 h 5"/>
                <a:gd name="T4" fmla="*/ 1 w 5"/>
                <a:gd name="T5" fmla="*/ 4 h 5"/>
                <a:gd name="T6" fmla="*/ 4 w 5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3"/>
                  </a:moveTo>
                  <a:cubicBezTo>
                    <a:pt x="5" y="2"/>
                    <a:pt x="3" y="0"/>
                    <a:pt x="2" y="0"/>
                  </a:cubicBezTo>
                  <a:cubicBezTo>
                    <a:pt x="1" y="0"/>
                    <a:pt x="0" y="3"/>
                    <a:pt x="1" y="4"/>
                  </a:cubicBezTo>
                  <a:cubicBezTo>
                    <a:pt x="2" y="5"/>
                    <a:pt x="3" y="4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0" name="Freeform 26">
              <a:extLst>
                <a:ext uri="{FF2B5EF4-FFF2-40B4-BE49-F238E27FC236}">
                  <a16:creationId xmlns:a16="http://schemas.microsoft.com/office/drawing/2014/main" id="{A229DE16-30EB-B948-AC2F-083F87095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1" y="1151"/>
              <a:ext cx="21" cy="21"/>
            </a:xfrm>
            <a:custGeom>
              <a:avLst/>
              <a:gdLst>
                <a:gd name="T0" fmla="*/ 2 w 3"/>
                <a:gd name="T1" fmla="*/ 3 h 3"/>
                <a:gd name="T2" fmla="*/ 1 w 3"/>
                <a:gd name="T3" fmla="*/ 2 h 3"/>
                <a:gd name="T4" fmla="*/ 2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3" y="2"/>
                    <a:pt x="2" y="0"/>
                    <a:pt x="1" y="2"/>
                  </a:cubicBezTo>
                  <a:cubicBezTo>
                    <a:pt x="0" y="3"/>
                    <a:pt x="2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1" name="Freeform 27">
              <a:extLst>
                <a:ext uri="{FF2B5EF4-FFF2-40B4-BE49-F238E27FC236}">
                  <a16:creationId xmlns:a16="http://schemas.microsoft.com/office/drawing/2014/main" id="{A376EA99-5D5E-4C4D-A5C4-836043890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" y="1194"/>
              <a:ext cx="50" cy="35"/>
            </a:xfrm>
            <a:custGeom>
              <a:avLst/>
              <a:gdLst>
                <a:gd name="T0" fmla="*/ 2 w 7"/>
                <a:gd name="T1" fmla="*/ 3 h 5"/>
                <a:gd name="T2" fmla="*/ 5 w 7"/>
                <a:gd name="T3" fmla="*/ 5 h 5"/>
                <a:gd name="T4" fmla="*/ 7 w 7"/>
                <a:gd name="T5" fmla="*/ 3 h 5"/>
                <a:gd name="T6" fmla="*/ 4 w 7"/>
                <a:gd name="T7" fmla="*/ 1 h 5"/>
                <a:gd name="T8" fmla="*/ 1 w 7"/>
                <a:gd name="T9" fmla="*/ 1 h 5"/>
                <a:gd name="T10" fmla="*/ 2 w 7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2" y="3"/>
                  </a:moveTo>
                  <a:cubicBezTo>
                    <a:pt x="3" y="3"/>
                    <a:pt x="4" y="4"/>
                    <a:pt x="5" y="5"/>
                  </a:cubicBezTo>
                  <a:cubicBezTo>
                    <a:pt x="5" y="5"/>
                    <a:pt x="7" y="5"/>
                    <a:pt x="7" y="3"/>
                  </a:cubicBezTo>
                  <a:cubicBezTo>
                    <a:pt x="6" y="1"/>
                    <a:pt x="4" y="1"/>
                    <a:pt x="4" y="1"/>
                  </a:cubicBezTo>
                  <a:cubicBezTo>
                    <a:pt x="3" y="1"/>
                    <a:pt x="1" y="0"/>
                    <a:pt x="1" y="1"/>
                  </a:cubicBezTo>
                  <a:cubicBezTo>
                    <a:pt x="0" y="1"/>
                    <a:pt x="2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2" name="Freeform 28">
              <a:extLst>
                <a:ext uri="{FF2B5EF4-FFF2-40B4-BE49-F238E27FC236}">
                  <a16:creationId xmlns:a16="http://schemas.microsoft.com/office/drawing/2014/main" id="{9F6317A0-FF33-0F44-B8A5-19F467AAF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" y="917"/>
              <a:ext cx="64" cy="64"/>
            </a:xfrm>
            <a:custGeom>
              <a:avLst/>
              <a:gdLst>
                <a:gd name="T0" fmla="*/ 1 w 9"/>
                <a:gd name="T1" fmla="*/ 3 h 9"/>
                <a:gd name="T2" fmla="*/ 1 w 9"/>
                <a:gd name="T3" fmla="*/ 6 h 9"/>
                <a:gd name="T4" fmla="*/ 2 w 9"/>
                <a:gd name="T5" fmla="*/ 9 h 9"/>
                <a:gd name="T6" fmla="*/ 6 w 9"/>
                <a:gd name="T7" fmla="*/ 8 h 9"/>
                <a:gd name="T8" fmla="*/ 9 w 9"/>
                <a:gd name="T9" fmla="*/ 5 h 9"/>
                <a:gd name="T10" fmla="*/ 8 w 9"/>
                <a:gd name="T11" fmla="*/ 1 h 9"/>
                <a:gd name="T12" fmla="*/ 5 w 9"/>
                <a:gd name="T13" fmla="*/ 0 h 9"/>
                <a:gd name="T14" fmla="*/ 3 w 9"/>
                <a:gd name="T15" fmla="*/ 2 h 9"/>
                <a:gd name="T16" fmla="*/ 1 w 9"/>
                <a:gd name="T1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1" y="3"/>
                  </a:moveTo>
                  <a:cubicBezTo>
                    <a:pt x="1" y="5"/>
                    <a:pt x="2" y="6"/>
                    <a:pt x="1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4" y="9"/>
                    <a:pt x="5" y="8"/>
                    <a:pt x="6" y="8"/>
                  </a:cubicBezTo>
                  <a:cubicBezTo>
                    <a:pt x="8" y="7"/>
                    <a:pt x="9" y="6"/>
                    <a:pt x="9" y="5"/>
                  </a:cubicBezTo>
                  <a:cubicBezTo>
                    <a:pt x="9" y="3"/>
                    <a:pt x="9" y="1"/>
                    <a:pt x="8" y="1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4" y="2"/>
                    <a:pt x="3" y="2"/>
                  </a:cubicBezTo>
                  <a:cubicBezTo>
                    <a:pt x="2" y="2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3" name="Freeform 29">
              <a:extLst>
                <a:ext uri="{FF2B5EF4-FFF2-40B4-BE49-F238E27FC236}">
                  <a16:creationId xmlns:a16="http://schemas.microsoft.com/office/drawing/2014/main" id="{0A02321D-E255-5A49-8A8D-E1551DAB5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2" y="867"/>
              <a:ext cx="142" cy="135"/>
            </a:xfrm>
            <a:custGeom>
              <a:avLst/>
              <a:gdLst>
                <a:gd name="T0" fmla="*/ 5 w 20"/>
                <a:gd name="T1" fmla="*/ 9 h 19"/>
                <a:gd name="T2" fmla="*/ 9 w 20"/>
                <a:gd name="T3" fmla="*/ 11 h 19"/>
                <a:gd name="T4" fmla="*/ 4 w 20"/>
                <a:gd name="T5" fmla="*/ 16 h 19"/>
                <a:gd name="T6" fmla="*/ 8 w 20"/>
                <a:gd name="T7" fmla="*/ 17 h 19"/>
                <a:gd name="T8" fmla="*/ 8 w 20"/>
                <a:gd name="T9" fmla="*/ 18 h 19"/>
                <a:gd name="T10" fmla="*/ 11 w 20"/>
                <a:gd name="T11" fmla="*/ 17 h 19"/>
                <a:gd name="T12" fmla="*/ 16 w 20"/>
                <a:gd name="T13" fmla="*/ 18 h 19"/>
                <a:gd name="T14" fmla="*/ 19 w 20"/>
                <a:gd name="T15" fmla="*/ 15 h 19"/>
                <a:gd name="T16" fmla="*/ 16 w 20"/>
                <a:gd name="T17" fmla="*/ 11 h 19"/>
                <a:gd name="T18" fmla="*/ 12 w 20"/>
                <a:gd name="T19" fmla="*/ 6 h 19"/>
                <a:gd name="T20" fmla="*/ 14 w 20"/>
                <a:gd name="T21" fmla="*/ 2 h 19"/>
                <a:gd name="T22" fmla="*/ 8 w 20"/>
                <a:gd name="T23" fmla="*/ 1 h 19"/>
                <a:gd name="T24" fmla="*/ 4 w 20"/>
                <a:gd name="T25" fmla="*/ 2 h 19"/>
                <a:gd name="T26" fmla="*/ 2 w 20"/>
                <a:gd name="T27" fmla="*/ 2 h 19"/>
                <a:gd name="T28" fmla="*/ 2 w 20"/>
                <a:gd name="T29" fmla="*/ 5 h 19"/>
                <a:gd name="T30" fmla="*/ 5 w 20"/>
                <a:gd name="T31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19">
                  <a:moveTo>
                    <a:pt x="5" y="9"/>
                  </a:moveTo>
                  <a:cubicBezTo>
                    <a:pt x="7" y="9"/>
                    <a:pt x="11" y="10"/>
                    <a:pt x="9" y="11"/>
                  </a:cubicBezTo>
                  <a:cubicBezTo>
                    <a:pt x="8" y="11"/>
                    <a:pt x="4" y="15"/>
                    <a:pt x="4" y="16"/>
                  </a:cubicBezTo>
                  <a:cubicBezTo>
                    <a:pt x="4" y="17"/>
                    <a:pt x="8" y="17"/>
                    <a:pt x="8" y="17"/>
                  </a:cubicBezTo>
                  <a:cubicBezTo>
                    <a:pt x="8" y="17"/>
                    <a:pt x="7" y="18"/>
                    <a:pt x="8" y="18"/>
                  </a:cubicBezTo>
                  <a:cubicBezTo>
                    <a:pt x="9" y="19"/>
                    <a:pt x="10" y="17"/>
                    <a:pt x="11" y="17"/>
                  </a:cubicBezTo>
                  <a:cubicBezTo>
                    <a:pt x="12" y="17"/>
                    <a:pt x="15" y="18"/>
                    <a:pt x="16" y="18"/>
                  </a:cubicBezTo>
                  <a:cubicBezTo>
                    <a:pt x="18" y="18"/>
                    <a:pt x="20" y="16"/>
                    <a:pt x="19" y="15"/>
                  </a:cubicBezTo>
                  <a:cubicBezTo>
                    <a:pt x="19" y="14"/>
                    <a:pt x="17" y="12"/>
                    <a:pt x="16" y="11"/>
                  </a:cubicBezTo>
                  <a:cubicBezTo>
                    <a:pt x="14" y="10"/>
                    <a:pt x="13" y="7"/>
                    <a:pt x="12" y="6"/>
                  </a:cubicBezTo>
                  <a:cubicBezTo>
                    <a:pt x="10" y="5"/>
                    <a:pt x="15" y="3"/>
                    <a:pt x="14" y="2"/>
                  </a:cubicBezTo>
                  <a:cubicBezTo>
                    <a:pt x="13" y="1"/>
                    <a:pt x="9" y="1"/>
                    <a:pt x="8" y="1"/>
                  </a:cubicBezTo>
                  <a:cubicBezTo>
                    <a:pt x="6" y="0"/>
                    <a:pt x="5" y="1"/>
                    <a:pt x="4" y="2"/>
                  </a:cubicBezTo>
                  <a:cubicBezTo>
                    <a:pt x="4" y="3"/>
                    <a:pt x="3" y="1"/>
                    <a:pt x="2" y="2"/>
                  </a:cubicBezTo>
                  <a:cubicBezTo>
                    <a:pt x="0" y="2"/>
                    <a:pt x="1" y="4"/>
                    <a:pt x="2" y="5"/>
                  </a:cubicBezTo>
                  <a:cubicBezTo>
                    <a:pt x="2" y="6"/>
                    <a:pt x="4" y="8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4" name="Freeform 30">
              <a:extLst>
                <a:ext uri="{FF2B5EF4-FFF2-40B4-BE49-F238E27FC236}">
                  <a16:creationId xmlns:a16="http://schemas.microsoft.com/office/drawing/2014/main" id="{E6BC141F-B33F-8649-9394-14FFB49F2B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37" y="703"/>
              <a:ext cx="1037" cy="1670"/>
            </a:xfrm>
            <a:custGeom>
              <a:avLst/>
              <a:gdLst>
                <a:gd name="T0" fmla="*/ 43 w 146"/>
                <a:gd name="T1" fmla="*/ 19 h 235"/>
                <a:gd name="T2" fmla="*/ 57 w 146"/>
                <a:gd name="T3" fmla="*/ 30 h 235"/>
                <a:gd name="T4" fmla="*/ 65 w 146"/>
                <a:gd name="T5" fmla="*/ 33 h 235"/>
                <a:gd name="T6" fmla="*/ 72 w 146"/>
                <a:gd name="T7" fmla="*/ 16 h 235"/>
                <a:gd name="T8" fmla="*/ 76 w 146"/>
                <a:gd name="T9" fmla="*/ 24 h 235"/>
                <a:gd name="T10" fmla="*/ 76 w 146"/>
                <a:gd name="T11" fmla="*/ 26 h 235"/>
                <a:gd name="T12" fmla="*/ 67 w 146"/>
                <a:gd name="T13" fmla="*/ 34 h 235"/>
                <a:gd name="T14" fmla="*/ 57 w 146"/>
                <a:gd name="T15" fmla="*/ 34 h 235"/>
                <a:gd name="T16" fmla="*/ 50 w 146"/>
                <a:gd name="T17" fmla="*/ 29 h 235"/>
                <a:gd name="T18" fmla="*/ 38 w 146"/>
                <a:gd name="T19" fmla="*/ 40 h 235"/>
                <a:gd name="T20" fmla="*/ 33 w 146"/>
                <a:gd name="T21" fmla="*/ 50 h 235"/>
                <a:gd name="T22" fmla="*/ 17 w 146"/>
                <a:gd name="T23" fmla="*/ 66 h 235"/>
                <a:gd name="T24" fmla="*/ 27 w 146"/>
                <a:gd name="T25" fmla="*/ 72 h 235"/>
                <a:gd name="T26" fmla="*/ 42 w 146"/>
                <a:gd name="T27" fmla="*/ 61 h 235"/>
                <a:gd name="T28" fmla="*/ 60 w 146"/>
                <a:gd name="T29" fmla="*/ 62 h 235"/>
                <a:gd name="T30" fmla="*/ 71 w 146"/>
                <a:gd name="T31" fmla="*/ 66 h 235"/>
                <a:gd name="T32" fmla="*/ 69 w 146"/>
                <a:gd name="T33" fmla="*/ 60 h 235"/>
                <a:gd name="T34" fmla="*/ 83 w 146"/>
                <a:gd name="T35" fmla="*/ 71 h 235"/>
                <a:gd name="T36" fmla="*/ 90 w 146"/>
                <a:gd name="T37" fmla="*/ 75 h 235"/>
                <a:gd name="T38" fmla="*/ 100 w 146"/>
                <a:gd name="T39" fmla="*/ 85 h 235"/>
                <a:gd name="T40" fmla="*/ 87 w 146"/>
                <a:gd name="T41" fmla="*/ 91 h 235"/>
                <a:gd name="T42" fmla="*/ 70 w 146"/>
                <a:gd name="T43" fmla="*/ 87 h 235"/>
                <a:gd name="T44" fmla="*/ 59 w 146"/>
                <a:gd name="T45" fmla="*/ 75 h 235"/>
                <a:gd name="T46" fmla="*/ 24 w 146"/>
                <a:gd name="T47" fmla="*/ 76 h 235"/>
                <a:gd name="T48" fmla="*/ 3 w 146"/>
                <a:gd name="T49" fmla="*/ 106 h 235"/>
                <a:gd name="T50" fmla="*/ 4 w 146"/>
                <a:gd name="T51" fmla="*/ 135 h 235"/>
                <a:gd name="T52" fmla="*/ 27 w 146"/>
                <a:gd name="T53" fmla="*/ 150 h 235"/>
                <a:gd name="T54" fmla="*/ 53 w 146"/>
                <a:gd name="T55" fmla="*/ 150 h 235"/>
                <a:gd name="T56" fmla="*/ 61 w 146"/>
                <a:gd name="T57" fmla="*/ 176 h 235"/>
                <a:gd name="T58" fmla="*/ 61 w 146"/>
                <a:gd name="T59" fmla="*/ 209 h 235"/>
                <a:gd name="T60" fmla="*/ 66 w 146"/>
                <a:gd name="T61" fmla="*/ 230 h 235"/>
                <a:gd name="T62" fmla="*/ 90 w 146"/>
                <a:gd name="T63" fmla="*/ 223 h 235"/>
                <a:gd name="T64" fmla="*/ 100 w 146"/>
                <a:gd name="T65" fmla="*/ 200 h 235"/>
                <a:gd name="T66" fmla="*/ 107 w 146"/>
                <a:gd name="T67" fmla="*/ 174 h 235"/>
                <a:gd name="T68" fmla="*/ 125 w 146"/>
                <a:gd name="T69" fmla="*/ 139 h 235"/>
                <a:gd name="T70" fmla="*/ 112 w 146"/>
                <a:gd name="T71" fmla="*/ 126 h 235"/>
                <a:gd name="T72" fmla="*/ 99 w 146"/>
                <a:gd name="T73" fmla="*/ 95 h 235"/>
                <a:gd name="T74" fmla="*/ 112 w 146"/>
                <a:gd name="T75" fmla="*/ 117 h 235"/>
                <a:gd name="T76" fmla="*/ 129 w 146"/>
                <a:gd name="T77" fmla="*/ 122 h 235"/>
                <a:gd name="T78" fmla="*/ 132 w 146"/>
                <a:gd name="T79" fmla="*/ 102 h 235"/>
                <a:gd name="T80" fmla="*/ 122 w 146"/>
                <a:gd name="T81" fmla="*/ 94 h 235"/>
                <a:gd name="T82" fmla="*/ 135 w 146"/>
                <a:gd name="T83" fmla="*/ 103 h 235"/>
                <a:gd name="T84" fmla="*/ 103 w 146"/>
                <a:gd name="T85" fmla="*/ 18 h 235"/>
                <a:gd name="T86" fmla="*/ 96 w 146"/>
                <a:gd name="T87" fmla="*/ 13 h 235"/>
                <a:gd name="T88" fmla="*/ 99 w 146"/>
                <a:gd name="T89" fmla="*/ 159 h 235"/>
                <a:gd name="T90" fmla="*/ 122 w 146"/>
                <a:gd name="T91" fmla="*/ 56 h 235"/>
                <a:gd name="T92" fmla="*/ 123 w 146"/>
                <a:gd name="T93" fmla="*/ 61 h 235"/>
                <a:gd name="T94" fmla="*/ 129 w 146"/>
                <a:gd name="T95" fmla="*/ 77 h 235"/>
                <a:gd name="T96" fmla="*/ 121 w 146"/>
                <a:gd name="T97" fmla="*/ 66 h 235"/>
                <a:gd name="T98" fmla="*/ 94 w 146"/>
                <a:gd name="T99" fmla="*/ 25 h 235"/>
                <a:gd name="T100" fmla="*/ 101 w 146"/>
                <a:gd name="T101" fmla="*/ 55 h 235"/>
                <a:gd name="T102" fmla="*/ 110 w 146"/>
                <a:gd name="T103" fmla="*/ 66 h 235"/>
                <a:gd name="T104" fmla="*/ 88 w 146"/>
                <a:gd name="T105" fmla="*/ 6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6" h="235">
                  <a:moveTo>
                    <a:pt x="74" y="1"/>
                  </a:moveTo>
                  <a:cubicBezTo>
                    <a:pt x="71" y="1"/>
                    <a:pt x="61" y="5"/>
                    <a:pt x="60" y="6"/>
                  </a:cubicBezTo>
                  <a:cubicBezTo>
                    <a:pt x="60" y="6"/>
                    <a:pt x="59" y="8"/>
                    <a:pt x="57" y="10"/>
                  </a:cubicBezTo>
                  <a:cubicBezTo>
                    <a:pt x="56" y="11"/>
                    <a:pt x="52" y="12"/>
                    <a:pt x="49" y="13"/>
                  </a:cubicBezTo>
                  <a:cubicBezTo>
                    <a:pt x="47" y="13"/>
                    <a:pt x="43" y="18"/>
                    <a:pt x="43" y="19"/>
                  </a:cubicBezTo>
                  <a:cubicBezTo>
                    <a:pt x="43" y="19"/>
                    <a:pt x="45" y="22"/>
                    <a:pt x="45" y="22"/>
                  </a:cubicBezTo>
                  <a:cubicBezTo>
                    <a:pt x="44" y="23"/>
                    <a:pt x="46" y="26"/>
                    <a:pt x="47" y="26"/>
                  </a:cubicBezTo>
                  <a:cubicBezTo>
                    <a:pt x="49" y="27"/>
                    <a:pt x="52" y="27"/>
                    <a:pt x="52" y="26"/>
                  </a:cubicBezTo>
                  <a:cubicBezTo>
                    <a:pt x="52" y="25"/>
                    <a:pt x="54" y="23"/>
                    <a:pt x="55" y="24"/>
                  </a:cubicBezTo>
                  <a:cubicBezTo>
                    <a:pt x="55" y="26"/>
                    <a:pt x="57" y="29"/>
                    <a:pt x="57" y="30"/>
                  </a:cubicBezTo>
                  <a:cubicBezTo>
                    <a:pt x="57" y="30"/>
                    <a:pt x="57" y="32"/>
                    <a:pt x="57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8" y="33"/>
                    <a:pt x="58" y="35"/>
                    <a:pt x="58" y="35"/>
                  </a:cubicBezTo>
                  <a:cubicBezTo>
                    <a:pt x="58" y="35"/>
                    <a:pt x="59" y="37"/>
                    <a:pt x="60" y="37"/>
                  </a:cubicBezTo>
                  <a:cubicBezTo>
                    <a:pt x="61" y="31"/>
                    <a:pt x="65" y="33"/>
                    <a:pt x="65" y="33"/>
                  </a:cubicBezTo>
                  <a:cubicBezTo>
                    <a:pt x="65" y="33"/>
                    <a:pt x="67" y="31"/>
                    <a:pt x="66" y="30"/>
                  </a:cubicBezTo>
                  <a:cubicBezTo>
                    <a:pt x="66" y="28"/>
                    <a:pt x="68" y="26"/>
                    <a:pt x="68" y="25"/>
                  </a:cubicBezTo>
                  <a:cubicBezTo>
                    <a:pt x="69" y="25"/>
                    <a:pt x="70" y="23"/>
                    <a:pt x="68" y="22"/>
                  </a:cubicBezTo>
                  <a:cubicBezTo>
                    <a:pt x="66" y="21"/>
                    <a:pt x="64" y="20"/>
                    <a:pt x="66" y="19"/>
                  </a:cubicBezTo>
                  <a:cubicBezTo>
                    <a:pt x="68" y="17"/>
                    <a:pt x="70" y="19"/>
                    <a:pt x="72" y="16"/>
                  </a:cubicBezTo>
                  <a:cubicBezTo>
                    <a:pt x="74" y="13"/>
                    <a:pt x="71" y="12"/>
                    <a:pt x="74" y="12"/>
                  </a:cubicBezTo>
                  <a:cubicBezTo>
                    <a:pt x="77" y="12"/>
                    <a:pt x="80" y="12"/>
                    <a:pt x="79" y="13"/>
                  </a:cubicBezTo>
                  <a:cubicBezTo>
                    <a:pt x="79" y="14"/>
                    <a:pt x="75" y="16"/>
                    <a:pt x="74" y="17"/>
                  </a:cubicBezTo>
                  <a:cubicBezTo>
                    <a:pt x="72" y="18"/>
                    <a:pt x="72" y="20"/>
                    <a:pt x="73" y="21"/>
                  </a:cubicBezTo>
                  <a:cubicBezTo>
                    <a:pt x="74" y="22"/>
                    <a:pt x="75" y="24"/>
                    <a:pt x="76" y="24"/>
                  </a:cubicBezTo>
                  <a:cubicBezTo>
                    <a:pt x="77" y="24"/>
                    <a:pt x="79" y="23"/>
                    <a:pt x="80" y="23"/>
                  </a:cubicBezTo>
                  <a:cubicBezTo>
                    <a:pt x="82" y="23"/>
                    <a:pt x="85" y="23"/>
                    <a:pt x="85" y="23"/>
                  </a:cubicBezTo>
                  <a:cubicBezTo>
                    <a:pt x="86" y="23"/>
                    <a:pt x="88" y="26"/>
                    <a:pt x="87" y="26"/>
                  </a:cubicBezTo>
                  <a:cubicBezTo>
                    <a:pt x="86" y="26"/>
                    <a:pt x="84" y="26"/>
                    <a:pt x="82" y="26"/>
                  </a:cubicBezTo>
                  <a:cubicBezTo>
                    <a:pt x="79" y="26"/>
                    <a:pt x="76" y="26"/>
                    <a:pt x="76" y="26"/>
                  </a:cubicBezTo>
                  <a:cubicBezTo>
                    <a:pt x="76" y="27"/>
                    <a:pt x="80" y="28"/>
                    <a:pt x="79" y="29"/>
                  </a:cubicBezTo>
                  <a:cubicBezTo>
                    <a:pt x="78" y="30"/>
                    <a:pt x="76" y="29"/>
                    <a:pt x="75" y="28"/>
                  </a:cubicBezTo>
                  <a:cubicBezTo>
                    <a:pt x="73" y="28"/>
                    <a:pt x="73" y="30"/>
                    <a:pt x="72" y="32"/>
                  </a:cubicBezTo>
                  <a:cubicBezTo>
                    <a:pt x="72" y="33"/>
                    <a:pt x="74" y="36"/>
                    <a:pt x="71" y="35"/>
                  </a:cubicBezTo>
                  <a:cubicBezTo>
                    <a:pt x="69" y="34"/>
                    <a:pt x="67" y="33"/>
                    <a:pt x="67" y="34"/>
                  </a:cubicBezTo>
                  <a:cubicBezTo>
                    <a:pt x="66" y="34"/>
                    <a:pt x="65" y="35"/>
                    <a:pt x="63" y="35"/>
                  </a:cubicBezTo>
                  <a:cubicBezTo>
                    <a:pt x="62" y="36"/>
                    <a:pt x="62" y="38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6"/>
                    <a:pt x="58" y="35"/>
                    <a:pt x="57" y="34"/>
                  </a:cubicBezTo>
                  <a:cubicBezTo>
                    <a:pt x="57" y="34"/>
                    <a:pt x="57" y="34"/>
                    <a:pt x="57" y="33"/>
                  </a:cubicBezTo>
                  <a:cubicBezTo>
                    <a:pt x="57" y="33"/>
                    <a:pt x="56" y="33"/>
                    <a:pt x="56" y="33"/>
                  </a:cubicBezTo>
                  <a:cubicBezTo>
                    <a:pt x="56" y="33"/>
                    <a:pt x="55" y="33"/>
                    <a:pt x="55" y="31"/>
                  </a:cubicBezTo>
                  <a:cubicBezTo>
                    <a:pt x="54" y="30"/>
                    <a:pt x="55" y="28"/>
                    <a:pt x="54" y="28"/>
                  </a:cubicBezTo>
                  <a:cubicBezTo>
                    <a:pt x="53" y="28"/>
                    <a:pt x="51" y="28"/>
                    <a:pt x="50" y="29"/>
                  </a:cubicBezTo>
                  <a:cubicBezTo>
                    <a:pt x="50" y="30"/>
                    <a:pt x="49" y="32"/>
                    <a:pt x="50" y="33"/>
                  </a:cubicBezTo>
                  <a:cubicBezTo>
                    <a:pt x="51" y="34"/>
                    <a:pt x="53" y="36"/>
                    <a:pt x="51" y="35"/>
                  </a:cubicBezTo>
                  <a:cubicBezTo>
                    <a:pt x="49" y="35"/>
                    <a:pt x="47" y="34"/>
                    <a:pt x="46" y="35"/>
                  </a:cubicBezTo>
                  <a:cubicBezTo>
                    <a:pt x="45" y="36"/>
                    <a:pt x="42" y="39"/>
                    <a:pt x="42" y="39"/>
                  </a:cubicBezTo>
                  <a:cubicBezTo>
                    <a:pt x="42" y="39"/>
                    <a:pt x="38" y="39"/>
                    <a:pt x="38" y="40"/>
                  </a:cubicBezTo>
                  <a:cubicBezTo>
                    <a:pt x="38" y="41"/>
                    <a:pt x="39" y="43"/>
                    <a:pt x="37" y="43"/>
                  </a:cubicBezTo>
                  <a:cubicBezTo>
                    <a:pt x="36" y="43"/>
                    <a:pt x="34" y="43"/>
                    <a:pt x="32" y="44"/>
                  </a:cubicBezTo>
                  <a:cubicBezTo>
                    <a:pt x="30" y="44"/>
                    <a:pt x="30" y="45"/>
                    <a:pt x="27" y="45"/>
                  </a:cubicBezTo>
                  <a:cubicBezTo>
                    <a:pt x="25" y="45"/>
                    <a:pt x="25" y="46"/>
                    <a:pt x="27" y="47"/>
                  </a:cubicBezTo>
                  <a:cubicBezTo>
                    <a:pt x="29" y="47"/>
                    <a:pt x="33" y="49"/>
                    <a:pt x="33" y="50"/>
                  </a:cubicBezTo>
                  <a:cubicBezTo>
                    <a:pt x="33" y="52"/>
                    <a:pt x="33" y="54"/>
                    <a:pt x="32" y="56"/>
                  </a:cubicBezTo>
                  <a:cubicBezTo>
                    <a:pt x="32" y="57"/>
                    <a:pt x="28" y="56"/>
                    <a:pt x="26" y="56"/>
                  </a:cubicBezTo>
                  <a:cubicBezTo>
                    <a:pt x="24" y="56"/>
                    <a:pt x="20" y="55"/>
                    <a:pt x="18" y="56"/>
                  </a:cubicBezTo>
                  <a:cubicBezTo>
                    <a:pt x="16" y="57"/>
                    <a:pt x="17" y="61"/>
                    <a:pt x="17" y="62"/>
                  </a:cubicBezTo>
                  <a:cubicBezTo>
                    <a:pt x="18" y="64"/>
                    <a:pt x="17" y="65"/>
                    <a:pt x="17" y="66"/>
                  </a:cubicBezTo>
                  <a:cubicBezTo>
                    <a:pt x="16" y="66"/>
                    <a:pt x="16" y="68"/>
                    <a:pt x="17" y="69"/>
                  </a:cubicBezTo>
                  <a:cubicBezTo>
                    <a:pt x="18" y="70"/>
                    <a:pt x="18" y="72"/>
                    <a:pt x="19" y="72"/>
                  </a:cubicBezTo>
                  <a:cubicBezTo>
                    <a:pt x="20" y="72"/>
                    <a:pt x="22" y="71"/>
                    <a:pt x="23" y="72"/>
                  </a:cubicBezTo>
                  <a:cubicBezTo>
                    <a:pt x="24" y="73"/>
                    <a:pt x="25" y="76"/>
                    <a:pt x="25" y="75"/>
                  </a:cubicBezTo>
                  <a:cubicBezTo>
                    <a:pt x="26" y="74"/>
                    <a:pt x="26" y="72"/>
                    <a:pt x="27" y="72"/>
                  </a:cubicBezTo>
                  <a:cubicBezTo>
                    <a:pt x="28" y="73"/>
                    <a:pt x="30" y="72"/>
                    <a:pt x="32" y="72"/>
                  </a:cubicBezTo>
                  <a:cubicBezTo>
                    <a:pt x="33" y="72"/>
                    <a:pt x="34" y="70"/>
                    <a:pt x="36" y="69"/>
                  </a:cubicBezTo>
                  <a:cubicBezTo>
                    <a:pt x="37" y="68"/>
                    <a:pt x="36" y="68"/>
                    <a:pt x="36" y="67"/>
                  </a:cubicBezTo>
                  <a:cubicBezTo>
                    <a:pt x="35" y="66"/>
                    <a:pt x="37" y="64"/>
                    <a:pt x="38" y="63"/>
                  </a:cubicBezTo>
                  <a:cubicBezTo>
                    <a:pt x="39" y="62"/>
                    <a:pt x="42" y="63"/>
                    <a:pt x="42" y="61"/>
                  </a:cubicBezTo>
                  <a:cubicBezTo>
                    <a:pt x="42" y="60"/>
                    <a:pt x="42" y="57"/>
                    <a:pt x="44" y="57"/>
                  </a:cubicBezTo>
                  <a:cubicBezTo>
                    <a:pt x="45" y="58"/>
                    <a:pt x="47" y="59"/>
                    <a:pt x="48" y="59"/>
                  </a:cubicBezTo>
                  <a:cubicBezTo>
                    <a:pt x="49" y="59"/>
                    <a:pt x="52" y="57"/>
                    <a:pt x="52" y="56"/>
                  </a:cubicBezTo>
                  <a:cubicBezTo>
                    <a:pt x="53" y="56"/>
                    <a:pt x="55" y="56"/>
                    <a:pt x="56" y="58"/>
                  </a:cubicBezTo>
                  <a:cubicBezTo>
                    <a:pt x="56" y="60"/>
                    <a:pt x="59" y="62"/>
                    <a:pt x="60" y="62"/>
                  </a:cubicBezTo>
                  <a:cubicBezTo>
                    <a:pt x="60" y="63"/>
                    <a:pt x="65" y="65"/>
                    <a:pt x="65" y="65"/>
                  </a:cubicBezTo>
                  <a:cubicBezTo>
                    <a:pt x="66" y="66"/>
                    <a:pt x="67" y="68"/>
                    <a:pt x="67" y="69"/>
                  </a:cubicBezTo>
                  <a:cubicBezTo>
                    <a:pt x="68" y="71"/>
                    <a:pt x="70" y="73"/>
                    <a:pt x="70" y="71"/>
                  </a:cubicBezTo>
                  <a:cubicBezTo>
                    <a:pt x="70" y="70"/>
                    <a:pt x="68" y="66"/>
                    <a:pt x="69" y="66"/>
                  </a:cubicBezTo>
                  <a:cubicBezTo>
                    <a:pt x="70" y="66"/>
                    <a:pt x="71" y="66"/>
                    <a:pt x="71" y="66"/>
                  </a:cubicBezTo>
                  <a:cubicBezTo>
                    <a:pt x="71" y="66"/>
                    <a:pt x="68" y="63"/>
                    <a:pt x="67" y="62"/>
                  </a:cubicBezTo>
                  <a:cubicBezTo>
                    <a:pt x="66" y="62"/>
                    <a:pt x="64" y="60"/>
                    <a:pt x="63" y="58"/>
                  </a:cubicBezTo>
                  <a:cubicBezTo>
                    <a:pt x="62" y="56"/>
                    <a:pt x="59" y="56"/>
                    <a:pt x="59" y="54"/>
                  </a:cubicBezTo>
                  <a:cubicBezTo>
                    <a:pt x="59" y="52"/>
                    <a:pt x="62" y="53"/>
                    <a:pt x="63" y="55"/>
                  </a:cubicBezTo>
                  <a:cubicBezTo>
                    <a:pt x="64" y="57"/>
                    <a:pt x="68" y="59"/>
                    <a:pt x="69" y="60"/>
                  </a:cubicBezTo>
                  <a:cubicBezTo>
                    <a:pt x="70" y="62"/>
                    <a:pt x="72" y="62"/>
                    <a:pt x="72" y="64"/>
                  </a:cubicBezTo>
                  <a:cubicBezTo>
                    <a:pt x="73" y="66"/>
                    <a:pt x="74" y="68"/>
                    <a:pt x="75" y="69"/>
                  </a:cubicBezTo>
                  <a:cubicBezTo>
                    <a:pt x="76" y="69"/>
                    <a:pt x="76" y="76"/>
                    <a:pt x="77" y="77"/>
                  </a:cubicBezTo>
                  <a:cubicBezTo>
                    <a:pt x="77" y="78"/>
                    <a:pt x="80" y="75"/>
                    <a:pt x="80" y="74"/>
                  </a:cubicBezTo>
                  <a:cubicBezTo>
                    <a:pt x="81" y="73"/>
                    <a:pt x="83" y="73"/>
                    <a:pt x="83" y="71"/>
                  </a:cubicBezTo>
                  <a:cubicBezTo>
                    <a:pt x="83" y="70"/>
                    <a:pt x="81" y="69"/>
                    <a:pt x="80" y="68"/>
                  </a:cubicBezTo>
                  <a:cubicBezTo>
                    <a:pt x="79" y="67"/>
                    <a:pt x="81" y="67"/>
                    <a:pt x="82" y="66"/>
                  </a:cubicBezTo>
                  <a:cubicBezTo>
                    <a:pt x="83" y="65"/>
                    <a:pt x="84" y="64"/>
                    <a:pt x="85" y="65"/>
                  </a:cubicBezTo>
                  <a:cubicBezTo>
                    <a:pt x="85" y="67"/>
                    <a:pt x="85" y="71"/>
                    <a:pt x="86" y="72"/>
                  </a:cubicBezTo>
                  <a:cubicBezTo>
                    <a:pt x="86" y="73"/>
                    <a:pt x="89" y="74"/>
                    <a:pt x="90" y="75"/>
                  </a:cubicBezTo>
                  <a:cubicBezTo>
                    <a:pt x="90" y="76"/>
                    <a:pt x="93" y="77"/>
                    <a:pt x="93" y="76"/>
                  </a:cubicBezTo>
                  <a:cubicBezTo>
                    <a:pt x="94" y="75"/>
                    <a:pt x="96" y="77"/>
                    <a:pt x="97" y="77"/>
                  </a:cubicBezTo>
                  <a:cubicBezTo>
                    <a:pt x="97" y="77"/>
                    <a:pt x="99" y="77"/>
                    <a:pt x="100" y="76"/>
                  </a:cubicBezTo>
                  <a:cubicBezTo>
                    <a:pt x="101" y="76"/>
                    <a:pt x="102" y="75"/>
                    <a:pt x="102" y="77"/>
                  </a:cubicBezTo>
                  <a:cubicBezTo>
                    <a:pt x="102" y="80"/>
                    <a:pt x="102" y="84"/>
                    <a:pt x="100" y="85"/>
                  </a:cubicBezTo>
                  <a:cubicBezTo>
                    <a:pt x="99" y="87"/>
                    <a:pt x="100" y="88"/>
                    <a:pt x="98" y="88"/>
                  </a:cubicBezTo>
                  <a:cubicBezTo>
                    <a:pt x="98" y="88"/>
                    <a:pt x="97" y="88"/>
                    <a:pt x="97" y="88"/>
                  </a:cubicBezTo>
                  <a:cubicBezTo>
                    <a:pt x="96" y="87"/>
                    <a:pt x="95" y="87"/>
                    <a:pt x="95" y="87"/>
                  </a:cubicBezTo>
                  <a:cubicBezTo>
                    <a:pt x="93" y="87"/>
                    <a:pt x="91" y="87"/>
                    <a:pt x="89" y="90"/>
                  </a:cubicBezTo>
                  <a:cubicBezTo>
                    <a:pt x="88" y="92"/>
                    <a:pt x="87" y="92"/>
                    <a:pt x="87" y="91"/>
                  </a:cubicBezTo>
                  <a:cubicBezTo>
                    <a:pt x="87" y="90"/>
                    <a:pt x="91" y="87"/>
                    <a:pt x="90" y="86"/>
                  </a:cubicBezTo>
                  <a:cubicBezTo>
                    <a:pt x="90" y="85"/>
                    <a:pt x="86" y="86"/>
                    <a:pt x="84" y="85"/>
                  </a:cubicBezTo>
                  <a:cubicBezTo>
                    <a:pt x="82" y="85"/>
                    <a:pt x="81" y="84"/>
                    <a:pt x="79" y="83"/>
                  </a:cubicBezTo>
                  <a:cubicBezTo>
                    <a:pt x="78" y="83"/>
                    <a:pt x="77" y="87"/>
                    <a:pt x="76" y="89"/>
                  </a:cubicBezTo>
                  <a:cubicBezTo>
                    <a:pt x="74" y="91"/>
                    <a:pt x="72" y="88"/>
                    <a:pt x="70" y="87"/>
                  </a:cubicBezTo>
                  <a:cubicBezTo>
                    <a:pt x="69" y="87"/>
                    <a:pt x="66" y="85"/>
                    <a:pt x="66" y="85"/>
                  </a:cubicBezTo>
                  <a:cubicBezTo>
                    <a:pt x="66" y="85"/>
                    <a:pt x="63" y="83"/>
                    <a:pt x="62" y="83"/>
                  </a:cubicBezTo>
                  <a:cubicBezTo>
                    <a:pt x="61" y="83"/>
                    <a:pt x="59" y="81"/>
                    <a:pt x="58" y="80"/>
                  </a:cubicBezTo>
                  <a:cubicBezTo>
                    <a:pt x="57" y="80"/>
                    <a:pt x="55" y="79"/>
                    <a:pt x="57" y="78"/>
                  </a:cubicBezTo>
                  <a:cubicBezTo>
                    <a:pt x="58" y="77"/>
                    <a:pt x="61" y="79"/>
                    <a:pt x="59" y="75"/>
                  </a:cubicBezTo>
                  <a:cubicBezTo>
                    <a:pt x="58" y="70"/>
                    <a:pt x="53" y="71"/>
                    <a:pt x="52" y="71"/>
                  </a:cubicBezTo>
                  <a:cubicBezTo>
                    <a:pt x="51" y="72"/>
                    <a:pt x="43" y="71"/>
                    <a:pt x="42" y="71"/>
                  </a:cubicBezTo>
                  <a:cubicBezTo>
                    <a:pt x="42" y="71"/>
                    <a:pt x="37" y="73"/>
                    <a:pt x="35" y="74"/>
                  </a:cubicBezTo>
                  <a:cubicBezTo>
                    <a:pt x="34" y="75"/>
                    <a:pt x="31" y="76"/>
                    <a:pt x="30" y="76"/>
                  </a:cubicBezTo>
                  <a:cubicBezTo>
                    <a:pt x="30" y="77"/>
                    <a:pt x="26" y="75"/>
                    <a:pt x="24" y="76"/>
                  </a:cubicBezTo>
                  <a:cubicBezTo>
                    <a:pt x="22" y="78"/>
                    <a:pt x="20" y="80"/>
                    <a:pt x="20" y="80"/>
                  </a:cubicBezTo>
                  <a:cubicBezTo>
                    <a:pt x="19" y="80"/>
                    <a:pt x="18" y="81"/>
                    <a:pt x="17" y="84"/>
                  </a:cubicBezTo>
                  <a:cubicBezTo>
                    <a:pt x="16" y="87"/>
                    <a:pt x="17" y="90"/>
                    <a:pt x="15" y="91"/>
                  </a:cubicBezTo>
                  <a:cubicBezTo>
                    <a:pt x="13" y="92"/>
                    <a:pt x="9" y="94"/>
                    <a:pt x="8" y="95"/>
                  </a:cubicBezTo>
                  <a:cubicBezTo>
                    <a:pt x="6" y="97"/>
                    <a:pt x="5" y="103"/>
                    <a:pt x="3" y="106"/>
                  </a:cubicBezTo>
                  <a:cubicBezTo>
                    <a:pt x="2" y="109"/>
                    <a:pt x="3" y="111"/>
                    <a:pt x="4" y="113"/>
                  </a:cubicBezTo>
                  <a:cubicBezTo>
                    <a:pt x="4" y="115"/>
                    <a:pt x="5" y="118"/>
                    <a:pt x="3" y="121"/>
                  </a:cubicBezTo>
                  <a:cubicBezTo>
                    <a:pt x="1" y="124"/>
                    <a:pt x="2" y="125"/>
                    <a:pt x="1" y="126"/>
                  </a:cubicBezTo>
                  <a:cubicBezTo>
                    <a:pt x="0" y="126"/>
                    <a:pt x="2" y="127"/>
                    <a:pt x="2" y="129"/>
                  </a:cubicBezTo>
                  <a:cubicBezTo>
                    <a:pt x="2" y="131"/>
                    <a:pt x="0" y="133"/>
                    <a:pt x="4" y="135"/>
                  </a:cubicBezTo>
                  <a:cubicBezTo>
                    <a:pt x="7" y="137"/>
                    <a:pt x="10" y="137"/>
                    <a:pt x="11" y="139"/>
                  </a:cubicBezTo>
                  <a:cubicBezTo>
                    <a:pt x="12" y="142"/>
                    <a:pt x="15" y="148"/>
                    <a:pt x="15" y="148"/>
                  </a:cubicBezTo>
                  <a:cubicBezTo>
                    <a:pt x="15" y="148"/>
                    <a:pt x="18" y="151"/>
                    <a:pt x="20" y="152"/>
                  </a:cubicBezTo>
                  <a:cubicBezTo>
                    <a:pt x="21" y="154"/>
                    <a:pt x="22" y="153"/>
                    <a:pt x="22" y="151"/>
                  </a:cubicBezTo>
                  <a:cubicBezTo>
                    <a:pt x="22" y="150"/>
                    <a:pt x="24" y="150"/>
                    <a:pt x="27" y="150"/>
                  </a:cubicBezTo>
                  <a:cubicBezTo>
                    <a:pt x="29" y="150"/>
                    <a:pt x="31" y="150"/>
                    <a:pt x="33" y="150"/>
                  </a:cubicBezTo>
                  <a:cubicBezTo>
                    <a:pt x="36" y="149"/>
                    <a:pt x="38" y="146"/>
                    <a:pt x="39" y="145"/>
                  </a:cubicBezTo>
                  <a:cubicBezTo>
                    <a:pt x="39" y="145"/>
                    <a:pt x="43" y="144"/>
                    <a:pt x="45" y="146"/>
                  </a:cubicBezTo>
                  <a:cubicBezTo>
                    <a:pt x="47" y="148"/>
                    <a:pt x="47" y="150"/>
                    <a:pt x="48" y="151"/>
                  </a:cubicBezTo>
                  <a:cubicBezTo>
                    <a:pt x="49" y="153"/>
                    <a:pt x="51" y="152"/>
                    <a:pt x="53" y="150"/>
                  </a:cubicBezTo>
                  <a:cubicBezTo>
                    <a:pt x="54" y="149"/>
                    <a:pt x="54" y="149"/>
                    <a:pt x="55" y="151"/>
                  </a:cubicBezTo>
                  <a:cubicBezTo>
                    <a:pt x="57" y="152"/>
                    <a:pt x="58" y="153"/>
                    <a:pt x="56" y="155"/>
                  </a:cubicBezTo>
                  <a:cubicBezTo>
                    <a:pt x="55" y="157"/>
                    <a:pt x="55" y="159"/>
                    <a:pt x="54" y="162"/>
                  </a:cubicBezTo>
                  <a:cubicBezTo>
                    <a:pt x="53" y="165"/>
                    <a:pt x="55" y="165"/>
                    <a:pt x="57" y="166"/>
                  </a:cubicBezTo>
                  <a:cubicBezTo>
                    <a:pt x="59" y="167"/>
                    <a:pt x="60" y="175"/>
                    <a:pt x="61" y="176"/>
                  </a:cubicBezTo>
                  <a:cubicBezTo>
                    <a:pt x="62" y="178"/>
                    <a:pt x="60" y="182"/>
                    <a:pt x="61" y="184"/>
                  </a:cubicBezTo>
                  <a:cubicBezTo>
                    <a:pt x="62" y="186"/>
                    <a:pt x="63" y="187"/>
                    <a:pt x="61" y="189"/>
                  </a:cubicBezTo>
                  <a:cubicBezTo>
                    <a:pt x="60" y="190"/>
                    <a:pt x="58" y="192"/>
                    <a:pt x="58" y="196"/>
                  </a:cubicBezTo>
                  <a:cubicBezTo>
                    <a:pt x="57" y="200"/>
                    <a:pt x="58" y="202"/>
                    <a:pt x="58" y="203"/>
                  </a:cubicBezTo>
                  <a:cubicBezTo>
                    <a:pt x="59" y="204"/>
                    <a:pt x="60" y="208"/>
                    <a:pt x="61" y="209"/>
                  </a:cubicBezTo>
                  <a:cubicBezTo>
                    <a:pt x="62" y="210"/>
                    <a:pt x="64" y="212"/>
                    <a:pt x="64" y="214"/>
                  </a:cubicBezTo>
                  <a:cubicBezTo>
                    <a:pt x="64" y="216"/>
                    <a:pt x="61" y="219"/>
                    <a:pt x="62" y="220"/>
                  </a:cubicBezTo>
                  <a:cubicBezTo>
                    <a:pt x="63" y="221"/>
                    <a:pt x="63" y="222"/>
                    <a:pt x="64" y="224"/>
                  </a:cubicBezTo>
                  <a:cubicBezTo>
                    <a:pt x="66" y="225"/>
                    <a:pt x="66" y="228"/>
                    <a:pt x="66" y="228"/>
                  </a:cubicBezTo>
                  <a:cubicBezTo>
                    <a:pt x="66" y="228"/>
                    <a:pt x="66" y="229"/>
                    <a:pt x="66" y="230"/>
                  </a:cubicBezTo>
                  <a:cubicBezTo>
                    <a:pt x="66" y="232"/>
                    <a:pt x="66" y="233"/>
                    <a:pt x="67" y="234"/>
                  </a:cubicBezTo>
                  <a:cubicBezTo>
                    <a:pt x="69" y="235"/>
                    <a:pt x="70" y="235"/>
                    <a:pt x="70" y="234"/>
                  </a:cubicBezTo>
                  <a:cubicBezTo>
                    <a:pt x="71" y="233"/>
                    <a:pt x="75" y="231"/>
                    <a:pt x="77" y="231"/>
                  </a:cubicBezTo>
                  <a:cubicBezTo>
                    <a:pt x="79" y="231"/>
                    <a:pt x="81" y="231"/>
                    <a:pt x="83" y="230"/>
                  </a:cubicBezTo>
                  <a:cubicBezTo>
                    <a:pt x="85" y="228"/>
                    <a:pt x="89" y="224"/>
                    <a:pt x="90" y="223"/>
                  </a:cubicBezTo>
                  <a:cubicBezTo>
                    <a:pt x="91" y="221"/>
                    <a:pt x="94" y="219"/>
                    <a:pt x="94" y="218"/>
                  </a:cubicBezTo>
                  <a:cubicBezTo>
                    <a:pt x="93" y="216"/>
                    <a:pt x="92" y="214"/>
                    <a:pt x="93" y="214"/>
                  </a:cubicBezTo>
                  <a:cubicBezTo>
                    <a:pt x="94" y="213"/>
                    <a:pt x="98" y="212"/>
                    <a:pt x="98" y="211"/>
                  </a:cubicBezTo>
                  <a:cubicBezTo>
                    <a:pt x="99" y="210"/>
                    <a:pt x="98" y="206"/>
                    <a:pt x="98" y="205"/>
                  </a:cubicBezTo>
                  <a:cubicBezTo>
                    <a:pt x="98" y="204"/>
                    <a:pt x="99" y="202"/>
                    <a:pt x="100" y="200"/>
                  </a:cubicBezTo>
                  <a:cubicBezTo>
                    <a:pt x="101" y="198"/>
                    <a:pt x="104" y="196"/>
                    <a:pt x="105" y="195"/>
                  </a:cubicBezTo>
                  <a:cubicBezTo>
                    <a:pt x="105" y="195"/>
                    <a:pt x="108" y="192"/>
                    <a:pt x="108" y="190"/>
                  </a:cubicBezTo>
                  <a:cubicBezTo>
                    <a:pt x="109" y="187"/>
                    <a:pt x="108" y="184"/>
                    <a:pt x="109" y="183"/>
                  </a:cubicBezTo>
                  <a:cubicBezTo>
                    <a:pt x="109" y="182"/>
                    <a:pt x="109" y="181"/>
                    <a:pt x="108" y="179"/>
                  </a:cubicBezTo>
                  <a:cubicBezTo>
                    <a:pt x="107" y="178"/>
                    <a:pt x="107" y="174"/>
                    <a:pt x="107" y="174"/>
                  </a:cubicBezTo>
                  <a:cubicBezTo>
                    <a:pt x="106" y="173"/>
                    <a:pt x="107" y="168"/>
                    <a:pt x="108" y="168"/>
                  </a:cubicBezTo>
                  <a:cubicBezTo>
                    <a:pt x="109" y="167"/>
                    <a:pt x="111" y="163"/>
                    <a:pt x="112" y="162"/>
                  </a:cubicBezTo>
                  <a:cubicBezTo>
                    <a:pt x="113" y="160"/>
                    <a:pt x="116" y="154"/>
                    <a:pt x="117" y="154"/>
                  </a:cubicBezTo>
                  <a:cubicBezTo>
                    <a:pt x="119" y="153"/>
                    <a:pt x="121" y="150"/>
                    <a:pt x="121" y="149"/>
                  </a:cubicBezTo>
                  <a:cubicBezTo>
                    <a:pt x="121" y="147"/>
                    <a:pt x="125" y="140"/>
                    <a:pt x="125" y="139"/>
                  </a:cubicBezTo>
                  <a:cubicBezTo>
                    <a:pt x="125" y="138"/>
                    <a:pt x="126" y="133"/>
                    <a:pt x="126" y="132"/>
                  </a:cubicBezTo>
                  <a:cubicBezTo>
                    <a:pt x="125" y="131"/>
                    <a:pt x="121" y="134"/>
                    <a:pt x="120" y="134"/>
                  </a:cubicBezTo>
                  <a:cubicBezTo>
                    <a:pt x="119" y="134"/>
                    <a:pt x="118" y="136"/>
                    <a:pt x="116" y="136"/>
                  </a:cubicBezTo>
                  <a:cubicBezTo>
                    <a:pt x="114" y="136"/>
                    <a:pt x="115" y="133"/>
                    <a:pt x="114" y="132"/>
                  </a:cubicBezTo>
                  <a:cubicBezTo>
                    <a:pt x="114" y="131"/>
                    <a:pt x="112" y="127"/>
                    <a:pt x="112" y="126"/>
                  </a:cubicBezTo>
                  <a:cubicBezTo>
                    <a:pt x="111" y="126"/>
                    <a:pt x="110" y="124"/>
                    <a:pt x="109" y="122"/>
                  </a:cubicBezTo>
                  <a:cubicBezTo>
                    <a:pt x="108" y="119"/>
                    <a:pt x="106" y="118"/>
                    <a:pt x="104" y="116"/>
                  </a:cubicBezTo>
                  <a:cubicBezTo>
                    <a:pt x="103" y="114"/>
                    <a:pt x="105" y="109"/>
                    <a:pt x="103" y="106"/>
                  </a:cubicBezTo>
                  <a:cubicBezTo>
                    <a:pt x="102" y="103"/>
                    <a:pt x="101" y="100"/>
                    <a:pt x="100" y="97"/>
                  </a:cubicBezTo>
                  <a:cubicBezTo>
                    <a:pt x="100" y="97"/>
                    <a:pt x="100" y="96"/>
                    <a:pt x="99" y="95"/>
                  </a:cubicBezTo>
                  <a:cubicBezTo>
                    <a:pt x="101" y="95"/>
                    <a:pt x="103" y="94"/>
                    <a:pt x="103" y="95"/>
                  </a:cubicBezTo>
                  <a:cubicBezTo>
                    <a:pt x="103" y="97"/>
                    <a:pt x="105" y="100"/>
                    <a:pt x="105" y="102"/>
                  </a:cubicBezTo>
                  <a:cubicBezTo>
                    <a:pt x="105" y="104"/>
                    <a:pt x="107" y="103"/>
                    <a:pt x="107" y="105"/>
                  </a:cubicBezTo>
                  <a:cubicBezTo>
                    <a:pt x="107" y="107"/>
                    <a:pt x="108" y="112"/>
                    <a:pt x="109" y="112"/>
                  </a:cubicBezTo>
                  <a:cubicBezTo>
                    <a:pt x="109" y="113"/>
                    <a:pt x="112" y="116"/>
                    <a:pt x="112" y="117"/>
                  </a:cubicBezTo>
                  <a:cubicBezTo>
                    <a:pt x="113" y="118"/>
                    <a:pt x="113" y="120"/>
                    <a:pt x="113" y="123"/>
                  </a:cubicBezTo>
                  <a:cubicBezTo>
                    <a:pt x="114" y="126"/>
                    <a:pt x="114" y="129"/>
                    <a:pt x="115" y="130"/>
                  </a:cubicBezTo>
                  <a:cubicBezTo>
                    <a:pt x="116" y="131"/>
                    <a:pt x="120" y="129"/>
                    <a:pt x="120" y="128"/>
                  </a:cubicBezTo>
                  <a:cubicBezTo>
                    <a:pt x="121" y="128"/>
                    <a:pt x="125" y="125"/>
                    <a:pt x="126" y="125"/>
                  </a:cubicBezTo>
                  <a:cubicBezTo>
                    <a:pt x="127" y="124"/>
                    <a:pt x="127" y="123"/>
                    <a:pt x="129" y="122"/>
                  </a:cubicBezTo>
                  <a:cubicBezTo>
                    <a:pt x="131" y="122"/>
                    <a:pt x="132" y="120"/>
                    <a:pt x="133" y="118"/>
                  </a:cubicBezTo>
                  <a:cubicBezTo>
                    <a:pt x="134" y="117"/>
                    <a:pt x="135" y="113"/>
                    <a:pt x="136" y="112"/>
                  </a:cubicBezTo>
                  <a:cubicBezTo>
                    <a:pt x="136" y="111"/>
                    <a:pt x="137" y="110"/>
                    <a:pt x="136" y="108"/>
                  </a:cubicBezTo>
                  <a:cubicBezTo>
                    <a:pt x="136" y="107"/>
                    <a:pt x="134" y="105"/>
                    <a:pt x="133" y="105"/>
                  </a:cubicBezTo>
                  <a:cubicBezTo>
                    <a:pt x="132" y="104"/>
                    <a:pt x="132" y="102"/>
                    <a:pt x="132" y="102"/>
                  </a:cubicBezTo>
                  <a:cubicBezTo>
                    <a:pt x="131" y="102"/>
                    <a:pt x="131" y="103"/>
                    <a:pt x="130" y="104"/>
                  </a:cubicBezTo>
                  <a:cubicBezTo>
                    <a:pt x="129" y="105"/>
                    <a:pt x="128" y="107"/>
                    <a:pt x="127" y="106"/>
                  </a:cubicBezTo>
                  <a:cubicBezTo>
                    <a:pt x="127" y="106"/>
                    <a:pt x="128" y="105"/>
                    <a:pt x="126" y="103"/>
                  </a:cubicBezTo>
                  <a:cubicBezTo>
                    <a:pt x="125" y="102"/>
                    <a:pt x="125" y="101"/>
                    <a:pt x="125" y="100"/>
                  </a:cubicBezTo>
                  <a:cubicBezTo>
                    <a:pt x="125" y="99"/>
                    <a:pt x="122" y="96"/>
                    <a:pt x="122" y="94"/>
                  </a:cubicBezTo>
                  <a:cubicBezTo>
                    <a:pt x="121" y="92"/>
                    <a:pt x="123" y="90"/>
                    <a:pt x="124" y="91"/>
                  </a:cubicBezTo>
                  <a:cubicBezTo>
                    <a:pt x="125" y="93"/>
                    <a:pt x="125" y="96"/>
                    <a:pt x="127" y="97"/>
                  </a:cubicBezTo>
                  <a:cubicBezTo>
                    <a:pt x="128" y="98"/>
                    <a:pt x="129" y="100"/>
                    <a:pt x="130" y="101"/>
                  </a:cubicBezTo>
                  <a:cubicBezTo>
                    <a:pt x="131" y="101"/>
                    <a:pt x="132" y="99"/>
                    <a:pt x="133" y="99"/>
                  </a:cubicBezTo>
                  <a:cubicBezTo>
                    <a:pt x="133" y="99"/>
                    <a:pt x="134" y="103"/>
                    <a:pt x="135" y="103"/>
                  </a:cubicBezTo>
                  <a:cubicBezTo>
                    <a:pt x="136" y="104"/>
                    <a:pt x="139" y="104"/>
                    <a:pt x="139" y="104"/>
                  </a:cubicBezTo>
                  <a:cubicBezTo>
                    <a:pt x="140" y="104"/>
                    <a:pt x="142" y="105"/>
                    <a:pt x="142" y="104"/>
                  </a:cubicBezTo>
                  <a:cubicBezTo>
                    <a:pt x="142" y="103"/>
                    <a:pt x="146" y="101"/>
                    <a:pt x="146" y="101"/>
                  </a:cubicBezTo>
                  <a:cubicBezTo>
                    <a:pt x="146" y="101"/>
                    <a:pt x="146" y="100"/>
                    <a:pt x="146" y="98"/>
                  </a:cubicBezTo>
                  <a:cubicBezTo>
                    <a:pt x="140" y="67"/>
                    <a:pt x="124" y="39"/>
                    <a:pt x="103" y="18"/>
                  </a:cubicBezTo>
                  <a:cubicBezTo>
                    <a:pt x="102" y="18"/>
                    <a:pt x="102" y="18"/>
                    <a:pt x="101" y="17"/>
                  </a:cubicBezTo>
                  <a:cubicBezTo>
                    <a:pt x="99" y="16"/>
                    <a:pt x="99" y="16"/>
                    <a:pt x="99" y="17"/>
                  </a:cubicBezTo>
                  <a:cubicBezTo>
                    <a:pt x="98" y="17"/>
                    <a:pt x="97" y="18"/>
                    <a:pt x="96" y="17"/>
                  </a:cubicBezTo>
                  <a:cubicBezTo>
                    <a:pt x="96" y="15"/>
                    <a:pt x="96" y="15"/>
                    <a:pt x="95" y="14"/>
                  </a:cubicBezTo>
                  <a:cubicBezTo>
                    <a:pt x="94" y="13"/>
                    <a:pt x="95" y="13"/>
                    <a:pt x="96" y="13"/>
                  </a:cubicBezTo>
                  <a:cubicBezTo>
                    <a:pt x="97" y="14"/>
                    <a:pt x="98" y="14"/>
                    <a:pt x="99" y="14"/>
                  </a:cubicBezTo>
                  <a:cubicBezTo>
                    <a:pt x="95" y="11"/>
                    <a:pt x="92" y="8"/>
                    <a:pt x="88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6" y="5"/>
                    <a:pt x="78" y="0"/>
                    <a:pt x="74" y="1"/>
                  </a:cubicBezTo>
                  <a:close/>
                  <a:moveTo>
                    <a:pt x="99" y="159"/>
                  </a:moveTo>
                  <a:cubicBezTo>
                    <a:pt x="100" y="160"/>
                    <a:pt x="98" y="165"/>
                    <a:pt x="96" y="165"/>
                  </a:cubicBezTo>
                  <a:cubicBezTo>
                    <a:pt x="95" y="165"/>
                    <a:pt x="96" y="160"/>
                    <a:pt x="96" y="159"/>
                  </a:cubicBezTo>
                  <a:cubicBezTo>
                    <a:pt x="97" y="158"/>
                    <a:pt x="99" y="158"/>
                    <a:pt x="99" y="159"/>
                  </a:cubicBezTo>
                  <a:close/>
                  <a:moveTo>
                    <a:pt x="118" y="56"/>
                  </a:moveTo>
                  <a:cubicBezTo>
                    <a:pt x="119" y="55"/>
                    <a:pt x="121" y="57"/>
                    <a:pt x="122" y="56"/>
                  </a:cubicBezTo>
                  <a:cubicBezTo>
                    <a:pt x="123" y="56"/>
                    <a:pt x="124" y="55"/>
                    <a:pt x="124" y="54"/>
                  </a:cubicBezTo>
                  <a:cubicBezTo>
                    <a:pt x="125" y="54"/>
                    <a:pt x="127" y="55"/>
                    <a:pt x="127" y="56"/>
                  </a:cubicBezTo>
                  <a:cubicBezTo>
                    <a:pt x="128" y="57"/>
                    <a:pt x="129" y="59"/>
                    <a:pt x="129" y="60"/>
                  </a:cubicBezTo>
                  <a:cubicBezTo>
                    <a:pt x="128" y="60"/>
                    <a:pt x="126" y="60"/>
                    <a:pt x="126" y="59"/>
                  </a:cubicBezTo>
                  <a:cubicBezTo>
                    <a:pt x="125" y="58"/>
                    <a:pt x="123" y="59"/>
                    <a:pt x="123" y="61"/>
                  </a:cubicBezTo>
                  <a:cubicBezTo>
                    <a:pt x="123" y="63"/>
                    <a:pt x="124" y="62"/>
                    <a:pt x="124" y="62"/>
                  </a:cubicBezTo>
                  <a:cubicBezTo>
                    <a:pt x="125" y="63"/>
                    <a:pt x="125" y="64"/>
                    <a:pt x="126" y="66"/>
                  </a:cubicBezTo>
                  <a:cubicBezTo>
                    <a:pt x="126" y="67"/>
                    <a:pt x="127" y="66"/>
                    <a:pt x="128" y="67"/>
                  </a:cubicBezTo>
                  <a:cubicBezTo>
                    <a:pt x="128" y="68"/>
                    <a:pt x="126" y="69"/>
                    <a:pt x="127" y="70"/>
                  </a:cubicBezTo>
                  <a:cubicBezTo>
                    <a:pt x="128" y="72"/>
                    <a:pt x="129" y="76"/>
                    <a:pt x="129" y="77"/>
                  </a:cubicBezTo>
                  <a:cubicBezTo>
                    <a:pt x="129" y="78"/>
                    <a:pt x="127" y="78"/>
                    <a:pt x="126" y="78"/>
                  </a:cubicBezTo>
                  <a:cubicBezTo>
                    <a:pt x="125" y="78"/>
                    <a:pt x="122" y="76"/>
                    <a:pt x="122" y="76"/>
                  </a:cubicBezTo>
                  <a:cubicBezTo>
                    <a:pt x="121" y="75"/>
                    <a:pt x="120" y="71"/>
                    <a:pt x="121" y="71"/>
                  </a:cubicBezTo>
                  <a:cubicBezTo>
                    <a:pt x="122" y="71"/>
                    <a:pt x="122" y="71"/>
                    <a:pt x="124" y="69"/>
                  </a:cubicBezTo>
                  <a:cubicBezTo>
                    <a:pt x="125" y="68"/>
                    <a:pt x="122" y="67"/>
                    <a:pt x="121" y="66"/>
                  </a:cubicBezTo>
                  <a:cubicBezTo>
                    <a:pt x="120" y="66"/>
                    <a:pt x="118" y="62"/>
                    <a:pt x="117" y="60"/>
                  </a:cubicBezTo>
                  <a:cubicBezTo>
                    <a:pt x="117" y="59"/>
                    <a:pt x="117" y="57"/>
                    <a:pt x="118" y="56"/>
                  </a:cubicBezTo>
                  <a:close/>
                  <a:moveTo>
                    <a:pt x="94" y="25"/>
                  </a:moveTo>
                  <a:cubicBezTo>
                    <a:pt x="93" y="26"/>
                    <a:pt x="89" y="24"/>
                    <a:pt x="89" y="23"/>
                  </a:cubicBezTo>
                  <a:cubicBezTo>
                    <a:pt x="90" y="20"/>
                    <a:pt x="94" y="24"/>
                    <a:pt x="94" y="25"/>
                  </a:cubicBezTo>
                  <a:close/>
                  <a:moveTo>
                    <a:pt x="91" y="54"/>
                  </a:moveTo>
                  <a:cubicBezTo>
                    <a:pt x="92" y="53"/>
                    <a:pt x="93" y="53"/>
                    <a:pt x="94" y="53"/>
                  </a:cubicBezTo>
                  <a:cubicBezTo>
                    <a:pt x="95" y="53"/>
                    <a:pt x="97" y="57"/>
                    <a:pt x="97" y="58"/>
                  </a:cubicBezTo>
                  <a:cubicBezTo>
                    <a:pt x="98" y="59"/>
                    <a:pt x="99" y="57"/>
                    <a:pt x="99" y="57"/>
                  </a:cubicBezTo>
                  <a:cubicBezTo>
                    <a:pt x="100" y="57"/>
                    <a:pt x="101" y="56"/>
                    <a:pt x="101" y="55"/>
                  </a:cubicBezTo>
                  <a:cubicBezTo>
                    <a:pt x="101" y="54"/>
                    <a:pt x="102" y="54"/>
                    <a:pt x="103" y="54"/>
                  </a:cubicBezTo>
                  <a:cubicBezTo>
                    <a:pt x="105" y="54"/>
                    <a:pt x="104" y="55"/>
                    <a:pt x="103" y="55"/>
                  </a:cubicBezTo>
                  <a:cubicBezTo>
                    <a:pt x="102" y="56"/>
                    <a:pt x="102" y="57"/>
                    <a:pt x="104" y="57"/>
                  </a:cubicBezTo>
                  <a:cubicBezTo>
                    <a:pt x="106" y="58"/>
                    <a:pt x="107" y="60"/>
                    <a:pt x="109" y="62"/>
                  </a:cubicBezTo>
                  <a:cubicBezTo>
                    <a:pt x="111" y="63"/>
                    <a:pt x="111" y="66"/>
                    <a:pt x="110" y="66"/>
                  </a:cubicBezTo>
                  <a:cubicBezTo>
                    <a:pt x="109" y="67"/>
                    <a:pt x="106" y="67"/>
                    <a:pt x="105" y="66"/>
                  </a:cubicBezTo>
                  <a:cubicBezTo>
                    <a:pt x="104" y="66"/>
                    <a:pt x="102" y="64"/>
                    <a:pt x="100" y="64"/>
                  </a:cubicBezTo>
                  <a:cubicBezTo>
                    <a:pt x="98" y="63"/>
                    <a:pt x="96" y="63"/>
                    <a:pt x="95" y="64"/>
                  </a:cubicBezTo>
                  <a:cubicBezTo>
                    <a:pt x="95" y="66"/>
                    <a:pt x="92" y="65"/>
                    <a:pt x="91" y="65"/>
                  </a:cubicBezTo>
                  <a:cubicBezTo>
                    <a:pt x="90" y="65"/>
                    <a:pt x="89" y="67"/>
                    <a:pt x="88" y="66"/>
                  </a:cubicBezTo>
                  <a:cubicBezTo>
                    <a:pt x="88" y="66"/>
                    <a:pt x="89" y="62"/>
                    <a:pt x="88" y="62"/>
                  </a:cubicBezTo>
                  <a:cubicBezTo>
                    <a:pt x="87" y="62"/>
                    <a:pt x="88" y="59"/>
                    <a:pt x="89" y="59"/>
                  </a:cubicBezTo>
                  <a:cubicBezTo>
                    <a:pt x="90" y="58"/>
                    <a:pt x="91" y="56"/>
                    <a:pt x="9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id="{ED00A7A8-9CD8-7B45-9F2D-A851CFEAC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2" y="938"/>
              <a:ext cx="21" cy="28"/>
            </a:xfrm>
            <a:custGeom>
              <a:avLst/>
              <a:gdLst>
                <a:gd name="T0" fmla="*/ 1 w 3"/>
                <a:gd name="T1" fmla="*/ 4 h 4"/>
                <a:gd name="T2" fmla="*/ 3 w 3"/>
                <a:gd name="T3" fmla="*/ 4 h 4"/>
                <a:gd name="T4" fmla="*/ 1 w 3"/>
                <a:gd name="T5" fmla="*/ 2 h 4"/>
                <a:gd name="T6" fmla="*/ 0 w 3"/>
                <a:gd name="T7" fmla="*/ 0 h 4"/>
                <a:gd name="T8" fmla="*/ 0 w 3"/>
                <a:gd name="T9" fmla="*/ 0 h 4"/>
                <a:gd name="T10" fmla="*/ 0 w 3"/>
                <a:gd name="T11" fmla="*/ 1 h 4"/>
                <a:gd name="T12" fmla="*/ 1 w 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3" y="4"/>
                  </a:cubicBezTo>
                  <a:cubicBezTo>
                    <a:pt x="2" y="4"/>
                    <a:pt x="1" y="2"/>
                    <a:pt x="1" y="2"/>
                  </a:cubicBezTo>
                  <a:cubicBezTo>
                    <a:pt x="1" y="2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106" name="Arc 33">
            <a:extLst>
              <a:ext uri="{FF2B5EF4-FFF2-40B4-BE49-F238E27FC236}">
                <a16:creationId xmlns:a16="http://schemas.microsoft.com/office/drawing/2014/main" id="{1C576387-644E-9344-88B8-9968F9050B2E}"/>
              </a:ext>
            </a:extLst>
          </p:cNvPr>
          <p:cNvSpPr/>
          <p:nvPr userDrawn="1"/>
        </p:nvSpPr>
        <p:spPr>
          <a:xfrm>
            <a:off x="4362708" y="3311238"/>
            <a:ext cx="3476171" cy="3474720"/>
          </a:xfrm>
          <a:prstGeom prst="arc">
            <a:avLst>
              <a:gd name="adj1" fmla="val 10800897"/>
              <a:gd name="adj2" fmla="val 13510334"/>
            </a:avLst>
          </a:prstGeom>
          <a:ln w="114300" cap="rnd">
            <a:solidFill>
              <a:schemeClr val="accent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7" name="Arc 40">
            <a:extLst>
              <a:ext uri="{FF2B5EF4-FFF2-40B4-BE49-F238E27FC236}">
                <a16:creationId xmlns:a16="http://schemas.microsoft.com/office/drawing/2014/main" id="{6CAE709E-5EF9-4A41-B4CC-3D380386D917}"/>
              </a:ext>
            </a:extLst>
          </p:cNvPr>
          <p:cNvSpPr/>
          <p:nvPr userDrawn="1"/>
        </p:nvSpPr>
        <p:spPr>
          <a:xfrm rot="2700000">
            <a:off x="4362708" y="3311238"/>
            <a:ext cx="3476171" cy="3474720"/>
          </a:xfrm>
          <a:prstGeom prst="arc">
            <a:avLst>
              <a:gd name="adj1" fmla="val 10800897"/>
              <a:gd name="adj2" fmla="val 13510334"/>
            </a:avLst>
          </a:prstGeom>
          <a:ln w="114300" cap="rnd">
            <a:solidFill>
              <a:schemeClr val="accent3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8" name="Arc 41">
            <a:extLst>
              <a:ext uri="{FF2B5EF4-FFF2-40B4-BE49-F238E27FC236}">
                <a16:creationId xmlns:a16="http://schemas.microsoft.com/office/drawing/2014/main" id="{DD2143C3-EAF8-824E-94C8-B679ECD31C08}"/>
              </a:ext>
            </a:extLst>
          </p:cNvPr>
          <p:cNvSpPr/>
          <p:nvPr userDrawn="1"/>
        </p:nvSpPr>
        <p:spPr>
          <a:xfrm rot="5400000">
            <a:off x="4362708" y="3311238"/>
            <a:ext cx="3476171" cy="3474720"/>
          </a:xfrm>
          <a:prstGeom prst="arc">
            <a:avLst>
              <a:gd name="adj1" fmla="val 10800897"/>
              <a:gd name="adj2" fmla="val 13489616"/>
            </a:avLst>
          </a:prstGeom>
          <a:ln w="114300" cap="rnd">
            <a:solidFill>
              <a:schemeClr val="accent3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9" name="Arc 42">
            <a:extLst>
              <a:ext uri="{FF2B5EF4-FFF2-40B4-BE49-F238E27FC236}">
                <a16:creationId xmlns:a16="http://schemas.microsoft.com/office/drawing/2014/main" id="{F4F9632F-8798-064F-8E24-FCBAF5FDEC70}"/>
              </a:ext>
            </a:extLst>
          </p:cNvPr>
          <p:cNvSpPr/>
          <p:nvPr userDrawn="1"/>
        </p:nvSpPr>
        <p:spPr>
          <a:xfrm rot="8100000">
            <a:off x="4362708" y="3311238"/>
            <a:ext cx="3476171" cy="3474720"/>
          </a:xfrm>
          <a:prstGeom prst="arc">
            <a:avLst>
              <a:gd name="adj1" fmla="val 10824533"/>
              <a:gd name="adj2" fmla="val 13510334"/>
            </a:avLst>
          </a:prstGeom>
          <a:ln w="114300" cap="rnd">
            <a:solidFill>
              <a:schemeClr val="tx2">
                <a:lumMod val="60000"/>
                <a:lumOff val="40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D551A2C1-B8A0-BE42-86D1-51A7BDC34CB0}"/>
              </a:ext>
            </a:extLst>
          </p:cNvPr>
          <p:cNvSpPr>
            <a:spLocks noChangeAspect="1"/>
          </p:cNvSpPr>
          <p:nvPr userDrawn="1"/>
        </p:nvSpPr>
        <p:spPr>
          <a:xfrm>
            <a:off x="4286871" y="4972398"/>
            <a:ext cx="152400" cy="152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80DB1DAB-3BD9-8D4D-9AAC-9143D32EE4E8}"/>
              </a:ext>
            </a:extLst>
          </p:cNvPr>
          <p:cNvSpPr>
            <a:spLocks noChangeAspect="1"/>
          </p:cNvSpPr>
          <p:nvPr userDrawn="1"/>
        </p:nvSpPr>
        <p:spPr>
          <a:xfrm>
            <a:off x="4801189" y="3743935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6272F74C-7DB1-9542-B2E5-14076E036624}"/>
              </a:ext>
            </a:extLst>
          </p:cNvPr>
          <p:cNvSpPr>
            <a:spLocks noChangeAspect="1"/>
          </p:cNvSpPr>
          <p:nvPr userDrawn="1"/>
        </p:nvSpPr>
        <p:spPr>
          <a:xfrm>
            <a:off x="6022217" y="3234675"/>
            <a:ext cx="152400" cy="1524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44B558AD-3C95-AB45-BA50-65DC4E987B08}"/>
              </a:ext>
            </a:extLst>
          </p:cNvPr>
          <p:cNvSpPr>
            <a:spLocks noChangeAspect="1"/>
          </p:cNvSpPr>
          <p:nvPr userDrawn="1"/>
        </p:nvSpPr>
        <p:spPr>
          <a:xfrm>
            <a:off x="7251545" y="3743935"/>
            <a:ext cx="152400" cy="1524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BB318A8C-E673-8841-A9B2-90870CA8BFE4}"/>
              </a:ext>
            </a:extLst>
          </p:cNvPr>
          <p:cNvSpPr>
            <a:spLocks noChangeAspect="1"/>
          </p:cNvSpPr>
          <p:nvPr userDrawn="1"/>
        </p:nvSpPr>
        <p:spPr>
          <a:xfrm>
            <a:off x="7759577" y="4972398"/>
            <a:ext cx="152400" cy="152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5" name="Rectangle 49">
            <a:extLst>
              <a:ext uri="{FF2B5EF4-FFF2-40B4-BE49-F238E27FC236}">
                <a16:creationId xmlns:a16="http://schemas.microsoft.com/office/drawing/2014/main" id="{0BA7C975-FBE9-FF49-9099-F05B19BA9463}"/>
              </a:ext>
            </a:extLst>
          </p:cNvPr>
          <p:cNvSpPr/>
          <p:nvPr userDrawn="1"/>
        </p:nvSpPr>
        <p:spPr>
          <a:xfrm>
            <a:off x="335361" y="4825468"/>
            <a:ext cx="2658536" cy="401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89000"/>
              </a:lnSpc>
            </a:pPr>
            <a:r>
              <a:rPr lang="en-US" sz="1467"/>
              <a:t>Lorem ipsum dolor sit amet, </a:t>
            </a:r>
            <a:r>
              <a:rPr lang="en-US" sz="1467" err="1"/>
              <a:t>consectetur</a:t>
            </a:r>
            <a:r>
              <a:rPr lang="en-US" sz="1467"/>
              <a:t> </a:t>
            </a:r>
            <a:r>
              <a:rPr lang="en-US" sz="1467" err="1"/>
              <a:t>adipiscing</a:t>
            </a:r>
            <a:r>
              <a:rPr lang="en-US" sz="1467"/>
              <a:t> </a:t>
            </a:r>
            <a:r>
              <a:rPr lang="en-US" sz="1467" err="1"/>
              <a:t>elit</a:t>
            </a:r>
            <a:endParaRPr lang="en-US" sz="1467"/>
          </a:p>
        </p:txBody>
      </p:sp>
      <p:grpSp>
        <p:nvGrpSpPr>
          <p:cNvPr id="116" name="Group 50">
            <a:extLst>
              <a:ext uri="{FF2B5EF4-FFF2-40B4-BE49-F238E27FC236}">
                <a16:creationId xmlns:a16="http://schemas.microsoft.com/office/drawing/2014/main" id="{4B50DC3E-FF0F-2947-B0B8-93ECF2DD2037}"/>
              </a:ext>
            </a:extLst>
          </p:cNvPr>
          <p:cNvGrpSpPr/>
          <p:nvPr userDrawn="1"/>
        </p:nvGrpSpPr>
        <p:grpSpPr>
          <a:xfrm>
            <a:off x="8148272" y="4542189"/>
            <a:ext cx="969171" cy="968376"/>
            <a:chOff x="0" y="-1971675"/>
            <a:chExt cx="1939925" cy="1938338"/>
          </a:xfrm>
        </p:grpSpPr>
        <p:sp>
          <p:nvSpPr>
            <p:cNvPr id="117" name="Oval 61">
              <a:extLst>
                <a:ext uri="{FF2B5EF4-FFF2-40B4-BE49-F238E27FC236}">
                  <a16:creationId xmlns:a16="http://schemas.microsoft.com/office/drawing/2014/main" id="{E123F212-D7DF-3C4D-8FC5-6E96F9BBE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1971675"/>
              <a:ext cx="1939925" cy="1938338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grpSp>
          <p:nvGrpSpPr>
            <p:cNvPr id="118" name="Group 52">
              <a:extLst>
                <a:ext uri="{FF2B5EF4-FFF2-40B4-BE49-F238E27FC236}">
                  <a16:creationId xmlns:a16="http://schemas.microsoft.com/office/drawing/2014/main" id="{2690D715-C7BF-F54A-9A79-F771DC839166}"/>
                </a:ext>
              </a:extLst>
            </p:cNvPr>
            <p:cNvGrpSpPr/>
            <p:nvPr/>
          </p:nvGrpSpPr>
          <p:grpSpPr>
            <a:xfrm>
              <a:off x="279400" y="-1397000"/>
              <a:ext cx="1387475" cy="788988"/>
              <a:chOff x="279400" y="-1397000"/>
              <a:chExt cx="1387475" cy="788988"/>
            </a:xfrm>
          </p:grpSpPr>
          <p:sp>
            <p:nvSpPr>
              <p:cNvPr id="119" name="Freeform 63">
                <a:extLst>
                  <a:ext uri="{FF2B5EF4-FFF2-40B4-BE49-F238E27FC236}">
                    <a16:creationId xmlns:a16="http://schemas.microsoft.com/office/drawing/2014/main" id="{E899181F-7A3E-944C-B81C-1F3DB79B10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200" y="-1397000"/>
                <a:ext cx="1082675" cy="788988"/>
              </a:xfrm>
              <a:custGeom>
                <a:avLst/>
                <a:gdLst>
                  <a:gd name="T0" fmla="*/ 192 w 198"/>
                  <a:gd name="T1" fmla="*/ 72 h 144"/>
                  <a:gd name="T2" fmla="*/ 184 w 198"/>
                  <a:gd name="T3" fmla="*/ 72 h 144"/>
                  <a:gd name="T4" fmla="*/ 172 w 198"/>
                  <a:gd name="T5" fmla="*/ 43 h 144"/>
                  <a:gd name="T6" fmla="*/ 157 w 198"/>
                  <a:gd name="T7" fmla="*/ 32 h 144"/>
                  <a:gd name="T8" fmla="*/ 126 w 198"/>
                  <a:gd name="T9" fmla="*/ 32 h 144"/>
                  <a:gd name="T10" fmla="*/ 126 w 198"/>
                  <a:gd name="T11" fmla="*/ 2 h 144"/>
                  <a:gd name="T12" fmla="*/ 124 w 198"/>
                  <a:gd name="T13" fmla="*/ 0 h 144"/>
                  <a:gd name="T14" fmla="*/ 2 w 198"/>
                  <a:gd name="T15" fmla="*/ 0 h 144"/>
                  <a:gd name="T16" fmla="*/ 0 w 198"/>
                  <a:gd name="T17" fmla="*/ 2 h 144"/>
                  <a:gd name="T18" fmla="*/ 0 w 198"/>
                  <a:gd name="T19" fmla="*/ 123 h 144"/>
                  <a:gd name="T20" fmla="*/ 2 w 198"/>
                  <a:gd name="T21" fmla="*/ 125 h 144"/>
                  <a:gd name="T22" fmla="*/ 19 w 198"/>
                  <a:gd name="T23" fmla="*/ 125 h 144"/>
                  <a:gd name="T24" fmla="*/ 40 w 198"/>
                  <a:gd name="T25" fmla="*/ 144 h 144"/>
                  <a:gd name="T26" fmla="*/ 61 w 198"/>
                  <a:gd name="T27" fmla="*/ 125 h 144"/>
                  <a:gd name="T28" fmla="*/ 138 w 198"/>
                  <a:gd name="T29" fmla="*/ 125 h 144"/>
                  <a:gd name="T30" fmla="*/ 159 w 198"/>
                  <a:gd name="T31" fmla="*/ 144 h 144"/>
                  <a:gd name="T32" fmla="*/ 180 w 198"/>
                  <a:gd name="T33" fmla="*/ 125 h 144"/>
                  <a:gd name="T34" fmla="*/ 192 w 198"/>
                  <a:gd name="T35" fmla="*/ 125 h 144"/>
                  <a:gd name="T36" fmla="*/ 198 w 198"/>
                  <a:gd name="T37" fmla="*/ 119 h 144"/>
                  <a:gd name="T38" fmla="*/ 198 w 198"/>
                  <a:gd name="T39" fmla="*/ 78 h 144"/>
                  <a:gd name="T40" fmla="*/ 192 w 198"/>
                  <a:gd name="T41" fmla="*/ 72 h 144"/>
                  <a:gd name="T42" fmla="*/ 157 w 198"/>
                  <a:gd name="T43" fmla="*/ 36 h 144"/>
                  <a:gd name="T44" fmla="*/ 168 w 198"/>
                  <a:gd name="T45" fmla="*/ 45 h 144"/>
                  <a:gd name="T46" fmla="*/ 179 w 198"/>
                  <a:gd name="T47" fmla="*/ 72 h 144"/>
                  <a:gd name="T48" fmla="*/ 126 w 198"/>
                  <a:gd name="T49" fmla="*/ 72 h 144"/>
                  <a:gd name="T50" fmla="*/ 126 w 198"/>
                  <a:gd name="T51" fmla="*/ 36 h 144"/>
                  <a:gd name="T52" fmla="*/ 157 w 198"/>
                  <a:gd name="T53" fmla="*/ 36 h 144"/>
                  <a:gd name="T54" fmla="*/ 5 w 198"/>
                  <a:gd name="T55" fmla="*/ 5 h 144"/>
                  <a:gd name="T56" fmla="*/ 121 w 198"/>
                  <a:gd name="T57" fmla="*/ 5 h 144"/>
                  <a:gd name="T58" fmla="*/ 121 w 198"/>
                  <a:gd name="T59" fmla="*/ 120 h 144"/>
                  <a:gd name="T60" fmla="*/ 61 w 198"/>
                  <a:gd name="T61" fmla="*/ 120 h 144"/>
                  <a:gd name="T62" fmla="*/ 40 w 198"/>
                  <a:gd name="T63" fmla="*/ 102 h 144"/>
                  <a:gd name="T64" fmla="*/ 19 w 198"/>
                  <a:gd name="T65" fmla="*/ 120 h 144"/>
                  <a:gd name="T66" fmla="*/ 5 w 198"/>
                  <a:gd name="T67" fmla="*/ 120 h 144"/>
                  <a:gd name="T68" fmla="*/ 5 w 198"/>
                  <a:gd name="T69" fmla="*/ 5 h 144"/>
                  <a:gd name="T70" fmla="*/ 40 w 198"/>
                  <a:gd name="T71" fmla="*/ 139 h 144"/>
                  <a:gd name="T72" fmla="*/ 23 w 198"/>
                  <a:gd name="T73" fmla="*/ 123 h 144"/>
                  <a:gd name="T74" fmla="*/ 40 w 198"/>
                  <a:gd name="T75" fmla="*/ 106 h 144"/>
                  <a:gd name="T76" fmla="*/ 56 w 198"/>
                  <a:gd name="T77" fmla="*/ 123 h 144"/>
                  <a:gd name="T78" fmla="*/ 40 w 198"/>
                  <a:gd name="T79" fmla="*/ 139 h 144"/>
                  <a:gd name="T80" fmla="*/ 159 w 198"/>
                  <a:gd name="T81" fmla="*/ 139 h 144"/>
                  <a:gd name="T82" fmla="*/ 143 w 198"/>
                  <a:gd name="T83" fmla="*/ 123 h 144"/>
                  <a:gd name="T84" fmla="*/ 159 w 198"/>
                  <a:gd name="T85" fmla="*/ 106 h 144"/>
                  <a:gd name="T86" fmla="*/ 175 w 198"/>
                  <a:gd name="T87" fmla="*/ 122 h 144"/>
                  <a:gd name="T88" fmla="*/ 175 w 198"/>
                  <a:gd name="T89" fmla="*/ 123 h 144"/>
                  <a:gd name="T90" fmla="*/ 175 w 198"/>
                  <a:gd name="T91" fmla="*/ 123 h 144"/>
                  <a:gd name="T92" fmla="*/ 159 w 198"/>
                  <a:gd name="T93" fmla="*/ 139 h 144"/>
                  <a:gd name="T94" fmla="*/ 193 w 198"/>
                  <a:gd name="T95" fmla="*/ 119 h 144"/>
                  <a:gd name="T96" fmla="*/ 192 w 198"/>
                  <a:gd name="T97" fmla="*/ 120 h 144"/>
                  <a:gd name="T98" fmla="*/ 180 w 198"/>
                  <a:gd name="T99" fmla="*/ 120 h 144"/>
                  <a:gd name="T100" fmla="*/ 159 w 198"/>
                  <a:gd name="T101" fmla="*/ 102 h 144"/>
                  <a:gd name="T102" fmla="*/ 138 w 198"/>
                  <a:gd name="T103" fmla="*/ 120 h 144"/>
                  <a:gd name="T104" fmla="*/ 126 w 198"/>
                  <a:gd name="T105" fmla="*/ 120 h 144"/>
                  <a:gd name="T106" fmla="*/ 126 w 198"/>
                  <a:gd name="T107" fmla="*/ 77 h 144"/>
                  <a:gd name="T108" fmla="*/ 192 w 198"/>
                  <a:gd name="T109" fmla="*/ 77 h 144"/>
                  <a:gd name="T110" fmla="*/ 193 w 198"/>
                  <a:gd name="T111" fmla="*/ 78 h 144"/>
                  <a:gd name="T112" fmla="*/ 193 w 198"/>
                  <a:gd name="T113" fmla="*/ 11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8" h="144">
                    <a:moveTo>
                      <a:pt x="192" y="72"/>
                    </a:moveTo>
                    <a:cubicBezTo>
                      <a:pt x="184" y="72"/>
                      <a:pt x="184" y="72"/>
                      <a:pt x="184" y="72"/>
                    </a:cubicBezTo>
                    <a:cubicBezTo>
                      <a:pt x="181" y="65"/>
                      <a:pt x="172" y="43"/>
                      <a:pt x="172" y="43"/>
                    </a:cubicBezTo>
                    <a:cubicBezTo>
                      <a:pt x="170" y="37"/>
                      <a:pt x="163" y="32"/>
                      <a:pt x="157" y="32"/>
                    </a:cubicBezTo>
                    <a:cubicBezTo>
                      <a:pt x="126" y="32"/>
                      <a:pt x="126" y="32"/>
                      <a:pt x="126" y="32"/>
                    </a:cubicBezTo>
                    <a:cubicBezTo>
                      <a:pt x="126" y="2"/>
                      <a:pt x="126" y="2"/>
                      <a:pt x="126" y="2"/>
                    </a:cubicBezTo>
                    <a:cubicBezTo>
                      <a:pt x="126" y="1"/>
                      <a:pt x="125" y="0"/>
                      <a:pt x="12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4"/>
                      <a:pt x="1" y="125"/>
                      <a:pt x="2" y="125"/>
                    </a:cubicBezTo>
                    <a:cubicBezTo>
                      <a:pt x="19" y="125"/>
                      <a:pt x="19" y="125"/>
                      <a:pt x="19" y="125"/>
                    </a:cubicBezTo>
                    <a:cubicBezTo>
                      <a:pt x="20" y="135"/>
                      <a:pt x="29" y="144"/>
                      <a:pt x="40" y="144"/>
                    </a:cubicBezTo>
                    <a:cubicBezTo>
                      <a:pt x="51" y="144"/>
                      <a:pt x="59" y="135"/>
                      <a:pt x="61" y="125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9" y="135"/>
                      <a:pt x="148" y="144"/>
                      <a:pt x="159" y="144"/>
                    </a:cubicBezTo>
                    <a:cubicBezTo>
                      <a:pt x="170" y="144"/>
                      <a:pt x="179" y="135"/>
                      <a:pt x="180" y="125"/>
                    </a:cubicBezTo>
                    <a:cubicBezTo>
                      <a:pt x="192" y="125"/>
                      <a:pt x="192" y="125"/>
                      <a:pt x="192" y="125"/>
                    </a:cubicBezTo>
                    <a:cubicBezTo>
                      <a:pt x="195" y="125"/>
                      <a:pt x="198" y="122"/>
                      <a:pt x="198" y="119"/>
                    </a:cubicBezTo>
                    <a:cubicBezTo>
                      <a:pt x="198" y="78"/>
                      <a:pt x="198" y="78"/>
                      <a:pt x="198" y="78"/>
                    </a:cubicBezTo>
                    <a:cubicBezTo>
                      <a:pt x="198" y="75"/>
                      <a:pt x="195" y="72"/>
                      <a:pt x="192" y="72"/>
                    </a:cubicBezTo>
                    <a:close/>
                    <a:moveTo>
                      <a:pt x="157" y="36"/>
                    </a:moveTo>
                    <a:cubicBezTo>
                      <a:pt x="161" y="36"/>
                      <a:pt x="166" y="40"/>
                      <a:pt x="168" y="45"/>
                    </a:cubicBezTo>
                    <a:cubicBezTo>
                      <a:pt x="168" y="46"/>
                      <a:pt x="176" y="64"/>
                      <a:pt x="179" y="72"/>
                    </a:cubicBezTo>
                    <a:cubicBezTo>
                      <a:pt x="126" y="72"/>
                      <a:pt x="126" y="72"/>
                      <a:pt x="126" y="72"/>
                    </a:cubicBezTo>
                    <a:cubicBezTo>
                      <a:pt x="126" y="36"/>
                      <a:pt x="126" y="36"/>
                      <a:pt x="126" y="36"/>
                    </a:cubicBezTo>
                    <a:lnTo>
                      <a:pt x="157" y="36"/>
                    </a:lnTo>
                    <a:close/>
                    <a:moveTo>
                      <a:pt x="5" y="5"/>
                    </a:moveTo>
                    <a:cubicBezTo>
                      <a:pt x="121" y="5"/>
                      <a:pt x="121" y="5"/>
                      <a:pt x="121" y="5"/>
                    </a:cubicBezTo>
                    <a:cubicBezTo>
                      <a:pt x="121" y="120"/>
                      <a:pt x="121" y="120"/>
                      <a:pt x="121" y="120"/>
                    </a:cubicBezTo>
                    <a:cubicBezTo>
                      <a:pt x="61" y="120"/>
                      <a:pt x="61" y="120"/>
                      <a:pt x="61" y="120"/>
                    </a:cubicBezTo>
                    <a:cubicBezTo>
                      <a:pt x="59" y="110"/>
                      <a:pt x="51" y="102"/>
                      <a:pt x="40" y="102"/>
                    </a:cubicBezTo>
                    <a:cubicBezTo>
                      <a:pt x="29" y="102"/>
                      <a:pt x="20" y="110"/>
                      <a:pt x="19" y="120"/>
                    </a:cubicBezTo>
                    <a:cubicBezTo>
                      <a:pt x="5" y="120"/>
                      <a:pt x="5" y="120"/>
                      <a:pt x="5" y="120"/>
                    </a:cubicBezTo>
                    <a:lnTo>
                      <a:pt x="5" y="5"/>
                    </a:lnTo>
                    <a:close/>
                    <a:moveTo>
                      <a:pt x="40" y="139"/>
                    </a:moveTo>
                    <a:cubicBezTo>
                      <a:pt x="31" y="139"/>
                      <a:pt x="23" y="132"/>
                      <a:pt x="23" y="123"/>
                    </a:cubicBezTo>
                    <a:cubicBezTo>
                      <a:pt x="23" y="114"/>
                      <a:pt x="31" y="106"/>
                      <a:pt x="40" y="106"/>
                    </a:cubicBezTo>
                    <a:cubicBezTo>
                      <a:pt x="49" y="106"/>
                      <a:pt x="56" y="114"/>
                      <a:pt x="56" y="123"/>
                    </a:cubicBezTo>
                    <a:cubicBezTo>
                      <a:pt x="56" y="132"/>
                      <a:pt x="49" y="139"/>
                      <a:pt x="40" y="139"/>
                    </a:cubicBezTo>
                    <a:close/>
                    <a:moveTo>
                      <a:pt x="159" y="139"/>
                    </a:moveTo>
                    <a:cubicBezTo>
                      <a:pt x="150" y="139"/>
                      <a:pt x="143" y="132"/>
                      <a:pt x="143" y="123"/>
                    </a:cubicBezTo>
                    <a:cubicBezTo>
                      <a:pt x="143" y="114"/>
                      <a:pt x="150" y="106"/>
                      <a:pt x="159" y="106"/>
                    </a:cubicBezTo>
                    <a:cubicBezTo>
                      <a:pt x="168" y="106"/>
                      <a:pt x="175" y="113"/>
                      <a:pt x="175" y="122"/>
                    </a:cubicBezTo>
                    <a:cubicBezTo>
                      <a:pt x="175" y="122"/>
                      <a:pt x="175" y="122"/>
                      <a:pt x="175" y="123"/>
                    </a:cubicBezTo>
                    <a:cubicBezTo>
                      <a:pt x="175" y="123"/>
                      <a:pt x="175" y="123"/>
                      <a:pt x="175" y="123"/>
                    </a:cubicBezTo>
                    <a:cubicBezTo>
                      <a:pt x="175" y="132"/>
                      <a:pt x="168" y="139"/>
                      <a:pt x="159" y="139"/>
                    </a:cubicBezTo>
                    <a:close/>
                    <a:moveTo>
                      <a:pt x="193" y="119"/>
                    </a:moveTo>
                    <a:cubicBezTo>
                      <a:pt x="193" y="120"/>
                      <a:pt x="192" y="120"/>
                      <a:pt x="192" y="120"/>
                    </a:cubicBezTo>
                    <a:cubicBezTo>
                      <a:pt x="180" y="120"/>
                      <a:pt x="180" y="120"/>
                      <a:pt x="180" y="120"/>
                    </a:cubicBezTo>
                    <a:cubicBezTo>
                      <a:pt x="179" y="110"/>
                      <a:pt x="170" y="102"/>
                      <a:pt x="159" y="102"/>
                    </a:cubicBezTo>
                    <a:cubicBezTo>
                      <a:pt x="148" y="102"/>
                      <a:pt x="139" y="110"/>
                      <a:pt x="138" y="120"/>
                    </a:cubicBezTo>
                    <a:cubicBezTo>
                      <a:pt x="126" y="120"/>
                      <a:pt x="126" y="120"/>
                      <a:pt x="126" y="120"/>
                    </a:cubicBezTo>
                    <a:cubicBezTo>
                      <a:pt x="126" y="77"/>
                      <a:pt x="126" y="77"/>
                      <a:pt x="126" y="77"/>
                    </a:cubicBezTo>
                    <a:cubicBezTo>
                      <a:pt x="192" y="77"/>
                      <a:pt x="192" y="77"/>
                      <a:pt x="192" y="77"/>
                    </a:cubicBezTo>
                    <a:cubicBezTo>
                      <a:pt x="192" y="77"/>
                      <a:pt x="193" y="78"/>
                      <a:pt x="193" y="78"/>
                    </a:cubicBezTo>
                    <a:lnTo>
                      <a:pt x="19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0" name="Freeform 64">
                <a:extLst>
                  <a:ext uri="{FF2B5EF4-FFF2-40B4-BE49-F238E27FC236}">
                    <a16:creationId xmlns:a16="http://schemas.microsoft.com/office/drawing/2014/main" id="{DCD90DC2-19A0-0245-B780-70568C39B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00" y="-1397000"/>
                <a:ext cx="239713" cy="28575"/>
              </a:xfrm>
              <a:custGeom>
                <a:avLst/>
                <a:gdLst>
                  <a:gd name="T0" fmla="*/ 42 w 44"/>
                  <a:gd name="T1" fmla="*/ 0 h 5"/>
                  <a:gd name="T2" fmla="*/ 2 w 44"/>
                  <a:gd name="T3" fmla="*/ 0 h 5"/>
                  <a:gd name="T4" fmla="*/ 0 w 44"/>
                  <a:gd name="T5" fmla="*/ 2 h 5"/>
                  <a:gd name="T6" fmla="*/ 2 w 44"/>
                  <a:gd name="T7" fmla="*/ 5 h 5"/>
                  <a:gd name="T8" fmla="*/ 42 w 44"/>
                  <a:gd name="T9" fmla="*/ 5 h 5"/>
                  <a:gd name="T10" fmla="*/ 44 w 44"/>
                  <a:gd name="T11" fmla="*/ 2 h 5"/>
                  <a:gd name="T12" fmla="*/ 42 w 44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">
                    <a:moveTo>
                      <a:pt x="4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3" y="5"/>
                      <a:pt x="44" y="4"/>
                      <a:pt x="44" y="2"/>
                    </a:cubicBezTo>
                    <a:cubicBezTo>
                      <a:pt x="44" y="1"/>
                      <a:pt x="43" y="0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1" name="Freeform 65">
                <a:extLst>
                  <a:ext uri="{FF2B5EF4-FFF2-40B4-BE49-F238E27FC236}">
                    <a16:creationId xmlns:a16="http://schemas.microsoft.com/office/drawing/2014/main" id="{23DA4557-3FD5-BE4E-9BFA-AAC54C1C9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613" y="-1276350"/>
                <a:ext cx="190500" cy="26988"/>
              </a:xfrm>
              <a:custGeom>
                <a:avLst/>
                <a:gdLst>
                  <a:gd name="T0" fmla="*/ 33 w 35"/>
                  <a:gd name="T1" fmla="*/ 0 h 5"/>
                  <a:gd name="T2" fmla="*/ 3 w 35"/>
                  <a:gd name="T3" fmla="*/ 0 h 5"/>
                  <a:gd name="T4" fmla="*/ 0 w 35"/>
                  <a:gd name="T5" fmla="*/ 2 h 5"/>
                  <a:gd name="T6" fmla="*/ 3 w 35"/>
                  <a:gd name="T7" fmla="*/ 5 h 5"/>
                  <a:gd name="T8" fmla="*/ 33 w 35"/>
                  <a:gd name="T9" fmla="*/ 5 h 5"/>
                  <a:gd name="T10" fmla="*/ 35 w 35"/>
                  <a:gd name="T11" fmla="*/ 2 h 5"/>
                  <a:gd name="T12" fmla="*/ 33 w 3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5">
                    <a:moveTo>
                      <a:pt x="3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4"/>
                      <a:pt x="2" y="5"/>
                      <a:pt x="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4" y="5"/>
                      <a:pt x="35" y="4"/>
                      <a:pt x="35" y="2"/>
                    </a:cubicBezTo>
                    <a:cubicBezTo>
                      <a:pt x="35" y="1"/>
                      <a:pt x="34" y="0"/>
                      <a:pt x="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2" name="Freeform 66">
                <a:extLst>
                  <a:ext uri="{FF2B5EF4-FFF2-40B4-BE49-F238E27FC236}">
                    <a16:creationId xmlns:a16="http://schemas.microsoft.com/office/drawing/2014/main" id="{434F5264-0C64-F54D-A5D2-598C9E58D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588" y="-1155700"/>
                <a:ext cx="136525" cy="26988"/>
              </a:xfrm>
              <a:custGeom>
                <a:avLst/>
                <a:gdLst>
                  <a:gd name="T0" fmla="*/ 23 w 25"/>
                  <a:gd name="T1" fmla="*/ 0 h 5"/>
                  <a:gd name="T2" fmla="*/ 3 w 25"/>
                  <a:gd name="T3" fmla="*/ 0 h 5"/>
                  <a:gd name="T4" fmla="*/ 0 w 25"/>
                  <a:gd name="T5" fmla="*/ 3 h 5"/>
                  <a:gd name="T6" fmla="*/ 3 w 25"/>
                  <a:gd name="T7" fmla="*/ 5 h 5"/>
                  <a:gd name="T8" fmla="*/ 23 w 25"/>
                  <a:gd name="T9" fmla="*/ 5 h 5"/>
                  <a:gd name="T10" fmla="*/ 25 w 25"/>
                  <a:gd name="T11" fmla="*/ 3 h 5"/>
                  <a:gd name="T12" fmla="*/ 23 w 2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5">
                    <a:moveTo>
                      <a:pt x="2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4"/>
                      <a:pt x="2" y="5"/>
                      <a:pt x="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4" y="5"/>
                      <a:pt x="25" y="4"/>
                      <a:pt x="25" y="3"/>
                    </a:cubicBezTo>
                    <a:cubicBezTo>
                      <a:pt x="25" y="1"/>
                      <a:pt x="24" y="0"/>
                      <a:pt x="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123" name="Group 57">
            <a:extLst>
              <a:ext uri="{FF2B5EF4-FFF2-40B4-BE49-F238E27FC236}">
                <a16:creationId xmlns:a16="http://schemas.microsoft.com/office/drawing/2014/main" id="{52EEDD42-BEB2-5F48-A7A2-CE32C602EEA3}"/>
              </a:ext>
            </a:extLst>
          </p:cNvPr>
          <p:cNvGrpSpPr/>
          <p:nvPr userDrawn="1"/>
        </p:nvGrpSpPr>
        <p:grpSpPr>
          <a:xfrm>
            <a:off x="7484787" y="2860957"/>
            <a:ext cx="969171" cy="971549"/>
            <a:chOff x="7204075" y="-1846263"/>
            <a:chExt cx="1939925" cy="1944688"/>
          </a:xfrm>
        </p:grpSpPr>
        <p:sp>
          <p:nvSpPr>
            <p:cNvPr id="124" name="Oval 59">
              <a:extLst>
                <a:ext uri="{FF2B5EF4-FFF2-40B4-BE49-F238E27FC236}">
                  <a16:creationId xmlns:a16="http://schemas.microsoft.com/office/drawing/2014/main" id="{7F26DBB3-5140-CB46-94E3-D10CA86AB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4075" y="-1846263"/>
              <a:ext cx="1939925" cy="194468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grpSp>
          <p:nvGrpSpPr>
            <p:cNvPr id="125" name="Group 59">
              <a:extLst>
                <a:ext uri="{FF2B5EF4-FFF2-40B4-BE49-F238E27FC236}">
                  <a16:creationId xmlns:a16="http://schemas.microsoft.com/office/drawing/2014/main" id="{3F86C0A6-A62F-004D-A063-BB5BFF89F7E0}"/>
                </a:ext>
              </a:extLst>
            </p:cNvPr>
            <p:cNvGrpSpPr/>
            <p:nvPr/>
          </p:nvGrpSpPr>
          <p:grpSpPr>
            <a:xfrm>
              <a:off x="7519988" y="-1506538"/>
              <a:ext cx="1312862" cy="1265238"/>
              <a:chOff x="7519988" y="-1506538"/>
              <a:chExt cx="1312862" cy="1265238"/>
            </a:xfrm>
          </p:grpSpPr>
          <p:sp>
            <p:nvSpPr>
              <p:cNvPr id="126" name="Freeform 67">
                <a:extLst>
                  <a:ext uri="{FF2B5EF4-FFF2-40B4-BE49-F238E27FC236}">
                    <a16:creationId xmlns:a16="http://schemas.microsoft.com/office/drawing/2014/main" id="{7DABA109-7B09-9340-A142-A0AE0980E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9988" y="-1484313"/>
                <a:ext cx="1176338" cy="1117600"/>
              </a:xfrm>
              <a:custGeom>
                <a:avLst/>
                <a:gdLst>
                  <a:gd name="T0" fmla="*/ 211 w 215"/>
                  <a:gd name="T1" fmla="*/ 164 h 204"/>
                  <a:gd name="T2" fmla="*/ 147 w 215"/>
                  <a:gd name="T3" fmla="*/ 199 h 204"/>
                  <a:gd name="T4" fmla="*/ 46 w 215"/>
                  <a:gd name="T5" fmla="*/ 10 h 204"/>
                  <a:gd name="T6" fmla="*/ 35 w 215"/>
                  <a:gd name="T7" fmla="*/ 1 h 204"/>
                  <a:gd name="T8" fmla="*/ 22 w 215"/>
                  <a:gd name="T9" fmla="*/ 3 h 204"/>
                  <a:gd name="T10" fmla="*/ 1 w 215"/>
                  <a:gd name="T11" fmla="*/ 14 h 204"/>
                  <a:gd name="T12" fmla="*/ 0 w 215"/>
                  <a:gd name="T13" fmla="*/ 17 h 204"/>
                  <a:gd name="T14" fmla="*/ 3 w 215"/>
                  <a:gd name="T15" fmla="*/ 18 h 204"/>
                  <a:gd name="T16" fmla="*/ 24 w 215"/>
                  <a:gd name="T17" fmla="*/ 7 h 204"/>
                  <a:gd name="T18" fmla="*/ 34 w 215"/>
                  <a:gd name="T19" fmla="*/ 6 h 204"/>
                  <a:gd name="T20" fmla="*/ 41 w 215"/>
                  <a:gd name="T21" fmla="*/ 12 h 204"/>
                  <a:gd name="T22" fmla="*/ 144 w 215"/>
                  <a:gd name="T23" fmla="*/ 203 h 204"/>
                  <a:gd name="T24" fmla="*/ 146 w 215"/>
                  <a:gd name="T25" fmla="*/ 204 h 204"/>
                  <a:gd name="T26" fmla="*/ 146 w 215"/>
                  <a:gd name="T27" fmla="*/ 204 h 204"/>
                  <a:gd name="T28" fmla="*/ 148 w 215"/>
                  <a:gd name="T29" fmla="*/ 204 h 204"/>
                  <a:gd name="T30" fmla="*/ 213 w 215"/>
                  <a:gd name="T31" fmla="*/ 168 h 204"/>
                  <a:gd name="T32" fmla="*/ 214 w 215"/>
                  <a:gd name="T33" fmla="*/ 165 h 204"/>
                  <a:gd name="T34" fmla="*/ 211 w 215"/>
                  <a:gd name="T35" fmla="*/ 16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5" h="204">
                    <a:moveTo>
                      <a:pt x="211" y="164"/>
                    </a:moveTo>
                    <a:cubicBezTo>
                      <a:pt x="147" y="199"/>
                      <a:pt x="147" y="199"/>
                      <a:pt x="147" y="199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3" y="6"/>
                      <a:pt x="40" y="3"/>
                      <a:pt x="35" y="1"/>
                    </a:cubicBezTo>
                    <a:cubicBezTo>
                      <a:pt x="31" y="0"/>
                      <a:pt x="26" y="1"/>
                      <a:pt x="22" y="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1" y="18"/>
                      <a:pt x="2" y="19"/>
                      <a:pt x="3" y="18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7" y="5"/>
                      <a:pt x="31" y="5"/>
                      <a:pt x="34" y="6"/>
                    </a:cubicBezTo>
                    <a:cubicBezTo>
                      <a:pt x="37" y="7"/>
                      <a:pt x="40" y="9"/>
                      <a:pt x="41" y="12"/>
                    </a:cubicBezTo>
                    <a:cubicBezTo>
                      <a:pt x="144" y="203"/>
                      <a:pt x="144" y="203"/>
                      <a:pt x="144" y="203"/>
                    </a:cubicBezTo>
                    <a:cubicBezTo>
                      <a:pt x="145" y="203"/>
                      <a:pt x="145" y="204"/>
                      <a:pt x="146" y="204"/>
                    </a:cubicBezTo>
                    <a:cubicBezTo>
                      <a:pt x="146" y="204"/>
                      <a:pt x="146" y="204"/>
                      <a:pt x="146" y="204"/>
                    </a:cubicBezTo>
                    <a:cubicBezTo>
                      <a:pt x="147" y="204"/>
                      <a:pt x="147" y="204"/>
                      <a:pt x="148" y="204"/>
                    </a:cubicBezTo>
                    <a:cubicBezTo>
                      <a:pt x="213" y="168"/>
                      <a:pt x="213" y="168"/>
                      <a:pt x="213" y="168"/>
                    </a:cubicBezTo>
                    <a:cubicBezTo>
                      <a:pt x="215" y="168"/>
                      <a:pt x="215" y="166"/>
                      <a:pt x="214" y="165"/>
                    </a:cubicBezTo>
                    <a:cubicBezTo>
                      <a:pt x="214" y="164"/>
                      <a:pt x="212" y="164"/>
                      <a:pt x="211" y="1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7" name="Freeform 68">
                <a:extLst>
                  <a:ext uri="{FF2B5EF4-FFF2-40B4-BE49-F238E27FC236}">
                    <a16:creationId xmlns:a16="http://schemas.microsoft.com/office/drawing/2014/main" id="{6C0793F0-D54F-B441-B5EC-B4D0145C6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45450" y="-422275"/>
                <a:ext cx="190500" cy="180975"/>
              </a:xfrm>
              <a:custGeom>
                <a:avLst/>
                <a:gdLst>
                  <a:gd name="T0" fmla="*/ 18 w 35"/>
                  <a:gd name="T1" fmla="*/ 0 h 33"/>
                  <a:gd name="T2" fmla="*/ 11 w 35"/>
                  <a:gd name="T3" fmla="*/ 2 h 33"/>
                  <a:gd name="T4" fmla="*/ 4 w 35"/>
                  <a:gd name="T5" fmla="*/ 24 h 33"/>
                  <a:gd name="T6" fmla="*/ 19 w 35"/>
                  <a:gd name="T7" fmla="*/ 33 h 33"/>
                  <a:gd name="T8" fmla="*/ 26 w 35"/>
                  <a:gd name="T9" fmla="*/ 31 h 33"/>
                  <a:gd name="T10" fmla="*/ 34 w 35"/>
                  <a:gd name="T11" fmla="*/ 21 h 33"/>
                  <a:gd name="T12" fmla="*/ 33 w 35"/>
                  <a:gd name="T13" fmla="*/ 9 h 33"/>
                  <a:gd name="T14" fmla="*/ 18 w 35"/>
                  <a:gd name="T15" fmla="*/ 0 h 33"/>
                  <a:gd name="T16" fmla="*/ 30 w 35"/>
                  <a:gd name="T17" fmla="*/ 20 h 33"/>
                  <a:gd name="T18" fmla="*/ 24 w 35"/>
                  <a:gd name="T19" fmla="*/ 27 h 33"/>
                  <a:gd name="T20" fmla="*/ 19 w 35"/>
                  <a:gd name="T21" fmla="*/ 28 h 33"/>
                  <a:gd name="T22" fmla="*/ 8 w 35"/>
                  <a:gd name="T23" fmla="*/ 22 h 33"/>
                  <a:gd name="T24" fmla="*/ 13 w 35"/>
                  <a:gd name="T25" fmla="*/ 6 h 33"/>
                  <a:gd name="T26" fmla="*/ 18 w 35"/>
                  <a:gd name="T27" fmla="*/ 5 h 33"/>
                  <a:gd name="T28" fmla="*/ 29 w 35"/>
                  <a:gd name="T29" fmla="*/ 11 h 33"/>
                  <a:gd name="T30" fmla="*/ 30 w 35"/>
                  <a:gd name="T31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5" h="33">
                    <a:moveTo>
                      <a:pt x="18" y="0"/>
                    </a:moveTo>
                    <a:cubicBezTo>
                      <a:pt x="16" y="0"/>
                      <a:pt x="13" y="1"/>
                      <a:pt x="11" y="2"/>
                    </a:cubicBezTo>
                    <a:cubicBezTo>
                      <a:pt x="3" y="6"/>
                      <a:pt x="0" y="16"/>
                      <a:pt x="4" y="24"/>
                    </a:cubicBezTo>
                    <a:cubicBezTo>
                      <a:pt x="7" y="30"/>
                      <a:pt x="13" y="33"/>
                      <a:pt x="19" y="33"/>
                    </a:cubicBezTo>
                    <a:cubicBezTo>
                      <a:pt x="21" y="33"/>
                      <a:pt x="24" y="32"/>
                      <a:pt x="26" y="31"/>
                    </a:cubicBezTo>
                    <a:cubicBezTo>
                      <a:pt x="30" y="29"/>
                      <a:pt x="33" y="25"/>
                      <a:pt x="34" y="21"/>
                    </a:cubicBezTo>
                    <a:cubicBezTo>
                      <a:pt x="35" y="17"/>
                      <a:pt x="35" y="13"/>
                      <a:pt x="33" y="9"/>
                    </a:cubicBezTo>
                    <a:cubicBezTo>
                      <a:pt x="30" y="4"/>
                      <a:pt x="24" y="0"/>
                      <a:pt x="18" y="0"/>
                    </a:cubicBezTo>
                    <a:close/>
                    <a:moveTo>
                      <a:pt x="30" y="20"/>
                    </a:moveTo>
                    <a:cubicBezTo>
                      <a:pt x="29" y="23"/>
                      <a:pt x="27" y="25"/>
                      <a:pt x="24" y="27"/>
                    </a:cubicBezTo>
                    <a:cubicBezTo>
                      <a:pt x="22" y="28"/>
                      <a:pt x="20" y="28"/>
                      <a:pt x="19" y="28"/>
                    </a:cubicBezTo>
                    <a:cubicBezTo>
                      <a:pt x="14" y="28"/>
                      <a:pt x="10" y="26"/>
                      <a:pt x="8" y="22"/>
                    </a:cubicBezTo>
                    <a:cubicBezTo>
                      <a:pt x="5" y="16"/>
                      <a:pt x="7" y="9"/>
                      <a:pt x="13" y="6"/>
                    </a:cubicBezTo>
                    <a:cubicBezTo>
                      <a:pt x="15" y="5"/>
                      <a:pt x="17" y="5"/>
                      <a:pt x="18" y="5"/>
                    </a:cubicBezTo>
                    <a:cubicBezTo>
                      <a:pt x="23" y="5"/>
                      <a:pt x="27" y="7"/>
                      <a:pt x="29" y="11"/>
                    </a:cubicBezTo>
                    <a:cubicBezTo>
                      <a:pt x="30" y="14"/>
                      <a:pt x="31" y="17"/>
                      <a:pt x="30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8" name="Freeform 69">
                <a:extLst>
                  <a:ext uri="{FF2B5EF4-FFF2-40B4-BE49-F238E27FC236}">
                    <a16:creationId xmlns:a16="http://schemas.microsoft.com/office/drawing/2014/main" id="{0CC47886-6B09-2540-91CC-1156570EB6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62900" y="-1506538"/>
                <a:ext cx="869950" cy="1003300"/>
              </a:xfrm>
              <a:custGeom>
                <a:avLst/>
                <a:gdLst>
                  <a:gd name="T0" fmla="*/ 158 w 159"/>
                  <a:gd name="T1" fmla="*/ 135 h 183"/>
                  <a:gd name="T2" fmla="*/ 86 w 159"/>
                  <a:gd name="T3" fmla="*/ 2 h 183"/>
                  <a:gd name="T4" fmla="*/ 84 w 159"/>
                  <a:gd name="T5" fmla="*/ 0 h 183"/>
                  <a:gd name="T6" fmla="*/ 83 w 159"/>
                  <a:gd name="T7" fmla="*/ 1 h 183"/>
                  <a:gd name="T8" fmla="*/ 1 w 159"/>
                  <a:gd name="T9" fmla="*/ 45 h 183"/>
                  <a:gd name="T10" fmla="*/ 0 w 159"/>
                  <a:gd name="T11" fmla="*/ 48 h 183"/>
                  <a:gd name="T12" fmla="*/ 72 w 159"/>
                  <a:gd name="T13" fmla="*/ 181 h 183"/>
                  <a:gd name="T14" fmla="*/ 74 w 159"/>
                  <a:gd name="T15" fmla="*/ 183 h 183"/>
                  <a:gd name="T16" fmla="*/ 74 w 159"/>
                  <a:gd name="T17" fmla="*/ 183 h 183"/>
                  <a:gd name="T18" fmla="*/ 76 w 159"/>
                  <a:gd name="T19" fmla="*/ 182 h 183"/>
                  <a:gd name="T20" fmla="*/ 157 w 159"/>
                  <a:gd name="T21" fmla="*/ 138 h 183"/>
                  <a:gd name="T22" fmla="*/ 158 w 159"/>
                  <a:gd name="T23" fmla="*/ 135 h 183"/>
                  <a:gd name="T24" fmla="*/ 83 w 159"/>
                  <a:gd name="T25" fmla="*/ 6 h 183"/>
                  <a:gd name="T26" fmla="*/ 117 w 159"/>
                  <a:gd name="T27" fmla="*/ 69 h 183"/>
                  <a:gd name="T28" fmla="*/ 39 w 159"/>
                  <a:gd name="T29" fmla="*/ 110 h 183"/>
                  <a:gd name="T30" fmla="*/ 6 w 159"/>
                  <a:gd name="T31" fmla="*/ 48 h 183"/>
                  <a:gd name="T32" fmla="*/ 83 w 159"/>
                  <a:gd name="T33" fmla="*/ 6 h 183"/>
                  <a:gd name="T34" fmla="*/ 75 w 159"/>
                  <a:gd name="T35" fmla="*/ 177 h 183"/>
                  <a:gd name="T36" fmla="*/ 42 w 159"/>
                  <a:gd name="T37" fmla="*/ 114 h 183"/>
                  <a:gd name="T38" fmla="*/ 119 w 159"/>
                  <a:gd name="T39" fmla="*/ 73 h 183"/>
                  <a:gd name="T40" fmla="*/ 153 w 159"/>
                  <a:gd name="T41" fmla="*/ 135 h 183"/>
                  <a:gd name="T42" fmla="*/ 75 w 159"/>
                  <a:gd name="T43" fmla="*/ 17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9" h="183">
                    <a:moveTo>
                      <a:pt x="158" y="135"/>
                    </a:moveTo>
                    <a:cubicBezTo>
                      <a:pt x="86" y="2"/>
                      <a:pt x="86" y="2"/>
                      <a:pt x="86" y="2"/>
                    </a:cubicBezTo>
                    <a:cubicBezTo>
                      <a:pt x="86" y="1"/>
                      <a:pt x="85" y="1"/>
                      <a:pt x="84" y="0"/>
                    </a:cubicBezTo>
                    <a:cubicBezTo>
                      <a:pt x="84" y="0"/>
                      <a:pt x="83" y="0"/>
                      <a:pt x="83" y="1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0" y="45"/>
                      <a:pt x="0" y="47"/>
                      <a:pt x="0" y="48"/>
                    </a:cubicBezTo>
                    <a:cubicBezTo>
                      <a:pt x="72" y="181"/>
                      <a:pt x="72" y="181"/>
                      <a:pt x="72" y="181"/>
                    </a:cubicBezTo>
                    <a:cubicBezTo>
                      <a:pt x="73" y="182"/>
                      <a:pt x="73" y="182"/>
                      <a:pt x="74" y="183"/>
                    </a:cubicBezTo>
                    <a:cubicBezTo>
                      <a:pt x="74" y="183"/>
                      <a:pt x="74" y="183"/>
                      <a:pt x="74" y="183"/>
                    </a:cubicBezTo>
                    <a:cubicBezTo>
                      <a:pt x="75" y="183"/>
                      <a:pt x="75" y="183"/>
                      <a:pt x="76" y="182"/>
                    </a:cubicBezTo>
                    <a:cubicBezTo>
                      <a:pt x="157" y="138"/>
                      <a:pt x="157" y="138"/>
                      <a:pt x="157" y="138"/>
                    </a:cubicBezTo>
                    <a:cubicBezTo>
                      <a:pt x="158" y="138"/>
                      <a:pt x="159" y="136"/>
                      <a:pt x="158" y="135"/>
                    </a:cubicBezTo>
                    <a:close/>
                    <a:moveTo>
                      <a:pt x="83" y="6"/>
                    </a:moveTo>
                    <a:cubicBezTo>
                      <a:pt x="117" y="69"/>
                      <a:pt x="117" y="69"/>
                      <a:pt x="117" y="69"/>
                    </a:cubicBezTo>
                    <a:cubicBezTo>
                      <a:pt x="39" y="110"/>
                      <a:pt x="39" y="110"/>
                      <a:pt x="39" y="110"/>
                    </a:cubicBezTo>
                    <a:cubicBezTo>
                      <a:pt x="6" y="48"/>
                      <a:pt x="6" y="48"/>
                      <a:pt x="6" y="48"/>
                    </a:cubicBezTo>
                    <a:lnTo>
                      <a:pt x="83" y="6"/>
                    </a:lnTo>
                    <a:close/>
                    <a:moveTo>
                      <a:pt x="75" y="177"/>
                    </a:moveTo>
                    <a:cubicBezTo>
                      <a:pt x="42" y="114"/>
                      <a:pt x="42" y="114"/>
                      <a:pt x="42" y="114"/>
                    </a:cubicBezTo>
                    <a:cubicBezTo>
                      <a:pt x="119" y="73"/>
                      <a:pt x="119" y="73"/>
                      <a:pt x="119" y="73"/>
                    </a:cubicBezTo>
                    <a:cubicBezTo>
                      <a:pt x="153" y="135"/>
                      <a:pt x="153" y="135"/>
                      <a:pt x="153" y="135"/>
                    </a:cubicBezTo>
                    <a:lnTo>
                      <a:pt x="75" y="17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9" name="Freeform 70">
                <a:extLst>
                  <a:ext uri="{FF2B5EF4-FFF2-40B4-BE49-F238E27FC236}">
                    <a16:creationId xmlns:a16="http://schemas.microsoft.com/office/drawing/2014/main" id="{F4D02D0D-2D77-084A-AA6E-B4F4DB80C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2763" y="-1341438"/>
                <a:ext cx="234950" cy="136525"/>
              </a:xfrm>
              <a:custGeom>
                <a:avLst/>
                <a:gdLst>
                  <a:gd name="T0" fmla="*/ 42 w 43"/>
                  <a:gd name="T1" fmla="*/ 4 h 25"/>
                  <a:gd name="T2" fmla="*/ 43 w 43"/>
                  <a:gd name="T3" fmla="*/ 1 h 25"/>
                  <a:gd name="T4" fmla="*/ 40 w 43"/>
                  <a:gd name="T5" fmla="*/ 0 h 25"/>
                  <a:gd name="T6" fmla="*/ 2 w 43"/>
                  <a:gd name="T7" fmla="*/ 21 h 25"/>
                  <a:gd name="T8" fmla="*/ 1 w 43"/>
                  <a:gd name="T9" fmla="*/ 24 h 25"/>
                  <a:gd name="T10" fmla="*/ 3 w 43"/>
                  <a:gd name="T11" fmla="*/ 25 h 25"/>
                  <a:gd name="T12" fmla="*/ 4 w 43"/>
                  <a:gd name="T13" fmla="*/ 25 h 25"/>
                  <a:gd name="T14" fmla="*/ 42 w 43"/>
                  <a:gd name="T15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5">
                    <a:moveTo>
                      <a:pt x="42" y="4"/>
                    </a:moveTo>
                    <a:cubicBezTo>
                      <a:pt x="43" y="4"/>
                      <a:pt x="43" y="2"/>
                      <a:pt x="43" y="1"/>
                    </a:cubicBezTo>
                    <a:cubicBezTo>
                      <a:pt x="42" y="0"/>
                      <a:pt x="41" y="0"/>
                      <a:pt x="40" y="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21"/>
                      <a:pt x="0" y="23"/>
                      <a:pt x="1" y="24"/>
                    </a:cubicBezTo>
                    <a:cubicBezTo>
                      <a:pt x="1" y="25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5"/>
                    </a:cubicBez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0" name="Freeform 71">
                <a:extLst>
                  <a:ext uri="{FF2B5EF4-FFF2-40B4-BE49-F238E27FC236}">
                    <a16:creationId xmlns:a16="http://schemas.microsoft.com/office/drawing/2014/main" id="{3F1A7B42-4C13-E040-819B-CDA77038A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9613" y="-981075"/>
                <a:ext cx="234950" cy="138113"/>
              </a:xfrm>
              <a:custGeom>
                <a:avLst/>
                <a:gdLst>
                  <a:gd name="T0" fmla="*/ 43 w 43"/>
                  <a:gd name="T1" fmla="*/ 1 h 25"/>
                  <a:gd name="T2" fmla="*/ 39 w 43"/>
                  <a:gd name="T3" fmla="*/ 0 h 25"/>
                  <a:gd name="T4" fmla="*/ 1 w 43"/>
                  <a:gd name="T5" fmla="*/ 21 h 25"/>
                  <a:gd name="T6" fmla="*/ 0 w 43"/>
                  <a:gd name="T7" fmla="*/ 24 h 25"/>
                  <a:gd name="T8" fmla="*/ 2 w 43"/>
                  <a:gd name="T9" fmla="*/ 25 h 25"/>
                  <a:gd name="T10" fmla="*/ 3 w 43"/>
                  <a:gd name="T11" fmla="*/ 25 h 25"/>
                  <a:gd name="T12" fmla="*/ 42 w 43"/>
                  <a:gd name="T13" fmla="*/ 4 h 25"/>
                  <a:gd name="T14" fmla="*/ 43 w 43"/>
                  <a:gd name="T15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5">
                    <a:moveTo>
                      <a:pt x="43" y="1"/>
                    </a:moveTo>
                    <a:cubicBezTo>
                      <a:pt x="42" y="0"/>
                      <a:pt x="41" y="0"/>
                      <a:pt x="39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2"/>
                      <a:pt x="0" y="23"/>
                      <a:pt x="0" y="24"/>
                    </a:cubicBezTo>
                    <a:cubicBezTo>
                      <a:pt x="1" y="25"/>
                      <a:pt x="2" y="25"/>
                      <a:pt x="2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3" y="4"/>
                      <a:pt x="43" y="2"/>
                      <a:pt x="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131" name="Group 65">
            <a:extLst>
              <a:ext uri="{FF2B5EF4-FFF2-40B4-BE49-F238E27FC236}">
                <a16:creationId xmlns:a16="http://schemas.microsoft.com/office/drawing/2014/main" id="{927A53D0-DA54-9E4F-A1D9-9FB228CB0D34}"/>
              </a:ext>
            </a:extLst>
          </p:cNvPr>
          <p:cNvGrpSpPr/>
          <p:nvPr userDrawn="1"/>
        </p:nvGrpSpPr>
        <p:grpSpPr>
          <a:xfrm>
            <a:off x="5617397" y="2040781"/>
            <a:ext cx="966792" cy="971549"/>
            <a:chOff x="5137150" y="-1846263"/>
            <a:chExt cx="1935163" cy="1944688"/>
          </a:xfrm>
        </p:grpSpPr>
        <p:sp>
          <p:nvSpPr>
            <p:cNvPr id="132" name="Oval 60">
              <a:extLst>
                <a:ext uri="{FF2B5EF4-FFF2-40B4-BE49-F238E27FC236}">
                  <a16:creationId xmlns:a16="http://schemas.microsoft.com/office/drawing/2014/main" id="{88C8C59A-B970-7D47-8ACE-949A035AB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7150" y="-1846263"/>
              <a:ext cx="1935163" cy="1944688"/>
            </a:xfrm>
            <a:prstGeom prst="ellipse">
              <a:avLst/>
            </a:prstGeom>
            <a:solidFill>
              <a:schemeClr val="accent4">
                <a:lumMod val="9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grpSp>
          <p:nvGrpSpPr>
            <p:cNvPr id="133" name="Group 67">
              <a:extLst>
                <a:ext uri="{FF2B5EF4-FFF2-40B4-BE49-F238E27FC236}">
                  <a16:creationId xmlns:a16="http://schemas.microsoft.com/office/drawing/2014/main" id="{4889EE8D-1B6A-BA48-A4AD-B8108B482BE6}"/>
                </a:ext>
              </a:extLst>
            </p:cNvPr>
            <p:cNvGrpSpPr/>
            <p:nvPr/>
          </p:nvGrpSpPr>
          <p:grpSpPr>
            <a:xfrm>
              <a:off x="5526088" y="-1517650"/>
              <a:ext cx="1158875" cy="1292225"/>
              <a:chOff x="5526088" y="-1517650"/>
              <a:chExt cx="1158875" cy="1292225"/>
            </a:xfrm>
          </p:grpSpPr>
          <p:sp>
            <p:nvSpPr>
              <p:cNvPr id="134" name="Freeform 72">
                <a:extLst>
                  <a:ext uri="{FF2B5EF4-FFF2-40B4-BE49-F238E27FC236}">
                    <a16:creationId xmlns:a16="http://schemas.microsoft.com/office/drawing/2014/main" id="{832D7D27-43C5-B84D-81B4-A330DF1843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56263" y="-1517650"/>
                <a:ext cx="950913" cy="784225"/>
              </a:xfrm>
              <a:custGeom>
                <a:avLst/>
                <a:gdLst>
                  <a:gd name="T0" fmla="*/ 172 w 174"/>
                  <a:gd name="T1" fmla="*/ 143 h 143"/>
                  <a:gd name="T2" fmla="*/ 2 w 174"/>
                  <a:gd name="T3" fmla="*/ 143 h 143"/>
                  <a:gd name="T4" fmla="*/ 0 w 174"/>
                  <a:gd name="T5" fmla="*/ 140 h 143"/>
                  <a:gd name="T6" fmla="*/ 0 w 174"/>
                  <a:gd name="T7" fmla="*/ 2 h 143"/>
                  <a:gd name="T8" fmla="*/ 2 w 174"/>
                  <a:gd name="T9" fmla="*/ 0 h 143"/>
                  <a:gd name="T10" fmla="*/ 172 w 174"/>
                  <a:gd name="T11" fmla="*/ 0 h 143"/>
                  <a:gd name="T12" fmla="*/ 174 w 174"/>
                  <a:gd name="T13" fmla="*/ 2 h 143"/>
                  <a:gd name="T14" fmla="*/ 174 w 174"/>
                  <a:gd name="T15" fmla="*/ 140 h 143"/>
                  <a:gd name="T16" fmla="*/ 172 w 174"/>
                  <a:gd name="T17" fmla="*/ 143 h 143"/>
                  <a:gd name="T18" fmla="*/ 4 w 174"/>
                  <a:gd name="T19" fmla="*/ 138 h 143"/>
                  <a:gd name="T20" fmla="*/ 169 w 174"/>
                  <a:gd name="T21" fmla="*/ 138 h 143"/>
                  <a:gd name="T22" fmla="*/ 169 w 174"/>
                  <a:gd name="T23" fmla="*/ 4 h 143"/>
                  <a:gd name="T24" fmla="*/ 4 w 174"/>
                  <a:gd name="T25" fmla="*/ 4 h 143"/>
                  <a:gd name="T26" fmla="*/ 4 w 174"/>
                  <a:gd name="T27" fmla="*/ 13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4" h="143">
                    <a:moveTo>
                      <a:pt x="172" y="143"/>
                    </a:moveTo>
                    <a:cubicBezTo>
                      <a:pt x="2" y="143"/>
                      <a:pt x="2" y="143"/>
                      <a:pt x="2" y="143"/>
                    </a:cubicBezTo>
                    <a:cubicBezTo>
                      <a:pt x="1" y="143"/>
                      <a:pt x="0" y="142"/>
                      <a:pt x="0" y="14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73" y="0"/>
                      <a:pt x="174" y="1"/>
                      <a:pt x="174" y="2"/>
                    </a:cubicBezTo>
                    <a:cubicBezTo>
                      <a:pt x="174" y="140"/>
                      <a:pt x="174" y="140"/>
                      <a:pt x="174" y="140"/>
                    </a:cubicBezTo>
                    <a:cubicBezTo>
                      <a:pt x="174" y="142"/>
                      <a:pt x="173" y="143"/>
                      <a:pt x="172" y="143"/>
                    </a:cubicBezTo>
                    <a:close/>
                    <a:moveTo>
                      <a:pt x="4" y="138"/>
                    </a:moveTo>
                    <a:cubicBezTo>
                      <a:pt x="169" y="138"/>
                      <a:pt x="169" y="138"/>
                      <a:pt x="169" y="138"/>
                    </a:cubicBezTo>
                    <a:cubicBezTo>
                      <a:pt x="169" y="4"/>
                      <a:pt x="169" y="4"/>
                      <a:pt x="169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1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5" name="Freeform 73">
                <a:extLst>
                  <a:ext uri="{FF2B5EF4-FFF2-40B4-BE49-F238E27FC236}">
                    <a16:creationId xmlns:a16="http://schemas.microsoft.com/office/drawing/2014/main" id="{83D8BF49-372D-A343-A188-173B576E9A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62650" y="-1408113"/>
                <a:ext cx="339725" cy="93663"/>
              </a:xfrm>
              <a:custGeom>
                <a:avLst/>
                <a:gdLst>
                  <a:gd name="T0" fmla="*/ 53 w 62"/>
                  <a:gd name="T1" fmla="*/ 17 h 17"/>
                  <a:gd name="T2" fmla="*/ 9 w 62"/>
                  <a:gd name="T3" fmla="*/ 17 h 17"/>
                  <a:gd name="T4" fmla="*/ 0 w 62"/>
                  <a:gd name="T5" fmla="*/ 9 h 17"/>
                  <a:gd name="T6" fmla="*/ 9 w 62"/>
                  <a:gd name="T7" fmla="*/ 0 h 17"/>
                  <a:gd name="T8" fmla="*/ 53 w 62"/>
                  <a:gd name="T9" fmla="*/ 0 h 17"/>
                  <a:gd name="T10" fmla="*/ 62 w 62"/>
                  <a:gd name="T11" fmla="*/ 9 h 17"/>
                  <a:gd name="T12" fmla="*/ 53 w 62"/>
                  <a:gd name="T13" fmla="*/ 17 h 17"/>
                  <a:gd name="T14" fmla="*/ 9 w 62"/>
                  <a:gd name="T15" fmla="*/ 4 h 17"/>
                  <a:gd name="T16" fmla="*/ 4 w 62"/>
                  <a:gd name="T17" fmla="*/ 9 h 17"/>
                  <a:gd name="T18" fmla="*/ 9 w 62"/>
                  <a:gd name="T19" fmla="*/ 13 h 17"/>
                  <a:gd name="T20" fmla="*/ 53 w 62"/>
                  <a:gd name="T21" fmla="*/ 13 h 17"/>
                  <a:gd name="T22" fmla="*/ 57 w 62"/>
                  <a:gd name="T23" fmla="*/ 9 h 17"/>
                  <a:gd name="T24" fmla="*/ 53 w 62"/>
                  <a:gd name="T25" fmla="*/ 4 h 17"/>
                  <a:gd name="T26" fmla="*/ 9 w 62"/>
                  <a:gd name="T27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17">
                    <a:moveTo>
                      <a:pt x="53" y="17"/>
                    </a:moveTo>
                    <a:cubicBezTo>
                      <a:pt x="9" y="17"/>
                      <a:pt x="9" y="17"/>
                      <a:pt x="9" y="17"/>
                    </a:cubicBezTo>
                    <a:cubicBezTo>
                      <a:pt x="4" y="17"/>
                      <a:pt x="0" y="13"/>
                      <a:pt x="0" y="9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8" y="0"/>
                      <a:pt x="62" y="4"/>
                      <a:pt x="62" y="9"/>
                    </a:cubicBezTo>
                    <a:cubicBezTo>
                      <a:pt x="62" y="13"/>
                      <a:pt x="58" y="17"/>
                      <a:pt x="53" y="17"/>
                    </a:cubicBezTo>
                    <a:close/>
                    <a:moveTo>
                      <a:pt x="9" y="4"/>
                    </a:moveTo>
                    <a:cubicBezTo>
                      <a:pt x="6" y="4"/>
                      <a:pt x="4" y="6"/>
                      <a:pt x="4" y="9"/>
                    </a:cubicBezTo>
                    <a:cubicBezTo>
                      <a:pt x="4" y="11"/>
                      <a:pt x="6" y="13"/>
                      <a:pt x="9" y="13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55" y="13"/>
                      <a:pt x="57" y="11"/>
                      <a:pt x="57" y="9"/>
                    </a:cubicBezTo>
                    <a:cubicBezTo>
                      <a:pt x="57" y="6"/>
                      <a:pt x="55" y="4"/>
                      <a:pt x="53" y="4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6" name="Freeform 74">
                <a:extLst>
                  <a:ext uri="{FF2B5EF4-FFF2-40B4-BE49-F238E27FC236}">
                    <a16:creationId xmlns:a16="http://schemas.microsoft.com/office/drawing/2014/main" id="{1BBC2F6D-E819-0E41-A993-35BC13EA1A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40388" y="-498475"/>
                <a:ext cx="152400" cy="153988"/>
              </a:xfrm>
              <a:custGeom>
                <a:avLst/>
                <a:gdLst>
                  <a:gd name="T0" fmla="*/ 14 w 28"/>
                  <a:gd name="T1" fmla="*/ 28 h 28"/>
                  <a:gd name="T2" fmla="*/ 0 w 28"/>
                  <a:gd name="T3" fmla="*/ 14 h 28"/>
                  <a:gd name="T4" fmla="*/ 14 w 28"/>
                  <a:gd name="T5" fmla="*/ 0 h 28"/>
                  <a:gd name="T6" fmla="*/ 28 w 28"/>
                  <a:gd name="T7" fmla="*/ 14 h 28"/>
                  <a:gd name="T8" fmla="*/ 14 w 28"/>
                  <a:gd name="T9" fmla="*/ 28 h 28"/>
                  <a:gd name="T10" fmla="*/ 14 w 28"/>
                  <a:gd name="T11" fmla="*/ 5 h 28"/>
                  <a:gd name="T12" fmla="*/ 5 w 28"/>
                  <a:gd name="T13" fmla="*/ 14 h 28"/>
                  <a:gd name="T14" fmla="*/ 14 w 28"/>
                  <a:gd name="T15" fmla="*/ 23 h 28"/>
                  <a:gd name="T16" fmla="*/ 23 w 28"/>
                  <a:gd name="T17" fmla="*/ 14 h 28"/>
                  <a:gd name="T18" fmla="*/ 14 w 28"/>
                  <a:gd name="T19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8">
                    <a:moveTo>
                      <a:pt x="14" y="28"/>
                    </a:moveTo>
                    <a:cubicBezTo>
                      <a:pt x="6" y="28"/>
                      <a:pt x="0" y="22"/>
                      <a:pt x="0" y="14"/>
                    </a:cubicBezTo>
                    <a:cubicBezTo>
                      <a:pt x="0" y="7"/>
                      <a:pt x="6" y="0"/>
                      <a:pt x="14" y="0"/>
                    </a:cubicBezTo>
                    <a:cubicBezTo>
                      <a:pt x="22" y="0"/>
                      <a:pt x="28" y="7"/>
                      <a:pt x="28" y="14"/>
                    </a:cubicBezTo>
                    <a:cubicBezTo>
                      <a:pt x="28" y="22"/>
                      <a:pt x="22" y="28"/>
                      <a:pt x="14" y="28"/>
                    </a:cubicBezTo>
                    <a:close/>
                    <a:moveTo>
                      <a:pt x="14" y="5"/>
                    </a:moveTo>
                    <a:cubicBezTo>
                      <a:pt x="9" y="5"/>
                      <a:pt x="5" y="9"/>
                      <a:pt x="5" y="14"/>
                    </a:cubicBezTo>
                    <a:cubicBezTo>
                      <a:pt x="5" y="19"/>
                      <a:pt x="9" y="23"/>
                      <a:pt x="14" y="23"/>
                    </a:cubicBezTo>
                    <a:cubicBezTo>
                      <a:pt x="19" y="23"/>
                      <a:pt x="23" y="19"/>
                      <a:pt x="23" y="14"/>
                    </a:cubicBezTo>
                    <a:cubicBezTo>
                      <a:pt x="23" y="9"/>
                      <a:pt x="19" y="5"/>
                      <a:pt x="1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7" name="Freeform 75">
                <a:extLst>
                  <a:ext uri="{FF2B5EF4-FFF2-40B4-BE49-F238E27FC236}">
                    <a16:creationId xmlns:a16="http://schemas.microsoft.com/office/drawing/2014/main" id="{18D343BC-CCA0-734C-8A57-5F5DB4B00E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86450" y="-498475"/>
                <a:ext cx="152400" cy="153988"/>
              </a:xfrm>
              <a:custGeom>
                <a:avLst/>
                <a:gdLst>
                  <a:gd name="T0" fmla="*/ 14 w 28"/>
                  <a:gd name="T1" fmla="*/ 28 h 28"/>
                  <a:gd name="T2" fmla="*/ 0 w 28"/>
                  <a:gd name="T3" fmla="*/ 14 h 28"/>
                  <a:gd name="T4" fmla="*/ 14 w 28"/>
                  <a:gd name="T5" fmla="*/ 0 h 28"/>
                  <a:gd name="T6" fmla="*/ 28 w 28"/>
                  <a:gd name="T7" fmla="*/ 14 h 28"/>
                  <a:gd name="T8" fmla="*/ 14 w 28"/>
                  <a:gd name="T9" fmla="*/ 28 h 28"/>
                  <a:gd name="T10" fmla="*/ 14 w 28"/>
                  <a:gd name="T11" fmla="*/ 5 h 28"/>
                  <a:gd name="T12" fmla="*/ 5 w 28"/>
                  <a:gd name="T13" fmla="*/ 14 h 28"/>
                  <a:gd name="T14" fmla="*/ 14 w 28"/>
                  <a:gd name="T15" fmla="*/ 23 h 28"/>
                  <a:gd name="T16" fmla="*/ 23 w 28"/>
                  <a:gd name="T17" fmla="*/ 14 h 28"/>
                  <a:gd name="T18" fmla="*/ 14 w 28"/>
                  <a:gd name="T19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28">
                    <a:moveTo>
                      <a:pt x="14" y="28"/>
                    </a:moveTo>
                    <a:cubicBezTo>
                      <a:pt x="6" y="28"/>
                      <a:pt x="0" y="22"/>
                      <a:pt x="0" y="14"/>
                    </a:cubicBezTo>
                    <a:cubicBezTo>
                      <a:pt x="0" y="7"/>
                      <a:pt x="6" y="0"/>
                      <a:pt x="14" y="0"/>
                    </a:cubicBezTo>
                    <a:cubicBezTo>
                      <a:pt x="21" y="0"/>
                      <a:pt x="28" y="7"/>
                      <a:pt x="28" y="14"/>
                    </a:cubicBezTo>
                    <a:cubicBezTo>
                      <a:pt x="28" y="22"/>
                      <a:pt x="21" y="28"/>
                      <a:pt x="14" y="28"/>
                    </a:cubicBezTo>
                    <a:close/>
                    <a:moveTo>
                      <a:pt x="14" y="5"/>
                    </a:moveTo>
                    <a:cubicBezTo>
                      <a:pt x="9" y="5"/>
                      <a:pt x="5" y="9"/>
                      <a:pt x="5" y="14"/>
                    </a:cubicBezTo>
                    <a:cubicBezTo>
                      <a:pt x="5" y="19"/>
                      <a:pt x="9" y="23"/>
                      <a:pt x="14" y="23"/>
                    </a:cubicBezTo>
                    <a:cubicBezTo>
                      <a:pt x="19" y="23"/>
                      <a:pt x="23" y="19"/>
                      <a:pt x="23" y="14"/>
                    </a:cubicBezTo>
                    <a:cubicBezTo>
                      <a:pt x="23" y="9"/>
                      <a:pt x="19" y="5"/>
                      <a:pt x="1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8" name="Freeform 76">
                <a:extLst>
                  <a:ext uri="{FF2B5EF4-FFF2-40B4-BE49-F238E27FC236}">
                    <a16:creationId xmlns:a16="http://schemas.microsoft.com/office/drawing/2014/main" id="{660D25D4-846D-C144-9FAF-C937D55A11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32513" y="-498475"/>
                <a:ext cx="147638" cy="153988"/>
              </a:xfrm>
              <a:custGeom>
                <a:avLst/>
                <a:gdLst>
                  <a:gd name="T0" fmla="*/ 14 w 27"/>
                  <a:gd name="T1" fmla="*/ 28 h 28"/>
                  <a:gd name="T2" fmla="*/ 0 w 27"/>
                  <a:gd name="T3" fmla="*/ 14 h 28"/>
                  <a:gd name="T4" fmla="*/ 14 w 27"/>
                  <a:gd name="T5" fmla="*/ 0 h 28"/>
                  <a:gd name="T6" fmla="*/ 27 w 27"/>
                  <a:gd name="T7" fmla="*/ 14 h 28"/>
                  <a:gd name="T8" fmla="*/ 14 w 27"/>
                  <a:gd name="T9" fmla="*/ 28 h 28"/>
                  <a:gd name="T10" fmla="*/ 14 w 27"/>
                  <a:gd name="T11" fmla="*/ 5 h 28"/>
                  <a:gd name="T12" fmla="*/ 4 w 27"/>
                  <a:gd name="T13" fmla="*/ 14 h 28"/>
                  <a:gd name="T14" fmla="*/ 14 w 27"/>
                  <a:gd name="T15" fmla="*/ 23 h 28"/>
                  <a:gd name="T16" fmla="*/ 23 w 27"/>
                  <a:gd name="T17" fmla="*/ 14 h 28"/>
                  <a:gd name="T18" fmla="*/ 14 w 27"/>
                  <a:gd name="T19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8">
                    <a:moveTo>
                      <a:pt x="14" y="28"/>
                    </a:moveTo>
                    <a:cubicBezTo>
                      <a:pt x="6" y="28"/>
                      <a:pt x="0" y="22"/>
                      <a:pt x="0" y="14"/>
                    </a:cubicBezTo>
                    <a:cubicBezTo>
                      <a:pt x="0" y="7"/>
                      <a:pt x="6" y="0"/>
                      <a:pt x="14" y="0"/>
                    </a:cubicBezTo>
                    <a:cubicBezTo>
                      <a:pt x="21" y="0"/>
                      <a:pt x="27" y="7"/>
                      <a:pt x="27" y="14"/>
                    </a:cubicBezTo>
                    <a:cubicBezTo>
                      <a:pt x="27" y="22"/>
                      <a:pt x="21" y="28"/>
                      <a:pt x="14" y="28"/>
                    </a:cubicBezTo>
                    <a:close/>
                    <a:moveTo>
                      <a:pt x="14" y="5"/>
                    </a:moveTo>
                    <a:cubicBezTo>
                      <a:pt x="9" y="5"/>
                      <a:pt x="4" y="9"/>
                      <a:pt x="4" y="14"/>
                    </a:cubicBezTo>
                    <a:cubicBezTo>
                      <a:pt x="4" y="19"/>
                      <a:pt x="9" y="23"/>
                      <a:pt x="14" y="23"/>
                    </a:cubicBezTo>
                    <a:cubicBezTo>
                      <a:pt x="19" y="23"/>
                      <a:pt x="23" y="19"/>
                      <a:pt x="23" y="14"/>
                    </a:cubicBezTo>
                    <a:cubicBezTo>
                      <a:pt x="23" y="9"/>
                      <a:pt x="19" y="5"/>
                      <a:pt x="1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39" name="Freeform 77">
                <a:extLst>
                  <a:ext uri="{FF2B5EF4-FFF2-40B4-BE49-F238E27FC236}">
                    <a16:creationId xmlns:a16="http://schemas.microsoft.com/office/drawing/2014/main" id="{D43DDC22-BB99-3643-B9D2-F6106755DA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78575" y="-498475"/>
                <a:ext cx="147638" cy="153988"/>
              </a:xfrm>
              <a:custGeom>
                <a:avLst/>
                <a:gdLst>
                  <a:gd name="T0" fmla="*/ 13 w 27"/>
                  <a:gd name="T1" fmla="*/ 28 h 28"/>
                  <a:gd name="T2" fmla="*/ 0 w 27"/>
                  <a:gd name="T3" fmla="*/ 14 h 28"/>
                  <a:gd name="T4" fmla="*/ 13 w 27"/>
                  <a:gd name="T5" fmla="*/ 0 h 28"/>
                  <a:gd name="T6" fmla="*/ 27 w 27"/>
                  <a:gd name="T7" fmla="*/ 14 h 28"/>
                  <a:gd name="T8" fmla="*/ 13 w 27"/>
                  <a:gd name="T9" fmla="*/ 28 h 28"/>
                  <a:gd name="T10" fmla="*/ 13 w 27"/>
                  <a:gd name="T11" fmla="*/ 5 h 28"/>
                  <a:gd name="T12" fmla="*/ 4 w 27"/>
                  <a:gd name="T13" fmla="*/ 14 h 28"/>
                  <a:gd name="T14" fmla="*/ 13 w 27"/>
                  <a:gd name="T15" fmla="*/ 23 h 28"/>
                  <a:gd name="T16" fmla="*/ 23 w 27"/>
                  <a:gd name="T17" fmla="*/ 14 h 28"/>
                  <a:gd name="T18" fmla="*/ 13 w 27"/>
                  <a:gd name="T19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8">
                    <a:moveTo>
                      <a:pt x="13" y="28"/>
                    </a:moveTo>
                    <a:cubicBezTo>
                      <a:pt x="6" y="28"/>
                      <a:pt x="0" y="22"/>
                      <a:pt x="0" y="14"/>
                    </a:cubicBezTo>
                    <a:cubicBezTo>
                      <a:pt x="0" y="7"/>
                      <a:pt x="6" y="0"/>
                      <a:pt x="13" y="0"/>
                    </a:cubicBezTo>
                    <a:cubicBezTo>
                      <a:pt x="21" y="0"/>
                      <a:pt x="27" y="7"/>
                      <a:pt x="27" y="14"/>
                    </a:cubicBezTo>
                    <a:cubicBezTo>
                      <a:pt x="27" y="22"/>
                      <a:pt x="21" y="28"/>
                      <a:pt x="13" y="28"/>
                    </a:cubicBezTo>
                    <a:close/>
                    <a:moveTo>
                      <a:pt x="13" y="5"/>
                    </a:moveTo>
                    <a:cubicBezTo>
                      <a:pt x="8" y="5"/>
                      <a:pt x="4" y="9"/>
                      <a:pt x="4" y="14"/>
                    </a:cubicBezTo>
                    <a:cubicBezTo>
                      <a:pt x="4" y="19"/>
                      <a:pt x="8" y="23"/>
                      <a:pt x="13" y="23"/>
                    </a:cubicBezTo>
                    <a:cubicBezTo>
                      <a:pt x="19" y="23"/>
                      <a:pt x="23" y="19"/>
                      <a:pt x="23" y="14"/>
                    </a:cubicBezTo>
                    <a:cubicBezTo>
                      <a:pt x="23" y="9"/>
                      <a:pt x="19" y="5"/>
                      <a:pt x="1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0" name="Freeform 78">
                <a:extLst>
                  <a:ext uri="{FF2B5EF4-FFF2-40B4-BE49-F238E27FC236}">
                    <a16:creationId xmlns:a16="http://schemas.microsoft.com/office/drawing/2014/main" id="{301781A5-A21B-DC49-B555-92E76F3BA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088" y="-612775"/>
                <a:ext cx="1158875" cy="387350"/>
              </a:xfrm>
              <a:custGeom>
                <a:avLst/>
                <a:gdLst>
                  <a:gd name="T0" fmla="*/ 210 w 212"/>
                  <a:gd name="T1" fmla="*/ 71 h 71"/>
                  <a:gd name="T2" fmla="*/ 35 w 212"/>
                  <a:gd name="T3" fmla="*/ 71 h 71"/>
                  <a:gd name="T4" fmla="*/ 0 w 212"/>
                  <a:gd name="T5" fmla="*/ 35 h 71"/>
                  <a:gd name="T6" fmla="*/ 35 w 212"/>
                  <a:gd name="T7" fmla="*/ 0 h 71"/>
                  <a:gd name="T8" fmla="*/ 210 w 212"/>
                  <a:gd name="T9" fmla="*/ 0 h 71"/>
                  <a:gd name="T10" fmla="*/ 212 w 212"/>
                  <a:gd name="T11" fmla="*/ 2 h 71"/>
                  <a:gd name="T12" fmla="*/ 210 w 212"/>
                  <a:gd name="T13" fmla="*/ 5 h 71"/>
                  <a:gd name="T14" fmla="*/ 35 w 212"/>
                  <a:gd name="T15" fmla="*/ 5 h 71"/>
                  <a:gd name="T16" fmla="*/ 4 w 212"/>
                  <a:gd name="T17" fmla="*/ 35 h 71"/>
                  <a:gd name="T18" fmla="*/ 35 w 212"/>
                  <a:gd name="T19" fmla="*/ 66 h 71"/>
                  <a:gd name="T20" fmla="*/ 210 w 212"/>
                  <a:gd name="T21" fmla="*/ 66 h 71"/>
                  <a:gd name="T22" fmla="*/ 212 w 212"/>
                  <a:gd name="T23" fmla="*/ 68 h 71"/>
                  <a:gd name="T24" fmla="*/ 210 w 212"/>
                  <a:gd name="T2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2" h="71">
                    <a:moveTo>
                      <a:pt x="210" y="71"/>
                    </a:moveTo>
                    <a:cubicBezTo>
                      <a:pt x="35" y="71"/>
                      <a:pt x="35" y="71"/>
                      <a:pt x="35" y="71"/>
                    </a:cubicBezTo>
                    <a:cubicBezTo>
                      <a:pt x="15" y="71"/>
                      <a:pt x="0" y="55"/>
                      <a:pt x="0" y="35"/>
                    </a:cubicBezTo>
                    <a:cubicBezTo>
                      <a:pt x="0" y="16"/>
                      <a:pt x="15" y="0"/>
                      <a:pt x="35" y="0"/>
                    </a:cubicBezTo>
                    <a:cubicBezTo>
                      <a:pt x="210" y="0"/>
                      <a:pt x="210" y="0"/>
                      <a:pt x="210" y="0"/>
                    </a:cubicBezTo>
                    <a:cubicBezTo>
                      <a:pt x="211" y="0"/>
                      <a:pt x="212" y="1"/>
                      <a:pt x="212" y="2"/>
                    </a:cubicBezTo>
                    <a:cubicBezTo>
                      <a:pt x="212" y="4"/>
                      <a:pt x="211" y="5"/>
                      <a:pt x="210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18" y="5"/>
                      <a:pt x="4" y="18"/>
                      <a:pt x="4" y="35"/>
                    </a:cubicBezTo>
                    <a:cubicBezTo>
                      <a:pt x="4" y="52"/>
                      <a:pt x="18" y="66"/>
                      <a:pt x="35" y="66"/>
                    </a:cubicBezTo>
                    <a:cubicBezTo>
                      <a:pt x="210" y="66"/>
                      <a:pt x="210" y="66"/>
                      <a:pt x="210" y="66"/>
                    </a:cubicBezTo>
                    <a:cubicBezTo>
                      <a:pt x="211" y="66"/>
                      <a:pt x="212" y="67"/>
                      <a:pt x="212" y="68"/>
                    </a:cubicBezTo>
                    <a:cubicBezTo>
                      <a:pt x="212" y="69"/>
                      <a:pt x="211" y="71"/>
                      <a:pt x="210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grpSp>
        <p:nvGrpSpPr>
          <p:cNvPr id="141" name="Group 75">
            <a:extLst>
              <a:ext uri="{FF2B5EF4-FFF2-40B4-BE49-F238E27FC236}">
                <a16:creationId xmlns:a16="http://schemas.microsoft.com/office/drawing/2014/main" id="{036FEABC-2CC8-3F4C-B250-EC3B268D651F}"/>
              </a:ext>
            </a:extLst>
          </p:cNvPr>
          <p:cNvGrpSpPr/>
          <p:nvPr userDrawn="1"/>
        </p:nvGrpSpPr>
        <p:grpSpPr>
          <a:xfrm rot="21540000">
            <a:off x="3748651" y="2862543"/>
            <a:ext cx="966789" cy="968376"/>
            <a:chOff x="2552700" y="-1971675"/>
            <a:chExt cx="1935163" cy="1938338"/>
          </a:xfrm>
        </p:grpSpPr>
        <p:sp>
          <p:nvSpPr>
            <p:cNvPr id="142" name="Oval 62">
              <a:extLst>
                <a:ext uri="{FF2B5EF4-FFF2-40B4-BE49-F238E27FC236}">
                  <a16:creationId xmlns:a16="http://schemas.microsoft.com/office/drawing/2014/main" id="{855475EB-4EA3-DB47-AE83-7706538DA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2700" y="-1971675"/>
              <a:ext cx="1935163" cy="19383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grpSp>
          <p:nvGrpSpPr>
            <p:cNvPr id="143" name="Group 77">
              <a:extLst>
                <a:ext uri="{FF2B5EF4-FFF2-40B4-BE49-F238E27FC236}">
                  <a16:creationId xmlns:a16="http://schemas.microsoft.com/office/drawing/2014/main" id="{0566B1BA-8C43-284D-8E40-48F9CD670FCD}"/>
                </a:ext>
              </a:extLst>
            </p:cNvPr>
            <p:cNvGrpSpPr/>
            <p:nvPr/>
          </p:nvGrpSpPr>
          <p:grpSpPr>
            <a:xfrm>
              <a:off x="2908300" y="-1620838"/>
              <a:ext cx="1228725" cy="1236663"/>
              <a:chOff x="2908300" y="-1620838"/>
              <a:chExt cx="1228725" cy="1236663"/>
            </a:xfrm>
          </p:grpSpPr>
          <p:sp>
            <p:nvSpPr>
              <p:cNvPr id="144" name="Freeform 79">
                <a:extLst>
                  <a:ext uri="{FF2B5EF4-FFF2-40B4-BE49-F238E27FC236}">
                    <a16:creationId xmlns:a16="http://schemas.microsoft.com/office/drawing/2014/main" id="{B6339E7C-EA22-4C49-990D-F8275EBB65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5938" y="-1620838"/>
                <a:ext cx="234950" cy="234950"/>
              </a:xfrm>
              <a:custGeom>
                <a:avLst/>
                <a:gdLst>
                  <a:gd name="T0" fmla="*/ 22 w 43"/>
                  <a:gd name="T1" fmla="*/ 43 h 43"/>
                  <a:gd name="T2" fmla="*/ 43 w 43"/>
                  <a:gd name="T3" fmla="*/ 21 h 43"/>
                  <a:gd name="T4" fmla="*/ 22 w 43"/>
                  <a:gd name="T5" fmla="*/ 0 h 43"/>
                  <a:gd name="T6" fmla="*/ 0 w 43"/>
                  <a:gd name="T7" fmla="*/ 21 h 43"/>
                  <a:gd name="T8" fmla="*/ 22 w 43"/>
                  <a:gd name="T9" fmla="*/ 43 h 43"/>
                  <a:gd name="T10" fmla="*/ 22 w 43"/>
                  <a:gd name="T11" fmla="*/ 5 h 43"/>
                  <a:gd name="T12" fmla="*/ 39 w 43"/>
                  <a:gd name="T13" fmla="*/ 21 h 43"/>
                  <a:gd name="T14" fmla="*/ 22 w 43"/>
                  <a:gd name="T15" fmla="*/ 38 h 43"/>
                  <a:gd name="T16" fmla="*/ 5 w 43"/>
                  <a:gd name="T17" fmla="*/ 21 h 43"/>
                  <a:gd name="T18" fmla="*/ 22 w 43"/>
                  <a:gd name="T19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3">
                    <a:moveTo>
                      <a:pt x="22" y="43"/>
                    </a:moveTo>
                    <a:cubicBezTo>
                      <a:pt x="34" y="43"/>
                      <a:pt x="43" y="33"/>
                      <a:pt x="43" y="21"/>
                    </a:cubicBezTo>
                    <a:cubicBezTo>
                      <a:pt x="43" y="10"/>
                      <a:pt x="34" y="0"/>
                      <a:pt x="22" y="0"/>
                    </a:cubicBezTo>
                    <a:cubicBezTo>
                      <a:pt x="10" y="0"/>
                      <a:pt x="0" y="10"/>
                      <a:pt x="0" y="21"/>
                    </a:cubicBezTo>
                    <a:cubicBezTo>
                      <a:pt x="0" y="33"/>
                      <a:pt x="10" y="43"/>
                      <a:pt x="22" y="43"/>
                    </a:cubicBezTo>
                    <a:close/>
                    <a:moveTo>
                      <a:pt x="22" y="5"/>
                    </a:moveTo>
                    <a:cubicBezTo>
                      <a:pt x="31" y="5"/>
                      <a:pt x="39" y="12"/>
                      <a:pt x="39" y="21"/>
                    </a:cubicBezTo>
                    <a:cubicBezTo>
                      <a:pt x="39" y="31"/>
                      <a:pt x="31" y="38"/>
                      <a:pt x="22" y="38"/>
                    </a:cubicBezTo>
                    <a:cubicBezTo>
                      <a:pt x="12" y="38"/>
                      <a:pt x="5" y="31"/>
                      <a:pt x="5" y="21"/>
                    </a:cubicBezTo>
                    <a:cubicBezTo>
                      <a:pt x="5" y="12"/>
                      <a:pt x="12" y="5"/>
                      <a:pt x="22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5" name="Freeform 80">
                <a:extLst>
                  <a:ext uri="{FF2B5EF4-FFF2-40B4-BE49-F238E27FC236}">
                    <a16:creationId xmlns:a16="http://schemas.microsoft.com/office/drawing/2014/main" id="{A42BC06D-5C0B-B741-9F04-DC8E614568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49675" y="-1620838"/>
                <a:ext cx="234950" cy="234950"/>
              </a:xfrm>
              <a:custGeom>
                <a:avLst/>
                <a:gdLst>
                  <a:gd name="T0" fmla="*/ 22 w 43"/>
                  <a:gd name="T1" fmla="*/ 43 h 43"/>
                  <a:gd name="T2" fmla="*/ 43 w 43"/>
                  <a:gd name="T3" fmla="*/ 21 h 43"/>
                  <a:gd name="T4" fmla="*/ 22 w 43"/>
                  <a:gd name="T5" fmla="*/ 0 h 43"/>
                  <a:gd name="T6" fmla="*/ 0 w 43"/>
                  <a:gd name="T7" fmla="*/ 21 h 43"/>
                  <a:gd name="T8" fmla="*/ 22 w 43"/>
                  <a:gd name="T9" fmla="*/ 43 h 43"/>
                  <a:gd name="T10" fmla="*/ 22 w 43"/>
                  <a:gd name="T11" fmla="*/ 5 h 43"/>
                  <a:gd name="T12" fmla="*/ 39 w 43"/>
                  <a:gd name="T13" fmla="*/ 21 h 43"/>
                  <a:gd name="T14" fmla="*/ 22 w 43"/>
                  <a:gd name="T15" fmla="*/ 38 h 43"/>
                  <a:gd name="T16" fmla="*/ 5 w 43"/>
                  <a:gd name="T17" fmla="*/ 21 h 43"/>
                  <a:gd name="T18" fmla="*/ 22 w 43"/>
                  <a:gd name="T19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3">
                    <a:moveTo>
                      <a:pt x="22" y="43"/>
                    </a:moveTo>
                    <a:cubicBezTo>
                      <a:pt x="34" y="43"/>
                      <a:pt x="43" y="33"/>
                      <a:pt x="43" y="21"/>
                    </a:cubicBezTo>
                    <a:cubicBezTo>
                      <a:pt x="43" y="10"/>
                      <a:pt x="34" y="0"/>
                      <a:pt x="22" y="0"/>
                    </a:cubicBezTo>
                    <a:cubicBezTo>
                      <a:pt x="10" y="0"/>
                      <a:pt x="0" y="10"/>
                      <a:pt x="0" y="21"/>
                    </a:cubicBezTo>
                    <a:cubicBezTo>
                      <a:pt x="0" y="33"/>
                      <a:pt x="10" y="43"/>
                      <a:pt x="22" y="43"/>
                    </a:cubicBezTo>
                    <a:close/>
                    <a:moveTo>
                      <a:pt x="22" y="5"/>
                    </a:moveTo>
                    <a:cubicBezTo>
                      <a:pt x="31" y="5"/>
                      <a:pt x="39" y="12"/>
                      <a:pt x="39" y="21"/>
                    </a:cubicBezTo>
                    <a:cubicBezTo>
                      <a:pt x="39" y="31"/>
                      <a:pt x="31" y="38"/>
                      <a:pt x="22" y="38"/>
                    </a:cubicBezTo>
                    <a:cubicBezTo>
                      <a:pt x="13" y="38"/>
                      <a:pt x="5" y="31"/>
                      <a:pt x="5" y="21"/>
                    </a:cubicBezTo>
                    <a:cubicBezTo>
                      <a:pt x="5" y="12"/>
                      <a:pt x="13" y="5"/>
                      <a:pt x="22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46" name="Freeform 81">
                <a:extLst>
                  <a:ext uri="{FF2B5EF4-FFF2-40B4-BE49-F238E27FC236}">
                    <a16:creationId xmlns:a16="http://schemas.microsoft.com/office/drawing/2014/main" id="{A7158E59-5E69-BF40-88D6-FFA72D3EC9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08300" y="-1358900"/>
                <a:ext cx="1228725" cy="974725"/>
              </a:xfrm>
              <a:custGeom>
                <a:avLst/>
                <a:gdLst>
                  <a:gd name="T0" fmla="*/ 205 w 225"/>
                  <a:gd name="T1" fmla="*/ 13 h 178"/>
                  <a:gd name="T2" fmla="*/ 151 w 225"/>
                  <a:gd name="T3" fmla="*/ 13 h 178"/>
                  <a:gd name="T4" fmla="*/ 112 w 225"/>
                  <a:gd name="T5" fmla="*/ 60 h 178"/>
                  <a:gd name="T6" fmla="*/ 74 w 225"/>
                  <a:gd name="T7" fmla="*/ 13 h 178"/>
                  <a:gd name="T8" fmla="*/ 19 w 225"/>
                  <a:gd name="T9" fmla="*/ 13 h 178"/>
                  <a:gd name="T10" fmla="*/ 2 w 225"/>
                  <a:gd name="T11" fmla="*/ 54 h 178"/>
                  <a:gd name="T12" fmla="*/ 26 w 225"/>
                  <a:gd name="T13" fmla="*/ 94 h 178"/>
                  <a:gd name="T14" fmla="*/ 36 w 225"/>
                  <a:gd name="T15" fmla="*/ 178 h 178"/>
                  <a:gd name="T16" fmla="*/ 53 w 225"/>
                  <a:gd name="T17" fmla="*/ 169 h 178"/>
                  <a:gd name="T18" fmla="*/ 74 w 225"/>
                  <a:gd name="T19" fmla="*/ 169 h 178"/>
                  <a:gd name="T20" fmla="*/ 77 w 225"/>
                  <a:gd name="T21" fmla="*/ 60 h 178"/>
                  <a:gd name="T22" fmla="*/ 112 w 225"/>
                  <a:gd name="T23" fmla="*/ 78 h 178"/>
                  <a:gd name="T24" fmla="*/ 147 w 225"/>
                  <a:gd name="T25" fmla="*/ 61 h 178"/>
                  <a:gd name="T26" fmla="*/ 151 w 225"/>
                  <a:gd name="T27" fmla="*/ 169 h 178"/>
                  <a:gd name="T28" fmla="*/ 171 w 225"/>
                  <a:gd name="T29" fmla="*/ 169 h 178"/>
                  <a:gd name="T30" fmla="*/ 189 w 225"/>
                  <a:gd name="T31" fmla="*/ 178 h 178"/>
                  <a:gd name="T32" fmla="*/ 199 w 225"/>
                  <a:gd name="T33" fmla="*/ 169 h 178"/>
                  <a:gd name="T34" fmla="*/ 207 w 225"/>
                  <a:gd name="T35" fmla="*/ 90 h 178"/>
                  <a:gd name="T36" fmla="*/ 81 w 225"/>
                  <a:gd name="T37" fmla="*/ 57 h 178"/>
                  <a:gd name="T38" fmla="*/ 68 w 225"/>
                  <a:gd name="T39" fmla="*/ 24 h 178"/>
                  <a:gd name="T40" fmla="*/ 66 w 225"/>
                  <a:gd name="T41" fmla="*/ 44 h 178"/>
                  <a:gd name="T42" fmla="*/ 69 w 225"/>
                  <a:gd name="T43" fmla="*/ 147 h 178"/>
                  <a:gd name="T44" fmla="*/ 69 w 225"/>
                  <a:gd name="T45" fmla="*/ 169 h 178"/>
                  <a:gd name="T46" fmla="*/ 52 w 225"/>
                  <a:gd name="T47" fmla="*/ 92 h 178"/>
                  <a:gd name="T48" fmla="*/ 41 w 225"/>
                  <a:gd name="T49" fmla="*/ 168 h 178"/>
                  <a:gd name="T50" fmla="*/ 30 w 225"/>
                  <a:gd name="T51" fmla="*/ 169 h 178"/>
                  <a:gd name="T52" fmla="*/ 31 w 225"/>
                  <a:gd name="T53" fmla="*/ 92 h 178"/>
                  <a:gd name="T54" fmla="*/ 31 w 225"/>
                  <a:gd name="T55" fmla="*/ 76 h 178"/>
                  <a:gd name="T56" fmla="*/ 27 w 225"/>
                  <a:gd name="T57" fmla="*/ 35 h 178"/>
                  <a:gd name="T58" fmla="*/ 23 w 225"/>
                  <a:gd name="T59" fmla="*/ 68 h 178"/>
                  <a:gd name="T60" fmla="*/ 27 w 225"/>
                  <a:gd name="T61" fmla="*/ 80 h 178"/>
                  <a:gd name="T62" fmla="*/ 26 w 225"/>
                  <a:gd name="T63" fmla="*/ 89 h 178"/>
                  <a:gd name="T64" fmla="*/ 6 w 225"/>
                  <a:gd name="T65" fmla="*/ 42 h 178"/>
                  <a:gd name="T66" fmla="*/ 48 w 225"/>
                  <a:gd name="T67" fmla="*/ 4 h 178"/>
                  <a:gd name="T68" fmla="*/ 88 w 225"/>
                  <a:gd name="T69" fmla="*/ 47 h 178"/>
                  <a:gd name="T70" fmla="*/ 110 w 225"/>
                  <a:gd name="T71" fmla="*/ 64 h 178"/>
                  <a:gd name="T72" fmla="*/ 114 w 225"/>
                  <a:gd name="T73" fmla="*/ 72 h 178"/>
                  <a:gd name="T74" fmla="*/ 26 w 225"/>
                  <a:gd name="T75" fmla="*/ 43 h 178"/>
                  <a:gd name="T76" fmla="*/ 26 w 225"/>
                  <a:gd name="T77" fmla="*/ 43 h 178"/>
                  <a:gd name="T78" fmla="*/ 198 w 225"/>
                  <a:gd name="T79" fmla="*/ 89 h 178"/>
                  <a:gd name="T80" fmla="*/ 198 w 225"/>
                  <a:gd name="T81" fmla="*/ 80 h 178"/>
                  <a:gd name="T82" fmla="*/ 202 w 225"/>
                  <a:gd name="T83" fmla="*/ 68 h 178"/>
                  <a:gd name="T84" fmla="*/ 198 w 225"/>
                  <a:gd name="T85" fmla="*/ 35 h 178"/>
                  <a:gd name="T86" fmla="*/ 194 w 225"/>
                  <a:gd name="T87" fmla="*/ 76 h 178"/>
                  <a:gd name="T88" fmla="*/ 194 w 225"/>
                  <a:gd name="T89" fmla="*/ 92 h 178"/>
                  <a:gd name="T90" fmla="*/ 195 w 225"/>
                  <a:gd name="T91" fmla="*/ 169 h 178"/>
                  <a:gd name="T92" fmla="*/ 183 w 225"/>
                  <a:gd name="T93" fmla="*/ 168 h 178"/>
                  <a:gd name="T94" fmla="*/ 173 w 225"/>
                  <a:gd name="T95" fmla="*/ 92 h 178"/>
                  <a:gd name="T96" fmla="*/ 155 w 225"/>
                  <a:gd name="T97" fmla="*/ 169 h 178"/>
                  <a:gd name="T98" fmla="*/ 156 w 225"/>
                  <a:gd name="T99" fmla="*/ 147 h 178"/>
                  <a:gd name="T100" fmla="*/ 159 w 225"/>
                  <a:gd name="T101" fmla="*/ 44 h 178"/>
                  <a:gd name="T102" fmla="*/ 157 w 225"/>
                  <a:gd name="T103" fmla="*/ 24 h 178"/>
                  <a:gd name="T104" fmla="*/ 144 w 225"/>
                  <a:gd name="T105" fmla="*/ 57 h 178"/>
                  <a:gd name="T106" fmla="*/ 117 w 225"/>
                  <a:gd name="T107" fmla="*/ 63 h 178"/>
                  <a:gd name="T108" fmla="*/ 137 w 225"/>
                  <a:gd name="T109" fmla="*/ 47 h 178"/>
                  <a:gd name="T110" fmla="*/ 177 w 225"/>
                  <a:gd name="T111" fmla="*/ 4 h 178"/>
                  <a:gd name="T112" fmla="*/ 218 w 225"/>
                  <a:gd name="T113" fmla="*/ 42 h 178"/>
                  <a:gd name="T114" fmla="*/ 203 w 225"/>
                  <a:gd name="T115" fmla="*/ 5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5" h="178">
                    <a:moveTo>
                      <a:pt x="222" y="40"/>
                    </a:moveTo>
                    <a:cubicBezTo>
                      <a:pt x="222" y="40"/>
                      <a:pt x="222" y="40"/>
                      <a:pt x="222" y="40"/>
                    </a:cubicBezTo>
                    <a:cubicBezTo>
                      <a:pt x="205" y="13"/>
                      <a:pt x="205" y="13"/>
                      <a:pt x="205" y="13"/>
                    </a:cubicBezTo>
                    <a:cubicBezTo>
                      <a:pt x="199" y="4"/>
                      <a:pt x="195" y="0"/>
                      <a:pt x="177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58" y="0"/>
                      <a:pt x="154" y="8"/>
                      <a:pt x="151" y="13"/>
                    </a:cubicBezTo>
                    <a:cubicBezTo>
                      <a:pt x="151" y="13"/>
                      <a:pt x="151" y="13"/>
                      <a:pt x="151" y="13"/>
                    </a:cubicBezTo>
                    <a:cubicBezTo>
                      <a:pt x="147" y="20"/>
                      <a:pt x="135" y="41"/>
                      <a:pt x="133" y="44"/>
                    </a:cubicBezTo>
                    <a:cubicBezTo>
                      <a:pt x="131" y="46"/>
                      <a:pt x="119" y="55"/>
                      <a:pt x="112" y="60"/>
                    </a:cubicBezTo>
                    <a:cubicBezTo>
                      <a:pt x="107" y="56"/>
                      <a:pt x="98" y="49"/>
                      <a:pt x="92" y="44"/>
                    </a:cubicBezTo>
                    <a:cubicBezTo>
                      <a:pt x="90" y="41"/>
                      <a:pt x="77" y="20"/>
                      <a:pt x="74" y="13"/>
                    </a:cubicBezTo>
                    <a:cubicBezTo>
                      <a:pt x="74" y="13"/>
                      <a:pt x="74" y="13"/>
                      <a:pt x="74" y="13"/>
                    </a:cubicBezTo>
                    <a:cubicBezTo>
                      <a:pt x="71" y="8"/>
                      <a:pt x="66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9" y="0"/>
                      <a:pt x="26" y="4"/>
                      <a:pt x="19" y="13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0" y="44"/>
                      <a:pt x="0" y="49"/>
                      <a:pt x="2" y="54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9" y="92"/>
                      <a:pt x="21" y="94"/>
                      <a:pt x="25" y="94"/>
                    </a:cubicBezTo>
                    <a:cubicBezTo>
                      <a:pt x="25" y="94"/>
                      <a:pt x="25" y="94"/>
                      <a:pt x="26" y="94"/>
                    </a:cubicBezTo>
                    <a:cubicBezTo>
                      <a:pt x="25" y="153"/>
                      <a:pt x="25" y="167"/>
                      <a:pt x="25" y="169"/>
                    </a:cubicBezTo>
                    <a:cubicBezTo>
                      <a:pt x="25" y="169"/>
                      <a:pt x="25" y="169"/>
                      <a:pt x="25" y="169"/>
                    </a:cubicBezTo>
                    <a:cubicBezTo>
                      <a:pt x="26" y="174"/>
                      <a:pt x="30" y="178"/>
                      <a:pt x="36" y="178"/>
                    </a:cubicBezTo>
                    <a:cubicBezTo>
                      <a:pt x="41" y="177"/>
                      <a:pt x="46" y="173"/>
                      <a:pt x="46" y="169"/>
                    </a:cubicBezTo>
                    <a:cubicBezTo>
                      <a:pt x="50" y="122"/>
                      <a:pt x="50" y="122"/>
                      <a:pt x="50" y="122"/>
                    </a:cubicBezTo>
                    <a:cubicBezTo>
                      <a:pt x="53" y="169"/>
                      <a:pt x="53" y="169"/>
                      <a:pt x="53" y="169"/>
                    </a:cubicBezTo>
                    <a:cubicBezTo>
                      <a:pt x="54" y="173"/>
                      <a:pt x="58" y="177"/>
                      <a:pt x="63" y="178"/>
                    </a:cubicBezTo>
                    <a:cubicBezTo>
                      <a:pt x="64" y="178"/>
                      <a:pt x="64" y="178"/>
                      <a:pt x="64" y="178"/>
                    </a:cubicBezTo>
                    <a:cubicBezTo>
                      <a:pt x="69" y="178"/>
                      <a:pt x="73" y="174"/>
                      <a:pt x="74" y="169"/>
                    </a:cubicBezTo>
                    <a:cubicBezTo>
                      <a:pt x="74" y="169"/>
                      <a:pt x="74" y="169"/>
                      <a:pt x="74" y="169"/>
                    </a:cubicBezTo>
                    <a:cubicBezTo>
                      <a:pt x="74" y="166"/>
                      <a:pt x="72" y="100"/>
                      <a:pt x="71" y="51"/>
                    </a:cubicBezTo>
                    <a:cubicBezTo>
                      <a:pt x="77" y="60"/>
                      <a:pt x="77" y="60"/>
                      <a:pt x="77" y="60"/>
                    </a:cubicBezTo>
                    <a:cubicBezTo>
                      <a:pt x="77" y="60"/>
                      <a:pt x="78" y="61"/>
                      <a:pt x="78" y="61"/>
                    </a:cubicBezTo>
                    <a:cubicBezTo>
                      <a:pt x="107" y="77"/>
                      <a:pt x="107" y="77"/>
                      <a:pt x="107" y="77"/>
                    </a:cubicBezTo>
                    <a:cubicBezTo>
                      <a:pt x="108" y="78"/>
                      <a:pt x="110" y="78"/>
                      <a:pt x="112" y="78"/>
                    </a:cubicBezTo>
                    <a:cubicBezTo>
                      <a:pt x="113" y="78"/>
                      <a:pt x="113" y="78"/>
                      <a:pt x="114" y="78"/>
                    </a:cubicBezTo>
                    <a:cubicBezTo>
                      <a:pt x="115" y="78"/>
                      <a:pt x="117" y="78"/>
                      <a:pt x="118" y="77"/>
                    </a:cubicBezTo>
                    <a:cubicBezTo>
                      <a:pt x="147" y="61"/>
                      <a:pt x="147" y="61"/>
                      <a:pt x="147" y="61"/>
                    </a:cubicBezTo>
                    <a:cubicBezTo>
                      <a:pt x="147" y="61"/>
                      <a:pt x="147" y="60"/>
                      <a:pt x="147" y="60"/>
                    </a:cubicBezTo>
                    <a:cubicBezTo>
                      <a:pt x="154" y="51"/>
                      <a:pt x="154" y="51"/>
                      <a:pt x="154" y="51"/>
                    </a:cubicBezTo>
                    <a:cubicBezTo>
                      <a:pt x="152" y="100"/>
                      <a:pt x="151" y="166"/>
                      <a:pt x="151" y="169"/>
                    </a:cubicBezTo>
                    <a:cubicBezTo>
                      <a:pt x="151" y="169"/>
                      <a:pt x="151" y="169"/>
                      <a:pt x="151" y="169"/>
                    </a:cubicBezTo>
                    <a:cubicBezTo>
                      <a:pt x="151" y="174"/>
                      <a:pt x="156" y="178"/>
                      <a:pt x="161" y="178"/>
                    </a:cubicBezTo>
                    <a:cubicBezTo>
                      <a:pt x="167" y="177"/>
                      <a:pt x="171" y="173"/>
                      <a:pt x="171" y="169"/>
                    </a:cubicBezTo>
                    <a:cubicBezTo>
                      <a:pt x="175" y="122"/>
                      <a:pt x="175" y="122"/>
                      <a:pt x="175" y="122"/>
                    </a:cubicBezTo>
                    <a:cubicBezTo>
                      <a:pt x="179" y="169"/>
                      <a:pt x="179" y="169"/>
                      <a:pt x="179" y="169"/>
                    </a:cubicBezTo>
                    <a:cubicBezTo>
                      <a:pt x="179" y="173"/>
                      <a:pt x="183" y="177"/>
                      <a:pt x="189" y="178"/>
                    </a:cubicBezTo>
                    <a:cubicBezTo>
                      <a:pt x="189" y="178"/>
                      <a:pt x="189" y="178"/>
                      <a:pt x="189" y="178"/>
                    </a:cubicBezTo>
                    <a:cubicBezTo>
                      <a:pt x="194" y="178"/>
                      <a:pt x="199" y="174"/>
                      <a:pt x="199" y="169"/>
                    </a:cubicBezTo>
                    <a:cubicBezTo>
                      <a:pt x="199" y="169"/>
                      <a:pt x="199" y="169"/>
                      <a:pt x="199" y="169"/>
                    </a:cubicBezTo>
                    <a:cubicBezTo>
                      <a:pt x="199" y="167"/>
                      <a:pt x="199" y="153"/>
                      <a:pt x="199" y="94"/>
                    </a:cubicBezTo>
                    <a:cubicBezTo>
                      <a:pt x="199" y="94"/>
                      <a:pt x="200" y="94"/>
                      <a:pt x="200" y="94"/>
                    </a:cubicBezTo>
                    <a:cubicBezTo>
                      <a:pt x="203" y="94"/>
                      <a:pt x="206" y="92"/>
                      <a:pt x="207" y="90"/>
                    </a:cubicBezTo>
                    <a:cubicBezTo>
                      <a:pt x="223" y="54"/>
                      <a:pt x="223" y="54"/>
                      <a:pt x="223" y="54"/>
                    </a:cubicBezTo>
                    <a:cubicBezTo>
                      <a:pt x="225" y="49"/>
                      <a:pt x="225" y="44"/>
                      <a:pt x="222" y="40"/>
                    </a:cubicBezTo>
                    <a:close/>
                    <a:moveTo>
                      <a:pt x="81" y="57"/>
                    </a:moveTo>
                    <a:cubicBezTo>
                      <a:pt x="71" y="43"/>
                      <a:pt x="71" y="43"/>
                      <a:pt x="71" y="43"/>
                    </a:cubicBezTo>
                    <a:cubicBezTo>
                      <a:pt x="71" y="37"/>
                      <a:pt x="70" y="32"/>
                      <a:pt x="70" y="27"/>
                    </a:cubicBezTo>
                    <a:cubicBezTo>
                      <a:pt x="70" y="25"/>
                      <a:pt x="69" y="24"/>
                      <a:pt x="68" y="24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4"/>
                      <a:pt x="66" y="25"/>
                      <a:pt x="66" y="27"/>
                    </a:cubicBezTo>
                    <a:cubicBezTo>
                      <a:pt x="66" y="27"/>
                      <a:pt x="66" y="33"/>
                      <a:pt x="66" y="44"/>
                    </a:cubicBezTo>
                    <a:cubicBezTo>
                      <a:pt x="66" y="44"/>
                      <a:pt x="66" y="44"/>
                      <a:pt x="66" y="44"/>
                    </a:cubicBezTo>
                    <a:cubicBezTo>
                      <a:pt x="66" y="58"/>
                      <a:pt x="67" y="78"/>
                      <a:pt x="67" y="98"/>
                    </a:cubicBezTo>
                    <a:cubicBezTo>
                      <a:pt x="68" y="116"/>
                      <a:pt x="68" y="133"/>
                      <a:pt x="69" y="147"/>
                    </a:cubicBezTo>
                    <a:cubicBezTo>
                      <a:pt x="69" y="153"/>
                      <a:pt x="69" y="159"/>
                      <a:pt x="69" y="163"/>
                    </a:cubicBezTo>
                    <a:cubicBezTo>
                      <a:pt x="69" y="166"/>
                      <a:pt x="69" y="167"/>
                      <a:pt x="69" y="169"/>
                    </a:cubicBezTo>
                    <a:cubicBezTo>
                      <a:pt x="69" y="169"/>
                      <a:pt x="69" y="169"/>
                      <a:pt x="69" y="169"/>
                    </a:cubicBezTo>
                    <a:cubicBezTo>
                      <a:pt x="69" y="171"/>
                      <a:pt x="67" y="173"/>
                      <a:pt x="64" y="173"/>
                    </a:cubicBezTo>
                    <a:cubicBezTo>
                      <a:pt x="61" y="173"/>
                      <a:pt x="58" y="171"/>
                      <a:pt x="58" y="168"/>
                    </a:cubicBezTo>
                    <a:cubicBezTo>
                      <a:pt x="52" y="92"/>
                      <a:pt x="52" y="92"/>
                      <a:pt x="52" y="92"/>
                    </a:cubicBezTo>
                    <a:cubicBezTo>
                      <a:pt x="52" y="91"/>
                      <a:pt x="51" y="90"/>
                      <a:pt x="50" y="90"/>
                    </a:cubicBezTo>
                    <a:cubicBezTo>
                      <a:pt x="48" y="90"/>
                      <a:pt x="47" y="91"/>
                      <a:pt x="47" y="92"/>
                    </a:cubicBezTo>
                    <a:cubicBezTo>
                      <a:pt x="41" y="168"/>
                      <a:pt x="41" y="168"/>
                      <a:pt x="41" y="168"/>
                    </a:cubicBezTo>
                    <a:cubicBezTo>
                      <a:pt x="41" y="171"/>
                      <a:pt x="39" y="173"/>
                      <a:pt x="36" y="173"/>
                    </a:cubicBezTo>
                    <a:cubicBezTo>
                      <a:pt x="33" y="173"/>
                      <a:pt x="30" y="171"/>
                      <a:pt x="30" y="169"/>
                    </a:cubicBezTo>
                    <a:cubicBezTo>
                      <a:pt x="30" y="169"/>
                      <a:pt x="30" y="169"/>
                      <a:pt x="30" y="169"/>
                    </a:cubicBezTo>
                    <a:cubicBezTo>
                      <a:pt x="30" y="167"/>
                      <a:pt x="30" y="165"/>
                      <a:pt x="30" y="162"/>
                    </a:cubicBezTo>
                    <a:cubicBezTo>
                      <a:pt x="30" y="157"/>
                      <a:pt x="30" y="151"/>
                      <a:pt x="30" y="144"/>
                    </a:cubicBezTo>
                    <a:cubicBezTo>
                      <a:pt x="30" y="129"/>
                      <a:pt x="30" y="110"/>
                      <a:pt x="31" y="92"/>
                    </a:cubicBezTo>
                    <a:cubicBezTo>
                      <a:pt x="33" y="90"/>
                      <a:pt x="34" y="87"/>
                      <a:pt x="33" y="84"/>
                    </a:cubicBezTo>
                    <a:cubicBezTo>
                      <a:pt x="33" y="84"/>
                      <a:pt x="33" y="84"/>
                      <a:pt x="33" y="83"/>
                    </a:cubicBezTo>
                    <a:cubicBezTo>
                      <a:pt x="33" y="83"/>
                      <a:pt x="32" y="80"/>
                      <a:pt x="31" y="76"/>
                    </a:cubicBezTo>
                    <a:cubicBezTo>
                      <a:pt x="31" y="50"/>
                      <a:pt x="31" y="36"/>
                      <a:pt x="31" y="36"/>
                    </a:cubicBezTo>
                    <a:cubicBezTo>
                      <a:pt x="31" y="35"/>
                      <a:pt x="30" y="34"/>
                      <a:pt x="29" y="34"/>
                    </a:cubicBezTo>
                    <a:cubicBezTo>
                      <a:pt x="28" y="34"/>
                      <a:pt x="27" y="34"/>
                      <a:pt x="27" y="35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9"/>
                      <a:pt x="17" y="50"/>
                    </a:cubicBezTo>
                    <a:cubicBezTo>
                      <a:pt x="17" y="50"/>
                      <a:pt x="20" y="59"/>
                      <a:pt x="23" y="68"/>
                    </a:cubicBezTo>
                    <a:cubicBezTo>
                      <a:pt x="24" y="71"/>
                      <a:pt x="25" y="74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8"/>
                      <a:pt x="27" y="79"/>
                      <a:pt x="27" y="80"/>
                    </a:cubicBezTo>
                    <a:cubicBezTo>
                      <a:pt x="28" y="82"/>
                      <a:pt x="28" y="84"/>
                      <a:pt x="29" y="8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7"/>
                      <a:pt x="28" y="88"/>
                      <a:pt x="26" y="89"/>
                    </a:cubicBezTo>
                    <a:cubicBezTo>
                      <a:pt x="24" y="90"/>
                      <a:pt x="22" y="89"/>
                      <a:pt x="21" y="88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5" y="49"/>
                      <a:pt x="5" y="45"/>
                      <a:pt x="6" y="42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9" y="8"/>
                      <a:pt x="31" y="4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64" y="4"/>
                      <a:pt x="67" y="11"/>
                      <a:pt x="69" y="15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4" y="22"/>
                      <a:pt x="88" y="47"/>
                      <a:pt x="88" y="47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88" y="47"/>
                      <a:pt x="95" y="52"/>
                      <a:pt x="101" y="57"/>
                    </a:cubicBezTo>
                    <a:cubicBezTo>
                      <a:pt x="104" y="60"/>
                      <a:pt x="108" y="62"/>
                      <a:pt x="110" y="64"/>
                    </a:cubicBezTo>
                    <a:cubicBezTo>
                      <a:pt x="112" y="65"/>
                      <a:pt x="113" y="66"/>
                      <a:pt x="11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15" y="68"/>
                      <a:pt x="115" y="70"/>
                      <a:pt x="114" y="72"/>
                    </a:cubicBezTo>
                    <a:cubicBezTo>
                      <a:pt x="113" y="73"/>
                      <a:pt x="111" y="74"/>
                      <a:pt x="109" y="73"/>
                    </a:cubicBezTo>
                    <a:lnTo>
                      <a:pt x="81" y="57"/>
                    </a:lnTo>
                    <a:close/>
                    <a:moveTo>
                      <a:pt x="26" y="43"/>
                    </a:moveTo>
                    <a:cubicBezTo>
                      <a:pt x="26" y="48"/>
                      <a:pt x="26" y="54"/>
                      <a:pt x="26" y="63"/>
                    </a:cubicBezTo>
                    <a:cubicBezTo>
                      <a:pt x="25" y="58"/>
                      <a:pt x="23" y="54"/>
                      <a:pt x="22" y="50"/>
                    </a:cubicBezTo>
                    <a:lnTo>
                      <a:pt x="26" y="43"/>
                    </a:lnTo>
                    <a:close/>
                    <a:moveTo>
                      <a:pt x="219" y="52"/>
                    </a:moveTo>
                    <a:cubicBezTo>
                      <a:pt x="203" y="88"/>
                      <a:pt x="203" y="88"/>
                      <a:pt x="203" y="88"/>
                    </a:cubicBezTo>
                    <a:cubicBezTo>
                      <a:pt x="202" y="89"/>
                      <a:pt x="200" y="90"/>
                      <a:pt x="198" y="89"/>
                    </a:cubicBezTo>
                    <a:cubicBezTo>
                      <a:pt x="196" y="88"/>
                      <a:pt x="195" y="87"/>
                      <a:pt x="196" y="85"/>
                    </a:cubicBezTo>
                    <a:cubicBezTo>
                      <a:pt x="196" y="85"/>
                      <a:pt x="196" y="85"/>
                      <a:pt x="196" y="85"/>
                    </a:cubicBezTo>
                    <a:cubicBezTo>
                      <a:pt x="196" y="84"/>
                      <a:pt x="197" y="82"/>
                      <a:pt x="198" y="80"/>
                    </a:cubicBezTo>
                    <a:cubicBezTo>
                      <a:pt x="198" y="79"/>
                      <a:pt x="198" y="78"/>
                      <a:pt x="198" y="77"/>
                    </a:cubicBezTo>
                    <a:cubicBezTo>
                      <a:pt x="198" y="77"/>
                      <a:pt x="198" y="77"/>
                      <a:pt x="198" y="77"/>
                    </a:cubicBezTo>
                    <a:cubicBezTo>
                      <a:pt x="199" y="74"/>
                      <a:pt x="201" y="71"/>
                      <a:pt x="202" y="68"/>
                    </a:cubicBezTo>
                    <a:cubicBezTo>
                      <a:pt x="205" y="59"/>
                      <a:pt x="208" y="50"/>
                      <a:pt x="208" y="50"/>
                    </a:cubicBezTo>
                    <a:cubicBezTo>
                      <a:pt x="208" y="49"/>
                      <a:pt x="208" y="48"/>
                      <a:pt x="207" y="48"/>
                    </a:cubicBezTo>
                    <a:cubicBezTo>
                      <a:pt x="198" y="35"/>
                      <a:pt x="198" y="35"/>
                      <a:pt x="198" y="35"/>
                    </a:cubicBezTo>
                    <a:cubicBezTo>
                      <a:pt x="197" y="34"/>
                      <a:pt x="196" y="34"/>
                      <a:pt x="195" y="34"/>
                    </a:cubicBezTo>
                    <a:cubicBezTo>
                      <a:pt x="194" y="34"/>
                      <a:pt x="194" y="35"/>
                      <a:pt x="194" y="36"/>
                    </a:cubicBezTo>
                    <a:cubicBezTo>
                      <a:pt x="194" y="36"/>
                      <a:pt x="194" y="50"/>
                      <a:pt x="194" y="76"/>
                    </a:cubicBezTo>
                    <a:cubicBezTo>
                      <a:pt x="193" y="80"/>
                      <a:pt x="192" y="83"/>
                      <a:pt x="191" y="83"/>
                    </a:cubicBezTo>
                    <a:cubicBezTo>
                      <a:pt x="191" y="84"/>
                      <a:pt x="191" y="84"/>
                      <a:pt x="191" y="84"/>
                    </a:cubicBezTo>
                    <a:cubicBezTo>
                      <a:pt x="190" y="87"/>
                      <a:pt x="192" y="90"/>
                      <a:pt x="194" y="92"/>
                    </a:cubicBezTo>
                    <a:cubicBezTo>
                      <a:pt x="194" y="110"/>
                      <a:pt x="194" y="129"/>
                      <a:pt x="194" y="144"/>
                    </a:cubicBezTo>
                    <a:cubicBezTo>
                      <a:pt x="194" y="151"/>
                      <a:pt x="195" y="157"/>
                      <a:pt x="195" y="162"/>
                    </a:cubicBezTo>
                    <a:cubicBezTo>
                      <a:pt x="195" y="165"/>
                      <a:pt x="195" y="167"/>
                      <a:pt x="195" y="169"/>
                    </a:cubicBezTo>
                    <a:cubicBezTo>
                      <a:pt x="195" y="169"/>
                      <a:pt x="195" y="169"/>
                      <a:pt x="195" y="169"/>
                    </a:cubicBezTo>
                    <a:cubicBezTo>
                      <a:pt x="194" y="171"/>
                      <a:pt x="192" y="173"/>
                      <a:pt x="189" y="173"/>
                    </a:cubicBezTo>
                    <a:cubicBezTo>
                      <a:pt x="186" y="173"/>
                      <a:pt x="183" y="171"/>
                      <a:pt x="183" y="168"/>
                    </a:cubicBezTo>
                    <a:cubicBezTo>
                      <a:pt x="177" y="92"/>
                      <a:pt x="177" y="92"/>
                      <a:pt x="177" y="92"/>
                    </a:cubicBezTo>
                    <a:cubicBezTo>
                      <a:pt x="177" y="91"/>
                      <a:pt x="176" y="90"/>
                      <a:pt x="175" y="90"/>
                    </a:cubicBezTo>
                    <a:cubicBezTo>
                      <a:pt x="174" y="90"/>
                      <a:pt x="173" y="91"/>
                      <a:pt x="173" y="92"/>
                    </a:cubicBezTo>
                    <a:cubicBezTo>
                      <a:pt x="167" y="168"/>
                      <a:pt x="167" y="168"/>
                      <a:pt x="167" y="168"/>
                    </a:cubicBezTo>
                    <a:cubicBezTo>
                      <a:pt x="166" y="171"/>
                      <a:pt x="164" y="173"/>
                      <a:pt x="161" y="173"/>
                    </a:cubicBezTo>
                    <a:cubicBezTo>
                      <a:pt x="158" y="173"/>
                      <a:pt x="155" y="171"/>
                      <a:pt x="155" y="169"/>
                    </a:cubicBezTo>
                    <a:cubicBezTo>
                      <a:pt x="155" y="169"/>
                      <a:pt x="155" y="169"/>
                      <a:pt x="155" y="169"/>
                    </a:cubicBezTo>
                    <a:cubicBezTo>
                      <a:pt x="155" y="167"/>
                      <a:pt x="155" y="166"/>
                      <a:pt x="155" y="163"/>
                    </a:cubicBezTo>
                    <a:cubicBezTo>
                      <a:pt x="156" y="159"/>
                      <a:pt x="156" y="153"/>
                      <a:pt x="156" y="147"/>
                    </a:cubicBezTo>
                    <a:cubicBezTo>
                      <a:pt x="156" y="133"/>
                      <a:pt x="157" y="116"/>
                      <a:pt x="157" y="98"/>
                    </a:cubicBezTo>
                    <a:cubicBezTo>
                      <a:pt x="158" y="78"/>
                      <a:pt x="158" y="58"/>
                      <a:pt x="159" y="44"/>
                    </a:cubicBezTo>
                    <a:cubicBezTo>
                      <a:pt x="159" y="44"/>
                      <a:pt x="159" y="44"/>
                      <a:pt x="159" y="44"/>
                    </a:cubicBezTo>
                    <a:cubicBezTo>
                      <a:pt x="159" y="33"/>
                      <a:pt x="159" y="27"/>
                      <a:pt x="159" y="27"/>
                    </a:cubicBezTo>
                    <a:cubicBezTo>
                      <a:pt x="159" y="25"/>
                      <a:pt x="158" y="24"/>
                      <a:pt x="157" y="24"/>
                    </a:cubicBezTo>
                    <a:cubicBezTo>
                      <a:pt x="157" y="24"/>
                      <a:pt x="157" y="24"/>
                      <a:pt x="157" y="24"/>
                    </a:cubicBezTo>
                    <a:cubicBezTo>
                      <a:pt x="155" y="24"/>
                      <a:pt x="154" y="25"/>
                      <a:pt x="154" y="27"/>
                    </a:cubicBezTo>
                    <a:cubicBezTo>
                      <a:pt x="154" y="32"/>
                      <a:pt x="154" y="37"/>
                      <a:pt x="154" y="43"/>
                    </a:cubicBezTo>
                    <a:cubicBezTo>
                      <a:pt x="144" y="57"/>
                      <a:pt x="144" y="57"/>
                      <a:pt x="144" y="57"/>
                    </a:cubicBezTo>
                    <a:cubicBezTo>
                      <a:pt x="119" y="71"/>
                      <a:pt x="119" y="71"/>
                      <a:pt x="119" y="71"/>
                    </a:cubicBezTo>
                    <a:cubicBezTo>
                      <a:pt x="120" y="68"/>
                      <a:pt x="119" y="65"/>
                      <a:pt x="117" y="63"/>
                    </a:cubicBezTo>
                    <a:cubicBezTo>
                      <a:pt x="117" y="63"/>
                      <a:pt x="117" y="63"/>
                      <a:pt x="117" y="63"/>
                    </a:cubicBezTo>
                    <a:cubicBezTo>
                      <a:pt x="117" y="63"/>
                      <a:pt x="116" y="63"/>
                      <a:pt x="116" y="63"/>
                    </a:cubicBezTo>
                    <a:cubicBezTo>
                      <a:pt x="124" y="57"/>
                      <a:pt x="136" y="47"/>
                      <a:pt x="136" y="47"/>
                    </a:cubicBezTo>
                    <a:cubicBezTo>
                      <a:pt x="136" y="47"/>
                      <a:pt x="137" y="47"/>
                      <a:pt x="137" y="47"/>
                    </a:cubicBezTo>
                    <a:cubicBezTo>
                      <a:pt x="137" y="47"/>
                      <a:pt x="151" y="22"/>
                      <a:pt x="155" y="15"/>
                    </a:cubicBezTo>
                    <a:cubicBezTo>
                      <a:pt x="155" y="15"/>
                      <a:pt x="155" y="15"/>
                      <a:pt x="155" y="15"/>
                    </a:cubicBezTo>
                    <a:cubicBezTo>
                      <a:pt x="157" y="11"/>
                      <a:pt x="161" y="4"/>
                      <a:pt x="177" y="4"/>
                    </a:cubicBezTo>
                    <a:cubicBezTo>
                      <a:pt x="177" y="4"/>
                      <a:pt x="177" y="4"/>
                      <a:pt x="177" y="4"/>
                    </a:cubicBezTo>
                    <a:cubicBezTo>
                      <a:pt x="194" y="4"/>
                      <a:pt x="196" y="8"/>
                      <a:pt x="201" y="16"/>
                    </a:cubicBezTo>
                    <a:cubicBezTo>
                      <a:pt x="218" y="42"/>
                      <a:pt x="218" y="42"/>
                      <a:pt x="218" y="42"/>
                    </a:cubicBezTo>
                    <a:cubicBezTo>
                      <a:pt x="220" y="45"/>
                      <a:pt x="220" y="49"/>
                      <a:pt x="219" y="52"/>
                    </a:cubicBezTo>
                    <a:close/>
                    <a:moveTo>
                      <a:pt x="198" y="43"/>
                    </a:moveTo>
                    <a:cubicBezTo>
                      <a:pt x="203" y="50"/>
                      <a:pt x="203" y="50"/>
                      <a:pt x="203" y="50"/>
                    </a:cubicBezTo>
                    <a:cubicBezTo>
                      <a:pt x="202" y="54"/>
                      <a:pt x="200" y="58"/>
                      <a:pt x="198" y="63"/>
                    </a:cubicBezTo>
                    <a:cubicBezTo>
                      <a:pt x="198" y="54"/>
                      <a:pt x="198" y="48"/>
                      <a:pt x="198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</p:grpSp>
      <p:sp>
        <p:nvSpPr>
          <p:cNvPr id="147" name="Rectangle 81">
            <a:extLst>
              <a:ext uri="{FF2B5EF4-FFF2-40B4-BE49-F238E27FC236}">
                <a16:creationId xmlns:a16="http://schemas.microsoft.com/office/drawing/2014/main" id="{82555817-B238-B44C-8CAA-6F55EB232963}"/>
              </a:ext>
            </a:extLst>
          </p:cNvPr>
          <p:cNvSpPr/>
          <p:nvPr userDrawn="1"/>
        </p:nvSpPr>
        <p:spPr>
          <a:xfrm>
            <a:off x="1103447" y="3145823"/>
            <a:ext cx="2489067" cy="401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89000"/>
              </a:lnSpc>
            </a:pPr>
            <a:r>
              <a:rPr lang="en-US" sz="1467"/>
              <a:t>Lorem ipsum dolor sit amet, </a:t>
            </a:r>
            <a:r>
              <a:rPr lang="en-US" sz="1467" err="1"/>
              <a:t>consectetur</a:t>
            </a:r>
            <a:r>
              <a:rPr lang="en-US" sz="1467"/>
              <a:t> </a:t>
            </a:r>
            <a:r>
              <a:rPr lang="en-US" sz="1467" err="1"/>
              <a:t>adipiscing</a:t>
            </a:r>
            <a:r>
              <a:rPr lang="en-US" sz="1467"/>
              <a:t> </a:t>
            </a:r>
            <a:r>
              <a:rPr lang="en-US" sz="1467" err="1"/>
              <a:t>elit</a:t>
            </a:r>
            <a:endParaRPr lang="en-US" sz="1467"/>
          </a:p>
        </p:txBody>
      </p:sp>
      <p:sp>
        <p:nvSpPr>
          <p:cNvPr id="148" name="Rectangle 82">
            <a:extLst>
              <a:ext uri="{FF2B5EF4-FFF2-40B4-BE49-F238E27FC236}">
                <a16:creationId xmlns:a16="http://schemas.microsoft.com/office/drawing/2014/main" id="{F1737906-59D6-2C4F-8760-346C8CD07379}"/>
              </a:ext>
            </a:extLst>
          </p:cNvPr>
          <p:cNvSpPr/>
          <p:nvPr userDrawn="1"/>
        </p:nvSpPr>
        <p:spPr>
          <a:xfrm>
            <a:off x="4679133" y="1468334"/>
            <a:ext cx="2838568" cy="401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1467"/>
              <a:t>Lorem ipsum dolor sit amet, </a:t>
            </a:r>
            <a:r>
              <a:rPr lang="en-US" sz="1467" err="1"/>
              <a:t>consectetur</a:t>
            </a:r>
            <a:r>
              <a:rPr lang="en-US" sz="1467"/>
              <a:t> </a:t>
            </a:r>
            <a:r>
              <a:rPr lang="en-US" sz="1467" err="1"/>
              <a:t>adipiscing</a:t>
            </a:r>
            <a:r>
              <a:rPr lang="en-US" sz="1467"/>
              <a:t> </a:t>
            </a:r>
            <a:r>
              <a:rPr lang="en-US" sz="1467" err="1"/>
              <a:t>elit</a:t>
            </a:r>
            <a:endParaRPr lang="en-US" sz="1467"/>
          </a:p>
        </p:txBody>
      </p:sp>
      <p:grpSp>
        <p:nvGrpSpPr>
          <p:cNvPr id="149" name="Group 34">
            <a:extLst>
              <a:ext uri="{FF2B5EF4-FFF2-40B4-BE49-F238E27FC236}">
                <a16:creationId xmlns:a16="http://schemas.microsoft.com/office/drawing/2014/main" id="{CBAFE2CE-690B-964A-9480-A7627F77CDD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149601" y="4575528"/>
            <a:ext cx="901700" cy="901700"/>
            <a:chOff x="1544" y="1525"/>
            <a:chExt cx="426" cy="426"/>
          </a:xfrm>
        </p:grpSpPr>
        <p:sp>
          <p:nvSpPr>
            <p:cNvPr id="150" name="Oval 35">
              <a:extLst>
                <a:ext uri="{FF2B5EF4-FFF2-40B4-BE49-F238E27FC236}">
                  <a16:creationId xmlns:a16="http://schemas.microsoft.com/office/drawing/2014/main" id="{B2A9BB30-5EB9-2244-9E1A-7CEB2A63E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4" y="1525"/>
              <a:ext cx="426" cy="4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51" name="Freeform 36">
              <a:extLst>
                <a:ext uri="{FF2B5EF4-FFF2-40B4-BE49-F238E27FC236}">
                  <a16:creationId xmlns:a16="http://schemas.microsoft.com/office/drawing/2014/main" id="{A2A08203-8BE6-3D4D-A976-E9899B76C3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2" y="1606"/>
              <a:ext cx="60" cy="264"/>
            </a:xfrm>
            <a:custGeom>
              <a:avLst/>
              <a:gdLst>
                <a:gd name="T0" fmla="*/ 50 w 50"/>
                <a:gd name="T1" fmla="*/ 173 h 220"/>
                <a:gd name="T2" fmla="*/ 36 w 50"/>
                <a:gd name="T3" fmla="*/ 0 h 220"/>
                <a:gd name="T4" fmla="*/ 0 w 50"/>
                <a:gd name="T5" fmla="*/ 14 h 220"/>
                <a:gd name="T6" fmla="*/ 0 w 50"/>
                <a:gd name="T7" fmla="*/ 173 h 220"/>
                <a:gd name="T8" fmla="*/ 0 w 50"/>
                <a:gd name="T9" fmla="*/ 173 h 220"/>
                <a:gd name="T10" fmla="*/ 0 w 50"/>
                <a:gd name="T11" fmla="*/ 174 h 220"/>
                <a:gd name="T12" fmla="*/ 0 w 50"/>
                <a:gd name="T13" fmla="*/ 174 h 220"/>
                <a:gd name="T14" fmla="*/ 25 w 50"/>
                <a:gd name="T15" fmla="*/ 220 h 220"/>
                <a:gd name="T16" fmla="*/ 50 w 50"/>
                <a:gd name="T17" fmla="*/ 174 h 220"/>
                <a:gd name="T18" fmla="*/ 50 w 50"/>
                <a:gd name="T19" fmla="*/ 174 h 220"/>
                <a:gd name="T20" fmla="*/ 50 w 50"/>
                <a:gd name="T21" fmla="*/ 174 h 220"/>
                <a:gd name="T22" fmla="*/ 31 w 50"/>
                <a:gd name="T23" fmla="*/ 201 h 220"/>
                <a:gd name="T24" fmla="*/ 7 w 50"/>
                <a:gd name="T25" fmla="*/ 177 h 220"/>
                <a:gd name="T26" fmla="*/ 16 w 50"/>
                <a:gd name="T27" fmla="*/ 177 h 220"/>
                <a:gd name="T28" fmla="*/ 18 w 50"/>
                <a:gd name="T29" fmla="*/ 177 h 220"/>
                <a:gd name="T30" fmla="*/ 44 w 50"/>
                <a:gd name="T31" fmla="*/ 175 h 220"/>
                <a:gd name="T32" fmla="*/ 45 w 50"/>
                <a:gd name="T33" fmla="*/ 53 h 220"/>
                <a:gd name="T34" fmla="*/ 4 w 50"/>
                <a:gd name="T35" fmla="*/ 34 h 220"/>
                <a:gd name="T36" fmla="*/ 45 w 50"/>
                <a:gd name="T37" fmla="*/ 53 h 220"/>
                <a:gd name="T38" fmla="*/ 19 w 50"/>
                <a:gd name="T39" fmla="*/ 172 h 220"/>
                <a:gd name="T40" fmla="*/ 31 w 50"/>
                <a:gd name="T41" fmla="*/ 58 h 220"/>
                <a:gd name="T42" fmla="*/ 23 w 50"/>
                <a:gd name="T43" fmla="*/ 171 h 220"/>
                <a:gd name="T44" fmla="*/ 4 w 50"/>
                <a:gd name="T45" fmla="*/ 58 h 220"/>
                <a:gd name="T46" fmla="*/ 14 w 50"/>
                <a:gd name="T47" fmla="*/ 173 h 220"/>
                <a:gd name="T48" fmla="*/ 36 w 50"/>
                <a:gd name="T49" fmla="*/ 169 h 220"/>
                <a:gd name="T50" fmla="*/ 45 w 50"/>
                <a:gd name="T51" fmla="*/ 58 h 220"/>
                <a:gd name="T52" fmla="*/ 36 w 50"/>
                <a:gd name="T53" fmla="*/ 169 h 220"/>
                <a:gd name="T54" fmla="*/ 36 w 50"/>
                <a:gd name="T55" fmla="*/ 5 h 220"/>
                <a:gd name="T56" fmla="*/ 45 w 50"/>
                <a:gd name="T57" fmla="*/ 29 h 220"/>
                <a:gd name="T58" fmla="*/ 4 w 50"/>
                <a:gd name="T59" fmla="*/ 14 h 220"/>
                <a:gd name="T60" fmla="*/ 22 w 50"/>
                <a:gd name="T61" fmla="*/ 206 h 220"/>
                <a:gd name="T62" fmla="*/ 25 w 50"/>
                <a:gd name="T63" fmla="*/ 21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220">
                  <a:moveTo>
                    <a:pt x="50" y="173"/>
                  </a:moveTo>
                  <a:cubicBezTo>
                    <a:pt x="50" y="173"/>
                    <a:pt x="50" y="173"/>
                    <a:pt x="50" y="173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6"/>
                    <a:pt x="44" y="0"/>
                    <a:pt x="3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23" y="218"/>
                    <a:pt x="23" y="218"/>
                    <a:pt x="23" y="218"/>
                  </a:cubicBezTo>
                  <a:cubicBezTo>
                    <a:pt x="23" y="219"/>
                    <a:pt x="24" y="220"/>
                    <a:pt x="25" y="220"/>
                  </a:cubicBezTo>
                  <a:cubicBezTo>
                    <a:pt x="26" y="220"/>
                    <a:pt x="27" y="219"/>
                    <a:pt x="27" y="218"/>
                  </a:cubicBezTo>
                  <a:cubicBezTo>
                    <a:pt x="50" y="174"/>
                    <a:pt x="50" y="174"/>
                    <a:pt x="50" y="174"/>
                  </a:cubicBezTo>
                  <a:cubicBezTo>
                    <a:pt x="50" y="174"/>
                    <a:pt x="50" y="174"/>
                    <a:pt x="50" y="174"/>
                  </a:cubicBezTo>
                  <a:cubicBezTo>
                    <a:pt x="50" y="174"/>
                    <a:pt x="50" y="174"/>
                    <a:pt x="50" y="174"/>
                  </a:cubicBezTo>
                  <a:cubicBezTo>
                    <a:pt x="50" y="174"/>
                    <a:pt x="50" y="174"/>
                    <a:pt x="50" y="174"/>
                  </a:cubicBezTo>
                  <a:cubicBezTo>
                    <a:pt x="50" y="174"/>
                    <a:pt x="50" y="174"/>
                    <a:pt x="50" y="174"/>
                  </a:cubicBezTo>
                  <a:cubicBezTo>
                    <a:pt x="50" y="174"/>
                    <a:pt x="50" y="174"/>
                    <a:pt x="50" y="173"/>
                  </a:cubicBezTo>
                  <a:close/>
                  <a:moveTo>
                    <a:pt x="31" y="201"/>
                  </a:moveTo>
                  <a:cubicBezTo>
                    <a:pt x="19" y="201"/>
                    <a:pt x="19" y="201"/>
                    <a:pt x="19" y="201"/>
                  </a:cubicBezTo>
                  <a:cubicBezTo>
                    <a:pt x="7" y="177"/>
                    <a:pt x="7" y="177"/>
                    <a:pt x="7" y="177"/>
                  </a:cubicBezTo>
                  <a:cubicBezTo>
                    <a:pt x="8" y="177"/>
                    <a:pt x="9" y="177"/>
                    <a:pt x="11" y="177"/>
                  </a:cubicBezTo>
                  <a:cubicBezTo>
                    <a:pt x="13" y="177"/>
                    <a:pt x="14" y="177"/>
                    <a:pt x="16" y="177"/>
                  </a:cubicBezTo>
                  <a:cubicBezTo>
                    <a:pt x="16" y="177"/>
                    <a:pt x="16" y="177"/>
                    <a:pt x="17" y="177"/>
                  </a:cubicBezTo>
                  <a:cubicBezTo>
                    <a:pt x="17" y="177"/>
                    <a:pt x="17" y="177"/>
                    <a:pt x="18" y="177"/>
                  </a:cubicBezTo>
                  <a:cubicBezTo>
                    <a:pt x="20" y="176"/>
                    <a:pt x="22" y="176"/>
                    <a:pt x="24" y="176"/>
                  </a:cubicBezTo>
                  <a:cubicBezTo>
                    <a:pt x="31" y="174"/>
                    <a:pt x="38" y="173"/>
                    <a:pt x="44" y="175"/>
                  </a:cubicBezTo>
                  <a:lnTo>
                    <a:pt x="31" y="201"/>
                  </a:lnTo>
                  <a:close/>
                  <a:moveTo>
                    <a:pt x="45" y="53"/>
                  </a:moveTo>
                  <a:cubicBezTo>
                    <a:pt x="4" y="53"/>
                    <a:pt x="4" y="53"/>
                    <a:pt x="4" y="53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5" y="34"/>
                    <a:pt x="45" y="34"/>
                    <a:pt x="45" y="34"/>
                  </a:cubicBezTo>
                  <a:lnTo>
                    <a:pt x="45" y="53"/>
                  </a:lnTo>
                  <a:close/>
                  <a:moveTo>
                    <a:pt x="23" y="171"/>
                  </a:moveTo>
                  <a:cubicBezTo>
                    <a:pt x="22" y="171"/>
                    <a:pt x="20" y="172"/>
                    <a:pt x="19" y="17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1" y="169"/>
                    <a:pt x="31" y="169"/>
                    <a:pt x="31" y="169"/>
                  </a:cubicBezTo>
                  <a:cubicBezTo>
                    <a:pt x="28" y="170"/>
                    <a:pt x="26" y="170"/>
                    <a:pt x="23" y="171"/>
                  </a:cubicBezTo>
                  <a:close/>
                  <a:moveTo>
                    <a:pt x="4" y="172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11" y="173"/>
                    <a:pt x="7" y="173"/>
                    <a:pt x="4" y="172"/>
                  </a:cubicBezTo>
                  <a:close/>
                  <a:moveTo>
                    <a:pt x="36" y="169"/>
                  </a:moveTo>
                  <a:cubicBezTo>
                    <a:pt x="36" y="58"/>
                    <a:pt x="36" y="58"/>
                    <a:pt x="36" y="58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170"/>
                    <a:pt x="45" y="170"/>
                    <a:pt x="45" y="170"/>
                  </a:cubicBezTo>
                  <a:cubicBezTo>
                    <a:pt x="42" y="169"/>
                    <a:pt x="39" y="169"/>
                    <a:pt x="36" y="169"/>
                  </a:cubicBezTo>
                  <a:close/>
                  <a:moveTo>
                    <a:pt x="13" y="5"/>
                  </a:moveTo>
                  <a:cubicBezTo>
                    <a:pt x="36" y="5"/>
                    <a:pt x="36" y="5"/>
                    <a:pt x="36" y="5"/>
                  </a:cubicBezTo>
                  <a:cubicBezTo>
                    <a:pt x="41" y="5"/>
                    <a:pt x="45" y="9"/>
                    <a:pt x="45" y="14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9"/>
                    <a:pt x="8" y="5"/>
                    <a:pt x="13" y="5"/>
                  </a:cubicBezTo>
                  <a:close/>
                  <a:moveTo>
                    <a:pt x="22" y="206"/>
                  </a:moveTo>
                  <a:cubicBezTo>
                    <a:pt x="28" y="206"/>
                    <a:pt x="28" y="206"/>
                    <a:pt x="28" y="206"/>
                  </a:cubicBezTo>
                  <a:cubicBezTo>
                    <a:pt x="25" y="212"/>
                    <a:pt x="25" y="212"/>
                    <a:pt x="25" y="212"/>
                  </a:cubicBezTo>
                  <a:lnTo>
                    <a:pt x="22" y="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52" name="Freeform 37">
              <a:extLst>
                <a:ext uri="{FF2B5EF4-FFF2-40B4-BE49-F238E27FC236}">
                  <a16:creationId xmlns:a16="http://schemas.microsoft.com/office/drawing/2014/main" id="{D4350B18-8D00-2C47-AC44-621472EED9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5" y="1606"/>
              <a:ext cx="77" cy="264"/>
            </a:xfrm>
            <a:custGeom>
              <a:avLst/>
              <a:gdLst>
                <a:gd name="T0" fmla="*/ 61 w 64"/>
                <a:gd name="T1" fmla="*/ 0 h 220"/>
                <a:gd name="T2" fmla="*/ 3 w 64"/>
                <a:gd name="T3" fmla="*/ 0 h 220"/>
                <a:gd name="T4" fmla="*/ 0 w 64"/>
                <a:gd name="T5" fmla="*/ 3 h 220"/>
                <a:gd name="T6" fmla="*/ 0 w 64"/>
                <a:gd name="T7" fmla="*/ 217 h 220"/>
                <a:gd name="T8" fmla="*/ 3 w 64"/>
                <a:gd name="T9" fmla="*/ 220 h 220"/>
                <a:gd name="T10" fmla="*/ 61 w 64"/>
                <a:gd name="T11" fmla="*/ 220 h 220"/>
                <a:gd name="T12" fmla="*/ 64 w 64"/>
                <a:gd name="T13" fmla="*/ 217 h 220"/>
                <a:gd name="T14" fmla="*/ 64 w 64"/>
                <a:gd name="T15" fmla="*/ 3 h 220"/>
                <a:gd name="T16" fmla="*/ 61 w 64"/>
                <a:gd name="T17" fmla="*/ 0 h 220"/>
                <a:gd name="T18" fmla="*/ 5 w 64"/>
                <a:gd name="T19" fmla="*/ 215 h 220"/>
                <a:gd name="T20" fmla="*/ 5 w 64"/>
                <a:gd name="T21" fmla="*/ 5 h 220"/>
                <a:gd name="T22" fmla="*/ 59 w 64"/>
                <a:gd name="T23" fmla="*/ 5 h 220"/>
                <a:gd name="T24" fmla="*/ 59 w 64"/>
                <a:gd name="T25" fmla="*/ 22 h 220"/>
                <a:gd name="T26" fmla="*/ 39 w 64"/>
                <a:gd name="T27" fmla="*/ 22 h 220"/>
                <a:gd name="T28" fmla="*/ 37 w 64"/>
                <a:gd name="T29" fmla="*/ 25 h 220"/>
                <a:gd name="T30" fmla="*/ 39 w 64"/>
                <a:gd name="T31" fmla="*/ 27 h 220"/>
                <a:gd name="T32" fmla="*/ 59 w 64"/>
                <a:gd name="T33" fmla="*/ 27 h 220"/>
                <a:gd name="T34" fmla="*/ 59 w 64"/>
                <a:gd name="T35" fmla="*/ 47 h 220"/>
                <a:gd name="T36" fmla="*/ 32 w 64"/>
                <a:gd name="T37" fmla="*/ 47 h 220"/>
                <a:gd name="T38" fmla="*/ 30 w 64"/>
                <a:gd name="T39" fmla="*/ 49 h 220"/>
                <a:gd name="T40" fmla="*/ 32 w 64"/>
                <a:gd name="T41" fmla="*/ 51 h 220"/>
                <a:gd name="T42" fmla="*/ 59 w 64"/>
                <a:gd name="T43" fmla="*/ 51 h 220"/>
                <a:gd name="T44" fmla="*/ 59 w 64"/>
                <a:gd name="T45" fmla="*/ 71 h 220"/>
                <a:gd name="T46" fmla="*/ 39 w 64"/>
                <a:gd name="T47" fmla="*/ 71 h 220"/>
                <a:gd name="T48" fmla="*/ 37 w 64"/>
                <a:gd name="T49" fmla="*/ 73 h 220"/>
                <a:gd name="T50" fmla="*/ 39 w 64"/>
                <a:gd name="T51" fmla="*/ 76 h 220"/>
                <a:gd name="T52" fmla="*/ 59 w 64"/>
                <a:gd name="T53" fmla="*/ 76 h 220"/>
                <a:gd name="T54" fmla="*/ 59 w 64"/>
                <a:gd name="T55" fmla="*/ 95 h 220"/>
                <a:gd name="T56" fmla="*/ 32 w 64"/>
                <a:gd name="T57" fmla="*/ 95 h 220"/>
                <a:gd name="T58" fmla="*/ 30 w 64"/>
                <a:gd name="T59" fmla="*/ 97 h 220"/>
                <a:gd name="T60" fmla="*/ 32 w 64"/>
                <a:gd name="T61" fmla="*/ 100 h 220"/>
                <a:gd name="T62" fmla="*/ 59 w 64"/>
                <a:gd name="T63" fmla="*/ 100 h 220"/>
                <a:gd name="T64" fmla="*/ 59 w 64"/>
                <a:gd name="T65" fmla="*/ 119 h 220"/>
                <a:gd name="T66" fmla="*/ 39 w 64"/>
                <a:gd name="T67" fmla="*/ 119 h 220"/>
                <a:gd name="T68" fmla="*/ 37 w 64"/>
                <a:gd name="T69" fmla="*/ 122 h 220"/>
                <a:gd name="T70" fmla="*/ 39 w 64"/>
                <a:gd name="T71" fmla="*/ 124 h 220"/>
                <a:gd name="T72" fmla="*/ 59 w 64"/>
                <a:gd name="T73" fmla="*/ 124 h 220"/>
                <a:gd name="T74" fmla="*/ 59 w 64"/>
                <a:gd name="T75" fmla="*/ 143 h 220"/>
                <a:gd name="T76" fmla="*/ 32 w 64"/>
                <a:gd name="T77" fmla="*/ 143 h 220"/>
                <a:gd name="T78" fmla="*/ 30 w 64"/>
                <a:gd name="T79" fmla="*/ 146 h 220"/>
                <a:gd name="T80" fmla="*/ 32 w 64"/>
                <a:gd name="T81" fmla="*/ 148 h 220"/>
                <a:gd name="T82" fmla="*/ 59 w 64"/>
                <a:gd name="T83" fmla="*/ 148 h 220"/>
                <a:gd name="T84" fmla="*/ 59 w 64"/>
                <a:gd name="T85" fmla="*/ 168 h 220"/>
                <a:gd name="T86" fmla="*/ 39 w 64"/>
                <a:gd name="T87" fmla="*/ 168 h 220"/>
                <a:gd name="T88" fmla="*/ 37 w 64"/>
                <a:gd name="T89" fmla="*/ 170 h 220"/>
                <a:gd name="T90" fmla="*/ 39 w 64"/>
                <a:gd name="T91" fmla="*/ 172 h 220"/>
                <a:gd name="T92" fmla="*/ 59 w 64"/>
                <a:gd name="T93" fmla="*/ 172 h 220"/>
                <a:gd name="T94" fmla="*/ 59 w 64"/>
                <a:gd name="T95" fmla="*/ 192 h 220"/>
                <a:gd name="T96" fmla="*/ 32 w 64"/>
                <a:gd name="T97" fmla="*/ 192 h 220"/>
                <a:gd name="T98" fmla="*/ 30 w 64"/>
                <a:gd name="T99" fmla="*/ 194 h 220"/>
                <a:gd name="T100" fmla="*/ 32 w 64"/>
                <a:gd name="T101" fmla="*/ 196 h 220"/>
                <a:gd name="T102" fmla="*/ 59 w 64"/>
                <a:gd name="T103" fmla="*/ 196 h 220"/>
                <a:gd name="T104" fmla="*/ 59 w 64"/>
                <a:gd name="T105" fmla="*/ 215 h 220"/>
                <a:gd name="T106" fmla="*/ 5 w 64"/>
                <a:gd name="T107" fmla="*/ 21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4" h="220">
                  <a:moveTo>
                    <a:pt x="6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8"/>
                    <a:pt x="1" y="220"/>
                    <a:pt x="3" y="220"/>
                  </a:cubicBezTo>
                  <a:cubicBezTo>
                    <a:pt x="61" y="220"/>
                    <a:pt x="61" y="220"/>
                    <a:pt x="61" y="220"/>
                  </a:cubicBezTo>
                  <a:cubicBezTo>
                    <a:pt x="63" y="220"/>
                    <a:pt x="64" y="218"/>
                    <a:pt x="64" y="217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1"/>
                    <a:pt x="63" y="0"/>
                    <a:pt x="61" y="0"/>
                  </a:cubicBezTo>
                  <a:close/>
                  <a:moveTo>
                    <a:pt x="5" y="21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8" y="22"/>
                    <a:pt x="37" y="24"/>
                    <a:pt x="37" y="25"/>
                  </a:cubicBezTo>
                  <a:cubicBezTo>
                    <a:pt x="37" y="26"/>
                    <a:pt x="38" y="27"/>
                    <a:pt x="39" y="27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0" y="48"/>
                    <a:pt x="30" y="49"/>
                  </a:cubicBezTo>
                  <a:cubicBezTo>
                    <a:pt x="30" y="50"/>
                    <a:pt x="31" y="51"/>
                    <a:pt x="32" y="51"/>
                  </a:cubicBezTo>
                  <a:cubicBezTo>
                    <a:pt x="59" y="51"/>
                    <a:pt x="59" y="51"/>
                    <a:pt x="59" y="51"/>
                  </a:cubicBezTo>
                  <a:cubicBezTo>
                    <a:pt x="59" y="71"/>
                    <a:pt x="59" y="71"/>
                    <a:pt x="59" y="71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8" y="71"/>
                    <a:pt x="37" y="72"/>
                    <a:pt x="37" y="73"/>
                  </a:cubicBezTo>
                  <a:cubicBezTo>
                    <a:pt x="37" y="74"/>
                    <a:pt x="38" y="76"/>
                    <a:pt x="39" y="76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31" y="95"/>
                    <a:pt x="30" y="96"/>
                    <a:pt x="30" y="97"/>
                  </a:cubicBezTo>
                  <a:cubicBezTo>
                    <a:pt x="30" y="99"/>
                    <a:pt x="31" y="100"/>
                    <a:pt x="32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39" y="119"/>
                    <a:pt x="39" y="119"/>
                    <a:pt x="39" y="119"/>
                  </a:cubicBezTo>
                  <a:cubicBezTo>
                    <a:pt x="38" y="119"/>
                    <a:pt x="37" y="120"/>
                    <a:pt x="37" y="122"/>
                  </a:cubicBezTo>
                  <a:cubicBezTo>
                    <a:pt x="37" y="123"/>
                    <a:pt x="38" y="124"/>
                    <a:pt x="39" y="124"/>
                  </a:cubicBezTo>
                  <a:cubicBezTo>
                    <a:pt x="59" y="124"/>
                    <a:pt x="59" y="124"/>
                    <a:pt x="59" y="124"/>
                  </a:cubicBezTo>
                  <a:cubicBezTo>
                    <a:pt x="59" y="143"/>
                    <a:pt x="59" y="143"/>
                    <a:pt x="59" y="143"/>
                  </a:cubicBezTo>
                  <a:cubicBezTo>
                    <a:pt x="32" y="143"/>
                    <a:pt x="32" y="143"/>
                    <a:pt x="32" y="143"/>
                  </a:cubicBezTo>
                  <a:cubicBezTo>
                    <a:pt x="31" y="143"/>
                    <a:pt x="30" y="144"/>
                    <a:pt x="30" y="146"/>
                  </a:cubicBezTo>
                  <a:cubicBezTo>
                    <a:pt x="30" y="147"/>
                    <a:pt x="31" y="148"/>
                    <a:pt x="32" y="148"/>
                  </a:cubicBezTo>
                  <a:cubicBezTo>
                    <a:pt x="59" y="148"/>
                    <a:pt x="59" y="148"/>
                    <a:pt x="59" y="148"/>
                  </a:cubicBezTo>
                  <a:cubicBezTo>
                    <a:pt x="59" y="168"/>
                    <a:pt x="59" y="168"/>
                    <a:pt x="59" y="168"/>
                  </a:cubicBezTo>
                  <a:cubicBezTo>
                    <a:pt x="39" y="168"/>
                    <a:pt x="39" y="168"/>
                    <a:pt x="39" y="168"/>
                  </a:cubicBezTo>
                  <a:cubicBezTo>
                    <a:pt x="38" y="168"/>
                    <a:pt x="37" y="169"/>
                    <a:pt x="37" y="170"/>
                  </a:cubicBezTo>
                  <a:cubicBezTo>
                    <a:pt x="37" y="171"/>
                    <a:pt x="38" y="172"/>
                    <a:pt x="39" y="172"/>
                  </a:cubicBezTo>
                  <a:cubicBezTo>
                    <a:pt x="59" y="172"/>
                    <a:pt x="59" y="172"/>
                    <a:pt x="59" y="172"/>
                  </a:cubicBezTo>
                  <a:cubicBezTo>
                    <a:pt x="59" y="192"/>
                    <a:pt x="59" y="192"/>
                    <a:pt x="59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31" y="192"/>
                    <a:pt x="30" y="193"/>
                    <a:pt x="30" y="194"/>
                  </a:cubicBezTo>
                  <a:cubicBezTo>
                    <a:pt x="30" y="195"/>
                    <a:pt x="31" y="196"/>
                    <a:pt x="32" y="196"/>
                  </a:cubicBezTo>
                  <a:cubicBezTo>
                    <a:pt x="59" y="196"/>
                    <a:pt x="59" y="196"/>
                    <a:pt x="59" y="196"/>
                  </a:cubicBezTo>
                  <a:cubicBezTo>
                    <a:pt x="59" y="215"/>
                    <a:pt x="59" y="215"/>
                    <a:pt x="59" y="215"/>
                  </a:cubicBezTo>
                  <a:lnTo>
                    <a:pt x="5" y="2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153" name="Rectangle 155">
            <a:extLst>
              <a:ext uri="{FF2B5EF4-FFF2-40B4-BE49-F238E27FC236}">
                <a16:creationId xmlns:a16="http://schemas.microsoft.com/office/drawing/2014/main" id="{76EDA97D-B2CA-7A48-ABBB-B7A28859978C}"/>
              </a:ext>
            </a:extLst>
          </p:cNvPr>
          <p:cNvSpPr/>
          <p:nvPr userDrawn="1"/>
        </p:nvSpPr>
        <p:spPr>
          <a:xfrm>
            <a:off x="9212725" y="4825468"/>
            <a:ext cx="2595911" cy="401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/>
              <a:t>Lorem ipsum dolor sit amet, </a:t>
            </a:r>
            <a:r>
              <a:rPr lang="en-US" sz="1467" err="1"/>
              <a:t>consectetur</a:t>
            </a:r>
            <a:r>
              <a:rPr lang="en-US" sz="1467"/>
              <a:t> </a:t>
            </a:r>
            <a:r>
              <a:rPr lang="en-US" sz="1467" err="1"/>
              <a:t>adipiscing</a:t>
            </a:r>
            <a:r>
              <a:rPr lang="en-US" sz="1467"/>
              <a:t> </a:t>
            </a:r>
            <a:r>
              <a:rPr lang="en-US" sz="1467" err="1"/>
              <a:t>elit</a:t>
            </a:r>
            <a:endParaRPr lang="en-US" sz="1467"/>
          </a:p>
        </p:txBody>
      </p:sp>
      <p:sp>
        <p:nvSpPr>
          <p:cNvPr id="154" name="Rectangle 156">
            <a:extLst>
              <a:ext uri="{FF2B5EF4-FFF2-40B4-BE49-F238E27FC236}">
                <a16:creationId xmlns:a16="http://schemas.microsoft.com/office/drawing/2014/main" id="{E4DF4B15-A772-1344-95BB-C37CA0DDCF27}"/>
              </a:ext>
            </a:extLst>
          </p:cNvPr>
          <p:cNvSpPr/>
          <p:nvPr userDrawn="1"/>
        </p:nvSpPr>
        <p:spPr>
          <a:xfrm>
            <a:off x="8654053" y="3145823"/>
            <a:ext cx="2914555" cy="401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/>
              <a:t>Lorem ipsum dolor sit amet, </a:t>
            </a:r>
            <a:r>
              <a:rPr lang="en-US" sz="1467" err="1"/>
              <a:t>consectetur</a:t>
            </a:r>
            <a:r>
              <a:rPr lang="en-US" sz="1467"/>
              <a:t> </a:t>
            </a:r>
            <a:r>
              <a:rPr lang="en-US" sz="1467" err="1"/>
              <a:t>adipiscing</a:t>
            </a:r>
            <a:r>
              <a:rPr lang="en-US" sz="1467"/>
              <a:t> </a:t>
            </a:r>
            <a:r>
              <a:rPr lang="en-US" sz="1467" err="1"/>
              <a:t>elit</a:t>
            </a:r>
            <a:endParaRPr lang="en-US" sz="1467"/>
          </a:p>
        </p:txBody>
      </p:sp>
      <p:sp>
        <p:nvSpPr>
          <p:cNvPr id="155" name="Title 1">
            <a:extLst>
              <a:ext uri="{FF2B5EF4-FFF2-40B4-BE49-F238E27FC236}">
                <a16:creationId xmlns:a16="http://schemas.microsoft.com/office/drawing/2014/main" id="{8596A808-908D-4844-B6F6-04243E2E2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625571"/>
            <a:ext cx="4268711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err="1"/>
              <a:t>Infografik</a:t>
            </a:r>
            <a:br>
              <a:rPr lang="en-US"/>
            </a:br>
            <a:endParaRPr lang="en-US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BCB9306-C42D-0B13-A5BF-FB9BE862273C}"/>
              </a:ext>
            </a:extLst>
          </p:cNvPr>
          <p:cNvGrpSpPr/>
          <p:nvPr userDrawn="1"/>
        </p:nvGrpSpPr>
        <p:grpSpPr>
          <a:xfrm>
            <a:off x="6735878" y="4543"/>
            <a:ext cx="5545770" cy="558039"/>
            <a:chOff x="3868343" y="5966046"/>
            <a:chExt cx="5545770" cy="558039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15C1B512-270F-C412-F88D-D06D12D0B6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36661"/>
            <a:stretch/>
          </p:blipFill>
          <p:spPr>
            <a:xfrm>
              <a:off x="3868343" y="5966046"/>
              <a:ext cx="3158961" cy="538746"/>
            </a:xfrm>
            <a:prstGeom prst="rect">
              <a:avLst/>
            </a:prstGeom>
          </p:spPr>
        </p:pic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D1E5D062-D1BA-F4C4-AA6C-173DEFAE28A0}"/>
                </a:ext>
              </a:extLst>
            </p:cNvPr>
            <p:cNvSpPr/>
            <p:nvPr userDrawn="1"/>
          </p:nvSpPr>
          <p:spPr>
            <a:xfrm>
              <a:off x="5948155" y="6121816"/>
              <a:ext cx="1000586" cy="28535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4172447036">
                    <a:custGeom>
                      <a:avLst/>
                      <a:gdLst>
                        <a:gd name="connsiteX0" fmla="*/ 0 w 2029607"/>
                        <a:gd name="connsiteY0" fmla="*/ 353943 h 707886"/>
                        <a:gd name="connsiteX1" fmla="*/ 1014804 w 2029607"/>
                        <a:gd name="connsiteY1" fmla="*/ 0 h 707886"/>
                        <a:gd name="connsiteX2" fmla="*/ 2029608 w 2029607"/>
                        <a:gd name="connsiteY2" fmla="*/ 353943 h 707886"/>
                        <a:gd name="connsiteX3" fmla="*/ 1014804 w 2029607"/>
                        <a:gd name="connsiteY3" fmla="*/ 707886 h 707886"/>
                        <a:gd name="connsiteX4" fmla="*/ 0 w 2029607"/>
                        <a:gd name="connsiteY4" fmla="*/ 353943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29607" h="707886" extrusionOk="0">
                          <a:moveTo>
                            <a:pt x="0" y="353943"/>
                          </a:moveTo>
                          <a:cubicBezTo>
                            <a:pt x="-53523" y="54337"/>
                            <a:pt x="419769" y="37008"/>
                            <a:pt x="1014804" y="0"/>
                          </a:cubicBezTo>
                          <a:cubicBezTo>
                            <a:pt x="1580033" y="2870"/>
                            <a:pt x="2011705" y="124488"/>
                            <a:pt x="2029608" y="353943"/>
                          </a:cubicBezTo>
                          <a:cubicBezTo>
                            <a:pt x="1994724" y="542090"/>
                            <a:pt x="1582639" y="648821"/>
                            <a:pt x="1014804" y="707886"/>
                          </a:cubicBezTo>
                          <a:cubicBezTo>
                            <a:pt x="438498" y="686046"/>
                            <a:pt x="22969" y="517973"/>
                            <a:pt x="0" y="3539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740E202D-71B2-C23C-FB0C-D946F345B0C2}"/>
                </a:ext>
              </a:extLst>
            </p:cNvPr>
            <p:cNvSpPr txBox="1"/>
            <p:nvPr userDrawn="1"/>
          </p:nvSpPr>
          <p:spPr>
            <a:xfrm>
              <a:off x="7027305" y="5970087"/>
              <a:ext cx="23868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>
                  <a:solidFill>
                    <a:srgbClr val="FF0000"/>
                  </a:solidFill>
                </a:rPr>
                <a:t>Animierte Infografik!</a:t>
              </a:r>
            </a:p>
            <a:p>
              <a:r>
                <a:rPr lang="de-DE" sz="1000" b="0">
                  <a:solidFill>
                    <a:srgbClr val="FF0000"/>
                  </a:solidFill>
                </a:rPr>
                <a:t>Animation kann über den „Animationsbereich“ gelöscht werden.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08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3158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158">
                                          <p:cBhvr additive="base">
                                            <p:cTn id="7" dur="9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158">
                                          <p:cBhvr additive="base">
                                            <p:cTn id="8" dur="9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2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3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2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3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3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5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2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3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3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6" grpId="0" animBg="1"/>
          <p:bldP spid="107" grpId="0" animBg="1"/>
          <p:bldP spid="108" grpId="0" animBg="1"/>
          <p:bldP spid="109" grpId="0" animBg="1"/>
          <p:bldP spid="110" grpId="0" animBg="1"/>
          <p:bldP spid="111" grpId="0" animBg="1"/>
          <p:bldP spid="112" grpId="0" animBg="1"/>
          <p:bldP spid="113" grpId="0" animBg="1"/>
          <p:bldP spid="114" grpId="0" animBg="1"/>
          <p:bldP spid="115" grpId="0"/>
          <p:bldP spid="147" grpId="0"/>
          <p:bldP spid="148" grpId="0"/>
          <p:bldP spid="153" grpId="0"/>
          <p:bldP spid="1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3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3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3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2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3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2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3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3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5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2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3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3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6" grpId="0" animBg="1"/>
          <p:bldP spid="107" grpId="0" animBg="1"/>
          <p:bldP spid="108" grpId="0" animBg="1"/>
          <p:bldP spid="109" grpId="0" animBg="1"/>
          <p:bldP spid="110" grpId="0" animBg="1"/>
          <p:bldP spid="111" grpId="0" animBg="1"/>
          <p:bldP spid="112" grpId="0" animBg="1"/>
          <p:bldP spid="113" grpId="0" animBg="1"/>
          <p:bldP spid="114" grpId="0" animBg="1"/>
          <p:bldP spid="115" grpId="0"/>
          <p:bldP spid="147" grpId="0"/>
          <p:bldP spid="148" grpId="0"/>
          <p:bldP spid="153" grpId="0"/>
          <p:bldP spid="154" grpId="0"/>
        </p:bldLst>
      </p:timing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1">
            <a:extLst>
              <a:ext uri="{FF2B5EF4-FFF2-40B4-BE49-F238E27FC236}">
                <a16:creationId xmlns:a16="http://schemas.microsoft.com/office/drawing/2014/main" id="{8596A808-908D-4844-B6F6-04243E2E2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500930"/>
            <a:ext cx="4268711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ICONS</a:t>
            </a:r>
          </a:p>
        </p:txBody>
      </p:sp>
      <p:sp>
        <p:nvSpPr>
          <p:cNvPr id="156" name="Oval 18">
            <a:extLst>
              <a:ext uri="{FF2B5EF4-FFF2-40B4-BE49-F238E27FC236}">
                <a16:creationId xmlns:a16="http://schemas.microsoft.com/office/drawing/2014/main" id="{F68E25C9-3C43-C341-BF9E-605D8FDDA7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05074" y="486765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24">
            <a:extLst>
              <a:ext uri="{FF2B5EF4-FFF2-40B4-BE49-F238E27FC236}">
                <a16:creationId xmlns:a16="http://schemas.microsoft.com/office/drawing/2014/main" id="{61F79F46-2BF9-6E43-AC77-4296CD9AED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241998" y="5050750"/>
            <a:ext cx="424082" cy="731086"/>
          </a:xfrm>
          <a:custGeom>
            <a:avLst/>
            <a:gdLst>
              <a:gd name="T0" fmla="*/ 138 w 276"/>
              <a:gd name="T1" fmla="*/ 454 h 475"/>
              <a:gd name="T2" fmla="*/ 159 w 276"/>
              <a:gd name="T3" fmla="*/ 433 h 475"/>
              <a:gd name="T4" fmla="*/ 138 w 276"/>
              <a:gd name="T5" fmla="*/ 413 h 475"/>
              <a:gd name="T6" fmla="*/ 117 w 276"/>
              <a:gd name="T7" fmla="*/ 433 h 475"/>
              <a:gd name="T8" fmla="*/ 138 w 276"/>
              <a:gd name="T9" fmla="*/ 454 h 475"/>
              <a:gd name="T10" fmla="*/ 138 w 276"/>
              <a:gd name="T11" fmla="*/ 422 h 475"/>
              <a:gd name="T12" fmla="*/ 149 w 276"/>
              <a:gd name="T13" fmla="*/ 433 h 475"/>
              <a:gd name="T14" fmla="*/ 138 w 276"/>
              <a:gd name="T15" fmla="*/ 445 h 475"/>
              <a:gd name="T16" fmla="*/ 127 w 276"/>
              <a:gd name="T17" fmla="*/ 433 h 475"/>
              <a:gd name="T18" fmla="*/ 138 w 276"/>
              <a:gd name="T19" fmla="*/ 422 h 475"/>
              <a:gd name="T20" fmla="*/ 174 w 276"/>
              <a:gd name="T21" fmla="*/ 31 h 475"/>
              <a:gd name="T22" fmla="*/ 102 w 276"/>
              <a:gd name="T23" fmla="*/ 31 h 475"/>
              <a:gd name="T24" fmla="*/ 97 w 276"/>
              <a:gd name="T25" fmla="*/ 35 h 475"/>
              <a:gd name="T26" fmla="*/ 102 w 276"/>
              <a:gd name="T27" fmla="*/ 40 h 475"/>
              <a:gd name="T28" fmla="*/ 174 w 276"/>
              <a:gd name="T29" fmla="*/ 40 h 475"/>
              <a:gd name="T30" fmla="*/ 179 w 276"/>
              <a:gd name="T31" fmla="*/ 35 h 475"/>
              <a:gd name="T32" fmla="*/ 174 w 276"/>
              <a:gd name="T33" fmla="*/ 31 h 475"/>
              <a:gd name="T34" fmla="*/ 241 w 276"/>
              <a:gd name="T35" fmla="*/ 0 h 475"/>
              <a:gd name="T36" fmla="*/ 35 w 276"/>
              <a:gd name="T37" fmla="*/ 0 h 475"/>
              <a:gd name="T38" fmla="*/ 0 w 276"/>
              <a:gd name="T39" fmla="*/ 36 h 475"/>
              <a:gd name="T40" fmla="*/ 0 w 276"/>
              <a:gd name="T41" fmla="*/ 439 h 475"/>
              <a:gd name="T42" fmla="*/ 35 w 276"/>
              <a:gd name="T43" fmla="*/ 475 h 475"/>
              <a:gd name="T44" fmla="*/ 241 w 276"/>
              <a:gd name="T45" fmla="*/ 475 h 475"/>
              <a:gd name="T46" fmla="*/ 276 w 276"/>
              <a:gd name="T47" fmla="*/ 439 h 475"/>
              <a:gd name="T48" fmla="*/ 276 w 276"/>
              <a:gd name="T49" fmla="*/ 36 h 475"/>
              <a:gd name="T50" fmla="*/ 241 w 276"/>
              <a:gd name="T51" fmla="*/ 0 h 475"/>
              <a:gd name="T52" fmla="*/ 267 w 276"/>
              <a:gd name="T53" fmla="*/ 439 h 475"/>
              <a:gd name="T54" fmla="*/ 241 w 276"/>
              <a:gd name="T55" fmla="*/ 465 h 475"/>
              <a:gd name="T56" fmla="*/ 35 w 276"/>
              <a:gd name="T57" fmla="*/ 465 h 475"/>
              <a:gd name="T58" fmla="*/ 9 w 276"/>
              <a:gd name="T59" fmla="*/ 439 h 475"/>
              <a:gd name="T60" fmla="*/ 9 w 276"/>
              <a:gd name="T61" fmla="*/ 399 h 475"/>
              <a:gd name="T62" fmla="*/ 267 w 276"/>
              <a:gd name="T63" fmla="*/ 399 h 475"/>
              <a:gd name="T64" fmla="*/ 267 w 276"/>
              <a:gd name="T65" fmla="*/ 439 h 475"/>
              <a:gd name="T66" fmla="*/ 267 w 276"/>
              <a:gd name="T67" fmla="*/ 390 h 475"/>
              <a:gd name="T68" fmla="*/ 9 w 276"/>
              <a:gd name="T69" fmla="*/ 390 h 475"/>
              <a:gd name="T70" fmla="*/ 9 w 276"/>
              <a:gd name="T71" fmla="*/ 70 h 475"/>
              <a:gd name="T72" fmla="*/ 267 w 276"/>
              <a:gd name="T73" fmla="*/ 70 h 475"/>
              <a:gd name="T74" fmla="*/ 267 w 276"/>
              <a:gd name="T75" fmla="*/ 390 h 475"/>
              <a:gd name="T76" fmla="*/ 267 w 276"/>
              <a:gd name="T77" fmla="*/ 60 h 475"/>
              <a:gd name="T78" fmla="*/ 9 w 276"/>
              <a:gd name="T79" fmla="*/ 60 h 475"/>
              <a:gd name="T80" fmla="*/ 9 w 276"/>
              <a:gd name="T81" fmla="*/ 36 h 475"/>
              <a:gd name="T82" fmla="*/ 35 w 276"/>
              <a:gd name="T83" fmla="*/ 9 h 475"/>
              <a:gd name="T84" fmla="*/ 241 w 276"/>
              <a:gd name="T85" fmla="*/ 9 h 475"/>
              <a:gd name="T86" fmla="*/ 267 w 276"/>
              <a:gd name="T87" fmla="*/ 36 h 475"/>
              <a:gd name="T88" fmla="*/ 267 w 276"/>
              <a:gd name="T89" fmla="*/ 60 h 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76" h="475">
                <a:moveTo>
                  <a:pt x="138" y="454"/>
                </a:moveTo>
                <a:cubicBezTo>
                  <a:pt x="149" y="454"/>
                  <a:pt x="159" y="445"/>
                  <a:pt x="159" y="433"/>
                </a:cubicBezTo>
                <a:cubicBezTo>
                  <a:pt x="159" y="422"/>
                  <a:pt x="149" y="413"/>
                  <a:pt x="138" y="413"/>
                </a:cubicBezTo>
                <a:cubicBezTo>
                  <a:pt x="127" y="413"/>
                  <a:pt x="117" y="422"/>
                  <a:pt x="117" y="433"/>
                </a:cubicBezTo>
                <a:cubicBezTo>
                  <a:pt x="117" y="445"/>
                  <a:pt x="127" y="454"/>
                  <a:pt x="138" y="454"/>
                </a:cubicBezTo>
                <a:close/>
                <a:moveTo>
                  <a:pt x="138" y="422"/>
                </a:moveTo>
                <a:cubicBezTo>
                  <a:pt x="144" y="422"/>
                  <a:pt x="149" y="427"/>
                  <a:pt x="149" y="433"/>
                </a:cubicBezTo>
                <a:cubicBezTo>
                  <a:pt x="149" y="440"/>
                  <a:pt x="144" y="445"/>
                  <a:pt x="138" y="445"/>
                </a:cubicBezTo>
                <a:cubicBezTo>
                  <a:pt x="132" y="445"/>
                  <a:pt x="127" y="440"/>
                  <a:pt x="127" y="433"/>
                </a:cubicBezTo>
                <a:cubicBezTo>
                  <a:pt x="127" y="427"/>
                  <a:pt x="132" y="422"/>
                  <a:pt x="138" y="422"/>
                </a:cubicBezTo>
                <a:close/>
                <a:moveTo>
                  <a:pt x="174" y="31"/>
                </a:moveTo>
                <a:cubicBezTo>
                  <a:pt x="102" y="31"/>
                  <a:pt x="102" y="31"/>
                  <a:pt x="102" y="31"/>
                </a:cubicBezTo>
                <a:cubicBezTo>
                  <a:pt x="99" y="31"/>
                  <a:pt x="97" y="33"/>
                  <a:pt x="97" y="35"/>
                </a:cubicBezTo>
                <a:cubicBezTo>
                  <a:pt x="97" y="38"/>
                  <a:pt x="99" y="40"/>
                  <a:pt x="102" y="40"/>
                </a:cubicBezTo>
                <a:cubicBezTo>
                  <a:pt x="174" y="40"/>
                  <a:pt x="174" y="40"/>
                  <a:pt x="174" y="40"/>
                </a:cubicBezTo>
                <a:cubicBezTo>
                  <a:pt x="177" y="40"/>
                  <a:pt x="179" y="38"/>
                  <a:pt x="179" y="35"/>
                </a:cubicBezTo>
                <a:cubicBezTo>
                  <a:pt x="179" y="33"/>
                  <a:pt x="177" y="31"/>
                  <a:pt x="174" y="31"/>
                </a:cubicBezTo>
                <a:close/>
                <a:moveTo>
                  <a:pt x="241" y="0"/>
                </a:moveTo>
                <a:cubicBezTo>
                  <a:pt x="35" y="0"/>
                  <a:pt x="35" y="0"/>
                  <a:pt x="35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439"/>
                  <a:pt x="0" y="439"/>
                  <a:pt x="0" y="439"/>
                </a:cubicBezTo>
                <a:cubicBezTo>
                  <a:pt x="0" y="459"/>
                  <a:pt x="16" y="475"/>
                  <a:pt x="35" y="475"/>
                </a:cubicBezTo>
                <a:cubicBezTo>
                  <a:pt x="241" y="475"/>
                  <a:pt x="241" y="475"/>
                  <a:pt x="241" y="475"/>
                </a:cubicBezTo>
                <a:cubicBezTo>
                  <a:pt x="260" y="475"/>
                  <a:pt x="276" y="459"/>
                  <a:pt x="276" y="439"/>
                </a:cubicBezTo>
                <a:cubicBezTo>
                  <a:pt x="276" y="36"/>
                  <a:pt x="276" y="36"/>
                  <a:pt x="276" y="36"/>
                </a:cubicBezTo>
                <a:cubicBezTo>
                  <a:pt x="276" y="16"/>
                  <a:pt x="260" y="0"/>
                  <a:pt x="241" y="0"/>
                </a:cubicBezTo>
                <a:close/>
                <a:moveTo>
                  <a:pt x="267" y="439"/>
                </a:moveTo>
                <a:cubicBezTo>
                  <a:pt x="267" y="454"/>
                  <a:pt x="255" y="465"/>
                  <a:pt x="241" y="465"/>
                </a:cubicBezTo>
                <a:cubicBezTo>
                  <a:pt x="35" y="465"/>
                  <a:pt x="35" y="465"/>
                  <a:pt x="35" y="465"/>
                </a:cubicBezTo>
                <a:cubicBezTo>
                  <a:pt x="21" y="465"/>
                  <a:pt x="9" y="454"/>
                  <a:pt x="9" y="439"/>
                </a:cubicBezTo>
                <a:cubicBezTo>
                  <a:pt x="9" y="399"/>
                  <a:pt x="9" y="399"/>
                  <a:pt x="9" y="399"/>
                </a:cubicBezTo>
                <a:cubicBezTo>
                  <a:pt x="267" y="399"/>
                  <a:pt x="267" y="399"/>
                  <a:pt x="267" y="399"/>
                </a:cubicBezTo>
                <a:lnTo>
                  <a:pt x="267" y="439"/>
                </a:lnTo>
                <a:close/>
                <a:moveTo>
                  <a:pt x="267" y="390"/>
                </a:moveTo>
                <a:cubicBezTo>
                  <a:pt x="9" y="390"/>
                  <a:pt x="9" y="390"/>
                  <a:pt x="9" y="390"/>
                </a:cubicBezTo>
                <a:cubicBezTo>
                  <a:pt x="9" y="70"/>
                  <a:pt x="9" y="70"/>
                  <a:pt x="9" y="70"/>
                </a:cubicBezTo>
                <a:cubicBezTo>
                  <a:pt x="267" y="70"/>
                  <a:pt x="267" y="70"/>
                  <a:pt x="267" y="70"/>
                </a:cubicBezTo>
                <a:lnTo>
                  <a:pt x="267" y="390"/>
                </a:lnTo>
                <a:close/>
                <a:moveTo>
                  <a:pt x="267" y="60"/>
                </a:moveTo>
                <a:cubicBezTo>
                  <a:pt x="9" y="60"/>
                  <a:pt x="9" y="60"/>
                  <a:pt x="9" y="60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21"/>
                  <a:pt x="21" y="9"/>
                  <a:pt x="35" y="9"/>
                </a:cubicBezTo>
                <a:cubicBezTo>
                  <a:pt x="241" y="9"/>
                  <a:pt x="241" y="9"/>
                  <a:pt x="241" y="9"/>
                </a:cubicBezTo>
                <a:cubicBezTo>
                  <a:pt x="255" y="9"/>
                  <a:pt x="267" y="21"/>
                  <a:pt x="267" y="36"/>
                </a:cubicBezTo>
                <a:lnTo>
                  <a:pt x="267" y="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Oval 19">
            <a:extLst>
              <a:ext uri="{FF2B5EF4-FFF2-40B4-BE49-F238E27FC236}">
                <a16:creationId xmlns:a16="http://schemas.microsoft.com/office/drawing/2014/main" id="{82A83613-3205-C446-800D-B309A6D33C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81417" y="486765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25">
            <a:extLst>
              <a:ext uri="{FF2B5EF4-FFF2-40B4-BE49-F238E27FC236}">
                <a16:creationId xmlns:a16="http://schemas.microsoft.com/office/drawing/2014/main" id="{B045F6B3-EB99-C249-BF23-473EE7B879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87849" y="5135457"/>
            <a:ext cx="683114" cy="561672"/>
          </a:xfrm>
          <a:custGeom>
            <a:avLst/>
            <a:gdLst>
              <a:gd name="T0" fmla="*/ 414 w 444"/>
              <a:gd name="T1" fmla="*/ 172 h 365"/>
              <a:gd name="T2" fmla="*/ 392 w 444"/>
              <a:gd name="T3" fmla="*/ 0 h 365"/>
              <a:gd name="T4" fmla="*/ 0 w 444"/>
              <a:gd name="T5" fmla="*/ 22 h 365"/>
              <a:gd name="T6" fmla="*/ 22 w 444"/>
              <a:gd name="T7" fmla="*/ 283 h 365"/>
              <a:gd name="T8" fmla="*/ 144 w 444"/>
              <a:gd name="T9" fmla="*/ 355 h 365"/>
              <a:gd name="T10" fmla="*/ 118 w 444"/>
              <a:gd name="T11" fmla="*/ 360 h 365"/>
              <a:gd name="T12" fmla="*/ 291 w 444"/>
              <a:gd name="T13" fmla="*/ 365 h 365"/>
              <a:gd name="T14" fmla="*/ 291 w 444"/>
              <a:gd name="T15" fmla="*/ 355 h 365"/>
              <a:gd name="T16" fmla="*/ 254 w 444"/>
              <a:gd name="T17" fmla="*/ 283 h 365"/>
              <a:gd name="T18" fmla="*/ 326 w 444"/>
              <a:gd name="T19" fmla="*/ 348 h 365"/>
              <a:gd name="T20" fmla="*/ 427 w 444"/>
              <a:gd name="T21" fmla="*/ 365 h 365"/>
              <a:gd name="T22" fmla="*/ 444 w 444"/>
              <a:gd name="T23" fmla="*/ 189 h 365"/>
              <a:gd name="T24" fmla="*/ 10 w 444"/>
              <a:gd name="T25" fmla="*/ 22 h 365"/>
              <a:gd name="T26" fmla="*/ 392 w 444"/>
              <a:gd name="T27" fmla="*/ 9 h 365"/>
              <a:gd name="T28" fmla="*/ 404 w 444"/>
              <a:gd name="T29" fmla="*/ 36 h 365"/>
              <a:gd name="T30" fmla="*/ 10 w 444"/>
              <a:gd name="T31" fmla="*/ 22 h 365"/>
              <a:gd name="T32" fmla="*/ 158 w 444"/>
              <a:gd name="T33" fmla="*/ 355 h 365"/>
              <a:gd name="T34" fmla="*/ 245 w 444"/>
              <a:gd name="T35" fmla="*/ 283 h 365"/>
              <a:gd name="T36" fmla="*/ 259 w 444"/>
              <a:gd name="T37" fmla="*/ 355 h 365"/>
              <a:gd name="T38" fmla="*/ 22 w 444"/>
              <a:gd name="T39" fmla="*/ 273 h 365"/>
              <a:gd name="T40" fmla="*/ 10 w 444"/>
              <a:gd name="T41" fmla="*/ 247 h 365"/>
              <a:gd name="T42" fmla="*/ 326 w 444"/>
              <a:gd name="T43" fmla="*/ 273 h 365"/>
              <a:gd name="T44" fmla="*/ 326 w 444"/>
              <a:gd name="T45" fmla="*/ 237 h 365"/>
              <a:gd name="T46" fmla="*/ 10 w 444"/>
              <a:gd name="T47" fmla="*/ 45 h 365"/>
              <a:gd name="T48" fmla="*/ 404 w 444"/>
              <a:gd name="T49" fmla="*/ 172 h 365"/>
              <a:gd name="T50" fmla="*/ 326 w 444"/>
              <a:gd name="T51" fmla="*/ 189 h 365"/>
              <a:gd name="T52" fmla="*/ 427 w 444"/>
              <a:gd name="T53" fmla="*/ 355 h 365"/>
              <a:gd name="T54" fmla="*/ 336 w 444"/>
              <a:gd name="T55" fmla="*/ 348 h 365"/>
              <a:gd name="T56" fmla="*/ 434 w 444"/>
              <a:gd name="T57" fmla="*/ 339 h 365"/>
              <a:gd name="T58" fmla="*/ 434 w 444"/>
              <a:gd name="T59" fmla="*/ 329 h 365"/>
              <a:gd name="T60" fmla="*/ 336 w 444"/>
              <a:gd name="T61" fmla="*/ 205 h 365"/>
              <a:gd name="T62" fmla="*/ 434 w 444"/>
              <a:gd name="T63" fmla="*/ 329 h 365"/>
              <a:gd name="T64" fmla="*/ 336 w 444"/>
              <a:gd name="T65" fmla="*/ 196 h 365"/>
              <a:gd name="T66" fmla="*/ 343 w 444"/>
              <a:gd name="T67" fmla="*/ 181 h 365"/>
              <a:gd name="T68" fmla="*/ 434 w 444"/>
              <a:gd name="T69" fmla="*/ 189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44" h="365">
                <a:moveTo>
                  <a:pt x="427" y="172"/>
                </a:moveTo>
                <a:cubicBezTo>
                  <a:pt x="414" y="172"/>
                  <a:pt x="414" y="172"/>
                  <a:pt x="414" y="172"/>
                </a:cubicBezTo>
                <a:cubicBezTo>
                  <a:pt x="414" y="22"/>
                  <a:pt x="414" y="22"/>
                  <a:pt x="414" y="22"/>
                </a:cubicBezTo>
                <a:cubicBezTo>
                  <a:pt x="414" y="10"/>
                  <a:pt x="404" y="0"/>
                  <a:pt x="39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10"/>
                  <a:pt x="0" y="22"/>
                </a:cubicBezTo>
                <a:cubicBezTo>
                  <a:pt x="0" y="261"/>
                  <a:pt x="0" y="261"/>
                  <a:pt x="0" y="261"/>
                </a:cubicBezTo>
                <a:cubicBezTo>
                  <a:pt x="0" y="273"/>
                  <a:pt x="10" y="283"/>
                  <a:pt x="22" y="283"/>
                </a:cubicBezTo>
                <a:cubicBezTo>
                  <a:pt x="163" y="283"/>
                  <a:pt x="163" y="283"/>
                  <a:pt x="163" y="283"/>
                </a:cubicBezTo>
                <a:cubicBezTo>
                  <a:pt x="161" y="319"/>
                  <a:pt x="154" y="355"/>
                  <a:pt x="144" y="355"/>
                </a:cubicBezTo>
                <a:cubicBezTo>
                  <a:pt x="123" y="355"/>
                  <a:pt x="123" y="355"/>
                  <a:pt x="123" y="355"/>
                </a:cubicBezTo>
                <a:cubicBezTo>
                  <a:pt x="120" y="355"/>
                  <a:pt x="118" y="358"/>
                  <a:pt x="118" y="360"/>
                </a:cubicBezTo>
                <a:cubicBezTo>
                  <a:pt x="118" y="363"/>
                  <a:pt x="120" y="365"/>
                  <a:pt x="123" y="365"/>
                </a:cubicBezTo>
                <a:cubicBezTo>
                  <a:pt x="291" y="365"/>
                  <a:pt x="291" y="365"/>
                  <a:pt x="291" y="365"/>
                </a:cubicBezTo>
                <a:cubicBezTo>
                  <a:pt x="294" y="365"/>
                  <a:pt x="296" y="363"/>
                  <a:pt x="296" y="360"/>
                </a:cubicBezTo>
                <a:cubicBezTo>
                  <a:pt x="296" y="358"/>
                  <a:pt x="294" y="355"/>
                  <a:pt x="291" y="355"/>
                </a:cubicBezTo>
                <a:cubicBezTo>
                  <a:pt x="273" y="355"/>
                  <a:pt x="273" y="355"/>
                  <a:pt x="273" y="355"/>
                </a:cubicBezTo>
                <a:cubicBezTo>
                  <a:pt x="264" y="355"/>
                  <a:pt x="256" y="319"/>
                  <a:pt x="254" y="283"/>
                </a:cubicBezTo>
                <a:cubicBezTo>
                  <a:pt x="326" y="283"/>
                  <a:pt x="326" y="283"/>
                  <a:pt x="326" y="283"/>
                </a:cubicBezTo>
                <a:cubicBezTo>
                  <a:pt x="326" y="348"/>
                  <a:pt x="326" y="348"/>
                  <a:pt x="326" y="348"/>
                </a:cubicBezTo>
                <a:cubicBezTo>
                  <a:pt x="326" y="357"/>
                  <a:pt x="334" y="365"/>
                  <a:pt x="343" y="365"/>
                </a:cubicBezTo>
                <a:cubicBezTo>
                  <a:pt x="427" y="365"/>
                  <a:pt x="427" y="365"/>
                  <a:pt x="427" y="365"/>
                </a:cubicBezTo>
                <a:cubicBezTo>
                  <a:pt x="436" y="365"/>
                  <a:pt x="444" y="357"/>
                  <a:pt x="444" y="348"/>
                </a:cubicBezTo>
                <a:cubicBezTo>
                  <a:pt x="444" y="189"/>
                  <a:pt x="444" y="189"/>
                  <a:pt x="444" y="189"/>
                </a:cubicBezTo>
                <a:cubicBezTo>
                  <a:pt x="444" y="179"/>
                  <a:pt x="436" y="172"/>
                  <a:pt x="427" y="172"/>
                </a:cubicBezTo>
                <a:close/>
                <a:moveTo>
                  <a:pt x="10" y="22"/>
                </a:moveTo>
                <a:cubicBezTo>
                  <a:pt x="10" y="15"/>
                  <a:pt x="15" y="9"/>
                  <a:pt x="22" y="9"/>
                </a:cubicBezTo>
                <a:cubicBezTo>
                  <a:pt x="392" y="9"/>
                  <a:pt x="392" y="9"/>
                  <a:pt x="392" y="9"/>
                </a:cubicBezTo>
                <a:cubicBezTo>
                  <a:pt x="399" y="9"/>
                  <a:pt x="404" y="15"/>
                  <a:pt x="404" y="22"/>
                </a:cubicBezTo>
                <a:cubicBezTo>
                  <a:pt x="404" y="36"/>
                  <a:pt x="404" y="36"/>
                  <a:pt x="404" y="36"/>
                </a:cubicBezTo>
                <a:cubicBezTo>
                  <a:pt x="10" y="36"/>
                  <a:pt x="10" y="36"/>
                  <a:pt x="10" y="36"/>
                </a:cubicBezTo>
                <a:lnTo>
                  <a:pt x="10" y="22"/>
                </a:lnTo>
                <a:close/>
                <a:moveTo>
                  <a:pt x="259" y="355"/>
                </a:moveTo>
                <a:cubicBezTo>
                  <a:pt x="158" y="355"/>
                  <a:pt x="158" y="355"/>
                  <a:pt x="158" y="355"/>
                </a:cubicBezTo>
                <a:cubicBezTo>
                  <a:pt x="169" y="338"/>
                  <a:pt x="172" y="301"/>
                  <a:pt x="172" y="283"/>
                </a:cubicBezTo>
                <a:cubicBezTo>
                  <a:pt x="245" y="283"/>
                  <a:pt x="245" y="283"/>
                  <a:pt x="245" y="283"/>
                </a:cubicBezTo>
                <a:cubicBezTo>
                  <a:pt x="245" y="290"/>
                  <a:pt x="246" y="305"/>
                  <a:pt x="249" y="320"/>
                </a:cubicBezTo>
                <a:cubicBezTo>
                  <a:pt x="251" y="336"/>
                  <a:pt x="255" y="348"/>
                  <a:pt x="259" y="355"/>
                </a:cubicBezTo>
                <a:close/>
                <a:moveTo>
                  <a:pt x="326" y="273"/>
                </a:moveTo>
                <a:cubicBezTo>
                  <a:pt x="22" y="273"/>
                  <a:pt x="22" y="273"/>
                  <a:pt x="22" y="273"/>
                </a:cubicBezTo>
                <a:cubicBezTo>
                  <a:pt x="15" y="273"/>
                  <a:pt x="10" y="268"/>
                  <a:pt x="10" y="261"/>
                </a:cubicBezTo>
                <a:cubicBezTo>
                  <a:pt x="10" y="247"/>
                  <a:pt x="10" y="247"/>
                  <a:pt x="10" y="247"/>
                </a:cubicBezTo>
                <a:cubicBezTo>
                  <a:pt x="326" y="247"/>
                  <a:pt x="326" y="247"/>
                  <a:pt x="326" y="247"/>
                </a:cubicBezTo>
                <a:lnTo>
                  <a:pt x="326" y="273"/>
                </a:lnTo>
                <a:close/>
                <a:moveTo>
                  <a:pt x="326" y="189"/>
                </a:moveTo>
                <a:cubicBezTo>
                  <a:pt x="326" y="237"/>
                  <a:pt x="326" y="237"/>
                  <a:pt x="326" y="237"/>
                </a:cubicBezTo>
                <a:cubicBezTo>
                  <a:pt x="10" y="237"/>
                  <a:pt x="10" y="237"/>
                  <a:pt x="10" y="237"/>
                </a:cubicBezTo>
                <a:cubicBezTo>
                  <a:pt x="10" y="45"/>
                  <a:pt x="10" y="45"/>
                  <a:pt x="10" y="45"/>
                </a:cubicBezTo>
                <a:cubicBezTo>
                  <a:pt x="404" y="45"/>
                  <a:pt x="404" y="45"/>
                  <a:pt x="404" y="45"/>
                </a:cubicBezTo>
                <a:cubicBezTo>
                  <a:pt x="404" y="172"/>
                  <a:pt x="404" y="172"/>
                  <a:pt x="404" y="172"/>
                </a:cubicBezTo>
                <a:cubicBezTo>
                  <a:pt x="343" y="172"/>
                  <a:pt x="343" y="172"/>
                  <a:pt x="343" y="172"/>
                </a:cubicBezTo>
                <a:cubicBezTo>
                  <a:pt x="334" y="172"/>
                  <a:pt x="326" y="179"/>
                  <a:pt x="326" y="189"/>
                </a:cubicBezTo>
                <a:close/>
                <a:moveTo>
                  <a:pt x="434" y="348"/>
                </a:moveTo>
                <a:cubicBezTo>
                  <a:pt x="434" y="352"/>
                  <a:pt x="431" y="355"/>
                  <a:pt x="427" y="355"/>
                </a:cubicBezTo>
                <a:cubicBezTo>
                  <a:pt x="343" y="355"/>
                  <a:pt x="343" y="355"/>
                  <a:pt x="343" y="355"/>
                </a:cubicBezTo>
                <a:cubicBezTo>
                  <a:pt x="339" y="355"/>
                  <a:pt x="336" y="352"/>
                  <a:pt x="336" y="348"/>
                </a:cubicBezTo>
                <a:cubicBezTo>
                  <a:pt x="336" y="339"/>
                  <a:pt x="336" y="339"/>
                  <a:pt x="336" y="339"/>
                </a:cubicBezTo>
                <a:cubicBezTo>
                  <a:pt x="434" y="339"/>
                  <a:pt x="434" y="339"/>
                  <a:pt x="434" y="339"/>
                </a:cubicBezTo>
                <a:lnTo>
                  <a:pt x="434" y="348"/>
                </a:lnTo>
                <a:close/>
                <a:moveTo>
                  <a:pt x="434" y="329"/>
                </a:moveTo>
                <a:cubicBezTo>
                  <a:pt x="336" y="329"/>
                  <a:pt x="336" y="329"/>
                  <a:pt x="336" y="329"/>
                </a:cubicBezTo>
                <a:cubicBezTo>
                  <a:pt x="336" y="205"/>
                  <a:pt x="336" y="205"/>
                  <a:pt x="336" y="205"/>
                </a:cubicBezTo>
                <a:cubicBezTo>
                  <a:pt x="434" y="205"/>
                  <a:pt x="434" y="205"/>
                  <a:pt x="434" y="205"/>
                </a:cubicBezTo>
                <a:lnTo>
                  <a:pt x="434" y="329"/>
                </a:lnTo>
                <a:close/>
                <a:moveTo>
                  <a:pt x="434" y="196"/>
                </a:moveTo>
                <a:cubicBezTo>
                  <a:pt x="336" y="196"/>
                  <a:pt x="336" y="196"/>
                  <a:pt x="336" y="196"/>
                </a:cubicBezTo>
                <a:cubicBezTo>
                  <a:pt x="336" y="189"/>
                  <a:pt x="336" y="189"/>
                  <a:pt x="336" y="189"/>
                </a:cubicBezTo>
                <a:cubicBezTo>
                  <a:pt x="336" y="184"/>
                  <a:pt x="339" y="181"/>
                  <a:pt x="343" y="181"/>
                </a:cubicBezTo>
                <a:cubicBezTo>
                  <a:pt x="427" y="181"/>
                  <a:pt x="427" y="181"/>
                  <a:pt x="427" y="181"/>
                </a:cubicBezTo>
                <a:cubicBezTo>
                  <a:pt x="431" y="181"/>
                  <a:pt x="434" y="184"/>
                  <a:pt x="434" y="189"/>
                </a:cubicBezTo>
                <a:lnTo>
                  <a:pt x="434" y="1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Oval 20">
            <a:extLst>
              <a:ext uri="{FF2B5EF4-FFF2-40B4-BE49-F238E27FC236}">
                <a16:creationId xmlns:a16="http://schemas.microsoft.com/office/drawing/2014/main" id="{DBACEDE1-637B-224A-AA76-AF75B98807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57759" y="486765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26">
            <a:extLst>
              <a:ext uri="{FF2B5EF4-FFF2-40B4-BE49-F238E27FC236}">
                <a16:creationId xmlns:a16="http://schemas.microsoft.com/office/drawing/2014/main" id="{C3450C9C-33E7-524A-ACE7-ED8BD314D68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716441" y="5135457"/>
            <a:ext cx="660062" cy="561672"/>
          </a:xfrm>
          <a:custGeom>
            <a:avLst/>
            <a:gdLst>
              <a:gd name="T0" fmla="*/ 429 w 429"/>
              <a:gd name="T1" fmla="*/ 238 h 365"/>
              <a:gd name="T2" fmla="*/ 429 w 429"/>
              <a:gd name="T3" fmla="*/ 22 h 365"/>
              <a:gd name="T4" fmla="*/ 407 w 429"/>
              <a:gd name="T5" fmla="*/ 0 h 365"/>
              <a:gd name="T6" fmla="*/ 22 w 429"/>
              <a:gd name="T7" fmla="*/ 0 h 365"/>
              <a:gd name="T8" fmla="*/ 0 w 429"/>
              <a:gd name="T9" fmla="*/ 22 h 365"/>
              <a:gd name="T10" fmla="*/ 0 w 429"/>
              <a:gd name="T11" fmla="*/ 261 h 365"/>
              <a:gd name="T12" fmla="*/ 22 w 429"/>
              <a:gd name="T13" fmla="*/ 283 h 365"/>
              <a:gd name="T14" fmla="*/ 169 w 429"/>
              <a:gd name="T15" fmla="*/ 283 h 365"/>
              <a:gd name="T16" fmla="*/ 150 w 429"/>
              <a:gd name="T17" fmla="*/ 355 h 365"/>
              <a:gd name="T18" fmla="*/ 130 w 429"/>
              <a:gd name="T19" fmla="*/ 355 h 365"/>
              <a:gd name="T20" fmla="*/ 126 w 429"/>
              <a:gd name="T21" fmla="*/ 360 h 365"/>
              <a:gd name="T22" fmla="*/ 130 w 429"/>
              <a:gd name="T23" fmla="*/ 365 h 365"/>
              <a:gd name="T24" fmla="*/ 298 w 429"/>
              <a:gd name="T25" fmla="*/ 365 h 365"/>
              <a:gd name="T26" fmla="*/ 303 w 429"/>
              <a:gd name="T27" fmla="*/ 360 h 365"/>
              <a:gd name="T28" fmla="*/ 298 w 429"/>
              <a:gd name="T29" fmla="*/ 355 h 365"/>
              <a:gd name="T30" fmla="*/ 279 w 429"/>
              <a:gd name="T31" fmla="*/ 355 h 365"/>
              <a:gd name="T32" fmla="*/ 260 w 429"/>
              <a:gd name="T33" fmla="*/ 283 h 365"/>
              <a:gd name="T34" fmla="*/ 407 w 429"/>
              <a:gd name="T35" fmla="*/ 283 h 365"/>
              <a:gd name="T36" fmla="*/ 429 w 429"/>
              <a:gd name="T37" fmla="*/ 261 h 365"/>
              <a:gd name="T38" fmla="*/ 429 w 429"/>
              <a:gd name="T39" fmla="*/ 238 h 365"/>
              <a:gd name="T40" fmla="*/ 429 w 429"/>
              <a:gd name="T41" fmla="*/ 238 h 365"/>
              <a:gd name="T42" fmla="*/ 429 w 429"/>
              <a:gd name="T43" fmla="*/ 238 h 365"/>
              <a:gd name="T44" fmla="*/ 265 w 429"/>
              <a:gd name="T45" fmla="*/ 355 h 365"/>
              <a:gd name="T46" fmla="*/ 163 w 429"/>
              <a:gd name="T47" fmla="*/ 355 h 365"/>
              <a:gd name="T48" fmla="*/ 178 w 429"/>
              <a:gd name="T49" fmla="*/ 283 h 365"/>
              <a:gd name="T50" fmla="*/ 250 w 429"/>
              <a:gd name="T51" fmla="*/ 283 h 365"/>
              <a:gd name="T52" fmla="*/ 254 w 429"/>
              <a:gd name="T53" fmla="*/ 320 h 365"/>
              <a:gd name="T54" fmla="*/ 265 w 429"/>
              <a:gd name="T55" fmla="*/ 355 h 365"/>
              <a:gd name="T56" fmla="*/ 419 w 429"/>
              <a:gd name="T57" fmla="*/ 261 h 365"/>
              <a:gd name="T58" fmla="*/ 407 w 429"/>
              <a:gd name="T59" fmla="*/ 273 h 365"/>
              <a:gd name="T60" fmla="*/ 22 w 429"/>
              <a:gd name="T61" fmla="*/ 273 h 365"/>
              <a:gd name="T62" fmla="*/ 10 w 429"/>
              <a:gd name="T63" fmla="*/ 261 h 365"/>
              <a:gd name="T64" fmla="*/ 10 w 429"/>
              <a:gd name="T65" fmla="*/ 243 h 365"/>
              <a:gd name="T66" fmla="*/ 419 w 429"/>
              <a:gd name="T67" fmla="*/ 243 h 365"/>
              <a:gd name="T68" fmla="*/ 419 w 429"/>
              <a:gd name="T69" fmla="*/ 261 h 365"/>
              <a:gd name="T70" fmla="*/ 419 w 429"/>
              <a:gd name="T71" fmla="*/ 234 h 365"/>
              <a:gd name="T72" fmla="*/ 10 w 429"/>
              <a:gd name="T73" fmla="*/ 234 h 365"/>
              <a:gd name="T74" fmla="*/ 10 w 429"/>
              <a:gd name="T75" fmla="*/ 45 h 365"/>
              <a:gd name="T76" fmla="*/ 419 w 429"/>
              <a:gd name="T77" fmla="*/ 45 h 365"/>
              <a:gd name="T78" fmla="*/ 419 w 429"/>
              <a:gd name="T79" fmla="*/ 234 h 365"/>
              <a:gd name="T80" fmla="*/ 419 w 429"/>
              <a:gd name="T81" fmla="*/ 36 h 365"/>
              <a:gd name="T82" fmla="*/ 10 w 429"/>
              <a:gd name="T83" fmla="*/ 36 h 365"/>
              <a:gd name="T84" fmla="*/ 10 w 429"/>
              <a:gd name="T85" fmla="*/ 22 h 365"/>
              <a:gd name="T86" fmla="*/ 22 w 429"/>
              <a:gd name="T87" fmla="*/ 9 h 365"/>
              <a:gd name="T88" fmla="*/ 407 w 429"/>
              <a:gd name="T89" fmla="*/ 9 h 365"/>
              <a:gd name="T90" fmla="*/ 419 w 429"/>
              <a:gd name="T91" fmla="*/ 22 h 365"/>
              <a:gd name="T92" fmla="*/ 419 w 429"/>
              <a:gd name="T93" fmla="*/ 36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29" h="365">
                <a:moveTo>
                  <a:pt x="429" y="238"/>
                </a:moveTo>
                <a:cubicBezTo>
                  <a:pt x="429" y="22"/>
                  <a:pt x="429" y="22"/>
                  <a:pt x="429" y="22"/>
                </a:cubicBezTo>
                <a:cubicBezTo>
                  <a:pt x="429" y="10"/>
                  <a:pt x="419" y="0"/>
                  <a:pt x="407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10"/>
                  <a:pt x="0" y="22"/>
                </a:cubicBezTo>
                <a:cubicBezTo>
                  <a:pt x="0" y="261"/>
                  <a:pt x="0" y="261"/>
                  <a:pt x="0" y="261"/>
                </a:cubicBezTo>
                <a:cubicBezTo>
                  <a:pt x="0" y="273"/>
                  <a:pt x="10" y="283"/>
                  <a:pt x="22" y="283"/>
                </a:cubicBezTo>
                <a:cubicBezTo>
                  <a:pt x="169" y="283"/>
                  <a:pt x="169" y="283"/>
                  <a:pt x="169" y="283"/>
                </a:cubicBezTo>
                <a:cubicBezTo>
                  <a:pt x="167" y="319"/>
                  <a:pt x="159" y="355"/>
                  <a:pt x="150" y="355"/>
                </a:cubicBezTo>
                <a:cubicBezTo>
                  <a:pt x="130" y="355"/>
                  <a:pt x="130" y="355"/>
                  <a:pt x="130" y="355"/>
                </a:cubicBezTo>
                <a:cubicBezTo>
                  <a:pt x="128" y="355"/>
                  <a:pt x="126" y="358"/>
                  <a:pt x="126" y="360"/>
                </a:cubicBezTo>
                <a:cubicBezTo>
                  <a:pt x="126" y="363"/>
                  <a:pt x="128" y="365"/>
                  <a:pt x="130" y="365"/>
                </a:cubicBezTo>
                <a:cubicBezTo>
                  <a:pt x="298" y="365"/>
                  <a:pt x="298" y="365"/>
                  <a:pt x="298" y="365"/>
                </a:cubicBezTo>
                <a:cubicBezTo>
                  <a:pt x="301" y="365"/>
                  <a:pt x="303" y="363"/>
                  <a:pt x="303" y="360"/>
                </a:cubicBezTo>
                <a:cubicBezTo>
                  <a:pt x="303" y="358"/>
                  <a:pt x="301" y="355"/>
                  <a:pt x="298" y="355"/>
                </a:cubicBezTo>
                <a:cubicBezTo>
                  <a:pt x="279" y="355"/>
                  <a:pt x="279" y="355"/>
                  <a:pt x="279" y="355"/>
                </a:cubicBezTo>
                <a:cubicBezTo>
                  <a:pt x="269" y="355"/>
                  <a:pt x="262" y="319"/>
                  <a:pt x="260" y="283"/>
                </a:cubicBezTo>
                <a:cubicBezTo>
                  <a:pt x="407" y="283"/>
                  <a:pt x="407" y="283"/>
                  <a:pt x="407" y="283"/>
                </a:cubicBezTo>
                <a:cubicBezTo>
                  <a:pt x="419" y="283"/>
                  <a:pt x="429" y="273"/>
                  <a:pt x="429" y="261"/>
                </a:cubicBezTo>
                <a:cubicBezTo>
                  <a:pt x="429" y="238"/>
                  <a:pt x="429" y="238"/>
                  <a:pt x="429" y="238"/>
                </a:cubicBezTo>
                <a:cubicBezTo>
                  <a:pt x="429" y="238"/>
                  <a:pt x="429" y="238"/>
                  <a:pt x="429" y="238"/>
                </a:cubicBezTo>
                <a:cubicBezTo>
                  <a:pt x="429" y="238"/>
                  <a:pt x="429" y="238"/>
                  <a:pt x="429" y="238"/>
                </a:cubicBezTo>
                <a:close/>
                <a:moveTo>
                  <a:pt x="265" y="355"/>
                </a:moveTo>
                <a:cubicBezTo>
                  <a:pt x="163" y="355"/>
                  <a:pt x="163" y="355"/>
                  <a:pt x="163" y="355"/>
                </a:cubicBezTo>
                <a:cubicBezTo>
                  <a:pt x="174" y="338"/>
                  <a:pt x="177" y="301"/>
                  <a:pt x="178" y="283"/>
                </a:cubicBezTo>
                <a:cubicBezTo>
                  <a:pt x="250" y="283"/>
                  <a:pt x="250" y="283"/>
                  <a:pt x="250" y="283"/>
                </a:cubicBezTo>
                <a:cubicBezTo>
                  <a:pt x="251" y="290"/>
                  <a:pt x="252" y="305"/>
                  <a:pt x="254" y="320"/>
                </a:cubicBezTo>
                <a:cubicBezTo>
                  <a:pt x="257" y="336"/>
                  <a:pt x="261" y="348"/>
                  <a:pt x="265" y="355"/>
                </a:cubicBezTo>
                <a:close/>
                <a:moveTo>
                  <a:pt x="419" y="261"/>
                </a:moveTo>
                <a:cubicBezTo>
                  <a:pt x="419" y="268"/>
                  <a:pt x="414" y="273"/>
                  <a:pt x="407" y="273"/>
                </a:cubicBezTo>
                <a:cubicBezTo>
                  <a:pt x="22" y="273"/>
                  <a:pt x="22" y="273"/>
                  <a:pt x="22" y="273"/>
                </a:cubicBezTo>
                <a:cubicBezTo>
                  <a:pt x="15" y="273"/>
                  <a:pt x="10" y="268"/>
                  <a:pt x="10" y="261"/>
                </a:cubicBezTo>
                <a:cubicBezTo>
                  <a:pt x="10" y="243"/>
                  <a:pt x="10" y="243"/>
                  <a:pt x="10" y="243"/>
                </a:cubicBezTo>
                <a:cubicBezTo>
                  <a:pt x="419" y="243"/>
                  <a:pt x="419" y="243"/>
                  <a:pt x="419" y="243"/>
                </a:cubicBezTo>
                <a:lnTo>
                  <a:pt x="419" y="261"/>
                </a:lnTo>
                <a:close/>
                <a:moveTo>
                  <a:pt x="419" y="234"/>
                </a:moveTo>
                <a:cubicBezTo>
                  <a:pt x="10" y="234"/>
                  <a:pt x="10" y="234"/>
                  <a:pt x="10" y="234"/>
                </a:cubicBezTo>
                <a:cubicBezTo>
                  <a:pt x="10" y="45"/>
                  <a:pt x="10" y="45"/>
                  <a:pt x="10" y="45"/>
                </a:cubicBezTo>
                <a:cubicBezTo>
                  <a:pt x="419" y="45"/>
                  <a:pt x="419" y="45"/>
                  <a:pt x="419" y="45"/>
                </a:cubicBezTo>
                <a:lnTo>
                  <a:pt x="419" y="234"/>
                </a:lnTo>
                <a:close/>
                <a:moveTo>
                  <a:pt x="419" y="36"/>
                </a:moveTo>
                <a:cubicBezTo>
                  <a:pt x="10" y="36"/>
                  <a:pt x="10" y="36"/>
                  <a:pt x="10" y="36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15"/>
                  <a:pt x="15" y="9"/>
                  <a:pt x="22" y="9"/>
                </a:cubicBezTo>
                <a:cubicBezTo>
                  <a:pt x="407" y="9"/>
                  <a:pt x="407" y="9"/>
                  <a:pt x="407" y="9"/>
                </a:cubicBezTo>
                <a:cubicBezTo>
                  <a:pt x="414" y="9"/>
                  <a:pt x="419" y="15"/>
                  <a:pt x="419" y="22"/>
                </a:cubicBezTo>
                <a:lnTo>
                  <a:pt x="419" y="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Oval 22">
            <a:extLst>
              <a:ext uri="{FF2B5EF4-FFF2-40B4-BE49-F238E27FC236}">
                <a16:creationId xmlns:a16="http://schemas.microsoft.com/office/drawing/2014/main" id="{EC39A8BE-FBF9-344C-A5C9-3AD77BF119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10442" y="486765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27">
            <a:extLst>
              <a:ext uri="{FF2B5EF4-FFF2-40B4-BE49-F238E27FC236}">
                <a16:creationId xmlns:a16="http://schemas.microsoft.com/office/drawing/2014/main" id="{2EC62EB0-F7CB-DF4B-A38D-D476C615802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01245" y="5195404"/>
            <a:ext cx="715674" cy="441779"/>
          </a:xfrm>
          <a:custGeom>
            <a:avLst/>
            <a:gdLst>
              <a:gd name="T0" fmla="*/ 69 w 465"/>
              <a:gd name="T1" fmla="*/ 241 h 287"/>
              <a:gd name="T2" fmla="*/ 396 w 465"/>
              <a:gd name="T3" fmla="*/ 241 h 287"/>
              <a:gd name="T4" fmla="*/ 415 w 465"/>
              <a:gd name="T5" fmla="*/ 222 h 287"/>
              <a:gd name="T6" fmla="*/ 415 w 465"/>
              <a:gd name="T7" fmla="*/ 19 h 287"/>
              <a:gd name="T8" fmla="*/ 396 w 465"/>
              <a:gd name="T9" fmla="*/ 0 h 287"/>
              <a:gd name="T10" fmla="*/ 69 w 465"/>
              <a:gd name="T11" fmla="*/ 0 h 287"/>
              <a:gd name="T12" fmla="*/ 50 w 465"/>
              <a:gd name="T13" fmla="*/ 19 h 287"/>
              <a:gd name="T14" fmla="*/ 50 w 465"/>
              <a:gd name="T15" fmla="*/ 222 h 287"/>
              <a:gd name="T16" fmla="*/ 69 w 465"/>
              <a:gd name="T17" fmla="*/ 241 h 287"/>
              <a:gd name="T18" fmla="*/ 59 w 465"/>
              <a:gd name="T19" fmla="*/ 19 h 287"/>
              <a:gd name="T20" fmla="*/ 69 w 465"/>
              <a:gd name="T21" fmla="*/ 9 h 287"/>
              <a:gd name="T22" fmla="*/ 396 w 465"/>
              <a:gd name="T23" fmla="*/ 9 h 287"/>
              <a:gd name="T24" fmla="*/ 406 w 465"/>
              <a:gd name="T25" fmla="*/ 19 h 287"/>
              <a:gd name="T26" fmla="*/ 406 w 465"/>
              <a:gd name="T27" fmla="*/ 222 h 287"/>
              <a:gd name="T28" fmla="*/ 396 w 465"/>
              <a:gd name="T29" fmla="*/ 232 h 287"/>
              <a:gd name="T30" fmla="*/ 69 w 465"/>
              <a:gd name="T31" fmla="*/ 232 h 287"/>
              <a:gd name="T32" fmla="*/ 59 w 465"/>
              <a:gd name="T33" fmla="*/ 222 h 287"/>
              <a:gd name="T34" fmla="*/ 59 w 465"/>
              <a:gd name="T35" fmla="*/ 19 h 287"/>
              <a:gd name="T36" fmla="*/ 461 w 465"/>
              <a:gd name="T37" fmla="*/ 253 h 287"/>
              <a:gd name="T38" fmla="*/ 5 w 465"/>
              <a:gd name="T39" fmla="*/ 253 h 287"/>
              <a:gd name="T40" fmla="*/ 0 w 465"/>
              <a:gd name="T41" fmla="*/ 257 h 287"/>
              <a:gd name="T42" fmla="*/ 30 w 465"/>
              <a:gd name="T43" fmla="*/ 287 h 287"/>
              <a:gd name="T44" fmla="*/ 436 w 465"/>
              <a:gd name="T45" fmla="*/ 287 h 287"/>
              <a:gd name="T46" fmla="*/ 465 w 465"/>
              <a:gd name="T47" fmla="*/ 257 h 287"/>
              <a:gd name="T48" fmla="*/ 461 w 465"/>
              <a:gd name="T49" fmla="*/ 253 h 287"/>
              <a:gd name="T50" fmla="*/ 436 w 465"/>
              <a:gd name="T51" fmla="*/ 278 h 287"/>
              <a:gd name="T52" fmla="*/ 30 w 465"/>
              <a:gd name="T53" fmla="*/ 278 h 287"/>
              <a:gd name="T54" fmla="*/ 10 w 465"/>
              <a:gd name="T55" fmla="*/ 262 h 287"/>
              <a:gd name="T56" fmla="*/ 455 w 465"/>
              <a:gd name="T57" fmla="*/ 262 h 287"/>
              <a:gd name="T58" fmla="*/ 436 w 465"/>
              <a:gd name="T59" fmla="*/ 278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65" h="287">
                <a:moveTo>
                  <a:pt x="69" y="241"/>
                </a:moveTo>
                <a:cubicBezTo>
                  <a:pt x="396" y="241"/>
                  <a:pt x="396" y="241"/>
                  <a:pt x="396" y="241"/>
                </a:cubicBezTo>
                <a:cubicBezTo>
                  <a:pt x="407" y="241"/>
                  <a:pt x="415" y="233"/>
                  <a:pt x="415" y="222"/>
                </a:cubicBezTo>
                <a:cubicBezTo>
                  <a:pt x="415" y="19"/>
                  <a:pt x="415" y="19"/>
                  <a:pt x="415" y="19"/>
                </a:cubicBezTo>
                <a:cubicBezTo>
                  <a:pt x="415" y="8"/>
                  <a:pt x="407" y="0"/>
                  <a:pt x="396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59" y="0"/>
                  <a:pt x="50" y="8"/>
                  <a:pt x="50" y="19"/>
                </a:cubicBezTo>
                <a:cubicBezTo>
                  <a:pt x="50" y="222"/>
                  <a:pt x="50" y="222"/>
                  <a:pt x="50" y="222"/>
                </a:cubicBezTo>
                <a:cubicBezTo>
                  <a:pt x="50" y="233"/>
                  <a:pt x="59" y="241"/>
                  <a:pt x="69" y="241"/>
                </a:cubicBezTo>
                <a:close/>
                <a:moveTo>
                  <a:pt x="59" y="19"/>
                </a:moveTo>
                <a:cubicBezTo>
                  <a:pt x="59" y="13"/>
                  <a:pt x="64" y="9"/>
                  <a:pt x="69" y="9"/>
                </a:cubicBezTo>
                <a:cubicBezTo>
                  <a:pt x="396" y="9"/>
                  <a:pt x="396" y="9"/>
                  <a:pt x="396" y="9"/>
                </a:cubicBezTo>
                <a:cubicBezTo>
                  <a:pt x="402" y="9"/>
                  <a:pt x="406" y="13"/>
                  <a:pt x="406" y="19"/>
                </a:cubicBezTo>
                <a:cubicBezTo>
                  <a:pt x="406" y="222"/>
                  <a:pt x="406" y="222"/>
                  <a:pt x="406" y="222"/>
                </a:cubicBezTo>
                <a:cubicBezTo>
                  <a:pt x="406" y="227"/>
                  <a:pt x="402" y="232"/>
                  <a:pt x="396" y="232"/>
                </a:cubicBezTo>
                <a:cubicBezTo>
                  <a:pt x="69" y="232"/>
                  <a:pt x="69" y="232"/>
                  <a:pt x="69" y="232"/>
                </a:cubicBezTo>
                <a:cubicBezTo>
                  <a:pt x="64" y="232"/>
                  <a:pt x="59" y="227"/>
                  <a:pt x="59" y="222"/>
                </a:cubicBezTo>
                <a:lnTo>
                  <a:pt x="59" y="19"/>
                </a:lnTo>
                <a:close/>
                <a:moveTo>
                  <a:pt x="461" y="253"/>
                </a:moveTo>
                <a:cubicBezTo>
                  <a:pt x="5" y="253"/>
                  <a:pt x="5" y="253"/>
                  <a:pt x="5" y="253"/>
                </a:cubicBezTo>
                <a:cubicBezTo>
                  <a:pt x="2" y="253"/>
                  <a:pt x="0" y="255"/>
                  <a:pt x="0" y="257"/>
                </a:cubicBezTo>
                <a:cubicBezTo>
                  <a:pt x="0" y="274"/>
                  <a:pt x="14" y="287"/>
                  <a:pt x="30" y="287"/>
                </a:cubicBezTo>
                <a:cubicBezTo>
                  <a:pt x="436" y="287"/>
                  <a:pt x="436" y="287"/>
                  <a:pt x="436" y="287"/>
                </a:cubicBezTo>
                <a:cubicBezTo>
                  <a:pt x="452" y="287"/>
                  <a:pt x="465" y="274"/>
                  <a:pt x="465" y="257"/>
                </a:cubicBezTo>
                <a:cubicBezTo>
                  <a:pt x="465" y="255"/>
                  <a:pt x="463" y="253"/>
                  <a:pt x="461" y="253"/>
                </a:cubicBezTo>
                <a:close/>
                <a:moveTo>
                  <a:pt x="436" y="278"/>
                </a:moveTo>
                <a:cubicBezTo>
                  <a:pt x="30" y="278"/>
                  <a:pt x="30" y="278"/>
                  <a:pt x="30" y="278"/>
                </a:cubicBezTo>
                <a:cubicBezTo>
                  <a:pt x="20" y="278"/>
                  <a:pt x="12" y="271"/>
                  <a:pt x="10" y="262"/>
                </a:cubicBezTo>
                <a:cubicBezTo>
                  <a:pt x="455" y="262"/>
                  <a:pt x="455" y="262"/>
                  <a:pt x="455" y="262"/>
                </a:cubicBezTo>
                <a:cubicBezTo>
                  <a:pt x="453" y="271"/>
                  <a:pt x="445" y="278"/>
                  <a:pt x="436" y="27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Oval 21">
            <a:extLst>
              <a:ext uri="{FF2B5EF4-FFF2-40B4-BE49-F238E27FC236}">
                <a16:creationId xmlns:a16="http://schemas.microsoft.com/office/drawing/2014/main" id="{448E4F44-B577-4344-BC16-666B6A2FB4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34100" y="486765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29">
            <a:extLst>
              <a:ext uri="{FF2B5EF4-FFF2-40B4-BE49-F238E27FC236}">
                <a16:creationId xmlns:a16="http://schemas.microsoft.com/office/drawing/2014/main" id="{0A4C1581-F79C-C44D-B736-8C52F3FC28B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981705" y="5135457"/>
            <a:ext cx="602070" cy="560369"/>
          </a:xfrm>
          <a:custGeom>
            <a:avLst/>
            <a:gdLst>
              <a:gd name="T0" fmla="*/ 365 w 391"/>
              <a:gd name="T1" fmla="*/ 0 h 364"/>
              <a:gd name="T2" fmla="*/ 26 w 391"/>
              <a:gd name="T3" fmla="*/ 0 h 364"/>
              <a:gd name="T4" fmla="*/ 0 w 391"/>
              <a:gd name="T5" fmla="*/ 26 h 364"/>
              <a:gd name="T6" fmla="*/ 0 w 391"/>
              <a:gd name="T7" fmla="*/ 282 h 364"/>
              <a:gd name="T8" fmla="*/ 26 w 391"/>
              <a:gd name="T9" fmla="*/ 308 h 364"/>
              <a:gd name="T10" fmla="*/ 152 w 391"/>
              <a:gd name="T11" fmla="*/ 308 h 364"/>
              <a:gd name="T12" fmla="*/ 137 w 391"/>
              <a:gd name="T13" fmla="*/ 355 h 364"/>
              <a:gd name="T14" fmla="*/ 92 w 391"/>
              <a:gd name="T15" fmla="*/ 355 h 364"/>
              <a:gd name="T16" fmla="*/ 87 w 391"/>
              <a:gd name="T17" fmla="*/ 360 h 364"/>
              <a:gd name="T18" fmla="*/ 92 w 391"/>
              <a:gd name="T19" fmla="*/ 364 h 364"/>
              <a:gd name="T20" fmla="*/ 299 w 391"/>
              <a:gd name="T21" fmla="*/ 364 h 364"/>
              <a:gd name="T22" fmla="*/ 304 w 391"/>
              <a:gd name="T23" fmla="*/ 360 h 364"/>
              <a:gd name="T24" fmla="*/ 299 w 391"/>
              <a:gd name="T25" fmla="*/ 355 h 364"/>
              <a:gd name="T26" fmla="*/ 254 w 391"/>
              <a:gd name="T27" fmla="*/ 355 h 364"/>
              <a:gd name="T28" fmla="*/ 239 w 391"/>
              <a:gd name="T29" fmla="*/ 308 h 364"/>
              <a:gd name="T30" fmla="*/ 365 w 391"/>
              <a:gd name="T31" fmla="*/ 308 h 364"/>
              <a:gd name="T32" fmla="*/ 391 w 391"/>
              <a:gd name="T33" fmla="*/ 282 h 364"/>
              <a:gd name="T34" fmla="*/ 391 w 391"/>
              <a:gd name="T35" fmla="*/ 26 h 364"/>
              <a:gd name="T36" fmla="*/ 365 w 391"/>
              <a:gd name="T37" fmla="*/ 0 h 364"/>
              <a:gd name="T38" fmla="*/ 244 w 391"/>
              <a:gd name="T39" fmla="*/ 355 h 364"/>
              <a:gd name="T40" fmla="*/ 147 w 391"/>
              <a:gd name="T41" fmla="*/ 355 h 364"/>
              <a:gd name="T42" fmla="*/ 161 w 391"/>
              <a:gd name="T43" fmla="*/ 308 h 364"/>
              <a:gd name="T44" fmla="*/ 229 w 391"/>
              <a:gd name="T45" fmla="*/ 308 h 364"/>
              <a:gd name="T46" fmla="*/ 244 w 391"/>
              <a:gd name="T47" fmla="*/ 355 h 364"/>
              <a:gd name="T48" fmla="*/ 382 w 391"/>
              <a:gd name="T49" fmla="*/ 282 h 364"/>
              <a:gd name="T50" fmla="*/ 365 w 391"/>
              <a:gd name="T51" fmla="*/ 299 h 364"/>
              <a:gd name="T52" fmla="*/ 26 w 391"/>
              <a:gd name="T53" fmla="*/ 299 h 364"/>
              <a:gd name="T54" fmla="*/ 9 w 391"/>
              <a:gd name="T55" fmla="*/ 282 h 364"/>
              <a:gd name="T56" fmla="*/ 9 w 391"/>
              <a:gd name="T57" fmla="*/ 26 h 364"/>
              <a:gd name="T58" fmla="*/ 26 w 391"/>
              <a:gd name="T59" fmla="*/ 10 h 364"/>
              <a:gd name="T60" fmla="*/ 365 w 391"/>
              <a:gd name="T61" fmla="*/ 10 h 364"/>
              <a:gd name="T62" fmla="*/ 382 w 391"/>
              <a:gd name="T63" fmla="*/ 26 h 364"/>
              <a:gd name="T64" fmla="*/ 382 w 391"/>
              <a:gd name="T65" fmla="*/ 282 h 364"/>
              <a:gd name="T66" fmla="*/ 347 w 391"/>
              <a:gd name="T67" fmla="*/ 38 h 364"/>
              <a:gd name="T68" fmla="*/ 44 w 391"/>
              <a:gd name="T69" fmla="*/ 38 h 364"/>
              <a:gd name="T70" fmla="*/ 39 w 391"/>
              <a:gd name="T71" fmla="*/ 43 h 364"/>
              <a:gd name="T72" fmla="*/ 39 w 391"/>
              <a:gd name="T73" fmla="*/ 229 h 364"/>
              <a:gd name="T74" fmla="*/ 44 w 391"/>
              <a:gd name="T75" fmla="*/ 234 h 364"/>
              <a:gd name="T76" fmla="*/ 347 w 391"/>
              <a:gd name="T77" fmla="*/ 234 h 364"/>
              <a:gd name="T78" fmla="*/ 352 w 391"/>
              <a:gd name="T79" fmla="*/ 229 h 364"/>
              <a:gd name="T80" fmla="*/ 352 w 391"/>
              <a:gd name="T81" fmla="*/ 43 h 364"/>
              <a:gd name="T82" fmla="*/ 347 w 391"/>
              <a:gd name="T83" fmla="*/ 38 h 364"/>
              <a:gd name="T84" fmla="*/ 343 w 391"/>
              <a:gd name="T85" fmla="*/ 225 h 364"/>
              <a:gd name="T86" fmla="*/ 48 w 391"/>
              <a:gd name="T87" fmla="*/ 225 h 364"/>
              <a:gd name="T88" fmla="*/ 48 w 391"/>
              <a:gd name="T89" fmla="*/ 47 h 364"/>
              <a:gd name="T90" fmla="*/ 343 w 391"/>
              <a:gd name="T91" fmla="*/ 47 h 364"/>
              <a:gd name="T92" fmla="*/ 343 w 391"/>
              <a:gd name="T93" fmla="*/ 225 h 364"/>
              <a:gd name="T94" fmla="*/ 195 w 391"/>
              <a:gd name="T95" fmla="*/ 252 h 364"/>
              <a:gd name="T96" fmla="*/ 178 w 391"/>
              <a:gd name="T97" fmla="*/ 270 h 364"/>
              <a:gd name="T98" fmla="*/ 195 w 391"/>
              <a:gd name="T99" fmla="*/ 288 h 364"/>
              <a:gd name="T100" fmla="*/ 213 w 391"/>
              <a:gd name="T101" fmla="*/ 270 h 364"/>
              <a:gd name="T102" fmla="*/ 195 w 391"/>
              <a:gd name="T103" fmla="*/ 252 h 364"/>
              <a:gd name="T104" fmla="*/ 195 w 391"/>
              <a:gd name="T105" fmla="*/ 278 h 364"/>
              <a:gd name="T106" fmla="*/ 187 w 391"/>
              <a:gd name="T107" fmla="*/ 270 h 364"/>
              <a:gd name="T108" fmla="*/ 195 w 391"/>
              <a:gd name="T109" fmla="*/ 261 h 364"/>
              <a:gd name="T110" fmla="*/ 204 w 391"/>
              <a:gd name="T111" fmla="*/ 270 h 364"/>
              <a:gd name="T112" fmla="*/ 195 w 391"/>
              <a:gd name="T113" fmla="*/ 278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91" h="364">
                <a:moveTo>
                  <a:pt x="365" y="0"/>
                </a:moveTo>
                <a:cubicBezTo>
                  <a:pt x="26" y="0"/>
                  <a:pt x="26" y="0"/>
                  <a:pt x="26" y="0"/>
                </a:cubicBezTo>
                <a:cubicBezTo>
                  <a:pt x="12" y="0"/>
                  <a:pt x="0" y="12"/>
                  <a:pt x="0" y="26"/>
                </a:cubicBezTo>
                <a:cubicBezTo>
                  <a:pt x="0" y="282"/>
                  <a:pt x="0" y="282"/>
                  <a:pt x="0" y="282"/>
                </a:cubicBezTo>
                <a:cubicBezTo>
                  <a:pt x="0" y="297"/>
                  <a:pt x="12" y="308"/>
                  <a:pt x="26" y="308"/>
                </a:cubicBezTo>
                <a:cubicBezTo>
                  <a:pt x="152" y="308"/>
                  <a:pt x="152" y="308"/>
                  <a:pt x="152" y="308"/>
                </a:cubicBezTo>
                <a:cubicBezTo>
                  <a:pt x="137" y="355"/>
                  <a:pt x="137" y="355"/>
                  <a:pt x="137" y="355"/>
                </a:cubicBezTo>
                <a:cubicBezTo>
                  <a:pt x="92" y="355"/>
                  <a:pt x="92" y="355"/>
                  <a:pt x="92" y="355"/>
                </a:cubicBezTo>
                <a:cubicBezTo>
                  <a:pt x="89" y="355"/>
                  <a:pt x="87" y="357"/>
                  <a:pt x="87" y="360"/>
                </a:cubicBezTo>
                <a:cubicBezTo>
                  <a:pt x="87" y="362"/>
                  <a:pt x="89" y="364"/>
                  <a:pt x="92" y="364"/>
                </a:cubicBezTo>
                <a:cubicBezTo>
                  <a:pt x="299" y="364"/>
                  <a:pt x="299" y="364"/>
                  <a:pt x="299" y="364"/>
                </a:cubicBezTo>
                <a:cubicBezTo>
                  <a:pt x="302" y="364"/>
                  <a:pt x="304" y="362"/>
                  <a:pt x="304" y="360"/>
                </a:cubicBezTo>
                <a:cubicBezTo>
                  <a:pt x="304" y="357"/>
                  <a:pt x="302" y="355"/>
                  <a:pt x="299" y="355"/>
                </a:cubicBezTo>
                <a:cubicBezTo>
                  <a:pt x="254" y="355"/>
                  <a:pt x="254" y="355"/>
                  <a:pt x="254" y="355"/>
                </a:cubicBezTo>
                <a:cubicBezTo>
                  <a:pt x="239" y="308"/>
                  <a:pt x="239" y="308"/>
                  <a:pt x="239" y="308"/>
                </a:cubicBezTo>
                <a:cubicBezTo>
                  <a:pt x="365" y="308"/>
                  <a:pt x="365" y="308"/>
                  <a:pt x="365" y="308"/>
                </a:cubicBezTo>
                <a:cubicBezTo>
                  <a:pt x="379" y="308"/>
                  <a:pt x="391" y="297"/>
                  <a:pt x="391" y="282"/>
                </a:cubicBezTo>
                <a:cubicBezTo>
                  <a:pt x="391" y="26"/>
                  <a:pt x="391" y="26"/>
                  <a:pt x="391" y="26"/>
                </a:cubicBezTo>
                <a:cubicBezTo>
                  <a:pt x="391" y="12"/>
                  <a:pt x="379" y="0"/>
                  <a:pt x="365" y="0"/>
                </a:cubicBezTo>
                <a:close/>
                <a:moveTo>
                  <a:pt x="244" y="355"/>
                </a:moveTo>
                <a:cubicBezTo>
                  <a:pt x="147" y="355"/>
                  <a:pt x="147" y="355"/>
                  <a:pt x="147" y="355"/>
                </a:cubicBezTo>
                <a:cubicBezTo>
                  <a:pt x="161" y="308"/>
                  <a:pt x="161" y="308"/>
                  <a:pt x="161" y="308"/>
                </a:cubicBezTo>
                <a:cubicBezTo>
                  <a:pt x="229" y="308"/>
                  <a:pt x="229" y="308"/>
                  <a:pt x="229" y="308"/>
                </a:cubicBezTo>
                <a:lnTo>
                  <a:pt x="244" y="355"/>
                </a:lnTo>
                <a:close/>
                <a:moveTo>
                  <a:pt x="382" y="282"/>
                </a:moveTo>
                <a:cubicBezTo>
                  <a:pt x="382" y="291"/>
                  <a:pt x="374" y="299"/>
                  <a:pt x="365" y="299"/>
                </a:cubicBezTo>
                <a:cubicBezTo>
                  <a:pt x="26" y="299"/>
                  <a:pt x="26" y="299"/>
                  <a:pt x="26" y="299"/>
                </a:cubicBezTo>
                <a:cubicBezTo>
                  <a:pt x="17" y="299"/>
                  <a:pt x="9" y="291"/>
                  <a:pt x="9" y="282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17"/>
                  <a:pt x="17" y="10"/>
                  <a:pt x="26" y="10"/>
                </a:cubicBezTo>
                <a:cubicBezTo>
                  <a:pt x="365" y="10"/>
                  <a:pt x="365" y="10"/>
                  <a:pt x="365" y="10"/>
                </a:cubicBezTo>
                <a:cubicBezTo>
                  <a:pt x="374" y="10"/>
                  <a:pt x="382" y="17"/>
                  <a:pt x="382" y="26"/>
                </a:cubicBezTo>
                <a:lnTo>
                  <a:pt x="382" y="282"/>
                </a:lnTo>
                <a:close/>
                <a:moveTo>
                  <a:pt x="347" y="38"/>
                </a:moveTo>
                <a:cubicBezTo>
                  <a:pt x="44" y="38"/>
                  <a:pt x="44" y="38"/>
                  <a:pt x="44" y="38"/>
                </a:cubicBezTo>
                <a:cubicBezTo>
                  <a:pt x="41" y="38"/>
                  <a:pt x="39" y="40"/>
                  <a:pt x="39" y="43"/>
                </a:cubicBezTo>
                <a:cubicBezTo>
                  <a:pt x="39" y="229"/>
                  <a:pt x="39" y="229"/>
                  <a:pt x="39" y="229"/>
                </a:cubicBezTo>
                <a:cubicBezTo>
                  <a:pt x="39" y="232"/>
                  <a:pt x="41" y="234"/>
                  <a:pt x="44" y="234"/>
                </a:cubicBezTo>
                <a:cubicBezTo>
                  <a:pt x="347" y="234"/>
                  <a:pt x="347" y="234"/>
                  <a:pt x="347" y="234"/>
                </a:cubicBezTo>
                <a:cubicBezTo>
                  <a:pt x="350" y="234"/>
                  <a:pt x="352" y="232"/>
                  <a:pt x="352" y="229"/>
                </a:cubicBezTo>
                <a:cubicBezTo>
                  <a:pt x="352" y="43"/>
                  <a:pt x="352" y="43"/>
                  <a:pt x="352" y="43"/>
                </a:cubicBezTo>
                <a:cubicBezTo>
                  <a:pt x="352" y="40"/>
                  <a:pt x="350" y="38"/>
                  <a:pt x="347" y="38"/>
                </a:cubicBezTo>
                <a:close/>
                <a:moveTo>
                  <a:pt x="343" y="225"/>
                </a:moveTo>
                <a:cubicBezTo>
                  <a:pt x="48" y="225"/>
                  <a:pt x="48" y="225"/>
                  <a:pt x="48" y="225"/>
                </a:cubicBezTo>
                <a:cubicBezTo>
                  <a:pt x="48" y="47"/>
                  <a:pt x="48" y="47"/>
                  <a:pt x="48" y="47"/>
                </a:cubicBezTo>
                <a:cubicBezTo>
                  <a:pt x="343" y="47"/>
                  <a:pt x="343" y="47"/>
                  <a:pt x="343" y="47"/>
                </a:cubicBezTo>
                <a:lnTo>
                  <a:pt x="343" y="225"/>
                </a:lnTo>
                <a:close/>
                <a:moveTo>
                  <a:pt x="195" y="252"/>
                </a:moveTo>
                <a:cubicBezTo>
                  <a:pt x="186" y="252"/>
                  <a:pt x="178" y="260"/>
                  <a:pt x="178" y="270"/>
                </a:cubicBezTo>
                <a:cubicBezTo>
                  <a:pt x="178" y="280"/>
                  <a:pt x="186" y="288"/>
                  <a:pt x="195" y="288"/>
                </a:cubicBezTo>
                <a:cubicBezTo>
                  <a:pt x="205" y="288"/>
                  <a:pt x="213" y="280"/>
                  <a:pt x="213" y="270"/>
                </a:cubicBezTo>
                <a:cubicBezTo>
                  <a:pt x="213" y="260"/>
                  <a:pt x="205" y="252"/>
                  <a:pt x="195" y="252"/>
                </a:cubicBezTo>
                <a:close/>
                <a:moveTo>
                  <a:pt x="195" y="278"/>
                </a:moveTo>
                <a:cubicBezTo>
                  <a:pt x="191" y="278"/>
                  <a:pt x="187" y="274"/>
                  <a:pt x="187" y="270"/>
                </a:cubicBezTo>
                <a:cubicBezTo>
                  <a:pt x="187" y="265"/>
                  <a:pt x="191" y="261"/>
                  <a:pt x="195" y="261"/>
                </a:cubicBezTo>
                <a:cubicBezTo>
                  <a:pt x="200" y="261"/>
                  <a:pt x="204" y="265"/>
                  <a:pt x="204" y="270"/>
                </a:cubicBezTo>
                <a:cubicBezTo>
                  <a:pt x="204" y="274"/>
                  <a:pt x="200" y="278"/>
                  <a:pt x="195" y="27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Oval 20">
            <a:extLst>
              <a:ext uri="{FF2B5EF4-FFF2-40B4-BE49-F238E27FC236}">
                <a16:creationId xmlns:a16="http://schemas.microsoft.com/office/drawing/2014/main" id="{70EA9FB7-06BC-E644-8824-0FACBF7F7F1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86784" y="33071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31">
            <a:extLst>
              <a:ext uri="{FF2B5EF4-FFF2-40B4-BE49-F238E27FC236}">
                <a16:creationId xmlns:a16="http://schemas.microsoft.com/office/drawing/2014/main" id="{3A835F87-29D5-9044-8E20-BFBFCCE2C13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42708" y="3543425"/>
            <a:ext cx="584131" cy="59354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Oval 16">
            <a:extLst>
              <a:ext uri="{FF2B5EF4-FFF2-40B4-BE49-F238E27FC236}">
                <a16:creationId xmlns:a16="http://schemas.microsoft.com/office/drawing/2014/main" id="{3E01E83D-E888-F14A-86A0-20395DEA4B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10442" y="33071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32">
            <a:extLst>
              <a:ext uri="{FF2B5EF4-FFF2-40B4-BE49-F238E27FC236}">
                <a16:creationId xmlns:a16="http://schemas.microsoft.com/office/drawing/2014/main" id="{2E421399-A701-B84E-9CCF-630A168C3B0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43060" y="3512837"/>
            <a:ext cx="630741" cy="635199"/>
          </a:xfrm>
          <a:custGeom>
            <a:avLst/>
            <a:gdLst>
              <a:gd name="T0" fmla="*/ 224 w 410"/>
              <a:gd name="T1" fmla="*/ 333 h 413"/>
              <a:gd name="T2" fmla="*/ 197 w 410"/>
              <a:gd name="T3" fmla="*/ 274 h 413"/>
              <a:gd name="T4" fmla="*/ 227 w 410"/>
              <a:gd name="T5" fmla="*/ 199 h 413"/>
              <a:gd name="T6" fmla="*/ 153 w 410"/>
              <a:gd name="T7" fmla="*/ 102 h 413"/>
              <a:gd name="T8" fmla="*/ 80 w 410"/>
              <a:gd name="T9" fmla="*/ 199 h 413"/>
              <a:gd name="T10" fmla="*/ 111 w 410"/>
              <a:gd name="T11" fmla="*/ 276 h 413"/>
              <a:gd name="T12" fmla="*/ 85 w 410"/>
              <a:gd name="T13" fmla="*/ 332 h 413"/>
              <a:gd name="T14" fmla="*/ 0 w 410"/>
              <a:gd name="T15" fmla="*/ 409 h 413"/>
              <a:gd name="T16" fmla="*/ 5 w 410"/>
              <a:gd name="T17" fmla="*/ 413 h 413"/>
              <a:gd name="T18" fmla="*/ 302 w 410"/>
              <a:gd name="T19" fmla="*/ 413 h 413"/>
              <a:gd name="T20" fmla="*/ 307 w 410"/>
              <a:gd name="T21" fmla="*/ 409 h 413"/>
              <a:gd name="T22" fmla="*/ 224 w 410"/>
              <a:gd name="T23" fmla="*/ 333 h 413"/>
              <a:gd name="T24" fmla="*/ 90 w 410"/>
              <a:gd name="T25" fmla="*/ 199 h 413"/>
              <a:gd name="T26" fmla="*/ 153 w 410"/>
              <a:gd name="T27" fmla="*/ 112 h 413"/>
              <a:gd name="T28" fmla="*/ 217 w 410"/>
              <a:gd name="T29" fmla="*/ 199 h 413"/>
              <a:gd name="T30" fmla="*/ 153 w 410"/>
              <a:gd name="T31" fmla="*/ 285 h 413"/>
              <a:gd name="T32" fmla="*/ 120 w 410"/>
              <a:gd name="T33" fmla="*/ 271 h 413"/>
              <a:gd name="T34" fmla="*/ 118 w 410"/>
              <a:gd name="T35" fmla="*/ 269 h 413"/>
              <a:gd name="T36" fmla="*/ 90 w 410"/>
              <a:gd name="T37" fmla="*/ 199 h 413"/>
              <a:gd name="T38" fmla="*/ 10 w 410"/>
              <a:gd name="T39" fmla="*/ 404 h 413"/>
              <a:gd name="T40" fmla="*/ 87 w 410"/>
              <a:gd name="T41" fmla="*/ 341 h 413"/>
              <a:gd name="T42" fmla="*/ 88 w 410"/>
              <a:gd name="T43" fmla="*/ 341 h 413"/>
              <a:gd name="T44" fmla="*/ 120 w 410"/>
              <a:gd name="T45" fmla="*/ 283 h 413"/>
              <a:gd name="T46" fmla="*/ 153 w 410"/>
              <a:gd name="T47" fmla="*/ 295 h 413"/>
              <a:gd name="T48" fmla="*/ 188 w 410"/>
              <a:gd name="T49" fmla="*/ 282 h 413"/>
              <a:gd name="T50" fmla="*/ 194 w 410"/>
              <a:gd name="T51" fmla="*/ 313 h 413"/>
              <a:gd name="T52" fmla="*/ 221 w 410"/>
              <a:gd name="T53" fmla="*/ 342 h 413"/>
              <a:gd name="T54" fmla="*/ 222 w 410"/>
              <a:gd name="T55" fmla="*/ 342 h 413"/>
              <a:gd name="T56" fmla="*/ 297 w 410"/>
              <a:gd name="T57" fmla="*/ 404 h 413"/>
              <a:gd name="T58" fmla="*/ 10 w 410"/>
              <a:gd name="T59" fmla="*/ 404 h 413"/>
              <a:gd name="T60" fmla="*/ 262 w 410"/>
              <a:gd name="T61" fmla="*/ 270 h 413"/>
              <a:gd name="T62" fmla="*/ 286 w 410"/>
              <a:gd name="T63" fmla="*/ 250 h 413"/>
              <a:gd name="T64" fmla="*/ 262 w 410"/>
              <a:gd name="T65" fmla="*/ 229 h 413"/>
              <a:gd name="T66" fmla="*/ 237 w 410"/>
              <a:gd name="T67" fmla="*/ 250 h 413"/>
              <a:gd name="T68" fmla="*/ 262 w 410"/>
              <a:gd name="T69" fmla="*/ 270 h 413"/>
              <a:gd name="T70" fmla="*/ 262 w 410"/>
              <a:gd name="T71" fmla="*/ 238 h 413"/>
              <a:gd name="T72" fmla="*/ 276 w 410"/>
              <a:gd name="T73" fmla="*/ 250 h 413"/>
              <a:gd name="T74" fmla="*/ 262 w 410"/>
              <a:gd name="T75" fmla="*/ 261 h 413"/>
              <a:gd name="T76" fmla="*/ 247 w 410"/>
              <a:gd name="T77" fmla="*/ 250 h 413"/>
              <a:gd name="T78" fmla="*/ 262 w 410"/>
              <a:gd name="T79" fmla="*/ 238 h 413"/>
              <a:gd name="T80" fmla="*/ 327 w 410"/>
              <a:gd name="T81" fmla="*/ 0 h 413"/>
              <a:gd name="T82" fmla="*/ 244 w 410"/>
              <a:gd name="T83" fmla="*/ 69 h 413"/>
              <a:gd name="T84" fmla="*/ 327 w 410"/>
              <a:gd name="T85" fmla="*/ 138 h 413"/>
              <a:gd name="T86" fmla="*/ 410 w 410"/>
              <a:gd name="T87" fmla="*/ 69 h 413"/>
              <a:gd name="T88" fmla="*/ 327 w 410"/>
              <a:gd name="T89" fmla="*/ 0 h 413"/>
              <a:gd name="T90" fmla="*/ 327 w 410"/>
              <a:gd name="T91" fmla="*/ 129 h 413"/>
              <a:gd name="T92" fmla="*/ 253 w 410"/>
              <a:gd name="T93" fmla="*/ 69 h 413"/>
              <a:gd name="T94" fmla="*/ 327 w 410"/>
              <a:gd name="T95" fmla="*/ 9 h 413"/>
              <a:gd name="T96" fmla="*/ 401 w 410"/>
              <a:gd name="T97" fmla="*/ 69 h 413"/>
              <a:gd name="T98" fmla="*/ 327 w 410"/>
              <a:gd name="T99" fmla="*/ 129 h 413"/>
              <a:gd name="T100" fmla="*/ 318 w 410"/>
              <a:gd name="T101" fmla="*/ 167 h 413"/>
              <a:gd name="T102" fmla="*/ 281 w 410"/>
              <a:gd name="T103" fmla="*/ 199 h 413"/>
              <a:gd name="T104" fmla="*/ 318 w 410"/>
              <a:gd name="T105" fmla="*/ 230 h 413"/>
              <a:gd name="T106" fmla="*/ 355 w 410"/>
              <a:gd name="T107" fmla="*/ 199 h 413"/>
              <a:gd name="T108" fmla="*/ 318 w 410"/>
              <a:gd name="T109" fmla="*/ 167 h 413"/>
              <a:gd name="T110" fmla="*/ 318 w 410"/>
              <a:gd name="T111" fmla="*/ 220 h 413"/>
              <a:gd name="T112" fmla="*/ 290 w 410"/>
              <a:gd name="T113" fmla="*/ 199 h 413"/>
              <a:gd name="T114" fmla="*/ 318 w 410"/>
              <a:gd name="T115" fmla="*/ 177 h 413"/>
              <a:gd name="T116" fmla="*/ 345 w 410"/>
              <a:gd name="T117" fmla="*/ 199 h 413"/>
              <a:gd name="T118" fmla="*/ 318 w 410"/>
              <a:gd name="T119" fmla="*/ 220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10" h="413">
                <a:moveTo>
                  <a:pt x="224" y="333"/>
                </a:moveTo>
                <a:cubicBezTo>
                  <a:pt x="204" y="327"/>
                  <a:pt x="198" y="295"/>
                  <a:pt x="197" y="274"/>
                </a:cubicBezTo>
                <a:cubicBezTo>
                  <a:pt x="215" y="257"/>
                  <a:pt x="227" y="229"/>
                  <a:pt x="227" y="199"/>
                </a:cubicBezTo>
                <a:cubicBezTo>
                  <a:pt x="227" y="139"/>
                  <a:pt x="199" y="102"/>
                  <a:pt x="153" y="102"/>
                </a:cubicBezTo>
                <a:cubicBezTo>
                  <a:pt x="108" y="102"/>
                  <a:pt x="80" y="139"/>
                  <a:pt x="80" y="199"/>
                </a:cubicBezTo>
                <a:cubicBezTo>
                  <a:pt x="80" y="229"/>
                  <a:pt x="93" y="258"/>
                  <a:pt x="111" y="276"/>
                </a:cubicBezTo>
                <a:cubicBezTo>
                  <a:pt x="110" y="298"/>
                  <a:pt x="104" y="326"/>
                  <a:pt x="85" y="332"/>
                </a:cubicBezTo>
                <a:cubicBezTo>
                  <a:pt x="30" y="343"/>
                  <a:pt x="0" y="370"/>
                  <a:pt x="0" y="409"/>
                </a:cubicBezTo>
                <a:cubicBezTo>
                  <a:pt x="0" y="411"/>
                  <a:pt x="2" y="413"/>
                  <a:pt x="5" y="413"/>
                </a:cubicBezTo>
                <a:cubicBezTo>
                  <a:pt x="302" y="413"/>
                  <a:pt x="302" y="413"/>
                  <a:pt x="302" y="413"/>
                </a:cubicBezTo>
                <a:cubicBezTo>
                  <a:pt x="305" y="413"/>
                  <a:pt x="307" y="411"/>
                  <a:pt x="307" y="409"/>
                </a:cubicBezTo>
                <a:cubicBezTo>
                  <a:pt x="307" y="370"/>
                  <a:pt x="278" y="344"/>
                  <a:pt x="224" y="333"/>
                </a:cubicBezTo>
                <a:close/>
                <a:moveTo>
                  <a:pt x="90" y="199"/>
                </a:moveTo>
                <a:cubicBezTo>
                  <a:pt x="90" y="157"/>
                  <a:pt x="107" y="112"/>
                  <a:pt x="153" y="112"/>
                </a:cubicBezTo>
                <a:cubicBezTo>
                  <a:pt x="200" y="112"/>
                  <a:pt x="217" y="157"/>
                  <a:pt x="217" y="199"/>
                </a:cubicBezTo>
                <a:cubicBezTo>
                  <a:pt x="217" y="248"/>
                  <a:pt x="184" y="285"/>
                  <a:pt x="153" y="285"/>
                </a:cubicBezTo>
                <a:cubicBezTo>
                  <a:pt x="141" y="285"/>
                  <a:pt x="129" y="280"/>
                  <a:pt x="120" y="271"/>
                </a:cubicBezTo>
                <a:cubicBezTo>
                  <a:pt x="119" y="270"/>
                  <a:pt x="119" y="270"/>
                  <a:pt x="118" y="269"/>
                </a:cubicBezTo>
                <a:cubicBezTo>
                  <a:pt x="101" y="252"/>
                  <a:pt x="90" y="224"/>
                  <a:pt x="90" y="199"/>
                </a:cubicBezTo>
                <a:close/>
                <a:moveTo>
                  <a:pt x="10" y="404"/>
                </a:moveTo>
                <a:cubicBezTo>
                  <a:pt x="12" y="372"/>
                  <a:pt x="38" y="351"/>
                  <a:pt x="87" y="341"/>
                </a:cubicBezTo>
                <a:cubicBezTo>
                  <a:pt x="88" y="341"/>
                  <a:pt x="88" y="341"/>
                  <a:pt x="88" y="341"/>
                </a:cubicBezTo>
                <a:cubicBezTo>
                  <a:pt x="109" y="335"/>
                  <a:pt x="118" y="308"/>
                  <a:pt x="120" y="283"/>
                </a:cubicBezTo>
                <a:cubicBezTo>
                  <a:pt x="130" y="290"/>
                  <a:pt x="142" y="295"/>
                  <a:pt x="153" y="295"/>
                </a:cubicBezTo>
                <a:cubicBezTo>
                  <a:pt x="166" y="295"/>
                  <a:pt x="178" y="290"/>
                  <a:pt x="188" y="282"/>
                </a:cubicBezTo>
                <a:cubicBezTo>
                  <a:pt x="189" y="293"/>
                  <a:pt x="191" y="304"/>
                  <a:pt x="194" y="313"/>
                </a:cubicBezTo>
                <a:cubicBezTo>
                  <a:pt x="200" y="328"/>
                  <a:pt x="209" y="339"/>
                  <a:pt x="221" y="342"/>
                </a:cubicBezTo>
                <a:cubicBezTo>
                  <a:pt x="222" y="342"/>
                  <a:pt x="222" y="342"/>
                  <a:pt x="222" y="342"/>
                </a:cubicBezTo>
                <a:cubicBezTo>
                  <a:pt x="270" y="352"/>
                  <a:pt x="295" y="373"/>
                  <a:pt x="297" y="404"/>
                </a:cubicBezTo>
                <a:lnTo>
                  <a:pt x="10" y="404"/>
                </a:lnTo>
                <a:close/>
                <a:moveTo>
                  <a:pt x="262" y="270"/>
                </a:moveTo>
                <a:cubicBezTo>
                  <a:pt x="275" y="270"/>
                  <a:pt x="286" y="261"/>
                  <a:pt x="286" y="250"/>
                </a:cubicBezTo>
                <a:cubicBezTo>
                  <a:pt x="286" y="238"/>
                  <a:pt x="275" y="229"/>
                  <a:pt x="262" y="229"/>
                </a:cubicBezTo>
                <a:cubicBezTo>
                  <a:pt x="248" y="229"/>
                  <a:pt x="237" y="238"/>
                  <a:pt x="237" y="250"/>
                </a:cubicBezTo>
                <a:cubicBezTo>
                  <a:pt x="237" y="261"/>
                  <a:pt x="248" y="270"/>
                  <a:pt x="262" y="270"/>
                </a:cubicBezTo>
                <a:close/>
                <a:moveTo>
                  <a:pt x="262" y="238"/>
                </a:moveTo>
                <a:cubicBezTo>
                  <a:pt x="270" y="238"/>
                  <a:pt x="276" y="243"/>
                  <a:pt x="276" y="250"/>
                </a:cubicBezTo>
                <a:cubicBezTo>
                  <a:pt x="276" y="256"/>
                  <a:pt x="270" y="261"/>
                  <a:pt x="262" y="261"/>
                </a:cubicBezTo>
                <a:cubicBezTo>
                  <a:pt x="253" y="261"/>
                  <a:pt x="247" y="256"/>
                  <a:pt x="247" y="250"/>
                </a:cubicBezTo>
                <a:cubicBezTo>
                  <a:pt x="247" y="243"/>
                  <a:pt x="253" y="238"/>
                  <a:pt x="262" y="238"/>
                </a:cubicBezTo>
                <a:close/>
                <a:moveTo>
                  <a:pt x="327" y="0"/>
                </a:moveTo>
                <a:cubicBezTo>
                  <a:pt x="281" y="0"/>
                  <a:pt x="244" y="31"/>
                  <a:pt x="244" y="69"/>
                </a:cubicBezTo>
                <a:cubicBezTo>
                  <a:pt x="244" y="107"/>
                  <a:pt x="281" y="138"/>
                  <a:pt x="327" y="138"/>
                </a:cubicBezTo>
                <a:cubicBezTo>
                  <a:pt x="373" y="138"/>
                  <a:pt x="410" y="107"/>
                  <a:pt x="410" y="69"/>
                </a:cubicBezTo>
                <a:cubicBezTo>
                  <a:pt x="410" y="31"/>
                  <a:pt x="373" y="0"/>
                  <a:pt x="327" y="0"/>
                </a:cubicBezTo>
                <a:close/>
                <a:moveTo>
                  <a:pt x="327" y="129"/>
                </a:moveTo>
                <a:cubicBezTo>
                  <a:pt x="286" y="129"/>
                  <a:pt x="253" y="102"/>
                  <a:pt x="253" y="69"/>
                </a:cubicBezTo>
                <a:cubicBezTo>
                  <a:pt x="253" y="36"/>
                  <a:pt x="286" y="9"/>
                  <a:pt x="327" y="9"/>
                </a:cubicBezTo>
                <a:cubicBezTo>
                  <a:pt x="368" y="9"/>
                  <a:pt x="401" y="36"/>
                  <a:pt x="401" y="69"/>
                </a:cubicBezTo>
                <a:cubicBezTo>
                  <a:pt x="401" y="102"/>
                  <a:pt x="368" y="129"/>
                  <a:pt x="327" y="129"/>
                </a:cubicBezTo>
                <a:close/>
                <a:moveTo>
                  <a:pt x="318" y="167"/>
                </a:moveTo>
                <a:cubicBezTo>
                  <a:pt x="298" y="167"/>
                  <a:pt x="281" y="181"/>
                  <a:pt x="281" y="199"/>
                </a:cubicBezTo>
                <a:cubicBezTo>
                  <a:pt x="281" y="216"/>
                  <a:pt x="298" y="230"/>
                  <a:pt x="318" y="230"/>
                </a:cubicBezTo>
                <a:cubicBezTo>
                  <a:pt x="338" y="230"/>
                  <a:pt x="355" y="216"/>
                  <a:pt x="355" y="199"/>
                </a:cubicBezTo>
                <a:cubicBezTo>
                  <a:pt x="355" y="181"/>
                  <a:pt x="338" y="167"/>
                  <a:pt x="318" y="167"/>
                </a:cubicBezTo>
                <a:close/>
                <a:moveTo>
                  <a:pt x="318" y="220"/>
                </a:moveTo>
                <a:cubicBezTo>
                  <a:pt x="303" y="220"/>
                  <a:pt x="290" y="211"/>
                  <a:pt x="290" y="199"/>
                </a:cubicBezTo>
                <a:cubicBezTo>
                  <a:pt x="290" y="187"/>
                  <a:pt x="303" y="177"/>
                  <a:pt x="318" y="177"/>
                </a:cubicBezTo>
                <a:cubicBezTo>
                  <a:pt x="333" y="177"/>
                  <a:pt x="345" y="187"/>
                  <a:pt x="345" y="199"/>
                </a:cubicBezTo>
                <a:cubicBezTo>
                  <a:pt x="345" y="211"/>
                  <a:pt x="333" y="220"/>
                  <a:pt x="318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Oval 14">
            <a:extLst>
              <a:ext uri="{FF2B5EF4-FFF2-40B4-BE49-F238E27FC236}">
                <a16:creationId xmlns:a16="http://schemas.microsoft.com/office/drawing/2014/main" id="{02E1BB85-2A3E-9445-B7DB-AA259CCC8D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34100" y="33071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Freeform 33">
            <a:extLst>
              <a:ext uri="{FF2B5EF4-FFF2-40B4-BE49-F238E27FC236}">
                <a16:creationId xmlns:a16="http://schemas.microsoft.com/office/drawing/2014/main" id="{6226EB31-D768-0348-8AC2-4EDE5B9A066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909378" y="3483550"/>
            <a:ext cx="746724" cy="559704"/>
          </a:xfrm>
          <a:custGeom>
            <a:avLst/>
            <a:gdLst>
              <a:gd name="T0" fmla="*/ 169 w 485"/>
              <a:gd name="T1" fmla="*/ 91 h 364"/>
              <a:gd name="T2" fmla="*/ 169 w 485"/>
              <a:gd name="T3" fmla="*/ 81 h 364"/>
              <a:gd name="T4" fmla="*/ 177 w 485"/>
              <a:gd name="T5" fmla="*/ 74 h 364"/>
              <a:gd name="T6" fmla="*/ 123 w 485"/>
              <a:gd name="T7" fmla="*/ 279 h 364"/>
              <a:gd name="T8" fmla="*/ 49 w 485"/>
              <a:gd name="T9" fmla="*/ 232 h 364"/>
              <a:gd name="T10" fmla="*/ 0 w 485"/>
              <a:gd name="T11" fmla="*/ 359 h 364"/>
              <a:gd name="T12" fmla="*/ 190 w 485"/>
              <a:gd name="T13" fmla="*/ 359 h 364"/>
              <a:gd name="T14" fmla="*/ 95 w 485"/>
              <a:gd name="T15" fmla="*/ 181 h 364"/>
              <a:gd name="T16" fmla="*/ 58 w 485"/>
              <a:gd name="T17" fmla="*/ 232 h 364"/>
              <a:gd name="T18" fmla="*/ 56 w 485"/>
              <a:gd name="T19" fmla="*/ 320 h 364"/>
              <a:gd name="T20" fmla="*/ 114 w 485"/>
              <a:gd name="T21" fmla="*/ 286 h 364"/>
              <a:gd name="T22" fmla="*/ 180 w 485"/>
              <a:gd name="T23" fmla="*/ 355 h 364"/>
              <a:gd name="T24" fmla="*/ 246 w 485"/>
              <a:gd name="T25" fmla="*/ 109 h 364"/>
              <a:gd name="T26" fmla="*/ 262 w 485"/>
              <a:gd name="T27" fmla="*/ 92 h 364"/>
              <a:gd name="T28" fmla="*/ 262 w 485"/>
              <a:gd name="T29" fmla="*/ 102 h 364"/>
              <a:gd name="T30" fmla="*/ 316 w 485"/>
              <a:gd name="T31" fmla="*/ 109 h 364"/>
              <a:gd name="T32" fmla="*/ 299 w 485"/>
              <a:gd name="T33" fmla="*/ 126 h 364"/>
              <a:gd name="T34" fmla="*/ 292 w 485"/>
              <a:gd name="T35" fmla="*/ 109 h 364"/>
              <a:gd name="T36" fmla="*/ 299 w 485"/>
              <a:gd name="T37" fmla="*/ 117 h 364"/>
              <a:gd name="T38" fmla="*/ 327 w 485"/>
              <a:gd name="T39" fmla="*/ 215 h 364"/>
              <a:gd name="T40" fmla="*/ 378 w 485"/>
              <a:gd name="T41" fmla="*/ 108 h 364"/>
              <a:gd name="T42" fmla="*/ 203 w 485"/>
              <a:gd name="T43" fmla="*/ 0 h 364"/>
              <a:gd name="T44" fmla="*/ 154 w 485"/>
              <a:gd name="T45" fmla="*/ 183 h 364"/>
              <a:gd name="T46" fmla="*/ 208 w 485"/>
              <a:gd name="T47" fmla="*/ 143 h 364"/>
              <a:gd name="T48" fmla="*/ 321 w 485"/>
              <a:gd name="T49" fmla="*/ 216 h 364"/>
              <a:gd name="T50" fmla="*/ 226 w 485"/>
              <a:gd name="T51" fmla="*/ 130 h 364"/>
              <a:gd name="T52" fmla="*/ 199 w 485"/>
              <a:gd name="T53" fmla="*/ 137 h 364"/>
              <a:gd name="T54" fmla="*/ 180 w 485"/>
              <a:gd name="T55" fmla="*/ 134 h 364"/>
              <a:gd name="T56" fmla="*/ 131 w 485"/>
              <a:gd name="T57" fmla="*/ 71 h 364"/>
              <a:gd name="T58" fmla="*/ 275 w 485"/>
              <a:gd name="T59" fmla="*/ 49 h 364"/>
              <a:gd name="T60" fmla="*/ 314 w 485"/>
              <a:gd name="T61" fmla="*/ 169 h 364"/>
              <a:gd name="T62" fmla="*/ 296 w 485"/>
              <a:gd name="T63" fmla="*/ 173 h 364"/>
              <a:gd name="T64" fmla="*/ 418 w 485"/>
              <a:gd name="T65" fmla="*/ 279 h 364"/>
              <a:gd name="T66" fmla="*/ 343 w 485"/>
              <a:gd name="T67" fmla="*/ 232 h 364"/>
              <a:gd name="T68" fmla="*/ 295 w 485"/>
              <a:gd name="T69" fmla="*/ 359 h 364"/>
              <a:gd name="T70" fmla="*/ 485 w 485"/>
              <a:gd name="T71" fmla="*/ 359 h 364"/>
              <a:gd name="T72" fmla="*/ 390 w 485"/>
              <a:gd name="T73" fmla="*/ 181 h 364"/>
              <a:gd name="T74" fmla="*/ 353 w 485"/>
              <a:gd name="T75" fmla="*/ 232 h 364"/>
              <a:gd name="T76" fmla="*/ 350 w 485"/>
              <a:gd name="T77" fmla="*/ 320 h 364"/>
              <a:gd name="T78" fmla="*/ 409 w 485"/>
              <a:gd name="T79" fmla="*/ 286 h 364"/>
              <a:gd name="T80" fmla="*/ 475 w 485"/>
              <a:gd name="T81" fmla="*/ 355 h 364"/>
              <a:gd name="T82" fmla="*/ 189 w 485"/>
              <a:gd name="T83" fmla="*/ 74 h 364"/>
              <a:gd name="T84" fmla="*/ 206 w 485"/>
              <a:gd name="T85" fmla="*/ 57 h 364"/>
              <a:gd name="T86" fmla="*/ 206 w 485"/>
              <a:gd name="T87" fmla="*/ 66 h 364"/>
              <a:gd name="T88" fmla="*/ 260 w 485"/>
              <a:gd name="T89" fmla="*/ 74 h 364"/>
              <a:gd name="T90" fmla="*/ 243 w 485"/>
              <a:gd name="T91" fmla="*/ 91 h 364"/>
              <a:gd name="T92" fmla="*/ 236 w 485"/>
              <a:gd name="T93" fmla="*/ 74 h 364"/>
              <a:gd name="T94" fmla="*/ 243 w 485"/>
              <a:gd name="T95" fmla="*/ 81 h 364"/>
              <a:gd name="T96" fmla="*/ 336 w 485"/>
              <a:gd name="T97" fmla="*/ 92 h 364"/>
              <a:gd name="T98" fmla="*/ 336 w 485"/>
              <a:gd name="T99" fmla="*/ 102 h 364"/>
              <a:gd name="T100" fmla="*/ 329 w 485"/>
              <a:gd name="T101" fmla="*/ 109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5" h="364">
                <a:moveTo>
                  <a:pt x="169" y="57"/>
                </a:moveTo>
                <a:cubicBezTo>
                  <a:pt x="160" y="57"/>
                  <a:pt x="153" y="65"/>
                  <a:pt x="153" y="74"/>
                </a:cubicBezTo>
                <a:cubicBezTo>
                  <a:pt x="153" y="83"/>
                  <a:pt x="160" y="91"/>
                  <a:pt x="169" y="91"/>
                </a:cubicBezTo>
                <a:cubicBezTo>
                  <a:pt x="179" y="91"/>
                  <a:pt x="186" y="83"/>
                  <a:pt x="186" y="74"/>
                </a:cubicBezTo>
                <a:cubicBezTo>
                  <a:pt x="186" y="65"/>
                  <a:pt x="179" y="57"/>
                  <a:pt x="169" y="57"/>
                </a:cubicBezTo>
                <a:close/>
                <a:moveTo>
                  <a:pt x="169" y="81"/>
                </a:moveTo>
                <a:cubicBezTo>
                  <a:pt x="165" y="81"/>
                  <a:pt x="162" y="78"/>
                  <a:pt x="162" y="74"/>
                </a:cubicBezTo>
                <a:cubicBezTo>
                  <a:pt x="162" y="70"/>
                  <a:pt x="165" y="66"/>
                  <a:pt x="169" y="66"/>
                </a:cubicBezTo>
                <a:cubicBezTo>
                  <a:pt x="173" y="66"/>
                  <a:pt x="177" y="70"/>
                  <a:pt x="177" y="74"/>
                </a:cubicBezTo>
                <a:cubicBezTo>
                  <a:pt x="177" y="78"/>
                  <a:pt x="173" y="81"/>
                  <a:pt x="169" y="81"/>
                </a:cubicBezTo>
                <a:close/>
                <a:moveTo>
                  <a:pt x="138" y="312"/>
                </a:moveTo>
                <a:cubicBezTo>
                  <a:pt x="127" y="309"/>
                  <a:pt x="124" y="290"/>
                  <a:pt x="123" y="279"/>
                </a:cubicBezTo>
                <a:cubicBezTo>
                  <a:pt x="134" y="267"/>
                  <a:pt x="141" y="250"/>
                  <a:pt x="141" y="232"/>
                </a:cubicBezTo>
                <a:cubicBezTo>
                  <a:pt x="141" y="195"/>
                  <a:pt x="123" y="171"/>
                  <a:pt x="95" y="171"/>
                </a:cubicBezTo>
                <a:cubicBezTo>
                  <a:pt x="66" y="171"/>
                  <a:pt x="49" y="195"/>
                  <a:pt x="49" y="232"/>
                </a:cubicBezTo>
                <a:cubicBezTo>
                  <a:pt x="49" y="251"/>
                  <a:pt x="56" y="268"/>
                  <a:pt x="67" y="279"/>
                </a:cubicBezTo>
                <a:cubicBezTo>
                  <a:pt x="67" y="293"/>
                  <a:pt x="62" y="308"/>
                  <a:pt x="53" y="311"/>
                </a:cubicBezTo>
                <a:cubicBezTo>
                  <a:pt x="9" y="320"/>
                  <a:pt x="0" y="342"/>
                  <a:pt x="0" y="359"/>
                </a:cubicBezTo>
                <a:cubicBezTo>
                  <a:pt x="0" y="362"/>
                  <a:pt x="2" y="364"/>
                  <a:pt x="4" y="364"/>
                </a:cubicBezTo>
                <a:cubicBezTo>
                  <a:pt x="185" y="364"/>
                  <a:pt x="185" y="364"/>
                  <a:pt x="185" y="364"/>
                </a:cubicBezTo>
                <a:cubicBezTo>
                  <a:pt x="188" y="364"/>
                  <a:pt x="190" y="362"/>
                  <a:pt x="190" y="359"/>
                </a:cubicBezTo>
                <a:cubicBezTo>
                  <a:pt x="190" y="343"/>
                  <a:pt x="181" y="321"/>
                  <a:pt x="138" y="312"/>
                </a:cubicBezTo>
                <a:close/>
                <a:moveTo>
                  <a:pt x="58" y="232"/>
                </a:moveTo>
                <a:cubicBezTo>
                  <a:pt x="58" y="185"/>
                  <a:pt x="86" y="181"/>
                  <a:pt x="95" y="181"/>
                </a:cubicBezTo>
                <a:cubicBezTo>
                  <a:pt x="104" y="181"/>
                  <a:pt x="132" y="185"/>
                  <a:pt x="132" y="232"/>
                </a:cubicBezTo>
                <a:cubicBezTo>
                  <a:pt x="132" y="261"/>
                  <a:pt x="112" y="283"/>
                  <a:pt x="95" y="283"/>
                </a:cubicBezTo>
                <a:cubicBezTo>
                  <a:pt x="77" y="283"/>
                  <a:pt x="58" y="261"/>
                  <a:pt x="58" y="232"/>
                </a:cubicBezTo>
                <a:close/>
                <a:moveTo>
                  <a:pt x="9" y="355"/>
                </a:moveTo>
                <a:cubicBezTo>
                  <a:pt x="12" y="338"/>
                  <a:pt x="27" y="326"/>
                  <a:pt x="55" y="320"/>
                </a:cubicBezTo>
                <a:cubicBezTo>
                  <a:pt x="55" y="320"/>
                  <a:pt x="55" y="320"/>
                  <a:pt x="56" y="320"/>
                </a:cubicBezTo>
                <a:cubicBezTo>
                  <a:pt x="68" y="316"/>
                  <a:pt x="74" y="301"/>
                  <a:pt x="76" y="286"/>
                </a:cubicBezTo>
                <a:cubicBezTo>
                  <a:pt x="82" y="290"/>
                  <a:pt x="88" y="292"/>
                  <a:pt x="95" y="292"/>
                </a:cubicBezTo>
                <a:cubicBezTo>
                  <a:pt x="102" y="292"/>
                  <a:pt x="108" y="290"/>
                  <a:pt x="114" y="286"/>
                </a:cubicBezTo>
                <a:cubicBezTo>
                  <a:pt x="116" y="302"/>
                  <a:pt x="122" y="317"/>
                  <a:pt x="136" y="321"/>
                </a:cubicBezTo>
                <a:cubicBezTo>
                  <a:pt x="136" y="321"/>
                  <a:pt x="136" y="321"/>
                  <a:pt x="136" y="321"/>
                </a:cubicBezTo>
                <a:cubicBezTo>
                  <a:pt x="163" y="326"/>
                  <a:pt x="178" y="338"/>
                  <a:pt x="180" y="355"/>
                </a:cubicBezTo>
                <a:lnTo>
                  <a:pt x="9" y="355"/>
                </a:lnTo>
                <a:close/>
                <a:moveTo>
                  <a:pt x="262" y="92"/>
                </a:moveTo>
                <a:cubicBezTo>
                  <a:pt x="253" y="92"/>
                  <a:pt x="246" y="100"/>
                  <a:pt x="246" y="109"/>
                </a:cubicBezTo>
                <a:cubicBezTo>
                  <a:pt x="246" y="118"/>
                  <a:pt x="253" y="126"/>
                  <a:pt x="262" y="126"/>
                </a:cubicBezTo>
                <a:cubicBezTo>
                  <a:pt x="272" y="126"/>
                  <a:pt x="279" y="118"/>
                  <a:pt x="279" y="109"/>
                </a:cubicBezTo>
                <a:cubicBezTo>
                  <a:pt x="279" y="100"/>
                  <a:pt x="272" y="92"/>
                  <a:pt x="262" y="92"/>
                </a:cubicBezTo>
                <a:close/>
                <a:moveTo>
                  <a:pt x="262" y="117"/>
                </a:moveTo>
                <a:cubicBezTo>
                  <a:pt x="258" y="117"/>
                  <a:pt x="255" y="113"/>
                  <a:pt x="255" y="109"/>
                </a:cubicBezTo>
                <a:cubicBezTo>
                  <a:pt x="255" y="105"/>
                  <a:pt x="258" y="102"/>
                  <a:pt x="262" y="102"/>
                </a:cubicBezTo>
                <a:cubicBezTo>
                  <a:pt x="267" y="102"/>
                  <a:pt x="270" y="105"/>
                  <a:pt x="270" y="109"/>
                </a:cubicBezTo>
                <a:cubicBezTo>
                  <a:pt x="270" y="113"/>
                  <a:pt x="267" y="117"/>
                  <a:pt x="262" y="117"/>
                </a:cubicBezTo>
                <a:close/>
                <a:moveTo>
                  <a:pt x="316" y="109"/>
                </a:moveTo>
                <a:cubicBezTo>
                  <a:pt x="316" y="100"/>
                  <a:pt x="308" y="92"/>
                  <a:pt x="299" y="92"/>
                </a:cubicBezTo>
                <a:cubicBezTo>
                  <a:pt x="290" y="92"/>
                  <a:pt x="282" y="100"/>
                  <a:pt x="282" y="109"/>
                </a:cubicBezTo>
                <a:cubicBezTo>
                  <a:pt x="282" y="118"/>
                  <a:pt x="290" y="126"/>
                  <a:pt x="299" y="126"/>
                </a:cubicBezTo>
                <a:cubicBezTo>
                  <a:pt x="308" y="126"/>
                  <a:pt x="316" y="118"/>
                  <a:pt x="316" y="109"/>
                </a:cubicBezTo>
                <a:close/>
                <a:moveTo>
                  <a:pt x="299" y="117"/>
                </a:moveTo>
                <a:cubicBezTo>
                  <a:pt x="295" y="117"/>
                  <a:pt x="292" y="113"/>
                  <a:pt x="292" y="109"/>
                </a:cubicBezTo>
                <a:cubicBezTo>
                  <a:pt x="292" y="105"/>
                  <a:pt x="295" y="102"/>
                  <a:pt x="299" y="102"/>
                </a:cubicBezTo>
                <a:cubicBezTo>
                  <a:pt x="303" y="102"/>
                  <a:pt x="307" y="105"/>
                  <a:pt x="307" y="109"/>
                </a:cubicBezTo>
                <a:cubicBezTo>
                  <a:pt x="307" y="113"/>
                  <a:pt x="303" y="117"/>
                  <a:pt x="299" y="117"/>
                </a:cubicBezTo>
                <a:close/>
                <a:moveTo>
                  <a:pt x="321" y="216"/>
                </a:moveTo>
                <a:cubicBezTo>
                  <a:pt x="322" y="216"/>
                  <a:pt x="323" y="216"/>
                  <a:pt x="324" y="216"/>
                </a:cubicBezTo>
                <a:cubicBezTo>
                  <a:pt x="325" y="216"/>
                  <a:pt x="326" y="216"/>
                  <a:pt x="327" y="215"/>
                </a:cubicBezTo>
                <a:cubicBezTo>
                  <a:pt x="328" y="214"/>
                  <a:pt x="329" y="212"/>
                  <a:pt x="328" y="210"/>
                </a:cubicBezTo>
                <a:cubicBezTo>
                  <a:pt x="328" y="210"/>
                  <a:pt x="321" y="195"/>
                  <a:pt x="320" y="177"/>
                </a:cubicBezTo>
                <a:cubicBezTo>
                  <a:pt x="354" y="168"/>
                  <a:pt x="378" y="140"/>
                  <a:pt x="378" y="108"/>
                </a:cubicBezTo>
                <a:cubicBezTo>
                  <a:pt x="378" y="69"/>
                  <a:pt x="341" y="37"/>
                  <a:pt x="296" y="37"/>
                </a:cubicBezTo>
                <a:cubicBezTo>
                  <a:pt x="289" y="37"/>
                  <a:pt x="283" y="37"/>
                  <a:pt x="276" y="39"/>
                </a:cubicBezTo>
                <a:cubicBezTo>
                  <a:pt x="262" y="15"/>
                  <a:pt x="234" y="0"/>
                  <a:pt x="203" y="0"/>
                </a:cubicBezTo>
                <a:cubicBezTo>
                  <a:pt x="158" y="0"/>
                  <a:pt x="122" y="32"/>
                  <a:pt x="122" y="71"/>
                </a:cubicBezTo>
                <a:cubicBezTo>
                  <a:pt x="122" y="100"/>
                  <a:pt x="141" y="125"/>
                  <a:pt x="171" y="137"/>
                </a:cubicBezTo>
                <a:cubicBezTo>
                  <a:pt x="169" y="163"/>
                  <a:pt x="154" y="183"/>
                  <a:pt x="154" y="183"/>
                </a:cubicBezTo>
                <a:cubicBezTo>
                  <a:pt x="152" y="185"/>
                  <a:pt x="152" y="188"/>
                  <a:pt x="154" y="189"/>
                </a:cubicBezTo>
                <a:cubicBezTo>
                  <a:pt x="155" y="191"/>
                  <a:pt x="157" y="191"/>
                  <a:pt x="159" y="191"/>
                </a:cubicBezTo>
                <a:cubicBezTo>
                  <a:pt x="184" y="179"/>
                  <a:pt x="200" y="164"/>
                  <a:pt x="208" y="143"/>
                </a:cubicBezTo>
                <a:cubicBezTo>
                  <a:pt x="213" y="142"/>
                  <a:pt x="218" y="142"/>
                  <a:pt x="224" y="141"/>
                </a:cubicBezTo>
                <a:cubicBezTo>
                  <a:pt x="236" y="163"/>
                  <a:pt x="261" y="177"/>
                  <a:pt x="289" y="179"/>
                </a:cubicBezTo>
                <a:cubicBezTo>
                  <a:pt x="295" y="193"/>
                  <a:pt x="306" y="205"/>
                  <a:pt x="321" y="216"/>
                </a:cubicBezTo>
                <a:close/>
                <a:moveTo>
                  <a:pt x="292" y="170"/>
                </a:moveTo>
                <a:cubicBezTo>
                  <a:pt x="265" y="169"/>
                  <a:pt x="241" y="155"/>
                  <a:pt x="230" y="133"/>
                </a:cubicBezTo>
                <a:cubicBezTo>
                  <a:pt x="229" y="131"/>
                  <a:pt x="228" y="130"/>
                  <a:pt x="226" y="130"/>
                </a:cubicBezTo>
                <a:cubicBezTo>
                  <a:pt x="226" y="130"/>
                  <a:pt x="225" y="130"/>
                  <a:pt x="225" y="131"/>
                </a:cubicBezTo>
                <a:cubicBezTo>
                  <a:pt x="218" y="132"/>
                  <a:pt x="211" y="133"/>
                  <a:pt x="204" y="133"/>
                </a:cubicBezTo>
                <a:cubicBezTo>
                  <a:pt x="202" y="133"/>
                  <a:pt x="200" y="135"/>
                  <a:pt x="199" y="137"/>
                </a:cubicBezTo>
                <a:cubicBezTo>
                  <a:pt x="199" y="138"/>
                  <a:pt x="199" y="138"/>
                  <a:pt x="199" y="139"/>
                </a:cubicBezTo>
                <a:cubicBezTo>
                  <a:pt x="194" y="154"/>
                  <a:pt x="185" y="165"/>
                  <a:pt x="170" y="175"/>
                </a:cubicBezTo>
                <a:cubicBezTo>
                  <a:pt x="175" y="165"/>
                  <a:pt x="180" y="150"/>
                  <a:pt x="180" y="134"/>
                </a:cubicBezTo>
                <a:cubicBezTo>
                  <a:pt x="180" y="134"/>
                  <a:pt x="180" y="134"/>
                  <a:pt x="180" y="134"/>
                </a:cubicBezTo>
                <a:cubicBezTo>
                  <a:pt x="180" y="132"/>
                  <a:pt x="179" y="130"/>
                  <a:pt x="177" y="129"/>
                </a:cubicBezTo>
                <a:cubicBezTo>
                  <a:pt x="149" y="120"/>
                  <a:pt x="131" y="97"/>
                  <a:pt x="131" y="71"/>
                </a:cubicBezTo>
                <a:cubicBezTo>
                  <a:pt x="131" y="37"/>
                  <a:pt x="164" y="9"/>
                  <a:pt x="203" y="9"/>
                </a:cubicBezTo>
                <a:cubicBezTo>
                  <a:pt x="232" y="9"/>
                  <a:pt x="258" y="24"/>
                  <a:pt x="269" y="47"/>
                </a:cubicBezTo>
                <a:cubicBezTo>
                  <a:pt x="270" y="48"/>
                  <a:pt x="273" y="49"/>
                  <a:pt x="275" y="49"/>
                </a:cubicBezTo>
                <a:cubicBezTo>
                  <a:pt x="282" y="47"/>
                  <a:pt x="289" y="46"/>
                  <a:pt x="296" y="46"/>
                </a:cubicBezTo>
                <a:cubicBezTo>
                  <a:pt x="336" y="46"/>
                  <a:pt x="368" y="74"/>
                  <a:pt x="368" y="108"/>
                </a:cubicBezTo>
                <a:cubicBezTo>
                  <a:pt x="368" y="137"/>
                  <a:pt x="346" y="162"/>
                  <a:pt x="314" y="169"/>
                </a:cubicBezTo>
                <a:cubicBezTo>
                  <a:pt x="312" y="169"/>
                  <a:pt x="310" y="171"/>
                  <a:pt x="310" y="173"/>
                </a:cubicBezTo>
                <a:cubicBezTo>
                  <a:pt x="311" y="183"/>
                  <a:pt x="312" y="191"/>
                  <a:pt x="314" y="198"/>
                </a:cubicBezTo>
                <a:cubicBezTo>
                  <a:pt x="306" y="190"/>
                  <a:pt x="300" y="182"/>
                  <a:pt x="296" y="173"/>
                </a:cubicBezTo>
                <a:cubicBezTo>
                  <a:pt x="296" y="171"/>
                  <a:pt x="294" y="170"/>
                  <a:pt x="292" y="170"/>
                </a:cubicBezTo>
                <a:close/>
                <a:moveTo>
                  <a:pt x="433" y="312"/>
                </a:moveTo>
                <a:cubicBezTo>
                  <a:pt x="422" y="309"/>
                  <a:pt x="418" y="290"/>
                  <a:pt x="418" y="279"/>
                </a:cubicBezTo>
                <a:cubicBezTo>
                  <a:pt x="429" y="267"/>
                  <a:pt x="436" y="250"/>
                  <a:pt x="436" y="232"/>
                </a:cubicBezTo>
                <a:cubicBezTo>
                  <a:pt x="436" y="195"/>
                  <a:pt x="418" y="171"/>
                  <a:pt x="390" y="171"/>
                </a:cubicBezTo>
                <a:cubicBezTo>
                  <a:pt x="361" y="171"/>
                  <a:pt x="343" y="195"/>
                  <a:pt x="343" y="232"/>
                </a:cubicBezTo>
                <a:cubicBezTo>
                  <a:pt x="343" y="251"/>
                  <a:pt x="351" y="268"/>
                  <a:pt x="362" y="279"/>
                </a:cubicBezTo>
                <a:cubicBezTo>
                  <a:pt x="362" y="293"/>
                  <a:pt x="357" y="308"/>
                  <a:pt x="348" y="311"/>
                </a:cubicBezTo>
                <a:cubicBezTo>
                  <a:pt x="304" y="320"/>
                  <a:pt x="295" y="342"/>
                  <a:pt x="295" y="359"/>
                </a:cubicBezTo>
                <a:cubicBezTo>
                  <a:pt x="295" y="362"/>
                  <a:pt x="297" y="364"/>
                  <a:pt x="299" y="364"/>
                </a:cubicBezTo>
                <a:cubicBezTo>
                  <a:pt x="480" y="364"/>
                  <a:pt x="480" y="364"/>
                  <a:pt x="480" y="364"/>
                </a:cubicBezTo>
                <a:cubicBezTo>
                  <a:pt x="483" y="364"/>
                  <a:pt x="485" y="362"/>
                  <a:pt x="485" y="359"/>
                </a:cubicBezTo>
                <a:cubicBezTo>
                  <a:pt x="485" y="343"/>
                  <a:pt x="476" y="321"/>
                  <a:pt x="433" y="312"/>
                </a:cubicBezTo>
                <a:close/>
                <a:moveTo>
                  <a:pt x="353" y="232"/>
                </a:moveTo>
                <a:cubicBezTo>
                  <a:pt x="353" y="185"/>
                  <a:pt x="381" y="181"/>
                  <a:pt x="390" y="181"/>
                </a:cubicBezTo>
                <a:cubicBezTo>
                  <a:pt x="398" y="181"/>
                  <a:pt x="427" y="185"/>
                  <a:pt x="427" y="232"/>
                </a:cubicBezTo>
                <a:cubicBezTo>
                  <a:pt x="427" y="261"/>
                  <a:pt x="407" y="283"/>
                  <a:pt x="390" y="283"/>
                </a:cubicBezTo>
                <a:cubicBezTo>
                  <a:pt x="372" y="283"/>
                  <a:pt x="353" y="261"/>
                  <a:pt x="353" y="232"/>
                </a:cubicBezTo>
                <a:close/>
                <a:moveTo>
                  <a:pt x="304" y="355"/>
                </a:moveTo>
                <a:cubicBezTo>
                  <a:pt x="307" y="338"/>
                  <a:pt x="322" y="326"/>
                  <a:pt x="350" y="320"/>
                </a:cubicBezTo>
                <a:cubicBezTo>
                  <a:pt x="350" y="320"/>
                  <a:pt x="350" y="320"/>
                  <a:pt x="350" y="320"/>
                </a:cubicBezTo>
                <a:cubicBezTo>
                  <a:pt x="363" y="316"/>
                  <a:pt x="369" y="301"/>
                  <a:pt x="371" y="286"/>
                </a:cubicBezTo>
                <a:cubicBezTo>
                  <a:pt x="377" y="290"/>
                  <a:pt x="383" y="292"/>
                  <a:pt x="390" y="292"/>
                </a:cubicBezTo>
                <a:cubicBezTo>
                  <a:pt x="397" y="292"/>
                  <a:pt x="403" y="290"/>
                  <a:pt x="409" y="286"/>
                </a:cubicBezTo>
                <a:cubicBezTo>
                  <a:pt x="411" y="302"/>
                  <a:pt x="417" y="317"/>
                  <a:pt x="431" y="321"/>
                </a:cubicBezTo>
                <a:cubicBezTo>
                  <a:pt x="431" y="321"/>
                  <a:pt x="431" y="321"/>
                  <a:pt x="431" y="321"/>
                </a:cubicBezTo>
                <a:cubicBezTo>
                  <a:pt x="458" y="326"/>
                  <a:pt x="473" y="338"/>
                  <a:pt x="475" y="355"/>
                </a:cubicBezTo>
                <a:lnTo>
                  <a:pt x="304" y="355"/>
                </a:lnTo>
                <a:close/>
                <a:moveTo>
                  <a:pt x="206" y="57"/>
                </a:moveTo>
                <a:cubicBezTo>
                  <a:pt x="197" y="57"/>
                  <a:pt x="189" y="65"/>
                  <a:pt x="189" y="74"/>
                </a:cubicBezTo>
                <a:cubicBezTo>
                  <a:pt x="189" y="83"/>
                  <a:pt x="197" y="91"/>
                  <a:pt x="206" y="91"/>
                </a:cubicBezTo>
                <a:cubicBezTo>
                  <a:pt x="215" y="91"/>
                  <a:pt x="223" y="83"/>
                  <a:pt x="223" y="74"/>
                </a:cubicBezTo>
                <a:cubicBezTo>
                  <a:pt x="223" y="65"/>
                  <a:pt x="215" y="57"/>
                  <a:pt x="206" y="57"/>
                </a:cubicBezTo>
                <a:close/>
                <a:moveTo>
                  <a:pt x="206" y="81"/>
                </a:moveTo>
                <a:cubicBezTo>
                  <a:pt x="202" y="81"/>
                  <a:pt x="199" y="78"/>
                  <a:pt x="199" y="74"/>
                </a:cubicBezTo>
                <a:cubicBezTo>
                  <a:pt x="199" y="70"/>
                  <a:pt x="202" y="66"/>
                  <a:pt x="206" y="66"/>
                </a:cubicBezTo>
                <a:cubicBezTo>
                  <a:pt x="210" y="66"/>
                  <a:pt x="214" y="70"/>
                  <a:pt x="214" y="74"/>
                </a:cubicBezTo>
                <a:cubicBezTo>
                  <a:pt x="214" y="78"/>
                  <a:pt x="210" y="81"/>
                  <a:pt x="206" y="81"/>
                </a:cubicBezTo>
                <a:close/>
                <a:moveTo>
                  <a:pt x="260" y="74"/>
                </a:moveTo>
                <a:cubicBezTo>
                  <a:pt x="260" y="65"/>
                  <a:pt x="252" y="57"/>
                  <a:pt x="243" y="57"/>
                </a:cubicBezTo>
                <a:cubicBezTo>
                  <a:pt x="234" y="57"/>
                  <a:pt x="226" y="65"/>
                  <a:pt x="226" y="74"/>
                </a:cubicBezTo>
                <a:cubicBezTo>
                  <a:pt x="226" y="83"/>
                  <a:pt x="234" y="91"/>
                  <a:pt x="243" y="91"/>
                </a:cubicBezTo>
                <a:cubicBezTo>
                  <a:pt x="252" y="91"/>
                  <a:pt x="260" y="83"/>
                  <a:pt x="260" y="74"/>
                </a:cubicBezTo>
                <a:close/>
                <a:moveTo>
                  <a:pt x="243" y="81"/>
                </a:moveTo>
                <a:cubicBezTo>
                  <a:pt x="239" y="81"/>
                  <a:pt x="236" y="78"/>
                  <a:pt x="236" y="74"/>
                </a:cubicBezTo>
                <a:cubicBezTo>
                  <a:pt x="236" y="70"/>
                  <a:pt x="239" y="66"/>
                  <a:pt x="243" y="66"/>
                </a:cubicBezTo>
                <a:cubicBezTo>
                  <a:pt x="247" y="66"/>
                  <a:pt x="250" y="70"/>
                  <a:pt x="250" y="74"/>
                </a:cubicBezTo>
                <a:cubicBezTo>
                  <a:pt x="250" y="78"/>
                  <a:pt x="247" y="81"/>
                  <a:pt x="243" y="81"/>
                </a:cubicBezTo>
                <a:close/>
                <a:moveTo>
                  <a:pt x="336" y="126"/>
                </a:moveTo>
                <a:cubicBezTo>
                  <a:pt x="345" y="126"/>
                  <a:pt x="353" y="118"/>
                  <a:pt x="353" y="109"/>
                </a:cubicBezTo>
                <a:cubicBezTo>
                  <a:pt x="353" y="100"/>
                  <a:pt x="345" y="92"/>
                  <a:pt x="336" y="92"/>
                </a:cubicBezTo>
                <a:cubicBezTo>
                  <a:pt x="327" y="92"/>
                  <a:pt x="319" y="100"/>
                  <a:pt x="319" y="109"/>
                </a:cubicBezTo>
                <a:cubicBezTo>
                  <a:pt x="319" y="118"/>
                  <a:pt x="327" y="126"/>
                  <a:pt x="336" y="126"/>
                </a:cubicBezTo>
                <a:close/>
                <a:moveTo>
                  <a:pt x="336" y="102"/>
                </a:moveTo>
                <a:cubicBezTo>
                  <a:pt x="340" y="102"/>
                  <a:pt x="343" y="105"/>
                  <a:pt x="343" y="109"/>
                </a:cubicBezTo>
                <a:cubicBezTo>
                  <a:pt x="343" y="113"/>
                  <a:pt x="340" y="117"/>
                  <a:pt x="336" y="117"/>
                </a:cubicBezTo>
                <a:cubicBezTo>
                  <a:pt x="332" y="117"/>
                  <a:pt x="329" y="113"/>
                  <a:pt x="329" y="109"/>
                </a:cubicBezTo>
                <a:cubicBezTo>
                  <a:pt x="329" y="105"/>
                  <a:pt x="332" y="102"/>
                  <a:pt x="336" y="1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Oval 15">
            <a:extLst>
              <a:ext uri="{FF2B5EF4-FFF2-40B4-BE49-F238E27FC236}">
                <a16:creationId xmlns:a16="http://schemas.microsoft.com/office/drawing/2014/main" id="{21DE4728-188B-0740-BD3B-FDECEE6CB9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81416" y="33071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Freeform 34">
            <a:extLst>
              <a:ext uri="{FF2B5EF4-FFF2-40B4-BE49-F238E27FC236}">
                <a16:creationId xmlns:a16="http://schemas.microsoft.com/office/drawing/2014/main" id="{DFA615D5-A862-5940-896D-7586083B4F3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57033" y="3483550"/>
            <a:ext cx="746697" cy="559704"/>
          </a:xfrm>
          <a:custGeom>
            <a:avLst/>
            <a:gdLst>
              <a:gd name="T0" fmla="*/ 419 w 486"/>
              <a:gd name="T1" fmla="*/ 279 h 364"/>
              <a:gd name="T2" fmla="*/ 390 w 486"/>
              <a:gd name="T3" fmla="*/ 171 h 364"/>
              <a:gd name="T4" fmla="*/ 363 w 486"/>
              <a:gd name="T5" fmla="*/ 279 h 364"/>
              <a:gd name="T6" fmla="*/ 295 w 486"/>
              <a:gd name="T7" fmla="*/ 359 h 364"/>
              <a:gd name="T8" fmla="*/ 481 w 486"/>
              <a:gd name="T9" fmla="*/ 364 h 364"/>
              <a:gd name="T10" fmla="*/ 434 w 486"/>
              <a:gd name="T11" fmla="*/ 312 h 364"/>
              <a:gd name="T12" fmla="*/ 390 w 486"/>
              <a:gd name="T13" fmla="*/ 181 h 364"/>
              <a:gd name="T14" fmla="*/ 390 w 486"/>
              <a:gd name="T15" fmla="*/ 283 h 364"/>
              <a:gd name="T16" fmla="*/ 305 w 486"/>
              <a:gd name="T17" fmla="*/ 355 h 364"/>
              <a:gd name="T18" fmla="*/ 351 w 486"/>
              <a:gd name="T19" fmla="*/ 320 h 364"/>
              <a:gd name="T20" fmla="*/ 390 w 486"/>
              <a:gd name="T21" fmla="*/ 292 h 364"/>
              <a:gd name="T22" fmla="*/ 431 w 486"/>
              <a:gd name="T23" fmla="*/ 321 h 364"/>
              <a:gd name="T24" fmla="*/ 476 w 486"/>
              <a:gd name="T25" fmla="*/ 355 h 364"/>
              <a:gd name="T26" fmla="*/ 322 w 486"/>
              <a:gd name="T27" fmla="*/ 216 h 364"/>
              <a:gd name="T28" fmla="*/ 327 w 486"/>
              <a:gd name="T29" fmla="*/ 215 h 364"/>
              <a:gd name="T30" fmla="*/ 321 w 486"/>
              <a:gd name="T31" fmla="*/ 177 h 364"/>
              <a:gd name="T32" fmla="*/ 297 w 486"/>
              <a:gd name="T33" fmla="*/ 37 h 364"/>
              <a:gd name="T34" fmla="*/ 204 w 486"/>
              <a:gd name="T35" fmla="*/ 0 h 364"/>
              <a:gd name="T36" fmla="*/ 171 w 486"/>
              <a:gd name="T37" fmla="*/ 137 h 364"/>
              <a:gd name="T38" fmla="*/ 154 w 486"/>
              <a:gd name="T39" fmla="*/ 189 h 364"/>
              <a:gd name="T40" fmla="*/ 208 w 486"/>
              <a:gd name="T41" fmla="*/ 143 h 364"/>
              <a:gd name="T42" fmla="*/ 289 w 486"/>
              <a:gd name="T43" fmla="*/ 179 h 364"/>
              <a:gd name="T44" fmla="*/ 293 w 486"/>
              <a:gd name="T45" fmla="*/ 170 h 364"/>
              <a:gd name="T46" fmla="*/ 227 w 486"/>
              <a:gd name="T47" fmla="*/ 130 h 364"/>
              <a:gd name="T48" fmla="*/ 205 w 486"/>
              <a:gd name="T49" fmla="*/ 133 h 364"/>
              <a:gd name="T50" fmla="*/ 200 w 486"/>
              <a:gd name="T51" fmla="*/ 139 h 364"/>
              <a:gd name="T52" fmla="*/ 181 w 486"/>
              <a:gd name="T53" fmla="*/ 134 h 364"/>
              <a:gd name="T54" fmla="*/ 178 w 486"/>
              <a:gd name="T55" fmla="*/ 129 h 364"/>
              <a:gd name="T56" fmla="*/ 204 w 486"/>
              <a:gd name="T57" fmla="*/ 9 h 364"/>
              <a:gd name="T58" fmla="*/ 276 w 486"/>
              <a:gd name="T59" fmla="*/ 49 h 364"/>
              <a:gd name="T60" fmla="*/ 369 w 486"/>
              <a:gd name="T61" fmla="*/ 108 h 364"/>
              <a:gd name="T62" fmla="*/ 311 w 486"/>
              <a:gd name="T63" fmla="*/ 173 h 364"/>
              <a:gd name="T64" fmla="*/ 297 w 486"/>
              <a:gd name="T65" fmla="*/ 173 h 364"/>
              <a:gd name="T66" fmla="*/ 139 w 486"/>
              <a:gd name="T67" fmla="*/ 312 h 364"/>
              <a:gd name="T68" fmla="*/ 142 w 486"/>
              <a:gd name="T69" fmla="*/ 232 h 364"/>
              <a:gd name="T70" fmla="*/ 49 w 486"/>
              <a:gd name="T71" fmla="*/ 232 h 364"/>
              <a:gd name="T72" fmla="*/ 54 w 486"/>
              <a:gd name="T73" fmla="*/ 311 h 364"/>
              <a:gd name="T74" fmla="*/ 5 w 486"/>
              <a:gd name="T75" fmla="*/ 364 h 364"/>
              <a:gd name="T76" fmla="*/ 191 w 486"/>
              <a:gd name="T77" fmla="*/ 359 h 364"/>
              <a:gd name="T78" fmla="*/ 59 w 486"/>
              <a:gd name="T79" fmla="*/ 232 h 364"/>
              <a:gd name="T80" fmla="*/ 132 w 486"/>
              <a:gd name="T81" fmla="*/ 232 h 364"/>
              <a:gd name="T82" fmla="*/ 59 w 486"/>
              <a:gd name="T83" fmla="*/ 232 h 364"/>
              <a:gd name="T84" fmla="*/ 56 w 486"/>
              <a:gd name="T85" fmla="*/ 320 h 364"/>
              <a:gd name="T86" fmla="*/ 77 w 486"/>
              <a:gd name="T87" fmla="*/ 286 h 364"/>
              <a:gd name="T88" fmla="*/ 115 w 486"/>
              <a:gd name="T89" fmla="*/ 286 h 364"/>
              <a:gd name="T90" fmla="*/ 137 w 486"/>
              <a:gd name="T91" fmla="*/ 321 h 364"/>
              <a:gd name="T92" fmla="*/ 10 w 486"/>
              <a:gd name="T93" fmla="*/ 355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86" h="364">
                <a:moveTo>
                  <a:pt x="434" y="312"/>
                </a:moveTo>
                <a:cubicBezTo>
                  <a:pt x="423" y="309"/>
                  <a:pt x="419" y="290"/>
                  <a:pt x="419" y="279"/>
                </a:cubicBezTo>
                <a:cubicBezTo>
                  <a:pt x="429" y="267"/>
                  <a:pt x="437" y="250"/>
                  <a:pt x="437" y="232"/>
                </a:cubicBezTo>
                <a:cubicBezTo>
                  <a:pt x="437" y="195"/>
                  <a:pt x="419" y="171"/>
                  <a:pt x="390" y="171"/>
                </a:cubicBezTo>
                <a:cubicBezTo>
                  <a:pt x="362" y="171"/>
                  <a:pt x="344" y="195"/>
                  <a:pt x="344" y="232"/>
                </a:cubicBezTo>
                <a:cubicBezTo>
                  <a:pt x="344" y="251"/>
                  <a:pt x="352" y="268"/>
                  <a:pt x="363" y="279"/>
                </a:cubicBezTo>
                <a:cubicBezTo>
                  <a:pt x="362" y="293"/>
                  <a:pt x="358" y="308"/>
                  <a:pt x="348" y="311"/>
                </a:cubicBezTo>
                <a:cubicBezTo>
                  <a:pt x="304" y="320"/>
                  <a:pt x="295" y="342"/>
                  <a:pt x="295" y="359"/>
                </a:cubicBezTo>
                <a:cubicBezTo>
                  <a:pt x="295" y="362"/>
                  <a:pt x="297" y="364"/>
                  <a:pt x="300" y="364"/>
                </a:cubicBezTo>
                <a:cubicBezTo>
                  <a:pt x="481" y="364"/>
                  <a:pt x="481" y="364"/>
                  <a:pt x="481" y="364"/>
                </a:cubicBezTo>
                <a:cubicBezTo>
                  <a:pt x="483" y="364"/>
                  <a:pt x="486" y="362"/>
                  <a:pt x="486" y="359"/>
                </a:cubicBezTo>
                <a:cubicBezTo>
                  <a:pt x="486" y="343"/>
                  <a:pt x="477" y="321"/>
                  <a:pt x="434" y="312"/>
                </a:cubicBezTo>
                <a:close/>
                <a:moveTo>
                  <a:pt x="354" y="232"/>
                </a:moveTo>
                <a:cubicBezTo>
                  <a:pt x="354" y="185"/>
                  <a:pt x="382" y="181"/>
                  <a:pt x="390" y="181"/>
                </a:cubicBezTo>
                <a:cubicBezTo>
                  <a:pt x="399" y="181"/>
                  <a:pt x="427" y="185"/>
                  <a:pt x="427" y="232"/>
                </a:cubicBezTo>
                <a:cubicBezTo>
                  <a:pt x="427" y="261"/>
                  <a:pt x="408" y="283"/>
                  <a:pt x="390" y="283"/>
                </a:cubicBezTo>
                <a:cubicBezTo>
                  <a:pt x="373" y="283"/>
                  <a:pt x="354" y="261"/>
                  <a:pt x="354" y="232"/>
                </a:cubicBezTo>
                <a:close/>
                <a:moveTo>
                  <a:pt x="305" y="355"/>
                </a:moveTo>
                <a:cubicBezTo>
                  <a:pt x="307" y="338"/>
                  <a:pt x="323" y="326"/>
                  <a:pt x="351" y="320"/>
                </a:cubicBezTo>
                <a:cubicBezTo>
                  <a:pt x="351" y="320"/>
                  <a:pt x="351" y="320"/>
                  <a:pt x="351" y="320"/>
                </a:cubicBezTo>
                <a:cubicBezTo>
                  <a:pt x="364" y="316"/>
                  <a:pt x="370" y="301"/>
                  <a:pt x="372" y="286"/>
                </a:cubicBezTo>
                <a:cubicBezTo>
                  <a:pt x="377" y="290"/>
                  <a:pt x="384" y="292"/>
                  <a:pt x="390" y="292"/>
                </a:cubicBezTo>
                <a:cubicBezTo>
                  <a:pt x="397" y="292"/>
                  <a:pt x="404" y="290"/>
                  <a:pt x="410" y="286"/>
                </a:cubicBezTo>
                <a:cubicBezTo>
                  <a:pt x="412" y="302"/>
                  <a:pt x="418" y="317"/>
                  <a:pt x="431" y="321"/>
                </a:cubicBezTo>
                <a:cubicBezTo>
                  <a:pt x="431" y="321"/>
                  <a:pt x="431" y="321"/>
                  <a:pt x="432" y="321"/>
                </a:cubicBezTo>
                <a:cubicBezTo>
                  <a:pt x="459" y="326"/>
                  <a:pt x="474" y="338"/>
                  <a:pt x="476" y="355"/>
                </a:cubicBezTo>
                <a:lnTo>
                  <a:pt x="305" y="355"/>
                </a:lnTo>
                <a:close/>
                <a:moveTo>
                  <a:pt x="322" y="216"/>
                </a:moveTo>
                <a:cubicBezTo>
                  <a:pt x="323" y="216"/>
                  <a:pt x="323" y="216"/>
                  <a:pt x="324" y="216"/>
                </a:cubicBezTo>
                <a:cubicBezTo>
                  <a:pt x="325" y="216"/>
                  <a:pt x="327" y="216"/>
                  <a:pt x="327" y="215"/>
                </a:cubicBezTo>
                <a:cubicBezTo>
                  <a:pt x="329" y="214"/>
                  <a:pt x="330" y="212"/>
                  <a:pt x="329" y="210"/>
                </a:cubicBezTo>
                <a:cubicBezTo>
                  <a:pt x="329" y="210"/>
                  <a:pt x="322" y="195"/>
                  <a:pt x="321" y="177"/>
                </a:cubicBezTo>
                <a:cubicBezTo>
                  <a:pt x="355" y="168"/>
                  <a:pt x="378" y="140"/>
                  <a:pt x="378" y="108"/>
                </a:cubicBezTo>
                <a:cubicBezTo>
                  <a:pt x="378" y="69"/>
                  <a:pt x="342" y="37"/>
                  <a:pt x="297" y="37"/>
                </a:cubicBezTo>
                <a:cubicBezTo>
                  <a:pt x="290" y="37"/>
                  <a:pt x="283" y="37"/>
                  <a:pt x="277" y="39"/>
                </a:cubicBezTo>
                <a:cubicBezTo>
                  <a:pt x="263" y="15"/>
                  <a:pt x="235" y="0"/>
                  <a:pt x="204" y="0"/>
                </a:cubicBezTo>
                <a:cubicBezTo>
                  <a:pt x="159" y="0"/>
                  <a:pt x="123" y="32"/>
                  <a:pt x="123" y="71"/>
                </a:cubicBezTo>
                <a:cubicBezTo>
                  <a:pt x="123" y="100"/>
                  <a:pt x="142" y="125"/>
                  <a:pt x="171" y="137"/>
                </a:cubicBezTo>
                <a:cubicBezTo>
                  <a:pt x="170" y="163"/>
                  <a:pt x="154" y="183"/>
                  <a:pt x="154" y="183"/>
                </a:cubicBezTo>
                <a:cubicBezTo>
                  <a:pt x="153" y="185"/>
                  <a:pt x="153" y="188"/>
                  <a:pt x="154" y="189"/>
                </a:cubicBezTo>
                <a:cubicBezTo>
                  <a:pt x="156" y="191"/>
                  <a:pt x="158" y="191"/>
                  <a:pt x="160" y="191"/>
                </a:cubicBezTo>
                <a:cubicBezTo>
                  <a:pt x="185" y="179"/>
                  <a:pt x="201" y="164"/>
                  <a:pt x="208" y="143"/>
                </a:cubicBezTo>
                <a:cubicBezTo>
                  <a:pt x="214" y="142"/>
                  <a:pt x="219" y="142"/>
                  <a:pt x="224" y="141"/>
                </a:cubicBezTo>
                <a:cubicBezTo>
                  <a:pt x="237" y="163"/>
                  <a:pt x="261" y="177"/>
                  <a:pt x="289" y="179"/>
                </a:cubicBezTo>
                <a:cubicBezTo>
                  <a:pt x="296" y="193"/>
                  <a:pt x="306" y="205"/>
                  <a:pt x="322" y="216"/>
                </a:cubicBezTo>
                <a:close/>
                <a:moveTo>
                  <a:pt x="293" y="170"/>
                </a:moveTo>
                <a:cubicBezTo>
                  <a:pt x="266" y="169"/>
                  <a:pt x="242" y="155"/>
                  <a:pt x="231" y="133"/>
                </a:cubicBezTo>
                <a:cubicBezTo>
                  <a:pt x="230" y="131"/>
                  <a:pt x="228" y="130"/>
                  <a:pt x="227" y="130"/>
                </a:cubicBezTo>
                <a:cubicBezTo>
                  <a:pt x="226" y="130"/>
                  <a:pt x="226" y="130"/>
                  <a:pt x="225" y="131"/>
                </a:cubicBezTo>
                <a:cubicBezTo>
                  <a:pt x="219" y="132"/>
                  <a:pt x="212" y="133"/>
                  <a:pt x="205" y="133"/>
                </a:cubicBezTo>
                <a:cubicBezTo>
                  <a:pt x="202" y="133"/>
                  <a:pt x="201" y="135"/>
                  <a:pt x="200" y="137"/>
                </a:cubicBezTo>
                <a:cubicBezTo>
                  <a:pt x="200" y="138"/>
                  <a:pt x="200" y="138"/>
                  <a:pt x="200" y="139"/>
                </a:cubicBezTo>
                <a:cubicBezTo>
                  <a:pt x="195" y="154"/>
                  <a:pt x="185" y="165"/>
                  <a:pt x="170" y="175"/>
                </a:cubicBezTo>
                <a:cubicBezTo>
                  <a:pt x="175" y="165"/>
                  <a:pt x="180" y="150"/>
                  <a:pt x="181" y="134"/>
                </a:cubicBezTo>
                <a:cubicBezTo>
                  <a:pt x="181" y="134"/>
                  <a:pt x="181" y="134"/>
                  <a:pt x="181" y="134"/>
                </a:cubicBezTo>
                <a:cubicBezTo>
                  <a:pt x="181" y="132"/>
                  <a:pt x="180" y="130"/>
                  <a:pt x="178" y="129"/>
                </a:cubicBezTo>
                <a:cubicBezTo>
                  <a:pt x="150" y="120"/>
                  <a:pt x="132" y="97"/>
                  <a:pt x="132" y="71"/>
                </a:cubicBezTo>
                <a:cubicBezTo>
                  <a:pt x="132" y="37"/>
                  <a:pt x="164" y="9"/>
                  <a:pt x="204" y="9"/>
                </a:cubicBezTo>
                <a:cubicBezTo>
                  <a:pt x="233" y="9"/>
                  <a:pt x="259" y="24"/>
                  <a:pt x="270" y="47"/>
                </a:cubicBezTo>
                <a:cubicBezTo>
                  <a:pt x="271" y="48"/>
                  <a:pt x="273" y="49"/>
                  <a:pt x="276" y="49"/>
                </a:cubicBezTo>
                <a:cubicBezTo>
                  <a:pt x="282" y="47"/>
                  <a:pt x="290" y="46"/>
                  <a:pt x="297" y="46"/>
                </a:cubicBezTo>
                <a:cubicBezTo>
                  <a:pt x="337" y="46"/>
                  <a:pt x="369" y="74"/>
                  <a:pt x="369" y="108"/>
                </a:cubicBezTo>
                <a:cubicBezTo>
                  <a:pt x="369" y="137"/>
                  <a:pt x="347" y="162"/>
                  <a:pt x="315" y="169"/>
                </a:cubicBezTo>
                <a:cubicBezTo>
                  <a:pt x="313" y="169"/>
                  <a:pt x="311" y="171"/>
                  <a:pt x="311" y="173"/>
                </a:cubicBezTo>
                <a:cubicBezTo>
                  <a:pt x="311" y="183"/>
                  <a:pt x="313" y="191"/>
                  <a:pt x="315" y="198"/>
                </a:cubicBezTo>
                <a:cubicBezTo>
                  <a:pt x="306" y="190"/>
                  <a:pt x="301" y="182"/>
                  <a:pt x="297" y="173"/>
                </a:cubicBezTo>
                <a:cubicBezTo>
                  <a:pt x="296" y="171"/>
                  <a:pt x="295" y="170"/>
                  <a:pt x="293" y="170"/>
                </a:cubicBezTo>
                <a:close/>
                <a:moveTo>
                  <a:pt x="139" y="312"/>
                </a:moveTo>
                <a:cubicBezTo>
                  <a:pt x="128" y="309"/>
                  <a:pt x="124" y="290"/>
                  <a:pt x="124" y="279"/>
                </a:cubicBezTo>
                <a:cubicBezTo>
                  <a:pt x="135" y="267"/>
                  <a:pt x="142" y="250"/>
                  <a:pt x="142" y="232"/>
                </a:cubicBezTo>
                <a:cubicBezTo>
                  <a:pt x="142" y="195"/>
                  <a:pt x="124" y="171"/>
                  <a:pt x="96" y="171"/>
                </a:cubicBezTo>
                <a:cubicBezTo>
                  <a:pt x="67" y="171"/>
                  <a:pt x="49" y="195"/>
                  <a:pt x="49" y="232"/>
                </a:cubicBezTo>
                <a:cubicBezTo>
                  <a:pt x="49" y="251"/>
                  <a:pt x="57" y="268"/>
                  <a:pt x="68" y="279"/>
                </a:cubicBezTo>
                <a:cubicBezTo>
                  <a:pt x="67" y="293"/>
                  <a:pt x="63" y="308"/>
                  <a:pt x="54" y="311"/>
                </a:cubicBezTo>
                <a:cubicBezTo>
                  <a:pt x="10" y="320"/>
                  <a:pt x="0" y="342"/>
                  <a:pt x="0" y="359"/>
                </a:cubicBezTo>
                <a:cubicBezTo>
                  <a:pt x="0" y="362"/>
                  <a:pt x="3" y="364"/>
                  <a:pt x="5" y="364"/>
                </a:cubicBezTo>
                <a:cubicBezTo>
                  <a:pt x="186" y="364"/>
                  <a:pt x="186" y="364"/>
                  <a:pt x="186" y="364"/>
                </a:cubicBezTo>
                <a:cubicBezTo>
                  <a:pt x="189" y="364"/>
                  <a:pt x="191" y="362"/>
                  <a:pt x="191" y="359"/>
                </a:cubicBezTo>
                <a:cubicBezTo>
                  <a:pt x="191" y="343"/>
                  <a:pt x="182" y="321"/>
                  <a:pt x="139" y="312"/>
                </a:cubicBezTo>
                <a:close/>
                <a:moveTo>
                  <a:pt x="59" y="232"/>
                </a:moveTo>
                <a:cubicBezTo>
                  <a:pt x="59" y="185"/>
                  <a:pt x="87" y="181"/>
                  <a:pt x="96" y="181"/>
                </a:cubicBezTo>
                <a:cubicBezTo>
                  <a:pt x="104" y="181"/>
                  <a:pt x="132" y="185"/>
                  <a:pt x="132" y="232"/>
                </a:cubicBezTo>
                <a:cubicBezTo>
                  <a:pt x="132" y="261"/>
                  <a:pt x="113" y="283"/>
                  <a:pt x="96" y="283"/>
                </a:cubicBezTo>
                <a:cubicBezTo>
                  <a:pt x="78" y="283"/>
                  <a:pt x="59" y="261"/>
                  <a:pt x="59" y="232"/>
                </a:cubicBezTo>
                <a:close/>
                <a:moveTo>
                  <a:pt x="10" y="355"/>
                </a:moveTo>
                <a:cubicBezTo>
                  <a:pt x="12" y="338"/>
                  <a:pt x="28" y="326"/>
                  <a:pt x="56" y="320"/>
                </a:cubicBezTo>
                <a:cubicBezTo>
                  <a:pt x="56" y="320"/>
                  <a:pt x="56" y="320"/>
                  <a:pt x="56" y="320"/>
                </a:cubicBezTo>
                <a:cubicBezTo>
                  <a:pt x="69" y="316"/>
                  <a:pt x="75" y="301"/>
                  <a:pt x="77" y="286"/>
                </a:cubicBezTo>
                <a:cubicBezTo>
                  <a:pt x="83" y="290"/>
                  <a:pt x="89" y="292"/>
                  <a:pt x="96" y="292"/>
                </a:cubicBezTo>
                <a:cubicBezTo>
                  <a:pt x="102" y="292"/>
                  <a:pt x="109" y="290"/>
                  <a:pt x="115" y="286"/>
                </a:cubicBezTo>
                <a:cubicBezTo>
                  <a:pt x="117" y="302"/>
                  <a:pt x="123" y="317"/>
                  <a:pt x="136" y="321"/>
                </a:cubicBezTo>
                <a:cubicBezTo>
                  <a:pt x="137" y="321"/>
                  <a:pt x="137" y="321"/>
                  <a:pt x="137" y="321"/>
                </a:cubicBezTo>
                <a:cubicBezTo>
                  <a:pt x="164" y="326"/>
                  <a:pt x="179" y="338"/>
                  <a:pt x="181" y="355"/>
                </a:cubicBezTo>
                <a:lnTo>
                  <a:pt x="10" y="3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Oval 10">
            <a:extLst>
              <a:ext uri="{FF2B5EF4-FFF2-40B4-BE49-F238E27FC236}">
                <a16:creationId xmlns:a16="http://schemas.microsoft.com/office/drawing/2014/main" id="{C8F62978-2F89-7F43-89BD-CB4CFC8803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57758" y="33071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Freeform 35">
            <a:extLst>
              <a:ext uri="{FF2B5EF4-FFF2-40B4-BE49-F238E27FC236}">
                <a16:creationId xmlns:a16="http://schemas.microsoft.com/office/drawing/2014/main" id="{521DA5FE-5C2C-5148-9543-32CA36C02B0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01023" y="3628031"/>
            <a:ext cx="812052" cy="389189"/>
          </a:xfrm>
          <a:custGeom>
            <a:avLst/>
            <a:gdLst>
              <a:gd name="T0" fmla="*/ 439 w 528"/>
              <a:gd name="T1" fmla="*/ 140 h 253"/>
              <a:gd name="T2" fmla="*/ 403 w 528"/>
              <a:gd name="T3" fmla="*/ 0 h 253"/>
              <a:gd name="T4" fmla="*/ 368 w 528"/>
              <a:gd name="T5" fmla="*/ 141 h 253"/>
              <a:gd name="T6" fmla="*/ 278 w 528"/>
              <a:gd name="T7" fmla="*/ 248 h 253"/>
              <a:gd name="T8" fmla="*/ 523 w 528"/>
              <a:gd name="T9" fmla="*/ 253 h 253"/>
              <a:gd name="T10" fmla="*/ 460 w 528"/>
              <a:gd name="T11" fmla="*/ 186 h 253"/>
              <a:gd name="T12" fmla="*/ 403 w 528"/>
              <a:gd name="T13" fmla="*/ 10 h 253"/>
              <a:gd name="T14" fmla="*/ 403 w 528"/>
              <a:gd name="T15" fmla="*/ 148 h 253"/>
              <a:gd name="T16" fmla="*/ 288 w 528"/>
              <a:gd name="T17" fmla="*/ 243 h 253"/>
              <a:gd name="T18" fmla="*/ 350 w 528"/>
              <a:gd name="T19" fmla="*/ 195 h 253"/>
              <a:gd name="T20" fmla="*/ 403 w 528"/>
              <a:gd name="T21" fmla="*/ 157 h 253"/>
              <a:gd name="T22" fmla="*/ 457 w 528"/>
              <a:gd name="T23" fmla="*/ 195 h 253"/>
              <a:gd name="T24" fmla="*/ 518 w 528"/>
              <a:gd name="T25" fmla="*/ 243 h 253"/>
              <a:gd name="T26" fmla="*/ 319 w 528"/>
              <a:gd name="T27" fmla="*/ 94 h 253"/>
              <a:gd name="T28" fmla="*/ 334 w 528"/>
              <a:gd name="T29" fmla="*/ 79 h 253"/>
              <a:gd name="T30" fmla="*/ 319 w 528"/>
              <a:gd name="T31" fmla="*/ 64 h 253"/>
              <a:gd name="T32" fmla="*/ 304 w 528"/>
              <a:gd name="T33" fmla="*/ 79 h 253"/>
              <a:gd name="T34" fmla="*/ 319 w 528"/>
              <a:gd name="T35" fmla="*/ 94 h 253"/>
              <a:gd name="T36" fmla="*/ 319 w 528"/>
              <a:gd name="T37" fmla="*/ 73 h 253"/>
              <a:gd name="T38" fmla="*/ 325 w 528"/>
              <a:gd name="T39" fmla="*/ 79 h 253"/>
              <a:gd name="T40" fmla="*/ 315 w 528"/>
              <a:gd name="T41" fmla="*/ 83 h 253"/>
              <a:gd name="T42" fmla="*/ 315 w 528"/>
              <a:gd name="T43" fmla="*/ 75 h 253"/>
              <a:gd name="T44" fmla="*/ 160 w 528"/>
              <a:gd name="T45" fmla="*/ 140 h 253"/>
              <a:gd name="T46" fmla="*/ 124 w 528"/>
              <a:gd name="T47" fmla="*/ 0 h 253"/>
              <a:gd name="T48" fmla="*/ 89 w 528"/>
              <a:gd name="T49" fmla="*/ 141 h 253"/>
              <a:gd name="T50" fmla="*/ 0 w 528"/>
              <a:gd name="T51" fmla="*/ 248 h 253"/>
              <a:gd name="T52" fmla="*/ 244 w 528"/>
              <a:gd name="T53" fmla="*/ 253 h 253"/>
              <a:gd name="T54" fmla="*/ 181 w 528"/>
              <a:gd name="T55" fmla="*/ 186 h 253"/>
              <a:gd name="T56" fmla="*/ 124 w 528"/>
              <a:gd name="T57" fmla="*/ 10 h 253"/>
              <a:gd name="T58" fmla="*/ 124 w 528"/>
              <a:gd name="T59" fmla="*/ 148 h 253"/>
              <a:gd name="T60" fmla="*/ 9 w 528"/>
              <a:gd name="T61" fmla="*/ 243 h 253"/>
              <a:gd name="T62" fmla="*/ 72 w 528"/>
              <a:gd name="T63" fmla="*/ 195 h 253"/>
              <a:gd name="T64" fmla="*/ 124 w 528"/>
              <a:gd name="T65" fmla="*/ 157 h 253"/>
              <a:gd name="T66" fmla="*/ 179 w 528"/>
              <a:gd name="T67" fmla="*/ 195 h 253"/>
              <a:gd name="T68" fmla="*/ 239 w 528"/>
              <a:gd name="T69" fmla="*/ 243 h 253"/>
              <a:gd name="T70" fmla="*/ 297 w 528"/>
              <a:gd name="T71" fmla="*/ 79 h 253"/>
              <a:gd name="T72" fmla="*/ 267 w 528"/>
              <a:gd name="T73" fmla="*/ 79 h 253"/>
              <a:gd name="T74" fmla="*/ 297 w 528"/>
              <a:gd name="T75" fmla="*/ 79 h 253"/>
              <a:gd name="T76" fmla="*/ 282 w 528"/>
              <a:gd name="T77" fmla="*/ 73 h 253"/>
              <a:gd name="T78" fmla="*/ 282 w 528"/>
              <a:gd name="T79" fmla="*/ 84 h 253"/>
              <a:gd name="T80" fmla="*/ 245 w 528"/>
              <a:gd name="T81" fmla="*/ 63 h 253"/>
              <a:gd name="T82" fmla="*/ 245 w 528"/>
              <a:gd name="T83" fmla="*/ 94 h 253"/>
              <a:gd name="T84" fmla="*/ 245 w 528"/>
              <a:gd name="T85" fmla="*/ 63 h 253"/>
              <a:gd name="T86" fmla="*/ 239 w 528"/>
              <a:gd name="T87" fmla="*/ 79 h 253"/>
              <a:gd name="T88" fmla="*/ 251 w 528"/>
              <a:gd name="T89" fmla="*/ 79 h 253"/>
              <a:gd name="T90" fmla="*/ 208 w 528"/>
              <a:gd name="T91" fmla="*/ 94 h 253"/>
              <a:gd name="T92" fmla="*/ 223 w 528"/>
              <a:gd name="T93" fmla="*/ 79 h 253"/>
              <a:gd name="T94" fmla="*/ 208 w 528"/>
              <a:gd name="T95" fmla="*/ 64 h 253"/>
              <a:gd name="T96" fmla="*/ 193 w 528"/>
              <a:gd name="T97" fmla="*/ 79 h 253"/>
              <a:gd name="T98" fmla="*/ 208 w 528"/>
              <a:gd name="T99" fmla="*/ 94 h 253"/>
              <a:gd name="T100" fmla="*/ 208 w 528"/>
              <a:gd name="T101" fmla="*/ 73 h 253"/>
              <a:gd name="T102" fmla="*/ 214 w 528"/>
              <a:gd name="T103" fmla="*/ 79 h 253"/>
              <a:gd name="T104" fmla="*/ 204 w 528"/>
              <a:gd name="T105" fmla="*/ 83 h 253"/>
              <a:gd name="T106" fmla="*/ 204 w 528"/>
              <a:gd name="T107" fmla="*/ 75 h 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28" h="253">
                <a:moveTo>
                  <a:pt x="460" y="186"/>
                </a:moveTo>
                <a:cubicBezTo>
                  <a:pt x="444" y="182"/>
                  <a:pt x="439" y="156"/>
                  <a:pt x="439" y="140"/>
                </a:cubicBezTo>
                <a:cubicBezTo>
                  <a:pt x="453" y="126"/>
                  <a:pt x="463" y="103"/>
                  <a:pt x="463" y="79"/>
                </a:cubicBezTo>
                <a:cubicBezTo>
                  <a:pt x="463" y="30"/>
                  <a:pt x="440" y="0"/>
                  <a:pt x="403" y="0"/>
                </a:cubicBezTo>
                <a:cubicBezTo>
                  <a:pt x="366" y="0"/>
                  <a:pt x="343" y="30"/>
                  <a:pt x="343" y="79"/>
                </a:cubicBezTo>
                <a:cubicBezTo>
                  <a:pt x="343" y="103"/>
                  <a:pt x="353" y="126"/>
                  <a:pt x="368" y="141"/>
                </a:cubicBezTo>
                <a:cubicBezTo>
                  <a:pt x="367" y="159"/>
                  <a:pt x="362" y="181"/>
                  <a:pt x="348" y="186"/>
                </a:cubicBezTo>
                <a:cubicBezTo>
                  <a:pt x="302" y="195"/>
                  <a:pt x="278" y="216"/>
                  <a:pt x="278" y="248"/>
                </a:cubicBezTo>
                <a:cubicBezTo>
                  <a:pt x="278" y="251"/>
                  <a:pt x="280" y="253"/>
                  <a:pt x="283" y="253"/>
                </a:cubicBezTo>
                <a:cubicBezTo>
                  <a:pt x="523" y="253"/>
                  <a:pt x="523" y="253"/>
                  <a:pt x="523" y="253"/>
                </a:cubicBezTo>
                <a:cubicBezTo>
                  <a:pt x="525" y="253"/>
                  <a:pt x="528" y="251"/>
                  <a:pt x="528" y="248"/>
                </a:cubicBezTo>
                <a:cubicBezTo>
                  <a:pt x="528" y="217"/>
                  <a:pt x="504" y="195"/>
                  <a:pt x="460" y="186"/>
                </a:cubicBezTo>
                <a:close/>
                <a:moveTo>
                  <a:pt x="352" y="79"/>
                </a:moveTo>
                <a:cubicBezTo>
                  <a:pt x="352" y="45"/>
                  <a:pt x="366" y="10"/>
                  <a:pt x="403" y="10"/>
                </a:cubicBezTo>
                <a:cubicBezTo>
                  <a:pt x="440" y="10"/>
                  <a:pt x="453" y="45"/>
                  <a:pt x="453" y="79"/>
                </a:cubicBezTo>
                <a:cubicBezTo>
                  <a:pt x="453" y="118"/>
                  <a:pt x="427" y="148"/>
                  <a:pt x="403" y="148"/>
                </a:cubicBezTo>
                <a:cubicBezTo>
                  <a:pt x="379" y="148"/>
                  <a:pt x="352" y="118"/>
                  <a:pt x="352" y="79"/>
                </a:cubicBezTo>
                <a:close/>
                <a:moveTo>
                  <a:pt x="288" y="243"/>
                </a:moveTo>
                <a:cubicBezTo>
                  <a:pt x="290" y="219"/>
                  <a:pt x="311" y="202"/>
                  <a:pt x="350" y="195"/>
                </a:cubicBezTo>
                <a:cubicBezTo>
                  <a:pt x="350" y="195"/>
                  <a:pt x="350" y="195"/>
                  <a:pt x="350" y="195"/>
                </a:cubicBezTo>
                <a:cubicBezTo>
                  <a:pt x="367" y="189"/>
                  <a:pt x="375" y="169"/>
                  <a:pt x="377" y="148"/>
                </a:cubicBezTo>
                <a:cubicBezTo>
                  <a:pt x="385" y="154"/>
                  <a:pt x="394" y="157"/>
                  <a:pt x="403" y="157"/>
                </a:cubicBezTo>
                <a:cubicBezTo>
                  <a:pt x="412" y="157"/>
                  <a:pt x="422" y="154"/>
                  <a:pt x="430" y="148"/>
                </a:cubicBezTo>
                <a:cubicBezTo>
                  <a:pt x="433" y="186"/>
                  <a:pt x="453" y="194"/>
                  <a:pt x="457" y="195"/>
                </a:cubicBezTo>
                <a:cubicBezTo>
                  <a:pt x="458" y="195"/>
                  <a:pt x="458" y="195"/>
                  <a:pt x="458" y="195"/>
                </a:cubicBezTo>
                <a:cubicBezTo>
                  <a:pt x="495" y="203"/>
                  <a:pt x="516" y="219"/>
                  <a:pt x="518" y="243"/>
                </a:cubicBezTo>
                <a:lnTo>
                  <a:pt x="288" y="243"/>
                </a:lnTo>
                <a:close/>
                <a:moveTo>
                  <a:pt x="319" y="94"/>
                </a:moveTo>
                <a:cubicBezTo>
                  <a:pt x="323" y="94"/>
                  <a:pt x="327" y="92"/>
                  <a:pt x="330" y="89"/>
                </a:cubicBezTo>
                <a:cubicBezTo>
                  <a:pt x="332" y="86"/>
                  <a:pt x="334" y="83"/>
                  <a:pt x="334" y="79"/>
                </a:cubicBezTo>
                <a:cubicBezTo>
                  <a:pt x="334" y="75"/>
                  <a:pt x="332" y="71"/>
                  <a:pt x="330" y="68"/>
                </a:cubicBezTo>
                <a:cubicBezTo>
                  <a:pt x="327" y="65"/>
                  <a:pt x="323" y="64"/>
                  <a:pt x="319" y="64"/>
                </a:cubicBezTo>
                <a:cubicBezTo>
                  <a:pt x="315" y="64"/>
                  <a:pt x="311" y="65"/>
                  <a:pt x="308" y="68"/>
                </a:cubicBezTo>
                <a:cubicBezTo>
                  <a:pt x="305" y="71"/>
                  <a:pt x="304" y="75"/>
                  <a:pt x="304" y="79"/>
                </a:cubicBezTo>
                <a:cubicBezTo>
                  <a:pt x="304" y="83"/>
                  <a:pt x="305" y="86"/>
                  <a:pt x="308" y="89"/>
                </a:cubicBezTo>
                <a:cubicBezTo>
                  <a:pt x="311" y="92"/>
                  <a:pt x="315" y="94"/>
                  <a:pt x="319" y="94"/>
                </a:cubicBezTo>
                <a:close/>
                <a:moveTo>
                  <a:pt x="315" y="75"/>
                </a:moveTo>
                <a:cubicBezTo>
                  <a:pt x="316" y="74"/>
                  <a:pt x="317" y="73"/>
                  <a:pt x="319" y="73"/>
                </a:cubicBezTo>
                <a:cubicBezTo>
                  <a:pt x="320" y="73"/>
                  <a:pt x="322" y="74"/>
                  <a:pt x="323" y="75"/>
                </a:cubicBezTo>
                <a:cubicBezTo>
                  <a:pt x="324" y="76"/>
                  <a:pt x="325" y="77"/>
                  <a:pt x="325" y="79"/>
                </a:cubicBezTo>
                <a:cubicBezTo>
                  <a:pt x="325" y="80"/>
                  <a:pt x="324" y="82"/>
                  <a:pt x="323" y="83"/>
                </a:cubicBezTo>
                <a:cubicBezTo>
                  <a:pt x="321" y="85"/>
                  <a:pt x="317" y="85"/>
                  <a:pt x="315" y="83"/>
                </a:cubicBezTo>
                <a:cubicBezTo>
                  <a:pt x="314" y="82"/>
                  <a:pt x="313" y="80"/>
                  <a:pt x="313" y="79"/>
                </a:cubicBezTo>
                <a:cubicBezTo>
                  <a:pt x="313" y="77"/>
                  <a:pt x="314" y="76"/>
                  <a:pt x="315" y="75"/>
                </a:cubicBezTo>
                <a:close/>
                <a:moveTo>
                  <a:pt x="181" y="186"/>
                </a:moveTo>
                <a:cubicBezTo>
                  <a:pt x="165" y="182"/>
                  <a:pt x="161" y="156"/>
                  <a:pt x="160" y="140"/>
                </a:cubicBezTo>
                <a:cubicBezTo>
                  <a:pt x="175" y="126"/>
                  <a:pt x="184" y="103"/>
                  <a:pt x="184" y="79"/>
                </a:cubicBezTo>
                <a:cubicBezTo>
                  <a:pt x="184" y="30"/>
                  <a:pt x="161" y="0"/>
                  <a:pt x="124" y="0"/>
                </a:cubicBezTo>
                <a:cubicBezTo>
                  <a:pt x="87" y="0"/>
                  <a:pt x="64" y="30"/>
                  <a:pt x="64" y="79"/>
                </a:cubicBezTo>
                <a:cubicBezTo>
                  <a:pt x="64" y="103"/>
                  <a:pt x="74" y="126"/>
                  <a:pt x="89" y="141"/>
                </a:cubicBezTo>
                <a:cubicBezTo>
                  <a:pt x="89" y="159"/>
                  <a:pt x="83" y="181"/>
                  <a:pt x="69" y="186"/>
                </a:cubicBezTo>
                <a:cubicBezTo>
                  <a:pt x="24" y="195"/>
                  <a:pt x="0" y="216"/>
                  <a:pt x="0" y="248"/>
                </a:cubicBezTo>
                <a:cubicBezTo>
                  <a:pt x="0" y="251"/>
                  <a:pt x="2" y="253"/>
                  <a:pt x="4" y="253"/>
                </a:cubicBezTo>
                <a:cubicBezTo>
                  <a:pt x="244" y="253"/>
                  <a:pt x="244" y="253"/>
                  <a:pt x="244" y="253"/>
                </a:cubicBezTo>
                <a:cubicBezTo>
                  <a:pt x="247" y="253"/>
                  <a:pt x="249" y="251"/>
                  <a:pt x="249" y="248"/>
                </a:cubicBezTo>
                <a:cubicBezTo>
                  <a:pt x="249" y="217"/>
                  <a:pt x="226" y="195"/>
                  <a:pt x="181" y="186"/>
                </a:cubicBezTo>
                <a:close/>
                <a:moveTo>
                  <a:pt x="74" y="79"/>
                </a:moveTo>
                <a:cubicBezTo>
                  <a:pt x="74" y="45"/>
                  <a:pt x="87" y="10"/>
                  <a:pt x="124" y="10"/>
                </a:cubicBezTo>
                <a:cubicBezTo>
                  <a:pt x="161" y="10"/>
                  <a:pt x="175" y="45"/>
                  <a:pt x="175" y="79"/>
                </a:cubicBezTo>
                <a:cubicBezTo>
                  <a:pt x="175" y="118"/>
                  <a:pt x="148" y="148"/>
                  <a:pt x="124" y="148"/>
                </a:cubicBezTo>
                <a:cubicBezTo>
                  <a:pt x="100" y="148"/>
                  <a:pt x="74" y="118"/>
                  <a:pt x="74" y="79"/>
                </a:cubicBezTo>
                <a:close/>
                <a:moveTo>
                  <a:pt x="9" y="243"/>
                </a:moveTo>
                <a:cubicBezTo>
                  <a:pt x="11" y="219"/>
                  <a:pt x="32" y="202"/>
                  <a:pt x="71" y="195"/>
                </a:cubicBezTo>
                <a:cubicBezTo>
                  <a:pt x="71" y="195"/>
                  <a:pt x="71" y="195"/>
                  <a:pt x="72" y="195"/>
                </a:cubicBezTo>
                <a:cubicBezTo>
                  <a:pt x="89" y="189"/>
                  <a:pt x="96" y="169"/>
                  <a:pt x="98" y="148"/>
                </a:cubicBezTo>
                <a:cubicBezTo>
                  <a:pt x="106" y="154"/>
                  <a:pt x="115" y="157"/>
                  <a:pt x="124" y="157"/>
                </a:cubicBezTo>
                <a:cubicBezTo>
                  <a:pt x="134" y="157"/>
                  <a:pt x="143" y="154"/>
                  <a:pt x="151" y="148"/>
                </a:cubicBezTo>
                <a:cubicBezTo>
                  <a:pt x="154" y="186"/>
                  <a:pt x="174" y="194"/>
                  <a:pt x="179" y="195"/>
                </a:cubicBezTo>
                <a:cubicBezTo>
                  <a:pt x="179" y="195"/>
                  <a:pt x="179" y="195"/>
                  <a:pt x="179" y="195"/>
                </a:cubicBezTo>
                <a:cubicBezTo>
                  <a:pt x="217" y="203"/>
                  <a:pt x="237" y="219"/>
                  <a:pt x="239" y="243"/>
                </a:cubicBezTo>
                <a:lnTo>
                  <a:pt x="9" y="243"/>
                </a:lnTo>
                <a:close/>
                <a:moveTo>
                  <a:pt x="297" y="79"/>
                </a:moveTo>
                <a:cubicBezTo>
                  <a:pt x="297" y="70"/>
                  <a:pt x="290" y="63"/>
                  <a:pt x="282" y="63"/>
                </a:cubicBezTo>
                <a:cubicBezTo>
                  <a:pt x="274" y="63"/>
                  <a:pt x="267" y="70"/>
                  <a:pt x="267" y="79"/>
                </a:cubicBezTo>
                <a:cubicBezTo>
                  <a:pt x="267" y="87"/>
                  <a:pt x="274" y="94"/>
                  <a:pt x="282" y="94"/>
                </a:cubicBezTo>
                <a:cubicBezTo>
                  <a:pt x="290" y="94"/>
                  <a:pt x="297" y="87"/>
                  <a:pt x="297" y="79"/>
                </a:cubicBezTo>
                <a:close/>
                <a:moveTo>
                  <a:pt x="276" y="79"/>
                </a:moveTo>
                <a:cubicBezTo>
                  <a:pt x="276" y="75"/>
                  <a:pt x="279" y="73"/>
                  <a:pt x="282" y="73"/>
                </a:cubicBezTo>
                <a:cubicBezTo>
                  <a:pt x="285" y="73"/>
                  <a:pt x="288" y="75"/>
                  <a:pt x="288" y="79"/>
                </a:cubicBezTo>
                <a:cubicBezTo>
                  <a:pt x="288" y="82"/>
                  <a:pt x="285" y="84"/>
                  <a:pt x="282" y="84"/>
                </a:cubicBezTo>
                <a:cubicBezTo>
                  <a:pt x="279" y="84"/>
                  <a:pt x="276" y="82"/>
                  <a:pt x="276" y="79"/>
                </a:cubicBezTo>
                <a:close/>
                <a:moveTo>
                  <a:pt x="245" y="63"/>
                </a:moveTo>
                <a:cubicBezTo>
                  <a:pt x="237" y="63"/>
                  <a:pt x="230" y="70"/>
                  <a:pt x="230" y="79"/>
                </a:cubicBezTo>
                <a:cubicBezTo>
                  <a:pt x="230" y="87"/>
                  <a:pt x="237" y="94"/>
                  <a:pt x="245" y="94"/>
                </a:cubicBezTo>
                <a:cubicBezTo>
                  <a:pt x="253" y="94"/>
                  <a:pt x="260" y="87"/>
                  <a:pt x="260" y="79"/>
                </a:cubicBezTo>
                <a:cubicBezTo>
                  <a:pt x="260" y="70"/>
                  <a:pt x="253" y="63"/>
                  <a:pt x="245" y="63"/>
                </a:cubicBezTo>
                <a:close/>
                <a:moveTo>
                  <a:pt x="245" y="84"/>
                </a:moveTo>
                <a:cubicBezTo>
                  <a:pt x="242" y="84"/>
                  <a:pt x="239" y="82"/>
                  <a:pt x="239" y="79"/>
                </a:cubicBezTo>
                <a:cubicBezTo>
                  <a:pt x="239" y="75"/>
                  <a:pt x="242" y="73"/>
                  <a:pt x="245" y="73"/>
                </a:cubicBezTo>
                <a:cubicBezTo>
                  <a:pt x="248" y="73"/>
                  <a:pt x="251" y="75"/>
                  <a:pt x="251" y="79"/>
                </a:cubicBezTo>
                <a:cubicBezTo>
                  <a:pt x="251" y="82"/>
                  <a:pt x="248" y="84"/>
                  <a:pt x="245" y="84"/>
                </a:cubicBezTo>
                <a:close/>
                <a:moveTo>
                  <a:pt x="208" y="94"/>
                </a:moveTo>
                <a:cubicBezTo>
                  <a:pt x="212" y="94"/>
                  <a:pt x="216" y="92"/>
                  <a:pt x="219" y="89"/>
                </a:cubicBezTo>
                <a:cubicBezTo>
                  <a:pt x="222" y="86"/>
                  <a:pt x="223" y="83"/>
                  <a:pt x="223" y="79"/>
                </a:cubicBezTo>
                <a:cubicBezTo>
                  <a:pt x="223" y="75"/>
                  <a:pt x="222" y="71"/>
                  <a:pt x="219" y="68"/>
                </a:cubicBezTo>
                <a:cubicBezTo>
                  <a:pt x="216" y="65"/>
                  <a:pt x="212" y="64"/>
                  <a:pt x="208" y="64"/>
                </a:cubicBezTo>
                <a:cubicBezTo>
                  <a:pt x="204" y="64"/>
                  <a:pt x="200" y="65"/>
                  <a:pt x="198" y="68"/>
                </a:cubicBezTo>
                <a:cubicBezTo>
                  <a:pt x="195" y="71"/>
                  <a:pt x="193" y="75"/>
                  <a:pt x="193" y="79"/>
                </a:cubicBezTo>
                <a:cubicBezTo>
                  <a:pt x="193" y="83"/>
                  <a:pt x="195" y="87"/>
                  <a:pt x="198" y="89"/>
                </a:cubicBezTo>
                <a:cubicBezTo>
                  <a:pt x="200" y="92"/>
                  <a:pt x="204" y="94"/>
                  <a:pt x="208" y="94"/>
                </a:cubicBezTo>
                <a:close/>
                <a:moveTo>
                  <a:pt x="204" y="75"/>
                </a:moveTo>
                <a:cubicBezTo>
                  <a:pt x="205" y="74"/>
                  <a:pt x="207" y="73"/>
                  <a:pt x="208" y="73"/>
                </a:cubicBezTo>
                <a:cubicBezTo>
                  <a:pt x="210" y="73"/>
                  <a:pt x="211" y="74"/>
                  <a:pt x="212" y="75"/>
                </a:cubicBezTo>
                <a:cubicBezTo>
                  <a:pt x="213" y="76"/>
                  <a:pt x="214" y="77"/>
                  <a:pt x="214" y="79"/>
                </a:cubicBezTo>
                <a:cubicBezTo>
                  <a:pt x="214" y="80"/>
                  <a:pt x="213" y="82"/>
                  <a:pt x="212" y="83"/>
                </a:cubicBezTo>
                <a:cubicBezTo>
                  <a:pt x="210" y="85"/>
                  <a:pt x="206" y="85"/>
                  <a:pt x="204" y="83"/>
                </a:cubicBezTo>
                <a:cubicBezTo>
                  <a:pt x="203" y="82"/>
                  <a:pt x="202" y="80"/>
                  <a:pt x="202" y="79"/>
                </a:cubicBezTo>
                <a:cubicBezTo>
                  <a:pt x="202" y="77"/>
                  <a:pt x="203" y="76"/>
                  <a:pt x="204" y="7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Oval 24">
            <a:extLst>
              <a:ext uri="{FF2B5EF4-FFF2-40B4-BE49-F238E27FC236}">
                <a16:creationId xmlns:a16="http://schemas.microsoft.com/office/drawing/2014/main" id="{4A79DF31-45A3-894B-9E32-658204CE0C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10442" y="1746704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Freeform 36">
            <a:extLst>
              <a:ext uri="{FF2B5EF4-FFF2-40B4-BE49-F238E27FC236}">
                <a16:creationId xmlns:a16="http://schemas.microsoft.com/office/drawing/2014/main" id="{FEA6143A-2B8F-A64D-8042-032D8B3C66D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185720" y="1934362"/>
            <a:ext cx="745421" cy="721963"/>
          </a:xfrm>
          <a:custGeom>
            <a:avLst/>
            <a:gdLst>
              <a:gd name="T0" fmla="*/ 367 w 484"/>
              <a:gd name="T1" fmla="*/ 1 h 469"/>
              <a:gd name="T2" fmla="*/ 367 w 484"/>
              <a:gd name="T3" fmla="*/ 10 h 469"/>
              <a:gd name="T4" fmla="*/ 331 w 484"/>
              <a:gd name="T5" fmla="*/ 45 h 469"/>
              <a:gd name="T6" fmla="*/ 162 w 484"/>
              <a:gd name="T7" fmla="*/ 44 h 469"/>
              <a:gd name="T8" fmla="*/ 118 w 484"/>
              <a:gd name="T9" fmla="*/ 89 h 469"/>
              <a:gd name="T10" fmla="*/ 118 w 484"/>
              <a:gd name="T11" fmla="*/ 79 h 469"/>
              <a:gd name="T12" fmla="*/ 482 w 484"/>
              <a:gd name="T13" fmla="*/ 263 h 469"/>
              <a:gd name="T14" fmla="*/ 436 w 484"/>
              <a:gd name="T15" fmla="*/ 127 h 469"/>
              <a:gd name="T16" fmla="*/ 256 w 484"/>
              <a:gd name="T17" fmla="*/ 246 h 469"/>
              <a:gd name="T18" fmla="*/ 263 w 484"/>
              <a:gd name="T19" fmla="*/ 283 h 469"/>
              <a:gd name="T20" fmla="*/ 307 w 484"/>
              <a:gd name="T21" fmla="*/ 220 h 469"/>
              <a:gd name="T22" fmla="*/ 291 w 484"/>
              <a:gd name="T23" fmla="*/ 347 h 469"/>
              <a:gd name="T24" fmla="*/ 310 w 484"/>
              <a:gd name="T25" fmla="*/ 451 h 469"/>
              <a:gd name="T26" fmla="*/ 365 w 484"/>
              <a:gd name="T27" fmla="*/ 347 h 469"/>
              <a:gd name="T28" fmla="*/ 402 w 484"/>
              <a:gd name="T29" fmla="*/ 469 h 469"/>
              <a:gd name="T30" fmla="*/ 423 w 484"/>
              <a:gd name="T31" fmla="*/ 450 h 469"/>
              <a:gd name="T32" fmla="*/ 446 w 484"/>
              <a:gd name="T33" fmla="*/ 343 h 469"/>
              <a:gd name="T34" fmla="*/ 449 w 484"/>
              <a:gd name="T35" fmla="*/ 274 h 469"/>
              <a:gd name="T36" fmla="*/ 470 w 484"/>
              <a:gd name="T37" fmla="*/ 283 h 469"/>
              <a:gd name="T38" fmla="*/ 464 w 484"/>
              <a:gd name="T39" fmla="*/ 274 h 469"/>
              <a:gd name="T40" fmla="*/ 419 w 484"/>
              <a:gd name="T41" fmla="*/ 179 h 469"/>
              <a:gd name="T42" fmla="*/ 436 w 484"/>
              <a:gd name="T43" fmla="*/ 338 h 469"/>
              <a:gd name="T44" fmla="*/ 411 w 484"/>
              <a:gd name="T45" fmla="*/ 343 h 469"/>
              <a:gd name="T46" fmla="*/ 414 w 484"/>
              <a:gd name="T47" fmla="*/ 450 h 469"/>
              <a:gd name="T48" fmla="*/ 402 w 484"/>
              <a:gd name="T49" fmla="*/ 464 h 469"/>
              <a:gd name="T50" fmla="*/ 377 w 484"/>
              <a:gd name="T51" fmla="*/ 342 h 469"/>
              <a:gd name="T52" fmla="*/ 356 w 484"/>
              <a:gd name="T53" fmla="*/ 342 h 469"/>
              <a:gd name="T54" fmla="*/ 319 w 484"/>
              <a:gd name="T55" fmla="*/ 450 h 469"/>
              <a:gd name="T56" fmla="*/ 320 w 484"/>
              <a:gd name="T57" fmla="*/ 433 h 469"/>
              <a:gd name="T58" fmla="*/ 321 w 484"/>
              <a:gd name="T59" fmla="*/ 340 h 469"/>
              <a:gd name="T60" fmla="*/ 323 w 484"/>
              <a:gd name="T61" fmla="*/ 182 h 469"/>
              <a:gd name="T62" fmla="*/ 276 w 484"/>
              <a:gd name="T63" fmla="*/ 270 h 469"/>
              <a:gd name="T64" fmla="*/ 260 w 484"/>
              <a:gd name="T65" fmla="*/ 265 h 469"/>
              <a:gd name="T66" fmla="*/ 305 w 484"/>
              <a:gd name="T67" fmla="*/ 131 h 469"/>
              <a:gd name="T68" fmla="*/ 468 w 484"/>
              <a:gd name="T69" fmla="*/ 248 h 469"/>
              <a:gd name="T70" fmla="*/ 473 w 484"/>
              <a:gd name="T71" fmla="*/ 265 h 469"/>
              <a:gd name="T72" fmla="*/ 228 w 484"/>
              <a:gd name="T73" fmla="*/ 246 h 469"/>
              <a:gd name="T74" fmla="*/ 48 w 484"/>
              <a:gd name="T75" fmla="*/ 127 h 469"/>
              <a:gd name="T76" fmla="*/ 2 w 484"/>
              <a:gd name="T77" fmla="*/ 263 h 469"/>
              <a:gd name="T78" fmla="*/ 36 w 484"/>
              <a:gd name="T79" fmla="*/ 274 h 469"/>
              <a:gd name="T80" fmla="*/ 61 w 484"/>
              <a:gd name="T81" fmla="*/ 451 h 469"/>
              <a:gd name="T82" fmla="*/ 118 w 484"/>
              <a:gd name="T83" fmla="*/ 332 h 469"/>
              <a:gd name="T84" fmla="*/ 153 w 484"/>
              <a:gd name="T85" fmla="*/ 469 h 469"/>
              <a:gd name="T86" fmla="*/ 168 w 484"/>
              <a:gd name="T87" fmla="*/ 204 h 469"/>
              <a:gd name="T88" fmla="*/ 222 w 484"/>
              <a:gd name="T89" fmla="*/ 283 h 469"/>
              <a:gd name="T90" fmla="*/ 219 w 484"/>
              <a:gd name="T91" fmla="*/ 274 h 469"/>
              <a:gd name="T92" fmla="*/ 162 w 484"/>
              <a:gd name="T93" fmla="*/ 176 h 469"/>
              <a:gd name="T94" fmla="*/ 164 w 484"/>
              <a:gd name="T95" fmla="*/ 408 h 469"/>
              <a:gd name="T96" fmla="*/ 165 w 484"/>
              <a:gd name="T97" fmla="*/ 450 h 469"/>
              <a:gd name="T98" fmla="*/ 153 w 484"/>
              <a:gd name="T99" fmla="*/ 459 h 469"/>
              <a:gd name="T100" fmla="*/ 118 w 484"/>
              <a:gd name="T101" fmla="*/ 287 h 469"/>
              <a:gd name="T102" fmla="*/ 83 w 484"/>
              <a:gd name="T103" fmla="*/ 459 h 469"/>
              <a:gd name="T104" fmla="*/ 71 w 484"/>
              <a:gd name="T105" fmla="*/ 439 h 469"/>
              <a:gd name="T106" fmla="*/ 77 w 484"/>
              <a:gd name="T107" fmla="*/ 181 h 469"/>
              <a:gd name="T108" fmla="*/ 27 w 484"/>
              <a:gd name="T109" fmla="*/ 270 h 469"/>
              <a:gd name="T110" fmla="*/ 11 w 484"/>
              <a:gd name="T111" fmla="*/ 265 h 469"/>
              <a:gd name="T112" fmla="*/ 17 w 484"/>
              <a:gd name="T113" fmla="*/ 249 h 469"/>
              <a:gd name="T114" fmla="*/ 179 w 484"/>
              <a:gd name="T115" fmla="*/ 131 h 469"/>
              <a:gd name="T116" fmla="*/ 225 w 484"/>
              <a:gd name="T117" fmla="*/ 265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84" h="469">
                <a:moveTo>
                  <a:pt x="367" y="90"/>
                </a:moveTo>
                <a:cubicBezTo>
                  <a:pt x="391" y="90"/>
                  <a:pt x="411" y="70"/>
                  <a:pt x="411" y="45"/>
                </a:cubicBezTo>
                <a:cubicBezTo>
                  <a:pt x="411" y="21"/>
                  <a:pt x="391" y="1"/>
                  <a:pt x="367" y="1"/>
                </a:cubicBezTo>
                <a:cubicBezTo>
                  <a:pt x="342" y="1"/>
                  <a:pt x="322" y="21"/>
                  <a:pt x="322" y="45"/>
                </a:cubicBezTo>
                <a:cubicBezTo>
                  <a:pt x="322" y="70"/>
                  <a:pt x="342" y="90"/>
                  <a:pt x="367" y="90"/>
                </a:cubicBezTo>
                <a:close/>
                <a:moveTo>
                  <a:pt x="367" y="10"/>
                </a:moveTo>
                <a:cubicBezTo>
                  <a:pt x="386" y="10"/>
                  <a:pt x="402" y="26"/>
                  <a:pt x="402" y="45"/>
                </a:cubicBezTo>
                <a:cubicBezTo>
                  <a:pt x="402" y="64"/>
                  <a:pt x="386" y="80"/>
                  <a:pt x="367" y="80"/>
                </a:cubicBezTo>
                <a:cubicBezTo>
                  <a:pt x="347" y="80"/>
                  <a:pt x="331" y="64"/>
                  <a:pt x="331" y="45"/>
                </a:cubicBezTo>
                <a:cubicBezTo>
                  <a:pt x="331" y="26"/>
                  <a:pt x="347" y="10"/>
                  <a:pt x="367" y="10"/>
                </a:cubicBezTo>
                <a:close/>
                <a:moveTo>
                  <a:pt x="118" y="89"/>
                </a:moveTo>
                <a:cubicBezTo>
                  <a:pt x="142" y="89"/>
                  <a:pt x="162" y="69"/>
                  <a:pt x="162" y="44"/>
                </a:cubicBezTo>
                <a:cubicBezTo>
                  <a:pt x="162" y="20"/>
                  <a:pt x="142" y="0"/>
                  <a:pt x="118" y="0"/>
                </a:cubicBezTo>
                <a:cubicBezTo>
                  <a:pt x="93" y="0"/>
                  <a:pt x="74" y="20"/>
                  <a:pt x="74" y="44"/>
                </a:cubicBezTo>
                <a:cubicBezTo>
                  <a:pt x="74" y="69"/>
                  <a:pt x="93" y="89"/>
                  <a:pt x="118" y="89"/>
                </a:cubicBezTo>
                <a:close/>
                <a:moveTo>
                  <a:pt x="118" y="9"/>
                </a:moveTo>
                <a:cubicBezTo>
                  <a:pt x="137" y="9"/>
                  <a:pt x="153" y="25"/>
                  <a:pt x="153" y="44"/>
                </a:cubicBezTo>
                <a:cubicBezTo>
                  <a:pt x="153" y="64"/>
                  <a:pt x="137" y="79"/>
                  <a:pt x="118" y="79"/>
                </a:cubicBezTo>
                <a:cubicBezTo>
                  <a:pt x="99" y="79"/>
                  <a:pt x="83" y="64"/>
                  <a:pt x="83" y="44"/>
                </a:cubicBezTo>
                <a:cubicBezTo>
                  <a:pt x="83" y="25"/>
                  <a:pt x="99" y="9"/>
                  <a:pt x="118" y="9"/>
                </a:cubicBezTo>
                <a:close/>
                <a:moveTo>
                  <a:pt x="482" y="263"/>
                </a:moveTo>
                <a:cubicBezTo>
                  <a:pt x="482" y="262"/>
                  <a:pt x="482" y="262"/>
                  <a:pt x="482" y="262"/>
                </a:cubicBezTo>
                <a:cubicBezTo>
                  <a:pt x="481" y="261"/>
                  <a:pt x="479" y="254"/>
                  <a:pt x="477" y="246"/>
                </a:cubicBezTo>
                <a:cubicBezTo>
                  <a:pt x="465" y="211"/>
                  <a:pt x="442" y="140"/>
                  <a:pt x="436" y="127"/>
                </a:cubicBezTo>
                <a:cubicBezTo>
                  <a:pt x="427" y="107"/>
                  <a:pt x="406" y="99"/>
                  <a:pt x="367" y="99"/>
                </a:cubicBezTo>
                <a:cubicBezTo>
                  <a:pt x="327" y="99"/>
                  <a:pt x="306" y="107"/>
                  <a:pt x="297" y="127"/>
                </a:cubicBezTo>
                <a:cubicBezTo>
                  <a:pt x="291" y="140"/>
                  <a:pt x="268" y="211"/>
                  <a:pt x="256" y="246"/>
                </a:cubicBezTo>
                <a:cubicBezTo>
                  <a:pt x="254" y="254"/>
                  <a:pt x="252" y="261"/>
                  <a:pt x="251" y="262"/>
                </a:cubicBezTo>
                <a:cubicBezTo>
                  <a:pt x="251" y="262"/>
                  <a:pt x="251" y="262"/>
                  <a:pt x="251" y="263"/>
                </a:cubicBezTo>
                <a:cubicBezTo>
                  <a:pt x="249" y="271"/>
                  <a:pt x="254" y="280"/>
                  <a:pt x="263" y="283"/>
                </a:cubicBezTo>
                <a:cubicBezTo>
                  <a:pt x="265" y="283"/>
                  <a:pt x="267" y="284"/>
                  <a:pt x="269" y="284"/>
                </a:cubicBezTo>
                <a:cubicBezTo>
                  <a:pt x="276" y="284"/>
                  <a:pt x="282" y="280"/>
                  <a:pt x="284" y="274"/>
                </a:cubicBezTo>
                <a:cubicBezTo>
                  <a:pt x="307" y="220"/>
                  <a:pt x="307" y="220"/>
                  <a:pt x="307" y="220"/>
                </a:cubicBezTo>
                <a:cubicBezTo>
                  <a:pt x="287" y="342"/>
                  <a:pt x="287" y="342"/>
                  <a:pt x="287" y="342"/>
                </a:cubicBezTo>
                <a:cubicBezTo>
                  <a:pt x="287" y="343"/>
                  <a:pt x="287" y="345"/>
                  <a:pt x="288" y="346"/>
                </a:cubicBezTo>
                <a:cubicBezTo>
                  <a:pt x="289" y="347"/>
                  <a:pt x="290" y="347"/>
                  <a:pt x="291" y="347"/>
                </a:cubicBezTo>
                <a:cubicBezTo>
                  <a:pt x="313" y="347"/>
                  <a:pt x="313" y="347"/>
                  <a:pt x="313" y="347"/>
                </a:cubicBezTo>
                <a:cubicBezTo>
                  <a:pt x="312" y="379"/>
                  <a:pt x="310" y="446"/>
                  <a:pt x="310" y="450"/>
                </a:cubicBezTo>
                <a:cubicBezTo>
                  <a:pt x="310" y="450"/>
                  <a:pt x="310" y="450"/>
                  <a:pt x="310" y="451"/>
                </a:cubicBezTo>
                <a:cubicBezTo>
                  <a:pt x="311" y="461"/>
                  <a:pt x="320" y="469"/>
                  <a:pt x="331" y="469"/>
                </a:cubicBezTo>
                <a:cubicBezTo>
                  <a:pt x="342" y="469"/>
                  <a:pt x="352" y="461"/>
                  <a:pt x="353" y="451"/>
                </a:cubicBezTo>
                <a:cubicBezTo>
                  <a:pt x="365" y="347"/>
                  <a:pt x="365" y="347"/>
                  <a:pt x="365" y="347"/>
                </a:cubicBezTo>
                <a:cubicBezTo>
                  <a:pt x="368" y="347"/>
                  <a:pt x="368" y="347"/>
                  <a:pt x="368" y="347"/>
                </a:cubicBezTo>
                <a:cubicBezTo>
                  <a:pt x="380" y="451"/>
                  <a:pt x="380" y="451"/>
                  <a:pt x="380" y="451"/>
                </a:cubicBezTo>
                <a:cubicBezTo>
                  <a:pt x="381" y="461"/>
                  <a:pt x="391" y="469"/>
                  <a:pt x="402" y="469"/>
                </a:cubicBezTo>
                <a:cubicBezTo>
                  <a:pt x="402" y="469"/>
                  <a:pt x="402" y="469"/>
                  <a:pt x="402" y="469"/>
                </a:cubicBezTo>
                <a:cubicBezTo>
                  <a:pt x="413" y="469"/>
                  <a:pt x="422" y="461"/>
                  <a:pt x="423" y="451"/>
                </a:cubicBezTo>
                <a:cubicBezTo>
                  <a:pt x="423" y="450"/>
                  <a:pt x="423" y="450"/>
                  <a:pt x="423" y="450"/>
                </a:cubicBezTo>
                <a:cubicBezTo>
                  <a:pt x="423" y="446"/>
                  <a:pt x="421" y="379"/>
                  <a:pt x="420" y="347"/>
                </a:cubicBezTo>
                <a:cubicBezTo>
                  <a:pt x="442" y="347"/>
                  <a:pt x="442" y="347"/>
                  <a:pt x="442" y="347"/>
                </a:cubicBezTo>
                <a:cubicBezTo>
                  <a:pt x="444" y="347"/>
                  <a:pt x="446" y="345"/>
                  <a:pt x="446" y="343"/>
                </a:cubicBezTo>
                <a:cubicBezTo>
                  <a:pt x="446" y="342"/>
                  <a:pt x="446" y="342"/>
                  <a:pt x="446" y="341"/>
                </a:cubicBezTo>
                <a:cubicBezTo>
                  <a:pt x="426" y="220"/>
                  <a:pt x="426" y="220"/>
                  <a:pt x="426" y="220"/>
                </a:cubicBezTo>
                <a:cubicBezTo>
                  <a:pt x="449" y="274"/>
                  <a:pt x="449" y="274"/>
                  <a:pt x="449" y="274"/>
                </a:cubicBezTo>
                <a:cubicBezTo>
                  <a:pt x="451" y="280"/>
                  <a:pt x="457" y="284"/>
                  <a:pt x="464" y="284"/>
                </a:cubicBezTo>
                <a:cubicBezTo>
                  <a:pt x="464" y="284"/>
                  <a:pt x="464" y="284"/>
                  <a:pt x="464" y="284"/>
                </a:cubicBezTo>
                <a:cubicBezTo>
                  <a:pt x="466" y="284"/>
                  <a:pt x="468" y="283"/>
                  <a:pt x="470" y="283"/>
                </a:cubicBezTo>
                <a:cubicBezTo>
                  <a:pt x="479" y="280"/>
                  <a:pt x="484" y="271"/>
                  <a:pt x="482" y="263"/>
                </a:cubicBezTo>
                <a:close/>
                <a:moveTo>
                  <a:pt x="467" y="274"/>
                </a:moveTo>
                <a:cubicBezTo>
                  <a:pt x="466" y="274"/>
                  <a:pt x="465" y="274"/>
                  <a:pt x="464" y="274"/>
                </a:cubicBezTo>
                <a:cubicBezTo>
                  <a:pt x="464" y="274"/>
                  <a:pt x="464" y="274"/>
                  <a:pt x="464" y="274"/>
                </a:cubicBezTo>
                <a:cubicBezTo>
                  <a:pt x="461" y="274"/>
                  <a:pt x="458" y="273"/>
                  <a:pt x="457" y="270"/>
                </a:cubicBezTo>
                <a:cubicBezTo>
                  <a:pt x="419" y="179"/>
                  <a:pt x="419" y="179"/>
                  <a:pt x="419" y="179"/>
                </a:cubicBezTo>
                <a:cubicBezTo>
                  <a:pt x="418" y="177"/>
                  <a:pt x="415" y="176"/>
                  <a:pt x="413" y="176"/>
                </a:cubicBezTo>
                <a:cubicBezTo>
                  <a:pt x="411" y="177"/>
                  <a:pt x="409" y="179"/>
                  <a:pt x="410" y="182"/>
                </a:cubicBezTo>
                <a:cubicBezTo>
                  <a:pt x="436" y="338"/>
                  <a:pt x="436" y="338"/>
                  <a:pt x="436" y="338"/>
                </a:cubicBezTo>
                <a:cubicBezTo>
                  <a:pt x="416" y="338"/>
                  <a:pt x="416" y="338"/>
                  <a:pt x="416" y="338"/>
                </a:cubicBezTo>
                <a:cubicBezTo>
                  <a:pt x="414" y="338"/>
                  <a:pt x="413" y="339"/>
                  <a:pt x="412" y="340"/>
                </a:cubicBezTo>
                <a:cubicBezTo>
                  <a:pt x="411" y="340"/>
                  <a:pt x="411" y="342"/>
                  <a:pt x="411" y="343"/>
                </a:cubicBezTo>
                <a:cubicBezTo>
                  <a:pt x="411" y="343"/>
                  <a:pt x="412" y="370"/>
                  <a:pt x="412" y="397"/>
                </a:cubicBezTo>
                <a:cubicBezTo>
                  <a:pt x="413" y="410"/>
                  <a:pt x="413" y="423"/>
                  <a:pt x="413" y="433"/>
                </a:cubicBezTo>
                <a:cubicBezTo>
                  <a:pt x="414" y="443"/>
                  <a:pt x="414" y="447"/>
                  <a:pt x="414" y="450"/>
                </a:cubicBezTo>
                <a:cubicBezTo>
                  <a:pt x="414" y="450"/>
                  <a:pt x="414" y="450"/>
                  <a:pt x="414" y="450"/>
                </a:cubicBezTo>
                <a:cubicBezTo>
                  <a:pt x="413" y="455"/>
                  <a:pt x="408" y="459"/>
                  <a:pt x="402" y="459"/>
                </a:cubicBezTo>
                <a:cubicBezTo>
                  <a:pt x="402" y="464"/>
                  <a:pt x="402" y="464"/>
                  <a:pt x="402" y="464"/>
                </a:cubicBezTo>
                <a:cubicBezTo>
                  <a:pt x="402" y="459"/>
                  <a:pt x="402" y="459"/>
                  <a:pt x="402" y="459"/>
                </a:cubicBezTo>
                <a:cubicBezTo>
                  <a:pt x="396" y="459"/>
                  <a:pt x="390" y="455"/>
                  <a:pt x="390" y="450"/>
                </a:cubicBezTo>
                <a:cubicBezTo>
                  <a:pt x="377" y="342"/>
                  <a:pt x="377" y="342"/>
                  <a:pt x="377" y="342"/>
                </a:cubicBezTo>
                <a:cubicBezTo>
                  <a:pt x="377" y="340"/>
                  <a:pt x="375" y="338"/>
                  <a:pt x="372" y="338"/>
                </a:cubicBezTo>
                <a:cubicBezTo>
                  <a:pt x="361" y="338"/>
                  <a:pt x="361" y="338"/>
                  <a:pt x="361" y="338"/>
                </a:cubicBezTo>
                <a:cubicBezTo>
                  <a:pt x="358" y="338"/>
                  <a:pt x="356" y="340"/>
                  <a:pt x="356" y="342"/>
                </a:cubicBezTo>
                <a:cubicBezTo>
                  <a:pt x="343" y="450"/>
                  <a:pt x="343" y="450"/>
                  <a:pt x="343" y="450"/>
                </a:cubicBezTo>
                <a:cubicBezTo>
                  <a:pt x="343" y="455"/>
                  <a:pt x="338" y="459"/>
                  <a:pt x="331" y="459"/>
                </a:cubicBezTo>
                <a:cubicBezTo>
                  <a:pt x="325" y="459"/>
                  <a:pt x="320" y="455"/>
                  <a:pt x="319" y="450"/>
                </a:cubicBezTo>
                <a:cubicBezTo>
                  <a:pt x="319" y="450"/>
                  <a:pt x="319" y="450"/>
                  <a:pt x="319" y="450"/>
                </a:cubicBezTo>
                <a:cubicBezTo>
                  <a:pt x="319" y="449"/>
                  <a:pt x="319" y="447"/>
                  <a:pt x="319" y="446"/>
                </a:cubicBezTo>
                <a:cubicBezTo>
                  <a:pt x="319" y="443"/>
                  <a:pt x="320" y="439"/>
                  <a:pt x="320" y="433"/>
                </a:cubicBezTo>
                <a:cubicBezTo>
                  <a:pt x="320" y="423"/>
                  <a:pt x="320" y="410"/>
                  <a:pt x="321" y="397"/>
                </a:cubicBezTo>
                <a:cubicBezTo>
                  <a:pt x="321" y="370"/>
                  <a:pt x="322" y="343"/>
                  <a:pt x="322" y="343"/>
                </a:cubicBezTo>
                <a:cubicBezTo>
                  <a:pt x="322" y="342"/>
                  <a:pt x="322" y="340"/>
                  <a:pt x="321" y="340"/>
                </a:cubicBezTo>
                <a:cubicBezTo>
                  <a:pt x="320" y="339"/>
                  <a:pt x="319" y="338"/>
                  <a:pt x="317" y="338"/>
                </a:cubicBezTo>
                <a:cubicBezTo>
                  <a:pt x="297" y="338"/>
                  <a:pt x="297" y="338"/>
                  <a:pt x="297" y="338"/>
                </a:cubicBezTo>
                <a:cubicBezTo>
                  <a:pt x="323" y="182"/>
                  <a:pt x="323" y="182"/>
                  <a:pt x="323" y="182"/>
                </a:cubicBezTo>
                <a:cubicBezTo>
                  <a:pt x="324" y="179"/>
                  <a:pt x="322" y="177"/>
                  <a:pt x="320" y="176"/>
                </a:cubicBezTo>
                <a:cubicBezTo>
                  <a:pt x="318" y="176"/>
                  <a:pt x="315" y="177"/>
                  <a:pt x="314" y="179"/>
                </a:cubicBezTo>
                <a:cubicBezTo>
                  <a:pt x="276" y="270"/>
                  <a:pt x="276" y="270"/>
                  <a:pt x="276" y="270"/>
                </a:cubicBezTo>
                <a:cubicBezTo>
                  <a:pt x="274" y="273"/>
                  <a:pt x="270" y="275"/>
                  <a:pt x="266" y="274"/>
                </a:cubicBezTo>
                <a:cubicBezTo>
                  <a:pt x="262" y="272"/>
                  <a:pt x="259" y="268"/>
                  <a:pt x="260" y="265"/>
                </a:cubicBezTo>
                <a:cubicBezTo>
                  <a:pt x="260" y="265"/>
                  <a:pt x="260" y="265"/>
                  <a:pt x="260" y="265"/>
                </a:cubicBezTo>
                <a:cubicBezTo>
                  <a:pt x="260" y="264"/>
                  <a:pt x="261" y="263"/>
                  <a:pt x="261" y="261"/>
                </a:cubicBezTo>
                <a:cubicBezTo>
                  <a:pt x="262" y="258"/>
                  <a:pt x="264" y="254"/>
                  <a:pt x="265" y="249"/>
                </a:cubicBezTo>
                <a:cubicBezTo>
                  <a:pt x="276" y="217"/>
                  <a:pt x="300" y="143"/>
                  <a:pt x="305" y="131"/>
                </a:cubicBezTo>
                <a:cubicBezTo>
                  <a:pt x="311" y="120"/>
                  <a:pt x="322" y="108"/>
                  <a:pt x="367" y="108"/>
                </a:cubicBezTo>
                <a:cubicBezTo>
                  <a:pt x="411" y="108"/>
                  <a:pt x="422" y="120"/>
                  <a:pt x="428" y="131"/>
                </a:cubicBezTo>
                <a:cubicBezTo>
                  <a:pt x="433" y="143"/>
                  <a:pt x="457" y="217"/>
                  <a:pt x="468" y="248"/>
                </a:cubicBezTo>
                <a:cubicBezTo>
                  <a:pt x="469" y="254"/>
                  <a:pt x="471" y="258"/>
                  <a:pt x="472" y="261"/>
                </a:cubicBezTo>
                <a:cubicBezTo>
                  <a:pt x="472" y="262"/>
                  <a:pt x="473" y="264"/>
                  <a:pt x="473" y="265"/>
                </a:cubicBezTo>
                <a:cubicBezTo>
                  <a:pt x="473" y="265"/>
                  <a:pt x="473" y="265"/>
                  <a:pt x="473" y="265"/>
                </a:cubicBezTo>
                <a:cubicBezTo>
                  <a:pt x="474" y="268"/>
                  <a:pt x="471" y="272"/>
                  <a:pt x="467" y="274"/>
                </a:cubicBezTo>
                <a:close/>
                <a:moveTo>
                  <a:pt x="233" y="262"/>
                </a:moveTo>
                <a:cubicBezTo>
                  <a:pt x="233" y="261"/>
                  <a:pt x="231" y="254"/>
                  <a:pt x="228" y="246"/>
                </a:cubicBezTo>
                <a:cubicBezTo>
                  <a:pt x="217" y="211"/>
                  <a:pt x="194" y="140"/>
                  <a:pt x="188" y="127"/>
                </a:cubicBezTo>
                <a:cubicBezTo>
                  <a:pt x="178" y="107"/>
                  <a:pt x="157" y="99"/>
                  <a:pt x="118" y="99"/>
                </a:cubicBezTo>
                <a:cubicBezTo>
                  <a:pt x="79" y="99"/>
                  <a:pt x="58" y="107"/>
                  <a:pt x="48" y="127"/>
                </a:cubicBezTo>
                <a:cubicBezTo>
                  <a:pt x="42" y="140"/>
                  <a:pt x="19" y="211"/>
                  <a:pt x="8" y="246"/>
                </a:cubicBezTo>
                <a:cubicBezTo>
                  <a:pt x="5" y="254"/>
                  <a:pt x="3" y="261"/>
                  <a:pt x="3" y="262"/>
                </a:cubicBezTo>
                <a:cubicBezTo>
                  <a:pt x="2" y="262"/>
                  <a:pt x="2" y="262"/>
                  <a:pt x="2" y="263"/>
                </a:cubicBezTo>
                <a:cubicBezTo>
                  <a:pt x="0" y="271"/>
                  <a:pt x="5" y="280"/>
                  <a:pt x="14" y="283"/>
                </a:cubicBezTo>
                <a:cubicBezTo>
                  <a:pt x="16" y="283"/>
                  <a:pt x="18" y="284"/>
                  <a:pt x="20" y="284"/>
                </a:cubicBezTo>
                <a:cubicBezTo>
                  <a:pt x="27" y="284"/>
                  <a:pt x="33" y="280"/>
                  <a:pt x="36" y="274"/>
                </a:cubicBezTo>
                <a:cubicBezTo>
                  <a:pt x="68" y="204"/>
                  <a:pt x="68" y="204"/>
                  <a:pt x="68" y="204"/>
                </a:cubicBezTo>
                <a:cubicBezTo>
                  <a:pt x="65" y="298"/>
                  <a:pt x="62" y="443"/>
                  <a:pt x="61" y="450"/>
                </a:cubicBezTo>
                <a:cubicBezTo>
                  <a:pt x="61" y="450"/>
                  <a:pt x="61" y="450"/>
                  <a:pt x="61" y="451"/>
                </a:cubicBezTo>
                <a:cubicBezTo>
                  <a:pt x="62" y="461"/>
                  <a:pt x="71" y="469"/>
                  <a:pt x="83" y="469"/>
                </a:cubicBezTo>
                <a:cubicBezTo>
                  <a:pt x="94" y="469"/>
                  <a:pt x="103" y="461"/>
                  <a:pt x="104" y="451"/>
                </a:cubicBezTo>
                <a:cubicBezTo>
                  <a:pt x="118" y="332"/>
                  <a:pt x="118" y="332"/>
                  <a:pt x="118" y="332"/>
                </a:cubicBezTo>
                <a:cubicBezTo>
                  <a:pt x="132" y="451"/>
                  <a:pt x="132" y="451"/>
                  <a:pt x="132" y="451"/>
                </a:cubicBezTo>
                <a:cubicBezTo>
                  <a:pt x="133" y="461"/>
                  <a:pt x="142" y="469"/>
                  <a:pt x="153" y="469"/>
                </a:cubicBezTo>
                <a:cubicBezTo>
                  <a:pt x="153" y="469"/>
                  <a:pt x="153" y="469"/>
                  <a:pt x="153" y="469"/>
                </a:cubicBezTo>
                <a:cubicBezTo>
                  <a:pt x="165" y="469"/>
                  <a:pt x="174" y="461"/>
                  <a:pt x="175" y="451"/>
                </a:cubicBezTo>
                <a:cubicBezTo>
                  <a:pt x="175" y="450"/>
                  <a:pt x="175" y="450"/>
                  <a:pt x="175" y="450"/>
                </a:cubicBezTo>
                <a:cubicBezTo>
                  <a:pt x="174" y="443"/>
                  <a:pt x="171" y="298"/>
                  <a:pt x="168" y="204"/>
                </a:cubicBezTo>
                <a:cubicBezTo>
                  <a:pt x="200" y="274"/>
                  <a:pt x="200" y="274"/>
                  <a:pt x="200" y="274"/>
                </a:cubicBezTo>
                <a:cubicBezTo>
                  <a:pt x="203" y="280"/>
                  <a:pt x="209" y="284"/>
                  <a:pt x="216" y="284"/>
                </a:cubicBezTo>
                <a:cubicBezTo>
                  <a:pt x="218" y="284"/>
                  <a:pt x="220" y="283"/>
                  <a:pt x="222" y="283"/>
                </a:cubicBezTo>
                <a:cubicBezTo>
                  <a:pt x="230" y="280"/>
                  <a:pt x="236" y="271"/>
                  <a:pt x="234" y="263"/>
                </a:cubicBezTo>
                <a:cubicBezTo>
                  <a:pt x="234" y="262"/>
                  <a:pt x="233" y="262"/>
                  <a:pt x="233" y="262"/>
                </a:cubicBezTo>
                <a:close/>
                <a:moveTo>
                  <a:pt x="219" y="274"/>
                </a:moveTo>
                <a:cubicBezTo>
                  <a:pt x="215" y="275"/>
                  <a:pt x="210" y="274"/>
                  <a:pt x="209" y="270"/>
                </a:cubicBezTo>
                <a:cubicBezTo>
                  <a:pt x="167" y="179"/>
                  <a:pt x="167" y="179"/>
                  <a:pt x="167" y="179"/>
                </a:cubicBezTo>
                <a:cubicBezTo>
                  <a:pt x="167" y="177"/>
                  <a:pt x="164" y="176"/>
                  <a:pt x="162" y="176"/>
                </a:cubicBezTo>
                <a:cubicBezTo>
                  <a:pt x="160" y="177"/>
                  <a:pt x="158" y="179"/>
                  <a:pt x="158" y="181"/>
                </a:cubicBezTo>
                <a:cubicBezTo>
                  <a:pt x="158" y="181"/>
                  <a:pt x="160" y="248"/>
                  <a:pt x="162" y="316"/>
                </a:cubicBezTo>
                <a:cubicBezTo>
                  <a:pt x="163" y="349"/>
                  <a:pt x="163" y="383"/>
                  <a:pt x="164" y="408"/>
                </a:cubicBezTo>
                <a:cubicBezTo>
                  <a:pt x="164" y="421"/>
                  <a:pt x="165" y="431"/>
                  <a:pt x="165" y="439"/>
                </a:cubicBezTo>
                <a:cubicBezTo>
                  <a:pt x="165" y="444"/>
                  <a:pt x="165" y="448"/>
                  <a:pt x="165" y="450"/>
                </a:cubicBezTo>
                <a:cubicBezTo>
                  <a:pt x="165" y="450"/>
                  <a:pt x="165" y="450"/>
                  <a:pt x="165" y="450"/>
                </a:cubicBezTo>
                <a:cubicBezTo>
                  <a:pt x="165" y="455"/>
                  <a:pt x="160" y="459"/>
                  <a:pt x="153" y="459"/>
                </a:cubicBezTo>
                <a:cubicBezTo>
                  <a:pt x="153" y="464"/>
                  <a:pt x="153" y="464"/>
                  <a:pt x="153" y="464"/>
                </a:cubicBezTo>
                <a:cubicBezTo>
                  <a:pt x="153" y="459"/>
                  <a:pt x="153" y="459"/>
                  <a:pt x="153" y="459"/>
                </a:cubicBezTo>
                <a:cubicBezTo>
                  <a:pt x="147" y="459"/>
                  <a:pt x="142" y="455"/>
                  <a:pt x="141" y="450"/>
                </a:cubicBezTo>
                <a:cubicBezTo>
                  <a:pt x="123" y="292"/>
                  <a:pt x="123" y="292"/>
                  <a:pt x="123" y="292"/>
                </a:cubicBezTo>
                <a:cubicBezTo>
                  <a:pt x="122" y="289"/>
                  <a:pt x="120" y="287"/>
                  <a:pt x="118" y="287"/>
                </a:cubicBezTo>
                <a:cubicBezTo>
                  <a:pt x="116" y="287"/>
                  <a:pt x="114" y="289"/>
                  <a:pt x="113" y="292"/>
                </a:cubicBezTo>
                <a:cubicBezTo>
                  <a:pt x="95" y="450"/>
                  <a:pt x="95" y="450"/>
                  <a:pt x="95" y="450"/>
                </a:cubicBezTo>
                <a:cubicBezTo>
                  <a:pt x="94" y="455"/>
                  <a:pt x="89" y="459"/>
                  <a:pt x="83" y="459"/>
                </a:cubicBezTo>
                <a:cubicBezTo>
                  <a:pt x="76" y="459"/>
                  <a:pt x="71" y="455"/>
                  <a:pt x="71" y="450"/>
                </a:cubicBezTo>
                <a:cubicBezTo>
                  <a:pt x="71" y="449"/>
                  <a:pt x="71" y="448"/>
                  <a:pt x="71" y="447"/>
                </a:cubicBezTo>
                <a:cubicBezTo>
                  <a:pt x="71" y="445"/>
                  <a:pt x="71" y="442"/>
                  <a:pt x="71" y="439"/>
                </a:cubicBezTo>
                <a:cubicBezTo>
                  <a:pt x="71" y="431"/>
                  <a:pt x="71" y="421"/>
                  <a:pt x="72" y="408"/>
                </a:cubicBezTo>
                <a:cubicBezTo>
                  <a:pt x="72" y="383"/>
                  <a:pt x="73" y="349"/>
                  <a:pt x="74" y="316"/>
                </a:cubicBezTo>
                <a:cubicBezTo>
                  <a:pt x="76" y="248"/>
                  <a:pt x="77" y="181"/>
                  <a:pt x="77" y="181"/>
                </a:cubicBezTo>
                <a:cubicBezTo>
                  <a:pt x="78" y="179"/>
                  <a:pt x="76" y="177"/>
                  <a:pt x="74" y="176"/>
                </a:cubicBezTo>
                <a:cubicBezTo>
                  <a:pt x="72" y="176"/>
                  <a:pt x="69" y="177"/>
                  <a:pt x="68" y="179"/>
                </a:cubicBezTo>
                <a:cubicBezTo>
                  <a:pt x="27" y="270"/>
                  <a:pt x="27" y="270"/>
                  <a:pt x="27" y="270"/>
                </a:cubicBezTo>
                <a:cubicBezTo>
                  <a:pt x="26" y="273"/>
                  <a:pt x="23" y="274"/>
                  <a:pt x="20" y="274"/>
                </a:cubicBezTo>
                <a:cubicBezTo>
                  <a:pt x="19" y="274"/>
                  <a:pt x="18" y="274"/>
                  <a:pt x="17" y="274"/>
                </a:cubicBezTo>
                <a:cubicBezTo>
                  <a:pt x="13" y="272"/>
                  <a:pt x="11" y="268"/>
                  <a:pt x="11" y="265"/>
                </a:cubicBezTo>
                <a:cubicBezTo>
                  <a:pt x="11" y="265"/>
                  <a:pt x="11" y="265"/>
                  <a:pt x="11" y="265"/>
                </a:cubicBezTo>
                <a:cubicBezTo>
                  <a:pt x="12" y="264"/>
                  <a:pt x="12" y="263"/>
                  <a:pt x="13" y="261"/>
                </a:cubicBezTo>
                <a:cubicBezTo>
                  <a:pt x="14" y="258"/>
                  <a:pt x="15" y="254"/>
                  <a:pt x="17" y="249"/>
                </a:cubicBezTo>
                <a:cubicBezTo>
                  <a:pt x="27" y="217"/>
                  <a:pt x="51" y="143"/>
                  <a:pt x="57" y="131"/>
                </a:cubicBezTo>
                <a:cubicBezTo>
                  <a:pt x="62" y="120"/>
                  <a:pt x="74" y="108"/>
                  <a:pt x="118" y="108"/>
                </a:cubicBezTo>
                <a:cubicBezTo>
                  <a:pt x="162" y="108"/>
                  <a:pt x="174" y="120"/>
                  <a:pt x="179" y="131"/>
                </a:cubicBezTo>
                <a:cubicBezTo>
                  <a:pt x="185" y="143"/>
                  <a:pt x="209" y="217"/>
                  <a:pt x="219" y="249"/>
                </a:cubicBezTo>
                <a:cubicBezTo>
                  <a:pt x="221" y="254"/>
                  <a:pt x="222" y="258"/>
                  <a:pt x="223" y="261"/>
                </a:cubicBezTo>
                <a:cubicBezTo>
                  <a:pt x="224" y="262"/>
                  <a:pt x="224" y="264"/>
                  <a:pt x="225" y="265"/>
                </a:cubicBezTo>
                <a:cubicBezTo>
                  <a:pt x="224" y="265"/>
                  <a:pt x="224" y="265"/>
                  <a:pt x="224" y="265"/>
                </a:cubicBezTo>
                <a:cubicBezTo>
                  <a:pt x="225" y="268"/>
                  <a:pt x="223" y="272"/>
                  <a:pt x="219" y="2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Oval 22">
            <a:extLst>
              <a:ext uri="{FF2B5EF4-FFF2-40B4-BE49-F238E27FC236}">
                <a16:creationId xmlns:a16="http://schemas.microsoft.com/office/drawing/2014/main" id="{2D89B747-C820-224D-821C-300188382D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57758" y="1746704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" name="Freeform 37">
            <a:extLst>
              <a:ext uri="{FF2B5EF4-FFF2-40B4-BE49-F238E27FC236}">
                <a16:creationId xmlns:a16="http://schemas.microsoft.com/office/drawing/2014/main" id="{E3329E6A-5244-6143-9A21-4109B0430FE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817874" y="1919376"/>
            <a:ext cx="377048" cy="752588"/>
          </a:xfrm>
          <a:custGeom>
            <a:avLst/>
            <a:gdLst>
              <a:gd name="T0" fmla="*/ 243 w 245"/>
              <a:gd name="T1" fmla="*/ 273 h 489"/>
              <a:gd name="T2" fmla="*/ 195 w 245"/>
              <a:gd name="T3" fmla="*/ 133 h 489"/>
              <a:gd name="T4" fmla="*/ 50 w 245"/>
              <a:gd name="T5" fmla="*/ 133 h 489"/>
              <a:gd name="T6" fmla="*/ 2 w 245"/>
              <a:gd name="T7" fmla="*/ 273 h 489"/>
              <a:gd name="T8" fmla="*/ 14 w 245"/>
              <a:gd name="T9" fmla="*/ 295 h 489"/>
              <a:gd name="T10" fmla="*/ 36 w 245"/>
              <a:gd name="T11" fmla="*/ 286 h 489"/>
              <a:gd name="T12" fmla="*/ 63 w 245"/>
              <a:gd name="T13" fmla="*/ 469 h 489"/>
              <a:gd name="T14" fmla="*/ 86 w 245"/>
              <a:gd name="T15" fmla="*/ 489 h 489"/>
              <a:gd name="T16" fmla="*/ 123 w 245"/>
              <a:gd name="T17" fmla="*/ 345 h 489"/>
              <a:gd name="T18" fmla="*/ 159 w 245"/>
              <a:gd name="T19" fmla="*/ 489 h 489"/>
              <a:gd name="T20" fmla="*/ 182 w 245"/>
              <a:gd name="T21" fmla="*/ 470 h 489"/>
              <a:gd name="T22" fmla="*/ 175 w 245"/>
              <a:gd name="T23" fmla="*/ 212 h 489"/>
              <a:gd name="T24" fmla="*/ 225 w 245"/>
              <a:gd name="T25" fmla="*/ 296 h 489"/>
              <a:gd name="T26" fmla="*/ 243 w 245"/>
              <a:gd name="T27" fmla="*/ 274 h 489"/>
              <a:gd name="T28" fmla="*/ 225 w 245"/>
              <a:gd name="T29" fmla="*/ 286 h 489"/>
              <a:gd name="T30" fmla="*/ 174 w 245"/>
              <a:gd name="T31" fmla="*/ 187 h 489"/>
              <a:gd name="T32" fmla="*/ 165 w 245"/>
              <a:gd name="T33" fmla="*/ 189 h 489"/>
              <a:gd name="T34" fmla="*/ 171 w 245"/>
              <a:gd name="T35" fmla="*/ 426 h 489"/>
              <a:gd name="T36" fmla="*/ 172 w 245"/>
              <a:gd name="T37" fmla="*/ 469 h 489"/>
              <a:gd name="T38" fmla="*/ 159 w 245"/>
              <a:gd name="T39" fmla="*/ 479 h 489"/>
              <a:gd name="T40" fmla="*/ 159 w 245"/>
              <a:gd name="T41" fmla="*/ 479 h 489"/>
              <a:gd name="T42" fmla="*/ 127 w 245"/>
              <a:gd name="T43" fmla="*/ 304 h 489"/>
              <a:gd name="T44" fmla="*/ 118 w 245"/>
              <a:gd name="T45" fmla="*/ 304 h 489"/>
              <a:gd name="T46" fmla="*/ 86 w 245"/>
              <a:gd name="T47" fmla="*/ 479 h 489"/>
              <a:gd name="T48" fmla="*/ 73 w 245"/>
              <a:gd name="T49" fmla="*/ 467 h 489"/>
              <a:gd name="T50" fmla="*/ 74 w 245"/>
              <a:gd name="T51" fmla="*/ 426 h 489"/>
              <a:gd name="T52" fmla="*/ 80 w 245"/>
              <a:gd name="T53" fmla="*/ 189 h 489"/>
              <a:gd name="T54" fmla="*/ 71 w 245"/>
              <a:gd name="T55" fmla="*/ 187 h 489"/>
              <a:gd name="T56" fmla="*/ 21 w 245"/>
              <a:gd name="T57" fmla="*/ 286 h 489"/>
              <a:gd name="T58" fmla="*/ 11 w 245"/>
              <a:gd name="T59" fmla="*/ 276 h 489"/>
              <a:gd name="T60" fmla="*/ 13 w 245"/>
              <a:gd name="T61" fmla="*/ 272 h 489"/>
              <a:gd name="T62" fmla="*/ 58 w 245"/>
              <a:gd name="T63" fmla="*/ 137 h 489"/>
              <a:gd name="T64" fmla="*/ 187 w 245"/>
              <a:gd name="T65" fmla="*/ 137 h 489"/>
              <a:gd name="T66" fmla="*/ 232 w 245"/>
              <a:gd name="T67" fmla="*/ 272 h 489"/>
              <a:gd name="T68" fmla="*/ 234 w 245"/>
              <a:gd name="T69" fmla="*/ 276 h 489"/>
              <a:gd name="T70" fmla="*/ 123 w 245"/>
              <a:gd name="T71" fmla="*/ 92 h 489"/>
              <a:gd name="T72" fmla="*/ 123 w 245"/>
              <a:gd name="T73" fmla="*/ 0 h 489"/>
              <a:gd name="T74" fmla="*/ 123 w 245"/>
              <a:gd name="T75" fmla="*/ 92 h 489"/>
              <a:gd name="T76" fmla="*/ 159 w 245"/>
              <a:gd name="T77" fmla="*/ 46 h 489"/>
              <a:gd name="T78" fmla="*/ 86 w 245"/>
              <a:gd name="T79" fmla="*/ 46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45" h="489">
                <a:moveTo>
                  <a:pt x="243" y="274"/>
                </a:moveTo>
                <a:cubicBezTo>
                  <a:pt x="243" y="274"/>
                  <a:pt x="243" y="274"/>
                  <a:pt x="243" y="273"/>
                </a:cubicBezTo>
                <a:cubicBezTo>
                  <a:pt x="242" y="272"/>
                  <a:pt x="240" y="265"/>
                  <a:pt x="237" y="256"/>
                </a:cubicBezTo>
                <a:cubicBezTo>
                  <a:pt x="226" y="220"/>
                  <a:pt x="201" y="146"/>
                  <a:pt x="195" y="133"/>
                </a:cubicBezTo>
                <a:cubicBezTo>
                  <a:pt x="185" y="112"/>
                  <a:pt x="163" y="103"/>
                  <a:pt x="123" y="103"/>
                </a:cubicBezTo>
                <a:cubicBezTo>
                  <a:pt x="82" y="103"/>
                  <a:pt x="60" y="112"/>
                  <a:pt x="50" y="133"/>
                </a:cubicBezTo>
                <a:cubicBezTo>
                  <a:pt x="44" y="146"/>
                  <a:pt x="19" y="220"/>
                  <a:pt x="8" y="256"/>
                </a:cubicBezTo>
                <a:cubicBezTo>
                  <a:pt x="5" y="265"/>
                  <a:pt x="3" y="272"/>
                  <a:pt x="2" y="273"/>
                </a:cubicBezTo>
                <a:cubicBezTo>
                  <a:pt x="2" y="274"/>
                  <a:pt x="2" y="274"/>
                  <a:pt x="2" y="274"/>
                </a:cubicBezTo>
                <a:cubicBezTo>
                  <a:pt x="0" y="282"/>
                  <a:pt x="5" y="291"/>
                  <a:pt x="14" y="295"/>
                </a:cubicBezTo>
                <a:cubicBezTo>
                  <a:pt x="16" y="295"/>
                  <a:pt x="18" y="296"/>
                  <a:pt x="21" y="296"/>
                </a:cubicBezTo>
                <a:cubicBezTo>
                  <a:pt x="28" y="296"/>
                  <a:pt x="34" y="292"/>
                  <a:pt x="36" y="286"/>
                </a:cubicBezTo>
                <a:cubicBezTo>
                  <a:pt x="70" y="212"/>
                  <a:pt x="70" y="212"/>
                  <a:pt x="70" y="212"/>
                </a:cubicBezTo>
                <a:cubicBezTo>
                  <a:pt x="68" y="309"/>
                  <a:pt x="64" y="463"/>
                  <a:pt x="63" y="469"/>
                </a:cubicBezTo>
                <a:cubicBezTo>
                  <a:pt x="63" y="470"/>
                  <a:pt x="63" y="470"/>
                  <a:pt x="63" y="470"/>
                </a:cubicBezTo>
                <a:cubicBezTo>
                  <a:pt x="64" y="481"/>
                  <a:pt x="74" y="489"/>
                  <a:pt x="86" y="489"/>
                </a:cubicBezTo>
                <a:cubicBezTo>
                  <a:pt x="97" y="489"/>
                  <a:pt x="107" y="481"/>
                  <a:pt x="108" y="470"/>
                </a:cubicBezTo>
                <a:cubicBezTo>
                  <a:pt x="123" y="345"/>
                  <a:pt x="123" y="345"/>
                  <a:pt x="123" y="345"/>
                </a:cubicBezTo>
                <a:cubicBezTo>
                  <a:pt x="137" y="470"/>
                  <a:pt x="137" y="470"/>
                  <a:pt x="137" y="470"/>
                </a:cubicBezTo>
                <a:cubicBezTo>
                  <a:pt x="138" y="481"/>
                  <a:pt x="148" y="489"/>
                  <a:pt x="159" y="489"/>
                </a:cubicBezTo>
                <a:cubicBezTo>
                  <a:pt x="159" y="489"/>
                  <a:pt x="159" y="489"/>
                  <a:pt x="159" y="489"/>
                </a:cubicBezTo>
                <a:cubicBezTo>
                  <a:pt x="171" y="489"/>
                  <a:pt x="181" y="481"/>
                  <a:pt x="182" y="470"/>
                </a:cubicBezTo>
                <a:cubicBezTo>
                  <a:pt x="182" y="470"/>
                  <a:pt x="182" y="470"/>
                  <a:pt x="182" y="469"/>
                </a:cubicBezTo>
                <a:cubicBezTo>
                  <a:pt x="181" y="463"/>
                  <a:pt x="177" y="309"/>
                  <a:pt x="175" y="212"/>
                </a:cubicBezTo>
                <a:cubicBezTo>
                  <a:pt x="209" y="286"/>
                  <a:pt x="209" y="286"/>
                  <a:pt x="209" y="286"/>
                </a:cubicBezTo>
                <a:cubicBezTo>
                  <a:pt x="211" y="292"/>
                  <a:pt x="217" y="296"/>
                  <a:pt x="225" y="296"/>
                </a:cubicBezTo>
                <a:cubicBezTo>
                  <a:pt x="227" y="296"/>
                  <a:pt x="229" y="295"/>
                  <a:pt x="231" y="295"/>
                </a:cubicBezTo>
                <a:cubicBezTo>
                  <a:pt x="240" y="291"/>
                  <a:pt x="245" y="282"/>
                  <a:pt x="243" y="274"/>
                </a:cubicBezTo>
                <a:close/>
                <a:moveTo>
                  <a:pt x="228" y="286"/>
                </a:moveTo>
                <a:cubicBezTo>
                  <a:pt x="227" y="286"/>
                  <a:pt x="226" y="286"/>
                  <a:pt x="225" y="286"/>
                </a:cubicBezTo>
                <a:cubicBezTo>
                  <a:pt x="221" y="286"/>
                  <a:pt x="218" y="285"/>
                  <a:pt x="217" y="282"/>
                </a:cubicBezTo>
                <a:cubicBezTo>
                  <a:pt x="174" y="187"/>
                  <a:pt x="174" y="187"/>
                  <a:pt x="174" y="187"/>
                </a:cubicBezTo>
                <a:cubicBezTo>
                  <a:pt x="173" y="185"/>
                  <a:pt x="171" y="184"/>
                  <a:pt x="169" y="184"/>
                </a:cubicBezTo>
                <a:cubicBezTo>
                  <a:pt x="167" y="184"/>
                  <a:pt x="165" y="186"/>
                  <a:pt x="165" y="189"/>
                </a:cubicBezTo>
                <a:cubicBezTo>
                  <a:pt x="165" y="189"/>
                  <a:pt x="167" y="259"/>
                  <a:pt x="169" y="329"/>
                </a:cubicBezTo>
                <a:cubicBezTo>
                  <a:pt x="169" y="364"/>
                  <a:pt x="170" y="399"/>
                  <a:pt x="171" y="426"/>
                </a:cubicBezTo>
                <a:cubicBezTo>
                  <a:pt x="171" y="439"/>
                  <a:pt x="172" y="450"/>
                  <a:pt x="172" y="458"/>
                </a:cubicBezTo>
                <a:cubicBezTo>
                  <a:pt x="172" y="464"/>
                  <a:pt x="172" y="467"/>
                  <a:pt x="172" y="469"/>
                </a:cubicBezTo>
                <a:cubicBezTo>
                  <a:pt x="172" y="469"/>
                  <a:pt x="172" y="469"/>
                  <a:pt x="172" y="469"/>
                </a:cubicBezTo>
                <a:cubicBezTo>
                  <a:pt x="172" y="475"/>
                  <a:pt x="166" y="479"/>
                  <a:pt x="159" y="479"/>
                </a:cubicBezTo>
                <a:cubicBezTo>
                  <a:pt x="159" y="484"/>
                  <a:pt x="159" y="484"/>
                  <a:pt x="159" y="484"/>
                </a:cubicBezTo>
                <a:cubicBezTo>
                  <a:pt x="159" y="479"/>
                  <a:pt x="159" y="479"/>
                  <a:pt x="159" y="479"/>
                </a:cubicBezTo>
                <a:cubicBezTo>
                  <a:pt x="153" y="479"/>
                  <a:pt x="147" y="475"/>
                  <a:pt x="147" y="469"/>
                </a:cubicBezTo>
                <a:cubicBezTo>
                  <a:pt x="127" y="304"/>
                  <a:pt x="127" y="304"/>
                  <a:pt x="127" y="304"/>
                </a:cubicBezTo>
                <a:cubicBezTo>
                  <a:pt x="127" y="302"/>
                  <a:pt x="125" y="300"/>
                  <a:pt x="123" y="300"/>
                </a:cubicBezTo>
                <a:cubicBezTo>
                  <a:pt x="120" y="300"/>
                  <a:pt x="118" y="302"/>
                  <a:pt x="118" y="304"/>
                </a:cubicBezTo>
                <a:cubicBezTo>
                  <a:pt x="98" y="469"/>
                  <a:pt x="98" y="469"/>
                  <a:pt x="98" y="469"/>
                </a:cubicBezTo>
                <a:cubicBezTo>
                  <a:pt x="98" y="475"/>
                  <a:pt x="92" y="479"/>
                  <a:pt x="86" y="479"/>
                </a:cubicBezTo>
                <a:cubicBezTo>
                  <a:pt x="79" y="479"/>
                  <a:pt x="73" y="475"/>
                  <a:pt x="73" y="469"/>
                </a:cubicBezTo>
                <a:cubicBezTo>
                  <a:pt x="73" y="469"/>
                  <a:pt x="73" y="468"/>
                  <a:pt x="73" y="467"/>
                </a:cubicBezTo>
                <a:cubicBezTo>
                  <a:pt x="73" y="465"/>
                  <a:pt x="73" y="462"/>
                  <a:pt x="73" y="458"/>
                </a:cubicBezTo>
                <a:cubicBezTo>
                  <a:pt x="73" y="450"/>
                  <a:pt x="74" y="439"/>
                  <a:pt x="74" y="426"/>
                </a:cubicBezTo>
                <a:cubicBezTo>
                  <a:pt x="75" y="400"/>
                  <a:pt x="76" y="364"/>
                  <a:pt x="77" y="329"/>
                </a:cubicBezTo>
                <a:cubicBezTo>
                  <a:pt x="78" y="259"/>
                  <a:pt x="80" y="189"/>
                  <a:pt x="80" y="189"/>
                </a:cubicBezTo>
                <a:cubicBezTo>
                  <a:pt x="80" y="186"/>
                  <a:pt x="79" y="184"/>
                  <a:pt x="76" y="184"/>
                </a:cubicBezTo>
                <a:cubicBezTo>
                  <a:pt x="74" y="184"/>
                  <a:pt x="72" y="185"/>
                  <a:pt x="71" y="187"/>
                </a:cubicBezTo>
                <a:cubicBezTo>
                  <a:pt x="28" y="282"/>
                  <a:pt x="28" y="282"/>
                  <a:pt x="28" y="282"/>
                </a:cubicBezTo>
                <a:cubicBezTo>
                  <a:pt x="27" y="285"/>
                  <a:pt x="24" y="286"/>
                  <a:pt x="21" y="286"/>
                </a:cubicBezTo>
                <a:cubicBezTo>
                  <a:pt x="19" y="286"/>
                  <a:pt x="18" y="286"/>
                  <a:pt x="17" y="286"/>
                </a:cubicBezTo>
                <a:cubicBezTo>
                  <a:pt x="13" y="284"/>
                  <a:pt x="10" y="280"/>
                  <a:pt x="11" y="276"/>
                </a:cubicBezTo>
                <a:cubicBezTo>
                  <a:pt x="11" y="276"/>
                  <a:pt x="11" y="276"/>
                  <a:pt x="11" y="276"/>
                </a:cubicBezTo>
                <a:cubicBezTo>
                  <a:pt x="11" y="275"/>
                  <a:pt x="12" y="274"/>
                  <a:pt x="13" y="272"/>
                </a:cubicBezTo>
                <a:cubicBezTo>
                  <a:pt x="14" y="269"/>
                  <a:pt x="15" y="264"/>
                  <a:pt x="17" y="259"/>
                </a:cubicBezTo>
                <a:cubicBezTo>
                  <a:pt x="27" y="226"/>
                  <a:pt x="52" y="149"/>
                  <a:pt x="58" y="137"/>
                </a:cubicBezTo>
                <a:cubicBezTo>
                  <a:pt x="64" y="125"/>
                  <a:pt x="76" y="112"/>
                  <a:pt x="123" y="112"/>
                </a:cubicBezTo>
                <a:cubicBezTo>
                  <a:pt x="169" y="112"/>
                  <a:pt x="181" y="125"/>
                  <a:pt x="187" y="137"/>
                </a:cubicBezTo>
                <a:cubicBezTo>
                  <a:pt x="193" y="149"/>
                  <a:pt x="218" y="226"/>
                  <a:pt x="228" y="259"/>
                </a:cubicBezTo>
                <a:cubicBezTo>
                  <a:pt x="230" y="264"/>
                  <a:pt x="232" y="269"/>
                  <a:pt x="232" y="272"/>
                </a:cubicBezTo>
                <a:cubicBezTo>
                  <a:pt x="233" y="274"/>
                  <a:pt x="234" y="275"/>
                  <a:pt x="234" y="276"/>
                </a:cubicBezTo>
                <a:cubicBezTo>
                  <a:pt x="234" y="276"/>
                  <a:pt x="234" y="276"/>
                  <a:pt x="234" y="276"/>
                </a:cubicBezTo>
                <a:cubicBezTo>
                  <a:pt x="235" y="280"/>
                  <a:pt x="232" y="284"/>
                  <a:pt x="228" y="286"/>
                </a:cubicBezTo>
                <a:close/>
                <a:moveTo>
                  <a:pt x="123" y="92"/>
                </a:moveTo>
                <a:cubicBezTo>
                  <a:pt x="148" y="92"/>
                  <a:pt x="169" y="71"/>
                  <a:pt x="169" y="46"/>
                </a:cubicBezTo>
                <a:cubicBezTo>
                  <a:pt x="169" y="20"/>
                  <a:pt x="148" y="0"/>
                  <a:pt x="123" y="0"/>
                </a:cubicBezTo>
                <a:cubicBezTo>
                  <a:pt x="97" y="0"/>
                  <a:pt x="76" y="20"/>
                  <a:pt x="76" y="46"/>
                </a:cubicBezTo>
                <a:cubicBezTo>
                  <a:pt x="76" y="71"/>
                  <a:pt x="97" y="92"/>
                  <a:pt x="123" y="92"/>
                </a:cubicBezTo>
                <a:close/>
                <a:moveTo>
                  <a:pt x="123" y="9"/>
                </a:moveTo>
                <a:cubicBezTo>
                  <a:pt x="143" y="9"/>
                  <a:pt x="159" y="26"/>
                  <a:pt x="159" y="46"/>
                </a:cubicBezTo>
                <a:cubicBezTo>
                  <a:pt x="159" y="66"/>
                  <a:pt x="143" y="83"/>
                  <a:pt x="123" y="83"/>
                </a:cubicBezTo>
                <a:cubicBezTo>
                  <a:pt x="102" y="83"/>
                  <a:pt x="86" y="66"/>
                  <a:pt x="86" y="46"/>
                </a:cubicBezTo>
                <a:cubicBezTo>
                  <a:pt x="86" y="26"/>
                  <a:pt x="102" y="9"/>
                  <a:pt x="123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Oval 23">
            <a:extLst>
              <a:ext uri="{FF2B5EF4-FFF2-40B4-BE49-F238E27FC236}">
                <a16:creationId xmlns:a16="http://schemas.microsoft.com/office/drawing/2014/main" id="{CF801822-6D37-D143-936F-8F7B23FCF1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34100" y="1746704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Freeform 38">
            <a:extLst>
              <a:ext uri="{FF2B5EF4-FFF2-40B4-BE49-F238E27FC236}">
                <a16:creationId xmlns:a16="http://schemas.microsoft.com/office/drawing/2014/main" id="{269DFBDF-1CA1-6A40-BAA0-DF3717E602D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093778" y="1919376"/>
            <a:ext cx="377272" cy="752588"/>
          </a:xfrm>
          <a:custGeom>
            <a:avLst/>
            <a:gdLst>
              <a:gd name="T0" fmla="*/ 169 w 245"/>
              <a:gd name="T1" fmla="*/ 46 h 489"/>
              <a:gd name="T2" fmla="*/ 76 w 245"/>
              <a:gd name="T3" fmla="*/ 46 h 489"/>
              <a:gd name="T4" fmla="*/ 122 w 245"/>
              <a:gd name="T5" fmla="*/ 9 h 489"/>
              <a:gd name="T6" fmla="*/ 122 w 245"/>
              <a:gd name="T7" fmla="*/ 83 h 489"/>
              <a:gd name="T8" fmla="*/ 122 w 245"/>
              <a:gd name="T9" fmla="*/ 9 h 489"/>
              <a:gd name="T10" fmla="*/ 243 w 245"/>
              <a:gd name="T11" fmla="*/ 273 h 489"/>
              <a:gd name="T12" fmla="*/ 195 w 245"/>
              <a:gd name="T13" fmla="*/ 132 h 489"/>
              <a:gd name="T14" fmla="*/ 50 w 245"/>
              <a:gd name="T15" fmla="*/ 132 h 489"/>
              <a:gd name="T16" fmla="*/ 2 w 245"/>
              <a:gd name="T17" fmla="*/ 273 h 489"/>
              <a:gd name="T18" fmla="*/ 14 w 245"/>
              <a:gd name="T19" fmla="*/ 294 h 489"/>
              <a:gd name="T20" fmla="*/ 36 w 245"/>
              <a:gd name="T21" fmla="*/ 285 h 489"/>
              <a:gd name="T22" fmla="*/ 39 w 245"/>
              <a:gd name="T23" fmla="*/ 356 h 489"/>
              <a:gd name="T24" fmla="*/ 44 w 245"/>
              <a:gd name="T25" fmla="*/ 362 h 489"/>
              <a:gd name="T26" fmla="*/ 63 w 245"/>
              <a:gd name="T27" fmla="*/ 469 h 489"/>
              <a:gd name="T28" fmla="*/ 85 w 245"/>
              <a:gd name="T29" fmla="*/ 489 h 489"/>
              <a:gd name="T30" fmla="*/ 120 w 245"/>
              <a:gd name="T31" fmla="*/ 362 h 489"/>
              <a:gd name="T32" fmla="*/ 137 w 245"/>
              <a:gd name="T33" fmla="*/ 470 h 489"/>
              <a:gd name="T34" fmla="*/ 159 w 245"/>
              <a:gd name="T35" fmla="*/ 489 h 489"/>
              <a:gd name="T36" fmla="*/ 181 w 245"/>
              <a:gd name="T37" fmla="*/ 469 h 489"/>
              <a:gd name="T38" fmla="*/ 201 w 245"/>
              <a:gd name="T39" fmla="*/ 362 h 489"/>
              <a:gd name="T40" fmla="*/ 205 w 245"/>
              <a:gd name="T41" fmla="*/ 356 h 489"/>
              <a:gd name="T42" fmla="*/ 208 w 245"/>
              <a:gd name="T43" fmla="*/ 285 h 489"/>
              <a:gd name="T44" fmla="*/ 224 w 245"/>
              <a:gd name="T45" fmla="*/ 295 h 489"/>
              <a:gd name="T46" fmla="*/ 243 w 245"/>
              <a:gd name="T47" fmla="*/ 274 h 489"/>
              <a:gd name="T48" fmla="*/ 224 w 245"/>
              <a:gd name="T49" fmla="*/ 286 h 489"/>
              <a:gd name="T50" fmla="*/ 217 w 245"/>
              <a:gd name="T51" fmla="*/ 282 h 489"/>
              <a:gd name="T52" fmla="*/ 171 w 245"/>
              <a:gd name="T53" fmla="*/ 184 h 489"/>
              <a:gd name="T54" fmla="*/ 195 w 245"/>
              <a:gd name="T55" fmla="*/ 353 h 489"/>
              <a:gd name="T56" fmla="*/ 170 w 245"/>
              <a:gd name="T57" fmla="*/ 354 h 489"/>
              <a:gd name="T58" fmla="*/ 170 w 245"/>
              <a:gd name="T59" fmla="*/ 413 h 489"/>
              <a:gd name="T60" fmla="*/ 172 w 245"/>
              <a:gd name="T61" fmla="*/ 469 h 489"/>
              <a:gd name="T62" fmla="*/ 159 w 245"/>
              <a:gd name="T63" fmla="*/ 479 h 489"/>
              <a:gd name="T64" fmla="*/ 159 w 245"/>
              <a:gd name="T65" fmla="*/ 479 h 489"/>
              <a:gd name="T66" fmla="*/ 133 w 245"/>
              <a:gd name="T67" fmla="*/ 357 h 489"/>
              <a:gd name="T68" fmla="*/ 116 w 245"/>
              <a:gd name="T69" fmla="*/ 353 h 489"/>
              <a:gd name="T70" fmla="*/ 98 w 245"/>
              <a:gd name="T71" fmla="*/ 469 h 489"/>
              <a:gd name="T72" fmla="*/ 73 w 245"/>
              <a:gd name="T73" fmla="*/ 469 h 489"/>
              <a:gd name="T74" fmla="*/ 73 w 245"/>
              <a:gd name="T75" fmla="*/ 465 h 489"/>
              <a:gd name="T76" fmla="*/ 74 w 245"/>
              <a:gd name="T77" fmla="*/ 413 h 489"/>
              <a:gd name="T78" fmla="*/ 74 w 245"/>
              <a:gd name="T79" fmla="*/ 354 h 489"/>
              <a:gd name="T80" fmla="*/ 49 w 245"/>
              <a:gd name="T81" fmla="*/ 353 h 489"/>
              <a:gd name="T82" fmla="*/ 73 w 245"/>
              <a:gd name="T83" fmla="*/ 184 h 489"/>
              <a:gd name="T84" fmla="*/ 28 w 245"/>
              <a:gd name="T85" fmla="*/ 282 h 489"/>
              <a:gd name="T86" fmla="*/ 17 w 245"/>
              <a:gd name="T87" fmla="*/ 285 h 489"/>
              <a:gd name="T88" fmla="*/ 11 w 245"/>
              <a:gd name="T89" fmla="*/ 276 h 489"/>
              <a:gd name="T90" fmla="*/ 16 w 245"/>
              <a:gd name="T91" fmla="*/ 259 h 489"/>
              <a:gd name="T92" fmla="*/ 122 w 245"/>
              <a:gd name="T93" fmla="*/ 112 h 489"/>
              <a:gd name="T94" fmla="*/ 228 w 245"/>
              <a:gd name="T95" fmla="*/ 259 h 489"/>
              <a:gd name="T96" fmla="*/ 234 w 245"/>
              <a:gd name="T97" fmla="*/ 276 h 489"/>
              <a:gd name="T98" fmla="*/ 228 w 245"/>
              <a:gd name="T99" fmla="*/ 285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45" h="489">
                <a:moveTo>
                  <a:pt x="122" y="93"/>
                </a:moveTo>
                <a:cubicBezTo>
                  <a:pt x="148" y="93"/>
                  <a:pt x="169" y="72"/>
                  <a:pt x="169" y="46"/>
                </a:cubicBezTo>
                <a:cubicBezTo>
                  <a:pt x="169" y="21"/>
                  <a:pt x="148" y="0"/>
                  <a:pt x="122" y="0"/>
                </a:cubicBezTo>
                <a:cubicBezTo>
                  <a:pt x="97" y="0"/>
                  <a:pt x="76" y="21"/>
                  <a:pt x="76" y="46"/>
                </a:cubicBezTo>
                <a:cubicBezTo>
                  <a:pt x="76" y="72"/>
                  <a:pt x="97" y="93"/>
                  <a:pt x="122" y="93"/>
                </a:cubicBezTo>
                <a:close/>
                <a:moveTo>
                  <a:pt x="122" y="9"/>
                </a:moveTo>
                <a:cubicBezTo>
                  <a:pt x="143" y="9"/>
                  <a:pt x="159" y="26"/>
                  <a:pt x="159" y="46"/>
                </a:cubicBezTo>
                <a:cubicBezTo>
                  <a:pt x="159" y="67"/>
                  <a:pt x="143" y="83"/>
                  <a:pt x="122" y="83"/>
                </a:cubicBezTo>
                <a:cubicBezTo>
                  <a:pt x="102" y="83"/>
                  <a:pt x="85" y="67"/>
                  <a:pt x="85" y="46"/>
                </a:cubicBezTo>
                <a:cubicBezTo>
                  <a:pt x="85" y="26"/>
                  <a:pt x="102" y="9"/>
                  <a:pt x="122" y="9"/>
                </a:cubicBezTo>
                <a:close/>
                <a:moveTo>
                  <a:pt x="243" y="274"/>
                </a:moveTo>
                <a:cubicBezTo>
                  <a:pt x="243" y="273"/>
                  <a:pt x="243" y="273"/>
                  <a:pt x="243" y="273"/>
                </a:cubicBezTo>
                <a:cubicBezTo>
                  <a:pt x="242" y="272"/>
                  <a:pt x="240" y="265"/>
                  <a:pt x="237" y="256"/>
                </a:cubicBezTo>
                <a:cubicBezTo>
                  <a:pt x="225" y="220"/>
                  <a:pt x="201" y="145"/>
                  <a:pt x="195" y="132"/>
                </a:cubicBezTo>
                <a:cubicBezTo>
                  <a:pt x="185" y="112"/>
                  <a:pt x="163" y="103"/>
                  <a:pt x="122" y="103"/>
                </a:cubicBezTo>
                <a:cubicBezTo>
                  <a:pt x="81" y="103"/>
                  <a:pt x="60" y="112"/>
                  <a:pt x="50" y="132"/>
                </a:cubicBezTo>
                <a:cubicBezTo>
                  <a:pt x="43" y="145"/>
                  <a:pt x="19" y="220"/>
                  <a:pt x="8" y="256"/>
                </a:cubicBezTo>
                <a:cubicBezTo>
                  <a:pt x="5" y="265"/>
                  <a:pt x="2" y="272"/>
                  <a:pt x="2" y="273"/>
                </a:cubicBezTo>
                <a:cubicBezTo>
                  <a:pt x="2" y="273"/>
                  <a:pt x="2" y="273"/>
                  <a:pt x="2" y="274"/>
                </a:cubicBezTo>
                <a:cubicBezTo>
                  <a:pt x="0" y="282"/>
                  <a:pt x="5" y="291"/>
                  <a:pt x="14" y="294"/>
                </a:cubicBezTo>
                <a:cubicBezTo>
                  <a:pt x="16" y="295"/>
                  <a:pt x="18" y="295"/>
                  <a:pt x="20" y="295"/>
                </a:cubicBezTo>
                <a:cubicBezTo>
                  <a:pt x="27" y="295"/>
                  <a:pt x="34" y="291"/>
                  <a:pt x="36" y="285"/>
                </a:cubicBezTo>
                <a:cubicBezTo>
                  <a:pt x="61" y="227"/>
                  <a:pt x="61" y="227"/>
                  <a:pt x="61" y="227"/>
                </a:cubicBezTo>
                <a:cubicBezTo>
                  <a:pt x="39" y="356"/>
                  <a:pt x="39" y="356"/>
                  <a:pt x="39" y="356"/>
                </a:cubicBezTo>
                <a:cubicBezTo>
                  <a:pt x="39" y="358"/>
                  <a:pt x="39" y="359"/>
                  <a:pt x="40" y="360"/>
                </a:cubicBezTo>
                <a:cubicBezTo>
                  <a:pt x="41" y="361"/>
                  <a:pt x="42" y="362"/>
                  <a:pt x="44" y="362"/>
                </a:cubicBezTo>
                <a:cubicBezTo>
                  <a:pt x="66" y="362"/>
                  <a:pt x="66" y="362"/>
                  <a:pt x="66" y="362"/>
                </a:cubicBezTo>
                <a:cubicBezTo>
                  <a:pt x="65" y="395"/>
                  <a:pt x="63" y="465"/>
                  <a:pt x="63" y="469"/>
                </a:cubicBezTo>
                <a:cubicBezTo>
                  <a:pt x="63" y="469"/>
                  <a:pt x="63" y="469"/>
                  <a:pt x="63" y="470"/>
                </a:cubicBezTo>
                <a:cubicBezTo>
                  <a:pt x="64" y="480"/>
                  <a:pt x="74" y="488"/>
                  <a:pt x="85" y="489"/>
                </a:cubicBezTo>
                <a:cubicBezTo>
                  <a:pt x="97" y="489"/>
                  <a:pt x="107" y="480"/>
                  <a:pt x="108" y="470"/>
                </a:cubicBezTo>
                <a:cubicBezTo>
                  <a:pt x="120" y="362"/>
                  <a:pt x="120" y="362"/>
                  <a:pt x="120" y="362"/>
                </a:cubicBezTo>
                <a:cubicBezTo>
                  <a:pt x="124" y="362"/>
                  <a:pt x="124" y="362"/>
                  <a:pt x="124" y="362"/>
                </a:cubicBezTo>
                <a:cubicBezTo>
                  <a:pt x="137" y="470"/>
                  <a:pt x="137" y="470"/>
                  <a:pt x="137" y="470"/>
                </a:cubicBezTo>
                <a:cubicBezTo>
                  <a:pt x="138" y="480"/>
                  <a:pt x="148" y="489"/>
                  <a:pt x="159" y="489"/>
                </a:cubicBezTo>
                <a:cubicBezTo>
                  <a:pt x="159" y="489"/>
                  <a:pt x="159" y="489"/>
                  <a:pt x="159" y="489"/>
                </a:cubicBezTo>
                <a:cubicBezTo>
                  <a:pt x="171" y="488"/>
                  <a:pt x="180" y="480"/>
                  <a:pt x="181" y="470"/>
                </a:cubicBezTo>
                <a:cubicBezTo>
                  <a:pt x="181" y="469"/>
                  <a:pt x="181" y="469"/>
                  <a:pt x="181" y="469"/>
                </a:cubicBezTo>
                <a:cubicBezTo>
                  <a:pt x="181" y="465"/>
                  <a:pt x="179" y="395"/>
                  <a:pt x="178" y="362"/>
                </a:cubicBezTo>
                <a:cubicBezTo>
                  <a:pt x="201" y="362"/>
                  <a:pt x="201" y="362"/>
                  <a:pt x="201" y="362"/>
                </a:cubicBezTo>
                <a:cubicBezTo>
                  <a:pt x="203" y="362"/>
                  <a:pt x="205" y="360"/>
                  <a:pt x="205" y="357"/>
                </a:cubicBezTo>
                <a:cubicBezTo>
                  <a:pt x="205" y="357"/>
                  <a:pt x="205" y="356"/>
                  <a:pt x="205" y="356"/>
                </a:cubicBezTo>
                <a:cubicBezTo>
                  <a:pt x="184" y="227"/>
                  <a:pt x="184" y="227"/>
                  <a:pt x="184" y="227"/>
                </a:cubicBezTo>
                <a:cubicBezTo>
                  <a:pt x="208" y="285"/>
                  <a:pt x="208" y="285"/>
                  <a:pt x="208" y="285"/>
                </a:cubicBezTo>
                <a:cubicBezTo>
                  <a:pt x="211" y="291"/>
                  <a:pt x="217" y="295"/>
                  <a:pt x="224" y="295"/>
                </a:cubicBezTo>
                <a:cubicBezTo>
                  <a:pt x="224" y="295"/>
                  <a:pt x="224" y="295"/>
                  <a:pt x="224" y="295"/>
                </a:cubicBezTo>
                <a:cubicBezTo>
                  <a:pt x="226" y="295"/>
                  <a:pt x="229" y="295"/>
                  <a:pt x="231" y="294"/>
                </a:cubicBezTo>
                <a:cubicBezTo>
                  <a:pt x="240" y="291"/>
                  <a:pt x="245" y="282"/>
                  <a:pt x="243" y="274"/>
                </a:cubicBezTo>
                <a:close/>
                <a:moveTo>
                  <a:pt x="228" y="285"/>
                </a:moveTo>
                <a:cubicBezTo>
                  <a:pt x="227" y="286"/>
                  <a:pt x="225" y="286"/>
                  <a:pt x="224" y="286"/>
                </a:cubicBezTo>
                <a:cubicBezTo>
                  <a:pt x="224" y="286"/>
                  <a:pt x="224" y="286"/>
                  <a:pt x="224" y="286"/>
                </a:cubicBezTo>
                <a:cubicBezTo>
                  <a:pt x="221" y="286"/>
                  <a:pt x="218" y="284"/>
                  <a:pt x="217" y="282"/>
                </a:cubicBezTo>
                <a:cubicBezTo>
                  <a:pt x="177" y="186"/>
                  <a:pt x="177" y="186"/>
                  <a:pt x="177" y="186"/>
                </a:cubicBezTo>
                <a:cubicBezTo>
                  <a:pt x="176" y="184"/>
                  <a:pt x="173" y="183"/>
                  <a:pt x="171" y="184"/>
                </a:cubicBezTo>
                <a:cubicBezTo>
                  <a:pt x="169" y="184"/>
                  <a:pt x="167" y="187"/>
                  <a:pt x="168" y="189"/>
                </a:cubicBezTo>
                <a:cubicBezTo>
                  <a:pt x="195" y="353"/>
                  <a:pt x="195" y="353"/>
                  <a:pt x="195" y="353"/>
                </a:cubicBezTo>
                <a:cubicBezTo>
                  <a:pt x="174" y="353"/>
                  <a:pt x="174" y="353"/>
                  <a:pt x="174" y="353"/>
                </a:cubicBezTo>
                <a:cubicBezTo>
                  <a:pt x="172" y="353"/>
                  <a:pt x="171" y="353"/>
                  <a:pt x="170" y="354"/>
                </a:cubicBezTo>
                <a:cubicBezTo>
                  <a:pt x="169" y="355"/>
                  <a:pt x="169" y="356"/>
                  <a:pt x="169" y="357"/>
                </a:cubicBezTo>
                <a:cubicBezTo>
                  <a:pt x="169" y="357"/>
                  <a:pt x="170" y="385"/>
                  <a:pt x="170" y="413"/>
                </a:cubicBezTo>
                <a:cubicBezTo>
                  <a:pt x="171" y="427"/>
                  <a:pt x="171" y="441"/>
                  <a:pt x="171" y="452"/>
                </a:cubicBezTo>
                <a:cubicBezTo>
                  <a:pt x="172" y="461"/>
                  <a:pt x="172" y="466"/>
                  <a:pt x="172" y="469"/>
                </a:cubicBezTo>
                <a:cubicBezTo>
                  <a:pt x="172" y="469"/>
                  <a:pt x="172" y="469"/>
                  <a:pt x="172" y="469"/>
                </a:cubicBezTo>
                <a:cubicBezTo>
                  <a:pt x="172" y="475"/>
                  <a:pt x="166" y="479"/>
                  <a:pt x="159" y="479"/>
                </a:cubicBezTo>
                <a:cubicBezTo>
                  <a:pt x="159" y="484"/>
                  <a:pt x="159" y="484"/>
                  <a:pt x="159" y="484"/>
                </a:cubicBezTo>
                <a:cubicBezTo>
                  <a:pt x="159" y="479"/>
                  <a:pt x="159" y="479"/>
                  <a:pt x="159" y="479"/>
                </a:cubicBezTo>
                <a:cubicBezTo>
                  <a:pt x="152" y="479"/>
                  <a:pt x="147" y="475"/>
                  <a:pt x="146" y="469"/>
                </a:cubicBezTo>
                <a:cubicBezTo>
                  <a:pt x="133" y="357"/>
                  <a:pt x="133" y="357"/>
                  <a:pt x="133" y="357"/>
                </a:cubicBezTo>
                <a:cubicBezTo>
                  <a:pt x="133" y="354"/>
                  <a:pt x="131" y="353"/>
                  <a:pt x="129" y="353"/>
                </a:cubicBezTo>
                <a:cubicBezTo>
                  <a:pt x="116" y="353"/>
                  <a:pt x="116" y="353"/>
                  <a:pt x="116" y="353"/>
                </a:cubicBezTo>
                <a:cubicBezTo>
                  <a:pt x="114" y="353"/>
                  <a:pt x="112" y="354"/>
                  <a:pt x="111" y="357"/>
                </a:cubicBezTo>
                <a:cubicBezTo>
                  <a:pt x="98" y="469"/>
                  <a:pt x="98" y="469"/>
                  <a:pt x="98" y="469"/>
                </a:cubicBezTo>
                <a:cubicBezTo>
                  <a:pt x="98" y="475"/>
                  <a:pt x="92" y="479"/>
                  <a:pt x="85" y="479"/>
                </a:cubicBezTo>
                <a:cubicBezTo>
                  <a:pt x="79" y="479"/>
                  <a:pt x="73" y="475"/>
                  <a:pt x="73" y="469"/>
                </a:cubicBezTo>
                <a:cubicBezTo>
                  <a:pt x="73" y="469"/>
                  <a:pt x="73" y="469"/>
                  <a:pt x="73" y="469"/>
                </a:cubicBezTo>
                <a:cubicBezTo>
                  <a:pt x="73" y="468"/>
                  <a:pt x="73" y="466"/>
                  <a:pt x="73" y="465"/>
                </a:cubicBezTo>
                <a:cubicBezTo>
                  <a:pt x="73" y="462"/>
                  <a:pt x="73" y="457"/>
                  <a:pt x="73" y="452"/>
                </a:cubicBezTo>
                <a:cubicBezTo>
                  <a:pt x="73" y="441"/>
                  <a:pt x="74" y="427"/>
                  <a:pt x="74" y="413"/>
                </a:cubicBezTo>
                <a:cubicBezTo>
                  <a:pt x="75" y="385"/>
                  <a:pt x="76" y="357"/>
                  <a:pt x="76" y="357"/>
                </a:cubicBezTo>
                <a:cubicBezTo>
                  <a:pt x="76" y="356"/>
                  <a:pt x="75" y="355"/>
                  <a:pt x="74" y="354"/>
                </a:cubicBezTo>
                <a:cubicBezTo>
                  <a:pt x="74" y="353"/>
                  <a:pt x="72" y="353"/>
                  <a:pt x="71" y="353"/>
                </a:cubicBezTo>
                <a:cubicBezTo>
                  <a:pt x="49" y="353"/>
                  <a:pt x="49" y="353"/>
                  <a:pt x="49" y="353"/>
                </a:cubicBezTo>
                <a:cubicBezTo>
                  <a:pt x="77" y="189"/>
                  <a:pt x="77" y="189"/>
                  <a:pt x="77" y="189"/>
                </a:cubicBezTo>
                <a:cubicBezTo>
                  <a:pt x="77" y="187"/>
                  <a:pt x="76" y="184"/>
                  <a:pt x="73" y="184"/>
                </a:cubicBezTo>
                <a:cubicBezTo>
                  <a:pt x="71" y="183"/>
                  <a:pt x="69" y="184"/>
                  <a:pt x="68" y="186"/>
                </a:cubicBezTo>
                <a:cubicBezTo>
                  <a:pt x="28" y="282"/>
                  <a:pt x="28" y="282"/>
                  <a:pt x="28" y="282"/>
                </a:cubicBezTo>
                <a:cubicBezTo>
                  <a:pt x="26" y="284"/>
                  <a:pt x="24" y="286"/>
                  <a:pt x="20" y="286"/>
                </a:cubicBezTo>
                <a:cubicBezTo>
                  <a:pt x="19" y="286"/>
                  <a:pt x="18" y="286"/>
                  <a:pt x="17" y="285"/>
                </a:cubicBezTo>
                <a:cubicBezTo>
                  <a:pt x="13" y="284"/>
                  <a:pt x="10" y="280"/>
                  <a:pt x="11" y="276"/>
                </a:cubicBezTo>
                <a:cubicBezTo>
                  <a:pt x="11" y="276"/>
                  <a:pt x="11" y="276"/>
                  <a:pt x="11" y="276"/>
                </a:cubicBezTo>
                <a:cubicBezTo>
                  <a:pt x="11" y="275"/>
                  <a:pt x="12" y="273"/>
                  <a:pt x="12" y="271"/>
                </a:cubicBezTo>
                <a:cubicBezTo>
                  <a:pt x="13" y="268"/>
                  <a:pt x="15" y="264"/>
                  <a:pt x="16" y="259"/>
                </a:cubicBezTo>
                <a:cubicBezTo>
                  <a:pt x="27" y="226"/>
                  <a:pt x="52" y="149"/>
                  <a:pt x="58" y="136"/>
                </a:cubicBezTo>
                <a:cubicBezTo>
                  <a:pt x="64" y="124"/>
                  <a:pt x="76" y="112"/>
                  <a:pt x="122" y="112"/>
                </a:cubicBezTo>
                <a:cubicBezTo>
                  <a:pt x="168" y="112"/>
                  <a:pt x="181" y="124"/>
                  <a:pt x="186" y="136"/>
                </a:cubicBezTo>
                <a:cubicBezTo>
                  <a:pt x="192" y="149"/>
                  <a:pt x="217" y="226"/>
                  <a:pt x="228" y="259"/>
                </a:cubicBezTo>
                <a:cubicBezTo>
                  <a:pt x="230" y="264"/>
                  <a:pt x="231" y="268"/>
                  <a:pt x="232" y="271"/>
                </a:cubicBezTo>
                <a:cubicBezTo>
                  <a:pt x="233" y="273"/>
                  <a:pt x="233" y="275"/>
                  <a:pt x="234" y="276"/>
                </a:cubicBezTo>
                <a:cubicBezTo>
                  <a:pt x="234" y="276"/>
                  <a:pt x="234" y="276"/>
                  <a:pt x="234" y="276"/>
                </a:cubicBezTo>
                <a:cubicBezTo>
                  <a:pt x="235" y="280"/>
                  <a:pt x="232" y="284"/>
                  <a:pt x="228" y="2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Oval 9">
            <a:extLst>
              <a:ext uri="{FF2B5EF4-FFF2-40B4-BE49-F238E27FC236}">
                <a16:creationId xmlns:a16="http://schemas.microsoft.com/office/drawing/2014/main" id="{46501AE5-C187-1944-B8E1-B7FAECBB45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81416" y="1746704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Freeform 39">
            <a:extLst>
              <a:ext uri="{FF2B5EF4-FFF2-40B4-BE49-F238E27FC236}">
                <a16:creationId xmlns:a16="http://schemas.microsoft.com/office/drawing/2014/main" id="{4A321F2D-2172-2A43-BB37-9B06EDA15FB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421426" y="1942181"/>
            <a:ext cx="525550" cy="705022"/>
          </a:xfrm>
          <a:custGeom>
            <a:avLst/>
            <a:gdLst>
              <a:gd name="T0" fmla="*/ 235 w 342"/>
              <a:gd name="T1" fmla="*/ 50 h 458"/>
              <a:gd name="T2" fmla="*/ 136 w 342"/>
              <a:gd name="T3" fmla="*/ 50 h 458"/>
              <a:gd name="T4" fmla="*/ 185 w 342"/>
              <a:gd name="T5" fmla="*/ 9 h 458"/>
              <a:gd name="T6" fmla="*/ 185 w 342"/>
              <a:gd name="T7" fmla="*/ 90 h 458"/>
              <a:gd name="T8" fmla="*/ 185 w 342"/>
              <a:gd name="T9" fmla="*/ 9 h 458"/>
              <a:gd name="T10" fmla="*/ 321 w 342"/>
              <a:gd name="T11" fmla="*/ 183 h 458"/>
              <a:gd name="T12" fmla="*/ 254 w 342"/>
              <a:gd name="T13" fmla="*/ 118 h 458"/>
              <a:gd name="T14" fmla="*/ 176 w 342"/>
              <a:gd name="T15" fmla="*/ 114 h 458"/>
              <a:gd name="T16" fmla="*/ 97 w 342"/>
              <a:gd name="T17" fmla="*/ 165 h 458"/>
              <a:gd name="T18" fmla="*/ 2 w 342"/>
              <a:gd name="T19" fmla="*/ 171 h 458"/>
              <a:gd name="T20" fmla="*/ 93 w 342"/>
              <a:gd name="T21" fmla="*/ 214 h 458"/>
              <a:gd name="T22" fmla="*/ 110 w 342"/>
              <a:gd name="T23" fmla="*/ 213 h 458"/>
              <a:gd name="T24" fmla="*/ 185 w 342"/>
              <a:gd name="T25" fmla="*/ 247 h 458"/>
              <a:gd name="T26" fmla="*/ 127 w 342"/>
              <a:gd name="T27" fmla="*/ 321 h 458"/>
              <a:gd name="T28" fmla="*/ 90 w 342"/>
              <a:gd name="T29" fmla="*/ 446 h 458"/>
              <a:gd name="T30" fmla="*/ 140 w 342"/>
              <a:gd name="T31" fmla="*/ 443 h 458"/>
              <a:gd name="T32" fmla="*/ 181 w 342"/>
              <a:gd name="T33" fmla="*/ 343 h 458"/>
              <a:gd name="T34" fmla="*/ 213 w 342"/>
              <a:gd name="T35" fmla="*/ 311 h 458"/>
              <a:gd name="T36" fmla="*/ 266 w 342"/>
              <a:gd name="T37" fmla="*/ 458 h 458"/>
              <a:gd name="T38" fmla="*/ 295 w 342"/>
              <a:gd name="T39" fmla="*/ 425 h 458"/>
              <a:gd name="T40" fmla="*/ 245 w 342"/>
              <a:gd name="T41" fmla="*/ 177 h 458"/>
              <a:gd name="T42" fmla="*/ 297 w 342"/>
              <a:gd name="T43" fmla="*/ 267 h 458"/>
              <a:gd name="T44" fmla="*/ 337 w 342"/>
              <a:gd name="T45" fmla="*/ 277 h 458"/>
              <a:gd name="T46" fmla="*/ 106 w 342"/>
              <a:gd name="T47" fmla="*/ 204 h 458"/>
              <a:gd name="T48" fmla="*/ 21 w 342"/>
              <a:gd name="T49" fmla="*/ 186 h 458"/>
              <a:gd name="T50" fmla="*/ 30 w 342"/>
              <a:gd name="T51" fmla="*/ 162 h 458"/>
              <a:gd name="T52" fmla="*/ 100 w 342"/>
              <a:gd name="T53" fmla="*/ 174 h 458"/>
              <a:gd name="T54" fmla="*/ 162 w 342"/>
              <a:gd name="T55" fmla="*/ 150 h 458"/>
              <a:gd name="T56" fmla="*/ 106 w 342"/>
              <a:gd name="T57" fmla="*/ 204 h 458"/>
              <a:gd name="T58" fmla="*/ 270 w 342"/>
              <a:gd name="T59" fmla="*/ 449 h 458"/>
              <a:gd name="T60" fmla="*/ 221 w 342"/>
              <a:gd name="T61" fmla="*/ 303 h 458"/>
              <a:gd name="T62" fmla="*/ 286 w 342"/>
              <a:gd name="T63" fmla="*/ 426 h 458"/>
              <a:gd name="T64" fmla="*/ 320 w 342"/>
              <a:gd name="T65" fmla="*/ 276 h 458"/>
              <a:gd name="T66" fmla="*/ 285 w 342"/>
              <a:gd name="T67" fmla="*/ 199 h 458"/>
              <a:gd name="T68" fmla="*/ 239 w 342"/>
              <a:gd name="T69" fmla="*/ 160 h 458"/>
              <a:gd name="T70" fmla="*/ 232 w 342"/>
              <a:gd name="T71" fmla="*/ 165 h 458"/>
              <a:gd name="T72" fmla="*/ 194 w 342"/>
              <a:gd name="T73" fmla="*/ 317 h 458"/>
              <a:gd name="T74" fmla="*/ 147 w 342"/>
              <a:gd name="T75" fmla="*/ 400 h 458"/>
              <a:gd name="T76" fmla="*/ 114 w 342"/>
              <a:gd name="T77" fmla="*/ 449 h 458"/>
              <a:gd name="T78" fmla="*/ 98 w 342"/>
              <a:gd name="T79" fmla="*/ 419 h 458"/>
              <a:gd name="T80" fmla="*/ 194 w 342"/>
              <a:gd name="T81" fmla="*/ 251 h 458"/>
              <a:gd name="T82" fmla="*/ 171 w 342"/>
              <a:gd name="T83" fmla="*/ 148 h 458"/>
              <a:gd name="T84" fmla="*/ 202 w 342"/>
              <a:gd name="T85" fmla="*/ 111 h 458"/>
              <a:gd name="T86" fmla="*/ 307 w 342"/>
              <a:gd name="T87" fmla="*/ 177 h 458"/>
              <a:gd name="T88" fmla="*/ 331 w 342"/>
              <a:gd name="T89" fmla="*/ 26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42" h="458">
                <a:moveTo>
                  <a:pt x="185" y="99"/>
                </a:moveTo>
                <a:cubicBezTo>
                  <a:pt x="212" y="99"/>
                  <a:pt x="235" y="77"/>
                  <a:pt x="235" y="50"/>
                </a:cubicBezTo>
                <a:cubicBezTo>
                  <a:pt x="235" y="22"/>
                  <a:pt x="212" y="0"/>
                  <a:pt x="185" y="0"/>
                </a:cubicBezTo>
                <a:cubicBezTo>
                  <a:pt x="158" y="0"/>
                  <a:pt x="136" y="22"/>
                  <a:pt x="136" y="50"/>
                </a:cubicBezTo>
                <a:cubicBezTo>
                  <a:pt x="136" y="77"/>
                  <a:pt x="158" y="99"/>
                  <a:pt x="185" y="99"/>
                </a:cubicBezTo>
                <a:close/>
                <a:moveTo>
                  <a:pt x="185" y="9"/>
                </a:moveTo>
                <a:cubicBezTo>
                  <a:pt x="207" y="9"/>
                  <a:pt x="225" y="27"/>
                  <a:pt x="225" y="50"/>
                </a:cubicBezTo>
                <a:cubicBezTo>
                  <a:pt x="225" y="72"/>
                  <a:pt x="207" y="90"/>
                  <a:pt x="185" y="90"/>
                </a:cubicBezTo>
                <a:cubicBezTo>
                  <a:pt x="163" y="90"/>
                  <a:pt x="145" y="72"/>
                  <a:pt x="145" y="50"/>
                </a:cubicBezTo>
                <a:cubicBezTo>
                  <a:pt x="145" y="27"/>
                  <a:pt x="163" y="9"/>
                  <a:pt x="185" y="9"/>
                </a:cubicBezTo>
                <a:close/>
                <a:moveTo>
                  <a:pt x="340" y="258"/>
                </a:moveTo>
                <a:cubicBezTo>
                  <a:pt x="337" y="246"/>
                  <a:pt x="325" y="198"/>
                  <a:pt x="321" y="183"/>
                </a:cubicBezTo>
                <a:cubicBezTo>
                  <a:pt x="320" y="178"/>
                  <a:pt x="317" y="173"/>
                  <a:pt x="313" y="169"/>
                </a:cubicBezTo>
                <a:cubicBezTo>
                  <a:pt x="298" y="156"/>
                  <a:pt x="263" y="125"/>
                  <a:pt x="254" y="118"/>
                </a:cubicBezTo>
                <a:cubicBezTo>
                  <a:pt x="237" y="104"/>
                  <a:pt x="219" y="99"/>
                  <a:pt x="201" y="102"/>
                </a:cubicBezTo>
                <a:cubicBezTo>
                  <a:pt x="192" y="103"/>
                  <a:pt x="183" y="108"/>
                  <a:pt x="176" y="114"/>
                </a:cubicBezTo>
                <a:cubicBezTo>
                  <a:pt x="175" y="115"/>
                  <a:pt x="174" y="115"/>
                  <a:pt x="174" y="115"/>
                </a:cubicBezTo>
                <a:cubicBezTo>
                  <a:pt x="97" y="165"/>
                  <a:pt x="97" y="165"/>
                  <a:pt x="97" y="165"/>
                </a:cubicBezTo>
                <a:cubicBezTo>
                  <a:pt x="88" y="163"/>
                  <a:pt x="50" y="156"/>
                  <a:pt x="32" y="153"/>
                </a:cubicBezTo>
                <a:cubicBezTo>
                  <a:pt x="14" y="150"/>
                  <a:pt x="4" y="160"/>
                  <a:pt x="2" y="171"/>
                </a:cubicBezTo>
                <a:cubicBezTo>
                  <a:pt x="0" y="181"/>
                  <a:pt x="5" y="193"/>
                  <a:pt x="19" y="195"/>
                </a:cubicBezTo>
                <a:cubicBezTo>
                  <a:pt x="30" y="198"/>
                  <a:pt x="75" y="209"/>
                  <a:pt x="93" y="214"/>
                </a:cubicBezTo>
                <a:cubicBezTo>
                  <a:pt x="95" y="215"/>
                  <a:pt x="98" y="215"/>
                  <a:pt x="100" y="215"/>
                </a:cubicBezTo>
                <a:cubicBezTo>
                  <a:pt x="103" y="215"/>
                  <a:pt x="106" y="214"/>
                  <a:pt x="110" y="213"/>
                </a:cubicBezTo>
                <a:cubicBezTo>
                  <a:pt x="128" y="206"/>
                  <a:pt x="158" y="193"/>
                  <a:pt x="171" y="188"/>
                </a:cubicBezTo>
                <a:cubicBezTo>
                  <a:pt x="176" y="212"/>
                  <a:pt x="183" y="239"/>
                  <a:pt x="185" y="247"/>
                </a:cubicBezTo>
                <a:cubicBezTo>
                  <a:pt x="127" y="320"/>
                  <a:pt x="127" y="320"/>
                  <a:pt x="127" y="320"/>
                </a:cubicBezTo>
                <a:cubicBezTo>
                  <a:pt x="127" y="320"/>
                  <a:pt x="127" y="320"/>
                  <a:pt x="127" y="321"/>
                </a:cubicBezTo>
                <a:cubicBezTo>
                  <a:pt x="127" y="321"/>
                  <a:pt x="104" y="380"/>
                  <a:pt x="89" y="416"/>
                </a:cubicBezTo>
                <a:cubicBezTo>
                  <a:pt x="85" y="427"/>
                  <a:pt x="85" y="438"/>
                  <a:pt x="90" y="446"/>
                </a:cubicBezTo>
                <a:cubicBezTo>
                  <a:pt x="96" y="454"/>
                  <a:pt x="104" y="458"/>
                  <a:pt x="114" y="458"/>
                </a:cubicBezTo>
                <a:cubicBezTo>
                  <a:pt x="126" y="458"/>
                  <a:pt x="135" y="452"/>
                  <a:pt x="140" y="443"/>
                </a:cubicBezTo>
                <a:cubicBezTo>
                  <a:pt x="143" y="437"/>
                  <a:pt x="149" y="422"/>
                  <a:pt x="156" y="404"/>
                </a:cubicBezTo>
                <a:cubicBezTo>
                  <a:pt x="165" y="381"/>
                  <a:pt x="178" y="347"/>
                  <a:pt x="181" y="343"/>
                </a:cubicBezTo>
                <a:cubicBezTo>
                  <a:pt x="182" y="341"/>
                  <a:pt x="191" y="333"/>
                  <a:pt x="200" y="324"/>
                </a:cubicBezTo>
                <a:cubicBezTo>
                  <a:pt x="205" y="319"/>
                  <a:pt x="209" y="315"/>
                  <a:pt x="213" y="311"/>
                </a:cubicBezTo>
                <a:cubicBezTo>
                  <a:pt x="218" y="334"/>
                  <a:pt x="231" y="397"/>
                  <a:pt x="239" y="433"/>
                </a:cubicBezTo>
                <a:cubicBezTo>
                  <a:pt x="243" y="452"/>
                  <a:pt x="255" y="458"/>
                  <a:pt x="266" y="458"/>
                </a:cubicBezTo>
                <a:cubicBezTo>
                  <a:pt x="268" y="458"/>
                  <a:pt x="270" y="458"/>
                  <a:pt x="272" y="458"/>
                </a:cubicBezTo>
                <a:cubicBezTo>
                  <a:pt x="286" y="455"/>
                  <a:pt x="299" y="441"/>
                  <a:pt x="295" y="425"/>
                </a:cubicBezTo>
                <a:cubicBezTo>
                  <a:pt x="292" y="409"/>
                  <a:pt x="264" y="265"/>
                  <a:pt x="263" y="255"/>
                </a:cubicBezTo>
                <a:cubicBezTo>
                  <a:pt x="263" y="245"/>
                  <a:pt x="251" y="201"/>
                  <a:pt x="245" y="177"/>
                </a:cubicBezTo>
                <a:cubicBezTo>
                  <a:pt x="277" y="203"/>
                  <a:pt x="277" y="203"/>
                  <a:pt x="277" y="203"/>
                </a:cubicBezTo>
                <a:cubicBezTo>
                  <a:pt x="279" y="211"/>
                  <a:pt x="291" y="248"/>
                  <a:pt x="297" y="267"/>
                </a:cubicBezTo>
                <a:cubicBezTo>
                  <a:pt x="301" y="278"/>
                  <a:pt x="310" y="285"/>
                  <a:pt x="320" y="285"/>
                </a:cubicBezTo>
                <a:cubicBezTo>
                  <a:pt x="327" y="285"/>
                  <a:pt x="333" y="282"/>
                  <a:pt x="337" y="277"/>
                </a:cubicBezTo>
                <a:cubicBezTo>
                  <a:pt x="341" y="271"/>
                  <a:pt x="342" y="264"/>
                  <a:pt x="340" y="258"/>
                </a:cubicBezTo>
                <a:close/>
                <a:moveTo>
                  <a:pt x="106" y="204"/>
                </a:moveTo>
                <a:cubicBezTo>
                  <a:pt x="103" y="206"/>
                  <a:pt x="99" y="206"/>
                  <a:pt x="96" y="205"/>
                </a:cubicBezTo>
                <a:cubicBezTo>
                  <a:pt x="77" y="200"/>
                  <a:pt x="32" y="189"/>
                  <a:pt x="21" y="186"/>
                </a:cubicBezTo>
                <a:cubicBezTo>
                  <a:pt x="13" y="185"/>
                  <a:pt x="10" y="178"/>
                  <a:pt x="11" y="172"/>
                </a:cubicBezTo>
                <a:cubicBezTo>
                  <a:pt x="13" y="166"/>
                  <a:pt x="18" y="160"/>
                  <a:pt x="30" y="162"/>
                </a:cubicBezTo>
                <a:cubicBezTo>
                  <a:pt x="51" y="166"/>
                  <a:pt x="96" y="175"/>
                  <a:pt x="97" y="175"/>
                </a:cubicBezTo>
                <a:cubicBezTo>
                  <a:pt x="98" y="175"/>
                  <a:pt x="99" y="175"/>
                  <a:pt x="100" y="174"/>
                </a:cubicBezTo>
                <a:cubicBezTo>
                  <a:pt x="163" y="133"/>
                  <a:pt x="163" y="133"/>
                  <a:pt x="163" y="133"/>
                </a:cubicBezTo>
                <a:cubicBezTo>
                  <a:pt x="161" y="139"/>
                  <a:pt x="161" y="145"/>
                  <a:pt x="162" y="150"/>
                </a:cubicBezTo>
                <a:cubicBezTo>
                  <a:pt x="163" y="156"/>
                  <a:pt x="166" y="167"/>
                  <a:pt x="168" y="178"/>
                </a:cubicBezTo>
                <a:cubicBezTo>
                  <a:pt x="157" y="183"/>
                  <a:pt x="125" y="197"/>
                  <a:pt x="106" y="204"/>
                </a:cubicBezTo>
                <a:close/>
                <a:moveTo>
                  <a:pt x="286" y="426"/>
                </a:moveTo>
                <a:cubicBezTo>
                  <a:pt x="288" y="438"/>
                  <a:pt x="279" y="447"/>
                  <a:pt x="270" y="449"/>
                </a:cubicBezTo>
                <a:cubicBezTo>
                  <a:pt x="259" y="451"/>
                  <a:pt x="251" y="444"/>
                  <a:pt x="248" y="431"/>
                </a:cubicBezTo>
                <a:cubicBezTo>
                  <a:pt x="239" y="392"/>
                  <a:pt x="224" y="318"/>
                  <a:pt x="221" y="303"/>
                </a:cubicBezTo>
                <a:cubicBezTo>
                  <a:pt x="238" y="288"/>
                  <a:pt x="249" y="276"/>
                  <a:pt x="255" y="268"/>
                </a:cubicBezTo>
                <a:cubicBezTo>
                  <a:pt x="262" y="304"/>
                  <a:pt x="284" y="413"/>
                  <a:pt x="286" y="426"/>
                </a:cubicBezTo>
                <a:close/>
                <a:moveTo>
                  <a:pt x="330" y="271"/>
                </a:moveTo>
                <a:cubicBezTo>
                  <a:pt x="328" y="274"/>
                  <a:pt x="324" y="276"/>
                  <a:pt x="320" y="276"/>
                </a:cubicBezTo>
                <a:cubicBezTo>
                  <a:pt x="314" y="276"/>
                  <a:pt x="309" y="271"/>
                  <a:pt x="306" y="263"/>
                </a:cubicBezTo>
                <a:cubicBezTo>
                  <a:pt x="299" y="244"/>
                  <a:pt x="285" y="200"/>
                  <a:pt x="285" y="199"/>
                </a:cubicBezTo>
                <a:cubicBezTo>
                  <a:pt x="285" y="198"/>
                  <a:pt x="284" y="198"/>
                  <a:pt x="284" y="197"/>
                </a:cubicBezTo>
                <a:cubicBezTo>
                  <a:pt x="239" y="160"/>
                  <a:pt x="239" y="160"/>
                  <a:pt x="239" y="160"/>
                </a:cubicBezTo>
                <a:cubicBezTo>
                  <a:pt x="238" y="159"/>
                  <a:pt x="235" y="159"/>
                  <a:pt x="234" y="160"/>
                </a:cubicBezTo>
                <a:cubicBezTo>
                  <a:pt x="232" y="161"/>
                  <a:pt x="231" y="163"/>
                  <a:pt x="232" y="165"/>
                </a:cubicBezTo>
                <a:cubicBezTo>
                  <a:pt x="243" y="205"/>
                  <a:pt x="254" y="249"/>
                  <a:pt x="253" y="255"/>
                </a:cubicBezTo>
                <a:cubicBezTo>
                  <a:pt x="251" y="262"/>
                  <a:pt x="212" y="299"/>
                  <a:pt x="194" y="317"/>
                </a:cubicBezTo>
                <a:cubicBezTo>
                  <a:pt x="182" y="329"/>
                  <a:pt x="175" y="335"/>
                  <a:pt x="173" y="337"/>
                </a:cubicBezTo>
                <a:cubicBezTo>
                  <a:pt x="170" y="342"/>
                  <a:pt x="161" y="365"/>
                  <a:pt x="147" y="400"/>
                </a:cubicBezTo>
                <a:cubicBezTo>
                  <a:pt x="140" y="417"/>
                  <a:pt x="134" y="433"/>
                  <a:pt x="132" y="439"/>
                </a:cubicBezTo>
                <a:cubicBezTo>
                  <a:pt x="128" y="445"/>
                  <a:pt x="122" y="449"/>
                  <a:pt x="114" y="449"/>
                </a:cubicBezTo>
                <a:cubicBezTo>
                  <a:pt x="108" y="449"/>
                  <a:pt x="102" y="446"/>
                  <a:pt x="98" y="441"/>
                </a:cubicBezTo>
                <a:cubicBezTo>
                  <a:pt x="95" y="436"/>
                  <a:pt x="94" y="428"/>
                  <a:pt x="98" y="419"/>
                </a:cubicBezTo>
                <a:cubicBezTo>
                  <a:pt x="112" y="386"/>
                  <a:pt x="133" y="331"/>
                  <a:pt x="135" y="325"/>
                </a:cubicBezTo>
                <a:cubicBezTo>
                  <a:pt x="194" y="251"/>
                  <a:pt x="194" y="251"/>
                  <a:pt x="194" y="251"/>
                </a:cubicBezTo>
                <a:cubicBezTo>
                  <a:pt x="194" y="249"/>
                  <a:pt x="195" y="248"/>
                  <a:pt x="194" y="247"/>
                </a:cubicBezTo>
                <a:cubicBezTo>
                  <a:pt x="194" y="246"/>
                  <a:pt x="176" y="169"/>
                  <a:pt x="171" y="148"/>
                </a:cubicBezTo>
                <a:cubicBezTo>
                  <a:pt x="169" y="140"/>
                  <a:pt x="173" y="133"/>
                  <a:pt x="176" y="129"/>
                </a:cubicBezTo>
                <a:cubicBezTo>
                  <a:pt x="182" y="120"/>
                  <a:pt x="192" y="113"/>
                  <a:pt x="202" y="111"/>
                </a:cubicBezTo>
                <a:cubicBezTo>
                  <a:pt x="218" y="108"/>
                  <a:pt x="233" y="113"/>
                  <a:pt x="248" y="125"/>
                </a:cubicBezTo>
                <a:cubicBezTo>
                  <a:pt x="257" y="132"/>
                  <a:pt x="295" y="166"/>
                  <a:pt x="307" y="177"/>
                </a:cubicBezTo>
                <a:cubicBezTo>
                  <a:pt x="310" y="179"/>
                  <a:pt x="311" y="182"/>
                  <a:pt x="312" y="185"/>
                </a:cubicBezTo>
                <a:cubicBezTo>
                  <a:pt x="317" y="204"/>
                  <a:pt x="328" y="249"/>
                  <a:pt x="331" y="260"/>
                </a:cubicBezTo>
                <a:cubicBezTo>
                  <a:pt x="333" y="265"/>
                  <a:pt x="331" y="269"/>
                  <a:pt x="330" y="2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Oval 19">
            <a:extLst>
              <a:ext uri="{FF2B5EF4-FFF2-40B4-BE49-F238E27FC236}">
                <a16:creationId xmlns:a16="http://schemas.microsoft.com/office/drawing/2014/main" id="{027C99C3-842B-8D4D-B40C-B2D2665CCD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05074" y="33071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Freeform 40">
            <a:extLst>
              <a:ext uri="{FF2B5EF4-FFF2-40B4-BE49-F238E27FC236}">
                <a16:creationId xmlns:a16="http://schemas.microsoft.com/office/drawing/2014/main" id="{D61A6A88-4F30-2144-8C19-698A24176AA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131693" y="3477895"/>
            <a:ext cx="644042" cy="755846"/>
          </a:xfrm>
          <a:custGeom>
            <a:avLst/>
            <a:gdLst>
              <a:gd name="T0" fmla="*/ 372 w 419"/>
              <a:gd name="T1" fmla="*/ 188 h 491"/>
              <a:gd name="T2" fmla="*/ 379 w 419"/>
              <a:gd name="T3" fmla="*/ 158 h 491"/>
              <a:gd name="T4" fmla="*/ 338 w 419"/>
              <a:gd name="T5" fmla="*/ 55 h 491"/>
              <a:gd name="T6" fmla="*/ 0 w 419"/>
              <a:gd name="T7" fmla="*/ 167 h 491"/>
              <a:gd name="T8" fmla="*/ 80 w 419"/>
              <a:gd name="T9" fmla="*/ 310 h 491"/>
              <a:gd name="T10" fmla="*/ 74 w 419"/>
              <a:gd name="T11" fmla="*/ 460 h 491"/>
              <a:gd name="T12" fmla="*/ 256 w 419"/>
              <a:gd name="T13" fmla="*/ 484 h 491"/>
              <a:gd name="T14" fmla="*/ 262 w 419"/>
              <a:gd name="T15" fmla="*/ 396 h 491"/>
              <a:gd name="T16" fmla="*/ 347 w 419"/>
              <a:gd name="T17" fmla="*/ 413 h 491"/>
              <a:gd name="T18" fmla="*/ 379 w 419"/>
              <a:gd name="T19" fmla="*/ 364 h 491"/>
              <a:gd name="T20" fmla="*/ 384 w 419"/>
              <a:gd name="T21" fmla="*/ 348 h 491"/>
              <a:gd name="T22" fmla="*/ 386 w 419"/>
              <a:gd name="T23" fmla="*/ 330 h 491"/>
              <a:gd name="T24" fmla="*/ 390 w 419"/>
              <a:gd name="T25" fmla="*/ 305 h 491"/>
              <a:gd name="T26" fmla="*/ 390 w 419"/>
              <a:gd name="T27" fmla="*/ 294 h 491"/>
              <a:gd name="T28" fmla="*/ 419 w 419"/>
              <a:gd name="T29" fmla="*/ 272 h 491"/>
              <a:gd name="T30" fmla="*/ 405 w 419"/>
              <a:gd name="T31" fmla="*/ 281 h 491"/>
              <a:gd name="T32" fmla="*/ 381 w 419"/>
              <a:gd name="T33" fmla="*/ 290 h 491"/>
              <a:gd name="T34" fmla="*/ 382 w 419"/>
              <a:gd name="T35" fmla="*/ 310 h 491"/>
              <a:gd name="T36" fmla="*/ 377 w 419"/>
              <a:gd name="T37" fmla="*/ 325 h 491"/>
              <a:gd name="T38" fmla="*/ 378 w 419"/>
              <a:gd name="T39" fmla="*/ 338 h 491"/>
              <a:gd name="T40" fmla="*/ 369 w 419"/>
              <a:gd name="T41" fmla="*/ 357 h 491"/>
              <a:gd name="T42" fmla="*/ 369 w 419"/>
              <a:gd name="T43" fmla="*/ 389 h 491"/>
              <a:gd name="T44" fmla="*/ 345 w 419"/>
              <a:gd name="T45" fmla="*/ 404 h 491"/>
              <a:gd name="T46" fmla="*/ 256 w 419"/>
              <a:gd name="T47" fmla="*/ 387 h 491"/>
              <a:gd name="T48" fmla="*/ 83 w 419"/>
              <a:gd name="T49" fmla="*/ 454 h 491"/>
              <a:gd name="T50" fmla="*/ 68 w 419"/>
              <a:gd name="T51" fmla="*/ 282 h 491"/>
              <a:gd name="T52" fmla="*/ 47 w 419"/>
              <a:gd name="T53" fmla="*/ 56 h 491"/>
              <a:gd name="T54" fmla="*/ 331 w 419"/>
              <a:gd name="T55" fmla="*/ 61 h 491"/>
              <a:gd name="T56" fmla="*/ 370 w 419"/>
              <a:gd name="T57" fmla="*/ 158 h 491"/>
              <a:gd name="T58" fmla="*/ 363 w 419"/>
              <a:gd name="T59" fmla="*/ 189 h 491"/>
              <a:gd name="T60" fmla="*/ 409 w 419"/>
              <a:gd name="T61" fmla="*/ 273 h 491"/>
              <a:gd name="T62" fmla="*/ 283 w 419"/>
              <a:gd name="T63" fmla="*/ 74 h 491"/>
              <a:gd name="T64" fmla="*/ 52 w 419"/>
              <a:gd name="T65" fmla="*/ 163 h 491"/>
              <a:gd name="T66" fmla="*/ 96 w 419"/>
              <a:gd name="T67" fmla="*/ 249 h 491"/>
              <a:gd name="T68" fmla="*/ 160 w 419"/>
              <a:gd name="T69" fmla="*/ 240 h 491"/>
              <a:gd name="T70" fmla="*/ 200 w 419"/>
              <a:gd name="T71" fmla="*/ 201 h 491"/>
              <a:gd name="T72" fmla="*/ 240 w 419"/>
              <a:gd name="T73" fmla="*/ 179 h 491"/>
              <a:gd name="T74" fmla="*/ 321 w 419"/>
              <a:gd name="T75" fmla="*/ 137 h 491"/>
              <a:gd name="T76" fmla="*/ 260 w 419"/>
              <a:gd name="T77" fmla="*/ 170 h 491"/>
              <a:gd name="T78" fmla="*/ 232 w 419"/>
              <a:gd name="T79" fmla="*/ 173 h 491"/>
              <a:gd name="T80" fmla="*/ 195 w 419"/>
              <a:gd name="T81" fmla="*/ 189 h 491"/>
              <a:gd name="T82" fmla="*/ 189 w 419"/>
              <a:gd name="T83" fmla="*/ 196 h 491"/>
              <a:gd name="T84" fmla="*/ 156 w 419"/>
              <a:gd name="T85" fmla="*/ 231 h 491"/>
              <a:gd name="T86" fmla="*/ 132 w 419"/>
              <a:gd name="T87" fmla="*/ 257 h 491"/>
              <a:gd name="T88" fmla="*/ 89 w 419"/>
              <a:gd name="T89" fmla="*/ 214 h 491"/>
              <a:gd name="T90" fmla="*/ 61 w 419"/>
              <a:gd name="T91" fmla="*/ 163 h 491"/>
              <a:gd name="T92" fmla="*/ 277 w 419"/>
              <a:gd name="T93" fmla="*/ 82 h 491"/>
              <a:gd name="T94" fmla="*/ 260 w 419"/>
              <a:gd name="T95" fmla="*/ 17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19" h="491">
                <a:moveTo>
                  <a:pt x="407" y="250"/>
                </a:moveTo>
                <a:cubicBezTo>
                  <a:pt x="396" y="233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  <a:moveTo>
                  <a:pt x="283" y="74"/>
                </a:moveTo>
                <a:cubicBezTo>
                  <a:pt x="257" y="54"/>
                  <a:pt x="225" y="43"/>
                  <a:pt x="192" y="43"/>
                </a:cubicBezTo>
                <a:cubicBezTo>
                  <a:pt x="103" y="43"/>
                  <a:pt x="52" y="87"/>
                  <a:pt x="52" y="163"/>
                </a:cubicBezTo>
                <a:cubicBezTo>
                  <a:pt x="52" y="204"/>
                  <a:pt x="70" y="215"/>
                  <a:pt x="80" y="218"/>
                </a:cubicBezTo>
                <a:cubicBezTo>
                  <a:pt x="82" y="228"/>
                  <a:pt x="90" y="242"/>
                  <a:pt x="96" y="249"/>
                </a:cubicBezTo>
                <a:cubicBezTo>
                  <a:pt x="107" y="260"/>
                  <a:pt x="120" y="266"/>
                  <a:pt x="132" y="266"/>
                </a:cubicBezTo>
                <a:cubicBezTo>
                  <a:pt x="146" y="266"/>
                  <a:pt x="156" y="257"/>
                  <a:pt x="160" y="240"/>
                </a:cubicBezTo>
                <a:cubicBezTo>
                  <a:pt x="176" y="239"/>
                  <a:pt x="188" y="228"/>
                  <a:pt x="194" y="218"/>
                </a:cubicBezTo>
                <a:cubicBezTo>
                  <a:pt x="198" y="212"/>
                  <a:pt x="200" y="206"/>
                  <a:pt x="200" y="201"/>
                </a:cubicBezTo>
                <a:cubicBezTo>
                  <a:pt x="203" y="202"/>
                  <a:pt x="206" y="202"/>
                  <a:pt x="208" y="202"/>
                </a:cubicBezTo>
                <a:cubicBezTo>
                  <a:pt x="224" y="202"/>
                  <a:pt x="236" y="190"/>
                  <a:pt x="240" y="179"/>
                </a:cubicBezTo>
                <a:cubicBezTo>
                  <a:pt x="248" y="179"/>
                  <a:pt x="254" y="179"/>
                  <a:pt x="260" y="179"/>
                </a:cubicBezTo>
                <a:cubicBezTo>
                  <a:pt x="286" y="179"/>
                  <a:pt x="321" y="175"/>
                  <a:pt x="321" y="137"/>
                </a:cubicBezTo>
                <a:cubicBezTo>
                  <a:pt x="321" y="116"/>
                  <a:pt x="307" y="93"/>
                  <a:pt x="283" y="74"/>
                </a:cubicBezTo>
                <a:close/>
                <a:moveTo>
                  <a:pt x="260" y="170"/>
                </a:moveTo>
                <a:cubicBezTo>
                  <a:pt x="254" y="170"/>
                  <a:pt x="246" y="170"/>
                  <a:pt x="237" y="169"/>
                </a:cubicBezTo>
                <a:cubicBezTo>
                  <a:pt x="234" y="169"/>
                  <a:pt x="232" y="171"/>
                  <a:pt x="232" y="173"/>
                </a:cubicBezTo>
                <a:cubicBezTo>
                  <a:pt x="231" y="181"/>
                  <a:pt x="222" y="192"/>
                  <a:pt x="208" y="192"/>
                </a:cubicBezTo>
                <a:cubicBezTo>
                  <a:pt x="204" y="192"/>
                  <a:pt x="200" y="191"/>
                  <a:pt x="195" y="189"/>
                </a:cubicBezTo>
                <a:cubicBezTo>
                  <a:pt x="194" y="189"/>
                  <a:pt x="191" y="189"/>
                  <a:pt x="190" y="190"/>
                </a:cubicBezTo>
                <a:cubicBezTo>
                  <a:pt x="189" y="192"/>
                  <a:pt x="188" y="194"/>
                  <a:pt x="189" y="196"/>
                </a:cubicBezTo>
                <a:cubicBezTo>
                  <a:pt x="191" y="200"/>
                  <a:pt x="190" y="206"/>
                  <a:pt x="186" y="213"/>
                </a:cubicBezTo>
                <a:cubicBezTo>
                  <a:pt x="180" y="222"/>
                  <a:pt x="169" y="231"/>
                  <a:pt x="156" y="231"/>
                </a:cubicBezTo>
                <a:cubicBezTo>
                  <a:pt x="154" y="231"/>
                  <a:pt x="152" y="233"/>
                  <a:pt x="152" y="235"/>
                </a:cubicBezTo>
                <a:cubicBezTo>
                  <a:pt x="150" y="245"/>
                  <a:pt x="145" y="257"/>
                  <a:pt x="132" y="257"/>
                </a:cubicBezTo>
                <a:cubicBezTo>
                  <a:pt x="123" y="257"/>
                  <a:pt x="112" y="251"/>
                  <a:pt x="103" y="242"/>
                </a:cubicBezTo>
                <a:cubicBezTo>
                  <a:pt x="97" y="236"/>
                  <a:pt x="89" y="221"/>
                  <a:pt x="89" y="214"/>
                </a:cubicBezTo>
                <a:cubicBezTo>
                  <a:pt x="89" y="211"/>
                  <a:pt x="87" y="209"/>
                  <a:pt x="85" y="209"/>
                </a:cubicBezTo>
                <a:cubicBezTo>
                  <a:pt x="80" y="208"/>
                  <a:pt x="61" y="203"/>
                  <a:pt x="61" y="163"/>
                </a:cubicBezTo>
                <a:cubicBezTo>
                  <a:pt x="61" y="122"/>
                  <a:pt x="78" y="53"/>
                  <a:pt x="192" y="53"/>
                </a:cubicBezTo>
                <a:cubicBezTo>
                  <a:pt x="223" y="53"/>
                  <a:pt x="253" y="63"/>
                  <a:pt x="277" y="82"/>
                </a:cubicBezTo>
                <a:cubicBezTo>
                  <a:pt x="299" y="98"/>
                  <a:pt x="312" y="119"/>
                  <a:pt x="312" y="137"/>
                </a:cubicBezTo>
                <a:cubicBezTo>
                  <a:pt x="312" y="160"/>
                  <a:pt x="297" y="170"/>
                  <a:pt x="260" y="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Oval 18">
            <a:extLst>
              <a:ext uri="{FF2B5EF4-FFF2-40B4-BE49-F238E27FC236}">
                <a16:creationId xmlns:a16="http://schemas.microsoft.com/office/drawing/2014/main" id="{9C9CC132-398D-3A4F-AF33-D375E27CB30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86784" y="486765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" name="Freeform 42">
            <a:extLst>
              <a:ext uri="{FF2B5EF4-FFF2-40B4-BE49-F238E27FC236}">
                <a16:creationId xmlns:a16="http://schemas.microsoft.com/office/drawing/2014/main" id="{262B75C3-5285-004A-B961-4537D6D306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12886" y="5038370"/>
            <a:ext cx="645076" cy="755846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Oval 25">
            <a:extLst>
              <a:ext uri="{FF2B5EF4-FFF2-40B4-BE49-F238E27FC236}">
                <a16:creationId xmlns:a16="http://schemas.microsoft.com/office/drawing/2014/main" id="{1AE1DB32-6685-1947-9236-BBF0732318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86784" y="1746704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Freeform 43">
            <a:extLst>
              <a:ext uri="{FF2B5EF4-FFF2-40B4-BE49-F238E27FC236}">
                <a16:creationId xmlns:a16="http://schemas.microsoft.com/office/drawing/2014/main" id="{D25924EA-F23C-D046-B184-F4AB97BA94D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86822" y="1946743"/>
            <a:ext cx="697203" cy="699158"/>
          </a:xfrm>
          <a:custGeom>
            <a:avLst/>
            <a:gdLst>
              <a:gd name="T0" fmla="*/ 311 w 453"/>
              <a:gd name="T1" fmla="*/ 43 h 454"/>
              <a:gd name="T2" fmla="*/ 354 w 453"/>
              <a:gd name="T3" fmla="*/ 77 h 454"/>
              <a:gd name="T4" fmla="*/ 448 w 453"/>
              <a:gd name="T5" fmla="*/ 177 h 454"/>
              <a:gd name="T6" fmla="*/ 304 w 453"/>
              <a:gd name="T7" fmla="*/ 122 h 454"/>
              <a:gd name="T8" fmla="*/ 185 w 453"/>
              <a:gd name="T9" fmla="*/ 185 h 454"/>
              <a:gd name="T10" fmla="*/ 97 w 453"/>
              <a:gd name="T11" fmla="*/ 96 h 454"/>
              <a:gd name="T12" fmla="*/ 4 w 453"/>
              <a:gd name="T13" fmla="*/ 204 h 454"/>
              <a:gd name="T14" fmla="*/ 51 w 453"/>
              <a:gd name="T15" fmla="*/ 436 h 454"/>
              <a:gd name="T16" fmla="*/ 100 w 453"/>
              <a:gd name="T17" fmla="*/ 342 h 454"/>
              <a:gd name="T18" fmla="*/ 149 w 453"/>
              <a:gd name="T19" fmla="*/ 437 h 454"/>
              <a:gd name="T20" fmla="*/ 157 w 453"/>
              <a:gd name="T21" fmla="*/ 219 h 454"/>
              <a:gd name="T22" fmla="*/ 237 w 453"/>
              <a:gd name="T23" fmla="*/ 252 h 454"/>
              <a:gd name="T24" fmla="*/ 303 w 453"/>
              <a:gd name="T25" fmla="*/ 436 h 454"/>
              <a:gd name="T26" fmla="*/ 353 w 453"/>
              <a:gd name="T27" fmla="*/ 342 h 454"/>
              <a:gd name="T28" fmla="*/ 402 w 453"/>
              <a:gd name="T29" fmla="*/ 437 h 454"/>
              <a:gd name="T30" fmla="*/ 418 w 453"/>
              <a:gd name="T31" fmla="*/ 277 h 454"/>
              <a:gd name="T32" fmla="*/ 220 w 453"/>
              <a:gd name="T33" fmla="*/ 243 h 454"/>
              <a:gd name="T34" fmla="*/ 137 w 453"/>
              <a:gd name="T35" fmla="*/ 145 h 454"/>
              <a:gd name="T36" fmla="*/ 133 w 453"/>
              <a:gd name="T37" fmla="*/ 185 h 454"/>
              <a:gd name="T38" fmla="*/ 140 w 453"/>
              <a:gd name="T39" fmla="*/ 436 h 454"/>
              <a:gd name="T40" fmla="*/ 105 w 453"/>
              <a:gd name="T41" fmla="*/ 281 h 454"/>
              <a:gd name="T42" fmla="*/ 72 w 453"/>
              <a:gd name="T43" fmla="*/ 444 h 454"/>
              <a:gd name="T44" fmla="*/ 61 w 453"/>
              <a:gd name="T45" fmla="*/ 386 h 454"/>
              <a:gd name="T46" fmla="*/ 62 w 453"/>
              <a:gd name="T47" fmla="*/ 249 h 454"/>
              <a:gd name="T48" fmla="*/ 35 w 453"/>
              <a:gd name="T49" fmla="*/ 193 h 454"/>
              <a:gd name="T50" fmla="*/ 53 w 453"/>
              <a:gd name="T51" fmla="*/ 252 h 454"/>
              <a:gd name="T52" fmla="*/ 53 w 453"/>
              <a:gd name="T53" fmla="*/ 276 h 454"/>
              <a:gd name="T54" fmla="*/ 47 w 453"/>
              <a:gd name="T55" fmla="*/ 128 h 454"/>
              <a:gd name="T56" fmla="*/ 141 w 453"/>
              <a:gd name="T57" fmla="*/ 127 h 454"/>
              <a:gd name="T58" fmla="*/ 222 w 453"/>
              <a:gd name="T59" fmla="*/ 225 h 454"/>
              <a:gd name="T60" fmla="*/ 53 w 453"/>
              <a:gd name="T61" fmla="*/ 183 h 454"/>
              <a:gd name="T62" fmla="*/ 440 w 453"/>
              <a:gd name="T63" fmla="*/ 201 h 454"/>
              <a:gd name="T64" fmla="*/ 394 w 453"/>
              <a:gd name="T65" fmla="*/ 267 h 454"/>
              <a:gd name="T66" fmla="*/ 407 w 453"/>
              <a:gd name="T67" fmla="*/ 232 h 454"/>
              <a:gd name="T68" fmla="*/ 393 w 453"/>
              <a:gd name="T69" fmla="*/ 165 h 454"/>
              <a:gd name="T70" fmla="*/ 385 w 453"/>
              <a:gd name="T71" fmla="*/ 265 h 454"/>
              <a:gd name="T72" fmla="*/ 392 w 453"/>
              <a:gd name="T73" fmla="*/ 436 h 454"/>
              <a:gd name="T74" fmla="*/ 357 w 453"/>
              <a:gd name="T75" fmla="*/ 281 h 454"/>
              <a:gd name="T76" fmla="*/ 325 w 453"/>
              <a:gd name="T77" fmla="*/ 444 h 454"/>
              <a:gd name="T78" fmla="*/ 314 w 453"/>
              <a:gd name="T79" fmla="*/ 392 h 454"/>
              <a:gd name="T80" fmla="*/ 320 w 453"/>
              <a:gd name="T81" fmla="*/ 150 h 454"/>
              <a:gd name="T82" fmla="*/ 310 w 453"/>
              <a:gd name="T83" fmla="*/ 183 h 454"/>
              <a:gd name="T84" fmla="*/ 236 w 453"/>
              <a:gd name="T85" fmla="*/ 223 h 454"/>
              <a:gd name="T86" fmla="*/ 312 w 453"/>
              <a:gd name="T87" fmla="*/ 127 h 454"/>
              <a:gd name="T88" fmla="*/ 406 w 453"/>
              <a:gd name="T89" fmla="*/ 128 h 454"/>
              <a:gd name="T90" fmla="*/ 409 w 453"/>
              <a:gd name="T91" fmla="*/ 196 h 454"/>
              <a:gd name="T92" fmla="*/ 142 w 453"/>
              <a:gd name="T93" fmla="*/ 43 h 454"/>
              <a:gd name="T94" fmla="*/ 99 w 453"/>
              <a:gd name="T95" fmla="*/ 9 h 454"/>
              <a:gd name="T96" fmla="*/ 99 w 453"/>
              <a:gd name="T97" fmla="*/ 9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53" h="454">
                <a:moveTo>
                  <a:pt x="354" y="86"/>
                </a:moveTo>
                <a:cubicBezTo>
                  <a:pt x="378" y="86"/>
                  <a:pt x="398" y="67"/>
                  <a:pt x="398" y="43"/>
                </a:cubicBezTo>
                <a:cubicBezTo>
                  <a:pt x="398" y="19"/>
                  <a:pt x="378" y="0"/>
                  <a:pt x="354" y="0"/>
                </a:cubicBezTo>
                <a:cubicBezTo>
                  <a:pt x="330" y="0"/>
                  <a:pt x="311" y="19"/>
                  <a:pt x="311" y="43"/>
                </a:cubicBezTo>
                <a:cubicBezTo>
                  <a:pt x="311" y="67"/>
                  <a:pt x="330" y="86"/>
                  <a:pt x="354" y="86"/>
                </a:cubicBezTo>
                <a:close/>
                <a:moveTo>
                  <a:pt x="354" y="9"/>
                </a:moveTo>
                <a:cubicBezTo>
                  <a:pt x="373" y="9"/>
                  <a:pt x="388" y="24"/>
                  <a:pt x="388" y="43"/>
                </a:cubicBezTo>
                <a:cubicBezTo>
                  <a:pt x="388" y="62"/>
                  <a:pt x="373" y="77"/>
                  <a:pt x="354" y="77"/>
                </a:cubicBezTo>
                <a:cubicBezTo>
                  <a:pt x="336" y="77"/>
                  <a:pt x="320" y="62"/>
                  <a:pt x="320" y="43"/>
                </a:cubicBezTo>
                <a:cubicBezTo>
                  <a:pt x="320" y="24"/>
                  <a:pt x="336" y="9"/>
                  <a:pt x="354" y="9"/>
                </a:cubicBezTo>
                <a:close/>
                <a:moveTo>
                  <a:pt x="448" y="177"/>
                </a:moveTo>
                <a:cubicBezTo>
                  <a:pt x="448" y="177"/>
                  <a:pt x="448" y="177"/>
                  <a:pt x="448" y="177"/>
                </a:cubicBezTo>
                <a:cubicBezTo>
                  <a:pt x="414" y="123"/>
                  <a:pt x="414" y="123"/>
                  <a:pt x="414" y="123"/>
                </a:cubicBezTo>
                <a:cubicBezTo>
                  <a:pt x="401" y="104"/>
                  <a:pt x="393" y="96"/>
                  <a:pt x="356" y="96"/>
                </a:cubicBezTo>
                <a:cubicBezTo>
                  <a:pt x="356" y="96"/>
                  <a:pt x="356" y="96"/>
                  <a:pt x="356" y="96"/>
                </a:cubicBezTo>
                <a:cubicBezTo>
                  <a:pt x="319" y="96"/>
                  <a:pt x="309" y="113"/>
                  <a:pt x="304" y="122"/>
                </a:cubicBezTo>
                <a:cubicBezTo>
                  <a:pt x="304" y="122"/>
                  <a:pt x="304" y="122"/>
                  <a:pt x="304" y="122"/>
                </a:cubicBezTo>
                <a:cubicBezTo>
                  <a:pt x="297" y="136"/>
                  <a:pt x="272" y="179"/>
                  <a:pt x="268" y="185"/>
                </a:cubicBezTo>
                <a:cubicBezTo>
                  <a:pt x="263" y="188"/>
                  <a:pt x="240" y="206"/>
                  <a:pt x="226" y="217"/>
                </a:cubicBezTo>
                <a:cubicBezTo>
                  <a:pt x="216" y="209"/>
                  <a:pt x="198" y="195"/>
                  <a:pt x="185" y="185"/>
                </a:cubicBezTo>
                <a:cubicBezTo>
                  <a:pt x="181" y="179"/>
                  <a:pt x="156" y="136"/>
                  <a:pt x="149" y="122"/>
                </a:cubicBezTo>
                <a:cubicBezTo>
                  <a:pt x="148" y="122"/>
                  <a:pt x="148" y="122"/>
                  <a:pt x="148" y="122"/>
                </a:cubicBezTo>
                <a:cubicBezTo>
                  <a:pt x="143" y="113"/>
                  <a:pt x="134" y="96"/>
                  <a:pt x="97" y="96"/>
                </a:cubicBezTo>
                <a:cubicBezTo>
                  <a:pt x="97" y="96"/>
                  <a:pt x="97" y="96"/>
                  <a:pt x="97" y="96"/>
                </a:cubicBezTo>
                <a:cubicBezTo>
                  <a:pt x="60" y="96"/>
                  <a:pt x="52" y="104"/>
                  <a:pt x="39" y="123"/>
                </a:cubicBezTo>
                <a:cubicBezTo>
                  <a:pt x="5" y="177"/>
                  <a:pt x="5" y="177"/>
                  <a:pt x="5" y="177"/>
                </a:cubicBezTo>
                <a:cubicBezTo>
                  <a:pt x="5" y="177"/>
                  <a:pt x="5" y="177"/>
                  <a:pt x="5" y="177"/>
                </a:cubicBezTo>
                <a:cubicBezTo>
                  <a:pt x="0" y="186"/>
                  <a:pt x="0" y="195"/>
                  <a:pt x="4" y="204"/>
                </a:cubicBezTo>
                <a:cubicBezTo>
                  <a:pt x="35" y="277"/>
                  <a:pt x="35" y="277"/>
                  <a:pt x="35" y="277"/>
                </a:cubicBezTo>
                <a:cubicBezTo>
                  <a:pt x="38" y="282"/>
                  <a:pt x="44" y="286"/>
                  <a:pt x="50" y="286"/>
                </a:cubicBezTo>
                <a:cubicBezTo>
                  <a:pt x="51" y="286"/>
                  <a:pt x="52" y="286"/>
                  <a:pt x="52" y="286"/>
                </a:cubicBezTo>
                <a:cubicBezTo>
                  <a:pt x="52" y="404"/>
                  <a:pt x="51" y="433"/>
                  <a:pt x="51" y="436"/>
                </a:cubicBezTo>
                <a:cubicBezTo>
                  <a:pt x="51" y="436"/>
                  <a:pt x="51" y="436"/>
                  <a:pt x="51" y="437"/>
                </a:cubicBezTo>
                <a:cubicBezTo>
                  <a:pt x="52" y="447"/>
                  <a:pt x="62" y="454"/>
                  <a:pt x="72" y="454"/>
                </a:cubicBezTo>
                <a:cubicBezTo>
                  <a:pt x="83" y="454"/>
                  <a:pt x="92" y="446"/>
                  <a:pt x="93" y="436"/>
                </a:cubicBezTo>
                <a:cubicBezTo>
                  <a:pt x="100" y="342"/>
                  <a:pt x="100" y="342"/>
                  <a:pt x="100" y="342"/>
                </a:cubicBezTo>
                <a:cubicBezTo>
                  <a:pt x="108" y="436"/>
                  <a:pt x="108" y="436"/>
                  <a:pt x="108" y="436"/>
                </a:cubicBezTo>
                <a:cubicBezTo>
                  <a:pt x="108" y="446"/>
                  <a:pt x="117" y="454"/>
                  <a:pt x="128" y="454"/>
                </a:cubicBezTo>
                <a:cubicBezTo>
                  <a:pt x="128" y="454"/>
                  <a:pt x="128" y="454"/>
                  <a:pt x="129" y="454"/>
                </a:cubicBezTo>
                <a:cubicBezTo>
                  <a:pt x="139" y="454"/>
                  <a:pt x="148" y="446"/>
                  <a:pt x="149" y="437"/>
                </a:cubicBezTo>
                <a:cubicBezTo>
                  <a:pt x="149" y="436"/>
                  <a:pt x="149" y="436"/>
                  <a:pt x="149" y="436"/>
                </a:cubicBezTo>
                <a:cubicBezTo>
                  <a:pt x="149" y="430"/>
                  <a:pt x="146" y="298"/>
                  <a:pt x="143" y="200"/>
                </a:cubicBezTo>
                <a:cubicBezTo>
                  <a:pt x="156" y="218"/>
                  <a:pt x="156" y="218"/>
                  <a:pt x="156" y="218"/>
                </a:cubicBezTo>
                <a:cubicBezTo>
                  <a:pt x="156" y="218"/>
                  <a:pt x="157" y="219"/>
                  <a:pt x="157" y="219"/>
                </a:cubicBezTo>
                <a:cubicBezTo>
                  <a:pt x="215" y="251"/>
                  <a:pt x="215" y="251"/>
                  <a:pt x="215" y="251"/>
                </a:cubicBezTo>
                <a:cubicBezTo>
                  <a:pt x="219" y="254"/>
                  <a:pt x="223" y="254"/>
                  <a:pt x="226" y="253"/>
                </a:cubicBezTo>
                <a:cubicBezTo>
                  <a:pt x="227" y="254"/>
                  <a:pt x="229" y="254"/>
                  <a:pt x="230" y="254"/>
                </a:cubicBezTo>
                <a:cubicBezTo>
                  <a:pt x="232" y="254"/>
                  <a:pt x="235" y="253"/>
                  <a:pt x="237" y="252"/>
                </a:cubicBezTo>
                <a:cubicBezTo>
                  <a:pt x="295" y="219"/>
                  <a:pt x="295" y="219"/>
                  <a:pt x="295" y="219"/>
                </a:cubicBezTo>
                <a:cubicBezTo>
                  <a:pt x="296" y="219"/>
                  <a:pt x="297" y="218"/>
                  <a:pt x="297" y="218"/>
                </a:cubicBezTo>
                <a:cubicBezTo>
                  <a:pt x="310" y="200"/>
                  <a:pt x="310" y="200"/>
                  <a:pt x="310" y="200"/>
                </a:cubicBezTo>
                <a:cubicBezTo>
                  <a:pt x="307" y="298"/>
                  <a:pt x="304" y="430"/>
                  <a:pt x="303" y="436"/>
                </a:cubicBezTo>
                <a:cubicBezTo>
                  <a:pt x="303" y="436"/>
                  <a:pt x="303" y="436"/>
                  <a:pt x="303" y="437"/>
                </a:cubicBezTo>
                <a:cubicBezTo>
                  <a:pt x="305" y="447"/>
                  <a:pt x="314" y="454"/>
                  <a:pt x="325" y="454"/>
                </a:cubicBezTo>
                <a:cubicBezTo>
                  <a:pt x="336" y="454"/>
                  <a:pt x="345" y="446"/>
                  <a:pt x="345" y="436"/>
                </a:cubicBezTo>
                <a:cubicBezTo>
                  <a:pt x="353" y="342"/>
                  <a:pt x="353" y="342"/>
                  <a:pt x="353" y="342"/>
                </a:cubicBezTo>
                <a:cubicBezTo>
                  <a:pt x="360" y="436"/>
                  <a:pt x="360" y="436"/>
                  <a:pt x="360" y="436"/>
                </a:cubicBezTo>
                <a:cubicBezTo>
                  <a:pt x="361" y="446"/>
                  <a:pt x="369" y="454"/>
                  <a:pt x="380" y="454"/>
                </a:cubicBezTo>
                <a:cubicBezTo>
                  <a:pt x="381" y="454"/>
                  <a:pt x="381" y="454"/>
                  <a:pt x="381" y="454"/>
                </a:cubicBezTo>
                <a:cubicBezTo>
                  <a:pt x="392" y="454"/>
                  <a:pt x="401" y="446"/>
                  <a:pt x="402" y="437"/>
                </a:cubicBezTo>
                <a:cubicBezTo>
                  <a:pt x="402" y="436"/>
                  <a:pt x="402" y="436"/>
                  <a:pt x="402" y="436"/>
                </a:cubicBezTo>
                <a:cubicBezTo>
                  <a:pt x="402" y="433"/>
                  <a:pt x="401" y="404"/>
                  <a:pt x="400" y="286"/>
                </a:cubicBezTo>
                <a:cubicBezTo>
                  <a:pt x="401" y="286"/>
                  <a:pt x="402" y="286"/>
                  <a:pt x="403" y="286"/>
                </a:cubicBezTo>
                <a:cubicBezTo>
                  <a:pt x="409" y="286"/>
                  <a:pt x="415" y="282"/>
                  <a:pt x="418" y="277"/>
                </a:cubicBezTo>
                <a:cubicBezTo>
                  <a:pt x="449" y="204"/>
                  <a:pt x="449" y="204"/>
                  <a:pt x="449" y="204"/>
                </a:cubicBezTo>
                <a:cubicBezTo>
                  <a:pt x="453" y="195"/>
                  <a:pt x="452" y="186"/>
                  <a:pt x="448" y="177"/>
                </a:cubicBezTo>
                <a:close/>
                <a:moveTo>
                  <a:pt x="230" y="241"/>
                </a:moveTo>
                <a:cubicBezTo>
                  <a:pt x="227" y="244"/>
                  <a:pt x="223" y="245"/>
                  <a:pt x="220" y="243"/>
                </a:cubicBezTo>
                <a:cubicBezTo>
                  <a:pt x="163" y="211"/>
                  <a:pt x="163" y="211"/>
                  <a:pt x="163" y="211"/>
                </a:cubicBezTo>
                <a:cubicBezTo>
                  <a:pt x="143" y="183"/>
                  <a:pt x="143" y="183"/>
                  <a:pt x="143" y="183"/>
                </a:cubicBezTo>
                <a:cubicBezTo>
                  <a:pt x="142" y="171"/>
                  <a:pt x="142" y="160"/>
                  <a:pt x="142" y="150"/>
                </a:cubicBezTo>
                <a:cubicBezTo>
                  <a:pt x="142" y="147"/>
                  <a:pt x="140" y="145"/>
                  <a:pt x="137" y="145"/>
                </a:cubicBezTo>
                <a:cubicBezTo>
                  <a:pt x="137" y="145"/>
                  <a:pt x="137" y="145"/>
                  <a:pt x="137" y="145"/>
                </a:cubicBezTo>
                <a:cubicBezTo>
                  <a:pt x="134" y="145"/>
                  <a:pt x="132" y="148"/>
                  <a:pt x="132" y="150"/>
                </a:cubicBezTo>
                <a:cubicBezTo>
                  <a:pt x="132" y="150"/>
                  <a:pt x="133" y="164"/>
                  <a:pt x="133" y="185"/>
                </a:cubicBezTo>
                <a:cubicBezTo>
                  <a:pt x="133" y="185"/>
                  <a:pt x="133" y="185"/>
                  <a:pt x="133" y="185"/>
                </a:cubicBezTo>
                <a:cubicBezTo>
                  <a:pt x="134" y="213"/>
                  <a:pt x="135" y="253"/>
                  <a:pt x="136" y="293"/>
                </a:cubicBezTo>
                <a:cubicBezTo>
                  <a:pt x="137" y="329"/>
                  <a:pt x="138" y="365"/>
                  <a:pt x="139" y="392"/>
                </a:cubicBezTo>
                <a:cubicBezTo>
                  <a:pt x="139" y="405"/>
                  <a:pt x="139" y="416"/>
                  <a:pt x="140" y="424"/>
                </a:cubicBezTo>
                <a:cubicBezTo>
                  <a:pt x="140" y="430"/>
                  <a:pt x="140" y="433"/>
                  <a:pt x="140" y="436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140" y="441"/>
                  <a:pt x="134" y="445"/>
                  <a:pt x="128" y="444"/>
                </a:cubicBezTo>
                <a:cubicBezTo>
                  <a:pt x="122" y="444"/>
                  <a:pt x="117" y="440"/>
                  <a:pt x="117" y="435"/>
                </a:cubicBezTo>
                <a:cubicBezTo>
                  <a:pt x="105" y="281"/>
                  <a:pt x="105" y="281"/>
                  <a:pt x="105" y="281"/>
                </a:cubicBezTo>
                <a:cubicBezTo>
                  <a:pt x="105" y="279"/>
                  <a:pt x="103" y="277"/>
                  <a:pt x="100" y="277"/>
                </a:cubicBezTo>
                <a:cubicBezTo>
                  <a:pt x="98" y="277"/>
                  <a:pt x="96" y="279"/>
                  <a:pt x="96" y="281"/>
                </a:cubicBezTo>
                <a:cubicBezTo>
                  <a:pt x="84" y="435"/>
                  <a:pt x="84" y="435"/>
                  <a:pt x="84" y="435"/>
                </a:cubicBezTo>
                <a:cubicBezTo>
                  <a:pt x="83" y="440"/>
                  <a:pt x="78" y="444"/>
                  <a:pt x="72" y="444"/>
                </a:cubicBezTo>
                <a:cubicBezTo>
                  <a:pt x="66" y="445"/>
                  <a:pt x="61" y="441"/>
                  <a:pt x="60" y="436"/>
                </a:cubicBezTo>
                <a:cubicBezTo>
                  <a:pt x="60" y="436"/>
                  <a:pt x="60" y="436"/>
                  <a:pt x="60" y="436"/>
                </a:cubicBezTo>
                <a:cubicBezTo>
                  <a:pt x="61" y="433"/>
                  <a:pt x="61" y="429"/>
                  <a:pt x="61" y="422"/>
                </a:cubicBezTo>
                <a:cubicBezTo>
                  <a:pt x="61" y="413"/>
                  <a:pt x="61" y="401"/>
                  <a:pt x="61" y="386"/>
                </a:cubicBezTo>
                <a:cubicBezTo>
                  <a:pt x="61" y="357"/>
                  <a:pt x="62" y="318"/>
                  <a:pt x="62" y="281"/>
                </a:cubicBezTo>
                <a:cubicBezTo>
                  <a:pt x="67" y="277"/>
                  <a:pt x="69" y="271"/>
                  <a:pt x="67" y="265"/>
                </a:cubicBezTo>
                <a:cubicBezTo>
                  <a:pt x="67" y="265"/>
                  <a:pt x="67" y="265"/>
                  <a:pt x="67" y="264"/>
                </a:cubicBezTo>
                <a:cubicBezTo>
                  <a:pt x="67" y="263"/>
                  <a:pt x="65" y="258"/>
                  <a:pt x="62" y="249"/>
                </a:cubicBezTo>
                <a:cubicBezTo>
                  <a:pt x="63" y="197"/>
                  <a:pt x="63" y="169"/>
                  <a:pt x="63" y="169"/>
                </a:cubicBezTo>
                <a:cubicBezTo>
                  <a:pt x="63" y="167"/>
                  <a:pt x="61" y="165"/>
                  <a:pt x="59" y="165"/>
                </a:cubicBezTo>
                <a:cubicBezTo>
                  <a:pt x="58" y="164"/>
                  <a:pt x="55" y="165"/>
                  <a:pt x="54" y="166"/>
                </a:cubicBezTo>
                <a:cubicBezTo>
                  <a:pt x="35" y="193"/>
                  <a:pt x="35" y="193"/>
                  <a:pt x="35" y="193"/>
                </a:cubicBezTo>
                <a:cubicBezTo>
                  <a:pt x="34" y="194"/>
                  <a:pt x="34" y="195"/>
                  <a:pt x="34" y="197"/>
                </a:cubicBezTo>
                <a:cubicBezTo>
                  <a:pt x="34" y="197"/>
                  <a:pt x="40" y="215"/>
                  <a:pt x="46" y="232"/>
                </a:cubicBezTo>
                <a:cubicBezTo>
                  <a:pt x="49" y="239"/>
                  <a:pt x="51" y="246"/>
                  <a:pt x="53" y="252"/>
                </a:cubicBezTo>
                <a:cubicBezTo>
                  <a:pt x="53" y="252"/>
                  <a:pt x="53" y="252"/>
                  <a:pt x="53" y="252"/>
                </a:cubicBezTo>
                <a:cubicBezTo>
                  <a:pt x="54" y="254"/>
                  <a:pt x="54" y="255"/>
                  <a:pt x="55" y="257"/>
                </a:cubicBezTo>
                <a:cubicBezTo>
                  <a:pt x="56" y="262"/>
                  <a:pt x="58" y="265"/>
                  <a:pt x="59" y="267"/>
                </a:cubicBezTo>
                <a:cubicBezTo>
                  <a:pt x="58" y="267"/>
                  <a:pt x="58" y="267"/>
                  <a:pt x="58" y="267"/>
                </a:cubicBezTo>
                <a:cubicBezTo>
                  <a:pt x="59" y="271"/>
                  <a:pt x="57" y="274"/>
                  <a:pt x="53" y="276"/>
                </a:cubicBezTo>
                <a:cubicBezTo>
                  <a:pt x="49" y="277"/>
                  <a:pt x="45" y="276"/>
                  <a:pt x="44" y="273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0" y="194"/>
                  <a:pt x="10" y="188"/>
                  <a:pt x="13" y="182"/>
                </a:cubicBezTo>
                <a:cubicBezTo>
                  <a:pt x="47" y="128"/>
                  <a:pt x="47" y="128"/>
                  <a:pt x="47" y="128"/>
                </a:cubicBezTo>
                <a:cubicBezTo>
                  <a:pt x="58" y="112"/>
                  <a:pt x="63" y="105"/>
                  <a:pt x="97" y="105"/>
                </a:cubicBezTo>
                <a:cubicBezTo>
                  <a:pt x="97" y="105"/>
                  <a:pt x="97" y="105"/>
                  <a:pt x="97" y="105"/>
                </a:cubicBezTo>
                <a:cubicBezTo>
                  <a:pt x="128" y="105"/>
                  <a:pt x="136" y="118"/>
                  <a:pt x="140" y="126"/>
                </a:cubicBezTo>
                <a:cubicBezTo>
                  <a:pt x="141" y="127"/>
                  <a:pt x="141" y="127"/>
                  <a:pt x="141" y="127"/>
                </a:cubicBezTo>
                <a:cubicBezTo>
                  <a:pt x="149" y="141"/>
                  <a:pt x="177" y="190"/>
                  <a:pt x="177" y="191"/>
                </a:cubicBezTo>
                <a:cubicBezTo>
                  <a:pt x="178" y="191"/>
                  <a:pt x="178" y="192"/>
                  <a:pt x="178" y="192"/>
                </a:cubicBezTo>
                <a:cubicBezTo>
                  <a:pt x="178" y="192"/>
                  <a:pt x="191" y="202"/>
                  <a:pt x="204" y="212"/>
                </a:cubicBezTo>
                <a:cubicBezTo>
                  <a:pt x="211" y="217"/>
                  <a:pt x="217" y="221"/>
                  <a:pt x="222" y="225"/>
                </a:cubicBezTo>
                <a:cubicBezTo>
                  <a:pt x="226" y="228"/>
                  <a:pt x="228" y="230"/>
                  <a:pt x="230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2" y="233"/>
                  <a:pt x="232" y="238"/>
                  <a:pt x="230" y="241"/>
                </a:cubicBezTo>
                <a:close/>
                <a:moveTo>
                  <a:pt x="53" y="183"/>
                </a:moveTo>
                <a:cubicBezTo>
                  <a:pt x="53" y="192"/>
                  <a:pt x="53" y="206"/>
                  <a:pt x="53" y="223"/>
                </a:cubicBezTo>
                <a:cubicBezTo>
                  <a:pt x="50" y="214"/>
                  <a:pt x="47" y="204"/>
                  <a:pt x="44" y="196"/>
                </a:cubicBezTo>
                <a:lnTo>
                  <a:pt x="53" y="183"/>
                </a:lnTo>
                <a:close/>
                <a:moveTo>
                  <a:pt x="440" y="201"/>
                </a:moveTo>
                <a:cubicBezTo>
                  <a:pt x="409" y="273"/>
                  <a:pt x="409" y="273"/>
                  <a:pt x="409" y="273"/>
                </a:cubicBezTo>
                <a:cubicBezTo>
                  <a:pt x="408" y="276"/>
                  <a:pt x="404" y="277"/>
                  <a:pt x="400" y="276"/>
                </a:cubicBezTo>
                <a:cubicBezTo>
                  <a:pt x="396" y="274"/>
                  <a:pt x="394" y="271"/>
                  <a:pt x="394" y="267"/>
                </a:cubicBezTo>
                <a:cubicBezTo>
                  <a:pt x="394" y="267"/>
                  <a:pt x="394" y="267"/>
                  <a:pt x="394" y="267"/>
                </a:cubicBezTo>
                <a:cubicBezTo>
                  <a:pt x="395" y="265"/>
                  <a:pt x="396" y="262"/>
                  <a:pt x="398" y="257"/>
                </a:cubicBezTo>
                <a:cubicBezTo>
                  <a:pt x="399" y="255"/>
                  <a:pt x="399" y="254"/>
                  <a:pt x="400" y="252"/>
                </a:cubicBezTo>
                <a:cubicBezTo>
                  <a:pt x="400" y="252"/>
                  <a:pt x="400" y="252"/>
                  <a:pt x="400" y="252"/>
                </a:cubicBezTo>
                <a:cubicBezTo>
                  <a:pt x="402" y="246"/>
                  <a:pt x="404" y="239"/>
                  <a:pt x="407" y="232"/>
                </a:cubicBezTo>
                <a:cubicBezTo>
                  <a:pt x="413" y="215"/>
                  <a:pt x="419" y="197"/>
                  <a:pt x="419" y="197"/>
                </a:cubicBezTo>
                <a:cubicBezTo>
                  <a:pt x="419" y="195"/>
                  <a:pt x="419" y="194"/>
                  <a:pt x="418" y="193"/>
                </a:cubicBezTo>
                <a:cubicBezTo>
                  <a:pt x="399" y="166"/>
                  <a:pt x="399" y="166"/>
                  <a:pt x="399" y="166"/>
                </a:cubicBezTo>
                <a:cubicBezTo>
                  <a:pt x="397" y="165"/>
                  <a:pt x="395" y="164"/>
                  <a:pt x="393" y="165"/>
                </a:cubicBezTo>
                <a:cubicBezTo>
                  <a:pt x="391" y="165"/>
                  <a:pt x="390" y="167"/>
                  <a:pt x="390" y="169"/>
                </a:cubicBezTo>
                <a:cubicBezTo>
                  <a:pt x="390" y="169"/>
                  <a:pt x="390" y="197"/>
                  <a:pt x="391" y="249"/>
                </a:cubicBezTo>
                <a:cubicBezTo>
                  <a:pt x="388" y="258"/>
                  <a:pt x="386" y="263"/>
                  <a:pt x="386" y="264"/>
                </a:cubicBezTo>
                <a:cubicBezTo>
                  <a:pt x="386" y="265"/>
                  <a:pt x="385" y="265"/>
                  <a:pt x="385" y="265"/>
                </a:cubicBezTo>
                <a:cubicBezTo>
                  <a:pt x="384" y="271"/>
                  <a:pt x="386" y="277"/>
                  <a:pt x="391" y="281"/>
                </a:cubicBezTo>
                <a:cubicBezTo>
                  <a:pt x="391" y="318"/>
                  <a:pt x="392" y="357"/>
                  <a:pt x="392" y="386"/>
                </a:cubicBezTo>
                <a:cubicBezTo>
                  <a:pt x="392" y="401"/>
                  <a:pt x="392" y="413"/>
                  <a:pt x="392" y="422"/>
                </a:cubicBezTo>
                <a:cubicBezTo>
                  <a:pt x="392" y="429"/>
                  <a:pt x="392" y="433"/>
                  <a:pt x="392" y="436"/>
                </a:cubicBezTo>
                <a:cubicBezTo>
                  <a:pt x="392" y="436"/>
                  <a:pt x="392" y="436"/>
                  <a:pt x="392" y="436"/>
                </a:cubicBezTo>
                <a:cubicBezTo>
                  <a:pt x="392" y="441"/>
                  <a:pt x="387" y="445"/>
                  <a:pt x="381" y="444"/>
                </a:cubicBezTo>
                <a:cubicBezTo>
                  <a:pt x="375" y="444"/>
                  <a:pt x="370" y="440"/>
                  <a:pt x="369" y="435"/>
                </a:cubicBezTo>
                <a:cubicBezTo>
                  <a:pt x="357" y="281"/>
                  <a:pt x="357" y="281"/>
                  <a:pt x="357" y="281"/>
                </a:cubicBezTo>
                <a:cubicBezTo>
                  <a:pt x="357" y="279"/>
                  <a:pt x="355" y="277"/>
                  <a:pt x="353" y="277"/>
                </a:cubicBezTo>
                <a:cubicBezTo>
                  <a:pt x="350" y="277"/>
                  <a:pt x="348" y="279"/>
                  <a:pt x="348" y="281"/>
                </a:cubicBezTo>
                <a:cubicBezTo>
                  <a:pt x="336" y="435"/>
                  <a:pt x="336" y="435"/>
                  <a:pt x="336" y="435"/>
                </a:cubicBezTo>
                <a:cubicBezTo>
                  <a:pt x="336" y="440"/>
                  <a:pt x="331" y="444"/>
                  <a:pt x="325" y="444"/>
                </a:cubicBezTo>
                <a:cubicBezTo>
                  <a:pt x="319" y="445"/>
                  <a:pt x="313" y="441"/>
                  <a:pt x="313" y="436"/>
                </a:cubicBezTo>
                <a:cubicBezTo>
                  <a:pt x="313" y="436"/>
                  <a:pt x="313" y="436"/>
                  <a:pt x="313" y="436"/>
                </a:cubicBezTo>
                <a:cubicBezTo>
                  <a:pt x="313" y="433"/>
                  <a:pt x="313" y="430"/>
                  <a:pt x="313" y="424"/>
                </a:cubicBezTo>
                <a:cubicBezTo>
                  <a:pt x="313" y="416"/>
                  <a:pt x="314" y="405"/>
                  <a:pt x="314" y="392"/>
                </a:cubicBezTo>
                <a:cubicBezTo>
                  <a:pt x="315" y="365"/>
                  <a:pt x="316" y="329"/>
                  <a:pt x="317" y="293"/>
                </a:cubicBezTo>
                <a:cubicBezTo>
                  <a:pt x="318" y="253"/>
                  <a:pt x="319" y="213"/>
                  <a:pt x="320" y="185"/>
                </a:cubicBezTo>
                <a:cubicBezTo>
                  <a:pt x="320" y="185"/>
                  <a:pt x="320" y="185"/>
                  <a:pt x="320" y="185"/>
                </a:cubicBezTo>
                <a:cubicBezTo>
                  <a:pt x="320" y="164"/>
                  <a:pt x="320" y="150"/>
                  <a:pt x="320" y="150"/>
                </a:cubicBezTo>
                <a:cubicBezTo>
                  <a:pt x="321" y="148"/>
                  <a:pt x="318" y="145"/>
                  <a:pt x="316" y="145"/>
                </a:cubicBezTo>
                <a:cubicBezTo>
                  <a:pt x="316" y="145"/>
                  <a:pt x="316" y="145"/>
                  <a:pt x="316" y="145"/>
                </a:cubicBezTo>
                <a:cubicBezTo>
                  <a:pt x="313" y="145"/>
                  <a:pt x="311" y="147"/>
                  <a:pt x="311" y="150"/>
                </a:cubicBezTo>
                <a:cubicBezTo>
                  <a:pt x="311" y="160"/>
                  <a:pt x="310" y="171"/>
                  <a:pt x="310" y="183"/>
                </a:cubicBezTo>
                <a:cubicBezTo>
                  <a:pt x="290" y="211"/>
                  <a:pt x="290" y="211"/>
                  <a:pt x="290" y="211"/>
                </a:cubicBezTo>
                <a:cubicBezTo>
                  <a:pt x="241" y="239"/>
                  <a:pt x="241" y="239"/>
                  <a:pt x="241" y="239"/>
                </a:cubicBezTo>
                <a:cubicBezTo>
                  <a:pt x="242" y="233"/>
                  <a:pt x="240" y="228"/>
                  <a:pt x="236" y="224"/>
                </a:cubicBezTo>
                <a:cubicBezTo>
                  <a:pt x="236" y="224"/>
                  <a:pt x="236" y="224"/>
                  <a:pt x="236" y="223"/>
                </a:cubicBezTo>
                <a:cubicBezTo>
                  <a:pt x="235" y="223"/>
                  <a:pt x="235" y="223"/>
                  <a:pt x="234" y="222"/>
                </a:cubicBezTo>
                <a:cubicBezTo>
                  <a:pt x="249" y="211"/>
                  <a:pt x="274" y="192"/>
                  <a:pt x="274" y="192"/>
                </a:cubicBezTo>
                <a:cubicBezTo>
                  <a:pt x="275" y="192"/>
                  <a:pt x="275" y="191"/>
                  <a:pt x="276" y="191"/>
                </a:cubicBezTo>
                <a:cubicBezTo>
                  <a:pt x="276" y="190"/>
                  <a:pt x="304" y="141"/>
                  <a:pt x="312" y="127"/>
                </a:cubicBezTo>
                <a:cubicBezTo>
                  <a:pt x="313" y="126"/>
                  <a:pt x="313" y="126"/>
                  <a:pt x="313" y="126"/>
                </a:cubicBezTo>
                <a:cubicBezTo>
                  <a:pt x="317" y="118"/>
                  <a:pt x="324" y="105"/>
                  <a:pt x="356" y="105"/>
                </a:cubicBezTo>
                <a:cubicBezTo>
                  <a:pt x="356" y="105"/>
                  <a:pt x="356" y="105"/>
                  <a:pt x="356" y="105"/>
                </a:cubicBezTo>
                <a:cubicBezTo>
                  <a:pt x="390" y="105"/>
                  <a:pt x="395" y="112"/>
                  <a:pt x="406" y="128"/>
                </a:cubicBezTo>
                <a:cubicBezTo>
                  <a:pt x="440" y="182"/>
                  <a:pt x="440" y="182"/>
                  <a:pt x="440" y="182"/>
                </a:cubicBezTo>
                <a:cubicBezTo>
                  <a:pt x="443" y="188"/>
                  <a:pt x="443" y="194"/>
                  <a:pt x="440" y="201"/>
                </a:cubicBezTo>
                <a:close/>
                <a:moveTo>
                  <a:pt x="400" y="183"/>
                </a:moveTo>
                <a:cubicBezTo>
                  <a:pt x="409" y="196"/>
                  <a:pt x="409" y="196"/>
                  <a:pt x="409" y="196"/>
                </a:cubicBezTo>
                <a:cubicBezTo>
                  <a:pt x="406" y="204"/>
                  <a:pt x="403" y="214"/>
                  <a:pt x="400" y="223"/>
                </a:cubicBezTo>
                <a:cubicBezTo>
                  <a:pt x="400" y="206"/>
                  <a:pt x="400" y="192"/>
                  <a:pt x="400" y="183"/>
                </a:cubicBezTo>
                <a:close/>
                <a:moveTo>
                  <a:pt x="99" y="86"/>
                </a:moveTo>
                <a:cubicBezTo>
                  <a:pt x="122" y="86"/>
                  <a:pt x="142" y="67"/>
                  <a:pt x="142" y="43"/>
                </a:cubicBezTo>
                <a:cubicBezTo>
                  <a:pt x="142" y="19"/>
                  <a:pt x="122" y="0"/>
                  <a:pt x="99" y="0"/>
                </a:cubicBezTo>
                <a:cubicBezTo>
                  <a:pt x="75" y="0"/>
                  <a:pt x="55" y="19"/>
                  <a:pt x="55" y="43"/>
                </a:cubicBezTo>
                <a:cubicBezTo>
                  <a:pt x="55" y="67"/>
                  <a:pt x="75" y="86"/>
                  <a:pt x="99" y="86"/>
                </a:cubicBezTo>
                <a:close/>
                <a:moveTo>
                  <a:pt x="99" y="9"/>
                </a:moveTo>
                <a:cubicBezTo>
                  <a:pt x="117" y="9"/>
                  <a:pt x="132" y="24"/>
                  <a:pt x="132" y="43"/>
                </a:cubicBezTo>
                <a:cubicBezTo>
                  <a:pt x="132" y="62"/>
                  <a:pt x="117" y="77"/>
                  <a:pt x="99" y="77"/>
                </a:cubicBezTo>
                <a:cubicBezTo>
                  <a:pt x="80" y="77"/>
                  <a:pt x="65" y="62"/>
                  <a:pt x="65" y="43"/>
                </a:cubicBezTo>
                <a:cubicBezTo>
                  <a:pt x="65" y="24"/>
                  <a:pt x="80" y="9"/>
                  <a:pt x="99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Oval 8">
            <a:extLst>
              <a:ext uri="{FF2B5EF4-FFF2-40B4-BE49-F238E27FC236}">
                <a16:creationId xmlns:a16="http://schemas.microsoft.com/office/drawing/2014/main" id="{129BC617-BB1E-334E-8EE1-3F9739BFD6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05074" y="1746704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1" name="Freeform 44">
            <a:extLst>
              <a:ext uri="{FF2B5EF4-FFF2-40B4-BE49-F238E27FC236}">
                <a16:creationId xmlns:a16="http://schemas.microsoft.com/office/drawing/2014/main" id="{08F56363-00FE-D843-9F3A-97EB3FB690D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109674" y="1957820"/>
            <a:ext cx="688081" cy="675701"/>
          </a:xfrm>
          <a:custGeom>
            <a:avLst/>
            <a:gdLst>
              <a:gd name="T0" fmla="*/ 347 w 447"/>
              <a:gd name="T1" fmla="*/ 173 h 439"/>
              <a:gd name="T2" fmla="*/ 295 w 447"/>
              <a:gd name="T3" fmla="*/ 77 h 439"/>
              <a:gd name="T4" fmla="*/ 173 w 447"/>
              <a:gd name="T5" fmla="*/ 75 h 439"/>
              <a:gd name="T6" fmla="*/ 131 w 447"/>
              <a:gd name="T7" fmla="*/ 180 h 439"/>
              <a:gd name="T8" fmla="*/ 162 w 447"/>
              <a:gd name="T9" fmla="*/ 174 h 439"/>
              <a:gd name="T10" fmla="*/ 236 w 447"/>
              <a:gd name="T11" fmla="*/ 122 h 439"/>
              <a:gd name="T12" fmla="*/ 26 w 447"/>
              <a:gd name="T13" fmla="*/ 285 h 439"/>
              <a:gd name="T14" fmla="*/ 26 w 447"/>
              <a:gd name="T15" fmla="*/ 332 h 439"/>
              <a:gd name="T16" fmla="*/ 161 w 447"/>
              <a:gd name="T17" fmla="*/ 323 h 439"/>
              <a:gd name="T18" fmla="*/ 268 w 447"/>
              <a:gd name="T19" fmla="*/ 308 h 439"/>
              <a:gd name="T20" fmla="*/ 223 w 447"/>
              <a:gd name="T21" fmla="*/ 436 h 439"/>
              <a:gd name="T22" fmla="*/ 254 w 447"/>
              <a:gd name="T23" fmla="*/ 426 h 439"/>
              <a:gd name="T24" fmla="*/ 318 w 447"/>
              <a:gd name="T25" fmla="*/ 281 h 439"/>
              <a:gd name="T26" fmla="*/ 292 w 447"/>
              <a:gd name="T27" fmla="*/ 174 h 439"/>
              <a:gd name="T28" fmla="*/ 327 w 447"/>
              <a:gd name="T29" fmla="*/ 225 h 439"/>
              <a:gd name="T30" fmla="*/ 423 w 447"/>
              <a:gd name="T31" fmla="*/ 229 h 439"/>
              <a:gd name="T32" fmla="*/ 440 w 447"/>
              <a:gd name="T33" fmla="*/ 222 h 439"/>
              <a:gd name="T34" fmla="*/ 424 w 447"/>
              <a:gd name="T35" fmla="*/ 182 h 439"/>
              <a:gd name="T36" fmla="*/ 423 w 447"/>
              <a:gd name="T37" fmla="*/ 220 h 439"/>
              <a:gd name="T38" fmla="*/ 311 w 447"/>
              <a:gd name="T39" fmla="*/ 204 h 439"/>
              <a:gd name="T40" fmla="*/ 295 w 447"/>
              <a:gd name="T41" fmla="*/ 158 h 439"/>
              <a:gd name="T42" fmla="*/ 248 w 447"/>
              <a:gd name="T43" fmla="*/ 222 h 439"/>
              <a:gd name="T44" fmla="*/ 312 w 447"/>
              <a:gd name="T45" fmla="*/ 288 h 439"/>
              <a:gd name="T46" fmla="*/ 316 w 447"/>
              <a:gd name="T47" fmla="*/ 310 h 439"/>
              <a:gd name="T48" fmla="*/ 233 w 447"/>
              <a:gd name="T49" fmla="*/ 429 h 439"/>
              <a:gd name="T50" fmla="*/ 224 w 447"/>
              <a:gd name="T51" fmla="*/ 407 h 439"/>
              <a:gd name="T52" fmla="*/ 277 w 447"/>
              <a:gd name="T53" fmla="*/ 303 h 439"/>
              <a:gd name="T54" fmla="*/ 212 w 447"/>
              <a:gd name="T55" fmla="*/ 251 h 439"/>
              <a:gd name="T56" fmla="*/ 153 w 447"/>
              <a:gd name="T57" fmla="*/ 318 h 439"/>
              <a:gd name="T58" fmla="*/ 139 w 447"/>
              <a:gd name="T59" fmla="*/ 325 h 439"/>
              <a:gd name="T60" fmla="*/ 10 w 447"/>
              <a:gd name="T61" fmla="*/ 308 h 439"/>
              <a:gd name="T62" fmla="*/ 128 w 447"/>
              <a:gd name="T63" fmla="*/ 292 h 439"/>
              <a:gd name="T64" fmla="*/ 248 w 447"/>
              <a:gd name="T65" fmla="*/ 121 h 439"/>
              <a:gd name="T66" fmla="*/ 244 w 447"/>
              <a:gd name="T67" fmla="*/ 113 h 439"/>
              <a:gd name="T68" fmla="*/ 201 w 447"/>
              <a:gd name="T69" fmla="*/ 110 h 439"/>
              <a:gd name="T70" fmla="*/ 143 w 447"/>
              <a:gd name="T71" fmla="*/ 175 h 439"/>
              <a:gd name="T72" fmla="*/ 134 w 447"/>
              <a:gd name="T73" fmla="*/ 153 h 439"/>
              <a:gd name="T74" fmla="*/ 197 w 447"/>
              <a:gd name="T75" fmla="*/ 73 h 439"/>
              <a:gd name="T76" fmla="*/ 316 w 447"/>
              <a:gd name="T77" fmla="*/ 104 h 439"/>
              <a:gd name="T78" fmla="*/ 343 w 447"/>
              <a:gd name="T79" fmla="*/ 182 h 439"/>
              <a:gd name="T80" fmla="*/ 423 w 447"/>
              <a:gd name="T81" fmla="*/ 192 h 439"/>
              <a:gd name="T82" fmla="*/ 433 w 447"/>
              <a:gd name="T83" fmla="*/ 216 h 439"/>
              <a:gd name="T84" fmla="*/ 339 w 447"/>
              <a:gd name="T85" fmla="*/ 91 h 439"/>
              <a:gd name="T86" fmla="*/ 378 w 447"/>
              <a:gd name="T87" fmla="*/ 67 h 439"/>
              <a:gd name="T88" fmla="*/ 361 w 447"/>
              <a:gd name="T89" fmla="*/ 5 h 439"/>
              <a:gd name="T90" fmla="*/ 299 w 447"/>
              <a:gd name="T91" fmla="*/ 23 h 439"/>
              <a:gd name="T92" fmla="*/ 317 w 447"/>
              <a:gd name="T93" fmla="*/ 85 h 439"/>
              <a:gd name="T94" fmla="*/ 339 w 447"/>
              <a:gd name="T95" fmla="*/ 9 h 439"/>
              <a:gd name="T96" fmla="*/ 373 w 447"/>
              <a:gd name="T97" fmla="*/ 35 h 439"/>
              <a:gd name="T98" fmla="*/ 339 w 447"/>
              <a:gd name="T99" fmla="*/ 82 h 439"/>
              <a:gd name="T100" fmla="*/ 304 w 447"/>
              <a:gd name="T101" fmla="*/ 55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47" h="439">
                <a:moveTo>
                  <a:pt x="424" y="182"/>
                </a:moveTo>
                <a:cubicBezTo>
                  <a:pt x="347" y="173"/>
                  <a:pt x="347" y="173"/>
                  <a:pt x="347" y="173"/>
                </a:cubicBezTo>
                <a:cubicBezTo>
                  <a:pt x="325" y="102"/>
                  <a:pt x="325" y="102"/>
                  <a:pt x="325" y="102"/>
                </a:cubicBezTo>
                <a:cubicBezTo>
                  <a:pt x="321" y="90"/>
                  <a:pt x="308" y="79"/>
                  <a:pt x="295" y="77"/>
                </a:cubicBezTo>
                <a:cubicBezTo>
                  <a:pt x="198" y="64"/>
                  <a:pt x="198" y="64"/>
                  <a:pt x="198" y="64"/>
                </a:cubicBezTo>
                <a:cubicBezTo>
                  <a:pt x="188" y="62"/>
                  <a:pt x="179" y="67"/>
                  <a:pt x="173" y="75"/>
                </a:cubicBezTo>
                <a:cubicBezTo>
                  <a:pt x="126" y="148"/>
                  <a:pt x="126" y="148"/>
                  <a:pt x="126" y="148"/>
                </a:cubicBezTo>
                <a:cubicBezTo>
                  <a:pt x="118" y="158"/>
                  <a:pt x="120" y="171"/>
                  <a:pt x="131" y="180"/>
                </a:cubicBezTo>
                <a:cubicBezTo>
                  <a:pt x="135" y="183"/>
                  <a:pt x="138" y="185"/>
                  <a:pt x="143" y="185"/>
                </a:cubicBezTo>
                <a:cubicBezTo>
                  <a:pt x="151" y="185"/>
                  <a:pt x="159" y="179"/>
                  <a:pt x="162" y="174"/>
                </a:cubicBezTo>
                <a:cubicBezTo>
                  <a:pt x="206" y="118"/>
                  <a:pt x="206" y="118"/>
                  <a:pt x="206" y="118"/>
                </a:cubicBezTo>
                <a:cubicBezTo>
                  <a:pt x="236" y="122"/>
                  <a:pt x="236" y="122"/>
                  <a:pt x="236" y="122"/>
                </a:cubicBezTo>
                <a:cubicBezTo>
                  <a:pt x="125" y="282"/>
                  <a:pt x="125" y="282"/>
                  <a:pt x="125" y="282"/>
                </a:cubicBezTo>
                <a:cubicBezTo>
                  <a:pt x="26" y="285"/>
                  <a:pt x="26" y="285"/>
                  <a:pt x="26" y="285"/>
                </a:cubicBezTo>
                <a:cubicBezTo>
                  <a:pt x="12" y="285"/>
                  <a:pt x="0" y="295"/>
                  <a:pt x="0" y="308"/>
                </a:cubicBezTo>
                <a:cubicBezTo>
                  <a:pt x="0" y="322"/>
                  <a:pt x="12" y="332"/>
                  <a:pt x="26" y="332"/>
                </a:cubicBezTo>
                <a:cubicBezTo>
                  <a:pt x="139" y="335"/>
                  <a:pt x="139" y="335"/>
                  <a:pt x="139" y="335"/>
                </a:cubicBezTo>
                <a:cubicBezTo>
                  <a:pt x="148" y="335"/>
                  <a:pt x="156" y="330"/>
                  <a:pt x="161" y="323"/>
                </a:cubicBezTo>
                <a:cubicBezTo>
                  <a:pt x="213" y="263"/>
                  <a:pt x="213" y="263"/>
                  <a:pt x="213" y="263"/>
                </a:cubicBezTo>
                <a:cubicBezTo>
                  <a:pt x="268" y="308"/>
                  <a:pt x="268" y="308"/>
                  <a:pt x="268" y="308"/>
                </a:cubicBezTo>
                <a:cubicBezTo>
                  <a:pt x="215" y="403"/>
                  <a:pt x="215" y="403"/>
                  <a:pt x="215" y="403"/>
                </a:cubicBezTo>
                <a:cubicBezTo>
                  <a:pt x="208" y="415"/>
                  <a:pt x="211" y="429"/>
                  <a:pt x="223" y="436"/>
                </a:cubicBezTo>
                <a:cubicBezTo>
                  <a:pt x="226" y="438"/>
                  <a:pt x="229" y="439"/>
                  <a:pt x="233" y="439"/>
                </a:cubicBezTo>
                <a:cubicBezTo>
                  <a:pt x="242" y="439"/>
                  <a:pt x="251" y="432"/>
                  <a:pt x="254" y="426"/>
                </a:cubicBezTo>
                <a:cubicBezTo>
                  <a:pt x="324" y="315"/>
                  <a:pt x="324" y="315"/>
                  <a:pt x="324" y="315"/>
                </a:cubicBezTo>
                <a:cubicBezTo>
                  <a:pt x="331" y="303"/>
                  <a:pt x="328" y="289"/>
                  <a:pt x="318" y="281"/>
                </a:cubicBezTo>
                <a:cubicBezTo>
                  <a:pt x="258" y="224"/>
                  <a:pt x="258" y="224"/>
                  <a:pt x="258" y="224"/>
                </a:cubicBezTo>
                <a:cubicBezTo>
                  <a:pt x="292" y="174"/>
                  <a:pt x="292" y="174"/>
                  <a:pt x="292" y="174"/>
                </a:cubicBezTo>
                <a:cubicBezTo>
                  <a:pt x="302" y="207"/>
                  <a:pt x="302" y="207"/>
                  <a:pt x="302" y="207"/>
                </a:cubicBezTo>
                <a:cubicBezTo>
                  <a:pt x="306" y="218"/>
                  <a:pt x="316" y="225"/>
                  <a:pt x="327" y="225"/>
                </a:cubicBezTo>
                <a:cubicBezTo>
                  <a:pt x="327" y="225"/>
                  <a:pt x="327" y="225"/>
                  <a:pt x="327" y="225"/>
                </a:cubicBezTo>
                <a:cubicBezTo>
                  <a:pt x="423" y="229"/>
                  <a:pt x="423" y="229"/>
                  <a:pt x="423" y="229"/>
                </a:cubicBezTo>
                <a:cubicBezTo>
                  <a:pt x="423" y="229"/>
                  <a:pt x="423" y="229"/>
                  <a:pt x="423" y="229"/>
                </a:cubicBezTo>
                <a:cubicBezTo>
                  <a:pt x="430" y="229"/>
                  <a:pt x="435" y="227"/>
                  <a:pt x="440" y="222"/>
                </a:cubicBezTo>
                <a:cubicBezTo>
                  <a:pt x="444" y="218"/>
                  <a:pt x="447" y="212"/>
                  <a:pt x="447" y="206"/>
                </a:cubicBezTo>
                <a:cubicBezTo>
                  <a:pt x="447" y="193"/>
                  <a:pt x="436" y="183"/>
                  <a:pt x="424" y="182"/>
                </a:cubicBezTo>
                <a:close/>
                <a:moveTo>
                  <a:pt x="433" y="216"/>
                </a:moveTo>
                <a:cubicBezTo>
                  <a:pt x="431" y="218"/>
                  <a:pt x="427" y="220"/>
                  <a:pt x="423" y="220"/>
                </a:cubicBezTo>
                <a:cubicBezTo>
                  <a:pt x="327" y="216"/>
                  <a:pt x="327" y="216"/>
                  <a:pt x="327" y="216"/>
                </a:cubicBezTo>
                <a:cubicBezTo>
                  <a:pt x="320" y="216"/>
                  <a:pt x="313" y="211"/>
                  <a:pt x="311" y="204"/>
                </a:cubicBezTo>
                <a:cubicBezTo>
                  <a:pt x="298" y="162"/>
                  <a:pt x="298" y="162"/>
                  <a:pt x="298" y="162"/>
                </a:cubicBezTo>
                <a:cubicBezTo>
                  <a:pt x="298" y="160"/>
                  <a:pt x="296" y="159"/>
                  <a:pt x="295" y="158"/>
                </a:cubicBezTo>
                <a:cubicBezTo>
                  <a:pt x="293" y="158"/>
                  <a:pt x="291" y="159"/>
                  <a:pt x="290" y="160"/>
                </a:cubicBezTo>
                <a:cubicBezTo>
                  <a:pt x="248" y="222"/>
                  <a:pt x="248" y="222"/>
                  <a:pt x="248" y="222"/>
                </a:cubicBezTo>
                <a:cubicBezTo>
                  <a:pt x="246" y="224"/>
                  <a:pt x="247" y="226"/>
                  <a:pt x="248" y="228"/>
                </a:cubicBezTo>
                <a:cubicBezTo>
                  <a:pt x="312" y="288"/>
                  <a:pt x="312" y="288"/>
                  <a:pt x="312" y="288"/>
                </a:cubicBezTo>
                <a:cubicBezTo>
                  <a:pt x="312" y="288"/>
                  <a:pt x="312" y="288"/>
                  <a:pt x="312" y="288"/>
                </a:cubicBezTo>
                <a:cubicBezTo>
                  <a:pt x="319" y="294"/>
                  <a:pt x="321" y="303"/>
                  <a:pt x="316" y="310"/>
                </a:cubicBezTo>
                <a:cubicBezTo>
                  <a:pt x="246" y="421"/>
                  <a:pt x="246" y="421"/>
                  <a:pt x="246" y="421"/>
                </a:cubicBezTo>
                <a:cubicBezTo>
                  <a:pt x="244" y="425"/>
                  <a:pt x="239" y="429"/>
                  <a:pt x="233" y="429"/>
                </a:cubicBezTo>
                <a:cubicBezTo>
                  <a:pt x="231" y="429"/>
                  <a:pt x="229" y="429"/>
                  <a:pt x="227" y="428"/>
                </a:cubicBezTo>
                <a:cubicBezTo>
                  <a:pt x="220" y="423"/>
                  <a:pt x="219" y="416"/>
                  <a:pt x="224" y="407"/>
                </a:cubicBezTo>
                <a:cubicBezTo>
                  <a:pt x="278" y="309"/>
                  <a:pt x="278" y="309"/>
                  <a:pt x="278" y="309"/>
                </a:cubicBezTo>
                <a:cubicBezTo>
                  <a:pt x="279" y="307"/>
                  <a:pt x="279" y="304"/>
                  <a:pt x="277" y="303"/>
                </a:cubicBezTo>
                <a:cubicBezTo>
                  <a:pt x="215" y="252"/>
                  <a:pt x="215" y="252"/>
                  <a:pt x="215" y="252"/>
                </a:cubicBezTo>
                <a:cubicBezTo>
                  <a:pt x="214" y="252"/>
                  <a:pt x="213" y="251"/>
                  <a:pt x="212" y="251"/>
                </a:cubicBezTo>
                <a:cubicBezTo>
                  <a:pt x="211" y="251"/>
                  <a:pt x="209" y="252"/>
                  <a:pt x="208" y="253"/>
                </a:cubicBezTo>
                <a:cubicBezTo>
                  <a:pt x="153" y="318"/>
                  <a:pt x="153" y="318"/>
                  <a:pt x="153" y="318"/>
                </a:cubicBezTo>
                <a:cubicBezTo>
                  <a:pt x="153" y="318"/>
                  <a:pt x="153" y="318"/>
                  <a:pt x="153" y="318"/>
                </a:cubicBezTo>
                <a:cubicBezTo>
                  <a:pt x="150" y="323"/>
                  <a:pt x="145" y="325"/>
                  <a:pt x="139" y="325"/>
                </a:cubicBezTo>
                <a:cubicBezTo>
                  <a:pt x="26" y="323"/>
                  <a:pt x="26" y="323"/>
                  <a:pt x="26" y="323"/>
                </a:cubicBezTo>
                <a:cubicBezTo>
                  <a:pt x="17" y="323"/>
                  <a:pt x="10" y="316"/>
                  <a:pt x="10" y="308"/>
                </a:cubicBezTo>
                <a:cubicBezTo>
                  <a:pt x="10" y="301"/>
                  <a:pt x="17" y="295"/>
                  <a:pt x="27" y="295"/>
                </a:cubicBezTo>
                <a:cubicBezTo>
                  <a:pt x="128" y="292"/>
                  <a:pt x="128" y="292"/>
                  <a:pt x="128" y="292"/>
                </a:cubicBezTo>
                <a:cubicBezTo>
                  <a:pt x="130" y="292"/>
                  <a:pt x="131" y="291"/>
                  <a:pt x="132" y="290"/>
                </a:cubicBezTo>
                <a:cubicBezTo>
                  <a:pt x="248" y="121"/>
                  <a:pt x="248" y="121"/>
                  <a:pt x="248" y="121"/>
                </a:cubicBezTo>
                <a:cubicBezTo>
                  <a:pt x="249" y="119"/>
                  <a:pt x="249" y="118"/>
                  <a:pt x="248" y="116"/>
                </a:cubicBezTo>
                <a:cubicBezTo>
                  <a:pt x="247" y="115"/>
                  <a:pt x="246" y="114"/>
                  <a:pt x="244" y="113"/>
                </a:cubicBezTo>
                <a:cubicBezTo>
                  <a:pt x="205" y="108"/>
                  <a:pt x="205" y="108"/>
                  <a:pt x="205" y="108"/>
                </a:cubicBezTo>
                <a:cubicBezTo>
                  <a:pt x="203" y="108"/>
                  <a:pt x="202" y="108"/>
                  <a:pt x="201" y="110"/>
                </a:cubicBezTo>
                <a:cubicBezTo>
                  <a:pt x="155" y="169"/>
                  <a:pt x="155" y="169"/>
                  <a:pt x="155" y="169"/>
                </a:cubicBezTo>
                <a:cubicBezTo>
                  <a:pt x="152" y="172"/>
                  <a:pt x="147" y="175"/>
                  <a:pt x="143" y="175"/>
                </a:cubicBezTo>
                <a:cubicBezTo>
                  <a:pt x="141" y="175"/>
                  <a:pt x="139" y="175"/>
                  <a:pt x="138" y="173"/>
                </a:cubicBezTo>
                <a:cubicBezTo>
                  <a:pt x="133" y="170"/>
                  <a:pt x="127" y="162"/>
                  <a:pt x="134" y="153"/>
                </a:cubicBezTo>
                <a:cubicBezTo>
                  <a:pt x="181" y="80"/>
                  <a:pt x="181" y="80"/>
                  <a:pt x="181" y="80"/>
                </a:cubicBezTo>
                <a:cubicBezTo>
                  <a:pt x="184" y="75"/>
                  <a:pt x="191" y="72"/>
                  <a:pt x="197" y="73"/>
                </a:cubicBezTo>
                <a:cubicBezTo>
                  <a:pt x="294" y="86"/>
                  <a:pt x="294" y="86"/>
                  <a:pt x="294" y="86"/>
                </a:cubicBezTo>
                <a:cubicBezTo>
                  <a:pt x="303" y="88"/>
                  <a:pt x="314" y="96"/>
                  <a:pt x="316" y="104"/>
                </a:cubicBezTo>
                <a:cubicBezTo>
                  <a:pt x="339" y="179"/>
                  <a:pt x="339" y="179"/>
                  <a:pt x="339" y="179"/>
                </a:cubicBezTo>
                <a:cubicBezTo>
                  <a:pt x="339" y="181"/>
                  <a:pt x="341" y="182"/>
                  <a:pt x="343" y="182"/>
                </a:cubicBezTo>
                <a:cubicBezTo>
                  <a:pt x="423" y="192"/>
                  <a:pt x="423" y="192"/>
                  <a:pt x="423" y="192"/>
                </a:cubicBezTo>
                <a:cubicBezTo>
                  <a:pt x="423" y="192"/>
                  <a:pt x="423" y="192"/>
                  <a:pt x="423" y="192"/>
                </a:cubicBezTo>
                <a:cubicBezTo>
                  <a:pt x="431" y="192"/>
                  <a:pt x="437" y="198"/>
                  <a:pt x="437" y="206"/>
                </a:cubicBezTo>
                <a:cubicBezTo>
                  <a:pt x="437" y="210"/>
                  <a:pt x="436" y="213"/>
                  <a:pt x="433" y="216"/>
                </a:cubicBezTo>
                <a:close/>
                <a:moveTo>
                  <a:pt x="317" y="85"/>
                </a:moveTo>
                <a:cubicBezTo>
                  <a:pt x="323" y="89"/>
                  <a:pt x="331" y="91"/>
                  <a:pt x="339" y="91"/>
                </a:cubicBezTo>
                <a:cubicBezTo>
                  <a:pt x="339" y="91"/>
                  <a:pt x="339" y="91"/>
                  <a:pt x="339" y="91"/>
                </a:cubicBezTo>
                <a:cubicBezTo>
                  <a:pt x="355" y="91"/>
                  <a:pt x="370" y="82"/>
                  <a:pt x="378" y="67"/>
                </a:cubicBezTo>
                <a:cubicBezTo>
                  <a:pt x="384" y="57"/>
                  <a:pt x="386" y="44"/>
                  <a:pt x="382" y="33"/>
                </a:cubicBezTo>
                <a:cubicBezTo>
                  <a:pt x="379" y="21"/>
                  <a:pt x="371" y="11"/>
                  <a:pt x="361" y="5"/>
                </a:cubicBezTo>
                <a:cubicBezTo>
                  <a:pt x="354" y="2"/>
                  <a:pt x="346" y="0"/>
                  <a:pt x="339" y="0"/>
                </a:cubicBezTo>
                <a:cubicBezTo>
                  <a:pt x="322" y="0"/>
                  <a:pt x="307" y="9"/>
                  <a:pt x="299" y="23"/>
                </a:cubicBezTo>
                <a:cubicBezTo>
                  <a:pt x="293" y="34"/>
                  <a:pt x="291" y="46"/>
                  <a:pt x="295" y="58"/>
                </a:cubicBezTo>
                <a:cubicBezTo>
                  <a:pt x="298" y="70"/>
                  <a:pt x="306" y="79"/>
                  <a:pt x="317" y="85"/>
                </a:cubicBezTo>
                <a:close/>
                <a:moveTo>
                  <a:pt x="307" y="28"/>
                </a:moveTo>
                <a:cubicBezTo>
                  <a:pt x="313" y="16"/>
                  <a:pt x="325" y="9"/>
                  <a:pt x="339" y="9"/>
                </a:cubicBezTo>
                <a:cubicBezTo>
                  <a:pt x="345" y="9"/>
                  <a:pt x="351" y="11"/>
                  <a:pt x="356" y="14"/>
                </a:cubicBezTo>
                <a:cubicBezTo>
                  <a:pt x="365" y="18"/>
                  <a:pt x="371" y="26"/>
                  <a:pt x="373" y="35"/>
                </a:cubicBezTo>
                <a:cubicBezTo>
                  <a:pt x="376" y="45"/>
                  <a:pt x="375" y="54"/>
                  <a:pt x="370" y="63"/>
                </a:cubicBezTo>
                <a:cubicBezTo>
                  <a:pt x="364" y="74"/>
                  <a:pt x="352" y="82"/>
                  <a:pt x="339" y="82"/>
                </a:cubicBezTo>
                <a:cubicBezTo>
                  <a:pt x="332" y="82"/>
                  <a:pt x="326" y="80"/>
                  <a:pt x="321" y="77"/>
                </a:cubicBezTo>
                <a:cubicBezTo>
                  <a:pt x="313" y="72"/>
                  <a:pt x="306" y="65"/>
                  <a:pt x="304" y="55"/>
                </a:cubicBezTo>
                <a:cubicBezTo>
                  <a:pt x="301" y="46"/>
                  <a:pt x="302" y="36"/>
                  <a:pt x="307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37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1">
            <a:extLst>
              <a:ext uri="{FF2B5EF4-FFF2-40B4-BE49-F238E27FC236}">
                <a16:creationId xmlns:a16="http://schemas.microsoft.com/office/drawing/2014/main" id="{8596A808-908D-4844-B6F6-04243E2E2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500930"/>
            <a:ext cx="4268711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ICONS</a:t>
            </a:r>
          </a:p>
        </p:txBody>
      </p:sp>
      <p:sp>
        <p:nvSpPr>
          <p:cNvPr id="3" name="Oval 8">
            <a:extLst>
              <a:ext uri="{FF2B5EF4-FFF2-40B4-BE49-F238E27FC236}">
                <a16:creationId xmlns:a16="http://schemas.microsoft.com/office/drawing/2014/main" id="{C6C8C733-E873-3C4C-8670-94CB812B9D8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36478" y="1749436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9DB50DD5-CB78-AE4A-82DF-DE7429F2523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893357" y="2030857"/>
            <a:ext cx="782211" cy="534875"/>
          </a:xfrm>
          <a:custGeom>
            <a:avLst/>
            <a:gdLst>
              <a:gd name="T0" fmla="*/ 605 w 758"/>
              <a:gd name="T1" fmla="*/ 489 h 518"/>
              <a:gd name="T2" fmla="*/ 528 w 758"/>
              <a:gd name="T3" fmla="*/ 504 h 518"/>
              <a:gd name="T4" fmla="*/ 450 w 758"/>
              <a:gd name="T5" fmla="*/ 489 h 518"/>
              <a:gd name="T6" fmla="*/ 308 w 758"/>
              <a:gd name="T7" fmla="*/ 489 h 518"/>
              <a:gd name="T8" fmla="*/ 231 w 758"/>
              <a:gd name="T9" fmla="*/ 504 h 518"/>
              <a:gd name="T10" fmla="*/ 153 w 758"/>
              <a:gd name="T11" fmla="*/ 489 h 518"/>
              <a:gd name="T12" fmla="*/ 75 w 758"/>
              <a:gd name="T13" fmla="*/ 511 h 518"/>
              <a:gd name="T14" fmla="*/ 156 w 758"/>
              <a:gd name="T15" fmla="*/ 503 h 518"/>
              <a:gd name="T16" fmla="*/ 305 w 758"/>
              <a:gd name="T17" fmla="*/ 503 h 518"/>
              <a:gd name="T18" fmla="*/ 453 w 758"/>
              <a:gd name="T19" fmla="*/ 503 h 518"/>
              <a:gd name="T20" fmla="*/ 602 w 758"/>
              <a:gd name="T21" fmla="*/ 503 h 518"/>
              <a:gd name="T22" fmla="*/ 683 w 758"/>
              <a:gd name="T23" fmla="*/ 511 h 518"/>
              <a:gd name="T24" fmla="*/ 756 w 758"/>
              <a:gd name="T25" fmla="*/ 424 h 518"/>
              <a:gd name="T26" fmla="*/ 676 w 758"/>
              <a:gd name="T27" fmla="*/ 449 h 518"/>
              <a:gd name="T28" fmla="*/ 600 w 758"/>
              <a:gd name="T29" fmla="*/ 423 h 518"/>
              <a:gd name="T30" fmla="*/ 704 w 758"/>
              <a:gd name="T31" fmla="*/ 177 h 518"/>
              <a:gd name="T32" fmla="*/ 483 w 758"/>
              <a:gd name="T33" fmla="*/ 168 h 518"/>
              <a:gd name="T34" fmla="*/ 422 w 758"/>
              <a:gd name="T35" fmla="*/ 242 h 518"/>
              <a:gd name="T36" fmla="*/ 228 w 758"/>
              <a:gd name="T37" fmla="*/ 172 h 518"/>
              <a:gd name="T38" fmla="*/ 259 w 758"/>
              <a:gd name="T39" fmla="*/ 167 h 518"/>
              <a:gd name="T40" fmla="*/ 279 w 758"/>
              <a:gd name="T41" fmla="*/ 68 h 518"/>
              <a:gd name="T42" fmla="*/ 226 w 758"/>
              <a:gd name="T43" fmla="*/ 65 h 518"/>
              <a:gd name="T44" fmla="*/ 219 w 758"/>
              <a:gd name="T45" fmla="*/ 0 h 518"/>
              <a:gd name="T46" fmla="*/ 212 w 758"/>
              <a:gd name="T47" fmla="*/ 65 h 518"/>
              <a:gd name="T48" fmla="*/ 65 w 758"/>
              <a:gd name="T49" fmla="*/ 72 h 518"/>
              <a:gd name="T50" fmla="*/ 72 w 758"/>
              <a:gd name="T51" fmla="*/ 176 h 518"/>
              <a:gd name="T52" fmla="*/ 86 w 758"/>
              <a:gd name="T53" fmla="*/ 242 h 518"/>
              <a:gd name="T54" fmla="*/ 24 w 758"/>
              <a:gd name="T55" fmla="*/ 255 h 518"/>
              <a:gd name="T56" fmla="*/ 96 w 758"/>
              <a:gd name="T57" fmla="*/ 448 h 518"/>
              <a:gd name="T58" fmla="*/ 13 w 758"/>
              <a:gd name="T59" fmla="*/ 424 h 518"/>
              <a:gd name="T60" fmla="*/ 3 w 758"/>
              <a:gd name="T61" fmla="*/ 434 h 518"/>
              <a:gd name="T62" fmla="*/ 114 w 758"/>
              <a:gd name="T63" fmla="*/ 459 h 518"/>
              <a:gd name="T64" fmla="*/ 156 w 758"/>
              <a:gd name="T65" fmla="*/ 439 h 518"/>
              <a:gd name="T66" fmla="*/ 305 w 758"/>
              <a:gd name="T67" fmla="*/ 439 h 518"/>
              <a:gd name="T68" fmla="*/ 453 w 758"/>
              <a:gd name="T69" fmla="*/ 439 h 518"/>
              <a:gd name="T70" fmla="*/ 602 w 758"/>
              <a:gd name="T71" fmla="*/ 439 h 518"/>
              <a:gd name="T72" fmla="*/ 755 w 758"/>
              <a:gd name="T73" fmla="*/ 434 h 518"/>
              <a:gd name="T74" fmla="*/ 79 w 758"/>
              <a:gd name="T75" fmla="*/ 162 h 518"/>
              <a:gd name="T76" fmla="*/ 265 w 758"/>
              <a:gd name="T77" fmla="*/ 79 h 518"/>
              <a:gd name="T78" fmla="*/ 221 w 758"/>
              <a:gd name="T79" fmla="*/ 158 h 518"/>
              <a:gd name="T80" fmla="*/ 214 w 758"/>
              <a:gd name="T81" fmla="*/ 242 h 518"/>
              <a:gd name="T82" fmla="*/ 100 w 758"/>
              <a:gd name="T83" fmla="*/ 169 h 518"/>
              <a:gd name="T84" fmla="*/ 79 w 758"/>
              <a:gd name="T85" fmla="*/ 162 h 518"/>
              <a:gd name="T86" fmla="*/ 528 w 758"/>
              <a:gd name="T87" fmla="*/ 449 h 518"/>
              <a:gd name="T88" fmla="*/ 449 w 758"/>
              <a:gd name="T89" fmla="*/ 424 h 518"/>
              <a:gd name="T90" fmla="*/ 310 w 758"/>
              <a:gd name="T91" fmla="*/ 424 h 518"/>
              <a:gd name="T92" fmla="*/ 231 w 758"/>
              <a:gd name="T93" fmla="*/ 449 h 518"/>
              <a:gd name="T94" fmla="*/ 151 w 758"/>
              <a:gd name="T95" fmla="*/ 424 h 518"/>
              <a:gd name="T96" fmla="*/ 30 w 758"/>
              <a:gd name="T97" fmla="*/ 324 h 518"/>
              <a:gd name="T98" fmla="*/ 52 w 758"/>
              <a:gd name="T99" fmla="*/ 256 h 518"/>
              <a:gd name="T100" fmla="*/ 455 w 758"/>
              <a:gd name="T101" fmla="*/ 218 h 518"/>
              <a:gd name="T102" fmla="*/ 688 w 758"/>
              <a:gd name="T103" fmla="*/ 182 h 518"/>
              <a:gd name="T104" fmla="*/ 646 w 758"/>
              <a:gd name="T105" fmla="*/ 341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58" h="518">
                <a:moveTo>
                  <a:pt x="676" y="504"/>
                </a:moveTo>
                <a:cubicBezTo>
                  <a:pt x="651" y="504"/>
                  <a:pt x="626" y="499"/>
                  <a:pt x="605" y="489"/>
                </a:cubicBezTo>
                <a:cubicBezTo>
                  <a:pt x="603" y="488"/>
                  <a:pt x="601" y="488"/>
                  <a:pt x="599" y="489"/>
                </a:cubicBezTo>
                <a:cubicBezTo>
                  <a:pt x="578" y="499"/>
                  <a:pt x="553" y="504"/>
                  <a:pt x="528" y="504"/>
                </a:cubicBezTo>
                <a:cubicBezTo>
                  <a:pt x="502" y="504"/>
                  <a:pt x="478" y="499"/>
                  <a:pt x="456" y="489"/>
                </a:cubicBezTo>
                <a:cubicBezTo>
                  <a:pt x="455" y="488"/>
                  <a:pt x="452" y="488"/>
                  <a:pt x="450" y="489"/>
                </a:cubicBezTo>
                <a:cubicBezTo>
                  <a:pt x="429" y="499"/>
                  <a:pt x="404" y="504"/>
                  <a:pt x="379" y="504"/>
                </a:cubicBezTo>
                <a:cubicBezTo>
                  <a:pt x="354" y="504"/>
                  <a:pt x="329" y="499"/>
                  <a:pt x="308" y="489"/>
                </a:cubicBezTo>
                <a:cubicBezTo>
                  <a:pt x="306" y="488"/>
                  <a:pt x="304" y="488"/>
                  <a:pt x="302" y="489"/>
                </a:cubicBezTo>
                <a:cubicBezTo>
                  <a:pt x="281" y="499"/>
                  <a:pt x="256" y="504"/>
                  <a:pt x="231" y="504"/>
                </a:cubicBezTo>
                <a:cubicBezTo>
                  <a:pt x="205" y="504"/>
                  <a:pt x="181" y="499"/>
                  <a:pt x="159" y="489"/>
                </a:cubicBezTo>
                <a:cubicBezTo>
                  <a:pt x="157" y="488"/>
                  <a:pt x="155" y="488"/>
                  <a:pt x="153" y="489"/>
                </a:cubicBezTo>
                <a:cubicBezTo>
                  <a:pt x="132" y="499"/>
                  <a:pt x="107" y="504"/>
                  <a:pt x="82" y="504"/>
                </a:cubicBezTo>
                <a:cubicBezTo>
                  <a:pt x="78" y="504"/>
                  <a:pt x="75" y="507"/>
                  <a:pt x="75" y="511"/>
                </a:cubicBezTo>
                <a:cubicBezTo>
                  <a:pt x="75" y="515"/>
                  <a:pt x="78" y="518"/>
                  <a:pt x="82" y="518"/>
                </a:cubicBezTo>
                <a:cubicBezTo>
                  <a:pt x="108" y="518"/>
                  <a:pt x="134" y="513"/>
                  <a:pt x="156" y="503"/>
                </a:cubicBezTo>
                <a:cubicBezTo>
                  <a:pt x="179" y="513"/>
                  <a:pt x="204" y="518"/>
                  <a:pt x="231" y="518"/>
                </a:cubicBezTo>
                <a:cubicBezTo>
                  <a:pt x="257" y="518"/>
                  <a:pt x="282" y="513"/>
                  <a:pt x="305" y="503"/>
                </a:cubicBezTo>
                <a:cubicBezTo>
                  <a:pt x="327" y="513"/>
                  <a:pt x="353" y="518"/>
                  <a:pt x="379" y="518"/>
                </a:cubicBezTo>
                <a:cubicBezTo>
                  <a:pt x="405" y="518"/>
                  <a:pt x="431" y="513"/>
                  <a:pt x="453" y="503"/>
                </a:cubicBezTo>
                <a:cubicBezTo>
                  <a:pt x="476" y="513"/>
                  <a:pt x="502" y="518"/>
                  <a:pt x="528" y="518"/>
                </a:cubicBezTo>
                <a:cubicBezTo>
                  <a:pt x="554" y="518"/>
                  <a:pt x="579" y="513"/>
                  <a:pt x="602" y="503"/>
                </a:cubicBezTo>
                <a:cubicBezTo>
                  <a:pt x="625" y="513"/>
                  <a:pt x="650" y="518"/>
                  <a:pt x="676" y="518"/>
                </a:cubicBezTo>
                <a:cubicBezTo>
                  <a:pt x="680" y="518"/>
                  <a:pt x="683" y="515"/>
                  <a:pt x="683" y="511"/>
                </a:cubicBezTo>
                <a:cubicBezTo>
                  <a:pt x="683" y="507"/>
                  <a:pt x="680" y="504"/>
                  <a:pt x="676" y="504"/>
                </a:cubicBezTo>
                <a:close/>
                <a:moveTo>
                  <a:pt x="756" y="424"/>
                </a:moveTo>
                <a:cubicBezTo>
                  <a:pt x="753" y="422"/>
                  <a:pt x="748" y="422"/>
                  <a:pt x="746" y="424"/>
                </a:cubicBezTo>
                <a:cubicBezTo>
                  <a:pt x="730" y="440"/>
                  <a:pt x="704" y="449"/>
                  <a:pt x="676" y="449"/>
                </a:cubicBezTo>
                <a:cubicBezTo>
                  <a:pt x="649" y="449"/>
                  <a:pt x="623" y="440"/>
                  <a:pt x="607" y="424"/>
                </a:cubicBezTo>
                <a:cubicBezTo>
                  <a:pt x="605" y="422"/>
                  <a:pt x="602" y="422"/>
                  <a:pt x="600" y="423"/>
                </a:cubicBezTo>
                <a:cubicBezTo>
                  <a:pt x="622" y="402"/>
                  <a:pt x="644" y="377"/>
                  <a:pt x="658" y="347"/>
                </a:cubicBezTo>
                <a:cubicBezTo>
                  <a:pt x="700" y="262"/>
                  <a:pt x="717" y="199"/>
                  <a:pt x="704" y="177"/>
                </a:cubicBezTo>
                <a:cubicBezTo>
                  <a:pt x="700" y="171"/>
                  <a:pt x="695" y="168"/>
                  <a:pt x="688" y="168"/>
                </a:cubicBezTo>
                <a:cubicBezTo>
                  <a:pt x="483" y="168"/>
                  <a:pt x="483" y="168"/>
                  <a:pt x="483" y="168"/>
                </a:cubicBezTo>
                <a:cubicBezTo>
                  <a:pt x="459" y="168"/>
                  <a:pt x="450" y="192"/>
                  <a:pt x="442" y="213"/>
                </a:cubicBezTo>
                <a:cubicBezTo>
                  <a:pt x="436" y="227"/>
                  <a:pt x="430" y="242"/>
                  <a:pt x="422" y="242"/>
                </a:cubicBezTo>
                <a:cubicBezTo>
                  <a:pt x="228" y="242"/>
                  <a:pt x="228" y="242"/>
                  <a:pt x="228" y="242"/>
                </a:cubicBezTo>
                <a:cubicBezTo>
                  <a:pt x="228" y="172"/>
                  <a:pt x="228" y="172"/>
                  <a:pt x="228" y="172"/>
                </a:cubicBezTo>
                <a:cubicBezTo>
                  <a:pt x="252" y="172"/>
                  <a:pt x="252" y="172"/>
                  <a:pt x="252" y="172"/>
                </a:cubicBezTo>
                <a:cubicBezTo>
                  <a:pt x="256" y="172"/>
                  <a:pt x="258" y="170"/>
                  <a:pt x="259" y="167"/>
                </a:cubicBezTo>
                <a:cubicBezTo>
                  <a:pt x="281" y="74"/>
                  <a:pt x="281" y="74"/>
                  <a:pt x="281" y="74"/>
                </a:cubicBezTo>
                <a:cubicBezTo>
                  <a:pt x="281" y="71"/>
                  <a:pt x="281" y="69"/>
                  <a:pt x="279" y="68"/>
                </a:cubicBezTo>
                <a:cubicBezTo>
                  <a:pt x="278" y="66"/>
                  <a:pt x="276" y="65"/>
                  <a:pt x="274" y="65"/>
                </a:cubicBezTo>
                <a:cubicBezTo>
                  <a:pt x="226" y="65"/>
                  <a:pt x="226" y="65"/>
                  <a:pt x="226" y="65"/>
                </a:cubicBezTo>
                <a:cubicBezTo>
                  <a:pt x="226" y="7"/>
                  <a:pt x="226" y="7"/>
                  <a:pt x="226" y="7"/>
                </a:cubicBezTo>
                <a:cubicBezTo>
                  <a:pt x="226" y="3"/>
                  <a:pt x="223" y="0"/>
                  <a:pt x="219" y="0"/>
                </a:cubicBezTo>
                <a:cubicBezTo>
                  <a:pt x="216" y="0"/>
                  <a:pt x="212" y="3"/>
                  <a:pt x="212" y="7"/>
                </a:cubicBezTo>
                <a:cubicBezTo>
                  <a:pt x="212" y="65"/>
                  <a:pt x="212" y="65"/>
                  <a:pt x="212" y="65"/>
                </a:cubicBezTo>
                <a:cubicBezTo>
                  <a:pt x="72" y="65"/>
                  <a:pt x="72" y="65"/>
                  <a:pt x="72" y="65"/>
                </a:cubicBezTo>
                <a:cubicBezTo>
                  <a:pt x="68" y="65"/>
                  <a:pt x="65" y="68"/>
                  <a:pt x="65" y="72"/>
                </a:cubicBezTo>
                <a:cubicBezTo>
                  <a:pt x="65" y="169"/>
                  <a:pt x="65" y="169"/>
                  <a:pt x="65" y="169"/>
                </a:cubicBezTo>
                <a:cubicBezTo>
                  <a:pt x="65" y="172"/>
                  <a:pt x="68" y="176"/>
                  <a:pt x="72" y="176"/>
                </a:cubicBezTo>
                <a:cubicBezTo>
                  <a:pt x="86" y="176"/>
                  <a:pt x="86" y="176"/>
                  <a:pt x="86" y="176"/>
                </a:cubicBezTo>
                <a:cubicBezTo>
                  <a:pt x="86" y="242"/>
                  <a:pt x="86" y="242"/>
                  <a:pt x="86" y="242"/>
                </a:cubicBezTo>
                <a:cubicBezTo>
                  <a:pt x="52" y="242"/>
                  <a:pt x="52" y="242"/>
                  <a:pt x="52" y="242"/>
                </a:cubicBezTo>
                <a:cubicBezTo>
                  <a:pt x="40" y="242"/>
                  <a:pt x="30" y="246"/>
                  <a:pt x="24" y="255"/>
                </a:cubicBezTo>
                <a:cubicBezTo>
                  <a:pt x="9" y="275"/>
                  <a:pt x="12" y="309"/>
                  <a:pt x="17" y="328"/>
                </a:cubicBezTo>
                <a:cubicBezTo>
                  <a:pt x="23" y="348"/>
                  <a:pt x="48" y="409"/>
                  <a:pt x="96" y="448"/>
                </a:cubicBezTo>
                <a:cubicBezTo>
                  <a:pt x="91" y="449"/>
                  <a:pt x="87" y="449"/>
                  <a:pt x="82" y="449"/>
                </a:cubicBezTo>
                <a:cubicBezTo>
                  <a:pt x="54" y="449"/>
                  <a:pt x="29" y="440"/>
                  <a:pt x="13" y="424"/>
                </a:cubicBezTo>
                <a:cubicBezTo>
                  <a:pt x="10" y="422"/>
                  <a:pt x="6" y="422"/>
                  <a:pt x="3" y="424"/>
                </a:cubicBezTo>
                <a:cubicBezTo>
                  <a:pt x="0" y="427"/>
                  <a:pt x="0" y="431"/>
                  <a:pt x="3" y="434"/>
                </a:cubicBezTo>
                <a:cubicBezTo>
                  <a:pt x="21" y="452"/>
                  <a:pt x="51" y="463"/>
                  <a:pt x="82" y="463"/>
                </a:cubicBezTo>
                <a:cubicBezTo>
                  <a:pt x="93" y="463"/>
                  <a:pt x="104" y="462"/>
                  <a:pt x="114" y="459"/>
                </a:cubicBezTo>
                <a:cubicBezTo>
                  <a:pt x="114" y="459"/>
                  <a:pt x="115" y="459"/>
                  <a:pt x="116" y="459"/>
                </a:cubicBezTo>
                <a:cubicBezTo>
                  <a:pt x="131" y="455"/>
                  <a:pt x="145" y="448"/>
                  <a:pt x="156" y="439"/>
                </a:cubicBezTo>
                <a:cubicBezTo>
                  <a:pt x="175" y="454"/>
                  <a:pt x="202" y="463"/>
                  <a:pt x="231" y="463"/>
                </a:cubicBezTo>
                <a:cubicBezTo>
                  <a:pt x="259" y="463"/>
                  <a:pt x="286" y="454"/>
                  <a:pt x="305" y="439"/>
                </a:cubicBezTo>
                <a:cubicBezTo>
                  <a:pt x="323" y="454"/>
                  <a:pt x="351" y="463"/>
                  <a:pt x="379" y="463"/>
                </a:cubicBezTo>
                <a:cubicBezTo>
                  <a:pt x="408" y="463"/>
                  <a:pt x="435" y="454"/>
                  <a:pt x="453" y="439"/>
                </a:cubicBezTo>
                <a:cubicBezTo>
                  <a:pt x="472" y="454"/>
                  <a:pt x="499" y="463"/>
                  <a:pt x="528" y="463"/>
                </a:cubicBezTo>
                <a:cubicBezTo>
                  <a:pt x="556" y="463"/>
                  <a:pt x="583" y="454"/>
                  <a:pt x="602" y="439"/>
                </a:cubicBezTo>
                <a:cubicBezTo>
                  <a:pt x="620" y="454"/>
                  <a:pt x="648" y="463"/>
                  <a:pt x="676" y="463"/>
                </a:cubicBezTo>
                <a:cubicBezTo>
                  <a:pt x="707" y="463"/>
                  <a:pt x="737" y="452"/>
                  <a:pt x="755" y="434"/>
                </a:cubicBezTo>
                <a:cubicBezTo>
                  <a:pt x="758" y="431"/>
                  <a:pt x="758" y="427"/>
                  <a:pt x="756" y="424"/>
                </a:cubicBezTo>
                <a:close/>
                <a:moveTo>
                  <a:pt x="79" y="162"/>
                </a:moveTo>
                <a:cubicBezTo>
                  <a:pt x="79" y="79"/>
                  <a:pt x="79" y="79"/>
                  <a:pt x="79" y="79"/>
                </a:cubicBezTo>
                <a:cubicBezTo>
                  <a:pt x="265" y="79"/>
                  <a:pt x="265" y="79"/>
                  <a:pt x="265" y="79"/>
                </a:cubicBezTo>
                <a:cubicBezTo>
                  <a:pt x="247" y="158"/>
                  <a:pt x="247" y="158"/>
                  <a:pt x="247" y="158"/>
                </a:cubicBezTo>
                <a:cubicBezTo>
                  <a:pt x="221" y="158"/>
                  <a:pt x="221" y="158"/>
                  <a:pt x="221" y="158"/>
                </a:cubicBezTo>
                <a:cubicBezTo>
                  <a:pt x="217" y="158"/>
                  <a:pt x="214" y="162"/>
                  <a:pt x="214" y="165"/>
                </a:cubicBezTo>
                <a:cubicBezTo>
                  <a:pt x="214" y="242"/>
                  <a:pt x="214" y="242"/>
                  <a:pt x="214" y="242"/>
                </a:cubicBezTo>
                <a:cubicBezTo>
                  <a:pt x="100" y="242"/>
                  <a:pt x="100" y="242"/>
                  <a:pt x="100" y="242"/>
                </a:cubicBezTo>
                <a:cubicBezTo>
                  <a:pt x="100" y="169"/>
                  <a:pt x="100" y="169"/>
                  <a:pt x="100" y="169"/>
                </a:cubicBezTo>
                <a:cubicBezTo>
                  <a:pt x="100" y="165"/>
                  <a:pt x="97" y="162"/>
                  <a:pt x="93" y="162"/>
                </a:cubicBezTo>
                <a:lnTo>
                  <a:pt x="79" y="162"/>
                </a:lnTo>
                <a:close/>
                <a:moveTo>
                  <a:pt x="545" y="448"/>
                </a:moveTo>
                <a:cubicBezTo>
                  <a:pt x="539" y="449"/>
                  <a:pt x="534" y="449"/>
                  <a:pt x="528" y="449"/>
                </a:cubicBezTo>
                <a:cubicBezTo>
                  <a:pt x="500" y="449"/>
                  <a:pt x="474" y="440"/>
                  <a:pt x="458" y="424"/>
                </a:cubicBezTo>
                <a:cubicBezTo>
                  <a:pt x="456" y="422"/>
                  <a:pt x="451" y="422"/>
                  <a:pt x="449" y="424"/>
                </a:cubicBezTo>
                <a:cubicBezTo>
                  <a:pt x="433" y="440"/>
                  <a:pt x="407" y="449"/>
                  <a:pt x="379" y="449"/>
                </a:cubicBezTo>
                <a:cubicBezTo>
                  <a:pt x="352" y="449"/>
                  <a:pt x="326" y="440"/>
                  <a:pt x="310" y="424"/>
                </a:cubicBezTo>
                <a:cubicBezTo>
                  <a:pt x="307" y="422"/>
                  <a:pt x="303" y="422"/>
                  <a:pt x="300" y="424"/>
                </a:cubicBezTo>
                <a:cubicBezTo>
                  <a:pt x="284" y="440"/>
                  <a:pt x="258" y="449"/>
                  <a:pt x="231" y="449"/>
                </a:cubicBezTo>
                <a:cubicBezTo>
                  <a:pt x="203" y="449"/>
                  <a:pt x="177" y="440"/>
                  <a:pt x="161" y="424"/>
                </a:cubicBezTo>
                <a:cubicBezTo>
                  <a:pt x="159" y="422"/>
                  <a:pt x="154" y="422"/>
                  <a:pt x="151" y="424"/>
                </a:cubicBezTo>
                <a:cubicBezTo>
                  <a:pt x="142" y="434"/>
                  <a:pt x="129" y="441"/>
                  <a:pt x="114" y="445"/>
                </a:cubicBezTo>
                <a:cubicBezTo>
                  <a:pt x="64" y="409"/>
                  <a:pt x="36" y="344"/>
                  <a:pt x="30" y="324"/>
                </a:cubicBezTo>
                <a:cubicBezTo>
                  <a:pt x="26" y="308"/>
                  <a:pt x="24" y="278"/>
                  <a:pt x="35" y="264"/>
                </a:cubicBezTo>
                <a:cubicBezTo>
                  <a:pt x="39" y="258"/>
                  <a:pt x="45" y="256"/>
                  <a:pt x="52" y="256"/>
                </a:cubicBezTo>
                <a:cubicBezTo>
                  <a:pt x="422" y="256"/>
                  <a:pt x="422" y="256"/>
                  <a:pt x="422" y="256"/>
                </a:cubicBezTo>
                <a:cubicBezTo>
                  <a:pt x="440" y="256"/>
                  <a:pt x="448" y="236"/>
                  <a:pt x="455" y="218"/>
                </a:cubicBezTo>
                <a:cubicBezTo>
                  <a:pt x="463" y="197"/>
                  <a:pt x="470" y="182"/>
                  <a:pt x="483" y="182"/>
                </a:cubicBezTo>
                <a:cubicBezTo>
                  <a:pt x="688" y="182"/>
                  <a:pt x="688" y="182"/>
                  <a:pt x="688" y="182"/>
                </a:cubicBezTo>
                <a:cubicBezTo>
                  <a:pt x="690" y="182"/>
                  <a:pt x="691" y="182"/>
                  <a:pt x="692" y="184"/>
                </a:cubicBezTo>
                <a:cubicBezTo>
                  <a:pt x="700" y="198"/>
                  <a:pt x="690" y="253"/>
                  <a:pt x="646" y="341"/>
                </a:cubicBezTo>
                <a:cubicBezTo>
                  <a:pt x="622" y="388"/>
                  <a:pt x="578" y="425"/>
                  <a:pt x="545" y="4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4B65718A-6B10-F548-A4EC-5CC641E817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83794" y="1749436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39F34587-DD6F-D747-AD36-11FF853FAFA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44734" y="1919425"/>
            <a:ext cx="774962" cy="663787"/>
          </a:xfrm>
          <a:custGeom>
            <a:avLst/>
            <a:gdLst>
              <a:gd name="T0" fmla="*/ 699 w 750"/>
              <a:gd name="T1" fmla="*/ 563 h 643"/>
              <a:gd name="T2" fmla="*/ 675 w 750"/>
              <a:gd name="T3" fmla="*/ 595 h 643"/>
              <a:gd name="T4" fmla="*/ 669 w 750"/>
              <a:gd name="T5" fmla="*/ 584 h 643"/>
              <a:gd name="T6" fmla="*/ 633 w 750"/>
              <a:gd name="T7" fmla="*/ 532 h 643"/>
              <a:gd name="T8" fmla="*/ 640 w 750"/>
              <a:gd name="T9" fmla="*/ 520 h 643"/>
              <a:gd name="T10" fmla="*/ 736 w 750"/>
              <a:gd name="T11" fmla="*/ 382 h 643"/>
              <a:gd name="T12" fmla="*/ 670 w 750"/>
              <a:gd name="T13" fmla="*/ 375 h 643"/>
              <a:gd name="T14" fmla="*/ 736 w 750"/>
              <a:gd name="T15" fmla="*/ 368 h 643"/>
              <a:gd name="T16" fmla="*/ 640 w 750"/>
              <a:gd name="T17" fmla="*/ 230 h 643"/>
              <a:gd name="T18" fmla="*/ 631 w 750"/>
              <a:gd name="T19" fmla="*/ 228 h 643"/>
              <a:gd name="T20" fmla="*/ 684 w 750"/>
              <a:gd name="T21" fmla="*/ 189 h 643"/>
              <a:gd name="T22" fmla="*/ 532 w 750"/>
              <a:gd name="T23" fmla="*/ 117 h 643"/>
              <a:gd name="T24" fmla="*/ 523 w 750"/>
              <a:gd name="T25" fmla="*/ 119 h 643"/>
              <a:gd name="T26" fmla="*/ 549 w 750"/>
              <a:gd name="T27" fmla="*/ 59 h 643"/>
              <a:gd name="T28" fmla="*/ 382 w 750"/>
              <a:gd name="T29" fmla="*/ 73 h 643"/>
              <a:gd name="T30" fmla="*/ 368 w 750"/>
              <a:gd name="T31" fmla="*/ 73 h 643"/>
              <a:gd name="T32" fmla="*/ 201 w 750"/>
              <a:gd name="T33" fmla="*/ 59 h 643"/>
              <a:gd name="T34" fmla="*/ 227 w 750"/>
              <a:gd name="T35" fmla="*/ 119 h 643"/>
              <a:gd name="T36" fmla="*/ 218 w 750"/>
              <a:gd name="T37" fmla="*/ 117 h 643"/>
              <a:gd name="T38" fmla="*/ 66 w 750"/>
              <a:gd name="T39" fmla="*/ 189 h 643"/>
              <a:gd name="T40" fmla="*/ 119 w 750"/>
              <a:gd name="T41" fmla="*/ 228 h 643"/>
              <a:gd name="T42" fmla="*/ 110 w 750"/>
              <a:gd name="T43" fmla="*/ 230 h 643"/>
              <a:gd name="T44" fmla="*/ 14 w 750"/>
              <a:gd name="T45" fmla="*/ 368 h 643"/>
              <a:gd name="T46" fmla="*/ 80 w 750"/>
              <a:gd name="T47" fmla="*/ 375 h 643"/>
              <a:gd name="T48" fmla="*/ 14 w 750"/>
              <a:gd name="T49" fmla="*/ 382 h 643"/>
              <a:gd name="T50" fmla="*/ 110 w 750"/>
              <a:gd name="T51" fmla="*/ 520 h 643"/>
              <a:gd name="T52" fmla="*/ 117 w 750"/>
              <a:gd name="T53" fmla="*/ 532 h 643"/>
              <a:gd name="T54" fmla="*/ 81 w 750"/>
              <a:gd name="T55" fmla="*/ 584 h 643"/>
              <a:gd name="T56" fmla="*/ 69 w 750"/>
              <a:gd name="T57" fmla="*/ 592 h 643"/>
              <a:gd name="T58" fmla="*/ 50 w 750"/>
              <a:gd name="T59" fmla="*/ 563 h 643"/>
              <a:gd name="T60" fmla="*/ 0 w 750"/>
              <a:gd name="T61" fmla="*/ 375 h 643"/>
              <a:gd name="T62" fmla="*/ 50 w 750"/>
              <a:gd name="T63" fmla="*/ 188 h 643"/>
              <a:gd name="T64" fmla="*/ 186 w 750"/>
              <a:gd name="T65" fmla="*/ 51 h 643"/>
              <a:gd name="T66" fmla="*/ 189 w 750"/>
              <a:gd name="T67" fmla="*/ 50 h 643"/>
              <a:gd name="T68" fmla="*/ 561 w 750"/>
              <a:gd name="T69" fmla="*/ 50 h 643"/>
              <a:gd name="T70" fmla="*/ 564 w 750"/>
              <a:gd name="T71" fmla="*/ 51 h 643"/>
              <a:gd name="T72" fmla="*/ 700 w 750"/>
              <a:gd name="T73" fmla="*/ 188 h 643"/>
              <a:gd name="T74" fmla="*/ 750 w 750"/>
              <a:gd name="T75" fmla="*/ 375 h 643"/>
              <a:gd name="T76" fmla="*/ 700 w 750"/>
              <a:gd name="T77" fmla="*/ 563 h 643"/>
              <a:gd name="T78" fmla="*/ 533 w 750"/>
              <a:gd name="T79" fmla="*/ 636 h 643"/>
              <a:gd name="T80" fmla="*/ 224 w 750"/>
              <a:gd name="T81" fmla="*/ 643 h 643"/>
              <a:gd name="T82" fmla="*/ 217 w 750"/>
              <a:gd name="T83" fmla="*/ 560 h 643"/>
              <a:gd name="T84" fmla="*/ 526 w 750"/>
              <a:gd name="T85" fmla="*/ 553 h 643"/>
              <a:gd name="T86" fmla="*/ 519 w 750"/>
              <a:gd name="T87" fmla="*/ 567 h 643"/>
              <a:gd name="T88" fmla="*/ 231 w 750"/>
              <a:gd name="T89" fmla="*/ 629 h 643"/>
              <a:gd name="T90" fmla="*/ 519 w 750"/>
              <a:gd name="T91" fmla="*/ 567 h 643"/>
              <a:gd name="T92" fmla="*/ 577 w 750"/>
              <a:gd name="T93" fmla="*/ 267 h 643"/>
              <a:gd name="T94" fmla="*/ 449 w 750"/>
              <a:gd name="T95" fmla="*/ 375 h 643"/>
              <a:gd name="T96" fmla="*/ 301 w 750"/>
              <a:gd name="T97" fmla="*/ 375 h 643"/>
              <a:gd name="T98" fmla="*/ 435 w 750"/>
              <a:gd name="T99" fmla="*/ 332 h 643"/>
              <a:gd name="T100" fmla="*/ 579 w 750"/>
              <a:gd name="T101" fmla="*/ 257 h 643"/>
              <a:gd name="T102" fmla="*/ 375 w 750"/>
              <a:gd name="T103" fmla="*/ 315 h 643"/>
              <a:gd name="T104" fmla="*/ 375 w 750"/>
              <a:gd name="T105" fmla="*/ 435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50" h="643">
                <a:moveTo>
                  <a:pt x="700" y="563"/>
                </a:moveTo>
                <a:cubicBezTo>
                  <a:pt x="699" y="563"/>
                  <a:pt x="699" y="563"/>
                  <a:pt x="699" y="563"/>
                </a:cubicBezTo>
                <a:cubicBezTo>
                  <a:pt x="693" y="573"/>
                  <a:pt x="687" y="583"/>
                  <a:pt x="680" y="592"/>
                </a:cubicBezTo>
                <a:cubicBezTo>
                  <a:pt x="679" y="594"/>
                  <a:pt x="677" y="595"/>
                  <a:pt x="675" y="595"/>
                </a:cubicBezTo>
                <a:cubicBezTo>
                  <a:pt x="673" y="595"/>
                  <a:pt x="672" y="595"/>
                  <a:pt x="671" y="594"/>
                </a:cubicBezTo>
                <a:cubicBezTo>
                  <a:pt x="667" y="592"/>
                  <a:pt x="667" y="587"/>
                  <a:pt x="669" y="584"/>
                </a:cubicBezTo>
                <a:cubicBezTo>
                  <a:pt x="674" y="577"/>
                  <a:pt x="679" y="569"/>
                  <a:pt x="684" y="562"/>
                </a:cubicBezTo>
                <a:cubicBezTo>
                  <a:pt x="633" y="532"/>
                  <a:pt x="633" y="532"/>
                  <a:pt x="633" y="532"/>
                </a:cubicBezTo>
                <a:cubicBezTo>
                  <a:pt x="630" y="530"/>
                  <a:pt x="629" y="526"/>
                  <a:pt x="631" y="523"/>
                </a:cubicBezTo>
                <a:cubicBezTo>
                  <a:pt x="633" y="520"/>
                  <a:pt x="637" y="518"/>
                  <a:pt x="640" y="520"/>
                </a:cubicBezTo>
                <a:cubicBezTo>
                  <a:pt x="691" y="550"/>
                  <a:pt x="691" y="550"/>
                  <a:pt x="691" y="550"/>
                </a:cubicBezTo>
                <a:cubicBezTo>
                  <a:pt x="719" y="498"/>
                  <a:pt x="734" y="441"/>
                  <a:pt x="736" y="382"/>
                </a:cubicBezTo>
                <a:cubicBezTo>
                  <a:pt x="677" y="382"/>
                  <a:pt x="677" y="382"/>
                  <a:pt x="677" y="382"/>
                </a:cubicBezTo>
                <a:cubicBezTo>
                  <a:pt x="673" y="382"/>
                  <a:pt x="670" y="379"/>
                  <a:pt x="670" y="375"/>
                </a:cubicBezTo>
                <a:cubicBezTo>
                  <a:pt x="670" y="371"/>
                  <a:pt x="673" y="368"/>
                  <a:pt x="677" y="368"/>
                </a:cubicBezTo>
                <a:cubicBezTo>
                  <a:pt x="736" y="368"/>
                  <a:pt x="736" y="368"/>
                  <a:pt x="736" y="368"/>
                </a:cubicBezTo>
                <a:cubicBezTo>
                  <a:pt x="735" y="308"/>
                  <a:pt x="718" y="251"/>
                  <a:pt x="691" y="201"/>
                </a:cubicBezTo>
                <a:cubicBezTo>
                  <a:pt x="640" y="230"/>
                  <a:pt x="640" y="230"/>
                  <a:pt x="640" y="230"/>
                </a:cubicBezTo>
                <a:cubicBezTo>
                  <a:pt x="639" y="231"/>
                  <a:pt x="638" y="231"/>
                  <a:pt x="637" y="231"/>
                </a:cubicBezTo>
                <a:cubicBezTo>
                  <a:pt x="634" y="231"/>
                  <a:pt x="632" y="230"/>
                  <a:pt x="631" y="228"/>
                </a:cubicBezTo>
                <a:cubicBezTo>
                  <a:pt x="629" y="224"/>
                  <a:pt x="630" y="220"/>
                  <a:pt x="633" y="218"/>
                </a:cubicBezTo>
                <a:cubicBezTo>
                  <a:pt x="684" y="189"/>
                  <a:pt x="684" y="189"/>
                  <a:pt x="684" y="189"/>
                </a:cubicBezTo>
                <a:cubicBezTo>
                  <a:pt x="653" y="139"/>
                  <a:pt x="611" y="97"/>
                  <a:pt x="561" y="66"/>
                </a:cubicBezTo>
                <a:cubicBezTo>
                  <a:pt x="532" y="117"/>
                  <a:pt x="532" y="117"/>
                  <a:pt x="532" y="117"/>
                </a:cubicBezTo>
                <a:cubicBezTo>
                  <a:pt x="531" y="119"/>
                  <a:pt x="528" y="120"/>
                  <a:pt x="526" y="120"/>
                </a:cubicBezTo>
                <a:cubicBezTo>
                  <a:pt x="525" y="120"/>
                  <a:pt x="524" y="120"/>
                  <a:pt x="523" y="119"/>
                </a:cubicBezTo>
                <a:cubicBezTo>
                  <a:pt x="519" y="118"/>
                  <a:pt x="518" y="113"/>
                  <a:pt x="520" y="110"/>
                </a:cubicBezTo>
                <a:cubicBezTo>
                  <a:pt x="549" y="59"/>
                  <a:pt x="549" y="59"/>
                  <a:pt x="549" y="59"/>
                </a:cubicBezTo>
                <a:cubicBezTo>
                  <a:pt x="499" y="32"/>
                  <a:pt x="442" y="16"/>
                  <a:pt x="382" y="14"/>
                </a:cubicBezTo>
                <a:cubicBezTo>
                  <a:pt x="382" y="73"/>
                  <a:pt x="382" y="73"/>
                  <a:pt x="382" y="73"/>
                </a:cubicBezTo>
                <a:cubicBezTo>
                  <a:pt x="382" y="77"/>
                  <a:pt x="379" y="80"/>
                  <a:pt x="375" y="80"/>
                </a:cubicBezTo>
                <a:cubicBezTo>
                  <a:pt x="371" y="80"/>
                  <a:pt x="368" y="77"/>
                  <a:pt x="368" y="73"/>
                </a:cubicBezTo>
                <a:cubicBezTo>
                  <a:pt x="368" y="14"/>
                  <a:pt x="368" y="14"/>
                  <a:pt x="368" y="14"/>
                </a:cubicBezTo>
                <a:cubicBezTo>
                  <a:pt x="307" y="16"/>
                  <a:pt x="250" y="32"/>
                  <a:pt x="201" y="59"/>
                </a:cubicBezTo>
                <a:cubicBezTo>
                  <a:pt x="230" y="110"/>
                  <a:pt x="230" y="110"/>
                  <a:pt x="230" y="110"/>
                </a:cubicBezTo>
                <a:cubicBezTo>
                  <a:pt x="232" y="113"/>
                  <a:pt x="231" y="118"/>
                  <a:pt x="227" y="119"/>
                </a:cubicBezTo>
                <a:cubicBezTo>
                  <a:pt x="226" y="120"/>
                  <a:pt x="225" y="120"/>
                  <a:pt x="224" y="120"/>
                </a:cubicBezTo>
                <a:cubicBezTo>
                  <a:pt x="221" y="120"/>
                  <a:pt x="219" y="119"/>
                  <a:pt x="218" y="117"/>
                </a:cubicBezTo>
                <a:cubicBezTo>
                  <a:pt x="189" y="66"/>
                  <a:pt x="189" y="66"/>
                  <a:pt x="189" y="66"/>
                </a:cubicBezTo>
                <a:cubicBezTo>
                  <a:pt x="139" y="97"/>
                  <a:pt x="96" y="139"/>
                  <a:pt x="66" y="189"/>
                </a:cubicBezTo>
                <a:cubicBezTo>
                  <a:pt x="117" y="218"/>
                  <a:pt x="117" y="218"/>
                  <a:pt x="117" y="218"/>
                </a:cubicBezTo>
                <a:cubicBezTo>
                  <a:pt x="120" y="220"/>
                  <a:pt x="121" y="224"/>
                  <a:pt x="119" y="228"/>
                </a:cubicBezTo>
                <a:cubicBezTo>
                  <a:pt x="118" y="230"/>
                  <a:pt x="116" y="231"/>
                  <a:pt x="113" y="231"/>
                </a:cubicBezTo>
                <a:cubicBezTo>
                  <a:pt x="112" y="231"/>
                  <a:pt x="111" y="231"/>
                  <a:pt x="110" y="230"/>
                </a:cubicBezTo>
                <a:cubicBezTo>
                  <a:pt x="59" y="201"/>
                  <a:pt x="59" y="201"/>
                  <a:pt x="59" y="201"/>
                </a:cubicBezTo>
                <a:cubicBezTo>
                  <a:pt x="32" y="251"/>
                  <a:pt x="15" y="308"/>
                  <a:pt x="14" y="368"/>
                </a:cubicBezTo>
                <a:cubicBezTo>
                  <a:pt x="73" y="368"/>
                  <a:pt x="73" y="368"/>
                  <a:pt x="73" y="368"/>
                </a:cubicBezTo>
                <a:cubicBezTo>
                  <a:pt x="76" y="368"/>
                  <a:pt x="80" y="371"/>
                  <a:pt x="80" y="375"/>
                </a:cubicBezTo>
                <a:cubicBezTo>
                  <a:pt x="80" y="379"/>
                  <a:pt x="76" y="382"/>
                  <a:pt x="73" y="382"/>
                </a:cubicBezTo>
                <a:cubicBezTo>
                  <a:pt x="14" y="382"/>
                  <a:pt x="14" y="382"/>
                  <a:pt x="14" y="382"/>
                </a:cubicBezTo>
                <a:cubicBezTo>
                  <a:pt x="15" y="441"/>
                  <a:pt x="31" y="498"/>
                  <a:pt x="59" y="550"/>
                </a:cubicBezTo>
                <a:cubicBezTo>
                  <a:pt x="110" y="520"/>
                  <a:pt x="110" y="520"/>
                  <a:pt x="110" y="520"/>
                </a:cubicBezTo>
                <a:cubicBezTo>
                  <a:pt x="113" y="518"/>
                  <a:pt x="117" y="520"/>
                  <a:pt x="119" y="523"/>
                </a:cubicBezTo>
                <a:cubicBezTo>
                  <a:pt x="121" y="526"/>
                  <a:pt x="120" y="530"/>
                  <a:pt x="117" y="532"/>
                </a:cubicBezTo>
                <a:cubicBezTo>
                  <a:pt x="66" y="562"/>
                  <a:pt x="66" y="562"/>
                  <a:pt x="66" y="562"/>
                </a:cubicBezTo>
                <a:cubicBezTo>
                  <a:pt x="71" y="569"/>
                  <a:pt x="76" y="577"/>
                  <a:pt x="81" y="584"/>
                </a:cubicBezTo>
                <a:cubicBezTo>
                  <a:pt x="83" y="587"/>
                  <a:pt x="82" y="592"/>
                  <a:pt x="79" y="594"/>
                </a:cubicBezTo>
                <a:cubicBezTo>
                  <a:pt x="76" y="596"/>
                  <a:pt x="72" y="595"/>
                  <a:pt x="69" y="592"/>
                </a:cubicBezTo>
                <a:cubicBezTo>
                  <a:pt x="63" y="583"/>
                  <a:pt x="56" y="573"/>
                  <a:pt x="51" y="563"/>
                </a:cubicBezTo>
                <a:cubicBezTo>
                  <a:pt x="51" y="563"/>
                  <a:pt x="50" y="563"/>
                  <a:pt x="50" y="563"/>
                </a:cubicBezTo>
                <a:cubicBezTo>
                  <a:pt x="50" y="562"/>
                  <a:pt x="50" y="562"/>
                  <a:pt x="50" y="562"/>
                </a:cubicBezTo>
                <a:cubicBezTo>
                  <a:pt x="17" y="505"/>
                  <a:pt x="0" y="441"/>
                  <a:pt x="0" y="375"/>
                </a:cubicBezTo>
                <a:cubicBezTo>
                  <a:pt x="0" y="307"/>
                  <a:pt x="18" y="244"/>
                  <a:pt x="50" y="189"/>
                </a:cubicBezTo>
                <a:cubicBezTo>
                  <a:pt x="50" y="189"/>
                  <a:pt x="50" y="188"/>
                  <a:pt x="50" y="188"/>
                </a:cubicBezTo>
                <a:cubicBezTo>
                  <a:pt x="51" y="187"/>
                  <a:pt x="51" y="187"/>
                  <a:pt x="51" y="187"/>
                </a:cubicBezTo>
                <a:cubicBezTo>
                  <a:pt x="84" y="131"/>
                  <a:pt x="130" y="84"/>
                  <a:pt x="186" y="51"/>
                </a:cubicBezTo>
                <a:cubicBezTo>
                  <a:pt x="187" y="51"/>
                  <a:pt x="187" y="51"/>
                  <a:pt x="187" y="51"/>
                </a:cubicBezTo>
                <a:cubicBezTo>
                  <a:pt x="188" y="50"/>
                  <a:pt x="188" y="50"/>
                  <a:pt x="189" y="50"/>
                </a:cubicBezTo>
                <a:cubicBezTo>
                  <a:pt x="244" y="18"/>
                  <a:pt x="307" y="0"/>
                  <a:pt x="375" y="0"/>
                </a:cubicBezTo>
                <a:cubicBezTo>
                  <a:pt x="443" y="0"/>
                  <a:pt x="506" y="18"/>
                  <a:pt x="561" y="50"/>
                </a:cubicBezTo>
                <a:cubicBezTo>
                  <a:pt x="562" y="50"/>
                  <a:pt x="562" y="50"/>
                  <a:pt x="562" y="51"/>
                </a:cubicBezTo>
                <a:cubicBezTo>
                  <a:pt x="563" y="51"/>
                  <a:pt x="563" y="51"/>
                  <a:pt x="564" y="51"/>
                </a:cubicBezTo>
                <a:cubicBezTo>
                  <a:pt x="619" y="84"/>
                  <a:pt x="666" y="131"/>
                  <a:pt x="699" y="187"/>
                </a:cubicBezTo>
                <a:cubicBezTo>
                  <a:pt x="699" y="187"/>
                  <a:pt x="699" y="187"/>
                  <a:pt x="700" y="188"/>
                </a:cubicBezTo>
                <a:cubicBezTo>
                  <a:pt x="700" y="188"/>
                  <a:pt x="700" y="189"/>
                  <a:pt x="700" y="189"/>
                </a:cubicBezTo>
                <a:cubicBezTo>
                  <a:pt x="732" y="244"/>
                  <a:pt x="750" y="307"/>
                  <a:pt x="750" y="375"/>
                </a:cubicBezTo>
                <a:cubicBezTo>
                  <a:pt x="750" y="441"/>
                  <a:pt x="733" y="505"/>
                  <a:pt x="700" y="562"/>
                </a:cubicBezTo>
                <a:cubicBezTo>
                  <a:pt x="700" y="562"/>
                  <a:pt x="700" y="562"/>
                  <a:pt x="700" y="563"/>
                </a:cubicBezTo>
                <a:close/>
                <a:moveTo>
                  <a:pt x="533" y="560"/>
                </a:moveTo>
                <a:cubicBezTo>
                  <a:pt x="533" y="636"/>
                  <a:pt x="533" y="636"/>
                  <a:pt x="533" y="636"/>
                </a:cubicBezTo>
                <a:cubicBezTo>
                  <a:pt x="533" y="640"/>
                  <a:pt x="530" y="643"/>
                  <a:pt x="526" y="643"/>
                </a:cubicBezTo>
                <a:cubicBezTo>
                  <a:pt x="224" y="643"/>
                  <a:pt x="224" y="643"/>
                  <a:pt x="224" y="643"/>
                </a:cubicBezTo>
                <a:cubicBezTo>
                  <a:pt x="220" y="643"/>
                  <a:pt x="217" y="640"/>
                  <a:pt x="217" y="636"/>
                </a:cubicBezTo>
                <a:cubicBezTo>
                  <a:pt x="217" y="560"/>
                  <a:pt x="217" y="560"/>
                  <a:pt x="217" y="560"/>
                </a:cubicBezTo>
                <a:cubicBezTo>
                  <a:pt x="217" y="556"/>
                  <a:pt x="220" y="553"/>
                  <a:pt x="224" y="553"/>
                </a:cubicBezTo>
                <a:cubicBezTo>
                  <a:pt x="526" y="553"/>
                  <a:pt x="526" y="553"/>
                  <a:pt x="526" y="553"/>
                </a:cubicBezTo>
                <a:cubicBezTo>
                  <a:pt x="530" y="553"/>
                  <a:pt x="533" y="556"/>
                  <a:pt x="533" y="560"/>
                </a:cubicBezTo>
                <a:close/>
                <a:moveTo>
                  <a:pt x="519" y="567"/>
                </a:moveTo>
                <a:cubicBezTo>
                  <a:pt x="231" y="567"/>
                  <a:pt x="231" y="567"/>
                  <a:pt x="231" y="567"/>
                </a:cubicBezTo>
                <a:cubicBezTo>
                  <a:pt x="231" y="629"/>
                  <a:pt x="231" y="629"/>
                  <a:pt x="231" y="629"/>
                </a:cubicBezTo>
                <a:cubicBezTo>
                  <a:pt x="519" y="629"/>
                  <a:pt x="519" y="629"/>
                  <a:pt x="519" y="629"/>
                </a:cubicBezTo>
                <a:lnTo>
                  <a:pt x="519" y="567"/>
                </a:lnTo>
                <a:close/>
                <a:moveTo>
                  <a:pt x="579" y="257"/>
                </a:moveTo>
                <a:cubicBezTo>
                  <a:pt x="581" y="261"/>
                  <a:pt x="580" y="265"/>
                  <a:pt x="577" y="267"/>
                </a:cubicBezTo>
                <a:cubicBezTo>
                  <a:pt x="442" y="344"/>
                  <a:pt x="442" y="344"/>
                  <a:pt x="442" y="344"/>
                </a:cubicBezTo>
                <a:cubicBezTo>
                  <a:pt x="447" y="354"/>
                  <a:pt x="449" y="364"/>
                  <a:pt x="449" y="375"/>
                </a:cubicBezTo>
                <a:cubicBezTo>
                  <a:pt x="449" y="416"/>
                  <a:pt x="416" y="449"/>
                  <a:pt x="375" y="449"/>
                </a:cubicBezTo>
                <a:cubicBezTo>
                  <a:pt x="334" y="449"/>
                  <a:pt x="301" y="416"/>
                  <a:pt x="301" y="375"/>
                </a:cubicBezTo>
                <a:cubicBezTo>
                  <a:pt x="301" y="334"/>
                  <a:pt x="334" y="301"/>
                  <a:pt x="375" y="301"/>
                </a:cubicBezTo>
                <a:cubicBezTo>
                  <a:pt x="400" y="301"/>
                  <a:pt x="422" y="313"/>
                  <a:pt x="435" y="332"/>
                </a:cubicBezTo>
                <a:cubicBezTo>
                  <a:pt x="570" y="255"/>
                  <a:pt x="570" y="255"/>
                  <a:pt x="570" y="255"/>
                </a:cubicBezTo>
                <a:cubicBezTo>
                  <a:pt x="573" y="253"/>
                  <a:pt x="577" y="254"/>
                  <a:pt x="579" y="257"/>
                </a:cubicBezTo>
                <a:close/>
                <a:moveTo>
                  <a:pt x="435" y="375"/>
                </a:moveTo>
                <a:cubicBezTo>
                  <a:pt x="435" y="342"/>
                  <a:pt x="408" y="315"/>
                  <a:pt x="375" y="315"/>
                </a:cubicBezTo>
                <a:cubicBezTo>
                  <a:pt x="342" y="315"/>
                  <a:pt x="315" y="342"/>
                  <a:pt x="315" y="375"/>
                </a:cubicBezTo>
                <a:cubicBezTo>
                  <a:pt x="315" y="408"/>
                  <a:pt x="342" y="435"/>
                  <a:pt x="375" y="435"/>
                </a:cubicBezTo>
                <a:cubicBezTo>
                  <a:pt x="408" y="435"/>
                  <a:pt x="435" y="408"/>
                  <a:pt x="435" y="37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9">
            <a:extLst>
              <a:ext uri="{FF2B5EF4-FFF2-40B4-BE49-F238E27FC236}">
                <a16:creationId xmlns:a16="http://schemas.microsoft.com/office/drawing/2014/main" id="{0103158F-9E46-DA44-9EA0-A99603F6915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12820" y="1749436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2133BD65-B194-9044-8E94-9D6144A263F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63652" y="2002016"/>
            <a:ext cx="595616" cy="592557"/>
          </a:xfrm>
          <a:custGeom>
            <a:avLst/>
            <a:gdLst>
              <a:gd name="T0" fmla="*/ 546 w 577"/>
              <a:gd name="T1" fmla="*/ 127 h 574"/>
              <a:gd name="T2" fmla="*/ 531 w 577"/>
              <a:gd name="T3" fmla="*/ 50 h 574"/>
              <a:gd name="T4" fmla="*/ 96 w 577"/>
              <a:gd name="T5" fmla="*/ 0 h 574"/>
              <a:gd name="T6" fmla="*/ 45 w 577"/>
              <a:gd name="T7" fmla="*/ 127 h 574"/>
              <a:gd name="T8" fmla="*/ 0 w 577"/>
              <a:gd name="T9" fmla="*/ 158 h 574"/>
              <a:gd name="T10" fmla="*/ 31 w 577"/>
              <a:gd name="T11" fmla="*/ 270 h 574"/>
              <a:gd name="T12" fmla="*/ 45 w 577"/>
              <a:gd name="T13" fmla="*/ 462 h 574"/>
              <a:gd name="T14" fmla="*/ 94 w 577"/>
              <a:gd name="T15" fmla="*/ 543 h 574"/>
              <a:gd name="T16" fmla="*/ 165 w 577"/>
              <a:gd name="T17" fmla="*/ 574 h 574"/>
              <a:gd name="T18" fmla="*/ 196 w 577"/>
              <a:gd name="T19" fmla="*/ 512 h 574"/>
              <a:gd name="T20" fmla="*/ 380 w 577"/>
              <a:gd name="T21" fmla="*/ 543 h 574"/>
              <a:gd name="T22" fmla="*/ 451 w 577"/>
              <a:gd name="T23" fmla="*/ 574 h 574"/>
              <a:gd name="T24" fmla="*/ 482 w 577"/>
              <a:gd name="T25" fmla="*/ 512 h 574"/>
              <a:gd name="T26" fmla="*/ 531 w 577"/>
              <a:gd name="T27" fmla="*/ 270 h 574"/>
              <a:gd name="T28" fmla="*/ 568 w 577"/>
              <a:gd name="T29" fmla="*/ 261 h 574"/>
              <a:gd name="T30" fmla="*/ 577 w 577"/>
              <a:gd name="T31" fmla="*/ 158 h 574"/>
              <a:gd name="T32" fmla="*/ 31 w 577"/>
              <a:gd name="T33" fmla="*/ 256 h 574"/>
              <a:gd name="T34" fmla="*/ 14 w 577"/>
              <a:gd name="T35" fmla="*/ 158 h 574"/>
              <a:gd name="T36" fmla="*/ 45 w 577"/>
              <a:gd name="T37" fmla="*/ 141 h 574"/>
              <a:gd name="T38" fmla="*/ 182 w 577"/>
              <a:gd name="T39" fmla="*/ 543 h 574"/>
              <a:gd name="T40" fmla="*/ 125 w 577"/>
              <a:gd name="T41" fmla="*/ 560 h 574"/>
              <a:gd name="T42" fmla="*/ 108 w 577"/>
              <a:gd name="T43" fmla="*/ 512 h 574"/>
              <a:gd name="T44" fmla="*/ 182 w 577"/>
              <a:gd name="T45" fmla="*/ 543 h 574"/>
              <a:gd name="T46" fmla="*/ 451 w 577"/>
              <a:gd name="T47" fmla="*/ 560 h 574"/>
              <a:gd name="T48" fmla="*/ 394 w 577"/>
              <a:gd name="T49" fmla="*/ 543 h 574"/>
              <a:gd name="T50" fmla="*/ 468 w 577"/>
              <a:gd name="T51" fmla="*/ 512 h 574"/>
              <a:gd name="T52" fmla="*/ 517 w 577"/>
              <a:gd name="T53" fmla="*/ 134 h 574"/>
              <a:gd name="T54" fmla="*/ 517 w 577"/>
              <a:gd name="T55" fmla="*/ 134 h 574"/>
              <a:gd name="T56" fmla="*/ 481 w 577"/>
              <a:gd name="T57" fmla="*/ 498 h 574"/>
              <a:gd name="T58" fmla="*/ 59 w 577"/>
              <a:gd name="T59" fmla="*/ 462 h 574"/>
              <a:gd name="T60" fmla="*/ 96 w 577"/>
              <a:gd name="T61" fmla="*/ 14 h 574"/>
              <a:gd name="T62" fmla="*/ 517 w 577"/>
              <a:gd name="T63" fmla="*/ 50 h 574"/>
              <a:gd name="T64" fmla="*/ 558 w 577"/>
              <a:gd name="T65" fmla="*/ 251 h 574"/>
              <a:gd name="T66" fmla="*/ 531 w 577"/>
              <a:gd name="T67" fmla="*/ 256 h 574"/>
              <a:gd name="T68" fmla="*/ 546 w 577"/>
              <a:gd name="T69" fmla="*/ 141 h 574"/>
              <a:gd name="T70" fmla="*/ 563 w 577"/>
              <a:gd name="T71" fmla="*/ 239 h 574"/>
              <a:gd name="T72" fmla="*/ 138 w 577"/>
              <a:gd name="T73" fmla="*/ 364 h 574"/>
              <a:gd name="T74" fmla="*/ 138 w 577"/>
              <a:gd name="T75" fmla="*/ 452 h 574"/>
              <a:gd name="T76" fmla="*/ 138 w 577"/>
              <a:gd name="T77" fmla="*/ 364 h 574"/>
              <a:gd name="T78" fmla="*/ 108 w 577"/>
              <a:gd name="T79" fmla="*/ 408 h 574"/>
              <a:gd name="T80" fmla="*/ 168 w 577"/>
              <a:gd name="T81" fmla="*/ 408 h 574"/>
              <a:gd name="T82" fmla="*/ 179 w 577"/>
              <a:gd name="T83" fmla="*/ 107 h 574"/>
              <a:gd name="T84" fmla="*/ 429 w 577"/>
              <a:gd name="T85" fmla="*/ 75 h 574"/>
              <a:gd name="T86" fmla="*/ 179 w 577"/>
              <a:gd name="T87" fmla="*/ 43 h 574"/>
              <a:gd name="T88" fmla="*/ 179 w 577"/>
              <a:gd name="T89" fmla="*/ 107 h 574"/>
              <a:gd name="T90" fmla="*/ 397 w 577"/>
              <a:gd name="T91" fmla="*/ 57 h 574"/>
              <a:gd name="T92" fmla="*/ 397 w 577"/>
              <a:gd name="T93" fmla="*/ 93 h 574"/>
              <a:gd name="T94" fmla="*/ 161 w 577"/>
              <a:gd name="T95" fmla="*/ 75 h 574"/>
              <a:gd name="T96" fmla="*/ 131 w 577"/>
              <a:gd name="T97" fmla="*/ 326 h 574"/>
              <a:gd name="T98" fmla="*/ 477 w 577"/>
              <a:gd name="T99" fmla="*/ 295 h 574"/>
              <a:gd name="T100" fmla="*/ 446 w 577"/>
              <a:gd name="T101" fmla="*/ 143 h 574"/>
              <a:gd name="T102" fmla="*/ 99 w 577"/>
              <a:gd name="T103" fmla="*/ 174 h 574"/>
              <a:gd name="T104" fmla="*/ 131 w 577"/>
              <a:gd name="T105" fmla="*/ 326 h 574"/>
              <a:gd name="T106" fmla="*/ 131 w 577"/>
              <a:gd name="T107" fmla="*/ 157 h 574"/>
              <a:gd name="T108" fmla="*/ 463 w 577"/>
              <a:gd name="T109" fmla="*/ 174 h 574"/>
              <a:gd name="T110" fmla="*/ 446 w 577"/>
              <a:gd name="T111" fmla="*/ 312 h 574"/>
              <a:gd name="T112" fmla="*/ 113 w 577"/>
              <a:gd name="T113" fmla="*/ 295 h 574"/>
              <a:gd name="T114" fmla="*/ 439 w 577"/>
              <a:gd name="T115" fmla="*/ 364 h 574"/>
              <a:gd name="T116" fmla="*/ 439 w 577"/>
              <a:gd name="T117" fmla="*/ 452 h 574"/>
              <a:gd name="T118" fmla="*/ 439 w 577"/>
              <a:gd name="T119" fmla="*/ 364 h 574"/>
              <a:gd name="T120" fmla="*/ 409 w 577"/>
              <a:gd name="T121" fmla="*/ 408 h 574"/>
              <a:gd name="T122" fmla="*/ 469 w 577"/>
              <a:gd name="T123" fmla="*/ 408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7" h="574">
                <a:moveTo>
                  <a:pt x="577" y="158"/>
                </a:moveTo>
                <a:cubicBezTo>
                  <a:pt x="577" y="141"/>
                  <a:pt x="563" y="127"/>
                  <a:pt x="546" y="127"/>
                </a:cubicBezTo>
                <a:cubicBezTo>
                  <a:pt x="531" y="127"/>
                  <a:pt x="531" y="127"/>
                  <a:pt x="531" y="127"/>
                </a:cubicBezTo>
                <a:cubicBezTo>
                  <a:pt x="531" y="50"/>
                  <a:pt x="531" y="50"/>
                  <a:pt x="531" y="50"/>
                </a:cubicBezTo>
                <a:cubicBezTo>
                  <a:pt x="531" y="22"/>
                  <a:pt x="508" y="0"/>
                  <a:pt x="481" y="0"/>
                </a:cubicBezTo>
                <a:cubicBezTo>
                  <a:pt x="96" y="0"/>
                  <a:pt x="96" y="0"/>
                  <a:pt x="96" y="0"/>
                </a:cubicBezTo>
                <a:cubicBezTo>
                  <a:pt x="68" y="0"/>
                  <a:pt x="45" y="22"/>
                  <a:pt x="45" y="50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31" y="127"/>
                  <a:pt x="31" y="127"/>
                  <a:pt x="31" y="127"/>
                </a:cubicBezTo>
                <a:cubicBezTo>
                  <a:pt x="14" y="127"/>
                  <a:pt x="0" y="141"/>
                  <a:pt x="0" y="158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56"/>
                  <a:pt x="14" y="270"/>
                  <a:pt x="31" y="270"/>
                </a:cubicBezTo>
                <a:cubicBezTo>
                  <a:pt x="45" y="270"/>
                  <a:pt x="45" y="270"/>
                  <a:pt x="45" y="270"/>
                </a:cubicBezTo>
                <a:cubicBezTo>
                  <a:pt x="45" y="462"/>
                  <a:pt x="45" y="462"/>
                  <a:pt x="45" y="462"/>
                </a:cubicBezTo>
                <a:cubicBezTo>
                  <a:pt x="45" y="489"/>
                  <a:pt x="67" y="511"/>
                  <a:pt x="94" y="512"/>
                </a:cubicBezTo>
                <a:cubicBezTo>
                  <a:pt x="94" y="543"/>
                  <a:pt x="94" y="543"/>
                  <a:pt x="94" y="543"/>
                </a:cubicBezTo>
                <a:cubicBezTo>
                  <a:pt x="94" y="560"/>
                  <a:pt x="108" y="574"/>
                  <a:pt x="125" y="574"/>
                </a:cubicBezTo>
                <a:cubicBezTo>
                  <a:pt x="165" y="574"/>
                  <a:pt x="165" y="574"/>
                  <a:pt x="165" y="574"/>
                </a:cubicBezTo>
                <a:cubicBezTo>
                  <a:pt x="182" y="574"/>
                  <a:pt x="196" y="560"/>
                  <a:pt x="196" y="543"/>
                </a:cubicBezTo>
                <a:cubicBezTo>
                  <a:pt x="196" y="512"/>
                  <a:pt x="196" y="512"/>
                  <a:pt x="196" y="512"/>
                </a:cubicBezTo>
                <a:cubicBezTo>
                  <a:pt x="380" y="512"/>
                  <a:pt x="380" y="512"/>
                  <a:pt x="380" y="512"/>
                </a:cubicBezTo>
                <a:cubicBezTo>
                  <a:pt x="380" y="543"/>
                  <a:pt x="380" y="543"/>
                  <a:pt x="380" y="543"/>
                </a:cubicBezTo>
                <a:cubicBezTo>
                  <a:pt x="380" y="560"/>
                  <a:pt x="394" y="574"/>
                  <a:pt x="411" y="574"/>
                </a:cubicBezTo>
                <a:cubicBezTo>
                  <a:pt x="451" y="574"/>
                  <a:pt x="451" y="574"/>
                  <a:pt x="451" y="574"/>
                </a:cubicBezTo>
                <a:cubicBezTo>
                  <a:pt x="468" y="574"/>
                  <a:pt x="482" y="560"/>
                  <a:pt x="482" y="543"/>
                </a:cubicBezTo>
                <a:cubicBezTo>
                  <a:pt x="482" y="512"/>
                  <a:pt x="482" y="512"/>
                  <a:pt x="482" y="512"/>
                </a:cubicBezTo>
                <a:cubicBezTo>
                  <a:pt x="509" y="511"/>
                  <a:pt x="531" y="489"/>
                  <a:pt x="531" y="462"/>
                </a:cubicBezTo>
                <a:cubicBezTo>
                  <a:pt x="531" y="270"/>
                  <a:pt x="531" y="270"/>
                  <a:pt x="531" y="270"/>
                </a:cubicBezTo>
                <a:cubicBezTo>
                  <a:pt x="546" y="270"/>
                  <a:pt x="546" y="270"/>
                  <a:pt x="546" y="270"/>
                </a:cubicBezTo>
                <a:cubicBezTo>
                  <a:pt x="554" y="270"/>
                  <a:pt x="562" y="267"/>
                  <a:pt x="568" y="261"/>
                </a:cubicBezTo>
                <a:cubicBezTo>
                  <a:pt x="574" y="255"/>
                  <a:pt x="577" y="247"/>
                  <a:pt x="577" y="239"/>
                </a:cubicBezTo>
                <a:lnTo>
                  <a:pt x="577" y="158"/>
                </a:lnTo>
                <a:close/>
                <a:moveTo>
                  <a:pt x="45" y="256"/>
                </a:moveTo>
                <a:cubicBezTo>
                  <a:pt x="31" y="256"/>
                  <a:pt x="31" y="256"/>
                  <a:pt x="31" y="256"/>
                </a:cubicBezTo>
                <a:cubicBezTo>
                  <a:pt x="21" y="256"/>
                  <a:pt x="14" y="248"/>
                  <a:pt x="14" y="239"/>
                </a:cubicBezTo>
                <a:cubicBezTo>
                  <a:pt x="14" y="158"/>
                  <a:pt x="14" y="158"/>
                  <a:pt x="14" y="158"/>
                </a:cubicBezTo>
                <a:cubicBezTo>
                  <a:pt x="14" y="149"/>
                  <a:pt x="21" y="141"/>
                  <a:pt x="31" y="141"/>
                </a:cubicBezTo>
                <a:cubicBezTo>
                  <a:pt x="45" y="141"/>
                  <a:pt x="45" y="141"/>
                  <a:pt x="45" y="141"/>
                </a:cubicBezTo>
                <a:lnTo>
                  <a:pt x="45" y="256"/>
                </a:lnTo>
                <a:close/>
                <a:moveTo>
                  <a:pt x="182" y="543"/>
                </a:moveTo>
                <a:cubicBezTo>
                  <a:pt x="182" y="552"/>
                  <a:pt x="175" y="560"/>
                  <a:pt x="165" y="560"/>
                </a:cubicBezTo>
                <a:cubicBezTo>
                  <a:pt x="125" y="560"/>
                  <a:pt x="125" y="560"/>
                  <a:pt x="125" y="560"/>
                </a:cubicBezTo>
                <a:cubicBezTo>
                  <a:pt x="116" y="560"/>
                  <a:pt x="108" y="552"/>
                  <a:pt x="108" y="543"/>
                </a:cubicBezTo>
                <a:cubicBezTo>
                  <a:pt x="108" y="512"/>
                  <a:pt x="108" y="512"/>
                  <a:pt x="108" y="512"/>
                </a:cubicBezTo>
                <a:cubicBezTo>
                  <a:pt x="182" y="512"/>
                  <a:pt x="182" y="512"/>
                  <a:pt x="182" y="512"/>
                </a:cubicBezTo>
                <a:lnTo>
                  <a:pt x="182" y="543"/>
                </a:lnTo>
                <a:close/>
                <a:moveTo>
                  <a:pt x="468" y="543"/>
                </a:moveTo>
                <a:cubicBezTo>
                  <a:pt x="468" y="552"/>
                  <a:pt x="461" y="560"/>
                  <a:pt x="451" y="560"/>
                </a:cubicBezTo>
                <a:cubicBezTo>
                  <a:pt x="411" y="560"/>
                  <a:pt x="411" y="560"/>
                  <a:pt x="411" y="560"/>
                </a:cubicBezTo>
                <a:cubicBezTo>
                  <a:pt x="402" y="560"/>
                  <a:pt x="394" y="552"/>
                  <a:pt x="394" y="543"/>
                </a:cubicBezTo>
                <a:cubicBezTo>
                  <a:pt x="394" y="512"/>
                  <a:pt x="394" y="512"/>
                  <a:pt x="394" y="512"/>
                </a:cubicBezTo>
                <a:cubicBezTo>
                  <a:pt x="468" y="512"/>
                  <a:pt x="468" y="512"/>
                  <a:pt x="468" y="512"/>
                </a:cubicBezTo>
                <a:lnTo>
                  <a:pt x="468" y="543"/>
                </a:lnTo>
                <a:close/>
                <a:moveTo>
                  <a:pt x="517" y="134"/>
                </a:moveTo>
                <a:cubicBezTo>
                  <a:pt x="517" y="134"/>
                  <a:pt x="517" y="134"/>
                  <a:pt x="517" y="134"/>
                </a:cubicBezTo>
                <a:cubicBezTo>
                  <a:pt x="517" y="134"/>
                  <a:pt x="517" y="134"/>
                  <a:pt x="517" y="134"/>
                </a:cubicBezTo>
                <a:cubicBezTo>
                  <a:pt x="517" y="462"/>
                  <a:pt x="517" y="462"/>
                  <a:pt x="517" y="462"/>
                </a:cubicBezTo>
                <a:cubicBezTo>
                  <a:pt x="517" y="482"/>
                  <a:pt x="501" y="498"/>
                  <a:pt x="481" y="498"/>
                </a:cubicBezTo>
                <a:cubicBezTo>
                  <a:pt x="96" y="498"/>
                  <a:pt x="96" y="498"/>
                  <a:pt x="96" y="498"/>
                </a:cubicBezTo>
                <a:cubicBezTo>
                  <a:pt x="76" y="498"/>
                  <a:pt x="59" y="482"/>
                  <a:pt x="59" y="462"/>
                </a:cubicBezTo>
                <a:cubicBezTo>
                  <a:pt x="59" y="50"/>
                  <a:pt x="59" y="50"/>
                  <a:pt x="59" y="50"/>
                </a:cubicBezTo>
                <a:cubicBezTo>
                  <a:pt x="59" y="30"/>
                  <a:pt x="76" y="14"/>
                  <a:pt x="96" y="14"/>
                </a:cubicBezTo>
                <a:cubicBezTo>
                  <a:pt x="481" y="14"/>
                  <a:pt x="481" y="14"/>
                  <a:pt x="481" y="14"/>
                </a:cubicBezTo>
                <a:cubicBezTo>
                  <a:pt x="501" y="14"/>
                  <a:pt x="517" y="30"/>
                  <a:pt x="517" y="50"/>
                </a:cubicBezTo>
                <a:lnTo>
                  <a:pt x="517" y="134"/>
                </a:lnTo>
                <a:close/>
                <a:moveTo>
                  <a:pt x="558" y="251"/>
                </a:moveTo>
                <a:cubicBezTo>
                  <a:pt x="555" y="254"/>
                  <a:pt x="550" y="256"/>
                  <a:pt x="546" y="256"/>
                </a:cubicBezTo>
                <a:cubicBezTo>
                  <a:pt x="531" y="256"/>
                  <a:pt x="531" y="256"/>
                  <a:pt x="531" y="256"/>
                </a:cubicBezTo>
                <a:cubicBezTo>
                  <a:pt x="531" y="141"/>
                  <a:pt x="531" y="141"/>
                  <a:pt x="531" y="141"/>
                </a:cubicBezTo>
                <a:cubicBezTo>
                  <a:pt x="546" y="141"/>
                  <a:pt x="546" y="141"/>
                  <a:pt x="546" y="141"/>
                </a:cubicBezTo>
                <a:cubicBezTo>
                  <a:pt x="555" y="141"/>
                  <a:pt x="563" y="149"/>
                  <a:pt x="563" y="158"/>
                </a:cubicBezTo>
                <a:cubicBezTo>
                  <a:pt x="563" y="239"/>
                  <a:pt x="563" y="239"/>
                  <a:pt x="563" y="239"/>
                </a:cubicBezTo>
                <a:cubicBezTo>
                  <a:pt x="563" y="243"/>
                  <a:pt x="561" y="248"/>
                  <a:pt x="558" y="251"/>
                </a:cubicBezTo>
                <a:close/>
                <a:moveTo>
                  <a:pt x="138" y="364"/>
                </a:moveTo>
                <a:cubicBezTo>
                  <a:pt x="113" y="364"/>
                  <a:pt x="94" y="384"/>
                  <a:pt x="94" y="408"/>
                </a:cubicBezTo>
                <a:cubicBezTo>
                  <a:pt x="94" y="433"/>
                  <a:pt x="113" y="452"/>
                  <a:pt x="138" y="452"/>
                </a:cubicBezTo>
                <a:cubicBezTo>
                  <a:pt x="162" y="452"/>
                  <a:pt x="182" y="433"/>
                  <a:pt x="182" y="408"/>
                </a:cubicBezTo>
                <a:cubicBezTo>
                  <a:pt x="182" y="384"/>
                  <a:pt x="162" y="364"/>
                  <a:pt x="138" y="364"/>
                </a:cubicBezTo>
                <a:close/>
                <a:moveTo>
                  <a:pt x="138" y="438"/>
                </a:moveTo>
                <a:cubicBezTo>
                  <a:pt x="121" y="438"/>
                  <a:pt x="108" y="425"/>
                  <a:pt x="108" y="408"/>
                </a:cubicBezTo>
                <a:cubicBezTo>
                  <a:pt x="108" y="392"/>
                  <a:pt x="121" y="378"/>
                  <a:pt x="138" y="378"/>
                </a:cubicBezTo>
                <a:cubicBezTo>
                  <a:pt x="154" y="378"/>
                  <a:pt x="168" y="392"/>
                  <a:pt x="168" y="408"/>
                </a:cubicBezTo>
                <a:cubicBezTo>
                  <a:pt x="168" y="425"/>
                  <a:pt x="154" y="438"/>
                  <a:pt x="138" y="438"/>
                </a:cubicBezTo>
                <a:close/>
                <a:moveTo>
                  <a:pt x="179" y="107"/>
                </a:moveTo>
                <a:cubicBezTo>
                  <a:pt x="397" y="107"/>
                  <a:pt x="397" y="107"/>
                  <a:pt x="397" y="107"/>
                </a:cubicBezTo>
                <a:cubicBezTo>
                  <a:pt x="415" y="107"/>
                  <a:pt x="429" y="92"/>
                  <a:pt x="429" y="75"/>
                </a:cubicBezTo>
                <a:cubicBezTo>
                  <a:pt x="429" y="57"/>
                  <a:pt x="415" y="43"/>
                  <a:pt x="397" y="43"/>
                </a:cubicBezTo>
                <a:cubicBezTo>
                  <a:pt x="179" y="43"/>
                  <a:pt x="179" y="43"/>
                  <a:pt x="179" y="43"/>
                </a:cubicBezTo>
                <a:cubicBezTo>
                  <a:pt x="162" y="43"/>
                  <a:pt x="147" y="57"/>
                  <a:pt x="147" y="75"/>
                </a:cubicBezTo>
                <a:cubicBezTo>
                  <a:pt x="147" y="92"/>
                  <a:pt x="162" y="107"/>
                  <a:pt x="179" y="107"/>
                </a:cubicBezTo>
                <a:close/>
                <a:moveTo>
                  <a:pt x="179" y="57"/>
                </a:moveTo>
                <a:cubicBezTo>
                  <a:pt x="397" y="57"/>
                  <a:pt x="397" y="57"/>
                  <a:pt x="397" y="57"/>
                </a:cubicBezTo>
                <a:cubicBezTo>
                  <a:pt x="407" y="57"/>
                  <a:pt x="415" y="65"/>
                  <a:pt x="415" y="75"/>
                </a:cubicBezTo>
                <a:cubicBezTo>
                  <a:pt x="415" y="85"/>
                  <a:pt x="407" y="93"/>
                  <a:pt x="397" y="93"/>
                </a:cubicBezTo>
                <a:cubicBezTo>
                  <a:pt x="179" y="93"/>
                  <a:pt x="179" y="93"/>
                  <a:pt x="179" y="93"/>
                </a:cubicBezTo>
                <a:cubicBezTo>
                  <a:pt x="169" y="93"/>
                  <a:pt x="161" y="85"/>
                  <a:pt x="161" y="75"/>
                </a:cubicBezTo>
                <a:cubicBezTo>
                  <a:pt x="161" y="65"/>
                  <a:pt x="169" y="57"/>
                  <a:pt x="179" y="57"/>
                </a:cubicBezTo>
                <a:close/>
                <a:moveTo>
                  <a:pt x="131" y="326"/>
                </a:moveTo>
                <a:cubicBezTo>
                  <a:pt x="446" y="326"/>
                  <a:pt x="446" y="326"/>
                  <a:pt x="446" y="326"/>
                </a:cubicBezTo>
                <a:cubicBezTo>
                  <a:pt x="463" y="326"/>
                  <a:pt x="477" y="312"/>
                  <a:pt x="477" y="295"/>
                </a:cubicBezTo>
                <a:cubicBezTo>
                  <a:pt x="477" y="174"/>
                  <a:pt x="477" y="174"/>
                  <a:pt x="477" y="174"/>
                </a:cubicBezTo>
                <a:cubicBezTo>
                  <a:pt x="477" y="157"/>
                  <a:pt x="463" y="143"/>
                  <a:pt x="446" y="143"/>
                </a:cubicBezTo>
                <a:cubicBezTo>
                  <a:pt x="131" y="143"/>
                  <a:pt x="131" y="143"/>
                  <a:pt x="131" y="143"/>
                </a:cubicBezTo>
                <a:cubicBezTo>
                  <a:pt x="113" y="143"/>
                  <a:pt x="99" y="157"/>
                  <a:pt x="99" y="174"/>
                </a:cubicBezTo>
                <a:cubicBezTo>
                  <a:pt x="99" y="295"/>
                  <a:pt x="99" y="295"/>
                  <a:pt x="99" y="295"/>
                </a:cubicBezTo>
                <a:cubicBezTo>
                  <a:pt x="99" y="312"/>
                  <a:pt x="113" y="326"/>
                  <a:pt x="131" y="326"/>
                </a:cubicBezTo>
                <a:close/>
                <a:moveTo>
                  <a:pt x="113" y="174"/>
                </a:moveTo>
                <a:cubicBezTo>
                  <a:pt x="113" y="164"/>
                  <a:pt x="121" y="157"/>
                  <a:pt x="131" y="157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55" y="157"/>
                  <a:pt x="463" y="164"/>
                  <a:pt x="463" y="174"/>
                </a:cubicBezTo>
                <a:cubicBezTo>
                  <a:pt x="463" y="295"/>
                  <a:pt x="463" y="295"/>
                  <a:pt x="463" y="295"/>
                </a:cubicBezTo>
                <a:cubicBezTo>
                  <a:pt x="463" y="304"/>
                  <a:pt x="455" y="312"/>
                  <a:pt x="446" y="312"/>
                </a:cubicBezTo>
                <a:cubicBezTo>
                  <a:pt x="131" y="312"/>
                  <a:pt x="131" y="312"/>
                  <a:pt x="131" y="312"/>
                </a:cubicBezTo>
                <a:cubicBezTo>
                  <a:pt x="121" y="312"/>
                  <a:pt x="113" y="304"/>
                  <a:pt x="113" y="295"/>
                </a:cubicBezTo>
                <a:lnTo>
                  <a:pt x="113" y="174"/>
                </a:lnTo>
                <a:close/>
                <a:moveTo>
                  <a:pt x="439" y="364"/>
                </a:moveTo>
                <a:cubicBezTo>
                  <a:pt x="415" y="364"/>
                  <a:pt x="395" y="384"/>
                  <a:pt x="395" y="408"/>
                </a:cubicBezTo>
                <a:cubicBezTo>
                  <a:pt x="395" y="433"/>
                  <a:pt x="415" y="452"/>
                  <a:pt x="439" y="452"/>
                </a:cubicBezTo>
                <a:cubicBezTo>
                  <a:pt x="463" y="452"/>
                  <a:pt x="483" y="433"/>
                  <a:pt x="483" y="408"/>
                </a:cubicBezTo>
                <a:cubicBezTo>
                  <a:pt x="483" y="384"/>
                  <a:pt x="463" y="364"/>
                  <a:pt x="439" y="364"/>
                </a:cubicBezTo>
                <a:close/>
                <a:moveTo>
                  <a:pt x="439" y="438"/>
                </a:moveTo>
                <a:cubicBezTo>
                  <a:pt x="422" y="438"/>
                  <a:pt x="409" y="425"/>
                  <a:pt x="409" y="408"/>
                </a:cubicBezTo>
                <a:cubicBezTo>
                  <a:pt x="409" y="392"/>
                  <a:pt x="422" y="378"/>
                  <a:pt x="439" y="378"/>
                </a:cubicBezTo>
                <a:cubicBezTo>
                  <a:pt x="455" y="378"/>
                  <a:pt x="469" y="392"/>
                  <a:pt x="469" y="408"/>
                </a:cubicBezTo>
                <a:cubicBezTo>
                  <a:pt x="469" y="425"/>
                  <a:pt x="455" y="438"/>
                  <a:pt x="439" y="43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12F17AEC-7424-F446-9D92-583891BD02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60136" y="1749436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7D496442-F2EA-7840-A06F-9B3F03A8EFB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835947" y="1983662"/>
            <a:ext cx="437426" cy="698746"/>
          </a:xfrm>
          <a:custGeom>
            <a:avLst/>
            <a:gdLst>
              <a:gd name="T0" fmla="*/ 417 w 424"/>
              <a:gd name="T1" fmla="*/ 0 h 677"/>
              <a:gd name="T2" fmla="*/ 410 w 424"/>
              <a:gd name="T3" fmla="*/ 38 h 677"/>
              <a:gd name="T4" fmla="*/ 280 w 424"/>
              <a:gd name="T5" fmla="*/ 47 h 677"/>
              <a:gd name="T6" fmla="*/ 275 w 424"/>
              <a:gd name="T7" fmla="*/ 0 h 677"/>
              <a:gd name="T8" fmla="*/ 157 w 424"/>
              <a:gd name="T9" fmla="*/ 250 h 677"/>
              <a:gd name="T10" fmla="*/ 150 w 424"/>
              <a:gd name="T11" fmla="*/ 0 h 677"/>
              <a:gd name="T12" fmla="*/ 143 w 424"/>
              <a:gd name="T13" fmla="*/ 47 h 677"/>
              <a:gd name="T14" fmla="*/ 14 w 424"/>
              <a:gd name="T15" fmla="*/ 7 h 677"/>
              <a:gd name="T16" fmla="*/ 0 w 424"/>
              <a:gd name="T17" fmla="*/ 7 h 677"/>
              <a:gd name="T18" fmla="*/ 7 w 424"/>
              <a:gd name="T19" fmla="*/ 677 h 677"/>
              <a:gd name="T20" fmla="*/ 14 w 424"/>
              <a:gd name="T21" fmla="*/ 646 h 677"/>
              <a:gd name="T22" fmla="*/ 143 w 424"/>
              <a:gd name="T23" fmla="*/ 670 h 677"/>
              <a:gd name="T24" fmla="*/ 157 w 424"/>
              <a:gd name="T25" fmla="*/ 670 h 677"/>
              <a:gd name="T26" fmla="*/ 244 w 424"/>
              <a:gd name="T27" fmla="*/ 392 h 677"/>
              <a:gd name="T28" fmla="*/ 424 w 424"/>
              <a:gd name="T29" fmla="*/ 57 h 677"/>
              <a:gd name="T30" fmla="*/ 424 w 424"/>
              <a:gd name="T31" fmla="*/ 52 h 677"/>
              <a:gd name="T32" fmla="*/ 424 w 424"/>
              <a:gd name="T33" fmla="*/ 7 h 677"/>
              <a:gd name="T34" fmla="*/ 398 w 424"/>
              <a:gd name="T35" fmla="*/ 131 h 677"/>
              <a:gd name="T36" fmla="*/ 278 w 424"/>
              <a:gd name="T37" fmla="*/ 61 h 677"/>
              <a:gd name="T38" fmla="*/ 361 w 424"/>
              <a:gd name="T39" fmla="*/ 214 h 677"/>
              <a:gd name="T40" fmla="*/ 252 w 424"/>
              <a:gd name="T41" fmla="*/ 145 h 677"/>
              <a:gd name="T42" fmla="*/ 361 w 424"/>
              <a:gd name="T43" fmla="*/ 214 h 677"/>
              <a:gd name="T44" fmla="*/ 195 w 424"/>
              <a:gd name="T45" fmla="*/ 228 h 677"/>
              <a:gd name="T46" fmla="*/ 300 w 424"/>
              <a:gd name="T47" fmla="*/ 298 h 677"/>
              <a:gd name="T48" fmla="*/ 157 w 424"/>
              <a:gd name="T49" fmla="*/ 271 h 677"/>
              <a:gd name="T50" fmla="*/ 234 w 424"/>
              <a:gd name="T51" fmla="*/ 382 h 677"/>
              <a:gd name="T52" fmla="*/ 157 w 424"/>
              <a:gd name="T53" fmla="*/ 312 h 677"/>
              <a:gd name="T54" fmla="*/ 234 w 424"/>
              <a:gd name="T55" fmla="*/ 382 h 677"/>
              <a:gd name="T56" fmla="*/ 68 w 424"/>
              <a:gd name="T57" fmla="*/ 382 h 677"/>
              <a:gd name="T58" fmla="*/ 143 w 424"/>
              <a:gd name="T59" fmla="*/ 382 h 677"/>
              <a:gd name="T60" fmla="*/ 32 w 424"/>
              <a:gd name="T61" fmla="*/ 465 h 677"/>
              <a:gd name="T62" fmla="*/ 143 w 424"/>
              <a:gd name="T63" fmla="*/ 396 h 677"/>
              <a:gd name="T64" fmla="*/ 14 w 424"/>
              <a:gd name="T65" fmla="*/ 465 h 677"/>
              <a:gd name="T66" fmla="*/ 44 w 424"/>
              <a:gd name="T67" fmla="*/ 396 h 677"/>
              <a:gd name="T68" fmla="*/ 14 w 424"/>
              <a:gd name="T69" fmla="*/ 465 h 677"/>
              <a:gd name="T70" fmla="*/ 14 w 424"/>
              <a:gd name="T71" fmla="*/ 312 h 677"/>
              <a:gd name="T72" fmla="*/ 52 w 424"/>
              <a:gd name="T73" fmla="*/ 382 h 677"/>
              <a:gd name="T74" fmla="*/ 113 w 424"/>
              <a:gd name="T75" fmla="*/ 298 h 677"/>
              <a:gd name="T76" fmla="*/ 14 w 424"/>
              <a:gd name="T77" fmla="*/ 228 h 677"/>
              <a:gd name="T78" fmla="*/ 143 w 424"/>
              <a:gd name="T79" fmla="*/ 265 h 677"/>
              <a:gd name="T80" fmla="*/ 143 w 424"/>
              <a:gd name="T81" fmla="*/ 214 h 677"/>
              <a:gd name="T82" fmla="*/ 14 w 424"/>
              <a:gd name="T83" fmla="*/ 145 h 677"/>
              <a:gd name="T84" fmla="*/ 143 w 424"/>
              <a:gd name="T85" fmla="*/ 214 h 677"/>
              <a:gd name="T86" fmla="*/ 143 w 424"/>
              <a:gd name="T87" fmla="*/ 479 h 677"/>
              <a:gd name="T88" fmla="*/ 16 w 424"/>
              <a:gd name="T89" fmla="*/ 549 h 677"/>
              <a:gd name="T90" fmla="*/ 157 w 424"/>
              <a:gd name="T91" fmla="*/ 396 h 677"/>
              <a:gd name="T92" fmla="*/ 157 w 424"/>
              <a:gd name="T93" fmla="*/ 545 h 677"/>
              <a:gd name="T94" fmla="*/ 143 w 424"/>
              <a:gd name="T95" fmla="*/ 61 h 677"/>
              <a:gd name="T96" fmla="*/ 14 w 424"/>
              <a:gd name="T97" fmla="*/ 131 h 677"/>
              <a:gd name="T98" fmla="*/ 143 w 424"/>
              <a:gd name="T99" fmla="*/ 61 h 677"/>
              <a:gd name="T100" fmla="*/ 14 w 424"/>
              <a:gd name="T101" fmla="*/ 596 h 677"/>
              <a:gd name="T102" fmla="*/ 143 w 424"/>
              <a:gd name="T103" fmla="*/ 563 h 677"/>
              <a:gd name="T104" fmla="*/ 14 w 424"/>
              <a:gd name="T105" fmla="*/ 632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24" h="677">
                <a:moveTo>
                  <a:pt x="424" y="7"/>
                </a:moveTo>
                <a:cubicBezTo>
                  <a:pt x="424" y="3"/>
                  <a:pt x="421" y="0"/>
                  <a:pt x="417" y="0"/>
                </a:cubicBezTo>
                <a:cubicBezTo>
                  <a:pt x="413" y="0"/>
                  <a:pt x="410" y="3"/>
                  <a:pt x="410" y="7"/>
                </a:cubicBezTo>
                <a:cubicBezTo>
                  <a:pt x="410" y="38"/>
                  <a:pt x="410" y="38"/>
                  <a:pt x="410" y="38"/>
                </a:cubicBezTo>
                <a:cubicBezTo>
                  <a:pt x="410" y="41"/>
                  <a:pt x="410" y="44"/>
                  <a:pt x="410" y="47"/>
                </a:cubicBezTo>
                <a:cubicBezTo>
                  <a:pt x="280" y="47"/>
                  <a:pt x="280" y="47"/>
                  <a:pt x="280" y="47"/>
                </a:cubicBezTo>
                <a:cubicBezTo>
                  <a:pt x="281" y="35"/>
                  <a:pt x="282" y="21"/>
                  <a:pt x="282" y="7"/>
                </a:cubicBezTo>
                <a:cubicBezTo>
                  <a:pt x="282" y="3"/>
                  <a:pt x="279" y="0"/>
                  <a:pt x="275" y="0"/>
                </a:cubicBezTo>
                <a:cubicBezTo>
                  <a:pt x="271" y="0"/>
                  <a:pt x="268" y="3"/>
                  <a:pt x="268" y="7"/>
                </a:cubicBezTo>
                <a:cubicBezTo>
                  <a:pt x="268" y="123"/>
                  <a:pt x="215" y="187"/>
                  <a:pt x="157" y="250"/>
                </a:cubicBezTo>
                <a:cubicBezTo>
                  <a:pt x="157" y="7"/>
                  <a:pt x="157" y="7"/>
                  <a:pt x="157" y="7"/>
                </a:cubicBezTo>
                <a:cubicBezTo>
                  <a:pt x="157" y="3"/>
                  <a:pt x="154" y="0"/>
                  <a:pt x="150" y="0"/>
                </a:cubicBezTo>
                <a:cubicBezTo>
                  <a:pt x="146" y="0"/>
                  <a:pt x="143" y="3"/>
                  <a:pt x="143" y="7"/>
                </a:cubicBezTo>
                <a:cubicBezTo>
                  <a:pt x="143" y="47"/>
                  <a:pt x="143" y="47"/>
                  <a:pt x="143" y="47"/>
                </a:cubicBezTo>
                <a:cubicBezTo>
                  <a:pt x="14" y="47"/>
                  <a:pt x="14" y="47"/>
                  <a:pt x="14" y="4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3"/>
                  <a:pt x="11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670"/>
                  <a:pt x="0" y="670"/>
                  <a:pt x="0" y="670"/>
                </a:cubicBezTo>
                <a:cubicBezTo>
                  <a:pt x="0" y="674"/>
                  <a:pt x="3" y="677"/>
                  <a:pt x="7" y="677"/>
                </a:cubicBezTo>
                <a:cubicBezTo>
                  <a:pt x="11" y="677"/>
                  <a:pt x="14" y="674"/>
                  <a:pt x="14" y="670"/>
                </a:cubicBezTo>
                <a:cubicBezTo>
                  <a:pt x="14" y="646"/>
                  <a:pt x="14" y="646"/>
                  <a:pt x="14" y="646"/>
                </a:cubicBezTo>
                <a:cubicBezTo>
                  <a:pt x="143" y="646"/>
                  <a:pt x="143" y="646"/>
                  <a:pt x="143" y="646"/>
                </a:cubicBezTo>
                <a:cubicBezTo>
                  <a:pt x="143" y="670"/>
                  <a:pt x="143" y="670"/>
                  <a:pt x="143" y="670"/>
                </a:cubicBezTo>
                <a:cubicBezTo>
                  <a:pt x="143" y="674"/>
                  <a:pt x="146" y="677"/>
                  <a:pt x="150" y="677"/>
                </a:cubicBezTo>
                <a:cubicBezTo>
                  <a:pt x="154" y="677"/>
                  <a:pt x="157" y="674"/>
                  <a:pt x="157" y="670"/>
                </a:cubicBezTo>
                <a:cubicBezTo>
                  <a:pt x="157" y="543"/>
                  <a:pt x="195" y="461"/>
                  <a:pt x="243" y="393"/>
                </a:cubicBezTo>
                <a:cubicBezTo>
                  <a:pt x="244" y="393"/>
                  <a:pt x="244" y="392"/>
                  <a:pt x="244" y="392"/>
                </a:cubicBezTo>
                <a:cubicBezTo>
                  <a:pt x="262" y="367"/>
                  <a:pt x="281" y="343"/>
                  <a:pt x="300" y="320"/>
                </a:cubicBezTo>
                <a:cubicBezTo>
                  <a:pt x="361" y="246"/>
                  <a:pt x="418" y="175"/>
                  <a:pt x="424" y="57"/>
                </a:cubicBezTo>
                <a:cubicBezTo>
                  <a:pt x="424" y="56"/>
                  <a:pt x="424" y="55"/>
                  <a:pt x="424" y="54"/>
                </a:cubicBezTo>
                <a:cubicBezTo>
                  <a:pt x="424" y="54"/>
                  <a:pt x="424" y="53"/>
                  <a:pt x="424" y="52"/>
                </a:cubicBezTo>
                <a:cubicBezTo>
                  <a:pt x="424" y="47"/>
                  <a:pt x="424" y="43"/>
                  <a:pt x="424" y="38"/>
                </a:cubicBezTo>
                <a:lnTo>
                  <a:pt x="424" y="7"/>
                </a:lnTo>
                <a:close/>
                <a:moveTo>
                  <a:pt x="410" y="61"/>
                </a:moveTo>
                <a:cubicBezTo>
                  <a:pt x="408" y="86"/>
                  <a:pt x="404" y="109"/>
                  <a:pt x="398" y="131"/>
                </a:cubicBezTo>
                <a:cubicBezTo>
                  <a:pt x="258" y="131"/>
                  <a:pt x="258" y="131"/>
                  <a:pt x="258" y="131"/>
                </a:cubicBezTo>
                <a:cubicBezTo>
                  <a:pt x="267" y="110"/>
                  <a:pt x="274" y="87"/>
                  <a:pt x="278" y="61"/>
                </a:cubicBezTo>
                <a:lnTo>
                  <a:pt x="410" y="61"/>
                </a:lnTo>
                <a:close/>
                <a:moveTo>
                  <a:pt x="361" y="214"/>
                </a:moveTo>
                <a:cubicBezTo>
                  <a:pt x="207" y="214"/>
                  <a:pt x="207" y="214"/>
                  <a:pt x="207" y="214"/>
                </a:cubicBezTo>
                <a:cubicBezTo>
                  <a:pt x="224" y="193"/>
                  <a:pt x="239" y="170"/>
                  <a:pt x="252" y="145"/>
                </a:cubicBezTo>
                <a:cubicBezTo>
                  <a:pt x="394" y="145"/>
                  <a:pt x="394" y="145"/>
                  <a:pt x="394" y="145"/>
                </a:cubicBezTo>
                <a:cubicBezTo>
                  <a:pt x="385" y="170"/>
                  <a:pt x="374" y="193"/>
                  <a:pt x="361" y="214"/>
                </a:cubicBezTo>
                <a:close/>
                <a:moveTo>
                  <a:pt x="157" y="271"/>
                </a:moveTo>
                <a:cubicBezTo>
                  <a:pt x="170" y="257"/>
                  <a:pt x="183" y="243"/>
                  <a:pt x="195" y="228"/>
                </a:cubicBezTo>
                <a:cubicBezTo>
                  <a:pt x="352" y="228"/>
                  <a:pt x="352" y="228"/>
                  <a:pt x="352" y="228"/>
                </a:cubicBezTo>
                <a:cubicBezTo>
                  <a:pt x="336" y="252"/>
                  <a:pt x="318" y="275"/>
                  <a:pt x="300" y="298"/>
                </a:cubicBezTo>
                <a:cubicBezTo>
                  <a:pt x="157" y="298"/>
                  <a:pt x="157" y="298"/>
                  <a:pt x="157" y="298"/>
                </a:cubicBezTo>
                <a:cubicBezTo>
                  <a:pt x="157" y="271"/>
                  <a:pt x="157" y="271"/>
                  <a:pt x="157" y="271"/>
                </a:cubicBezTo>
                <a:cubicBezTo>
                  <a:pt x="157" y="271"/>
                  <a:pt x="157" y="271"/>
                  <a:pt x="157" y="271"/>
                </a:cubicBezTo>
                <a:close/>
                <a:moveTo>
                  <a:pt x="234" y="382"/>
                </a:moveTo>
                <a:cubicBezTo>
                  <a:pt x="157" y="382"/>
                  <a:pt x="157" y="382"/>
                  <a:pt x="157" y="382"/>
                </a:cubicBezTo>
                <a:cubicBezTo>
                  <a:pt x="157" y="312"/>
                  <a:pt x="157" y="312"/>
                  <a:pt x="157" y="312"/>
                </a:cubicBezTo>
                <a:cubicBezTo>
                  <a:pt x="289" y="312"/>
                  <a:pt x="289" y="312"/>
                  <a:pt x="289" y="312"/>
                </a:cubicBezTo>
                <a:cubicBezTo>
                  <a:pt x="270" y="334"/>
                  <a:pt x="252" y="357"/>
                  <a:pt x="234" y="382"/>
                </a:cubicBezTo>
                <a:close/>
                <a:moveTo>
                  <a:pt x="143" y="382"/>
                </a:moveTo>
                <a:cubicBezTo>
                  <a:pt x="68" y="382"/>
                  <a:pt x="68" y="382"/>
                  <a:pt x="68" y="382"/>
                </a:cubicBezTo>
                <a:cubicBezTo>
                  <a:pt x="90" y="345"/>
                  <a:pt x="116" y="315"/>
                  <a:pt x="143" y="286"/>
                </a:cubicBezTo>
                <a:lnTo>
                  <a:pt x="143" y="382"/>
                </a:lnTo>
                <a:close/>
                <a:moveTo>
                  <a:pt x="143" y="465"/>
                </a:moveTo>
                <a:cubicBezTo>
                  <a:pt x="32" y="465"/>
                  <a:pt x="32" y="465"/>
                  <a:pt x="32" y="465"/>
                </a:cubicBezTo>
                <a:cubicBezTo>
                  <a:pt x="39" y="439"/>
                  <a:pt x="49" y="416"/>
                  <a:pt x="60" y="396"/>
                </a:cubicBezTo>
                <a:cubicBezTo>
                  <a:pt x="143" y="396"/>
                  <a:pt x="143" y="396"/>
                  <a:pt x="143" y="396"/>
                </a:cubicBezTo>
                <a:lnTo>
                  <a:pt x="143" y="465"/>
                </a:lnTo>
                <a:close/>
                <a:moveTo>
                  <a:pt x="14" y="465"/>
                </a:moveTo>
                <a:cubicBezTo>
                  <a:pt x="14" y="396"/>
                  <a:pt x="14" y="396"/>
                  <a:pt x="14" y="396"/>
                </a:cubicBezTo>
                <a:cubicBezTo>
                  <a:pt x="44" y="396"/>
                  <a:pt x="44" y="396"/>
                  <a:pt x="44" y="396"/>
                </a:cubicBezTo>
                <a:cubicBezTo>
                  <a:pt x="33" y="416"/>
                  <a:pt x="24" y="439"/>
                  <a:pt x="17" y="465"/>
                </a:cubicBezTo>
                <a:lnTo>
                  <a:pt x="14" y="465"/>
                </a:lnTo>
                <a:close/>
                <a:moveTo>
                  <a:pt x="14" y="382"/>
                </a:moveTo>
                <a:cubicBezTo>
                  <a:pt x="14" y="312"/>
                  <a:pt x="14" y="312"/>
                  <a:pt x="14" y="312"/>
                </a:cubicBezTo>
                <a:cubicBezTo>
                  <a:pt x="101" y="312"/>
                  <a:pt x="101" y="312"/>
                  <a:pt x="101" y="312"/>
                </a:cubicBezTo>
                <a:cubicBezTo>
                  <a:pt x="83" y="333"/>
                  <a:pt x="67" y="356"/>
                  <a:pt x="52" y="382"/>
                </a:cubicBezTo>
                <a:lnTo>
                  <a:pt x="14" y="382"/>
                </a:lnTo>
                <a:close/>
                <a:moveTo>
                  <a:pt x="113" y="298"/>
                </a:moveTo>
                <a:cubicBezTo>
                  <a:pt x="14" y="298"/>
                  <a:pt x="14" y="298"/>
                  <a:pt x="14" y="298"/>
                </a:cubicBezTo>
                <a:cubicBezTo>
                  <a:pt x="14" y="228"/>
                  <a:pt x="14" y="228"/>
                  <a:pt x="14" y="228"/>
                </a:cubicBezTo>
                <a:cubicBezTo>
                  <a:pt x="143" y="228"/>
                  <a:pt x="143" y="228"/>
                  <a:pt x="143" y="228"/>
                </a:cubicBezTo>
                <a:cubicBezTo>
                  <a:pt x="143" y="265"/>
                  <a:pt x="143" y="265"/>
                  <a:pt x="143" y="265"/>
                </a:cubicBezTo>
                <a:cubicBezTo>
                  <a:pt x="133" y="276"/>
                  <a:pt x="123" y="287"/>
                  <a:pt x="113" y="298"/>
                </a:cubicBezTo>
                <a:close/>
                <a:moveTo>
                  <a:pt x="143" y="214"/>
                </a:moveTo>
                <a:cubicBezTo>
                  <a:pt x="14" y="214"/>
                  <a:pt x="14" y="214"/>
                  <a:pt x="14" y="214"/>
                </a:cubicBezTo>
                <a:cubicBezTo>
                  <a:pt x="14" y="145"/>
                  <a:pt x="14" y="145"/>
                  <a:pt x="14" y="145"/>
                </a:cubicBezTo>
                <a:cubicBezTo>
                  <a:pt x="143" y="145"/>
                  <a:pt x="143" y="145"/>
                  <a:pt x="143" y="145"/>
                </a:cubicBezTo>
                <a:lnTo>
                  <a:pt x="143" y="214"/>
                </a:lnTo>
                <a:close/>
                <a:moveTo>
                  <a:pt x="28" y="479"/>
                </a:moveTo>
                <a:cubicBezTo>
                  <a:pt x="143" y="479"/>
                  <a:pt x="143" y="479"/>
                  <a:pt x="143" y="479"/>
                </a:cubicBezTo>
                <a:cubicBezTo>
                  <a:pt x="143" y="549"/>
                  <a:pt x="143" y="549"/>
                  <a:pt x="143" y="549"/>
                </a:cubicBezTo>
                <a:cubicBezTo>
                  <a:pt x="16" y="549"/>
                  <a:pt x="16" y="549"/>
                  <a:pt x="16" y="549"/>
                </a:cubicBezTo>
                <a:cubicBezTo>
                  <a:pt x="18" y="523"/>
                  <a:pt x="22" y="500"/>
                  <a:pt x="28" y="479"/>
                </a:cubicBezTo>
                <a:close/>
                <a:moveTo>
                  <a:pt x="157" y="396"/>
                </a:moveTo>
                <a:cubicBezTo>
                  <a:pt x="224" y="396"/>
                  <a:pt x="224" y="396"/>
                  <a:pt x="224" y="396"/>
                </a:cubicBezTo>
                <a:cubicBezTo>
                  <a:pt x="196" y="438"/>
                  <a:pt x="171" y="485"/>
                  <a:pt x="157" y="545"/>
                </a:cubicBezTo>
                <a:lnTo>
                  <a:pt x="157" y="396"/>
                </a:lnTo>
                <a:close/>
                <a:moveTo>
                  <a:pt x="143" y="61"/>
                </a:moveTo>
                <a:cubicBezTo>
                  <a:pt x="143" y="131"/>
                  <a:pt x="143" y="131"/>
                  <a:pt x="143" y="131"/>
                </a:cubicBezTo>
                <a:cubicBezTo>
                  <a:pt x="14" y="131"/>
                  <a:pt x="14" y="131"/>
                  <a:pt x="14" y="131"/>
                </a:cubicBezTo>
                <a:cubicBezTo>
                  <a:pt x="14" y="61"/>
                  <a:pt x="14" y="61"/>
                  <a:pt x="14" y="61"/>
                </a:cubicBezTo>
                <a:lnTo>
                  <a:pt x="143" y="61"/>
                </a:lnTo>
                <a:close/>
                <a:moveTo>
                  <a:pt x="14" y="632"/>
                </a:moveTo>
                <a:cubicBezTo>
                  <a:pt x="14" y="596"/>
                  <a:pt x="14" y="596"/>
                  <a:pt x="14" y="596"/>
                </a:cubicBezTo>
                <a:cubicBezTo>
                  <a:pt x="14" y="585"/>
                  <a:pt x="14" y="573"/>
                  <a:pt x="15" y="563"/>
                </a:cubicBezTo>
                <a:cubicBezTo>
                  <a:pt x="143" y="563"/>
                  <a:pt x="143" y="563"/>
                  <a:pt x="143" y="563"/>
                </a:cubicBezTo>
                <a:cubicBezTo>
                  <a:pt x="143" y="632"/>
                  <a:pt x="143" y="632"/>
                  <a:pt x="143" y="632"/>
                </a:cubicBezTo>
                <a:lnTo>
                  <a:pt x="14" y="6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4F5761E-077D-C14A-A9D8-C3C0D1A67C9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89162" y="1749436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E382D10D-BD47-C247-BEB1-BBFC39BB7D5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67961" y="1981477"/>
            <a:ext cx="539682" cy="633634"/>
          </a:xfrm>
          <a:custGeom>
            <a:avLst/>
            <a:gdLst>
              <a:gd name="T0" fmla="*/ 7 w 523"/>
              <a:gd name="T1" fmla="*/ 0 h 614"/>
              <a:gd name="T2" fmla="*/ 0 w 523"/>
              <a:gd name="T3" fmla="*/ 392 h 614"/>
              <a:gd name="T4" fmla="*/ 18 w 523"/>
              <a:gd name="T5" fmla="*/ 399 h 614"/>
              <a:gd name="T6" fmla="*/ 4 w 523"/>
              <a:gd name="T7" fmla="*/ 499 h 614"/>
              <a:gd name="T8" fmla="*/ 45 w 523"/>
              <a:gd name="T9" fmla="*/ 548 h 614"/>
              <a:gd name="T10" fmla="*/ 59 w 523"/>
              <a:gd name="T11" fmla="*/ 570 h 614"/>
              <a:gd name="T12" fmla="*/ 146 w 523"/>
              <a:gd name="T13" fmla="*/ 570 h 614"/>
              <a:gd name="T14" fmla="*/ 376 w 523"/>
              <a:gd name="T15" fmla="*/ 548 h 614"/>
              <a:gd name="T16" fmla="*/ 420 w 523"/>
              <a:gd name="T17" fmla="*/ 614 h 614"/>
              <a:gd name="T18" fmla="*/ 463 w 523"/>
              <a:gd name="T19" fmla="*/ 548 h 614"/>
              <a:gd name="T20" fmla="*/ 506 w 523"/>
              <a:gd name="T21" fmla="*/ 535 h 614"/>
              <a:gd name="T22" fmla="*/ 511 w 523"/>
              <a:gd name="T23" fmla="*/ 421 h 614"/>
              <a:gd name="T24" fmla="*/ 516 w 523"/>
              <a:gd name="T25" fmla="*/ 399 h 614"/>
              <a:gd name="T26" fmla="*/ 523 w 523"/>
              <a:gd name="T27" fmla="*/ 7 h 614"/>
              <a:gd name="T28" fmla="*/ 132 w 523"/>
              <a:gd name="T29" fmla="*/ 570 h 614"/>
              <a:gd name="T30" fmla="*/ 73 w 523"/>
              <a:gd name="T31" fmla="*/ 570 h 614"/>
              <a:gd name="T32" fmla="*/ 132 w 523"/>
              <a:gd name="T33" fmla="*/ 548 h 614"/>
              <a:gd name="T34" fmla="*/ 449 w 523"/>
              <a:gd name="T35" fmla="*/ 570 h 614"/>
              <a:gd name="T36" fmla="*/ 390 w 523"/>
              <a:gd name="T37" fmla="*/ 570 h 614"/>
              <a:gd name="T38" fmla="*/ 449 w 523"/>
              <a:gd name="T39" fmla="*/ 548 h 614"/>
              <a:gd name="T40" fmla="*/ 496 w 523"/>
              <a:gd name="T41" fmla="*/ 526 h 614"/>
              <a:gd name="T42" fmla="*/ 45 w 523"/>
              <a:gd name="T43" fmla="*/ 534 h 614"/>
              <a:gd name="T44" fmla="*/ 18 w 523"/>
              <a:gd name="T45" fmla="*/ 500 h 614"/>
              <a:gd name="T46" fmla="*/ 44 w 523"/>
              <a:gd name="T47" fmla="*/ 387 h 614"/>
              <a:gd name="T48" fmla="*/ 67 w 523"/>
              <a:gd name="T49" fmla="*/ 308 h 614"/>
              <a:gd name="T50" fmla="*/ 458 w 523"/>
              <a:gd name="T51" fmla="*/ 347 h 614"/>
              <a:gd name="T52" fmla="*/ 497 w 523"/>
              <a:gd name="T53" fmla="*/ 423 h 614"/>
              <a:gd name="T54" fmla="*/ 496 w 523"/>
              <a:gd name="T55" fmla="*/ 526 h 614"/>
              <a:gd name="T56" fmla="*/ 73 w 523"/>
              <a:gd name="T57" fmla="*/ 228 h 614"/>
              <a:gd name="T58" fmla="*/ 391 w 523"/>
              <a:gd name="T59" fmla="*/ 177 h 614"/>
              <a:gd name="T60" fmla="*/ 454 w 523"/>
              <a:gd name="T61" fmla="*/ 294 h 614"/>
              <a:gd name="T62" fmla="*/ 509 w 523"/>
              <a:gd name="T63" fmla="*/ 385 h 614"/>
              <a:gd name="T64" fmla="*/ 489 w 523"/>
              <a:gd name="T65" fmla="*/ 378 h 614"/>
              <a:gd name="T66" fmla="*/ 463 w 523"/>
              <a:gd name="T67" fmla="*/ 227 h 614"/>
              <a:gd name="T68" fmla="*/ 131 w 523"/>
              <a:gd name="T69" fmla="*/ 163 h 614"/>
              <a:gd name="T70" fmla="*/ 50 w 523"/>
              <a:gd name="T71" fmla="*/ 346 h 614"/>
              <a:gd name="T72" fmla="*/ 27 w 523"/>
              <a:gd name="T73" fmla="*/ 385 h 614"/>
              <a:gd name="T74" fmla="*/ 14 w 523"/>
              <a:gd name="T75" fmla="*/ 14 h 614"/>
              <a:gd name="T76" fmla="*/ 509 w 523"/>
              <a:gd name="T77" fmla="*/ 385 h 614"/>
              <a:gd name="T78" fmla="*/ 59 w 523"/>
              <a:gd name="T79" fmla="*/ 428 h 614"/>
              <a:gd name="T80" fmla="*/ 146 w 523"/>
              <a:gd name="T81" fmla="*/ 428 h 614"/>
              <a:gd name="T82" fmla="*/ 102 w 523"/>
              <a:gd name="T83" fmla="*/ 458 h 614"/>
              <a:gd name="T84" fmla="*/ 102 w 523"/>
              <a:gd name="T85" fmla="*/ 399 h 614"/>
              <a:gd name="T86" fmla="*/ 102 w 523"/>
              <a:gd name="T87" fmla="*/ 458 h 614"/>
              <a:gd name="T88" fmla="*/ 178 w 523"/>
              <a:gd name="T89" fmla="*/ 335 h 614"/>
              <a:gd name="T90" fmla="*/ 171 w 523"/>
              <a:gd name="T91" fmla="*/ 497 h 614"/>
              <a:gd name="T92" fmla="*/ 344 w 523"/>
              <a:gd name="T93" fmla="*/ 504 h 614"/>
              <a:gd name="T94" fmla="*/ 351 w 523"/>
              <a:gd name="T95" fmla="*/ 342 h 614"/>
              <a:gd name="T96" fmla="*/ 337 w 523"/>
              <a:gd name="T97" fmla="*/ 490 h 614"/>
              <a:gd name="T98" fmla="*/ 185 w 523"/>
              <a:gd name="T99" fmla="*/ 453 h 614"/>
              <a:gd name="T100" fmla="*/ 337 w 523"/>
              <a:gd name="T101" fmla="*/ 490 h 614"/>
              <a:gd name="T102" fmla="*/ 185 w 523"/>
              <a:gd name="T103" fmla="*/ 439 h 614"/>
              <a:gd name="T104" fmla="*/ 337 w 523"/>
              <a:gd name="T105" fmla="*/ 401 h 614"/>
              <a:gd name="T106" fmla="*/ 337 w 523"/>
              <a:gd name="T107" fmla="*/ 387 h 614"/>
              <a:gd name="T108" fmla="*/ 185 w 523"/>
              <a:gd name="T109" fmla="*/ 349 h 614"/>
              <a:gd name="T110" fmla="*/ 337 w 523"/>
              <a:gd name="T111" fmla="*/ 387 h 614"/>
              <a:gd name="T112" fmla="*/ 376 w 523"/>
              <a:gd name="T113" fmla="*/ 428 h 614"/>
              <a:gd name="T114" fmla="*/ 463 w 523"/>
              <a:gd name="T115" fmla="*/ 428 h 614"/>
              <a:gd name="T116" fmla="*/ 420 w 523"/>
              <a:gd name="T117" fmla="*/ 458 h 614"/>
              <a:gd name="T118" fmla="*/ 420 w 523"/>
              <a:gd name="T119" fmla="*/ 399 h 614"/>
              <a:gd name="T120" fmla="*/ 420 w 523"/>
              <a:gd name="T121" fmla="*/ 458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23" h="614">
                <a:moveTo>
                  <a:pt x="516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392"/>
                  <a:pt x="0" y="392"/>
                  <a:pt x="0" y="392"/>
                </a:cubicBezTo>
                <a:cubicBezTo>
                  <a:pt x="0" y="396"/>
                  <a:pt x="3" y="399"/>
                  <a:pt x="7" y="399"/>
                </a:cubicBezTo>
                <a:cubicBezTo>
                  <a:pt x="18" y="399"/>
                  <a:pt x="18" y="399"/>
                  <a:pt x="18" y="399"/>
                </a:cubicBezTo>
                <a:cubicBezTo>
                  <a:pt x="15" y="405"/>
                  <a:pt x="12" y="413"/>
                  <a:pt x="11" y="421"/>
                </a:cubicBezTo>
                <a:cubicBezTo>
                  <a:pt x="4" y="499"/>
                  <a:pt x="4" y="499"/>
                  <a:pt x="4" y="499"/>
                </a:cubicBezTo>
                <a:cubicBezTo>
                  <a:pt x="3" y="513"/>
                  <a:pt x="7" y="526"/>
                  <a:pt x="16" y="535"/>
                </a:cubicBezTo>
                <a:cubicBezTo>
                  <a:pt x="24" y="544"/>
                  <a:pt x="34" y="548"/>
                  <a:pt x="45" y="548"/>
                </a:cubicBezTo>
                <a:cubicBezTo>
                  <a:pt x="59" y="548"/>
                  <a:pt x="59" y="548"/>
                  <a:pt x="59" y="548"/>
                </a:cubicBezTo>
                <a:cubicBezTo>
                  <a:pt x="59" y="570"/>
                  <a:pt x="59" y="570"/>
                  <a:pt x="59" y="570"/>
                </a:cubicBezTo>
                <a:cubicBezTo>
                  <a:pt x="59" y="594"/>
                  <a:pt x="78" y="614"/>
                  <a:pt x="102" y="614"/>
                </a:cubicBezTo>
                <a:cubicBezTo>
                  <a:pt x="126" y="614"/>
                  <a:pt x="146" y="594"/>
                  <a:pt x="146" y="570"/>
                </a:cubicBezTo>
                <a:cubicBezTo>
                  <a:pt x="146" y="548"/>
                  <a:pt x="146" y="548"/>
                  <a:pt x="146" y="548"/>
                </a:cubicBezTo>
                <a:cubicBezTo>
                  <a:pt x="376" y="548"/>
                  <a:pt x="376" y="548"/>
                  <a:pt x="376" y="548"/>
                </a:cubicBezTo>
                <a:cubicBezTo>
                  <a:pt x="376" y="570"/>
                  <a:pt x="376" y="570"/>
                  <a:pt x="376" y="570"/>
                </a:cubicBezTo>
                <a:cubicBezTo>
                  <a:pt x="376" y="594"/>
                  <a:pt x="396" y="614"/>
                  <a:pt x="420" y="614"/>
                </a:cubicBezTo>
                <a:cubicBezTo>
                  <a:pt x="444" y="614"/>
                  <a:pt x="463" y="594"/>
                  <a:pt x="463" y="570"/>
                </a:cubicBezTo>
                <a:cubicBezTo>
                  <a:pt x="463" y="548"/>
                  <a:pt x="463" y="548"/>
                  <a:pt x="463" y="548"/>
                </a:cubicBezTo>
                <a:cubicBezTo>
                  <a:pt x="477" y="548"/>
                  <a:pt x="477" y="548"/>
                  <a:pt x="477" y="548"/>
                </a:cubicBezTo>
                <a:cubicBezTo>
                  <a:pt x="489" y="548"/>
                  <a:pt x="499" y="544"/>
                  <a:pt x="506" y="535"/>
                </a:cubicBezTo>
                <a:cubicBezTo>
                  <a:pt x="515" y="526"/>
                  <a:pt x="519" y="513"/>
                  <a:pt x="518" y="499"/>
                </a:cubicBezTo>
                <a:cubicBezTo>
                  <a:pt x="511" y="421"/>
                  <a:pt x="511" y="421"/>
                  <a:pt x="511" y="421"/>
                </a:cubicBezTo>
                <a:cubicBezTo>
                  <a:pt x="510" y="413"/>
                  <a:pt x="508" y="405"/>
                  <a:pt x="504" y="399"/>
                </a:cubicBezTo>
                <a:cubicBezTo>
                  <a:pt x="516" y="399"/>
                  <a:pt x="516" y="399"/>
                  <a:pt x="516" y="399"/>
                </a:cubicBezTo>
                <a:cubicBezTo>
                  <a:pt x="520" y="399"/>
                  <a:pt x="523" y="396"/>
                  <a:pt x="523" y="392"/>
                </a:cubicBezTo>
                <a:cubicBezTo>
                  <a:pt x="523" y="7"/>
                  <a:pt x="523" y="7"/>
                  <a:pt x="523" y="7"/>
                </a:cubicBezTo>
                <a:cubicBezTo>
                  <a:pt x="523" y="3"/>
                  <a:pt x="520" y="0"/>
                  <a:pt x="516" y="0"/>
                </a:cubicBezTo>
                <a:close/>
                <a:moveTo>
                  <a:pt x="132" y="570"/>
                </a:moveTo>
                <a:cubicBezTo>
                  <a:pt x="132" y="586"/>
                  <a:pt x="119" y="600"/>
                  <a:pt x="102" y="600"/>
                </a:cubicBezTo>
                <a:cubicBezTo>
                  <a:pt x="86" y="600"/>
                  <a:pt x="73" y="586"/>
                  <a:pt x="73" y="570"/>
                </a:cubicBezTo>
                <a:cubicBezTo>
                  <a:pt x="73" y="548"/>
                  <a:pt x="73" y="548"/>
                  <a:pt x="73" y="548"/>
                </a:cubicBezTo>
                <a:cubicBezTo>
                  <a:pt x="132" y="548"/>
                  <a:pt x="132" y="548"/>
                  <a:pt x="132" y="548"/>
                </a:cubicBezTo>
                <a:lnTo>
                  <a:pt x="132" y="570"/>
                </a:lnTo>
                <a:close/>
                <a:moveTo>
                  <a:pt x="449" y="570"/>
                </a:moveTo>
                <a:cubicBezTo>
                  <a:pt x="449" y="586"/>
                  <a:pt x="436" y="600"/>
                  <a:pt x="420" y="600"/>
                </a:cubicBezTo>
                <a:cubicBezTo>
                  <a:pt x="404" y="600"/>
                  <a:pt x="390" y="586"/>
                  <a:pt x="390" y="570"/>
                </a:cubicBezTo>
                <a:cubicBezTo>
                  <a:pt x="390" y="548"/>
                  <a:pt x="390" y="548"/>
                  <a:pt x="390" y="548"/>
                </a:cubicBezTo>
                <a:cubicBezTo>
                  <a:pt x="449" y="548"/>
                  <a:pt x="449" y="548"/>
                  <a:pt x="449" y="548"/>
                </a:cubicBezTo>
                <a:lnTo>
                  <a:pt x="449" y="570"/>
                </a:lnTo>
                <a:close/>
                <a:moveTo>
                  <a:pt x="496" y="526"/>
                </a:moveTo>
                <a:cubicBezTo>
                  <a:pt x="491" y="531"/>
                  <a:pt x="485" y="534"/>
                  <a:pt x="477" y="534"/>
                </a:cubicBezTo>
                <a:cubicBezTo>
                  <a:pt x="45" y="534"/>
                  <a:pt x="45" y="534"/>
                  <a:pt x="45" y="534"/>
                </a:cubicBezTo>
                <a:cubicBezTo>
                  <a:pt x="38" y="534"/>
                  <a:pt x="31" y="531"/>
                  <a:pt x="26" y="526"/>
                </a:cubicBezTo>
                <a:cubicBezTo>
                  <a:pt x="20" y="519"/>
                  <a:pt x="17" y="510"/>
                  <a:pt x="18" y="500"/>
                </a:cubicBezTo>
                <a:cubicBezTo>
                  <a:pt x="25" y="423"/>
                  <a:pt x="25" y="423"/>
                  <a:pt x="25" y="423"/>
                </a:cubicBezTo>
                <a:cubicBezTo>
                  <a:pt x="27" y="407"/>
                  <a:pt x="35" y="398"/>
                  <a:pt x="44" y="387"/>
                </a:cubicBezTo>
                <a:cubicBezTo>
                  <a:pt x="53" y="376"/>
                  <a:pt x="63" y="365"/>
                  <a:pt x="64" y="347"/>
                </a:cubicBezTo>
                <a:cubicBezTo>
                  <a:pt x="65" y="338"/>
                  <a:pt x="66" y="324"/>
                  <a:pt x="67" y="308"/>
                </a:cubicBezTo>
                <a:cubicBezTo>
                  <a:pt x="455" y="308"/>
                  <a:pt x="455" y="308"/>
                  <a:pt x="455" y="308"/>
                </a:cubicBezTo>
                <a:cubicBezTo>
                  <a:pt x="456" y="324"/>
                  <a:pt x="457" y="338"/>
                  <a:pt x="458" y="347"/>
                </a:cubicBezTo>
                <a:cubicBezTo>
                  <a:pt x="459" y="365"/>
                  <a:pt x="469" y="376"/>
                  <a:pt x="478" y="387"/>
                </a:cubicBezTo>
                <a:cubicBezTo>
                  <a:pt x="487" y="398"/>
                  <a:pt x="496" y="407"/>
                  <a:pt x="497" y="423"/>
                </a:cubicBezTo>
                <a:cubicBezTo>
                  <a:pt x="504" y="500"/>
                  <a:pt x="504" y="500"/>
                  <a:pt x="504" y="500"/>
                </a:cubicBezTo>
                <a:cubicBezTo>
                  <a:pt x="505" y="510"/>
                  <a:pt x="502" y="519"/>
                  <a:pt x="496" y="526"/>
                </a:cubicBezTo>
                <a:close/>
                <a:moveTo>
                  <a:pt x="68" y="294"/>
                </a:moveTo>
                <a:cubicBezTo>
                  <a:pt x="71" y="261"/>
                  <a:pt x="73" y="228"/>
                  <a:pt x="73" y="228"/>
                </a:cubicBezTo>
                <a:cubicBezTo>
                  <a:pt x="76" y="199"/>
                  <a:pt x="101" y="177"/>
                  <a:pt x="131" y="177"/>
                </a:cubicBezTo>
                <a:cubicBezTo>
                  <a:pt x="391" y="177"/>
                  <a:pt x="391" y="177"/>
                  <a:pt x="391" y="177"/>
                </a:cubicBezTo>
                <a:cubicBezTo>
                  <a:pt x="421" y="177"/>
                  <a:pt x="446" y="199"/>
                  <a:pt x="449" y="228"/>
                </a:cubicBezTo>
                <a:cubicBezTo>
                  <a:pt x="449" y="228"/>
                  <a:pt x="452" y="261"/>
                  <a:pt x="454" y="294"/>
                </a:cubicBezTo>
                <a:lnTo>
                  <a:pt x="68" y="294"/>
                </a:lnTo>
                <a:close/>
                <a:moveTo>
                  <a:pt x="509" y="385"/>
                </a:moveTo>
                <a:cubicBezTo>
                  <a:pt x="495" y="385"/>
                  <a:pt x="495" y="385"/>
                  <a:pt x="495" y="385"/>
                </a:cubicBezTo>
                <a:cubicBezTo>
                  <a:pt x="493" y="383"/>
                  <a:pt x="491" y="380"/>
                  <a:pt x="489" y="378"/>
                </a:cubicBezTo>
                <a:cubicBezTo>
                  <a:pt x="480" y="368"/>
                  <a:pt x="473" y="359"/>
                  <a:pt x="472" y="346"/>
                </a:cubicBezTo>
                <a:cubicBezTo>
                  <a:pt x="470" y="316"/>
                  <a:pt x="463" y="227"/>
                  <a:pt x="463" y="227"/>
                </a:cubicBezTo>
                <a:cubicBezTo>
                  <a:pt x="460" y="191"/>
                  <a:pt x="428" y="163"/>
                  <a:pt x="391" y="163"/>
                </a:cubicBezTo>
                <a:cubicBezTo>
                  <a:pt x="131" y="163"/>
                  <a:pt x="131" y="163"/>
                  <a:pt x="131" y="163"/>
                </a:cubicBezTo>
                <a:cubicBezTo>
                  <a:pt x="94" y="163"/>
                  <a:pt x="62" y="191"/>
                  <a:pt x="59" y="227"/>
                </a:cubicBezTo>
                <a:cubicBezTo>
                  <a:pt x="59" y="227"/>
                  <a:pt x="53" y="316"/>
                  <a:pt x="50" y="346"/>
                </a:cubicBezTo>
                <a:cubicBezTo>
                  <a:pt x="49" y="359"/>
                  <a:pt x="42" y="368"/>
                  <a:pt x="33" y="378"/>
                </a:cubicBezTo>
                <a:cubicBezTo>
                  <a:pt x="31" y="380"/>
                  <a:pt x="29" y="383"/>
                  <a:pt x="27" y="385"/>
                </a:cubicBezTo>
                <a:cubicBezTo>
                  <a:pt x="14" y="385"/>
                  <a:pt x="14" y="385"/>
                  <a:pt x="14" y="385"/>
                </a:cubicBezTo>
                <a:cubicBezTo>
                  <a:pt x="14" y="14"/>
                  <a:pt x="14" y="14"/>
                  <a:pt x="14" y="14"/>
                </a:cubicBezTo>
                <a:cubicBezTo>
                  <a:pt x="509" y="14"/>
                  <a:pt x="509" y="14"/>
                  <a:pt x="509" y="14"/>
                </a:cubicBezTo>
                <a:lnTo>
                  <a:pt x="509" y="385"/>
                </a:lnTo>
                <a:close/>
                <a:moveTo>
                  <a:pt x="102" y="385"/>
                </a:moveTo>
                <a:cubicBezTo>
                  <a:pt x="78" y="385"/>
                  <a:pt x="59" y="404"/>
                  <a:pt x="59" y="428"/>
                </a:cubicBezTo>
                <a:cubicBezTo>
                  <a:pt x="59" y="452"/>
                  <a:pt x="78" y="472"/>
                  <a:pt x="102" y="472"/>
                </a:cubicBezTo>
                <a:cubicBezTo>
                  <a:pt x="126" y="472"/>
                  <a:pt x="146" y="452"/>
                  <a:pt x="146" y="428"/>
                </a:cubicBezTo>
                <a:cubicBezTo>
                  <a:pt x="146" y="404"/>
                  <a:pt x="126" y="385"/>
                  <a:pt x="102" y="385"/>
                </a:cubicBezTo>
                <a:close/>
                <a:moveTo>
                  <a:pt x="102" y="458"/>
                </a:moveTo>
                <a:cubicBezTo>
                  <a:pt x="86" y="458"/>
                  <a:pt x="73" y="445"/>
                  <a:pt x="73" y="428"/>
                </a:cubicBezTo>
                <a:cubicBezTo>
                  <a:pt x="73" y="412"/>
                  <a:pt x="86" y="399"/>
                  <a:pt x="102" y="399"/>
                </a:cubicBezTo>
                <a:cubicBezTo>
                  <a:pt x="119" y="399"/>
                  <a:pt x="132" y="412"/>
                  <a:pt x="132" y="428"/>
                </a:cubicBezTo>
                <a:cubicBezTo>
                  <a:pt x="132" y="445"/>
                  <a:pt x="119" y="458"/>
                  <a:pt x="102" y="458"/>
                </a:cubicBezTo>
                <a:close/>
                <a:moveTo>
                  <a:pt x="344" y="335"/>
                </a:moveTo>
                <a:cubicBezTo>
                  <a:pt x="178" y="335"/>
                  <a:pt x="178" y="335"/>
                  <a:pt x="178" y="335"/>
                </a:cubicBezTo>
                <a:cubicBezTo>
                  <a:pt x="174" y="335"/>
                  <a:pt x="171" y="339"/>
                  <a:pt x="171" y="342"/>
                </a:cubicBezTo>
                <a:cubicBezTo>
                  <a:pt x="171" y="497"/>
                  <a:pt x="171" y="497"/>
                  <a:pt x="171" y="497"/>
                </a:cubicBezTo>
                <a:cubicBezTo>
                  <a:pt x="171" y="501"/>
                  <a:pt x="174" y="504"/>
                  <a:pt x="178" y="504"/>
                </a:cubicBezTo>
                <a:cubicBezTo>
                  <a:pt x="344" y="504"/>
                  <a:pt x="344" y="504"/>
                  <a:pt x="344" y="504"/>
                </a:cubicBezTo>
                <a:cubicBezTo>
                  <a:pt x="348" y="504"/>
                  <a:pt x="351" y="501"/>
                  <a:pt x="351" y="497"/>
                </a:cubicBezTo>
                <a:cubicBezTo>
                  <a:pt x="351" y="342"/>
                  <a:pt x="351" y="342"/>
                  <a:pt x="351" y="342"/>
                </a:cubicBezTo>
                <a:cubicBezTo>
                  <a:pt x="351" y="339"/>
                  <a:pt x="348" y="335"/>
                  <a:pt x="344" y="335"/>
                </a:cubicBezTo>
                <a:close/>
                <a:moveTo>
                  <a:pt x="337" y="490"/>
                </a:moveTo>
                <a:cubicBezTo>
                  <a:pt x="185" y="490"/>
                  <a:pt x="185" y="490"/>
                  <a:pt x="185" y="490"/>
                </a:cubicBezTo>
                <a:cubicBezTo>
                  <a:pt x="185" y="453"/>
                  <a:pt x="185" y="453"/>
                  <a:pt x="185" y="453"/>
                </a:cubicBezTo>
                <a:cubicBezTo>
                  <a:pt x="337" y="453"/>
                  <a:pt x="337" y="453"/>
                  <a:pt x="337" y="453"/>
                </a:cubicBezTo>
                <a:lnTo>
                  <a:pt x="337" y="490"/>
                </a:lnTo>
                <a:close/>
                <a:moveTo>
                  <a:pt x="337" y="439"/>
                </a:moveTo>
                <a:cubicBezTo>
                  <a:pt x="185" y="439"/>
                  <a:pt x="185" y="439"/>
                  <a:pt x="185" y="439"/>
                </a:cubicBezTo>
                <a:cubicBezTo>
                  <a:pt x="185" y="401"/>
                  <a:pt x="185" y="401"/>
                  <a:pt x="185" y="401"/>
                </a:cubicBezTo>
                <a:cubicBezTo>
                  <a:pt x="337" y="401"/>
                  <a:pt x="337" y="401"/>
                  <a:pt x="337" y="401"/>
                </a:cubicBezTo>
                <a:lnTo>
                  <a:pt x="337" y="439"/>
                </a:lnTo>
                <a:close/>
                <a:moveTo>
                  <a:pt x="337" y="387"/>
                </a:moveTo>
                <a:cubicBezTo>
                  <a:pt x="185" y="387"/>
                  <a:pt x="185" y="387"/>
                  <a:pt x="185" y="387"/>
                </a:cubicBezTo>
                <a:cubicBezTo>
                  <a:pt x="185" y="349"/>
                  <a:pt x="185" y="349"/>
                  <a:pt x="185" y="349"/>
                </a:cubicBezTo>
                <a:cubicBezTo>
                  <a:pt x="337" y="349"/>
                  <a:pt x="337" y="349"/>
                  <a:pt x="337" y="349"/>
                </a:cubicBezTo>
                <a:lnTo>
                  <a:pt x="337" y="387"/>
                </a:lnTo>
                <a:close/>
                <a:moveTo>
                  <a:pt x="420" y="385"/>
                </a:moveTo>
                <a:cubicBezTo>
                  <a:pt x="396" y="385"/>
                  <a:pt x="376" y="404"/>
                  <a:pt x="376" y="428"/>
                </a:cubicBezTo>
                <a:cubicBezTo>
                  <a:pt x="376" y="452"/>
                  <a:pt x="396" y="472"/>
                  <a:pt x="420" y="472"/>
                </a:cubicBezTo>
                <a:cubicBezTo>
                  <a:pt x="444" y="472"/>
                  <a:pt x="463" y="452"/>
                  <a:pt x="463" y="428"/>
                </a:cubicBezTo>
                <a:cubicBezTo>
                  <a:pt x="463" y="404"/>
                  <a:pt x="444" y="385"/>
                  <a:pt x="420" y="385"/>
                </a:cubicBezTo>
                <a:close/>
                <a:moveTo>
                  <a:pt x="420" y="458"/>
                </a:moveTo>
                <a:cubicBezTo>
                  <a:pt x="404" y="458"/>
                  <a:pt x="390" y="445"/>
                  <a:pt x="390" y="428"/>
                </a:cubicBezTo>
                <a:cubicBezTo>
                  <a:pt x="390" y="412"/>
                  <a:pt x="404" y="399"/>
                  <a:pt x="420" y="399"/>
                </a:cubicBezTo>
                <a:cubicBezTo>
                  <a:pt x="436" y="399"/>
                  <a:pt x="449" y="412"/>
                  <a:pt x="449" y="428"/>
                </a:cubicBezTo>
                <a:cubicBezTo>
                  <a:pt x="449" y="445"/>
                  <a:pt x="436" y="458"/>
                  <a:pt x="420" y="45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68D96655-6B1E-BE45-B644-61AE12D40B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07452" y="1749436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D03554FC-521D-304F-BCEC-49C75F72DA8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091571" y="1950451"/>
            <a:ext cx="729042" cy="693939"/>
          </a:xfrm>
          <a:custGeom>
            <a:avLst/>
            <a:gdLst>
              <a:gd name="T0" fmla="*/ 704 w 706"/>
              <a:gd name="T1" fmla="*/ 161 h 672"/>
              <a:gd name="T2" fmla="*/ 634 w 706"/>
              <a:gd name="T3" fmla="*/ 72 h 672"/>
              <a:gd name="T4" fmla="*/ 629 w 706"/>
              <a:gd name="T5" fmla="*/ 70 h 672"/>
              <a:gd name="T6" fmla="*/ 360 w 706"/>
              <a:gd name="T7" fmla="*/ 70 h 672"/>
              <a:gd name="T8" fmla="*/ 360 w 706"/>
              <a:gd name="T9" fmla="*/ 7 h 672"/>
              <a:gd name="T10" fmla="*/ 353 w 706"/>
              <a:gd name="T11" fmla="*/ 0 h 672"/>
              <a:gd name="T12" fmla="*/ 346 w 706"/>
              <a:gd name="T13" fmla="*/ 7 h 672"/>
              <a:gd name="T14" fmla="*/ 346 w 706"/>
              <a:gd name="T15" fmla="*/ 70 h 672"/>
              <a:gd name="T16" fmla="*/ 129 w 706"/>
              <a:gd name="T17" fmla="*/ 70 h 672"/>
              <a:gd name="T18" fmla="*/ 122 w 706"/>
              <a:gd name="T19" fmla="*/ 77 h 672"/>
              <a:gd name="T20" fmla="*/ 122 w 706"/>
              <a:gd name="T21" fmla="*/ 253 h 672"/>
              <a:gd name="T22" fmla="*/ 129 w 706"/>
              <a:gd name="T23" fmla="*/ 260 h 672"/>
              <a:gd name="T24" fmla="*/ 346 w 706"/>
              <a:gd name="T25" fmla="*/ 260 h 672"/>
              <a:gd name="T26" fmla="*/ 346 w 706"/>
              <a:gd name="T27" fmla="*/ 329 h 672"/>
              <a:gd name="T28" fmla="*/ 77 w 706"/>
              <a:gd name="T29" fmla="*/ 329 h 672"/>
              <a:gd name="T30" fmla="*/ 72 w 706"/>
              <a:gd name="T31" fmla="*/ 332 h 672"/>
              <a:gd name="T32" fmla="*/ 2 w 706"/>
              <a:gd name="T33" fmla="*/ 420 h 672"/>
              <a:gd name="T34" fmla="*/ 2 w 706"/>
              <a:gd name="T35" fmla="*/ 429 h 672"/>
              <a:gd name="T36" fmla="*/ 72 w 706"/>
              <a:gd name="T37" fmla="*/ 517 h 672"/>
              <a:gd name="T38" fmla="*/ 77 w 706"/>
              <a:gd name="T39" fmla="*/ 519 h 672"/>
              <a:gd name="T40" fmla="*/ 346 w 706"/>
              <a:gd name="T41" fmla="*/ 519 h 672"/>
              <a:gd name="T42" fmla="*/ 346 w 706"/>
              <a:gd name="T43" fmla="*/ 665 h 672"/>
              <a:gd name="T44" fmla="*/ 353 w 706"/>
              <a:gd name="T45" fmla="*/ 672 h 672"/>
              <a:gd name="T46" fmla="*/ 360 w 706"/>
              <a:gd name="T47" fmla="*/ 665 h 672"/>
              <a:gd name="T48" fmla="*/ 360 w 706"/>
              <a:gd name="T49" fmla="*/ 519 h 672"/>
              <a:gd name="T50" fmla="*/ 577 w 706"/>
              <a:gd name="T51" fmla="*/ 519 h 672"/>
              <a:gd name="T52" fmla="*/ 584 w 706"/>
              <a:gd name="T53" fmla="*/ 512 h 672"/>
              <a:gd name="T54" fmla="*/ 584 w 706"/>
              <a:gd name="T55" fmla="*/ 336 h 672"/>
              <a:gd name="T56" fmla="*/ 577 w 706"/>
              <a:gd name="T57" fmla="*/ 329 h 672"/>
              <a:gd name="T58" fmla="*/ 360 w 706"/>
              <a:gd name="T59" fmla="*/ 329 h 672"/>
              <a:gd name="T60" fmla="*/ 360 w 706"/>
              <a:gd name="T61" fmla="*/ 260 h 672"/>
              <a:gd name="T62" fmla="*/ 629 w 706"/>
              <a:gd name="T63" fmla="*/ 260 h 672"/>
              <a:gd name="T64" fmla="*/ 634 w 706"/>
              <a:gd name="T65" fmla="*/ 257 h 672"/>
              <a:gd name="T66" fmla="*/ 704 w 706"/>
              <a:gd name="T67" fmla="*/ 169 h 672"/>
              <a:gd name="T68" fmla="*/ 704 w 706"/>
              <a:gd name="T69" fmla="*/ 161 h 672"/>
              <a:gd name="T70" fmla="*/ 570 w 706"/>
              <a:gd name="T71" fmla="*/ 505 h 672"/>
              <a:gd name="T72" fmla="*/ 80 w 706"/>
              <a:gd name="T73" fmla="*/ 505 h 672"/>
              <a:gd name="T74" fmla="*/ 16 w 706"/>
              <a:gd name="T75" fmla="*/ 424 h 672"/>
              <a:gd name="T76" fmla="*/ 80 w 706"/>
              <a:gd name="T77" fmla="*/ 343 h 672"/>
              <a:gd name="T78" fmla="*/ 353 w 706"/>
              <a:gd name="T79" fmla="*/ 343 h 672"/>
              <a:gd name="T80" fmla="*/ 353 w 706"/>
              <a:gd name="T81" fmla="*/ 343 h 672"/>
              <a:gd name="T82" fmla="*/ 353 w 706"/>
              <a:gd name="T83" fmla="*/ 343 h 672"/>
              <a:gd name="T84" fmla="*/ 570 w 706"/>
              <a:gd name="T85" fmla="*/ 343 h 672"/>
              <a:gd name="T86" fmla="*/ 570 w 706"/>
              <a:gd name="T87" fmla="*/ 505 h 672"/>
              <a:gd name="T88" fmla="*/ 626 w 706"/>
              <a:gd name="T89" fmla="*/ 246 h 672"/>
              <a:gd name="T90" fmla="*/ 136 w 706"/>
              <a:gd name="T91" fmla="*/ 246 h 672"/>
              <a:gd name="T92" fmla="*/ 136 w 706"/>
              <a:gd name="T93" fmla="*/ 84 h 672"/>
              <a:gd name="T94" fmla="*/ 626 w 706"/>
              <a:gd name="T95" fmla="*/ 84 h 672"/>
              <a:gd name="T96" fmla="*/ 690 w 706"/>
              <a:gd name="T97" fmla="*/ 165 h 672"/>
              <a:gd name="T98" fmla="*/ 626 w 706"/>
              <a:gd name="T99" fmla="*/ 246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06" h="672">
                <a:moveTo>
                  <a:pt x="704" y="161"/>
                </a:moveTo>
                <a:cubicBezTo>
                  <a:pt x="634" y="72"/>
                  <a:pt x="634" y="72"/>
                  <a:pt x="634" y="72"/>
                </a:cubicBezTo>
                <a:cubicBezTo>
                  <a:pt x="633" y="71"/>
                  <a:pt x="631" y="70"/>
                  <a:pt x="629" y="70"/>
                </a:cubicBezTo>
                <a:cubicBezTo>
                  <a:pt x="360" y="70"/>
                  <a:pt x="360" y="70"/>
                  <a:pt x="360" y="70"/>
                </a:cubicBezTo>
                <a:cubicBezTo>
                  <a:pt x="360" y="7"/>
                  <a:pt x="360" y="7"/>
                  <a:pt x="360" y="7"/>
                </a:cubicBezTo>
                <a:cubicBezTo>
                  <a:pt x="360" y="3"/>
                  <a:pt x="357" y="0"/>
                  <a:pt x="353" y="0"/>
                </a:cubicBezTo>
                <a:cubicBezTo>
                  <a:pt x="349" y="0"/>
                  <a:pt x="346" y="3"/>
                  <a:pt x="346" y="7"/>
                </a:cubicBezTo>
                <a:cubicBezTo>
                  <a:pt x="346" y="70"/>
                  <a:pt x="346" y="70"/>
                  <a:pt x="346" y="70"/>
                </a:cubicBezTo>
                <a:cubicBezTo>
                  <a:pt x="129" y="70"/>
                  <a:pt x="129" y="70"/>
                  <a:pt x="129" y="70"/>
                </a:cubicBezTo>
                <a:cubicBezTo>
                  <a:pt x="126" y="70"/>
                  <a:pt x="122" y="73"/>
                  <a:pt x="122" y="77"/>
                </a:cubicBezTo>
                <a:cubicBezTo>
                  <a:pt x="122" y="253"/>
                  <a:pt x="122" y="253"/>
                  <a:pt x="122" y="253"/>
                </a:cubicBezTo>
                <a:cubicBezTo>
                  <a:pt x="122" y="257"/>
                  <a:pt x="126" y="260"/>
                  <a:pt x="129" y="260"/>
                </a:cubicBezTo>
                <a:cubicBezTo>
                  <a:pt x="346" y="260"/>
                  <a:pt x="346" y="260"/>
                  <a:pt x="346" y="260"/>
                </a:cubicBezTo>
                <a:cubicBezTo>
                  <a:pt x="346" y="329"/>
                  <a:pt x="346" y="329"/>
                  <a:pt x="346" y="329"/>
                </a:cubicBezTo>
                <a:cubicBezTo>
                  <a:pt x="77" y="329"/>
                  <a:pt x="77" y="329"/>
                  <a:pt x="77" y="329"/>
                </a:cubicBezTo>
                <a:cubicBezTo>
                  <a:pt x="75" y="329"/>
                  <a:pt x="73" y="330"/>
                  <a:pt x="72" y="332"/>
                </a:cubicBezTo>
                <a:cubicBezTo>
                  <a:pt x="2" y="420"/>
                  <a:pt x="2" y="420"/>
                  <a:pt x="2" y="420"/>
                </a:cubicBezTo>
                <a:cubicBezTo>
                  <a:pt x="0" y="423"/>
                  <a:pt x="0" y="426"/>
                  <a:pt x="2" y="429"/>
                </a:cubicBezTo>
                <a:cubicBezTo>
                  <a:pt x="72" y="517"/>
                  <a:pt x="72" y="517"/>
                  <a:pt x="72" y="517"/>
                </a:cubicBezTo>
                <a:cubicBezTo>
                  <a:pt x="73" y="519"/>
                  <a:pt x="75" y="519"/>
                  <a:pt x="77" y="519"/>
                </a:cubicBezTo>
                <a:cubicBezTo>
                  <a:pt x="346" y="519"/>
                  <a:pt x="346" y="519"/>
                  <a:pt x="346" y="519"/>
                </a:cubicBezTo>
                <a:cubicBezTo>
                  <a:pt x="346" y="665"/>
                  <a:pt x="346" y="665"/>
                  <a:pt x="346" y="665"/>
                </a:cubicBezTo>
                <a:cubicBezTo>
                  <a:pt x="346" y="669"/>
                  <a:pt x="349" y="672"/>
                  <a:pt x="353" y="672"/>
                </a:cubicBezTo>
                <a:cubicBezTo>
                  <a:pt x="357" y="672"/>
                  <a:pt x="360" y="669"/>
                  <a:pt x="360" y="665"/>
                </a:cubicBezTo>
                <a:cubicBezTo>
                  <a:pt x="360" y="519"/>
                  <a:pt x="360" y="519"/>
                  <a:pt x="360" y="519"/>
                </a:cubicBezTo>
                <a:cubicBezTo>
                  <a:pt x="577" y="519"/>
                  <a:pt x="577" y="519"/>
                  <a:pt x="577" y="519"/>
                </a:cubicBezTo>
                <a:cubicBezTo>
                  <a:pt x="580" y="519"/>
                  <a:pt x="584" y="516"/>
                  <a:pt x="584" y="512"/>
                </a:cubicBezTo>
                <a:cubicBezTo>
                  <a:pt x="584" y="336"/>
                  <a:pt x="584" y="336"/>
                  <a:pt x="584" y="336"/>
                </a:cubicBezTo>
                <a:cubicBezTo>
                  <a:pt x="584" y="332"/>
                  <a:pt x="580" y="329"/>
                  <a:pt x="577" y="329"/>
                </a:cubicBezTo>
                <a:cubicBezTo>
                  <a:pt x="360" y="329"/>
                  <a:pt x="360" y="329"/>
                  <a:pt x="360" y="329"/>
                </a:cubicBezTo>
                <a:cubicBezTo>
                  <a:pt x="360" y="260"/>
                  <a:pt x="360" y="260"/>
                  <a:pt x="360" y="260"/>
                </a:cubicBezTo>
                <a:cubicBezTo>
                  <a:pt x="629" y="260"/>
                  <a:pt x="629" y="260"/>
                  <a:pt x="629" y="260"/>
                </a:cubicBezTo>
                <a:cubicBezTo>
                  <a:pt x="631" y="260"/>
                  <a:pt x="633" y="259"/>
                  <a:pt x="634" y="257"/>
                </a:cubicBezTo>
                <a:cubicBezTo>
                  <a:pt x="704" y="169"/>
                  <a:pt x="704" y="169"/>
                  <a:pt x="704" y="169"/>
                </a:cubicBezTo>
                <a:cubicBezTo>
                  <a:pt x="706" y="167"/>
                  <a:pt x="706" y="163"/>
                  <a:pt x="704" y="161"/>
                </a:cubicBezTo>
                <a:close/>
                <a:moveTo>
                  <a:pt x="570" y="505"/>
                </a:moveTo>
                <a:cubicBezTo>
                  <a:pt x="80" y="505"/>
                  <a:pt x="80" y="505"/>
                  <a:pt x="80" y="505"/>
                </a:cubicBezTo>
                <a:cubicBezTo>
                  <a:pt x="16" y="424"/>
                  <a:pt x="16" y="424"/>
                  <a:pt x="16" y="424"/>
                </a:cubicBezTo>
                <a:cubicBezTo>
                  <a:pt x="80" y="343"/>
                  <a:pt x="80" y="343"/>
                  <a:pt x="80" y="343"/>
                </a:cubicBezTo>
                <a:cubicBezTo>
                  <a:pt x="353" y="343"/>
                  <a:pt x="353" y="343"/>
                  <a:pt x="353" y="343"/>
                </a:cubicBezTo>
                <a:cubicBezTo>
                  <a:pt x="353" y="343"/>
                  <a:pt x="353" y="343"/>
                  <a:pt x="353" y="343"/>
                </a:cubicBezTo>
                <a:cubicBezTo>
                  <a:pt x="353" y="343"/>
                  <a:pt x="353" y="343"/>
                  <a:pt x="353" y="343"/>
                </a:cubicBezTo>
                <a:cubicBezTo>
                  <a:pt x="570" y="343"/>
                  <a:pt x="570" y="343"/>
                  <a:pt x="570" y="343"/>
                </a:cubicBezTo>
                <a:lnTo>
                  <a:pt x="570" y="505"/>
                </a:lnTo>
                <a:close/>
                <a:moveTo>
                  <a:pt x="626" y="246"/>
                </a:moveTo>
                <a:cubicBezTo>
                  <a:pt x="136" y="246"/>
                  <a:pt x="136" y="246"/>
                  <a:pt x="136" y="246"/>
                </a:cubicBezTo>
                <a:cubicBezTo>
                  <a:pt x="136" y="84"/>
                  <a:pt x="136" y="84"/>
                  <a:pt x="136" y="84"/>
                </a:cubicBezTo>
                <a:cubicBezTo>
                  <a:pt x="626" y="84"/>
                  <a:pt x="626" y="84"/>
                  <a:pt x="626" y="84"/>
                </a:cubicBezTo>
                <a:cubicBezTo>
                  <a:pt x="690" y="165"/>
                  <a:pt x="690" y="165"/>
                  <a:pt x="690" y="165"/>
                </a:cubicBezTo>
                <a:lnTo>
                  <a:pt x="626" y="2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id="{7D15995C-A2B1-AD4C-A611-807B6A7E1B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12820" y="330991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24">
            <a:extLst>
              <a:ext uri="{FF2B5EF4-FFF2-40B4-BE49-F238E27FC236}">
                <a16:creationId xmlns:a16="http://schemas.microsoft.com/office/drawing/2014/main" id="{047B88FB-8FF0-0F4A-B016-E83CF171CAE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12246" y="3635904"/>
            <a:ext cx="698428" cy="444855"/>
          </a:xfrm>
          <a:custGeom>
            <a:avLst/>
            <a:gdLst>
              <a:gd name="T0" fmla="*/ 658 w 676"/>
              <a:gd name="T1" fmla="*/ 217 h 431"/>
              <a:gd name="T2" fmla="*/ 636 w 676"/>
              <a:gd name="T3" fmla="*/ 217 h 431"/>
              <a:gd name="T4" fmla="*/ 600 w 676"/>
              <a:gd name="T5" fmla="*/ 129 h 431"/>
              <a:gd name="T6" fmla="*/ 555 w 676"/>
              <a:gd name="T7" fmla="*/ 95 h 431"/>
              <a:gd name="T8" fmla="*/ 438 w 676"/>
              <a:gd name="T9" fmla="*/ 95 h 431"/>
              <a:gd name="T10" fmla="*/ 438 w 676"/>
              <a:gd name="T11" fmla="*/ 7 h 431"/>
              <a:gd name="T12" fmla="*/ 431 w 676"/>
              <a:gd name="T13" fmla="*/ 0 h 431"/>
              <a:gd name="T14" fmla="*/ 7 w 676"/>
              <a:gd name="T15" fmla="*/ 0 h 431"/>
              <a:gd name="T16" fmla="*/ 0 w 676"/>
              <a:gd name="T17" fmla="*/ 7 h 431"/>
              <a:gd name="T18" fmla="*/ 0 w 676"/>
              <a:gd name="T19" fmla="*/ 368 h 431"/>
              <a:gd name="T20" fmla="*/ 7 w 676"/>
              <a:gd name="T21" fmla="*/ 375 h 431"/>
              <a:gd name="T22" fmla="*/ 104 w 676"/>
              <a:gd name="T23" fmla="*/ 375 h 431"/>
              <a:gd name="T24" fmla="*/ 167 w 676"/>
              <a:gd name="T25" fmla="*/ 431 h 431"/>
              <a:gd name="T26" fmla="*/ 230 w 676"/>
              <a:gd name="T27" fmla="*/ 375 h 431"/>
              <a:gd name="T28" fmla="*/ 470 w 676"/>
              <a:gd name="T29" fmla="*/ 375 h 431"/>
              <a:gd name="T30" fmla="*/ 533 w 676"/>
              <a:gd name="T31" fmla="*/ 431 h 431"/>
              <a:gd name="T32" fmla="*/ 596 w 676"/>
              <a:gd name="T33" fmla="*/ 375 h 431"/>
              <a:gd name="T34" fmla="*/ 658 w 676"/>
              <a:gd name="T35" fmla="*/ 375 h 431"/>
              <a:gd name="T36" fmla="*/ 676 w 676"/>
              <a:gd name="T37" fmla="*/ 357 h 431"/>
              <a:gd name="T38" fmla="*/ 676 w 676"/>
              <a:gd name="T39" fmla="*/ 235 h 431"/>
              <a:gd name="T40" fmla="*/ 658 w 676"/>
              <a:gd name="T41" fmla="*/ 217 h 431"/>
              <a:gd name="T42" fmla="*/ 555 w 676"/>
              <a:gd name="T43" fmla="*/ 109 h 431"/>
              <a:gd name="T44" fmla="*/ 587 w 676"/>
              <a:gd name="T45" fmla="*/ 134 h 431"/>
              <a:gd name="T46" fmla="*/ 621 w 676"/>
              <a:gd name="T47" fmla="*/ 217 h 431"/>
              <a:gd name="T48" fmla="*/ 438 w 676"/>
              <a:gd name="T49" fmla="*/ 217 h 431"/>
              <a:gd name="T50" fmla="*/ 438 w 676"/>
              <a:gd name="T51" fmla="*/ 109 h 431"/>
              <a:gd name="T52" fmla="*/ 555 w 676"/>
              <a:gd name="T53" fmla="*/ 109 h 431"/>
              <a:gd name="T54" fmla="*/ 14 w 676"/>
              <a:gd name="T55" fmla="*/ 14 h 431"/>
              <a:gd name="T56" fmla="*/ 424 w 676"/>
              <a:gd name="T57" fmla="*/ 14 h 431"/>
              <a:gd name="T58" fmla="*/ 424 w 676"/>
              <a:gd name="T59" fmla="*/ 361 h 431"/>
              <a:gd name="T60" fmla="*/ 230 w 676"/>
              <a:gd name="T61" fmla="*/ 361 h 431"/>
              <a:gd name="T62" fmla="*/ 167 w 676"/>
              <a:gd name="T63" fmla="*/ 304 h 431"/>
              <a:gd name="T64" fmla="*/ 104 w 676"/>
              <a:gd name="T65" fmla="*/ 361 h 431"/>
              <a:gd name="T66" fmla="*/ 14 w 676"/>
              <a:gd name="T67" fmla="*/ 361 h 431"/>
              <a:gd name="T68" fmla="*/ 14 w 676"/>
              <a:gd name="T69" fmla="*/ 14 h 431"/>
              <a:gd name="T70" fmla="*/ 167 w 676"/>
              <a:gd name="T71" fmla="*/ 417 h 431"/>
              <a:gd name="T72" fmla="*/ 118 w 676"/>
              <a:gd name="T73" fmla="*/ 368 h 431"/>
              <a:gd name="T74" fmla="*/ 167 w 676"/>
              <a:gd name="T75" fmla="*/ 318 h 431"/>
              <a:gd name="T76" fmla="*/ 216 w 676"/>
              <a:gd name="T77" fmla="*/ 368 h 431"/>
              <a:gd name="T78" fmla="*/ 167 w 676"/>
              <a:gd name="T79" fmla="*/ 417 h 431"/>
              <a:gd name="T80" fmla="*/ 533 w 676"/>
              <a:gd name="T81" fmla="*/ 417 h 431"/>
              <a:gd name="T82" fmla="*/ 484 w 676"/>
              <a:gd name="T83" fmla="*/ 368 h 431"/>
              <a:gd name="T84" fmla="*/ 533 w 676"/>
              <a:gd name="T85" fmla="*/ 318 h 431"/>
              <a:gd name="T86" fmla="*/ 582 w 676"/>
              <a:gd name="T87" fmla="*/ 366 h 431"/>
              <a:gd name="T88" fmla="*/ 582 w 676"/>
              <a:gd name="T89" fmla="*/ 368 h 431"/>
              <a:gd name="T90" fmla="*/ 582 w 676"/>
              <a:gd name="T91" fmla="*/ 369 h 431"/>
              <a:gd name="T92" fmla="*/ 533 w 676"/>
              <a:gd name="T93" fmla="*/ 417 h 431"/>
              <a:gd name="T94" fmla="*/ 662 w 676"/>
              <a:gd name="T95" fmla="*/ 357 h 431"/>
              <a:gd name="T96" fmla="*/ 658 w 676"/>
              <a:gd name="T97" fmla="*/ 361 h 431"/>
              <a:gd name="T98" fmla="*/ 596 w 676"/>
              <a:gd name="T99" fmla="*/ 361 h 431"/>
              <a:gd name="T100" fmla="*/ 533 w 676"/>
              <a:gd name="T101" fmla="*/ 304 h 431"/>
              <a:gd name="T102" fmla="*/ 470 w 676"/>
              <a:gd name="T103" fmla="*/ 361 h 431"/>
              <a:gd name="T104" fmla="*/ 438 w 676"/>
              <a:gd name="T105" fmla="*/ 361 h 431"/>
              <a:gd name="T106" fmla="*/ 438 w 676"/>
              <a:gd name="T107" fmla="*/ 231 h 431"/>
              <a:gd name="T108" fmla="*/ 658 w 676"/>
              <a:gd name="T109" fmla="*/ 231 h 431"/>
              <a:gd name="T110" fmla="*/ 662 w 676"/>
              <a:gd name="T111" fmla="*/ 235 h 431"/>
              <a:gd name="T112" fmla="*/ 662 w 676"/>
              <a:gd name="T113" fmla="*/ 357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76" h="431">
                <a:moveTo>
                  <a:pt x="658" y="217"/>
                </a:moveTo>
                <a:cubicBezTo>
                  <a:pt x="636" y="217"/>
                  <a:pt x="636" y="217"/>
                  <a:pt x="636" y="217"/>
                </a:cubicBezTo>
                <a:cubicBezTo>
                  <a:pt x="627" y="196"/>
                  <a:pt x="600" y="129"/>
                  <a:pt x="600" y="129"/>
                </a:cubicBezTo>
                <a:cubicBezTo>
                  <a:pt x="592" y="110"/>
                  <a:pt x="572" y="95"/>
                  <a:pt x="555" y="95"/>
                </a:cubicBezTo>
                <a:cubicBezTo>
                  <a:pt x="438" y="95"/>
                  <a:pt x="438" y="95"/>
                  <a:pt x="438" y="95"/>
                </a:cubicBezTo>
                <a:cubicBezTo>
                  <a:pt x="438" y="7"/>
                  <a:pt x="438" y="7"/>
                  <a:pt x="438" y="7"/>
                </a:cubicBezTo>
                <a:cubicBezTo>
                  <a:pt x="438" y="3"/>
                  <a:pt x="434" y="0"/>
                  <a:pt x="431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368"/>
                  <a:pt x="0" y="368"/>
                  <a:pt x="0" y="368"/>
                </a:cubicBezTo>
                <a:cubicBezTo>
                  <a:pt x="0" y="371"/>
                  <a:pt x="3" y="375"/>
                  <a:pt x="7" y="375"/>
                </a:cubicBezTo>
                <a:cubicBezTo>
                  <a:pt x="104" y="375"/>
                  <a:pt x="104" y="375"/>
                  <a:pt x="104" y="375"/>
                </a:cubicBezTo>
                <a:cubicBezTo>
                  <a:pt x="108" y="406"/>
                  <a:pt x="134" y="431"/>
                  <a:pt x="167" y="431"/>
                </a:cubicBezTo>
                <a:cubicBezTo>
                  <a:pt x="199" y="431"/>
                  <a:pt x="226" y="406"/>
                  <a:pt x="230" y="375"/>
                </a:cubicBezTo>
                <a:cubicBezTo>
                  <a:pt x="470" y="375"/>
                  <a:pt x="470" y="375"/>
                  <a:pt x="470" y="375"/>
                </a:cubicBezTo>
                <a:cubicBezTo>
                  <a:pt x="474" y="406"/>
                  <a:pt x="501" y="431"/>
                  <a:pt x="533" y="431"/>
                </a:cubicBezTo>
                <a:cubicBezTo>
                  <a:pt x="565" y="431"/>
                  <a:pt x="592" y="406"/>
                  <a:pt x="596" y="375"/>
                </a:cubicBezTo>
                <a:cubicBezTo>
                  <a:pt x="658" y="375"/>
                  <a:pt x="658" y="375"/>
                  <a:pt x="658" y="375"/>
                </a:cubicBezTo>
                <a:cubicBezTo>
                  <a:pt x="668" y="375"/>
                  <a:pt x="676" y="367"/>
                  <a:pt x="676" y="357"/>
                </a:cubicBezTo>
                <a:cubicBezTo>
                  <a:pt x="676" y="235"/>
                  <a:pt x="676" y="235"/>
                  <a:pt x="676" y="235"/>
                </a:cubicBezTo>
                <a:cubicBezTo>
                  <a:pt x="676" y="225"/>
                  <a:pt x="668" y="217"/>
                  <a:pt x="658" y="217"/>
                </a:cubicBezTo>
                <a:close/>
                <a:moveTo>
                  <a:pt x="555" y="109"/>
                </a:moveTo>
                <a:cubicBezTo>
                  <a:pt x="567" y="109"/>
                  <a:pt x="581" y="121"/>
                  <a:pt x="587" y="134"/>
                </a:cubicBezTo>
                <a:cubicBezTo>
                  <a:pt x="588" y="137"/>
                  <a:pt x="610" y="192"/>
                  <a:pt x="621" y="217"/>
                </a:cubicBezTo>
                <a:cubicBezTo>
                  <a:pt x="438" y="217"/>
                  <a:pt x="438" y="217"/>
                  <a:pt x="438" y="217"/>
                </a:cubicBezTo>
                <a:cubicBezTo>
                  <a:pt x="438" y="109"/>
                  <a:pt x="438" y="109"/>
                  <a:pt x="438" y="109"/>
                </a:cubicBezTo>
                <a:lnTo>
                  <a:pt x="555" y="109"/>
                </a:lnTo>
                <a:close/>
                <a:moveTo>
                  <a:pt x="14" y="14"/>
                </a:moveTo>
                <a:cubicBezTo>
                  <a:pt x="424" y="14"/>
                  <a:pt x="424" y="14"/>
                  <a:pt x="424" y="14"/>
                </a:cubicBezTo>
                <a:cubicBezTo>
                  <a:pt x="424" y="361"/>
                  <a:pt x="424" y="361"/>
                  <a:pt x="424" y="361"/>
                </a:cubicBezTo>
                <a:cubicBezTo>
                  <a:pt x="230" y="361"/>
                  <a:pt x="230" y="361"/>
                  <a:pt x="230" y="361"/>
                </a:cubicBezTo>
                <a:cubicBezTo>
                  <a:pt x="226" y="329"/>
                  <a:pt x="199" y="304"/>
                  <a:pt x="167" y="304"/>
                </a:cubicBezTo>
                <a:cubicBezTo>
                  <a:pt x="134" y="304"/>
                  <a:pt x="108" y="329"/>
                  <a:pt x="104" y="361"/>
                </a:cubicBezTo>
                <a:cubicBezTo>
                  <a:pt x="14" y="361"/>
                  <a:pt x="14" y="361"/>
                  <a:pt x="14" y="361"/>
                </a:cubicBezTo>
                <a:lnTo>
                  <a:pt x="14" y="14"/>
                </a:lnTo>
                <a:close/>
                <a:moveTo>
                  <a:pt x="167" y="417"/>
                </a:moveTo>
                <a:cubicBezTo>
                  <a:pt x="140" y="417"/>
                  <a:pt x="118" y="395"/>
                  <a:pt x="118" y="368"/>
                </a:cubicBezTo>
                <a:cubicBezTo>
                  <a:pt x="118" y="340"/>
                  <a:pt x="140" y="318"/>
                  <a:pt x="167" y="318"/>
                </a:cubicBezTo>
                <a:cubicBezTo>
                  <a:pt x="194" y="318"/>
                  <a:pt x="216" y="340"/>
                  <a:pt x="216" y="368"/>
                </a:cubicBezTo>
                <a:cubicBezTo>
                  <a:pt x="216" y="395"/>
                  <a:pt x="194" y="417"/>
                  <a:pt x="167" y="417"/>
                </a:cubicBezTo>
                <a:close/>
                <a:moveTo>
                  <a:pt x="533" y="417"/>
                </a:moveTo>
                <a:cubicBezTo>
                  <a:pt x="506" y="417"/>
                  <a:pt x="484" y="395"/>
                  <a:pt x="484" y="368"/>
                </a:cubicBezTo>
                <a:cubicBezTo>
                  <a:pt x="484" y="340"/>
                  <a:pt x="506" y="318"/>
                  <a:pt x="533" y="318"/>
                </a:cubicBezTo>
                <a:cubicBezTo>
                  <a:pt x="560" y="318"/>
                  <a:pt x="581" y="340"/>
                  <a:pt x="582" y="366"/>
                </a:cubicBezTo>
                <a:cubicBezTo>
                  <a:pt x="582" y="367"/>
                  <a:pt x="582" y="367"/>
                  <a:pt x="582" y="368"/>
                </a:cubicBezTo>
                <a:cubicBezTo>
                  <a:pt x="582" y="368"/>
                  <a:pt x="582" y="368"/>
                  <a:pt x="582" y="369"/>
                </a:cubicBezTo>
                <a:cubicBezTo>
                  <a:pt x="581" y="395"/>
                  <a:pt x="560" y="417"/>
                  <a:pt x="533" y="417"/>
                </a:cubicBezTo>
                <a:close/>
                <a:moveTo>
                  <a:pt x="662" y="357"/>
                </a:moveTo>
                <a:cubicBezTo>
                  <a:pt x="662" y="359"/>
                  <a:pt x="660" y="361"/>
                  <a:pt x="658" y="361"/>
                </a:cubicBezTo>
                <a:cubicBezTo>
                  <a:pt x="596" y="361"/>
                  <a:pt x="596" y="361"/>
                  <a:pt x="596" y="361"/>
                </a:cubicBezTo>
                <a:cubicBezTo>
                  <a:pt x="592" y="329"/>
                  <a:pt x="565" y="304"/>
                  <a:pt x="533" y="304"/>
                </a:cubicBezTo>
                <a:cubicBezTo>
                  <a:pt x="501" y="304"/>
                  <a:pt x="474" y="329"/>
                  <a:pt x="470" y="361"/>
                </a:cubicBezTo>
                <a:cubicBezTo>
                  <a:pt x="438" y="361"/>
                  <a:pt x="438" y="361"/>
                  <a:pt x="438" y="361"/>
                </a:cubicBezTo>
                <a:cubicBezTo>
                  <a:pt x="438" y="231"/>
                  <a:pt x="438" y="231"/>
                  <a:pt x="438" y="231"/>
                </a:cubicBezTo>
                <a:cubicBezTo>
                  <a:pt x="658" y="231"/>
                  <a:pt x="658" y="231"/>
                  <a:pt x="658" y="231"/>
                </a:cubicBezTo>
                <a:cubicBezTo>
                  <a:pt x="660" y="231"/>
                  <a:pt x="662" y="233"/>
                  <a:pt x="662" y="235"/>
                </a:cubicBezTo>
                <a:lnTo>
                  <a:pt x="662" y="3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Oval 13">
            <a:extLst>
              <a:ext uri="{FF2B5EF4-FFF2-40B4-BE49-F238E27FC236}">
                <a16:creationId xmlns:a16="http://schemas.microsoft.com/office/drawing/2014/main" id="{46E77EF2-DC6D-354F-AF92-9879C5DD47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89162" y="330991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5">
            <a:extLst>
              <a:ext uri="{FF2B5EF4-FFF2-40B4-BE49-F238E27FC236}">
                <a16:creationId xmlns:a16="http://schemas.microsoft.com/office/drawing/2014/main" id="{9F5D7150-D768-CE49-8CBA-4731C64D1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45167" y="3635904"/>
            <a:ext cx="786581" cy="444855"/>
          </a:xfrm>
          <a:custGeom>
            <a:avLst/>
            <a:gdLst>
              <a:gd name="T0" fmla="*/ 722 w 762"/>
              <a:gd name="T1" fmla="*/ 217 h 431"/>
              <a:gd name="T2" fmla="*/ 641 w 762"/>
              <a:gd name="T3" fmla="*/ 95 h 431"/>
              <a:gd name="T4" fmla="*/ 547 w 762"/>
              <a:gd name="T5" fmla="*/ 7 h 431"/>
              <a:gd name="T6" fmla="*/ 176 w 762"/>
              <a:gd name="T7" fmla="*/ 0 h 431"/>
              <a:gd name="T8" fmla="*/ 169 w 762"/>
              <a:gd name="T9" fmla="*/ 368 h 431"/>
              <a:gd name="T10" fmla="*/ 226 w 762"/>
              <a:gd name="T11" fmla="*/ 375 h 431"/>
              <a:gd name="T12" fmla="*/ 351 w 762"/>
              <a:gd name="T13" fmla="*/ 375 h 431"/>
              <a:gd name="T14" fmla="*/ 646 w 762"/>
              <a:gd name="T15" fmla="*/ 431 h 431"/>
              <a:gd name="T16" fmla="*/ 745 w 762"/>
              <a:gd name="T17" fmla="*/ 375 h 431"/>
              <a:gd name="T18" fmla="*/ 762 w 762"/>
              <a:gd name="T19" fmla="*/ 235 h 431"/>
              <a:gd name="T20" fmla="*/ 641 w 762"/>
              <a:gd name="T21" fmla="*/ 109 h 431"/>
              <a:gd name="T22" fmla="*/ 707 w 762"/>
              <a:gd name="T23" fmla="*/ 217 h 431"/>
              <a:gd name="T24" fmla="*/ 547 w 762"/>
              <a:gd name="T25" fmla="*/ 109 h 431"/>
              <a:gd name="T26" fmla="*/ 183 w 762"/>
              <a:gd name="T27" fmla="*/ 14 h 431"/>
              <a:gd name="T28" fmla="*/ 533 w 762"/>
              <a:gd name="T29" fmla="*/ 361 h 431"/>
              <a:gd name="T30" fmla="*/ 288 w 762"/>
              <a:gd name="T31" fmla="*/ 304 h 431"/>
              <a:gd name="T32" fmla="*/ 183 w 762"/>
              <a:gd name="T33" fmla="*/ 361 h 431"/>
              <a:gd name="T34" fmla="*/ 288 w 762"/>
              <a:gd name="T35" fmla="*/ 417 h 431"/>
              <a:gd name="T36" fmla="*/ 288 w 762"/>
              <a:gd name="T37" fmla="*/ 318 h 431"/>
              <a:gd name="T38" fmla="*/ 288 w 762"/>
              <a:gd name="T39" fmla="*/ 417 h 431"/>
              <a:gd name="T40" fmla="*/ 597 w 762"/>
              <a:gd name="T41" fmla="*/ 368 h 431"/>
              <a:gd name="T42" fmla="*/ 695 w 762"/>
              <a:gd name="T43" fmla="*/ 366 h 431"/>
              <a:gd name="T44" fmla="*/ 695 w 762"/>
              <a:gd name="T45" fmla="*/ 369 h 431"/>
              <a:gd name="T46" fmla="*/ 748 w 762"/>
              <a:gd name="T47" fmla="*/ 357 h 431"/>
              <a:gd name="T48" fmla="*/ 709 w 762"/>
              <a:gd name="T49" fmla="*/ 361 h 431"/>
              <a:gd name="T50" fmla="*/ 584 w 762"/>
              <a:gd name="T51" fmla="*/ 361 h 431"/>
              <a:gd name="T52" fmla="*/ 547 w 762"/>
              <a:gd name="T53" fmla="*/ 231 h 431"/>
              <a:gd name="T54" fmla="*/ 748 w 762"/>
              <a:gd name="T55" fmla="*/ 235 h 431"/>
              <a:gd name="T56" fmla="*/ 134 w 762"/>
              <a:gd name="T57" fmla="*/ 7 h 431"/>
              <a:gd name="T58" fmla="*/ 7 w 762"/>
              <a:gd name="T59" fmla="*/ 14 h 431"/>
              <a:gd name="T60" fmla="*/ 7 w 762"/>
              <a:gd name="T61" fmla="*/ 0 h 431"/>
              <a:gd name="T62" fmla="*/ 134 w 762"/>
              <a:gd name="T63" fmla="*/ 7 h 431"/>
              <a:gd name="T64" fmla="*/ 127 w 762"/>
              <a:gd name="T65" fmla="*/ 80 h 431"/>
              <a:gd name="T66" fmla="*/ 30 w 762"/>
              <a:gd name="T67" fmla="*/ 73 h 431"/>
              <a:gd name="T68" fmla="*/ 127 w 762"/>
              <a:gd name="T69" fmla="*/ 66 h 431"/>
              <a:gd name="T70" fmla="*/ 134 w 762"/>
              <a:gd name="T71" fmla="*/ 140 h 431"/>
              <a:gd name="T72" fmla="*/ 67 w 762"/>
              <a:gd name="T73" fmla="*/ 147 h 431"/>
              <a:gd name="T74" fmla="*/ 67 w 762"/>
              <a:gd name="T75" fmla="*/ 133 h 431"/>
              <a:gd name="T76" fmla="*/ 134 w 762"/>
              <a:gd name="T77" fmla="*/ 140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62" h="431">
                <a:moveTo>
                  <a:pt x="745" y="217"/>
                </a:moveTo>
                <a:cubicBezTo>
                  <a:pt x="722" y="217"/>
                  <a:pt x="722" y="217"/>
                  <a:pt x="722" y="217"/>
                </a:cubicBezTo>
                <a:cubicBezTo>
                  <a:pt x="713" y="196"/>
                  <a:pt x="687" y="129"/>
                  <a:pt x="686" y="129"/>
                </a:cubicBezTo>
                <a:cubicBezTo>
                  <a:pt x="678" y="110"/>
                  <a:pt x="659" y="95"/>
                  <a:pt x="641" y="95"/>
                </a:cubicBezTo>
                <a:cubicBezTo>
                  <a:pt x="547" y="95"/>
                  <a:pt x="547" y="95"/>
                  <a:pt x="547" y="95"/>
                </a:cubicBezTo>
                <a:cubicBezTo>
                  <a:pt x="547" y="7"/>
                  <a:pt x="547" y="7"/>
                  <a:pt x="547" y="7"/>
                </a:cubicBezTo>
                <a:cubicBezTo>
                  <a:pt x="547" y="3"/>
                  <a:pt x="544" y="0"/>
                  <a:pt x="540" y="0"/>
                </a:cubicBezTo>
                <a:cubicBezTo>
                  <a:pt x="176" y="0"/>
                  <a:pt x="176" y="0"/>
                  <a:pt x="176" y="0"/>
                </a:cubicBezTo>
                <a:cubicBezTo>
                  <a:pt x="172" y="0"/>
                  <a:pt x="169" y="3"/>
                  <a:pt x="169" y="7"/>
                </a:cubicBezTo>
                <a:cubicBezTo>
                  <a:pt x="169" y="368"/>
                  <a:pt x="169" y="368"/>
                  <a:pt x="169" y="368"/>
                </a:cubicBezTo>
                <a:cubicBezTo>
                  <a:pt x="169" y="371"/>
                  <a:pt x="172" y="375"/>
                  <a:pt x="176" y="375"/>
                </a:cubicBezTo>
                <a:cubicBezTo>
                  <a:pt x="226" y="375"/>
                  <a:pt x="226" y="375"/>
                  <a:pt x="226" y="375"/>
                </a:cubicBezTo>
                <a:cubicBezTo>
                  <a:pt x="229" y="406"/>
                  <a:pt x="256" y="431"/>
                  <a:pt x="288" y="431"/>
                </a:cubicBezTo>
                <a:cubicBezTo>
                  <a:pt x="321" y="431"/>
                  <a:pt x="348" y="406"/>
                  <a:pt x="351" y="375"/>
                </a:cubicBezTo>
                <a:cubicBezTo>
                  <a:pt x="584" y="375"/>
                  <a:pt x="584" y="375"/>
                  <a:pt x="584" y="375"/>
                </a:cubicBezTo>
                <a:cubicBezTo>
                  <a:pt x="587" y="406"/>
                  <a:pt x="614" y="431"/>
                  <a:pt x="646" y="431"/>
                </a:cubicBezTo>
                <a:cubicBezTo>
                  <a:pt x="679" y="431"/>
                  <a:pt x="706" y="406"/>
                  <a:pt x="709" y="375"/>
                </a:cubicBezTo>
                <a:cubicBezTo>
                  <a:pt x="745" y="375"/>
                  <a:pt x="745" y="375"/>
                  <a:pt x="745" y="375"/>
                </a:cubicBezTo>
                <a:cubicBezTo>
                  <a:pt x="754" y="375"/>
                  <a:pt x="762" y="367"/>
                  <a:pt x="762" y="357"/>
                </a:cubicBezTo>
                <a:cubicBezTo>
                  <a:pt x="762" y="235"/>
                  <a:pt x="762" y="235"/>
                  <a:pt x="762" y="235"/>
                </a:cubicBezTo>
                <a:cubicBezTo>
                  <a:pt x="762" y="225"/>
                  <a:pt x="754" y="217"/>
                  <a:pt x="745" y="217"/>
                </a:cubicBezTo>
                <a:close/>
                <a:moveTo>
                  <a:pt x="641" y="109"/>
                </a:moveTo>
                <a:cubicBezTo>
                  <a:pt x="653" y="109"/>
                  <a:pt x="668" y="121"/>
                  <a:pt x="673" y="134"/>
                </a:cubicBezTo>
                <a:cubicBezTo>
                  <a:pt x="674" y="137"/>
                  <a:pt x="696" y="192"/>
                  <a:pt x="707" y="217"/>
                </a:cubicBezTo>
                <a:cubicBezTo>
                  <a:pt x="547" y="217"/>
                  <a:pt x="547" y="217"/>
                  <a:pt x="547" y="217"/>
                </a:cubicBezTo>
                <a:cubicBezTo>
                  <a:pt x="547" y="109"/>
                  <a:pt x="547" y="109"/>
                  <a:pt x="547" y="109"/>
                </a:cubicBezTo>
                <a:lnTo>
                  <a:pt x="641" y="109"/>
                </a:lnTo>
                <a:close/>
                <a:moveTo>
                  <a:pt x="183" y="14"/>
                </a:moveTo>
                <a:cubicBezTo>
                  <a:pt x="533" y="14"/>
                  <a:pt x="533" y="14"/>
                  <a:pt x="533" y="14"/>
                </a:cubicBezTo>
                <a:cubicBezTo>
                  <a:pt x="533" y="361"/>
                  <a:pt x="533" y="361"/>
                  <a:pt x="533" y="361"/>
                </a:cubicBezTo>
                <a:cubicBezTo>
                  <a:pt x="351" y="361"/>
                  <a:pt x="351" y="361"/>
                  <a:pt x="351" y="361"/>
                </a:cubicBezTo>
                <a:cubicBezTo>
                  <a:pt x="348" y="329"/>
                  <a:pt x="321" y="304"/>
                  <a:pt x="288" y="304"/>
                </a:cubicBezTo>
                <a:cubicBezTo>
                  <a:pt x="256" y="304"/>
                  <a:pt x="229" y="329"/>
                  <a:pt x="226" y="361"/>
                </a:cubicBezTo>
                <a:cubicBezTo>
                  <a:pt x="183" y="361"/>
                  <a:pt x="183" y="361"/>
                  <a:pt x="183" y="361"/>
                </a:cubicBezTo>
                <a:lnTo>
                  <a:pt x="183" y="14"/>
                </a:lnTo>
                <a:close/>
                <a:moveTo>
                  <a:pt x="288" y="417"/>
                </a:moveTo>
                <a:cubicBezTo>
                  <a:pt x="261" y="417"/>
                  <a:pt x="239" y="395"/>
                  <a:pt x="239" y="368"/>
                </a:cubicBezTo>
                <a:cubicBezTo>
                  <a:pt x="239" y="340"/>
                  <a:pt x="261" y="318"/>
                  <a:pt x="288" y="318"/>
                </a:cubicBezTo>
                <a:cubicBezTo>
                  <a:pt x="316" y="318"/>
                  <a:pt x="338" y="340"/>
                  <a:pt x="338" y="368"/>
                </a:cubicBezTo>
                <a:cubicBezTo>
                  <a:pt x="338" y="395"/>
                  <a:pt x="316" y="417"/>
                  <a:pt x="288" y="417"/>
                </a:cubicBezTo>
                <a:close/>
                <a:moveTo>
                  <a:pt x="646" y="417"/>
                </a:moveTo>
                <a:cubicBezTo>
                  <a:pt x="619" y="417"/>
                  <a:pt x="597" y="395"/>
                  <a:pt x="597" y="368"/>
                </a:cubicBezTo>
                <a:cubicBezTo>
                  <a:pt x="597" y="340"/>
                  <a:pt x="619" y="318"/>
                  <a:pt x="646" y="318"/>
                </a:cubicBezTo>
                <a:cubicBezTo>
                  <a:pt x="673" y="318"/>
                  <a:pt x="695" y="340"/>
                  <a:pt x="695" y="366"/>
                </a:cubicBezTo>
                <a:cubicBezTo>
                  <a:pt x="695" y="367"/>
                  <a:pt x="695" y="367"/>
                  <a:pt x="695" y="368"/>
                </a:cubicBezTo>
                <a:cubicBezTo>
                  <a:pt x="695" y="368"/>
                  <a:pt x="695" y="368"/>
                  <a:pt x="695" y="369"/>
                </a:cubicBezTo>
                <a:cubicBezTo>
                  <a:pt x="695" y="395"/>
                  <a:pt x="673" y="417"/>
                  <a:pt x="646" y="417"/>
                </a:cubicBezTo>
                <a:close/>
                <a:moveTo>
                  <a:pt x="748" y="357"/>
                </a:moveTo>
                <a:cubicBezTo>
                  <a:pt x="748" y="359"/>
                  <a:pt x="746" y="361"/>
                  <a:pt x="745" y="361"/>
                </a:cubicBezTo>
                <a:cubicBezTo>
                  <a:pt x="709" y="361"/>
                  <a:pt x="709" y="361"/>
                  <a:pt x="709" y="361"/>
                </a:cubicBezTo>
                <a:cubicBezTo>
                  <a:pt x="706" y="329"/>
                  <a:pt x="679" y="304"/>
                  <a:pt x="646" y="304"/>
                </a:cubicBezTo>
                <a:cubicBezTo>
                  <a:pt x="614" y="304"/>
                  <a:pt x="587" y="329"/>
                  <a:pt x="584" y="361"/>
                </a:cubicBezTo>
                <a:cubicBezTo>
                  <a:pt x="547" y="361"/>
                  <a:pt x="547" y="361"/>
                  <a:pt x="547" y="361"/>
                </a:cubicBezTo>
                <a:cubicBezTo>
                  <a:pt x="547" y="231"/>
                  <a:pt x="547" y="231"/>
                  <a:pt x="547" y="231"/>
                </a:cubicBezTo>
                <a:cubicBezTo>
                  <a:pt x="745" y="231"/>
                  <a:pt x="745" y="231"/>
                  <a:pt x="745" y="231"/>
                </a:cubicBezTo>
                <a:cubicBezTo>
                  <a:pt x="746" y="231"/>
                  <a:pt x="748" y="233"/>
                  <a:pt x="748" y="235"/>
                </a:cubicBezTo>
                <a:lnTo>
                  <a:pt x="748" y="357"/>
                </a:lnTo>
                <a:close/>
                <a:moveTo>
                  <a:pt x="134" y="7"/>
                </a:moveTo>
                <a:cubicBezTo>
                  <a:pt x="134" y="11"/>
                  <a:pt x="130" y="14"/>
                  <a:pt x="127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3" y="14"/>
                  <a:pt x="0" y="11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127" y="0"/>
                  <a:pt x="127" y="0"/>
                  <a:pt x="127" y="0"/>
                </a:cubicBezTo>
                <a:cubicBezTo>
                  <a:pt x="130" y="0"/>
                  <a:pt x="134" y="3"/>
                  <a:pt x="134" y="7"/>
                </a:cubicBezTo>
                <a:close/>
                <a:moveTo>
                  <a:pt x="134" y="73"/>
                </a:moveTo>
                <a:cubicBezTo>
                  <a:pt x="134" y="77"/>
                  <a:pt x="130" y="80"/>
                  <a:pt x="127" y="80"/>
                </a:cubicBezTo>
                <a:cubicBezTo>
                  <a:pt x="37" y="80"/>
                  <a:pt x="37" y="80"/>
                  <a:pt x="37" y="80"/>
                </a:cubicBezTo>
                <a:cubicBezTo>
                  <a:pt x="33" y="80"/>
                  <a:pt x="30" y="77"/>
                  <a:pt x="30" y="73"/>
                </a:cubicBezTo>
                <a:cubicBezTo>
                  <a:pt x="30" y="69"/>
                  <a:pt x="33" y="66"/>
                  <a:pt x="37" y="66"/>
                </a:cubicBezTo>
                <a:cubicBezTo>
                  <a:pt x="127" y="66"/>
                  <a:pt x="127" y="66"/>
                  <a:pt x="127" y="66"/>
                </a:cubicBezTo>
                <a:cubicBezTo>
                  <a:pt x="130" y="66"/>
                  <a:pt x="134" y="69"/>
                  <a:pt x="134" y="73"/>
                </a:cubicBezTo>
                <a:close/>
                <a:moveTo>
                  <a:pt x="134" y="140"/>
                </a:moveTo>
                <a:cubicBezTo>
                  <a:pt x="134" y="143"/>
                  <a:pt x="130" y="147"/>
                  <a:pt x="127" y="147"/>
                </a:cubicBezTo>
                <a:cubicBezTo>
                  <a:pt x="67" y="147"/>
                  <a:pt x="67" y="147"/>
                  <a:pt x="67" y="147"/>
                </a:cubicBezTo>
                <a:cubicBezTo>
                  <a:pt x="63" y="147"/>
                  <a:pt x="60" y="143"/>
                  <a:pt x="60" y="140"/>
                </a:cubicBezTo>
                <a:cubicBezTo>
                  <a:pt x="60" y="136"/>
                  <a:pt x="63" y="133"/>
                  <a:pt x="67" y="133"/>
                </a:cubicBezTo>
                <a:cubicBezTo>
                  <a:pt x="127" y="133"/>
                  <a:pt x="127" y="133"/>
                  <a:pt x="127" y="133"/>
                </a:cubicBezTo>
                <a:cubicBezTo>
                  <a:pt x="130" y="133"/>
                  <a:pt x="134" y="136"/>
                  <a:pt x="134" y="1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11">
            <a:extLst>
              <a:ext uri="{FF2B5EF4-FFF2-40B4-BE49-F238E27FC236}">
                <a16:creationId xmlns:a16="http://schemas.microsoft.com/office/drawing/2014/main" id="{CF93083F-6404-2649-9695-DBF983FA35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36478" y="330991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D99AC6A4-7E6F-3B4D-A8DD-2455B0C45BF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944922" y="3525346"/>
            <a:ext cx="672089" cy="665098"/>
          </a:xfrm>
          <a:custGeom>
            <a:avLst/>
            <a:gdLst>
              <a:gd name="T0" fmla="*/ 431 w 651"/>
              <a:gd name="T1" fmla="*/ 644 h 644"/>
              <a:gd name="T2" fmla="*/ 426 w 651"/>
              <a:gd name="T3" fmla="*/ 642 h 644"/>
              <a:gd name="T4" fmla="*/ 394 w 651"/>
              <a:gd name="T5" fmla="*/ 610 h 644"/>
              <a:gd name="T6" fmla="*/ 392 w 651"/>
              <a:gd name="T7" fmla="*/ 604 h 644"/>
              <a:gd name="T8" fmla="*/ 398 w 651"/>
              <a:gd name="T9" fmla="*/ 501 h 644"/>
              <a:gd name="T10" fmla="*/ 301 w 651"/>
              <a:gd name="T11" fmla="*/ 404 h 644"/>
              <a:gd name="T12" fmla="*/ 148 w 651"/>
              <a:gd name="T13" fmla="*/ 589 h 644"/>
              <a:gd name="T14" fmla="*/ 143 w 651"/>
              <a:gd name="T15" fmla="*/ 592 h 644"/>
              <a:gd name="T16" fmla="*/ 137 w 651"/>
              <a:gd name="T17" fmla="*/ 590 h 644"/>
              <a:gd name="T18" fmla="*/ 80 w 651"/>
              <a:gd name="T19" fmla="*/ 532 h 644"/>
              <a:gd name="T20" fmla="*/ 78 w 651"/>
              <a:gd name="T21" fmla="*/ 525 h 644"/>
              <a:gd name="T22" fmla="*/ 159 w 651"/>
              <a:gd name="T23" fmla="*/ 262 h 644"/>
              <a:gd name="T24" fmla="*/ 30 w 651"/>
              <a:gd name="T25" fmla="*/ 133 h 644"/>
              <a:gd name="T26" fmla="*/ 30 w 651"/>
              <a:gd name="T27" fmla="*/ 23 h 644"/>
              <a:gd name="T28" fmla="*/ 85 w 651"/>
              <a:gd name="T29" fmla="*/ 0 h 644"/>
              <a:gd name="T30" fmla="*/ 140 w 651"/>
              <a:gd name="T31" fmla="*/ 23 h 644"/>
              <a:gd name="T32" fmla="*/ 269 w 651"/>
              <a:gd name="T33" fmla="*/ 152 h 644"/>
              <a:gd name="T34" fmla="*/ 532 w 651"/>
              <a:gd name="T35" fmla="*/ 71 h 644"/>
              <a:gd name="T36" fmla="*/ 539 w 651"/>
              <a:gd name="T37" fmla="*/ 73 h 644"/>
              <a:gd name="T38" fmla="*/ 597 w 651"/>
              <a:gd name="T39" fmla="*/ 130 h 644"/>
              <a:gd name="T40" fmla="*/ 599 w 651"/>
              <a:gd name="T41" fmla="*/ 136 h 644"/>
              <a:gd name="T42" fmla="*/ 596 w 651"/>
              <a:gd name="T43" fmla="*/ 141 h 644"/>
              <a:gd name="T44" fmla="*/ 411 w 651"/>
              <a:gd name="T45" fmla="*/ 294 h 644"/>
              <a:gd name="T46" fmla="*/ 508 w 651"/>
              <a:gd name="T47" fmla="*/ 391 h 644"/>
              <a:gd name="T48" fmla="*/ 611 w 651"/>
              <a:gd name="T49" fmla="*/ 385 h 644"/>
              <a:gd name="T50" fmla="*/ 617 w 651"/>
              <a:gd name="T51" fmla="*/ 387 h 644"/>
              <a:gd name="T52" fmla="*/ 649 w 651"/>
              <a:gd name="T53" fmla="*/ 419 h 644"/>
              <a:gd name="T54" fmla="*/ 651 w 651"/>
              <a:gd name="T55" fmla="*/ 425 h 644"/>
              <a:gd name="T56" fmla="*/ 648 w 651"/>
              <a:gd name="T57" fmla="*/ 430 h 644"/>
              <a:gd name="T58" fmla="*/ 517 w 651"/>
              <a:gd name="T59" fmla="*/ 510 h 644"/>
              <a:gd name="T60" fmla="*/ 437 w 651"/>
              <a:gd name="T61" fmla="*/ 641 h 644"/>
              <a:gd name="T62" fmla="*/ 432 w 651"/>
              <a:gd name="T63" fmla="*/ 644 h 644"/>
              <a:gd name="T64" fmla="*/ 431 w 651"/>
              <a:gd name="T65" fmla="*/ 644 h 644"/>
              <a:gd name="T66" fmla="*/ 406 w 651"/>
              <a:gd name="T67" fmla="*/ 602 h 644"/>
              <a:gd name="T68" fmla="*/ 430 w 651"/>
              <a:gd name="T69" fmla="*/ 626 h 644"/>
              <a:gd name="T70" fmla="*/ 507 w 651"/>
              <a:gd name="T71" fmla="*/ 500 h 644"/>
              <a:gd name="T72" fmla="*/ 633 w 651"/>
              <a:gd name="T73" fmla="*/ 423 h 644"/>
              <a:gd name="T74" fmla="*/ 609 w 651"/>
              <a:gd name="T75" fmla="*/ 399 h 644"/>
              <a:gd name="T76" fmla="*/ 506 w 651"/>
              <a:gd name="T77" fmla="*/ 406 h 644"/>
              <a:gd name="T78" fmla="*/ 500 w 651"/>
              <a:gd name="T79" fmla="*/ 404 h 644"/>
              <a:gd name="T80" fmla="*/ 396 w 651"/>
              <a:gd name="T81" fmla="*/ 299 h 644"/>
              <a:gd name="T82" fmla="*/ 394 w 651"/>
              <a:gd name="T83" fmla="*/ 294 h 644"/>
              <a:gd name="T84" fmla="*/ 396 w 651"/>
              <a:gd name="T85" fmla="*/ 289 h 644"/>
              <a:gd name="T86" fmla="*/ 581 w 651"/>
              <a:gd name="T87" fmla="*/ 135 h 644"/>
              <a:gd name="T88" fmla="*/ 532 w 651"/>
              <a:gd name="T89" fmla="*/ 86 h 644"/>
              <a:gd name="T90" fmla="*/ 269 w 651"/>
              <a:gd name="T91" fmla="*/ 167 h 644"/>
              <a:gd name="T92" fmla="*/ 262 w 651"/>
              <a:gd name="T93" fmla="*/ 165 h 644"/>
              <a:gd name="T94" fmla="*/ 130 w 651"/>
              <a:gd name="T95" fmla="*/ 33 h 644"/>
              <a:gd name="T96" fmla="*/ 85 w 651"/>
              <a:gd name="T97" fmla="*/ 14 h 644"/>
              <a:gd name="T98" fmla="*/ 40 w 651"/>
              <a:gd name="T99" fmla="*/ 33 h 644"/>
              <a:gd name="T100" fmla="*/ 40 w 651"/>
              <a:gd name="T101" fmla="*/ 123 h 644"/>
              <a:gd name="T102" fmla="*/ 172 w 651"/>
              <a:gd name="T103" fmla="*/ 255 h 644"/>
              <a:gd name="T104" fmla="*/ 174 w 651"/>
              <a:gd name="T105" fmla="*/ 262 h 644"/>
              <a:gd name="T106" fmla="*/ 93 w 651"/>
              <a:gd name="T107" fmla="*/ 525 h 644"/>
              <a:gd name="T108" fmla="*/ 142 w 651"/>
              <a:gd name="T109" fmla="*/ 574 h 644"/>
              <a:gd name="T110" fmla="*/ 296 w 651"/>
              <a:gd name="T111" fmla="*/ 389 h 644"/>
              <a:gd name="T112" fmla="*/ 301 w 651"/>
              <a:gd name="T113" fmla="*/ 387 h 644"/>
              <a:gd name="T114" fmla="*/ 306 w 651"/>
              <a:gd name="T115" fmla="*/ 389 h 644"/>
              <a:gd name="T116" fmla="*/ 411 w 651"/>
              <a:gd name="T117" fmla="*/ 493 h 644"/>
              <a:gd name="T118" fmla="*/ 413 w 651"/>
              <a:gd name="T119" fmla="*/ 499 h 644"/>
              <a:gd name="T120" fmla="*/ 406 w 651"/>
              <a:gd name="T121" fmla="*/ 602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51" h="644">
                <a:moveTo>
                  <a:pt x="431" y="644"/>
                </a:moveTo>
                <a:cubicBezTo>
                  <a:pt x="429" y="644"/>
                  <a:pt x="427" y="643"/>
                  <a:pt x="426" y="642"/>
                </a:cubicBezTo>
                <a:cubicBezTo>
                  <a:pt x="394" y="610"/>
                  <a:pt x="394" y="610"/>
                  <a:pt x="394" y="610"/>
                </a:cubicBezTo>
                <a:cubicBezTo>
                  <a:pt x="392" y="608"/>
                  <a:pt x="392" y="606"/>
                  <a:pt x="392" y="604"/>
                </a:cubicBezTo>
                <a:cubicBezTo>
                  <a:pt x="398" y="501"/>
                  <a:pt x="398" y="501"/>
                  <a:pt x="398" y="501"/>
                </a:cubicBezTo>
                <a:cubicBezTo>
                  <a:pt x="301" y="404"/>
                  <a:pt x="301" y="404"/>
                  <a:pt x="301" y="404"/>
                </a:cubicBezTo>
                <a:cubicBezTo>
                  <a:pt x="148" y="589"/>
                  <a:pt x="148" y="589"/>
                  <a:pt x="148" y="589"/>
                </a:cubicBezTo>
                <a:cubicBezTo>
                  <a:pt x="146" y="591"/>
                  <a:pt x="145" y="592"/>
                  <a:pt x="143" y="592"/>
                </a:cubicBezTo>
                <a:cubicBezTo>
                  <a:pt x="141" y="592"/>
                  <a:pt x="139" y="591"/>
                  <a:pt x="137" y="590"/>
                </a:cubicBezTo>
                <a:cubicBezTo>
                  <a:pt x="80" y="532"/>
                  <a:pt x="80" y="532"/>
                  <a:pt x="80" y="532"/>
                </a:cubicBezTo>
                <a:cubicBezTo>
                  <a:pt x="78" y="531"/>
                  <a:pt x="77" y="528"/>
                  <a:pt x="78" y="525"/>
                </a:cubicBezTo>
                <a:cubicBezTo>
                  <a:pt x="159" y="262"/>
                  <a:pt x="159" y="262"/>
                  <a:pt x="159" y="262"/>
                </a:cubicBezTo>
                <a:cubicBezTo>
                  <a:pt x="30" y="133"/>
                  <a:pt x="30" y="133"/>
                  <a:pt x="30" y="133"/>
                </a:cubicBezTo>
                <a:cubicBezTo>
                  <a:pt x="0" y="103"/>
                  <a:pt x="0" y="53"/>
                  <a:pt x="30" y="23"/>
                </a:cubicBezTo>
                <a:cubicBezTo>
                  <a:pt x="45" y="8"/>
                  <a:pt x="64" y="0"/>
                  <a:pt x="85" y="0"/>
                </a:cubicBezTo>
                <a:cubicBezTo>
                  <a:pt x="106" y="0"/>
                  <a:pt x="125" y="8"/>
                  <a:pt x="140" y="23"/>
                </a:cubicBezTo>
                <a:cubicBezTo>
                  <a:pt x="269" y="152"/>
                  <a:pt x="269" y="152"/>
                  <a:pt x="269" y="152"/>
                </a:cubicBezTo>
                <a:cubicBezTo>
                  <a:pt x="532" y="71"/>
                  <a:pt x="532" y="71"/>
                  <a:pt x="532" y="71"/>
                </a:cubicBezTo>
                <a:cubicBezTo>
                  <a:pt x="535" y="70"/>
                  <a:pt x="537" y="71"/>
                  <a:pt x="539" y="73"/>
                </a:cubicBezTo>
                <a:cubicBezTo>
                  <a:pt x="597" y="130"/>
                  <a:pt x="597" y="130"/>
                  <a:pt x="597" y="130"/>
                </a:cubicBezTo>
                <a:cubicBezTo>
                  <a:pt x="598" y="132"/>
                  <a:pt x="599" y="134"/>
                  <a:pt x="599" y="136"/>
                </a:cubicBezTo>
                <a:cubicBezTo>
                  <a:pt x="599" y="138"/>
                  <a:pt x="598" y="139"/>
                  <a:pt x="596" y="141"/>
                </a:cubicBezTo>
                <a:cubicBezTo>
                  <a:pt x="411" y="294"/>
                  <a:pt x="411" y="294"/>
                  <a:pt x="411" y="294"/>
                </a:cubicBezTo>
                <a:cubicBezTo>
                  <a:pt x="508" y="391"/>
                  <a:pt x="508" y="391"/>
                  <a:pt x="508" y="391"/>
                </a:cubicBezTo>
                <a:cubicBezTo>
                  <a:pt x="611" y="385"/>
                  <a:pt x="611" y="385"/>
                  <a:pt x="611" y="385"/>
                </a:cubicBezTo>
                <a:cubicBezTo>
                  <a:pt x="613" y="385"/>
                  <a:pt x="615" y="385"/>
                  <a:pt x="617" y="387"/>
                </a:cubicBezTo>
                <a:cubicBezTo>
                  <a:pt x="649" y="419"/>
                  <a:pt x="649" y="419"/>
                  <a:pt x="649" y="419"/>
                </a:cubicBezTo>
                <a:cubicBezTo>
                  <a:pt x="650" y="421"/>
                  <a:pt x="651" y="423"/>
                  <a:pt x="651" y="425"/>
                </a:cubicBezTo>
                <a:cubicBezTo>
                  <a:pt x="651" y="427"/>
                  <a:pt x="649" y="429"/>
                  <a:pt x="648" y="430"/>
                </a:cubicBezTo>
                <a:cubicBezTo>
                  <a:pt x="606" y="456"/>
                  <a:pt x="528" y="503"/>
                  <a:pt x="517" y="510"/>
                </a:cubicBezTo>
                <a:cubicBezTo>
                  <a:pt x="510" y="521"/>
                  <a:pt x="463" y="599"/>
                  <a:pt x="437" y="641"/>
                </a:cubicBezTo>
                <a:cubicBezTo>
                  <a:pt x="436" y="642"/>
                  <a:pt x="434" y="644"/>
                  <a:pt x="432" y="644"/>
                </a:cubicBezTo>
                <a:cubicBezTo>
                  <a:pt x="432" y="644"/>
                  <a:pt x="431" y="644"/>
                  <a:pt x="431" y="644"/>
                </a:cubicBezTo>
                <a:close/>
                <a:moveTo>
                  <a:pt x="406" y="602"/>
                </a:moveTo>
                <a:cubicBezTo>
                  <a:pt x="430" y="626"/>
                  <a:pt x="430" y="626"/>
                  <a:pt x="430" y="626"/>
                </a:cubicBezTo>
                <a:cubicBezTo>
                  <a:pt x="506" y="501"/>
                  <a:pt x="506" y="501"/>
                  <a:pt x="507" y="500"/>
                </a:cubicBezTo>
                <a:cubicBezTo>
                  <a:pt x="508" y="499"/>
                  <a:pt x="508" y="499"/>
                  <a:pt x="633" y="423"/>
                </a:cubicBezTo>
                <a:cubicBezTo>
                  <a:pt x="609" y="399"/>
                  <a:pt x="609" y="399"/>
                  <a:pt x="609" y="399"/>
                </a:cubicBezTo>
                <a:cubicBezTo>
                  <a:pt x="506" y="406"/>
                  <a:pt x="506" y="406"/>
                  <a:pt x="506" y="406"/>
                </a:cubicBezTo>
                <a:cubicBezTo>
                  <a:pt x="504" y="406"/>
                  <a:pt x="502" y="405"/>
                  <a:pt x="500" y="404"/>
                </a:cubicBezTo>
                <a:cubicBezTo>
                  <a:pt x="396" y="299"/>
                  <a:pt x="396" y="299"/>
                  <a:pt x="396" y="299"/>
                </a:cubicBezTo>
                <a:cubicBezTo>
                  <a:pt x="394" y="298"/>
                  <a:pt x="394" y="296"/>
                  <a:pt x="394" y="294"/>
                </a:cubicBezTo>
                <a:cubicBezTo>
                  <a:pt x="394" y="292"/>
                  <a:pt x="395" y="290"/>
                  <a:pt x="396" y="289"/>
                </a:cubicBezTo>
                <a:cubicBezTo>
                  <a:pt x="581" y="135"/>
                  <a:pt x="581" y="135"/>
                  <a:pt x="581" y="135"/>
                </a:cubicBezTo>
                <a:cubicBezTo>
                  <a:pt x="532" y="86"/>
                  <a:pt x="532" y="86"/>
                  <a:pt x="532" y="86"/>
                </a:cubicBezTo>
                <a:cubicBezTo>
                  <a:pt x="269" y="167"/>
                  <a:pt x="269" y="167"/>
                  <a:pt x="269" y="167"/>
                </a:cubicBezTo>
                <a:cubicBezTo>
                  <a:pt x="266" y="168"/>
                  <a:pt x="264" y="167"/>
                  <a:pt x="262" y="165"/>
                </a:cubicBezTo>
                <a:cubicBezTo>
                  <a:pt x="130" y="33"/>
                  <a:pt x="130" y="33"/>
                  <a:pt x="130" y="33"/>
                </a:cubicBezTo>
                <a:cubicBezTo>
                  <a:pt x="118" y="21"/>
                  <a:pt x="102" y="14"/>
                  <a:pt x="85" y="14"/>
                </a:cubicBezTo>
                <a:cubicBezTo>
                  <a:pt x="68" y="14"/>
                  <a:pt x="52" y="21"/>
                  <a:pt x="40" y="33"/>
                </a:cubicBezTo>
                <a:cubicBezTo>
                  <a:pt x="15" y="58"/>
                  <a:pt x="15" y="98"/>
                  <a:pt x="40" y="123"/>
                </a:cubicBezTo>
                <a:cubicBezTo>
                  <a:pt x="172" y="255"/>
                  <a:pt x="172" y="255"/>
                  <a:pt x="172" y="255"/>
                </a:cubicBezTo>
                <a:cubicBezTo>
                  <a:pt x="174" y="257"/>
                  <a:pt x="174" y="259"/>
                  <a:pt x="174" y="262"/>
                </a:cubicBezTo>
                <a:cubicBezTo>
                  <a:pt x="93" y="525"/>
                  <a:pt x="93" y="525"/>
                  <a:pt x="93" y="525"/>
                </a:cubicBezTo>
                <a:cubicBezTo>
                  <a:pt x="142" y="574"/>
                  <a:pt x="142" y="574"/>
                  <a:pt x="142" y="574"/>
                </a:cubicBezTo>
                <a:cubicBezTo>
                  <a:pt x="296" y="389"/>
                  <a:pt x="296" y="389"/>
                  <a:pt x="296" y="389"/>
                </a:cubicBezTo>
                <a:cubicBezTo>
                  <a:pt x="297" y="388"/>
                  <a:pt x="299" y="387"/>
                  <a:pt x="301" y="387"/>
                </a:cubicBezTo>
                <a:cubicBezTo>
                  <a:pt x="303" y="387"/>
                  <a:pt x="305" y="387"/>
                  <a:pt x="306" y="389"/>
                </a:cubicBezTo>
                <a:cubicBezTo>
                  <a:pt x="411" y="493"/>
                  <a:pt x="411" y="493"/>
                  <a:pt x="411" y="493"/>
                </a:cubicBezTo>
                <a:cubicBezTo>
                  <a:pt x="412" y="495"/>
                  <a:pt x="413" y="497"/>
                  <a:pt x="413" y="499"/>
                </a:cubicBezTo>
                <a:lnTo>
                  <a:pt x="406" y="60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16">
            <a:extLst>
              <a:ext uri="{FF2B5EF4-FFF2-40B4-BE49-F238E27FC236}">
                <a16:creationId xmlns:a16="http://schemas.microsoft.com/office/drawing/2014/main" id="{9457556A-2096-B340-8D11-FBC740DB14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60136" y="330991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7">
            <a:extLst>
              <a:ext uri="{FF2B5EF4-FFF2-40B4-BE49-F238E27FC236}">
                <a16:creationId xmlns:a16="http://schemas.microsoft.com/office/drawing/2014/main" id="{F35E3260-FE07-704A-989B-3DE419D474B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77055" y="3577347"/>
            <a:ext cx="663441" cy="553228"/>
          </a:xfrm>
          <a:custGeom>
            <a:avLst/>
            <a:gdLst>
              <a:gd name="T0" fmla="*/ 636 w 642"/>
              <a:gd name="T1" fmla="*/ 151 h 536"/>
              <a:gd name="T2" fmla="*/ 487 w 642"/>
              <a:gd name="T3" fmla="*/ 114 h 536"/>
              <a:gd name="T4" fmla="*/ 490 w 642"/>
              <a:gd name="T5" fmla="*/ 91 h 536"/>
              <a:gd name="T6" fmla="*/ 400 w 642"/>
              <a:gd name="T7" fmla="*/ 0 h 536"/>
              <a:gd name="T8" fmla="*/ 309 w 642"/>
              <a:gd name="T9" fmla="*/ 91 h 536"/>
              <a:gd name="T10" fmla="*/ 315 w 642"/>
              <a:gd name="T11" fmla="*/ 126 h 536"/>
              <a:gd name="T12" fmla="*/ 217 w 642"/>
              <a:gd name="T13" fmla="*/ 151 h 536"/>
              <a:gd name="T14" fmla="*/ 9 w 642"/>
              <a:gd name="T15" fmla="*/ 98 h 536"/>
              <a:gd name="T16" fmla="*/ 3 w 642"/>
              <a:gd name="T17" fmla="*/ 100 h 536"/>
              <a:gd name="T18" fmla="*/ 0 w 642"/>
              <a:gd name="T19" fmla="*/ 105 h 536"/>
              <a:gd name="T20" fmla="*/ 0 w 642"/>
              <a:gd name="T21" fmla="*/ 476 h 536"/>
              <a:gd name="T22" fmla="*/ 6 w 642"/>
              <a:gd name="T23" fmla="*/ 483 h 536"/>
              <a:gd name="T24" fmla="*/ 215 w 642"/>
              <a:gd name="T25" fmla="*/ 536 h 536"/>
              <a:gd name="T26" fmla="*/ 217 w 642"/>
              <a:gd name="T27" fmla="*/ 536 h 536"/>
              <a:gd name="T28" fmla="*/ 217 w 642"/>
              <a:gd name="T29" fmla="*/ 536 h 536"/>
              <a:gd name="T30" fmla="*/ 217 w 642"/>
              <a:gd name="T31" fmla="*/ 536 h 536"/>
              <a:gd name="T32" fmla="*/ 218 w 642"/>
              <a:gd name="T33" fmla="*/ 536 h 536"/>
              <a:gd name="T34" fmla="*/ 426 w 642"/>
              <a:gd name="T35" fmla="*/ 483 h 536"/>
              <a:gd name="T36" fmla="*/ 633 w 642"/>
              <a:gd name="T37" fmla="*/ 536 h 536"/>
              <a:gd name="T38" fmla="*/ 635 w 642"/>
              <a:gd name="T39" fmla="*/ 536 h 536"/>
              <a:gd name="T40" fmla="*/ 639 w 642"/>
              <a:gd name="T41" fmla="*/ 534 h 536"/>
              <a:gd name="T42" fmla="*/ 642 w 642"/>
              <a:gd name="T43" fmla="*/ 529 h 536"/>
              <a:gd name="T44" fmla="*/ 642 w 642"/>
              <a:gd name="T45" fmla="*/ 158 h 536"/>
              <a:gd name="T46" fmla="*/ 636 w 642"/>
              <a:gd name="T47" fmla="*/ 151 h 536"/>
              <a:gd name="T48" fmla="*/ 400 w 642"/>
              <a:gd name="T49" fmla="*/ 14 h 536"/>
              <a:gd name="T50" fmla="*/ 476 w 642"/>
              <a:gd name="T51" fmla="*/ 91 h 536"/>
              <a:gd name="T52" fmla="*/ 472 w 642"/>
              <a:gd name="T53" fmla="*/ 116 h 536"/>
              <a:gd name="T54" fmla="*/ 472 w 642"/>
              <a:gd name="T55" fmla="*/ 117 h 536"/>
              <a:gd name="T56" fmla="*/ 472 w 642"/>
              <a:gd name="T57" fmla="*/ 117 h 536"/>
              <a:gd name="T58" fmla="*/ 400 w 642"/>
              <a:gd name="T59" fmla="*/ 224 h 536"/>
              <a:gd name="T60" fmla="*/ 323 w 642"/>
              <a:gd name="T61" fmla="*/ 91 h 536"/>
              <a:gd name="T62" fmla="*/ 400 w 642"/>
              <a:gd name="T63" fmla="*/ 14 h 536"/>
              <a:gd name="T64" fmla="*/ 14 w 642"/>
              <a:gd name="T65" fmla="*/ 114 h 536"/>
              <a:gd name="T66" fmla="*/ 210 w 642"/>
              <a:gd name="T67" fmla="*/ 164 h 536"/>
              <a:gd name="T68" fmla="*/ 210 w 642"/>
              <a:gd name="T69" fmla="*/ 520 h 536"/>
              <a:gd name="T70" fmla="*/ 14 w 642"/>
              <a:gd name="T71" fmla="*/ 470 h 536"/>
              <a:gd name="T72" fmla="*/ 14 w 642"/>
              <a:gd name="T73" fmla="*/ 114 h 536"/>
              <a:gd name="T74" fmla="*/ 224 w 642"/>
              <a:gd name="T75" fmla="*/ 164 h 536"/>
              <a:gd name="T76" fmla="*/ 320 w 642"/>
              <a:gd name="T77" fmla="*/ 139 h 536"/>
              <a:gd name="T78" fmla="*/ 400 w 642"/>
              <a:gd name="T79" fmla="*/ 238 h 536"/>
              <a:gd name="T80" fmla="*/ 419 w 642"/>
              <a:gd name="T81" fmla="*/ 231 h 536"/>
              <a:gd name="T82" fmla="*/ 419 w 642"/>
              <a:gd name="T83" fmla="*/ 470 h 536"/>
              <a:gd name="T84" fmla="*/ 224 w 642"/>
              <a:gd name="T85" fmla="*/ 520 h 536"/>
              <a:gd name="T86" fmla="*/ 224 w 642"/>
              <a:gd name="T87" fmla="*/ 164 h 536"/>
              <a:gd name="T88" fmla="*/ 628 w 642"/>
              <a:gd name="T89" fmla="*/ 520 h 536"/>
              <a:gd name="T90" fmla="*/ 433 w 642"/>
              <a:gd name="T91" fmla="*/ 470 h 536"/>
              <a:gd name="T92" fmla="*/ 433 w 642"/>
              <a:gd name="T93" fmla="*/ 219 h 536"/>
              <a:gd name="T94" fmla="*/ 483 w 642"/>
              <a:gd name="T95" fmla="*/ 127 h 536"/>
              <a:gd name="T96" fmla="*/ 628 w 642"/>
              <a:gd name="T97" fmla="*/ 164 h 536"/>
              <a:gd name="T98" fmla="*/ 628 w 642"/>
              <a:gd name="T99" fmla="*/ 520 h 536"/>
              <a:gd name="T100" fmla="*/ 447 w 642"/>
              <a:gd name="T101" fmla="*/ 91 h 536"/>
              <a:gd name="T102" fmla="*/ 400 w 642"/>
              <a:gd name="T103" fmla="*/ 43 h 536"/>
              <a:gd name="T104" fmla="*/ 352 w 642"/>
              <a:gd name="T105" fmla="*/ 91 h 536"/>
              <a:gd name="T106" fmla="*/ 400 w 642"/>
              <a:gd name="T107" fmla="*/ 138 h 536"/>
              <a:gd name="T108" fmla="*/ 447 w 642"/>
              <a:gd name="T109" fmla="*/ 91 h 536"/>
              <a:gd name="T110" fmla="*/ 366 w 642"/>
              <a:gd name="T111" fmla="*/ 91 h 536"/>
              <a:gd name="T112" fmla="*/ 400 w 642"/>
              <a:gd name="T113" fmla="*/ 57 h 536"/>
              <a:gd name="T114" fmla="*/ 433 w 642"/>
              <a:gd name="T115" fmla="*/ 91 h 536"/>
              <a:gd name="T116" fmla="*/ 400 w 642"/>
              <a:gd name="T117" fmla="*/ 124 h 536"/>
              <a:gd name="T118" fmla="*/ 366 w 642"/>
              <a:gd name="T119" fmla="*/ 91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42" h="536">
                <a:moveTo>
                  <a:pt x="636" y="151"/>
                </a:moveTo>
                <a:cubicBezTo>
                  <a:pt x="487" y="114"/>
                  <a:pt x="487" y="114"/>
                  <a:pt x="487" y="114"/>
                </a:cubicBezTo>
                <a:cubicBezTo>
                  <a:pt x="489" y="105"/>
                  <a:pt x="490" y="97"/>
                  <a:pt x="490" y="91"/>
                </a:cubicBezTo>
                <a:cubicBezTo>
                  <a:pt x="490" y="41"/>
                  <a:pt x="449" y="0"/>
                  <a:pt x="400" y="0"/>
                </a:cubicBezTo>
                <a:cubicBezTo>
                  <a:pt x="350" y="0"/>
                  <a:pt x="309" y="41"/>
                  <a:pt x="309" y="91"/>
                </a:cubicBezTo>
                <a:cubicBezTo>
                  <a:pt x="309" y="101"/>
                  <a:pt x="311" y="113"/>
                  <a:pt x="315" y="126"/>
                </a:cubicBezTo>
                <a:cubicBezTo>
                  <a:pt x="217" y="151"/>
                  <a:pt x="217" y="151"/>
                  <a:pt x="217" y="151"/>
                </a:cubicBezTo>
                <a:cubicBezTo>
                  <a:pt x="9" y="98"/>
                  <a:pt x="9" y="98"/>
                  <a:pt x="9" y="98"/>
                </a:cubicBezTo>
                <a:cubicBezTo>
                  <a:pt x="7" y="98"/>
                  <a:pt x="5" y="98"/>
                  <a:pt x="3" y="100"/>
                </a:cubicBezTo>
                <a:cubicBezTo>
                  <a:pt x="1" y="101"/>
                  <a:pt x="0" y="103"/>
                  <a:pt x="0" y="105"/>
                </a:cubicBezTo>
                <a:cubicBezTo>
                  <a:pt x="0" y="476"/>
                  <a:pt x="0" y="476"/>
                  <a:pt x="0" y="476"/>
                </a:cubicBezTo>
                <a:cubicBezTo>
                  <a:pt x="0" y="479"/>
                  <a:pt x="3" y="482"/>
                  <a:pt x="6" y="483"/>
                </a:cubicBezTo>
                <a:cubicBezTo>
                  <a:pt x="215" y="536"/>
                  <a:pt x="215" y="536"/>
                  <a:pt x="215" y="536"/>
                </a:cubicBezTo>
                <a:cubicBezTo>
                  <a:pt x="215" y="536"/>
                  <a:pt x="216" y="536"/>
                  <a:pt x="217" y="536"/>
                </a:cubicBezTo>
                <a:cubicBezTo>
                  <a:pt x="217" y="536"/>
                  <a:pt x="217" y="536"/>
                  <a:pt x="217" y="536"/>
                </a:cubicBezTo>
                <a:cubicBezTo>
                  <a:pt x="217" y="536"/>
                  <a:pt x="217" y="536"/>
                  <a:pt x="217" y="536"/>
                </a:cubicBezTo>
                <a:cubicBezTo>
                  <a:pt x="217" y="536"/>
                  <a:pt x="218" y="536"/>
                  <a:pt x="218" y="536"/>
                </a:cubicBezTo>
                <a:cubicBezTo>
                  <a:pt x="426" y="483"/>
                  <a:pt x="426" y="483"/>
                  <a:pt x="426" y="483"/>
                </a:cubicBezTo>
                <a:cubicBezTo>
                  <a:pt x="633" y="536"/>
                  <a:pt x="633" y="536"/>
                  <a:pt x="633" y="536"/>
                </a:cubicBezTo>
                <a:cubicBezTo>
                  <a:pt x="634" y="536"/>
                  <a:pt x="634" y="536"/>
                  <a:pt x="635" y="536"/>
                </a:cubicBezTo>
                <a:cubicBezTo>
                  <a:pt x="636" y="536"/>
                  <a:pt x="638" y="535"/>
                  <a:pt x="639" y="534"/>
                </a:cubicBezTo>
                <a:cubicBezTo>
                  <a:pt x="641" y="533"/>
                  <a:pt x="642" y="531"/>
                  <a:pt x="642" y="529"/>
                </a:cubicBezTo>
                <a:cubicBezTo>
                  <a:pt x="642" y="158"/>
                  <a:pt x="642" y="158"/>
                  <a:pt x="642" y="158"/>
                </a:cubicBezTo>
                <a:cubicBezTo>
                  <a:pt x="642" y="155"/>
                  <a:pt x="640" y="152"/>
                  <a:pt x="636" y="151"/>
                </a:cubicBezTo>
                <a:close/>
                <a:moveTo>
                  <a:pt x="400" y="14"/>
                </a:moveTo>
                <a:cubicBezTo>
                  <a:pt x="442" y="14"/>
                  <a:pt x="476" y="49"/>
                  <a:pt x="476" y="91"/>
                </a:cubicBezTo>
                <a:cubicBezTo>
                  <a:pt x="476" y="98"/>
                  <a:pt x="475" y="107"/>
                  <a:pt x="472" y="116"/>
                </a:cubicBezTo>
                <a:cubicBezTo>
                  <a:pt x="472" y="117"/>
                  <a:pt x="472" y="117"/>
                  <a:pt x="472" y="117"/>
                </a:cubicBezTo>
                <a:cubicBezTo>
                  <a:pt x="472" y="117"/>
                  <a:pt x="472" y="117"/>
                  <a:pt x="472" y="117"/>
                </a:cubicBezTo>
                <a:cubicBezTo>
                  <a:pt x="459" y="163"/>
                  <a:pt x="421" y="224"/>
                  <a:pt x="400" y="224"/>
                </a:cubicBezTo>
                <a:cubicBezTo>
                  <a:pt x="374" y="224"/>
                  <a:pt x="323" y="136"/>
                  <a:pt x="323" y="91"/>
                </a:cubicBezTo>
                <a:cubicBezTo>
                  <a:pt x="323" y="49"/>
                  <a:pt x="357" y="14"/>
                  <a:pt x="400" y="14"/>
                </a:cubicBezTo>
                <a:close/>
                <a:moveTo>
                  <a:pt x="14" y="114"/>
                </a:moveTo>
                <a:cubicBezTo>
                  <a:pt x="210" y="164"/>
                  <a:pt x="210" y="164"/>
                  <a:pt x="210" y="164"/>
                </a:cubicBezTo>
                <a:cubicBezTo>
                  <a:pt x="210" y="520"/>
                  <a:pt x="210" y="520"/>
                  <a:pt x="210" y="520"/>
                </a:cubicBezTo>
                <a:cubicBezTo>
                  <a:pt x="14" y="470"/>
                  <a:pt x="14" y="470"/>
                  <a:pt x="14" y="470"/>
                </a:cubicBezTo>
                <a:lnTo>
                  <a:pt x="14" y="114"/>
                </a:lnTo>
                <a:close/>
                <a:moveTo>
                  <a:pt x="224" y="164"/>
                </a:moveTo>
                <a:cubicBezTo>
                  <a:pt x="320" y="139"/>
                  <a:pt x="320" y="139"/>
                  <a:pt x="320" y="139"/>
                </a:cubicBezTo>
                <a:cubicBezTo>
                  <a:pt x="337" y="186"/>
                  <a:pt x="372" y="238"/>
                  <a:pt x="400" y="238"/>
                </a:cubicBezTo>
                <a:cubicBezTo>
                  <a:pt x="406" y="238"/>
                  <a:pt x="412" y="235"/>
                  <a:pt x="419" y="231"/>
                </a:cubicBezTo>
                <a:cubicBezTo>
                  <a:pt x="419" y="470"/>
                  <a:pt x="419" y="470"/>
                  <a:pt x="419" y="470"/>
                </a:cubicBezTo>
                <a:cubicBezTo>
                  <a:pt x="224" y="520"/>
                  <a:pt x="224" y="520"/>
                  <a:pt x="224" y="520"/>
                </a:cubicBezTo>
                <a:lnTo>
                  <a:pt x="224" y="164"/>
                </a:lnTo>
                <a:close/>
                <a:moveTo>
                  <a:pt x="628" y="520"/>
                </a:moveTo>
                <a:cubicBezTo>
                  <a:pt x="433" y="470"/>
                  <a:pt x="433" y="470"/>
                  <a:pt x="433" y="470"/>
                </a:cubicBezTo>
                <a:cubicBezTo>
                  <a:pt x="433" y="219"/>
                  <a:pt x="433" y="219"/>
                  <a:pt x="433" y="219"/>
                </a:cubicBezTo>
                <a:cubicBezTo>
                  <a:pt x="454" y="197"/>
                  <a:pt x="474" y="159"/>
                  <a:pt x="483" y="127"/>
                </a:cubicBezTo>
                <a:cubicBezTo>
                  <a:pt x="628" y="164"/>
                  <a:pt x="628" y="164"/>
                  <a:pt x="628" y="164"/>
                </a:cubicBezTo>
                <a:lnTo>
                  <a:pt x="628" y="520"/>
                </a:lnTo>
                <a:close/>
                <a:moveTo>
                  <a:pt x="447" y="91"/>
                </a:moveTo>
                <a:cubicBezTo>
                  <a:pt x="447" y="65"/>
                  <a:pt x="426" y="43"/>
                  <a:pt x="400" y="43"/>
                </a:cubicBezTo>
                <a:cubicBezTo>
                  <a:pt x="373" y="43"/>
                  <a:pt x="352" y="65"/>
                  <a:pt x="352" y="91"/>
                </a:cubicBezTo>
                <a:cubicBezTo>
                  <a:pt x="352" y="117"/>
                  <a:pt x="373" y="138"/>
                  <a:pt x="400" y="138"/>
                </a:cubicBezTo>
                <a:cubicBezTo>
                  <a:pt x="426" y="138"/>
                  <a:pt x="447" y="117"/>
                  <a:pt x="447" y="91"/>
                </a:cubicBezTo>
                <a:close/>
                <a:moveTo>
                  <a:pt x="366" y="91"/>
                </a:moveTo>
                <a:cubicBezTo>
                  <a:pt x="366" y="72"/>
                  <a:pt x="381" y="57"/>
                  <a:pt x="400" y="57"/>
                </a:cubicBezTo>
                <a:cubicBezTo>
                  <a:pt x="418" y="57"/>
                  <a:pt x="433" y="72"/>
                  <a:pt x="433" y="91"/>
                </a:cubicBezTo>
                <a:cubicBezTo>
                  <a:pt x="433" y="109"/>
                  <a:pt x="418" y="124"/>
                  <a:pt x="400" y="124"/>
                </a:cubicBezTo>
                <a:cubicBezTo>
                  <a:pt x="381" y="124"/>
                  <a:pt x="366" y="109"/>
                  <a:pt x="366" y="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8">
            <a:extLst>
              <a:ext uri="{FF2B5EF4-FFF2-40B4-BE49-F238E27FC236}">
                <a16:creationId xmlns:a16="http://schemas.microsoft.com/office/drawing/2014/main" id="{6907AE3A-6B96-4543-A225-E40D1CFC28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07452" y="4875635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03C78637-66AC-CE4A-BAF5-5D5A227FDB1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111963" y="5127979"/>
            <a:ext cx="689569" cy="593030"/>
          </a:xfrm>
          <a:custGeom>
            <a:avLst/>
            <a:gdLst>
              <a:gd name="T0" fmla="*/ 438 w 668"/>
              <a:gd name="T1" fmla="*/ 326 h 574"/>
              <a:gd name="T2" fmla="*/ 408 w 668"/>
              <a:gd name="T3" fmla="*/ 302 h 574"/>
              <a:gd name="T4" fmla="*/ 327 w 668"/>
              <a:gd name="T5" fmla="*/ 59 h 574"/>
              <a:gd name="T6" fmla="*/ 35 w 668"/>
              <a:gd name="T7" fmla="*/ 66 h 574"/>
              <a:gd name="T8" fmla="*/ 24 w 668"/>
              <a:gd name="T9" fmla="*/ 211 h 574"/>
              <a:gd name="T10" fmla="*/ 0 w 668"/>
              <a:gd name="T11" fmla="*/ 486 h 574"/>
              <a:gd name="T12" fmla="*/ 36 w 668"/>
              <a:gd name="T13" fmla="*/ 510 h 574"/>
              <a:gd name="T14" fmla="*/ 175 w 668"/>
              <a:gd name="T15" fmla="*/ 510 h 574"/>
              <a:gd name="T16" fmla="*/ 407 w 668"/>
              <a:gd name="T17" fmla="*/ 574 h 574"/>
              <a:gd name="T18" fmla="*/ 438 w 668"/>
              <a:gd name="T19" fmla="*/ 380 h 574"/>
              <a:gd name="T20" fmla="*/ 322 w 668"/>
              <a:gd name="T21" fmla="*/ 73 h 574"/>
              <a:gd name="T22" fmla="*/ 306 w 668"/>
              <a:gd name="T23" fmla="*/ 302 h 574"/>
              <a:gd name="T24" fmla="*/ 281 w 668"/>
              <a:gd name="T25" fmla="*/ 287 h 574"/>
              <a:gd name="T26" fmla="*/ 248 w 668"/>
              <a:gd name="T27" fmla="*/ 224 h 574"/>
              <a:gd name="T28" fmla="*/ 236 w 668"/>
              <a:gd name="T29" fmla="*/ 211 h 574"/>
              <a:gd name="T30" fmla="*/ 49 w 668"/>
              <a:gd name="T31" fmla="*/ 73 h 574"/>
              <a:gd name="T32" fmla="*/ 49 w 668"/>
              <a:gd name="T33" fmla="*/ 503 h 574"/>
              <a:gd name="T34" fmla="*/ 162 w 668"/>
              <a:gd name="T35" fmla="*/ 503 h 574"/>
              <a:gd name="T36" fmla="*/ 175 w 668"/>
              <a:gd name="T37" fmla="*/ 496 h 574"/>
              <a:gd name="T38" fmla="*/ 36 w 668"/>
              <a:gd name="T39" fmla="*/ 496 h 574"/>
              <a:gd name="T40" fmla="*/ 14 w 668"/>
              <a:gd name="T41" fmla="*/ 486 h 574"/>
              <a:gd name="T42" fmla="*/ 24 w 668"/>
              <a:gd name="T43" fmla="*/ 225 h 574"/>
              <a:gd name="T44" fmla="*/ 236 w 668"/>
              <a:gd name="T45" fmla="*/ 234 h 574"/>
              <a:gd name="T46" fmla="*/ 272 w 668"/>
              <a:gd name="T47" fmla="*/ 299 h 574"/>
              <a:gd name="T48" fmla="*/ 414 w 668"/>
              <a:gd name="T49" fmla="*/ 316 h 574"/>
              <a:gd name="T50" fmla="*/ 424 w 668"/>
              <a:gd name="T51" fmla="*/ 377 h 574"/>
              <a:gd name="T52" fmla="*/ 308 w 668"/>
              <a:gd name="T53" fmla="*/ 475 h 574"/>
              <a:gd name="T54" fmla="*/ 175 w 668"/>
              <a:gd name="T55" fmla="*/ 496 h 574"/>
              <a:gd name="T56" fmla="*/ 322 w 668"/>
              <a:gd name="T57" fmla="*/ 475 h 574"/>
              <a:gd name="T58" fmla="*/ 492 w 668"/>
              <a:gd name="T59" fmla="*/ 475 h 574"/>
              <a:gd name="T60" fmla="*/ 662 w 668"/>
              <a:gd name="T61" fmla="*/ 481 h 574"/>
              <a:gd name="T62" fmla="*/ 549 w 668"/>
              <a:gd name="T63" fmla="*/ 510 h 574"/>
              <a:gd name="T64" fmla="*/ 387 w 668"/>
              <a:gd name="T65" fmla="*/ 10 h 574"/>
              <a:gd name="T66" fmla="*/ 401 w 668"/>
              <a:gd name="T67" fmla="*/ 5 h 574"/>
              <a:gd name="T68" fmla="*/ 658 w 668"/>
              <a:gd name="T69" fmla="*/ 468 h 574"/>
              <a:gd name="T70" fmla="*/ 662 w 668"/>
              <a:gd name="T71" fmla="*/ 481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68" h="574">
                <a:moveTo>
                  <a:pt x="438" y="380"/>
                </a:moveTo>
                <a:cubicBezTo>
                  <a:pt x="438" y="326"/>
                  <a:pt x="438" y="326"/>
                  <a:pt x="438" y="326"/>
                </a:cubicBezTo>
                <a:cubicBezTo>
                  <a:pt x="438" y="313"/>
                  <a:pt x="427" y="302"/>
                  <a:pt x="414" y="302"/>
                </a:cubicBezTo>
                <a:cubicBezTo>
                  <a:pt x="408" y="302"/>
                  <a:pt x="408" y="302"/>
                  <a:pt x="408" y="302"/>
                </a:cubicBezTo>
                <a:cubicBezTo>
                  <a:pt x="334" y="64"/>
                  <a:pt x="334" y="64"/>
                  <a:pt x="334" y="64"/>
                </a:cubicBezTo>
                <a:cubicBezTo>
                  <a:pt x="333" y="61"/>
                  <a:pt x="330" y="59"/>
                  <a:pt x="327" y="59"/>
                </a:cubicBezTo>
                <a:cubicBezTo>
                  <a:pt x="42" y="59"/>
                  <a:pt x="42" y="59"/>
                  <a:pt x="42" y="59"/>
                </a:cubicBezTo>
                <a:cubicBezTo>
                  <a:pt x="38" y="59"/>
                  <a:pt x="35" y="62"/>
                  <a:pt x="35" y="66"/>
                </a:cubicBezTo>
                <a:cubicBezTo>
                  <a:pt x="35" y="211"/>
                  <a:pt x="35" y="211"/>
                  <a:pt x="35" y="211"/>
                </a:cubicBezTo>
                <a:cubicBezTo>
                  <a:pt x="24" y="211"/>
                  <a:pt x="24" y="211"/>
                  <a:pt x="24" y="211"/>
                </a:cubicBezTo>
                <a:cubicBezTo>
                  <a:pt x="11" y="211"/>
                  <a:pt x="0" y="221"/>
                  <a:pt x="0" y="235"/>
                </a:cubicBezTo>
                <a:cubicBezTo>
                  <a:pt x="0" y="486"/>
                  <a:pt x="0" y="486"/>
                  <a:pt x="0" y="486"/>
                </a:cubicBezTo>
                <a:cubicBezTo>
                  <a:pt x="0" y="500"/>
                  <a:pt x="11" y="510"/>
                  <a:pt x="24" y="510"/>
                </a:cubicBezTo>
                <a:cubicBezTo>
                  <a:pt x="36" y="510"/>
                  <a:pt x="36" y="510"/>
                  <a:pt x="36" y="510"/>
                </a:cubicBezTo>
                <a:cubicBezTo>
                  <a:pt x="39" y="546"/>
                  <a:pt x="69" y="574"/>
                  <a:pt x="105" y="574"/>
                </a:cubicBezTo>
                <a:cubicBezTo>
                  <a:pt x="142" y="574"/>
                  <a:pt x="172" y="546"/>
                  <a:pt x="175" y="510"/>
                </a:cubicBezTo>
                <a:cubicBezTo>
                  <a:pt x="315" y="510"/>
                  <a:pt x="315" y="510"/>
                  <a:pt x="315" y="510"/>
                </a:cubicBezTo>
                <a:cubicBezTo>
                  <a:pt x="329" y="547"/>
                  <a:pt x="365" y="574"/>
                  <a:pt x="407" y="574"/>
                </a:cubicBezTo>
                <a:cubicBezTo>
                  <a:pt x="462" y="574"/>
                  <a:pt x="506" y="529"/>
                  <a:pt x="506" y="475"/>
                </a:cubicBezTo>
                <a:cubicBezTo>
                  <a:pt x="506" y="431"/>
                  <a:pt x="477" y="393"/>
                  <a:pt x="438" y="380"/>
                </a:cubicBezTo>
                <a:close/>
                <a:moveTo>
                  <a:pt x="49" y="73"/>
                </a:moveTo>
                <a:cubicBezTo>
                  <a:pt x="322" y="73"/>
                  <a:pt x="322" y="73"/>
                  <a:pt x="322" y="73"/>
                </a:cubicBezTo>
                <a:cubicBezTo>
                  <a:pt x="393" y="302"/>
                  <a:pt x="393" y="302"/>
                  <a:pt x="393" y="302"/>
                </a:cubicBezTo>
                <a:cubicBezTo>
                  <a:pt x="306" y="302"/>
                  <a:pt x="306" y="302"/>
                  <a:pt x="306" y="302"/>
                </a:cubicBezTo>
                <a:cubicBezTo>
                  <a:pt x="297" y="302"/>
                  <a:pt x="287" y="297"/>
                  <a:pt x="284" y="292"/>
                </a:cubicBezTo>
                <a:cubicBezTo>
                  <a:pt x="281" y="287"/>
                  <a:pt x="281" y="287"/>
                  <a:pt x="281" y="287"/>
                </a:cubicBezTo>
                <a:cubicBezTo>
                  <a:pt x="273" y="272"/>
                  <a:pt x="251" y="233"/>
                  <a:pt x="248" y="227"/>
                </a:cubicBezTo>
                <a:cubicBezTo>
                  <a:pt x="248" y="227"/>
                  <a:pt x="248" y="226"/>
                  <a:pt x="248" y="224"/>
                </a:cubicBezTo>
                <a:cubicBezTo>
                  <a:pt x="248" y="222"/>
                  <a:pt x="249" y="218"/>
                  <a:pt x="246" y="214"/>
                </a:cubicBezTo>
                <a:cubicBezTo>
                  <a:pt x="243" y="211"/>
                  <a:pt x="238" y="211"/>
                  <a:pt x="236" y="211"/>
                </a:cubicBezTo>
                <a:cubicBezTo>
                  <a:pt x="49" y="211"/>
                  <a:pt x="49" y="211"/>
                  <a:pt x="49" y="211"/>
                </a:cubicBezTo>
                <a:lnTo>
                  <a:pt x="49" y="73"/>
                </a:lnTo>
                <a:close/>
                <a:moveTo>
                  <a:pt x="105" y="560"/>
                </a:moveTo>
                <a:cubicBezTo>
                  <a:pt x="75" y="560"/>
                  <a:pt x="49" y="534"/>
                  <a:pt x="49" y="503"/>
                </a:cubicBezTo>
                <a:cubicBezTo>
                  <a:pt x="49" y="472"/>
                  <a:pt x="75" y="447"/>
                  <a:pt x="105" y="447"/>
                </a:cubicBezTo>
                <a:cubicBezTo>
                  <a:pt x="136" y="447"/>
                  <a:pt x="162" y="472"/>
                  <a:pt x="162" y="503"/>
                </a:cubicBezTo>
                <a:cubicBezTo>
                  <a:pt x="162" y="534"/>
                  <a:pt x="136" y="560"/>
                  <a:pt x="105" y="560"/>
                </a:cubicBezTo>
                <a:close/>
                <a:moveTo>
                  <a:pt x="175" y="496"/>
                </a:moveTo>
                <a:cubicBezTo>
                  <a:pt x="172" y="461"/>
                  <a:pt x="142" y="433"/>
                  <a:pt x="105" y="433"/>
                </a:cubicBezTo>
                <a:cubicBezTo>
                  <a:pt x="69" y="433"/>
                  <a:pt x="39" y="461"/>
                  <a:pt x="36" y="496"/>
                </a:cubicBezTo>
                <a:cubicBezTo>
                  <a:pt x="24" y="496"/>
                  <a:pt x="24" y="496"/>
                  <a:pt x="24" y="496"/>
                </a:cubicBezTo>
                <a:cubicBezTo>
                  <a:pt x="18" y="496"/>
                  <a:pt x="14" y="492"/>
                  <a:pt x="14" y="486"/>
                </a:cubicBezTo>
                <a:cubicBezTo>
                  <a:pt x="14" y="235"/>
                  <a:pt x="14" y="235"/>
                  <a:pt x="14" y="235"/>
                </a:cubicBezTo>
                <a:cubicBezTo>
                  <a:pt x="14" y="229"/>
                  <a:pt x="18" y="225"/>
                  <a:pt x="24" y="225"/>
                </a:cubicBezTo>
                <a:cubicBezTo>
                  <a:pt x="234" y="225"/>
                  <a:pt x="234" y="225"/>
                  <a:pt x="234" y="225"/>
                </a:cubicBezTo>
                <a:cubicBezTo>
                  <a:pt x="234" y="227"/>
                  <a:pt x="234" y="231"/>
                  <a:pt x="236" y="234"/>
                </a:cubicBezTo>
                <a:cubicBezTo>
                  <a:pt x="239" y="240"/>
                  <a:pt x="260" y="279"/>
                  <a:pt x="269" y="294"/>
                </a:cubicBezTo>
                <a:cubicBezTo>
                  <a:pt x="272" y="299"/>
                  <a:pt x="272" y="299"/>
                  <a:pt x="272" y="299"/>
                </a:cubicBezTo>
                <a:cubicBezTo>
                  <a:pt x="278" y="311"/>
                  <a:pt x="295" y="316"/>
                  <a:pt x="306" y="316"/>
                </a:cubicBezTo>
                <a:cubicBezTo>
                  <a:pt x="414" y="316"/>
                  <a:pt x="414" y="316"/>
                  <a:pt x="414" y="316"/>
                </a:cubicBezTo>
                <a:cubicBezTo>
                  <a:pt x="419" y="316"/>
                  <a:pt x="424" y="320"/>
                  <a:pt x="424" y="326"/>
                </a:cubicBezTo>
                <a:cubicBezTo>
                  <a:pt x="424" y="377"/>
                  <a:pt x="424" y="377"/>
                  <a:pt x="424" y="377"/>
                </a:cubicBezTo>
                <a:cubicBezTo>
                  <a:pt x="418" y="376"/>
                  <a:pt x="413" y="375"/>
                  <a:pt x="407" y="375"/>
                </a:cubicBezTo>
                <a:cubicBezTo>
                  <a:pt x="352" y="375"/>
                  <a:pt x="308" y="420"/>
                  <a:pt x="308" y="475"/>
                </a:cubicBezTo>
                <a:cubicBezTo>
                  <a:pt x="308" y="482"/>
                  <a:pt x="309" y="489"/>
                  <a:pt x="311" y="496"/>
                </a:cubicBezTo>
                <a:lnTo>
                  <a:pt x="175" y="496"/>
                </a:lnTo>
                <a:close/>
                <a:moveTo>
                  <a:pt x="407" y="560"/>
                </a:moveTo>
                <a:cubicBezTo>
                  <a:pt x="360" y="560"/>
                  <a:pt x="322" y="521"/>
                  <a:pt x="322" y="475"/>
                </a:cubicBezTo>
                <a:cubicBezTo>
                  <a:pt x="322" y="428"/>
                  <a:pt x="360" y="389"/>
                  <a:pt x="407" y="389"/>
                </a:cubicBezTo>
                <a:cubicBezTo>
                  <a:pt x="454" y="389"/>
                  <a:pt x="492" y="428"/>
                  <a:pt x="492" y="475"/>
                </a:cubicBezTo>
                <a:cubicBezTo>
                  <a:pt x="492" y="521"/>
                  <a:pt x="454" y="560"/>
                  <a:pt x="407" y="560"/>
                </a:cubicBezTo>
                <a:close/>
                <a:moveTo>
                  <a:pt x="662" y="481"/>
                </a:moveTo>
                <a:cubicBezTo>
                  <a:pt x="551" y="510"/>
                  <a:pt x="551" y="510"/>
                  <a:pt x="551" y="510"/>
                </a:cubicBezTo>
                <a:cubicBezTo>
                  <a:pt x="550" y="510"/>
                  <a:pt x="550" y="510"/>
                  <a:pt x="549" y="510"/>
                </a:cubicBezTo>
                <a:cubicBezTo>
                  <a:pt x="546" y="510"/>
                  <a:pt x="543" y="509"/>
                  <a:pt x="542" y="506"/>
                </a:cubicBezTo>
                <a:cubicBezTo>
                  <a:pt x="387" y="10"/>
                  <a:pt x="387" y="10"/>
                  <a:pt x="387" y="10"/>
                </a:cubicBezTo>
                <a:cubicBezTo>
                  <a:pt x="386" y="6"/>
                  <a:pt x="388" y="2"/>
                  <a:pt x="392" y="1"/>
                </a:cubicBezTo>
                <a:cubicBezTo>
                  <a:pt x="395" y="0"/>
                  <a:pt x="399" y="2"/>
                  <a:pt x="401" y="5"/>
                </a:cubicBezTo>
                <a:cubicBezTo>
                  <a:pt x="554" y="495"/>
                  <a:pt x="554" y="495"/>
                  <a:pt x="554" y="495"/>
                </a:cubicBezTo>
                <a:cubicBezTo>
                  <a:pt x="658" y="468"/>
                  <a:pt x="658" y="468"/>
                  <a:pt x="658" y="468"/>
                </a:cubicBezTo>
                <a:cubicBezTo>
                  <a:pt x="662" y="467"/>
                  <a:pt x="666" y="469"/>
                  <a:pt x="667" y="473"/>
                </a:cubicBezTo>
                <a:cubicBezTo>
                  <a:pt x="668" y="476"/>
                  <a:pt x="665" y="480"/>
                  <a:pt x="662" y="4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19">
            <a:extLst>
              <a:ext uri="{FF2B5EF4-FFF2-40B4-BE49-F238E27FC236}">
                <a16:creationId xmlns:a16="http://schemas.microsoft.com/office/drawing/2014/main" id="{998165AC-10EC-5945-8185-7837A968FE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89162" y="4875635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34">
            <a:extLst>
              <a:ext uri="{FF2B5EF4-FFF2-40B4-BE49-F238E27FC236}">
                <a16:creationId xmlns:a16="http://schemas.microsoft.com/office/drawing/2014/main" id="{A3054C38-59F3-9A4C-B090-AF16C870883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66580" y="5067473"/>
            <a:ext cx="743319" cy="713166"/>
          </a:xfrm>
          <a:custGeom>
            <a:avLst/>
            <a:gdLst>
              <a:gd name="T0" fmla="*/ 641 w 720"/>
              <a:gd name="T1" fmla="*/ 515 h 691"/>
              <a:gd name="T2" fmla="*/ 440 w 720"/>
              <a:gd name="T3" fmla="*/ 623 h 691"/>
              <a:gd name="T4" fmla="*/ 434 w 720"/>
              <a:gd name="T5" fmla="*/ 619 h 691"/>
              <a:gd name="T6" fmla="*/ 102 w 720"/>
              <a:gd name="T7" fmla="*/ 28 h 691"/>
              <a:gd name="T8" fmla="*/ 11 w 720"/>
              <a:gd name="T9" fmla="*/ 65 h 691"/>
              <a:gd name="T10" fmla="*/ 4 w 720"/>
              <a:gd name="T11" fmla="*/ 53 h 691"/>
              <a:gd name="T12" fmla="*/ 106 w 720"/>
              <a:gd name="T13" fmla="*/ 15 h 691"/>
              <a:gd name="T14" fmla="*/ 443 w 720"/>
              <a:gd name="T15" fmla="*/ 606 h 691"/>
              <a:gd name="T16" fmla="*/ 644 w 720"/>
              <a:gd name="T17" fmla="*/ 506 h 691"/>
              <a:gd name="T18" fmla="*/ 391 w 720"/>
              <a:gd name="T19" fmla="*/ 656 h 691"/>
              <a:gd name="T20" fmla="*/ 344 w 720"/>
              <a:gd name="T21" fmla="*/ 691 h 691"/>
              <a:gd name="T22" fmla="*/ 321 w 720"/>
              <a:gd name="T23" fmla="*/ 599 h 691"/>
              <a:gd name="T24" fmla="*/ 387 w 720"/>
              <a:gd name="T25" fmla="*/ 619 h 691"/>
              <a:gd name="T26" fmla="*/ 344 w 720"/>
              <a:gd name="T27" fmla="*/ 607 h 691"/>
              <a:gd name="T28" fmla="*/ 314 w 720"/>
              <a:gd name="T29" fmla="*/ 659 h 691"/>
              <a:gd name="T30" fmla="*/ 361 w 720"/>
              <a:gd name="T31" fmla="*/ 673 h 691"/>
              <a:gd name="T32" fmla="*/ 375 w 720"/>
              <a:gd name="T33" fmla="*/ 626 h 691"/>
              <a:gd name="T34" fmla="*/ 470 w 720"/>
              <a:gd name="T35" fmla="*/ 546 h 691"/>
              <a:gd name="T36" fmla="*/ 465 w 720"/>
              <a:gd name="T37" fmla="*/ 546 h 691"/>
              <a:gd name="T38" fmla="*/ 245 w 720"/>
              <a:gd name="T39" fmla="*/ 142 h 691"/>
              <a:gd name="T40" fmla="*/ 492 w 720"/>
              <a:gd name="T41" fmla="*/ 1 h 691"/>
              <a:gd name="T42" fmla="*/ 501 w 720"/>
              <a:gd name="T43" fmla="*/ 3 h 691"/>
              <a:gd name="T44" fmla="*/ 715 w 720"/>
              <a:gd name="T45" fmla="*/ 414 h 691"/>
              <a:gd name="T46" fmla="*/ 362 w 720"/>
              <a:gd name="T47" fmla="*/ 330 h 691"/>
              <a:gd name="T48" fmla="*/ 492 w 720"/>
              <a:gd name="T49" fmla="*/ 16 h 691"/>
              <a:gd name="T50" fmla="*/ 702 w 720"/>
              <a:gd name="T51" fmla="*/ 405 h 691"/>
              <a:gd name="T52" fmla="*/ 369 w 720"/>
              <a:gd name="T53" fmla="*/ 342 h 691"/>
              <a:gd name="T54" fmla="*/ 702 w 720"/>
              <a:gd name="T55" fmla="*/ 405 h 691"/>
              <a:gd name="T56" fmla="*/ 465 w 720"/>
              <a:gd name="T57" fmla="*/ 92 h 691"/>
              <a:gd name="T58" fmla="*/ 342 w 720"/>
              <a:gd name="T59" fmla="*/ 151 h 691"/>
              <a:gd name="T60" fmla="*/ 345 w 720"/>
              <a:gd name="T61" fmla="*/ 164 h 691"/>
              <a:gd name="T62" fmla="*/ 463 w 720"/>
              <a:gd name="T63" fmla="*/ 102 h 691"/>
              <a:gd name="T64" fmla="*/ 563 w 720"/>
              <a:gd name="T65" fmla="*/ 288 h 691"/>
              <a:gd name="T66" fmla="*/ 446 w 720"/>
              <a:gd name="T67" fmla="*/ 359 h 691"/>
              <a:gd name="T68" fmla="*/ 455 w 720"/>
              <a:gd name="T69" fmla="*/ 362 h 691"/>
              <a:gd name="T70" fmla="*/ 572 w 720"/>
              <a:gd name="T71" fmla="*/ 291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20" h="691">
                <a:moveTo>
                  <a:pt x="644" y="506"/>
                </a:moveTo>
                <a:cubicBezTo>
                  <a:pt x="646" y="509"/>
                  <a:pt x="645" y="513"/>
                  <a:pt x="641" y="515"/>
                </a:cubicBezTo>
                <a:cubicBezTo>
                  <a:pt x="443" y="622"/>
                  <a:pt x="443" y="622"/>
                  <a:pt x="443" y="622"/>
                </a:cubicBezTo>
                <a:cubicBezTo>
                  <a:pt x="442" y="622"/>
                  <a:pt x="441" y="623"/>
                  <a:pt x="440" y="623"/>
                </a:cubicBezTo>
                <a:cubicBezTo>
                  <a:pt x="439" y="623"/>
                  <a:pt x="439" y="623"/>
                  <a:pt x="438" y="622"/>
                </a:cubicBezTo>
                <a:cubicBezTo>
                  <a:pt x="436" y="622"/>
                  <a:pt x="435" y="621"/>
                  <a:pt x="434" y="619"/>
                </a:cubicBezTo>
                <a:cubicBezTo>
                  <a:pt x="125" y="47"/>
                  <a:pt x="125" y="47"/>
                  <a:pt x="125" y="47"/>
                </a:cubicBezTo>
                <a:cubicBezTo>
                  <a:pt x="120" y="38"/>
                  <a:pt x="112" y="31"/>
                  <a:pt x="102" y="28"/>
                </a:cubicBezTo>
                <a:cubicBezTo>
                  <a:pt x="93" y="25"/>
                  <a:pt x="82" y="26"/>
                  <a:pt x="73" y="31"/>
                </a:cubicBezTo>
                <a:cubicBezTo>
                  <a:pt x="11" y="65"/>
                  <a:pt x="11" y="65"/>
                  <a:pt x="11" y="65"/>
                </a:cubicBezTo>
                <a:cubicBezTo>
                  <a:pt x="7" y="67"/>
                  <a:pt x="3" y="66"/>
                  <a:pt x="1" y="62"/>
                </a:cubicBezTo>
                <a:cubicBezTo>
                  <a:pt x="0" y="59"/>
                  <a:pt x="1" y="55"/>
                  <a:pt x="4" y="53"/>
                </a:cubicBezTo>
                <a:cubicBezTo>
                  <a:pt x="67" y="19"/>
                  <a:pt x="67" y="19"/>
                  <a:pt x="67" y="19"/>
                </a:cubicBezTo>
                <a:cubicBezTo>
                  <a:pt x="79" y="12"/>
                  <a:pt x="93" y="11"/>
                  <a:pt x="106" y="15"/>
                </a:cubicBezTo>
                <a:cubicBezTo>
                  <a:pt x="120" y="19"/>
                  <a:pt x="131" y="28"/>
                  <a:pt x="137" y="40"/>
                </a:cubicBezTo>
                <a:cubicBezTo>
                  <a:pt x="443" y="606"/>
                  <a:pt x="443" y="606"/>
                  <a:pt x="443" y="606"/>
                </a:cubicBezTo>
                <a:cubicBezTo>
                  <a:pt x="634" y="503"/>
                  <a:pt x="634" y="503"/>
                  <a:pt x="634" y="503"/>
                </a:cubicBezTo>
                <a:cubicBezTo>
                  <a:pt x="638" y="501"/>
                  <a:pt x="642" y="502"/>
                  <a:pt x="644" y="506"/>
                </a:cubicBezTo>
                <a:close/>
                <a:moveTo>
                  <a:pt x="387" y="619"/>
                </a:moveTo>
                <a:cubicBezTo>
                  <a:pt x="394" y="630"/>
                  <a:pt x="395" y="644"/>
                  <a:pt x="391" y="656"/>
                </a:cubicBezTo>
                <a:cubicBezTo>
                  <a:pt x="387" y="669"/>
                  <a:pt x="379" y="679"/>
                  <a:pt x="368" y="685"/>
                </a:cubicBezTo>
                <a:cubicBezTo>
                  <a:pt x="360" y="689"/>
                  <a:pt x="352" y="691"/>
                  <a:pt x="344" y="691"/>
                </a:cubicBezTo>
                <a:cubicBezTo>
                  <a:pt x="326" y="691"/>
                  <a:pt x="310" y="681"/>
                  <a:pt x="301" y="665"/>
                </a:cubicBezTo>
                <a:cubicBezTo>
                  <a:pt x="289" y="642"/>
                  <a:pt x="297" y="612"/>
                  <a:pt x="321" y="599"/>
                </a:cubicBezTo>
                <a:cubicBezTo>
                  <a:pt x="328" y="595"/>
                  <a:pt x="336" y="593"/>
                  <a:pt x="344" y="593"/>
                </a:cubicBezTo>
                <a:cubicBezTo>
                  <a:pt x="362" y="593"/>
                  <a:pt x="379" y="603"/>
                  <a:pt x="387" y="619"/>
                </a:cubicBezTo>
                <a:close/>
                <a:moveTo>
                  <a:pt x="375" y="626"/>
                </a:moveTo>
                <a:cubicBezTo>
                  <a:pt x="369" y="614"/>
                  <a:pt x="357" y="607"/>
                  <a:pt x="344" y="607"/>
                </a:cubicBezTo>
                <a:cubicBezTo>
                  <a:pt x="339" y="607"/>
                  <a:pt x="333" y="609"/>
                  <a:pt x="328" y="612"/>
                </a:cubicBezTo>
                <a:cubicBezTo>
                  <a:pt x="311" y="621"/>
                  <a:pt x="305" y="642"/>
                  <a:pt x="314" y="659"/>
                </a:cubicBezTo>
                <a:cubicBezTo>
                  <a:pt x="320" y="670"/>
                  <a:pt x="332" y="677"/>
                  <a:pt x="344" y="677"/>
                </a:cubicBezTo>
                <a:cubicBezTo>
                  <a:pt x="350" y="677"/>
                  <a:pt x="356" y="676"/>
                  <a:pt x="361" y="673"/>
                </a:cubicBezTo>
                <a:cubicBezTo>
                  <a:pt x="369" y="668"/>
                  <a:pt x="375" y="661"/>
                  <a:pt x="378" y="652"/>
                </a:cubicBezTo>
                <a:cubicBezTo>
                  <a:pt x="380" y="643"/>
                  <a:pt x="379" y="634"/>
                  <a:pt x="375" y="626"/>
                </a:cubicBezTo>
                <a:close/>
                <a:moveTo>
                  <a:pt x="715" y="414"/>
                </a:moveTo>
                <a:cubicBezTo>
                  <a:pt x="470" y="546"/>
                  <a:pt x="470" y="546"/>
                  <a:pt x="470" y="546"/>
                </a:cubicBezTo>
                <a:cubicBezTo>
                  <a:pt x="469" y="546"/>
                  <a:pt x="468" y="546"/>
                  <a:pt x="467" y="546"/>
                </a:cubicBezTo>
                <a:cubicBezTo>
                  <a:pt x="467" y="546"/>
                  <a:pt x="466" y="546"/>
                  <a:pt x="465" y="546"/>
                </a:cubicBezTo>
                <a:cubicBezTo>
                  <a:pt x="463" y="546"/>
                  <a:pt x="462" y="544"/>
                  <a:pt x="461" y="543"/>
                </a:cubicBezTo>
                <a:cubicBezTo>
                  <a:pt x="245" y="142"/>
                  <a:pt x="245" y="142"/>
                  <a:pt x="245" y="142"/>
                </a:cubicBezTo>
                <a:cubicBezTo>
                  <a:pt x="243" y="139"/>
                  <a:pt x="244" y="134"/>
                  <a:pt x="248" y="133"/>
                </a:cubicBezTo>
                <a:cubicBezTo>
                  <a:pt x="492" y="1"/>
                  <a:pt x="492" y="1"/>
                  <a:pt x="492" y="1"/>
                </a:cubicBezTo>
                <a:cubicBezTo>
                  <a:pt x="494" y="0"/>
                  <a:pt x="496" y="0"/>
                  <a:pt x="497" y="0"/>
                </a:cubicBezTo>
                <a:cubicBezTo>
                  <a:pt x="499" y="1"/>
                  <a:pt x="501" y="2"/>
                  <a:pt x="501" y="3"/>
                </a:cubicBezTo>
                <a:cubicBezTo>
                  <a:pt x="718" y="404"/>
                  <a:pt x="718" y="404"/>
                  <a:pt x="718" y="404"/>
                </a:cubicBezTo>
                <a:cubicBezTo>
                  <a:pt x="720" y="408"/>
                  <a:pt x="718" y="412"/>
                  <a:pt x="715" y="414"/>
                </a:cubicBezTo>
                <a:close/>
                <a:moveTo>
                  <a:pt x="260" y="142"/>
                </a:moveTo>
                <a:cubicBezTo>
                  <a:pt x="362" y="330"/>
                  <a:pt x="362" y="330"/>
                  <a:pt x="362" y="330"/>
                </a:cubicBezTo>
                <a:cubicBezTo>
                  <a:pt x="594" y="204"/>
                  <a:pt x="594" y="204"/>
                  <a:pt x="594" y="204"/>
                </a:cubicBezTo>
                <a:cubicBezTo>
                  <a:pt x="492" y="16"/>
                  <a:pt x="492" y="16"/>
                  <a:pt x="492" y="16"/>
                </a:cubicBezTo>
                <a:lnTo>
                  <a:pt x="260" y="142"/>
                </a:lnTo>
                <a:close/>
                <a:moveTo>
                  <a:pt x="702" y="405"/>
                </a:moveTo>
                <a:cubicBezTo>
                  <a:pt x="601" y="217"/>
                  <a:pt x="601" y="217"/>
                  <a:pt x="601" y="217"/>
                </a:cubicBezTo>
                <a:cubicBezTo>
                  <a:pt x="369" y="342"/>
                  <a:pt x="369" y="342"/>
                  <a:pt x="369" y="342"/>
                </a:cubicBezTo>
                <a:cubicBezTo>
                  <a:pt x="470" y="530"/>
                  <a:pt x="470" y="530"/>
                  <a:pt x="470" y="530"/>
                </a:cubicBezTo>
                <a:lnTo>
                  <a:pt x="702" y="405"/>
                </a:lnTo>
                <a:close/>
                <a:moveTo>
                  <a:pt x="463" y="102"/>
                </a:moveTo>
                <a:cubicBezTo>
                  <a:pt x="466" y="100"/>
                  <a:pt x="467" y="96"/>
                  <a:pt x="465" y="92"/>
                </a:cubicBezTo>
                <a:cubicBezTo>
                  <a:pt x="464" y="89"/>
                  <a:pt x="459" y="88"/>
                  <a:pt x="456" y="89"/>
                </a:cubicBezTo>
                <a:cubicBezTo>
                  <a:pt x="342" y="151"/>
                  <a:pt x="342" y="151"/>
                  <a:pt x="342" y="151"/>
                </a:cubicBezTo>
                <a:cubicBezTo>
                  <a:pt x="338" y="153"/>
                  <a:pt x="337" y="157"/>
                  <a:pt x="339" y="161"/>
                </a:cubicBezTo>
                <a:cubicBezTo>
                  <a:pt x="340" y="163"/>
                  <a:pt x="342" y="164"/>
                  <a:pt x="345" y="164"/>
                </a:cubicBezTo>
                <a:cubicBezTo>
                  <a:pt x="346" y="164"/>
                  <a:pt x="347" y="164"/>
                  <a:pt x="348" y="163"/>
                </a:cubicBezTo>
                <a:lnTo>
                  <a:pt x="463" y="102"/>
                </a:lnTo>
                <a:close/>
                <a:moveTo>
                  <a:pt x="572" y="291"/>
                </a:moveTo>
                <a:cubicBezTo>
                  <a:pt x="571" y="287"/>
                  <a:pt x="566" y="286"/>
                  <a:pt x="563" y="288"/>
                </a:cubicBezTo>
                <a:cubicBezTo>
                  <a:pt x="449" y="349"/>
                  <a:pt x="449" y="349"/>
                  <a:pt x="449" y="349"/>
                </a:cubicBezTo>
                <a:cubicBezTo>
                  <a:pt x="445" y="351"/>
                  <a:pt x="444" y="356"/>
                  <a:pt x="446" y="359"/>
                </a:cubicBezTo>
                <a:cubicBezTo>
                  <a:pt x="447" y="361"/>
                  <a:pt x="449" y="363"/>
                  <a:pt x="452" y="363"/>
                </a:cubicBezTo>
                <a:cubicBezTo>
                  <a:pt x="453" y="363"/>
                  <a:pt x="454" y="362"/>
                  <a:pt x="455" y="362"/>
                </a:cubicBezTo>
                <a:cubicBezTo>
                  <a:pt x="570" y="300"/>
                  <a:pt x="570" y="300"/>
                  <a:pt x="570" y="300"/>
                </a:cubicBezTo>
                <a:cubicBezTo>
                  <a:pt x="573" y="298"/>
                  <a:pt x="574" y="294"/>
                  <a:pt x="572" y="2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18">
            <a:extLst>
              <a:ext uri="{FF2B5EF4-FFF2-40B4-BE49-F238E27FC236}">
                <a16:creationId xmlns:a16="http://schemas.microsoft.com/office/drawing/2014/main" id="{C5E1022D-AE96-4D43-AFCC-30F100BA56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12820" y="4875635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35">
            <a:extLst>
              <a:ext uri="{FF2B5EF4-FFF2-40B4-BE49-F238E27FC236}">
                <a16:creationId xmlns:a16="http://schemas.microsoft.com/office/drawing/2014/main" id="{BFD9535E-130E-0C45-B5B8-A2273DB3D21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27382" y="5071406"/>
            <a:ext cx="668157" cy="703116"/>
          </a:xfrm>
          <a:custGeom>
            <a:avLst/>
            <a:gdLst>
              <a:gd name="T0" fmla="*/ 441 w 647"/>
              <a:gd name="T1" fmla="*/ 612 h 681"/>
              <a:gd name="T2" fmla="*/ 439 w 647"/>
              <a:gd name="T3" fmla="*/ 612 h 681"/>
              <a:gd name="T4" fmla="*/ 435 w 647"/>
              <a:gd name="T5" fmla="*/ 609 h 681"/>
              <a:gd name="T6" fmla="*/ 126 w 647"/>
              <a:gd name="T7" fmla="*/ 36 h 681"/>
              <a:gd name="T8" fmla="*/ 103 w 647"/>
              <a:gd name="T9" fmla="*/ 18 h 681"/>
              <a:gd name="T10" fmla="*/ 74 w 647"/>
              <a:gd name="T11" fmla="*/ 21 h 681"/>
              <a:gd name="T12" fmla="*/ 12 w 647"/>
              <a:gd name="T13" fmla="*/ 55 h 681"/>
              <a:gd name="T14" fmla="*/ 2 w 647"/>
              <a:gd name="T15" fmla="*/ 52 h 681"/>
              <a:gd name="T16" fmla="*/ 5 w 647"/>
              <a:gd name="T17" fmla="*/ 42 h 681"/>
              <a:gd name="T18" fmla="*/ 68 w 647"/>
              <a:gd name="T19" fmla="*/ 9 h 681"/>
              <a:gd name="T20" fmla="*/ 107 w 647"/>
              <a:gd name="T21" fmla="*/ 4 h 681"/>
              <a:gd name="T22" fmla="*/ 138 w 647"/>
              <a:gd name="T23" fmla="*/ 30 h 681"/>
              <a:gd name="T24" fmla="*/ 444 w 647"/>
              <a:gd name="T25" fmla="*/ 596 h 681"/>
              <a:gd name="T26" fmla="*/ 635 w 647"/>
              <a:gd name="T27" fmla="*/ 492 h 681"/>
              <a:gd name="T28" fmla="*/ 645 w 647"/>
              <a:gd name="T29" fmla="*/ 495 h 681"/>
              <a:gd name="T30" fmla="*/ 642 w 647"/>
              <a:gd name="T31" fmla="*/ 505 h 681"/>
              <a:gd name="T32" fmla="*/ 444 w 647"/>
              <a:gd name="T33" fmla="*/ 611 h 681"/>
              <a:gd name="T34" fmla="*/ 441 w 647"/>
              <a:gd name="T35" fmla="*/ 612 h 681"/>
              <a:gd name="T36" fmla="*/ 368 w 647"/>
              <a:gd name="T37" fmla="*/ 675 h 681"/>
              <a:gd name="T38" fmla="*/ 392 w 647"/>
              <a:gd name="T39" fmla="*/ 646 h 681"/>
              <a:gd name="T40" fmla="*/ 388 w 647"/>
              <a:gd name="T41" fmla="*/ 608 h 681"/>
              <a:gd name="T42" fmla="*/ 345 w 647"/>
              <a:gd name="T43" fmla="*/ 583 h 681"/>
              <a:gd name="T44" fmla="*/ 322 w 647"/>
              <a:gd name="T45" fmla="*/ 589 h 681"/>
              <a:gd name="T46" fmla="*/ 302 w 647"/>
              <a:gd name="T47" fmla="*/ 655 h 681"/>
              <a:gd name="T48" fmla="*/ 345 w 647"/>
              <a:gd name="T49" fmla="*/ 681 h 681"/>
              <a:gd name="T50" fmla="*/ 368 w 647"/>
              <a:gd name="T51" fmla="*/ 675 h 681"/>
              <a:gd name="T52" fmla="*/ 376 w 647"/>
              <a:gd name="T53" fmla="*/ 615 h 681"/>
              <a:gd name="T54" fmla="*/ 379 w 647"/>
              <a:gd name="T55" fmla="*/ 642 h 681"/>
              <a:gd name="T56" fmla="*/ 362 w 647"/>
              <a:gd name="T57" fmla="*/ 662 h 681"/>
              <a:gd name="T58" fmla="*/ 345 w 647"/>
              <a:gd name="T59" fmla="*/ 667 h 681"/>
              <a:gd name="T60" fmla="*/ 315 w 647"/>
              <a:gd name="T61" fmla="*/ 648 h 681"/>
              <a:gd name="T62" fmla="*/ 329 w 647"/>
              <a:gd name="T63" fmla="*/ 601 h 681"/>
              <a:gd name="T64" fmla="*/ 345 w 647"/>
              <a:gd name="T65" fmla="*/ 597 h 681"/>
              <a:gd name="T66" fmla="*/ 376 w 647"/>
              <a:gd name="T67" fmla="*/ 615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47" h="681">
                <a:moveTo>
                  <a:pt x="441" y="612"/>
                </a:moveTo>
                <a:cubicBezTo>
                  <a:pt x="440" y="612"/>
                  <a:pt x="440" y="612"/>
                  <a:pt x="439" y="612"/>
                </a:cubicBezTo>
                <a:cubicBezTo>
                  <a:pt x="437" y="611"/>
                  <a:pt x="436" y="610"/>
                  <a:pt x="435" y="609"/>
                </a:cubicBezTo>
                <a:cubicBezTo>
                  <a:pt x="126" y="36"/>
                  <a:pt x="126" y="36"/>
                  <a:pt x="126" y="36"/>
                </a:cubicBezTo>
                <a:cubicBezTo>
                  <a:pt x="121" y="27"/>
                  <a:pt x="113" y="21"/>
                  <a:pt x="103" y="18"/>
                </a:cubicBezTo>
                <a:cubicBezTo>
                  <a:pt x="94" y="15"/>
                  <a:pt x="83" y="16"/>
                  <a:pt x="74" y="21"/>
                </a:cubicBezTo>
                <a:cubicBezTo>
                  <a:pt x="12" y="55"/>
                  <a:pt x="12" y="55"/>
                  <a:pt x="12" y="55"/>
                </a:cubicBezTo>
                <a:cubicBezTo>
                  <a:pt x="8" y="56"/>
                  <a:pt x="4" y="55"/>
                  <a:pt x="2" y="52"/>
                </a:cubicBezTo>
                <a:cubicBezTo>
                  <a:pt x="0" y="48"/>
                  <a:pt x="2" y="44"/>
                  <a:pt x="5" y="42"/>
                </a:cubicBezTo>
                <a:cubicBezTo>
                  <a:pt x="68" y="9"/>
                  <a:pt x="68" y="9"/>
                  <a:pt x="68" y="9"/>
                </a:cubicBezTo>
                <a:cubicBezTo>
                  <a:pt x="80" y="2"/>
                  <a:pt x="94" y="0"/>
                  <a:pt x="107" y="4"/>
                </a:cubicBezTo>
                <a:cubicBezTo>
                  <a:pt x="121" y="8"/>
                  <a:pt x="132" y="17"/>
                  <a:pt x="138" y="30"/>
                </a:cubicBezTo>
                <a:cubicBezTo>
                  <a:pt x="444" y="596"/>
                  <a:pt x="444" y="596"/>
                  <a:pt x="444" y="596"/>
                </a:cubicBezTo>
                <a:cubicBezTo>
                  <a:pt x="635" y="492"/>
                  <a:pt x="635" y="492"/>
                  <a:pt x="635" y="492"/>
                </a:cubicBezTo>
                <a:cubicBezTo>
                  <a:pt x="639" y="491"/>
                  <a:pt x="643" y="492"/>
                  <a:pt x="645" y="495"/>
                </a:cubicBezTo>
                <a:cubicBezTo>
                  <a:pt x="647" y="499"/>
                  <a:pt x="645" y="503"/>
                  <a:pt x="642" y="505"/>
                </a:cubicBezTo>
                <a:cubicBezTo>
                  <a:pt x="444" y="611"/>
                  <a:pt x="444" y="611"/>
                  <a:pt x="444" y="611"/>
                </a:cubicBezTo>
                <a:cubicBezTo>
                  <a:pt x="443" y="612"/>
                  <a:pt x="442" y="612"/>
                  <a:pt x="441" y="612"/>
                </a:cubicBezTo>
                <a:close/>
                <a:moveTo>
                  <a:pt x="368" y="675"/>
                </a:moveTo>
                <a:cubicBezTo>
                  <a:pt x="380" y="668"/>
                  <a:pt x="388" y="658"/>
                  <a:pt x="392" y="646"/>
                </a:cubicBezTo>
                <a:cubicBezTo>
                  <a:pt x="396" y="633"/>
                  <a:pt x="394" y="620"/>
                  <a:pt x="388" y="608"/>
                </a:cubicBezTo>
                <a:cubicBezTo>
                  <a:pt x="380" y="593"/>
                  <a:pt x="363" y="583"/>
                  <a:pt x="345" y="583"/>
                </a:cubicBezTo>
                <a:cubicBezTo>
                  <a:pt x="337" y="583"/>
                  <a:pt x="329" y="585"/>
                  <a:pt x="322" y="589"/>
                </a:cubicBezTo>
                <a:cubicBezTo>
                  <a:pt x="298" y="601"/>
                  <a:pt x="289" y="631"/>
                  <a:pt x="302" y="655"/>
                </a:cubicBezTo>
                <a:cubicBezTo>
                  <a:pt x="311" y="671"/>
                  <a:pt x="327" y="681"/>
                  <a:pt x="345" y="681"/>
                </a:cubicBezTo>
                <a:cubicBezTo>
                  <a:pt x="353" y="681"/>
                  <a:pt x="361" y="678"/>
                  <a:pt x="368" y="675"/>
                </a:cubicBezTo>
                <a:close/>
                <a:moveTo>
                  <a:pt x="376" y="615"/>
                </a:moveTo>
                <a:cubicBezTo>
                  <a:pt x="380" y="623"/>
                  <a:pt x="381" y="633"/>
                  <a:pt x="379" y="642"/>
                </a:cubicBezTo>
                <a:cubicBezTo>
                  <a:pt x="376" y="651"/>
                  <a:pt x="370" y="658"/>
                  <a:pt x="362" y="662"/>
                </a:cubicBezTo>
                <a:cubicBezTo>
                  <a:pt x="357" y="665"/>
                  <a:pt x="351" y="667"/>
                  <a:pt x="345" y="667"/>
                </a:cubicBezTo>
                <a:cubicBezTo>
                  <a:pt x="332" y="667"/>
                  <a:pt x="321" y="659"/>
                  <a:pt x="315" y="648"/>
                </a:cubicBezTo>
                <a:cubicBezTo>
                  <a:pt x="305" y="631"/>
                  <a:pt x="312" y="610"/>
                  <a:pt x="329" y="601"/>
                </a:cubicBezTo>
                <a:cubicBezTo>
                  <a:pt x="334" y="598"/>
                  <a:pt x="339" y="597"/>
                  <a:pt x="345" y="597"/>
                </a:cubicBezTo>
                <a:cubicBezTo>
                  <a:pt x="358" y="597"/>
                  <a:pt x="370" y="604"/>
                  <a:pt x="376" y="6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20">
            <a:extLst>
              <a:ext uri="{FF2B5EF4-FFF2-40B4-BE49-F238E27FC236}">
                <a16:creationId xmlns:a16="http://schemas.microsoft.com/office/drawing/2014/main" id="{763F2F70-2E74-1740-B371-856529B7F74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07452" y="3315161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39">
            <a:extLst>
              <a:ext uri="{FF2B5EF4-FFF2-40B4-BE49-F238E27FC236}">
                <a16:creationId xmlns:a16="http://schemas.microsoft.com/office/drawing/2014/main" id="{296315CE-D4A1-874D-BA68-43C363157B7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127257" y="3498696"/>
            <a:ext cx="657669" cy="729772"/>
          </a:xfrm>
          <a:custGeom>
            <a:avLst/>
            <a:gdLst>
              <a:gd name="T0" fmla="*/ 78 w 637"/>
              <a:gd name="T1" fmla="*/ 429 h 707"/>
              <a:gd name="T2" fmla="*/ 71 w 637"/>
              <a:gd name="T3" fmla="*/ 7 h 707"/>
              <a:gd name="T4" fmla="*/ 588 w 637"/>
              <a:gd name="T5" fmla="*/ 0 h 707"/>
              <a:gd name="T6" fmla="*/ 595 w 637"/>
              <a:gd name="T7" fmla="*/ 422 h 707"/>
              <a:gd name="T8" fmla="*/ 85 w 637"/>
              <a:gd name="T9" fmla="*/ 415 h 707"/>
              <a:gd name="T10" fmla="*/ 581 w 637"/>
              <a:gd name="T11" fmla="*/ 14 h 707"/>
              <a:gd name="T12" fmla="*/ 85 w 637"/>
              <a:gd name="T13" fmla="*/ 415 h 707"/>
              <a:gd name="T14" fmla="*/ 267 w 637"/>
              <a:gd name="T15" fmla="*/ 113 h 707"/>
              <a:gd name="T16" fmla="*/ 267 w 637"/>
              <a:gd name="T17" fmla="*/ 60 h 707"/>
              <a:gd name="T18" fmla="*/ 426 w 637"/>
              <a:gd name="T19" fmla="*/ 86 h 707"/>
              <a:gd name="T20" fmla="*/ 267 w 637"/>
              <a:gd name="T21" fmla="*/ 74 h 707"/>
              <a:gd name="T22" fmla="*/ 267 w 637"/>
              <a:gd name="T23" fmla="*/ 99 h 707"/>
              <a:gd name="T24" fmla="*/ 412 w 637"/>
              <a:gd name="T25" fmla="*/ 86 h 707"/>
              <a:gd name="T26" fmla="*/ 267 w 637"/>
              <a:gd name="T27" fmla="*/ 74 h 707"/>
              <a:gd name="T28" fmla="*/ 64 w 637"/>
              <a:gd name="T29" fmla="*/ 601 h 707"/>
              <a:gd name="T30" fmla="*/ 147 w 637"/>
              <a:gd name="T31" fmla="*/ 601 h 707"/>
              <a:gd name="T32" fmla="*/ 106 w 637"/>
              <a:gd name="T33" fmla="*/ 574 h 707"/>
              <a:gd name="T34" fmla="*/ 106 w 637"/>
              <a:gd name="T35" fmla="*/ 629 h 707"/>
              <a:gd name="T36" fmla="*/ 106 w 637"/>
              <a:gd name="T37" fmla="*/ 574 h 707"/>
              <a:gd name="T38" fmla="*/ 198 w 637"/>
              <a:gd name="T39" fmla="*/ 601 h 707"/>
              <a:gd name="T40" fmla="*/ 282 w 637"/>
              <a:gd name="T41" fmla="*/ 601 h 707"/>
              <a:gd name="T42" fmla="*/ 240 w 637"/>
              <a:gd name="T43" fmla="*/ 574 h 707"/>
              <a:gd name="T44" fmla="*/ 240 w 637"/>
              <a:gd name="T45" fmla="*/ 629 h 707"/>
              <a:gd name="T46" fmla="*/ 240 w 637"/>
              <a:gd name="T47" fmla="*/ 574 h 707"/>
              <a:gd name="T48" fmla="*/ 333 w 637"/>
              <a:gd name="T49" fmla="*/ 601 h 707"/>
              <a:gd name="T50" fmla="*/ 416 w 637"/>
              <a:gd name="T51" fmla="*/ 601 h 707"/>
              <a:gd name="T52" fmla="*/ 375 w 637"/>
              <a:gd name="T53" fmla="*/ 574 h 707"/>
              <a:gd name="T54" fmla="*/ 375 w 637"/>
              <a:gd name="T55" fmla="*/ 629 h 707"/>
              <a:gd name="T56" fmla="*/ 375 w 637"/>
              <a:gd name="T57" fmla="*/ 574 h 707"/>
              <a:gd name="T58" fmla="*/ 468 w 637"/>
              <a:gd name="T59" fmla="*/ 601 h 707"/>
              <a:gd name="T60" fmla="*/ 551 w 637"/>
              <a:gd name="T61" fmla="*/ 601 h 707"/>
              <a:gd name="T62" fmla="*/ 509 w 637"/>
              <a:gd name="T63" fmla="*/ 574 h 707"/>
              <a:gd name="T64" fmla="*/ 509 w 637"/>
              <a:gd name="T65" fmla="*/ 629 h 707"/>
              <a:gd name="T66" fmla="*/ 509 w 637"/>
              <a:gd name="T67" fmla="*/ 574 h 707"/>
              <a:gd name="T68" fmla="*/ 630 w 637"/>
              <a:gd name="T69" fmla="*/ 693 h 707"/>
              <a:gd name="T70" fmla="*/ 14 w 637"/>
              <a:gd name="T71" fmla="*/ 601 h 707"/>
              <a:gd name="T72" fmla="*/ 630 w 637"/>
              <a:gd name="T73" fmla="*/ 509 h 707"/>
              <a:gd name="T74" fmla="*/ 630 w 637"/>
              <a:gd name="T75" fmla="*/ 495 h 707"/>
              <a:gd name="T76" fmla="*/ 0 w 637"/>
              <a:gd name="T77" fmla="*/ 601 h 707"/>
              <a:gd name="T78" fmla="*/ 630 w 637"/>
              <a:gd name="T79" fmla="*/ 707 h 7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7" h="707">
                <a:moveTo>
                  <a:pt x="588" y="429"/>
                </a:moveTo>
                <a:cubicBezTo>
                  <a:pt x="78" y="429"/>
                  <a:pt x="78" y="429"/>
                  <a:pt x="78" y="429"/>
                </a:cubicBezTo>
                <a:cubicBezTo>
                  <a:pt x="75" y="429"/>
                  <a:pt x="71" y="425"/>
                  <a:pt x="71" y="422"/>
                </a:cubicBezTo>
                <a:cubicBezTo>
                  <a:pt x="71" y="7"/>
                  <a:pt x="71" y="7"/>
                  <a:pt x="71" y="7"/>
                </a:cubicBezTo>
                <a:cubicBezTo>
                  <a:pt x="71" y="3"/>
                  <a:pt x="75" y="0"/>
                  <a:pt x="78" y="0"/>
                </a:cubicBezTo>
                <a:cubicBezTo>
                  <a:pt x="588" y="0"/>
                  <a:pt x="588" y="0"/>
                  <a:pt x="588" y="0"/>
                </a:cubicBezTo>
                <a:cubicBezTo>
                  <a:pt x="592" y="0"/>
                  <a:pt x="595" y="3"/>
                  <a:pt x="595" y="7"/>
                </a:cubicBezTo>
                <a:cubicBezTo>
                  <a:pt x="595" y="422"/>
                  <a:pt x="595" y="422"/>
                  <a:pt x="595" y="422"/>
                </a:cubicBezTo>
                <a:cubicBezTo>
                  <a:pt x="595" y="425"/>
                  <a:pt x="592" y="429"/>
                  <a:pt x="588" y="429"/>
                </a:cubicBezTo>
                <a:close/>
                <a:moveTo>
                  <a:pt x="85" y="415"/>
                </a:moveTo>
                <a:cubicBezTo>
                  <a:pt x="581" y="415"/>
                  <a:pt x="581" y="415"/>
                  <a:pt x="581" y="415"/>
                </a:cubicBezTo>
                <a:cubicBezTo>
                  <a:pt x="581" y="14"/>
                  <a:pt x="581" y="14"/>
                  <a:pt x="581" y="14"/>
                </a:cubicBezTo>
                <a:cubicBezTo>
                  <a:pt x="85" y="14"/>
                  <a:pt x="85" y="14"/>
                  <a:pt x="85" y="14"/>
                </a:cubicBezTo>
                <a:lnTo>
                  <a:pt x="85" y="415"/>
                </a:lnTo>
                <a:close/>
                <a:moveTo>
                  <a:pt x="399" y="113"/>
                </a:moveTo>
                <a:cubicBezTo>
                  <a:pt x="267" y="113"/>
                  <a:pt x="267" y="113"/>
                  <a:pt x="267" y="113"/>
                </a:cubicBezTo>
                <a:cubicBezTo>
                  <a:pt x="252" y="113"/>
                  <a:pt x="240" y="101"/>
                  <a:pt x="240" y="86"/>
                </a:cubicBezTo>
                <a:cubicBezTo>
                  <a:pt x="240" y="72"/>
                  <a:pt x="252" y="60"/>
                  <a:pt x="267" y="60"/>
                </a:cubicBezTo>
                <a:cubicBezTo>
                  <a:pt x="399" y="60"/>
                  <a:pt x="399" y="60"/>
                  <a:pt x="399" y="60"/>
                </a:cubicBezTo>
                <a:cubicBezTo>
                  <a:pt x="414" y="60"/>
                  <a:pt x="426" y="72"/>
                  <a:pt x="426" y="86"/>
                </a:cubicBezTo>
                <a:cubicBezTo>
                  <a:pt x="426" y="101"/>
                  <a:pt x="414" y="113"/>
                  <a:pt x="399" y="113"/>
                </a:cubicBezTo>
                <a:close/>
                <a:moveTo>
                  <a:pt x="267" y="74"/>
                </a:moveTo>
                <a:cubicBezTo>
                  <a:pt x="260" y="74"/>
                  <a:pt x="254" y="79"/>
                  <a:pt x="254" y="86"/>
                </a:cubicBezTo>
                <a:cubicBezTo>
                  <a:pt x="254" y="93"/>
                  <a:pt x="260" y="99"/>
                  <a:pt x="267" y="99"/>
                </a:cubicBezTo>
                <a:cubicBezTo>
                  <a:pt x="399" y="99"/>
                  <a:pt x="399" y="99"/>
                  <a:pt x="399" y="99"/>
                </a:cubicBezTo>
                <a:cubicBezTo>
                  <a:pt x="406" y="99"/>
                  <a:pt x="412" y="93"/>
                  <a:pt x="412" y="86"/>
                </a:cubicBezTo>
                <a:cubicBezTo>
                  <a:pt x="412" y="79"/>
                  <a:pt x="406" y="74"/>
                  <a:pt x="399" y="74"/>
                </a:cubicBezTo>
                <a:lnTo>
                  <a:pt x="267" y="74"/>
                </a:lnTo>
                <a:close/>
                <a:moveTo>
                  <a:pt x="106" y="643"/>
                </a:moveTo>
                <a:cubicBezTo>
                  <a:pt x="83" y="643"/>
                  <a:pt x="64" y="624"/>
                  <a:pt x="64" y="601"/>
                </a:cubicBezTo>
                <a:cubicBezTo>
                  <a:pt x="64" y="578"/>
                  <a:pt x="83" y="560"/>
                  <a:pt x="106" y="560"/>
                </a:cubicBezTo>
                <a:cubicBezTo>
                  <a:pt x="129" y="560"/>
                  <a:pt x="147" y="578"/>
                  <a:pt x="147" y="601"/>
                </a:cubicBezTo>
                <a:cubicBezTo>
                  <a:pt x="147" y="624"/>
                  <a:pt x="129" y="643"/>
                  <a:pt x="106" y="643"/>
                </a:cubicBezTo>
                <a:close/>
                <a:moveTo>
                  <a:pt x="106" y="574"/>
                </a:moveTo>
                <a:cubicBezTo>
                  <a:pt x="90" y="574"/>
                  <a:pt x="78" y="586"/>
                  <a:pt x="78" y="601"/>
                </a:cubicBezTo>
                <a:cubicBezTo>
                  <a:pt x="78" y="616"/>
                  <a:pt x="90" y="629"/>
                  <a:pt x="106" y="629"/>
                </a:cubicBezTo>
                <a:cubicBezTo>
                  <a:pt x="121" y="629"/>
                  <a:pt x="133" y="616"/>
                  <a:pt x="133" y="601"/>
                </a:cubicBezTo>
                <a:cubicBezTo>
                  <a:pt x="133" y="586"/>
                  <a:pt x="121" y="574"/>
                  <a:pt x="106" y="574"/>
                </a:cubicBezTo>
                <a:close/>
                <a:moveTo>
                  <a:pt x="240" y="643"/>
                </a:moveTo>
                <a:cubicBezTo>
                  <a:pt x="217" y="643"/>
                  <a:pt x="198" y="624"/>
                  <a:pt x="198" y="601"/>
                </a:cubicBezTo>
                <a:cubicBezTo>
                  <a:pt x="198" y="578"/>
                  <a:pt x="217" y="560"/>
                  <a:pt x="240" y="560"/>
                </a:cubicBezTo>
                <a:cubicBezTo>
                  <a:pt x="263" y="560"/>
                  <a:pt x="282" y="578"/>
                  <a:pt x="282" y="601"/>
                </a:cubicBezTo>
                <a:cubicBezTo>
                  <a:pt x="282" y="624"/>
                  <a:pt x="263" y="643"/>
                  <a:pt x="240" y="643"/>
                </a:cubicBezTo>
                <a:close/>
                <a:moveTo>
                  <a:pt x="240" y="574"/>
                </a:moveTo>
                <a:cubicBezTo>
                  <a:pt x="225" y="574"/>
                  <a:pt x="212" y="586"/>
                  <a:pt x="212" y="601"/>
                </a:cubicBezTo>
                <a:cubicBezTo>
                  <a:pt x="212" y="616"/>
                  <a:pt x="225" y="629"/>
                  <a:pt x="240" y="629"/>
                </a:cubicBezTo>
                <a:cubicBezTo>
                  <a:pt x="255" y="629"/>
                  <a:pt x="268" y="616"/>
                  <a:pt x="268" y="601"/>
                </a:cubicBezTo>
                <a:cubicBezTo>
                  <a:pt x="268" y="586"/>
                  <a:pt x="255" y="574"/>
                  <a:pt x="240" y="574"/>
                </a:cubicBezTo>
                <a:close/>
                <a:moveTo>
                  <a:pt x="375" y="643"/>
                </a:moveTo>
                <a:cubicBezTo>
                  <a:pt x="352" y="643"/>
                  <a:pt x="333" y="624"/>
                  <a:pt x="333" y="601"/>
                </a:cubicBezTo>
                <a:cubicBezTo>
                  <a:pt x="333" y="578"/>
                  <a:pt x="352" y="560"/>
                  <a:pt x="375" y="560"/>
                </a:cubicBezTo>
                <a:cubicBezTo>
                  <a:pt x="398" y="560"/>
                  <a:pt x="416" y="578"/>
                  <a:pt x="416" y="601"/>
                </a:cubicBezTo>
                <a:cubicBezTo>
                  <a:pt x="416" y="624"/>
                  <a:pt x="398" y="643"/>
                  <a:pt x="375" y="643"/>
                </a:cubicBezTo>
                <a:close/>
                <a:moveTo>
                  <a:pt x="375" y="574"/>
                </a:moveTo>
                <a:cubicBezTo>
                  <a:pt x="359" y="574"/>
                  <a:pt x="347" y="586"/>
                  <a:pt x="347" y="601"/>
                </a:cubicBezTo>
                <a:cubicBezTo>
                  <a:pt x="347" y="616"/>
                  <a:pt x="359" y="629"/>
                  <a:pt x="375" y="629"/>
                </a:cubicBezTo>
                <a:cubicBezTo>
                  <a:pt x="390" y="629"/>
                  <a:pt x="402" y="616"/>
                  <a:pt x="402" y="601"/>
                </a:cubicBezTo>
                <a:cubicBezTo>
                  <a:pt x="402" y="586"/>
                  <a:pt x="390" y="574"/>
                  <a:pt x="375" y="574"/>
                </a:cubicBezTo>
                <a:close/>
                <a:moveTo>
                  <a:pt x="509" y="643"/>
                </a:moveTo>
                <a:cubicBezTo>
                  <a:pt x="486" y="643"/>
                  <a:pt x="468" y="624"/>
                  <a:pt x="468" y="601"/>
                </a:cubicBezTo>
                <a:cubicBezTo>
                  <a:pt x="468" y="578"/>
                  <a:pt x="486" y="560"/>
                  <a:pt x="509" y="560"/>
                </a:cubicBezTo>
                <a:cubicBezTo>
                  <a:pt x="532" y="560"/>
                  <a:pt x="551" y="578"/>
                  <a:pt x="551" y="601"/>
                </a:cubicBezTo>
                <a:cubicBezTo>
                  <a:pt x="551" y="624"/>
                  <a:pt x="532" y="643"/>
                  <a:pt x="509" y="643"/>
                </a:cubicBezTo>
                <a:close/>
                <a:moveTo>
                  <a:pt x="509" y="574"/>
                </a:moveTo>
                <a:cubicBezTo>
                  <a:pt x="494" y="574"/>
                  <a:pt x="482" y="586"/>
                  <a:pt x="482" y="601"/>
                </a:cubicBezTo>
                <a:cubicBezTo>
                  <a:pt x="482" y="616"/>
                  <a:pt x="494" y="629"/>
                  <a:pt x="509" y="629"/>
                </a:cubicBezTo>
                <a:cubicBezTo>
                  <a:pt x="524" y="629"/>
                  <a:pt x="537" y="616"/>
                  <a:pt x="537" y="601"/>
                </a:cubicBezTo>
                <a:cubicBezTo>
                  <a:pt x="537" y="586"/>
                  <a:pt x="524" y="574"/>
                  <a:pt x="509" y="574"/>
                </a:cubicBezTo>
                <a:close/>
                <a:moveTo>
                  <a:pt x="637" y="700"/>
                </a:moveTo>
                <a:cubicBezTo>
                  <a:pt x="637" y="696"/>
                  <a:pt x="634" y="693"/>
                  <a:pt x="630" y="693"/>
                </a:cubicBezTo>
                <a:cubicBezTo>
                  <a:pt x="106" y="693"/>
                  <a:pt x="106" y="693"/>
                  <a:pt x="106" y="693"/>
                </a:cubicBezTo>
                <a:cubicBezTo>
                  <a:pt x="55" y="693"/>
                  <a:pt x="14" y="652"/>
                  <a:pt x="14" y="601"/>
                </a:cubicBezTo>
                <a:cubicBezTo>
                  <a:pt x="14" y="551"/>
                  <a:pt x="55" y="509"/>
                  <a:pt x="106" y="509"/>
                </a:cubicBezTo>
                <a:cubicBezTo>
                  <a:pt x="630" y="509"/>
                  <a:pt x="630" y="509"/>
                  <a:pt x="630" y="509"/>
                </a:cubicBezTo>
                <a:cubicBezTo>
                  <a:pt x="634" y="509"/>
                  <a:pt x="637" y="506"/>
                  <a:pt x="637" y="502"/>
                </a:cubicBezTo>
                <a:cubicBezTo>
                  <a:pt x="637" y="498"/>
                  <a:pt x="634" y="495"/>
                  <a:pt x="630" y="495"/>
                </a:cubicBezTo>
                <a:cubicBezTo>
                  <a:pt x="106" y="495"/>
                  <a:pt x="106" y="495"/>
                  <a:pt x="106" y="495"/>
                </a:cubicBezTo>
                <a:cubicBezTo>
                  <a:pt x="47" y="495"/>
                  <a:pt x="0" y="543"/>
                  <a:pt x="0" y="601"/>
                </a:cubicBezTo>
                <a:cubicBezTo>
                  <a:pt x="0" y="660"/>
                  <a:pt x="47" y="707"/>
                  <a:pt x="106" y="707"/>
                </a:cubicBezTo>
                <a:cubicBezTo>
                  <a:pt x="630" y="707"/>
                  <a:pt x="630" y="707"/>
                  <a:pt x="630" y="707"/>
                </a:cubicBezTo>
                <a:cubicBezTo>
                  <a:pt x="634" y="707"/>
                  <a:pt x="637" y="704"/>
                  <a:pt x="637" y="7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7">
            <a:extLst>
              <a:ext uri="{FF2B5EF4-FFF2-40B4-BE49-F238E27FC236}">
                <a16:creationId xmlns:a16="http://schemas.microsoft.com/office/drawing/2014/main" id="{EF9D681F-9B36-1847-933F-47F43C2C6E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36478" y="4870384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31">
            <a:extLst>
              <a:ext uri="{FF2B5EF4-FFF2-40B4-BE49-F238E27FC236}">
                <a16:creationId xmlns:a16="http://schemas.microsoft.com/office/drawing/2014/main" id="{7E9BAAC9-01CA-5D43-9A29-BB8A11592B5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026639" y="5058439"/>
            <a:ext cx="516958" cy="720295"/>
          </a:xfrm>
          <a:custGeom>
            <a:avLst/>
            <a:gdLst>
              <a:gd name="T0" fmla="*/ 208 w 501"/>
              <a:gd name="T1" fmla="*/ 697 h 697"/>
              <a:gd name="T2" fmla="*/ 206 w 501"/>
              <a:gd name="T3" fmla="*/ 697 h 697"/>
              <a:gd name="T4" fmla="*/ 0 w 501"/>
              <a:gd name="T5" fmla="*/ 454 h 697"/>
              <a:gd name="T6" fmla="*/ 77 w 501"/>
              <a:gd name="T7" fmla="*/ 283 h 697"/>
              <a:gd name="T8" fmla="*/ 130 w 501"/>
              <a:gd name="T9" fmla="*/ 206 h 697"/>
              <a:gd name="T10" fmla="*/ 190 w 501"/>
              <a:gd name="T11" fmla="*/ 7 h 697"/>
              <a:gd name="T12" fmla="*/ 194 w 501"/>
              <a:gd name="T13" fmla="*/ 1 h 697"/>
              <a:gd name="T14" fmla="*/ 201 w 501"/>
              <a:gd name="T15" fmla="*/ 1 h 697"/>
              <a:gd name="T16" fmla="*/ 501 w 501"/>
              <a:gd name="T17" fmla="*/ 410 h 697"/>
              <a:gd name="T18" fmla="*/ 307 w 501"/>
              <a:gd name="T19" fmla="*/ 692 h 697"/>
              <a:gd name="T20" fmla="*/ 300 w 501"/>
              <a:gd name="T21" fmla="*/ 690 h 697"/>
              <a:gd name="T22" fmla="*/ 299 w 501"/>
              <a:gd name="T23" fmla="*/ 683 h 697"/>
              <a:gd name="T24" fmla="*/ 328 w 501"/>
              <a:gd name="T25" fmla="*/ 570 h 697"/>
              <a:gd name="T26" fmla="*/ 259 w 501"/>
              <a:gd name="T27" fmla="*/ 458 h 697"/>
              <a:gd name="T28" fmla="*/ 209 w 501"/>
              <a:gd name="T29" fmla="*/ 546 h 697"/>
              <a:gd name="T30" fmla="*/ 177 w 501"/>
              <a:gd name="T31" fmla="*/ 611 h 697"/>
              <a:gd name="T32" fmla="*/ 213 w 501"/>
              <a:gd name="T33" fmla="*/ 685 h 697"/>
              <a:gd name="T34" fmla="*/ 215 w 501"/>
              <a:gd name="T35" fmla="*/ 690 h 697"/>
              <a:gd name="T36" fmla="*/ 208 w 501"/>
              <a:gd name="T37" fmla="*/ 697 h 697"/>
              <a:gd name="T38" fmla="*/ 208 w 501"/>
              <a:gd name="T39" fmla="*/ 697 h 697"/>
              <a:gd name="T40" fmla="*/ 203 w 501"/>
              <a:gd name="T41" fmla="*/ 19 h 697"/>
              <a:gd name="T42" fmla="*/ 143 w 501"/>
              <a:gd name="T43" fmla="*/ 213 h 697"/>
              <a:gd name="T44" fmla="*/ 87 w 501"/>
              <a:gd name="T45" fmla="*/ 292 h 697"/>
              <a:gd name="T46" fmla="*/ 14 w 501"/>
              <a:gd name="T47" fmla="*/ 454 h 697"/>
              <a:gd name="T48" fmla="*/ 188 w 501"/>
              <a:gd name="T49" fmla="*/ 676 h 697"/>
              <a:gd name="T50" fmla="*/ 163 w 501"/>
              <a:gd name="T51" fmla="*/ 611 h 697"/>
              <a:gd name="T52" fmla="*/ 198 w 501"/>
              <a:gd name="T53" fmla="*/ 538 h 697"/>
              <a:gd name="T54" fmla="*/ 249 w 501"/>
              <a:gd name="T55" fmla="*/ 445 h 697"/>
              <a:gd name="T56" fmla="*/ 253 w 501"/>
              <a:gd name="T57" fmla="*/ 440 h 697"/>
              <a:gd name="T58" fmla="*/ 259 w 501"/>
              <a:gd name="T59" fmla="*/ 441 h 697"/>
              <a:gd name="T60" fmla="*/ 342 w 501"/>
              <a:gd name="T61" fmla="*/ 570 h 697"/>
              <a:gd name="T62" fmla="*/ 318 w 501"/>
              <a:gd name="T63" fmla="*/ 674 h 697"/>
              <a:gd name="T64" fmla="*/ 487 w 501"/>
              <a:gd name="T65" fmla="*/ 410 h 697"/>
              <a:gd name="T66" fmla="*/ 203 w 501"/>
              <a:gd name="T67" fmla="*/ 19 h 6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01" h="697">
                <a:moveTo>
                  <a:pt x="208" y="697"/>
                </a:moveTo>
                <a:cubicBezTo>
                  <a:pt x="207" y="697"/>
                  <a:pt x="207" y="697"/>
                  <a:pt x="206" y="697"/>
                </a:cubicBezTo>
                <a:cubicBezTo>
                  <a:pt x="83" y="658"/>
                  <a:pt x="0" y="561"/>
                  <a:pt x="0" y="454"/>
                </a:cubicBezTo>
                <a:cubicBezTo>
                  <a:pt x="0" y="379"/>
                  <a:pt x="39" y="330"/>
                  <a:pt x="77" y="283"/>
                </a:cubicBezTo>
                <a:cubicBezTo>
                  <a:pt x="96" y="259"/>
                  <a:pt x="115" y="234"/>
                  <a:pt x="130" y="206"/>
                </a:cubicBezTo>
                <a:cubicBezTo>
                  <a:pt x="170" y="129"/>
                  <a:pt x="185" y="48"/>
                  <a:pt x="190" y="7"/>
                </a:cubicBezTo>
                <a:cubicBezTo>
                  <a:pt x="191" y="4"/>
                  <a:pt x="192" y="2"/>
                  <a:pt x="194" y="1"/>
                </a:cubicBezTo>
                <a:cubicBezTo>
                  <a:pt x="196" y="0"/>
                  <a:pt x="199" y="0"/>
                  <a:pt x="201" y="1"/>
                </a:cubicBezTo>
                <a:cubicBezTo>
                  <a:pt x="308" y="61"/>
                  <a:pt x="501" y="249"/>
                  <a:pt x="501" y="410"/>
                </a:cubicBezTo>
                <a:cubicBezTo>
                  <a:pt x="501" y="577"/>
                  <a:pt x="382" y="672"/>
                  <a:pt x="307" y="692"/>
                </a:cubicBezTo>
                <a:cubicBezTo>
                  <a:pt x="304" y="693"/>
                  <a:pt x="301" y="692"/>
                  <a:pt x="300" y="690"/>
                </a:cubicBezTo>
                <a:cubicBezTo>
                  <a:pt x="298" y="688"/>
                  <a:pt x="297" y="685"/>
                  <a:pt x="299" y="683"/>
                </a:cubicBezTo>
                <a:cubicBezTo>
                  <a:pt x="313" y="652"/>
                  <a:pt x="328" y="602"/>
                  <a:pt x="328" y="570"/>
                </a:cubicBezTo>
                <a:cubicBezTo>
                  <a:pt x="328" y="530"/>
                  <a:pt x="306" y="494"/>
                  <a:pt x="259" y="458"/>
                </a:cubicBezTo>
                <a:cubicBezTo>
                  <a:pt x="247" y="497"/>
                  <a:pt x="227" y="523"/>
                  <a:pt x="209" y="546"/>
                </a:cubicBezTo>
                <a:cubicBezTo>
                  <a:pt x="191" y="570"/>
                  <a:pt x="177" y="588"/>
                  <a:pt x="177" y="611"/>
                </a:cubicBezTo>
                <a:cubicBezTo>
                  <a:pt x="177" y="640"/>
                  <a:pt x="204" y="676"/>
                  <a:pt x="213" y="685"/>
                </a:cubicBezTo>
                <a:cubicBezTo>
                  <a:pt x="214" y="686"/>
                  <a:pt x="215" y="688"/>
                  <a:pt x="215" y="690"/>
                </a:cubicBezTo>
                <a:cubicBezTo>
                  <a:pt x="215" y="694"/>
                  <a:pt x="212" y="697"/>
                  <a:pt x="208" y="697"/>
                </a:cubicBezTo>
                <a:cubicBezTo>
                  <a:pt x="208" y="697"/>
                  <a:pt x="208" y="697"/>
                  <a:pt x="208" y="697"/>
                </a:cubicBezTo>
                <a:close/>
                <a:moveTo>
                  <a:pt x="203" y="19"/>
                </a:moveTo>
                <a:cubicBezTo>
                  <a:pt x="196" y="63"/>
                  <a:pt x="181" y="140"/>
                  <a:pt x="143" y="213"/>
                </a:cubicBezTo>
                <a:cubicBezTo>
                  <a:pt x="127" y="242"/>
                  <a:pt x="107" y="267"/>
                  <a:pt x="87" y="292"/>
                </a:cubicBezTo>
                <a:cubicBezTo>
                  <a:pt x="50" y="339"/>
                  <a:pt x="14" y="384"/>
                  <a:pt x="14" y="454"/>
                </a:cubicBezTo>
                <a:cubicBezTo>
                  <a:pt x="14" y="548"/>
                  <a:pt x="83" y="635"/>
                  <a:pt x="188" y="676"/>
                </a:cubicBezTo>
                <a:cubicBezTo>
                  <a:pt x="176" y="658"/>
                  <a:pt x="163" y="633"/>
                  <a:pt x="163" y="611"/>
                </a:cubicBezTo>
                <a:cubicBezTo>
                  <a:pt x="163" y="583"/>
                  <a:pt x="179" y="562"/>
                  <a:pt x="198" y="538"/>
                </a:cubicBezTo>
                <a:cubicBezTo>
                  <a:pt x="217" y="513"/>
                  <a:pt x="238" y="486"/>
                  <a:pt x="249" y="445"/>
                </a:cubicBezTo>
                <a:cubicBezTo>
                  <a:pt x="249" y="443"/>
                  <a:pt x="251" y="441"/>
                  <a:pt x="253" y="440"/>
                </a:cubicBezTo>
                <a:cubicBezTo>
                  <a:pt x="255" y="439"/>
                  <a:pt x="258" y="440"/>
                  <a:pt x="259" y="441"/>
                </a:cubicBezTo>
                <a:cubicBezTo>
                  <a:pt x="315" y="481"/>
                  <a:pt x="342" y="523"/>
                  <a:pt x="342" y="570"/>
                </a:cubicBezTo>
                <a:cubicBezTo>
                  <a:pt x="342" y="600"/>
                  <a:pt x="330" y="642"/>
                  <a:pt x="318" y="674"/>
                </a:cubicBezTo>
                <a:cubicBezTo>
                  <a:pt x="388" y="647"/>
                  <a:pt x="487" y="559"/>
                  <a:pt x="487" y="410"/>
                </a:cubicBezTo>
                <a:cubicBezTo>
                  <a:pt x="487" y="259"/>
                  <a:pt x="309" y="82"/>
                  <a:pt x="203" y="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6">
            <a:extLst>
              <a:ext uri="{FF2B5EF4-FFF2-40B4-BE49-F238E27FC236}">
                <a16:creationId xmlns:a16="http://schemas.microsoft.com/office/drawing/2014/main" id="{74C1928E-0DFB-434F-8B3E-6009CF7BD0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60136" y="4870384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37">
            <a:extLst>
              <a:ext uri="{FF2B5EF4-FFF2-40B4-BE49-F238E27FC236}">
                <a16:creationId xmlns:a16="http://schemas.microsoft.com/office/drawing/2014/main" id="{AC8CE0B1-AC7E-C14E-8285-B4E0ED98E2E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770835" y="5031761"/>
            <a:ext cx="475881" cy="774525"/>
          </a:xfrm>
          <a:custGeom>
            <a:avLst/>
            <a:gdLst>
              <a:gd name="T0" fmla="*/ 155 w 461"/>
              <a:gd name="T1" fmla="*/ 661 h 750"/>
              <a:gd name="T2" fmla="*/ 155 w 461"/>
              <a:gd name="T3" fmla="*/ 594 h 750"/>
              <a:gd name="T4" fmla="*/ 340 w 461"/>
              <a:gd name="T5" fmla="*/ 627 h 750"/>
              <a:gd name="T6" fmla="*/ 155 w 461"/>
              <a:gd name="T7" fmla="*/ 608 h 750"/>
              <a:gd name="T8" fmla="*/ 155 w 461"/>
              <a:gd name="T9" fmla="*/ 647 h 750"/>
              <a:gd name="T10" fmla="*/ 326 w 461"/>
              <a:gd name="T11" fmla="*/ 627 h 750"/>
              <a:gd name="T12" fmla="*/ 155 w 461"/>
              <a:gd name="T13" fmla="*/ 608 h 750"/>
              <a:gd name="T14" fmla="*/ 155 w 461"/>
              <a:gd name="T15" fmla="*/ 715 h 750"/>
              <a:gd name="T16" fmla="*/ 155 w 461"/>
              <a:gd name="T17" fmla="*/ 647 h 750"/>
              <a:gd name="T18" fmla="*/ 340 w 461"/>
              <a:gd name="T19" fmla="*/ 681 h 750"/>
              <a:gd name="T20" fmla="*/ 155 w 461"/>
              <a:gd name="T21" fmla="*/ 661 h 750"/>
              <a:gd name="T22" fmla="*/ 155 w 461"/>
              <a:gd name="T23" fmla="*/ 701 h 750"/>
              <a:gd name="T24" fmla="*/ 326 w 461"/>
              <a:gd name="T25" fmla="*/ 681 h 750"/>
              <a:gd name="T26" fmla="*/ 155 w 461"/>
              <a:gd name="T27" fmla="*/ 661 h 750"/>
              <a:gd name="T28" fmla="*/ 296 w 461"/>
              <a:gd name="T29" fmla="*/ 701 h 750"/>
              <a:gd name="T30" fmla="*/ 230 w 461"/>
              <a:gd name="T31" fmla="*/ 736 h 750"/>
              <a:gd name="T32" fmla="*/ 165 w 461"/>
              <a:gd name="T33" fmla="*/ 701 h 750"/>
              <a:gd name="T34" fmla="*/ 230 w 461"/>
              <a:gd name="T35" fmla="*/ 750 h 750"/>
              <a:gd name="T36" fmla="*/ 303 w 461"/>
              <a:gd name="T37" fmla="*/ 554 h 750"/>
              <a:gd name="T38" fmla="*/ 95 w 461"/>
              <a:gd name="T39" fmla="*/ 491 h 750"/>
              <a:gd name="T40" fmla="*/ 65 w 461"/>
              <a:gd name="T41" fmla="*/ 391 h 750"/>
              <a:gd name="T42" fmla="*/ 231 w 461"/>
              <a:gd name="T43" fmla="*/ 0 h 750"/>
              <a:gd name="T44" fmla="*/ 396 w 461"/>
              <a:gd name="T45" fmla="*/ 391 h 750"/>
              <a:gd name="T46" fmla="*/ 366 w 461"/>
              <a:gd name="T47" fmla="*/ 491 h 750"/>
              <a:gd name="T48" fmla="*/ 231 w 461"/>
              <a:gd name="T49" fmla="*/ 14 h 750"/>
              <a:gd name="T50" fmla="*/ 75 w 461"/>
              <a:gd name="T51" fmla="*/ 381 h 750"/>
              <a:gd name="T52" fmla="*/ 109 w 461"/>
              <a:gd name="T53" fmla="*/ 491 h 750"/>
              <a:gd name="T54" fmla="*/ 303 w 461"/>
              <a:gd name="T55" fmla="*/ 540 h 750"/>
              <a:gd name="T56" fmla="*/ 352 w 461"/>
              <a:gd name="T57" fmla="*/ 448 h 750"/>
              <a:gd name="T58" fmla="*/ 447 w 461"/>
              <a:gd name="T59" fmla="*/ 231 h 750"/>
              <a:gd name="T60" fmla="*/ 306 w 461"/>
              <a:gd name="T61" fmla="*/ 608 h 750"/>
              <a:gd name="T62" fmla="*/ 121 w 461"/>
              <a:gd name="T63" fmla="*/ 574 h 750"/>
              <a:gd name="T64" fmla="*/ 306 w 461"/>
              <a:gd name="T65" fmla="*/ 540 h 750"/>
              <a:gd name="T66" fmla="*/ 306 w 461"/>
              <a:gd name="T67" fmla="*/ 608 h 750"/>
              <a:gd name="T68" fmla="*/ 135 w 461"/>
              <a:gd name="T69" fmla="*/ 574 h 750"/>
              <a:gd name="T70" fmla="*/ 306 w 461"/>
              <a:gd name="T71" fmla="*/ 594 h 750"/>
              <a:gd name="T72" fmla="*/ 306 w 461"/>
              <a:gd name="T73" fmla="*/ 554 h 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61" h="750">
                <a:moveTo>
                  <a:pt x="306" y="661"/>
                </a:moveTo>
                <a:cubicBezTo>
                  <a:pt x="155" y="661"/>
                  <a:pt x="155" y="661"/>
                  <a:pt x="155" y="661"/>
                </a:cubicBezTo>
                <a:cubicBezTo>
                  <a:pt x="137" y="661"/>
                  <a:pt x="121" y="646"/>
                  <a:pt x="121" y="627"/>
                </a:cubicBezTo>
                <a:cubicBezTo>
                  <a:pt x="121" y="609"/>
                  <a:pt x="137" y="594"/>
                  <a:pt x="155" y="594"/>
                </a:cubicBezTo>
                <a:cubicBezTo>
                  <a:pt x="306" y="594"/>
                  <a:pt x="306" y="594"/>
                  <a:pt x="306" y="594"/>
                </a:cubicBezTo>
                <a:cubicBezTo>
                  <a:pt x="324" y="594"/>
                  <a:pt x="340" y="609"/>
                  <a:pt x="340" y="627"/>
                </a:cubicBezTo>
                <a:cubicBezTo>
                  <a:pt x="340" y="646"/>
                  <a:pt x="324" y="661"/>
                  <a:pt x="306" y="661"/>
                </a:cubicBezTo>
                <a:close/>
                <a:moveTo>
                  <a:pt x="155" y="608"/>
                </a:moveTo>
                <a:cubicBezTo>
                  <a:pt x="144" y="608"/>
                  <a:pt x="135" y="617"/>
                  <a:pt x="135" y="627"/>
                </a:cubicBezTo>
                <a:cubicBezTo>
                  <a:pt x="135" y="638"/>
                  <a:pt x="144" y="647"/>
                  <a:pt x="155" y="647"/>
                </a:cubicBezTo>
                <a:cubicBezTo>
                  <a:pt x="306" y="647"/>
                  <a:pt x="306" y="647"/>
                  <a:pt x="306" y="647"/>
                </a:cubicBezTo>
                <a:cubicBezTo>
                  <a:pt x="317" y="647"/>
                  <a:pt x="326" y="638"/>
                  <a:pt x="326" y="627"/>
                </a:cubicBezTo>
                <a:cubicBezTo>
                  <a:pt x="326" y="617"/>
                  <a:pt x="317" y="608"/>
                  <a:pt x="306" y="608"/>
                </a:cubicBezTo>
                <a:lnTo>
                  <a:pt x="155" y="608"/>
                </a:lnTo>
                <a:close/>
                <a:moveTo>
                  <a:pt x="306" y="715"/>
                </a:moveTo>
                <a:cubicBezTo>
                  <a:pt x="155" y="715"/>
                  <a:pt x="155" y="715"/>
                  <a:pt x="155" y="715"/>
                </a:cubicBezTo>
                <a:cubicBezTo>
                  <a:pt x="137" y="715"/>
                  <a:pt x="121" y="700"/>
                  <a:pt x="121" y="681"/>
                </a:cubicBezTo>
                <a:cubicBezTo>
                  <a:pt x="121" y="662"/>
                  <a:pt x="137" y="647"/>
                  <a:pt x="155" y="647"/>
                </a:cubicBezTo>
                <a:cubicBezTo>
                  <a:pt x="306" y="647"/>
                  <a:pt x="306" y="647"/>
                  <a:pt x="306" y="647"/>
                </a:cubicBezTo>
                <a:cubicBezTo>
                  <a:pt x="324" y="647"/>
                  <a:pt x="340" y="662"/>
                  <a:pt x="340" y="681"/>
                </a:cubicBezTo>
                <a:cubicBezTo>
                  <a:pt x="340" y="700"/>
                  <a:pt x="324" y="715"/>
                  <a:pt x="306" y="715"/>
                </a:cubicBezTo>
                <a:close/>
                <a:moveTo>
                  <a:pt x="155" y="661"/>
                </a:moveTo>
                <a:cubicBezTo>
                  <a:pt x="144" y="661"/>
                  <a:pt x="135" y="670"/>
                  <a:pt x="135" y="681"/>
                </a:cubicBezTo>
                <a:cubicBezTo>
                  <a:pt x="135" y="692"/>
                  <a:pt x="144" y="701"/>
                  <a:pt x="155" y="701"/>
                </a:cubicBezTo>
                <a:cubicBezTo>
                  <a:pt x="306" y="701"/>
                  <a:pt x="306" y="701"/>
                  <a:pt x="306" y="701"/>
                </a:cubicBezTo>
                <a:cubicBezTo>
                  <a:pt x="317" y="701"/>
                  <a:pt x="326" y="692"/>
                  <a:pt x="326" y="681"/>
                </a:cubicBezTo>
                <a:cubicBezTo>
                  <a:pt x="326" y="670"/>
                  <a:pt x="317" y="661"/>
                  <a:pt x="306" y="661"/>
                </a:cubicBezTo>
                <a:lnTo>
                  <a:pt x="155" y="661"/>
                </a:lnTo>
                <a:close/>
                <a:moveTo>
                  <a:pt x="303" y="708"/>
                </a:moveTo>
                <a:cubicBezTo>
                  <a:pt x="303" y="704"/>
                  <a:pt x="300" y="701"/>
                  <a:pt x="296" y="701"/>
                </a:cubicBezTo>
                <a:cubicBezTo>
                  <a:pt x="293" y="701"/>
                  <a:pt x="289" y="704"/>
                  <a:pt x="289" y="708"/>
                </a:cubicBezTo>
                <a:cubicBezTo>
                  <a:pt x="289" y="721"/>
                  <a:pt x="265" y="736"/>
                  <a:pt x="230" y="736"/>
                </a:cubicBezTo>
                <a:cubicBezTo>
                  <a:pt x="196" y="736"/>
                  <a:pt x="172" y="721"/>
                  <a:pt x="172" y="708"/>
                </a:cubicBezTo>
                <a:cubicBezTo>
                  <a:pt x="172" y="704"/>
                  <a:pt x="169" y="701"/>
                  <a:pt x="165" y="701"/>
                </a:cubicBezTo>
                <a:cubicBezTo>
                  <a:pt x="161" y="701"/>
                  <a:pt x="158" y="704"/>
                  <a:pt x="158" y="708"/>
                </a:cubicBezTo>
                <a:cubicBezTo>
                  <a:pt x="158" y="731"/>
                  <a:pt x="190" y="750"/>
                  <a:pt x="230" y="750"/>
                </a:cubicBezTo>
                <a:cubicBezTo>
                  <a:pt x="271" y="750"/>
                  <a:pt x="303" y="731"/>
                  <a:pt x="303" y="708"/>
                </a:cubicBezTo>
                <a:close/>
                <a:moveTo>
                  <a:pt x="303" y="554"/>
                </a:moveTo>
                <a:cubicBezTo>
                  <a:pt x="158" y="554"/>
                  <a:pt x="158" y="554"/>
                  <a:pt x="158" y="554"/>
                </a:cubicBezTo>
                <a:cubicBezTo>
                  <a:pt x="123" y="554"/>
                  <a:pt x="95" y="526"/>
                  <a:pt x="95" y="491"/>
                </a:cubicBezTo>
                <a:cubicBezTo>
                  <a:pt x="95" y="448"/>
                  <a:pt x="95" y="448"/>
                  <a:pt x="95" y="448"/>
                </a:cubicBezTo>
                <a:cubicBezTo>
                  <a:pt x="95" y="424"/>
                  <a:pt x="85" y="410"/>
                  <a:pt x="65" y="391"/>
                </a:cubicBezTo>
                <a:cubicBezTo>
                  <a:pt x="24" y="350"/>
                  <a:pt x="0" y="292"/>
                  <a:pt x="0" y="231"/>
                </a:cubicBezTo>
                <a:cubicBezTo>
                  <a:pt x="0" y="104"/>
                  <a:pt x="104" y="0"/>
                  <a:pt x="231" y="0"/>
                </a:cubicBezTo>
                <a:cubicBezTo>
                  <a:pt x="358" y="0"/>
                  <a:pt x="461" y="104"/>
                  <a:pt x="461" y="231"/>
                </a:cubicBezTo>
                <a:cubicBezTo>
                  <a:pt x="461" y="292"/>
                  <a:pt x="437" y="350"/>
                  <a:pt x="396" y="391"/>
                </a:cubicBezTo>
                <a:cubicBezTo>
                  <a:pt x="376" y="410"/>
                  <a:pt x="366" y="424"/>
                  <a:pt x="366" y="448"/>
                </a:cubicBezTo>
                <a:cubicBezTo>
                  <a:pt x="366" y="491"/>
                  <a:pt x="366" y="491"/>
                  <a:pt x="366" y="491"/>
                </a:cubicBezTo>
                <a:cubicBezTo>
                  <a:pt x="366" y="526"/>
                  <a:pt x="338" y="554"/>
                  <a:pt x="303" y="554"/>
                </a:cubicBezTo>
                <a:close/>
                <a:moveTo>
                  <a:pt x="231" y="14"/>
                </a:moveTo>
                <a:cubicBezTo>
                  <a:pt x="111" y="14"/>
                  <a:pt x="14" y="111"/>
                  <a:pt x="14" y="231"/>
                </a:cubicBezTo>
                <a:cubicBezTo>
                  <a:pt x="14" y="288"/>
                  <a:pt x="36" y="343"/>
                  <a:pt x="75" y="381"/>
                </a:cubicBezTo>
                <a:cubicBezTo>
                  <a:pt x="96" y="402"/>
                  <a:pt x="109" y="420"/>
                  <a:pt x="109" y="448"/>
                </a:cubicBezTo>
                <a:cubicBezTo>
                  <a:pt x="109" y="491"/>
                  <a:pt x="109" y="491"/>
                  <a:pt x="109" y="491"/>
                </a:cubicBezTo>
                <a:cubicBezTo>
                  <a:pt x="109" y="518"/>
                  <a:pt x="131" y="540"/>
                  <a:pt x="158" y="540"/>
                </a:cubicBezTo>
                <a:cubicBezTo>
                  <a:pt x="303" y="540"/>
                  <a:pt x="303" y="540"/>
                  <a:pt x="303" y="540"/>
                </a:cubicBezTo>
                <a:cubicBezTo>
                  <a:pt x="330" y="540"/>
                  <a:pt x="352" y="518"/>
                  <a:pt x="352" y="491"/>
                </a:cubicBezTo>
                <a:cubicBezTo>
                  <a:pt x="352" y="448"/>
                  <a:pt x="352" y="448"/>
                  <a:pt x="352" y="448"/>
                </a:cubicBezTo>
                <a:cubicBezTo>
                  <a:pt x="352" y="420"/>
                  <a:pt x="365" y="402"/>
                  <a:pt x="386" y="381"/>
                </a:cubicBezTo>
                <a:cubicBezTo>
                  <a:pt x="425" y="343"/>
                  <a:pt x="447" y="288"/>
                  <a:pt x="447" y="231"/>
                </a:cubicBezTo>
                <a:cubicBezTo>
                  <a:pt x="447" y="111"/>
                  <a:pt x="350" y="14"/>
                  <a:pt x="231" y="14"/>
                </a:cubicBezTo>
                <a:close/>
                <a:moveTo>
                  <a:pt x="306" y="608"/>
                </a:moveTo>
                <a:cubicBezTo>
                  <a:pt x="155" y="608"/>
                  <a:pt x="155" y="608"/>
                  <a:pt x="155" y="608"/>
                </a:cubicBezTo>
                <a:cubicBezTo>
                  <a:pt x="137" y="608"/>
                  <a:pt x="121" y="592"/>
                  <a:pt x="121" y="574"/>
                </a:cubicBezTo>
                <a:cubicBezTo>
                  <a:pt x="121" y="555"/>
                  <a:pt x="137" y="540"/>
                  <a:pt x="155" y="540"/>
                </a:cubicBezTo>
                <a:cubicBezTo>
                  <a:pt x="306" y="540"/>
                  <a:pt x="306" y="540"/>
                  <a:pt x="306" y="540"/>
                </a:cubicBezTo>
                <a:cubicBezTo>
                  <a:pt x="324" y="540"/>
                  <a:pt x="340" y="555"/>
                  <a:pt x="340" y="574"/>
                </a:cubicBezTo>
                <a:cubicBezTo>
                  <a:pt x="340" y="592"/>
                  <a:pt x="324" y="608"/>
                  <a:pt x="306" y="608"/>
                </a:cubicBezTo>
                <a:close/>
                <a:moveTo>
                  <a:pt x="155" y="554"/>
                </a:moveTo>
                <a:cubicBezTo>
                  <a:pt x="144" y="554"/>
                  <a:pt x="135" y="563"/>
                  <a:pt x="135" y="574"/>
                </a:cubicBezTo>
                <a:cubicBezTo>
                  <a:pt x="135" y="585"/>
                  <a:pt x="144" y="594"/>
                  <a:pt x="155" y="594"/>
                </a:cubicBezTo>
                <a:cubicBezTo>
                  <a:pt x="306" y="594"/>
                  <a:pt x="306" y="594"/>
                  <a:pt x="306" y="594"/>
                </a:cubicBezTo>
                <a:cubicBezTo>
                  <a:pt x="317" y="594"/>
                  <a:pt x="326" y="585"/>
                  <a:pt x="326" y="574"/>
                </a:cubicBezTo>
                <a:cubicBezTo>
                  <a:pt x="326" y="563"/>
                  <a:pt x="317" y="554"/>
                  <a:pt x="306" y="554"/>
                </a:cubicBezTo>
                <a:lnTo>
                  <a:pt x="155" y="5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24">
            <a:extLst>
              <a:ext uri="{FF2B5EF4-FFF2-40B4-BE49-F238E27FC236}">
                <a16:creationId xmlns:a16="http://schemas.microsoft.com/office/drawing/2014/main" id="{D5DFEDBB-5BC0-3649-8809-0F20E930C1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88571" y="4870384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120">
            <a:extLst>
              <a:ext uri="{FF2B5EF4-FFF2-40B4-BE49-F238E27FC236}">
                <a16:creationId xmlns:a16="http://schemas.microsoft.com/office/drawing/2014/main" id="{CBFD9EA3-6B4F-E148-B4CC-0E6FD8F287E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448861" y="5100574"/>
            <a:ext cx="575505" cy="577265"/>
          </a:xfrm>
          <a:custGeom>
            <a:avLst/>
            <a:gdLst>
              <a:gd name="T0" fmla="*/ 498 w 558"/>
              <a:gd name="T1" fmla="*/ 298 h 559"/>
              <a:gd name="T2" fmla="*/ 488 w 558"/>
              <a:gd name="T3" fmla="*/ 288 h 559"/>
              <a:gd name="T4" fmla="*/ 452 w 558"/>
              <a:gd name="T5" fmla="*/ 217 h 559"/>
              <a:gd name="T6" fmla="*/ 554 w 558"/>
              <a:gd name="T7" fmla="*/ 113 h 559"/>
              <a:gd name="T8" fmla="*/ 450 w 558"/>
              <a:gd name="T9" fmla="*/ 6 h 559"/>
              <a:gd name="T10" fmla="*/ 343 w 558"/>
              <a:gd name="T11" fmla="*/ 103 h 559"/>
              <a:gd name="T12" fmla="*/ 290 w 558"/>
              <a:gd name="T13" fmla="*/ 61 h 559"/>
              <a:gd name="T14" fmla="*/ 326 w 558"/>
              <a:gd name="T15" fmla="*/ 106 h 559"/>
              <a:gd name="T16" fmla="*/ 113 w 558"/>
              <a:gd name="T17" fmla="*/ 0 h 559"/>
              <a:gd name="T18" fmla="*/ 97 w 558"/>
              <a:gd name="T19" fmla="*/ 224 h 559"/>
              <a:gd name="T20" fmla="*/ 61 w 558"/>
              <a:gd name="T21" fmla="*/ 270 h 559"/>
              <a:gd name="T22" fmla="*/ 106 w 558"/>
              <a:gd name="T23" fmla="*/ 235 h 559"/>
              <a:gd name="T24" fmla="*/ 7 w 558"/>
              <a:gd name="T25" fmla="*/ 334 h 559"/>
              <a:gd name="T26" fmla="*/ 0 w 558"/>
              <a:gd name="T27" fmla="*/ 552 h 559"/>
              <a:gd name="T28" fmla="*/ 219 w 558"/>
              <a:gd name="T29" fmla="*/ 559 h 559"/>
              <a:gd name="T30" fmla="*/ 226 w 558"/>
              <a:gd name="T31" fmla="*/ 341 h 559"/>
              <a:gd name="T32" fmla="*/ 120 w 558"/>
              <a:gd name="T33" fmla="*/ 334 h 559"/>
              <a:gd name="T34" fmla="*/ 155 w 558"/>
              <a:gd name="T35" fmla="*/ 270 h 559"/>
              <a:gd name="T36" fmla="*/ 165 w 558"/>
              <a:gd name="T37" fmla="*/ 270 h 559"/>
              <a:gd name="T38" fmla="*/ 129 w 558"/>
              <a:gd name="T39" fmla="*/ 224 h 559"/>
              <a:gd name="T40" fmla="*/ 326 w 558"/>
              <a:gd name="T41" fmla="*/ 120 h 559"/>
              <a:gd name="T42" fmla="*/ 290 w 558"/>
              <a:gd name="T43" fmla="*/ 165 h 559"/>
              <a:gd name="T44" fmla="*/ 300 w 558"/>
              <a:gd name="T45" fmla="*/ 165 h 559"/>
              <a:gd name="T46" fmla="*/ 438 w 558"/>
              <a:gd name="T47" fmla="*/ 217 h 559"/>
              <a:gd name="T48" fmla="*/ 403 w 558"/>
              <a:gd name="T49" fmla="*/ 288 h 559"/>
              <a:gd name="T50" fmla="*/ 393 w 558"/>
              <a:gd name="T51" fmla="*/ 298 h 559"/>
              <a:gd name="T52" fmla="*/ 333 w 558"/>
              <a:gd name="T53" fmla="*/ 446 h 559"/>
              <a:gd name="T54" fmla="*/ 558 w 558"/>
              <a:gd name="T55" fmla="*/ 446 h 559"/>
              <a:gd name="T56" fmla="*/ 212 w 558"/>
              <a:gd name="T57" fmla="*/ 545 h 559"/>
              <a:gd name="T58" fmla="*/ 14 w 558"/>
              <a:gd name="T59" fmla="*/ 348 h 559"/>
              <a:gd name="T60" fmla="*/ 212 w 558"/>
              <a:gd name="T61" fmla="*/ 545 h 559"/>
              <a:gd name="T62" fmla="*/ 113 w 558"/>
              <a:gd name="T63" fmla="*/ 211 h 559"/>
              <a:gd name="T64" fmla="*/ 14 w 558"/>
              <a:gd name="T65" fmla="*/ 113 h 559"/>
              <a:gd name="T66" fmla="*/ 212 w 558"/>
              <a:gd name="T67" fmla="*/ 113 h 559"/>
              <a:gd name="T68" fmla="*/ 445 w 558"/>
              <a:gd name="T69" fmla="*/ 21 h 559"/>
              <a:gd name="T70" fmla="*/ 445 w 558"/>
              <a:gd name="T71" fmla="*/ 204 h 559"/>
              <a:gd name="T72" fmla="*/ 445 w 558"/>
              <a:gd name="T73" fmla="*/ 21 h 559"/>
              <a:gd name="T74" fmla="*/ 347 w 558"/>
              <a:gd name="T75" fmla="*/ 446 h 559"/>
              <a:gd name="T76" fmla="*/ 544 w 558"/>
              <a:gd name="T77" fmla="*/ 446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58" h="559">
                <a:moveTo>
                  <a:pt x="461" y="335"/>
                </a:moveTo>
                <a:cubicBezTo>
                  <a:pt x="498" y="298"/>
                  <a:pt x="498" y="298"/>
                  <a:pt x="498" y="298"/>
                </a:cubicBezTo>
                <a:cubicBezTo>
                  <a:pt x="500" y="295"/>
                  <a:pt x="500" y="291"/>
                  <a:pt x="498" y="288"/>
                </a:cubicBezTo>
                <a:cubicBezTo>
                  <a:pt x="495" y="285"/>
                  <a:pt x="490" y="285"/>
                  <a:pt x="488" y="288"/>
                </a:cubicBezTo>
                <a:cubicBezTo>
                  <a:pt x="452" y="323"/>
                  <a:pt x="452" y="323"/>
                  <a:pt x="452" y="323"/>
                </a:cubicBezTo>
                <a:cubicBezTo>
                  <a:pt x="452" y="217"/>
                  <a:pt x="452" y="217"/>
                  <a:pt x="452" y="217"/>
                </a:cubicBezTo>
                <a:cubicBezTo>
                  <a:pt x="552" y="118"/>
                  <a:pt x="552" y="118"/>
                  <a:pt x="552" y="118"/>
                </a:cubicBezTo>
                <a:cubicBezTo>
                  <a:pt x="553" y="116"/>
                  <a:pt x="554" y="115"/>
                  <a:pt x="554" y="113"/>
                </a:cubicBezTo>
                <a:cubicBezTo>
                  <a:pt x="554" y="111"/>
                  <a:pt x="553" y="109"/>
                  <a:pt x="552" y="108"/>
                </a:cubicBezTo>
                <a:cubicBezTo>
                  <a:pt x="450" y="6"/>
                  <a:pt x="450" y="6"/>
                  <a:pt x="450" y="6"/>
                </a:cubicBezTo>
                <a:cubicBezTo>
                  <a:pt x="448" y="4"/>
                  <a:pt x="443" y="4"/>
                  <a:pt x="440" y="6"/>
                </a:cubicBezTo>
                <a:cubicBezTo>
                  <a:pt x="343" y="103"/>
                  <a:pt x="343" y="103"/>
                  <a:pt x="343" y="103"/>
                </a:cubicBezTo>
                <a:cubicBezTo>
                  <a:pt x="300" y="61"/>
                  <a:pt x="300" y="61"/>
                  <a:pt x="300" y="61"/>
                </a:cubicBezTo>
                <a:cubicBezTo>
                  <a:pt x="297" y="58"/>
                  <a:pt x="293" y="58"/>
                  <a:pt x="290" y="61"/>
                </a:cubicBezTo>
                <a:cubicBezTo>
                  <a:pt x="288" y="63"/>
                  <a:pt x="288" y="68"/>
                  <a:pt x="290" y="70"/>
                </a:cubicBezTo>
                <a:cubicBezTo>
                  <a:pt x="326" y="106"/>
                  <a:pt x="326" y="106"/>
                  <a:pt x="326" y="106"/>
                </a:cubicBezTo>
                <a:cubicBezTo>
                  <a:pt x="225" y="106"/>
                  <a:pt x="225" y="106"/>
                  <a:pt x="225" y="106"/>
                </a:cubicBezTo>
                <a:cubicBezTo>
                  <a:pt x="222" y="47"/>
                  <a:pt x="173" y="0"/>
                  <a:pt x="113" y="0"/>
                </a:cubicBezTo>
                <a:cubicBezTo>
                  <a:pt x="51" y="0"/>
                  <a:pt x="0" y="51"/>
                  <a:pt x="0" y="113"/>
                </a:cubicBezTo>
                <a:cubicBezTo>
                  <a:pt x="0" y="169"/>
                  <a:pt x="42" y="217"/>
                  <a:pt x="97" y="224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58" y="263"/>
                  <a:pt x="58" y="268"/>
                  <a:pt x="61" y="270"/>
                </a:cubicBezTo>
                <a:cubicBezTo>
                  <a:pt x="63" y="273"/>
                  <a:pt x="68" y="273"/>
                  <a:pt x="71" y="270"/>
                </a:cubicBezTo>
                <a:cubicBezTo>
                  <a:pt x="106" y="235"/>
                  <a:pt x="106" y="235"/>
                  <a:pt x="106" y="235"/>
                </a:cubicBezTo>
                <a:cubicBezTo>
                  <a:pt x="106" y="334"/>
                  <a:pt x="106" y="334"/>
                  <a:pt x="106" y="334"/>
                </a:cubicBezTo>
                <a:cubicBezTo>
                  <a:pt x="7" y="334"/>
                  <a:pt x="7" y="334"/>
                  <a:pt x="7" y="334"/>
                </a:cubicBezTo>
                <a:cubicBezTo>
                  <a:pt x="3" y="334"/>
                  <a:pt x="0" y="337"/>
                  <a:pt x="0" y="341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6"/>
                  <a:pt x="3" y="559"/>
                  <a:pt x="7" y="559"/>
                </a:cubicBezTo>
                <a:cubicBezTo>
                  <a:pt x="219" y="559"/>
                  <a:pt x="219" y="559"/>
                  <a:pt x="219" y="559"/>
                </a:cubicBezTo>
                <a:cubicBezTo>
                  <a:pt x="223" y="559"/>
                  <a:pt x="226" y="556"/>
                  <a:pt x="226" y="552"/>
                </a:cubicBezTo>
                <a:cubicBezTo>
                  <a:pt x="226" y="341"/>
                  <a:pt x="226" y="341"/>
                  <a:pt x="226" y="341"/>
                </a:cubicBezTo>
                <a:cubicBezTo>
                  <a:pt x="226" y="337"/>
                  <a:pt x="223" y="334"/>
                  <a:pt x="219" y="334"/>
                </a:cubicBezTo>
                <a:cubicBezTo>
                  <a:pt x="120" y="334"/>
                  <a:pt x="120" y="334"/>
                  <a:pt x="120" y="334"/>
                </a:cubicBezTo>
                <a:cubicBezTo>
                  <a:pt x="120" y="235"/>
                  <a:pt x="120" y="235"/>
                  <a:pt x="120" y="235"/>
                </a:cubicBezTo>
                <a:cubicBezTo>
                  <a:pt x="155" y="270"/>
                  <a:pt x="155" y="270"/>
                  <a:pt x="155" y="270"/>
                </a:cubicBezTo>
                <a:cubicBezTo>
                  <a:pt x="157" y="272"/>
                  <a:pt x="158" y="272"/>
                  <a:pt x="160" y="272"/>
                </a:cubicBezTo>
                <a:cubicBezTo>
                  <a:pt x="162" y="272"/>
                  <a:pt x="164" y="272"/>
                  <a:pt x="165" y="270"/>
                </a:cubicBezTo>
                <a:cubicBezTo>
                  <a:pt x="168" y="268"/>
                  <a:pt x="168" y="263"/>
                  <a:pt x="165" y="260"/>
                </a:cubicBezTo>
                <a:cubicBezTo>
                  <a:pt x="129" y="224"/>
                  <a:pt x="129" y="224"/>
                  <a:pt x="129" y="224"/>
                </a:cubicBezTo>
                <a:cubicBezTo>
                  <a:pt x="181" y="217"/>
                  <a:pt x="222" y="173"/>
                  <a:pt x="225" y="120"/>
                </a:cubicBezTo>
                <a:cubicBezTo>
                  <a:pt x="326" y="120"/>
                  <a:pt x="326" y="120"/>
                  <a:pt x="326" y="120"/>
                </a:cubicBezTo>
                <a:cubicBezTo>
                  <a:pt x="290" y="155"/>
                  <a:pt x="290" y="155"/>
                  <a:pt x="290" y="155"/>
                </a:cubicBezTo>
                <a:cubicBezTo>
                  <a:pt x="288" y="158"/>
                  <a:pt x="288" y="162"/>
                  <a:pt x="290" y="165"/>
                </a:cubicBezTo>
                <a:cubicBezTo>
                  <a:pt x="292" y="166"/>
                  <a:pt x="293" y="167"/>
                  <a:pt x="295" y="167"/>
                </a:cubicBezTo>
                <a:cubicBezTo>
                  <a:pt x="297" y="167"/>
                  <a:pt x="299" y="166"/>
                  <a:pt x="300" y="165"/>
                </a:cubicBezTo>
                <a:cubicBezTo>
                  <a:pt x="343" y="122"/>
                  <a:pt x="343" y="122"/>
                  <a:pt x="343" y="122"/>
                </a:cubicBezTo>
                <a:cubicBezTo>
                  <a:pt x="438" y="217"/>
                  <a:pt x="438" y="217"/>
                  <a:pt x="438" y="217"/>
                </a:cubicBezTo>
                <a:cubicBezTo>
                  <a:pt x="438" y="323"/>
                  <a:pt x="438" y="323"/>
                  <a:pt x="438" y="323"/>
                </a:cubicBezTo>
                <a:cubicBezTo>
                  <a:pt x="403" y="288"/>
                  <a:pt x="403" y="288"/>
                  <a:pt x="403" y="288"/>
                </a:cubicBezTo>
                <a:cubicBezTo>
                  <a:pt x="400" y="285"/>
                  <a:pt x="396" y="285"/>
                  <a:pt x="393" y="288"/>
                </a:cubicBezTo>
                <a:cubicBezTo>
                  <a:pt x="390" y="291"/>
                  <a:pt x="390" y="295"/>
                  <a:pt x="393" y="298"/>
                </a:cubicBezTo>
                <a:cubicBezTo>
                  <a:pt x="430" y="335"/>
                  <a:pt x="430" y="335"/>
                  <a:pt x="430" y="335"/>
                </a:cubicBezTo>
                <a:cubicBezTo>
                  <a:pt x="375" y="342"/>
                  <a:pt x="333" y="389"/>
                  <a:pt x="333" y="446"/>
                </a:cubicBezTo>
                <a:cubicBezTo>
                  <a:pt x="333" y="508"/>
                  <a:pt x="383" y="559"/>
                  <a:pt x="445" y="559"/>
                </a:cubicBezTo>
                <a:cubicBezTo>
                  <a:pt x="508" y="559"/>
                  <a:pt x="558" y="508"/>
                  <a:pt x="558" y="446"/>
                </a:cubicBezTo>
                <a:cubicBezTo>
                  <a:pt x="558" y="389"/>
                  <a:pt x="516" y="342"/>
                  <a:pt x="461" y="335"/>
                </a:cubicBezTo>
                <a:close/>
                <a:moveTo>
                  <a:pt x="212" y="545"/>
                </a:moveTo>
                <a:cubicBezTo>
                  <a:pt x="14" y="545"/>
                  <a:pt x="14" y="545"/>
                  <a:pt x="14" y="545"/>
                </a:cubicBezTo>
                <a:cubicBezTo>
                  <a:pt x="14" y="348"/>
                  <a:pt x="14" y="348"/>
                  <a:pt x="14" y="348"/>
                </a:cubicBezTo>
                <a:cubicBezTo>
                  <a:pt x="212" y="348"/>
                  <a:pt x="212" y="348"/>
                  <a:pt x="212" y="348"/>
                </a:cubicBezTo>
                <a:lnTo>
                  <a:pt x="212" y="545"/>
                </a:lnTo>
                <a:close/>
                <a:moveTo>
                  <a:pt x="116" y="211"/>
                </a:moveTo>
                <a:cubicBezTo>
                  <a:pt x="115" y="211"/>
                  <a:pt x="114" y="211"/>
                  <a:pt x="113" y="211"/>
                </a:cubicBezTo>
                <a:cubicBezTo>
                  <a:pt x="112" y="211"/>
                  <a:pt x="111" y="211"/>
                  <a:pt x="110" y="211"/>
                </a:cubicBezTo>
                <a:cubicBezTo>
                  <a:pt x="57" y="210"/>
                  <a:pt x="14" y="166"/>
                  <a:pt x="14" y="113"/>
                </a:cubicBezTo>
                <a:cubicBezTo>
                  <a:pt x="14" y="58"/>
                  <a:pt x="58" y="14"/>
                  <a:pt x="113" y="14"/>
                </a:cubicBezTo>
                <a:cubicBezTo>
                  <a:pt x="167" y="14"/>
                  <a:pt x="212" y="58"/>
                  <a:pt x="212" y="113"/>
                </a:cubicBezTo>
                <a:cubicBezTo>
                  <a:pt x="212" y="166"/>
                  <a:pt x="169" y="210"/>
                  <a:pt x="116" y="211"/>
                </a:cubicBezTo>
                <a:close/>
                <a:moveTo>
                  <a:pt x="445" y="21"/>
                </a:moveTo>
                <a:cubicBezTo>
                  <a:pt x="537" y="113"/>
                  <a:pt x="537" y="113"/>
                  <a:pt x="537" y="113"/>
                </a:cubicBezTo>
                <a:cubicBezTo>
                  <a:pt x="445" y="204"/>
                  <a:pt x="445" y="204"/>
                  <a:pt x="445" y="204"/>
                </a:cubicBezTo>
                <a:cubicBezTo>
                  <a:pt x="354" y="113"/>
                  <a:pt x="354" y="113"/>
                  <a:pt x="354" y="113"/>
                </a:cubicBezTo>
                <a:lnTo>
                  <a:pt x="445" y="21"/>
                </a:lnTo>
                <a:close/>
                <a:moveTo>
                  <a:pt x="445" y="545"/>
                </a:moveTo>
                <a:cubicBezTo>
                  <a:pt x="391" y="545"/>
                  <a:pt x="347" y="501"/>
                  <a:pt x="347" y="446"/>
                </a:cubicBezTo>
                <a:cubicBezTo>
                  <a:pt x="347" y="392"/>
                  <a:pt x="391" y="348"/>
                  <a:pt x="445" y="348"/>
                </a:cubicBezTo>
                <a:cubicBezTo>
                  <a:pt x="500" y="348"/>
                  <a:pt x="544" y="392"/>
                  <a:pt x="544" y="446"/>
                </a:cubicBezTo>
                <a:cubicBezTo>
                  <a:pt x="544" y="501"/>
                  <a:pt x="500" y="545"/>
                  <a:pt x="445" y="5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25">
            <a:extLst>
              <a:ext uri="{FF2B5EF4-FFF2-40B4-BE49-F238E27FC236}">
                <a16:creationId xmlns:a16="http://schemas.microsoft.com/office/drawing/2014/main" id="{FD5E3604-9A69-9D4C-9BBB-560AA9B5B22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83794" y="330991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121">
            <a:extLst>
              <a:ext uri="{FF2B5EF4-FFF2-40B4-BE49-F238E27FC236}">
                <a16:creationId xmlns:a16="http://schemas.microsoft.com/office/drawing/2014/main" id="{D2D843B2-7539-1845-B9EE-30E8E08C676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441697" y="3543678"/>
            <a:ext cx="582669" cy="582035"/>
          </a:xfrm>
          <a:custGeom>
            <a:avLst/>
            <a:gdLst>
              <a:gd name="T0" fmla="*/ 7 w 564"/>
              <a:gd name="T1" fmla="*/ 564 h 564"/>
              <a:gd name="T2" fmla="*/ 0 w 564"/>
              <a:gd name="T3" fmla="*/ 7 h 564"/>
              <a:gd name="T4" fmla="*/ 14 w 564"/>
              <a:gd name="T5" fmla="*/ 7 h 564"/>
              <a:gd name="T6" fmla="*/ 557 w 564"/>
              <a:gd name="T7" fmla="*/ 550 h 564"/>
              <a:gd name="T8" fmla="*/ 557 w 564"/>
              <a:gd name="T9" fmla="*/ 564 h 564"/>
              <a:gd name="T10" fmla="*/ 107 w 564"/>
              <a:gd name="T11" fmla="*/ 373 h 564"/>
              <a:gd name="T12" fmla="*/ 107 w 564"/>
              <a:gd name="T13" fmla="*/ 456 h 564"/>
              <a:gd name="T14" fmla="*/ 134 w 564"/>
              <a:gd name="T15" fmla="*/ 414 h 564"/>
              <a:gd name="T16" fmla="*/ 79 w 564"/>
              <a:gd name="T17" fmla="*/ 414 h 564"/>
              <a:gd name="T18" fmla="*/ 134 w 564"/>
              <a:gd name="T19" fmla="*/ 414 h 564"/>
              <a:gd name="T20" fmla="*/ 467 w 564"/>
              <a:gd name="T21" fmla="*/ 289 h 564"/>
              <a:gd name="T22" fmla="*/ 467 w 564"/>
              <a:gd name="T23" fmla="*/ 373 h 564"/>
              <a:gd name="T24" fmla="*/ 495 w 564"/>
              <a:gd name="T25" fmla="*/ 331 h 564"/>
              <a:gd name="T26" fmla="*/ 439 w 564"/>
              <a:gd name="T27" fmla="*/ 331 h 564"/>
              <a:gd name="T28" fmla="*/ 495 w 564"/>
              <a:gd name="T29" fmla="*/ 331 h 564"/>
              <a:gd name="T30" fmla="*/ 308 w 564"/>
              <a:gd name="T31" fmla="*/ 92 h 564"/>
              <a:gd name="T32" fmla="*/ 308 w 564"/>
              <a:gd name="T33" fmla="*/ 175 h 564"/>
              <a:gd name="T34" fmla="*/ 336 w 564"/>
              <a:gd name="T35" fmla="*/ 134 h 564"/>
              <a:gd name="T36" fmla="*/ 281 w 564"/>
              <a:gd name="T37" fmla="*/ 134 h 564"/>
              <a:gd name="T38" fmla="*/ 336 w 564"/>
              <a:gd name="T39" fmla="*/ 134 h 564"/>
              <a:gd name="T40" fmla="*/ 188 w 564"/>
              <a:gd name="T41" fmla="*/ 338 h 564"/>
              <a:gd name="T42" fmla="*/ 188 w 564"/>
              <a:gd name="T43" fmla="*/ 421 h 564"/>
              <a:gd name="T44" fmla="*/ 215 w 564"/>
              <a:gd name="T45" fmla="*/ 380 h 564"/>
              <a:gd name="T46" fmla="*/ 160 w 564"/>
              <a:gd name="T47" fmla="*/ 380 h 564"/>
              <a:gd name="T48" fmla="*/ 215 w 564"/>
              <a:gd name="T49" fmla="*/ 380 h 564"/>
              <a:gd name="T50" fmla="*/ 408 w 564"/>
              <a:gd name="T51" fmla="*/ 39 h 564"/>
              <a:gd name="T52" fmla="*/ 408 w 564"/>
              <a:gd name="T53" fmla="*/ 122 h 564"/>
              <a:gd name="T54" fmla="*/ 436 w 564"/>
              <a:gd name="T55" fmla="*/ 80 h 564"/>
              <a:gd name="T56" fmla="*/ 380 w 564"/>
              <a:gd name="T57" fmla="*/ 80 h 564"/>
              <a:gd name="T58" fmla="*/ 436 w 564"/>
              <a:gd name="T59" fmla="*/ 80 h 564"/>
              <a:gd name="T60" fmla="*/ 336 w 564"/>
              <a:gd name="T61" fmla="*/ 307 h 564"/>
              <a:gd name="T62" fmla="*/ 336 w 564"/>
              <a:gd name="T63" fmla="*/ 452 h 564"/>
              <a:gd name="T64" fmla="*/ 395 w 564"/>
              <a:gd name="T65" fmla="*/ 380 h 564"/>
              <a:gd name="T66" fmla="*/ 278 w 564"/>
              <a:gd name="T67" fmla="*/ 380 h 564"/>
              <a:gd name="T68" fmla="*/ 395 w 564"/>
              <a:gd name="T69" fmla="*/ 380 h 564"/>
              <a:gd name="T70" fmla="*/ 253 w 564"/>
              <a:gd name="T71" fmla="*/ 172 h 564"/>
              <a:gd name="T72" fmla="*/ 253 w 564"/>
              <a:gd name="T73" fmla="*/ 317 h 564"/>
              <a:gd name="T74" fmla="*/ 312 w 564"/>
              <a:gd name="T75" fmla="*/ 245 h 564"/>
              <a:gd name="T76" fmla="*/ 195 w 564"/>
              <a:gd name="T77" fmla="*/ 245 h 564"/>
              <a:gd name="T78" fmla="*/ 312 w 564"/>
              <a:gd name="T79" fmla="*/ 245 h 564"/>
              <a:gd name="T80" fmla="*/ 467 w 564"/>
              <a:gd name="T81" fmla="*/ 127 h 564"/>
              <a:gd name="T82" fmla="*/ 467 w 564"/>
              <a:gd name="T83" fmla="*/ 272 h 564"/>
              <a:gd name="T84" fmla="*/ 526 w 564"/>
              <a:gd name="T85" fmla="*/ 199 h 564"/>
              <a:gd name="T86" fmla="*/ 409 w 564"/>
              <a:gd name="T87" fmla="*/ 199 h 564"/>
              <a:gd name="T88" fmla="*/ 526 w 564"/>
              <a:gd name="T89" fmla="*/ 199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4" h="564">
                <a:moveTo>
                  <a:pt x="557" y="564"/>
                </a:moveTo>
                <a:cubicBezTo>
                  <a:pt x="7" y="564"/>
                  <a:pt x="7" y="564"/>
                  <a:pt x="7" y="564"/>
                </a:cubicBezTo>
                <a:cubicBezTo>
                  <a:pt x="3" y="564"/>
                  <a:pt x="0" y="561"/>
                  <a:pt x="0" y="557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11" y="0"/>
                  <a:pt x="14" y="3"/>
                  <a:pt x="14" y="7"/>
                </a:cubicBezTo>
                <a:cubicBezTo>
                  <a:pt x="14" y="550"/>
                  <a:pt x="14" y="550"/>
                  <a:pt x="14" y="550"/>
                </a:cubicBezTo>
                <a:cubicBezTo>
                  <a:pt x="557" y="550"/>
                  <a:pt x="557" y="550"/>
                  <a:pt x="557" y="550"/>
                </a:cubicBezTo>
                <a:cubicBezTo>
                  <a:pt x="561" y="550"/>
                  <a:pt x="564" y="553"/>
                  <a:pt x="564" y="557"/>
                </a:cubicBezTo>
                <a:cubicBezTo>
                  <a:pt x="564" y="561"/>
                  <a:pt x="561" y="564"/>
                  <a:pt x="557" y="564"/>
                </a:cubicBezTo>
                <a:close/>
                <a:moveTo>
                  <a:pt x="148" y="414"/>
                </a:moveTo>
                <a:cubicBezTo>
                  <a:pt x="148" y="391"/>
                  <a:pt x="130" y="373"/>
                  <a:pt x="107" y="373"/>
                </a:cubicBezTo>
                <a:cubicBezTo>
                  <a:pt x="84" y="373"/>
                  <a:pt x="65" y="391"/>
                  <a:pt x="65" y="414"/>
                </a:cubicBezTo>
                <a:cubicBezTo>
                  <a:pt x="65" y="437"/>
                  <a:pt x="84" y="456"/>
                  <a:pt x="107" y="456"/>
                </a:cubicBezTo>
                <a:cubicBezTo>
                  <a:pt x="130" y="456"/>
                  <a:pt x="148" y="437"/>
                  <a:pt x="148" y="414"/>
                </a:cubicBezTo>
                <a:close/>
                <a:moveTo>
                  <a:pt x="134" y="414"/>
                </a:moveTo>
                <a:cubicBezTo>
                  <a:pt x="134" y="430"/>
                  <a:pt x="122" y="442"/>
                  <a:pt x="107" y="442"/>
                </a:cubicBezTo>
                <a:cubicBezTo>
                  <a:pt x="91" y="442"/>
                  <a:pt x="79" y="430"/>
                  <a:pt x="79" y="414"/>
                </a:cubicBezTo>
                <a:cubicBezTo>
                  <a:pt x="79" y="399"/>
                  <a:pt x="91" y="387"/>
                  <a:pt x="107" y="387"/>
                </a:cubicBezTo>
                <a:cubicBezTo>
                  <a:pt x="122" y="387"/>
                  <a:pt x="134" y="399"/>
                  <a:pt x="134" y="414"/>
                </a:cubicBezTo>
                <a:close/>
                <a:moveTo>
                  <a:pt x="509" y="331"/>
                </a:moveTo>
                <a:cubicBezTo>
                  <a:pt x="509" y="308"/>
                  <a:pt x="490" y="289"/>
                  <a:pt x="467" y="289"/>
                </a:cubicBezTo>
                <a:cubicBezTo>
                  <a:pt x="444" y="289"/>
                  <a:pt x="425" y="308"/>
                  <a:pt x="425" y="331"/>
                </a:cubicBezTo>
                <a:cubicBezTo>
                  <a:pt x="425" y="354"/>
                  <a:pt x="444" y="373"/>
                  <a:pt x="467" y="373"/>
                </a:cubicBezTo>
                <a:cubicBezTo>
                  <a:pt x="490" y="373"/>
                  <a:pt x="509" y="354"/>
                  <a:pt x="509" y="331"/>
                </a:cubicBezTo>
                <a:close/>
                <a:moveTo>
                  <a:pt x="495" y="331"/>
                </a:moveTo>
                <a:cubicBezTo>
                  <a:pt x="495" y="346"/>
                  <a:pt x="482" y="359"/>
                  <a:pt x="467" y="359"/>
                </a:cubicBezTo>
                <a:cubicBezTo>
                  <a:pt x="452" y="359"/>
                  <a:pt x="439" y="346"/>
                  <a:pt x="439" y="331"/>
                </a:cubicBezTo>
                <a:cubicBezTo>
                  <a:pt x="439" y="316"/>
                  <a:pt x="452" y="303"/>
                  <a:pt x="467" y="303"/>
                </a:cubicBezTo>
                <a:cubicBezTo>
                  <a:pt x="482" y="303"/>
                  <a:pt x="495" y="316"/>
                  <a:pt x="495" y="331"/>
                </a:cubicBezTo>
                <a:close/>
                <a:moveTo>
                  <a:pt x="350" y="134"/>
                </a:moveTo>
                <a:cubicBezTo>
                  <a:pt x="350" y="111"/>
                  <a:pt x="331" y="92"/>
                  <a:pt x="308" y="92"/>
                </a:cubicBezTo>
                <a:cubicBezTo>
                  <a:pt x="285" y="92"/>
                  <a:pt x="267" y="111"/>
                  <a:pt x="267" y="134"/>
                </a:cubicBezTo>
                <a:cubicBezTo>
                  <a:pt x="267" y="157"/>
                  <a:pt x="285" y="175"/>
                  <a:pt x="308" y="175"/>
                </a:cubicBezTo>
                <a:cubicBezTo>
                  <a:pt x="331" y="175"/>
                  <a:pt x="350" y="157"/>
                  <a:pt x="350" y="134"/>
                </a:cubicBezTo>
                <a:close/>
                <a:moveTo>
                  <a:pt x="336" y="134"/>
                </a:moveTo>
                <a:cubicBezTo>
                  <a:pt x="336" y="149"/>
                  <a:pt x="324" y="161"/>
                  <a:pt x="308" y="161"/>
                </a:cubicBezTo>
                <a:cubicBezTo>
                  <a:pt x="293" y="161"/>
                  <a:pt x="281" y="149"/>
                  <a:pt x="281" y="134"/>
                </a:cubicBezTo>
                <a:cubicBezTo>
                  <a:pt x="281" y="118"/>
                  <a:pt x="293" y="106"/>
                  <a:pt x="308" y="106"/>
                </a:cubicBezTo>
                <a:cubicBezTo>
                  <a:pt x="324" y="106"/>
                  <a:pt x="336" y="118"/>
                  <a:pt x="336" y="134"/>
                </a:cubicBezTo>
                <a:close/>
                <a:moveTo>
                  <a:pt x="229" y="380"/>
                </a:moveTo>
                <a:cubicBezTo>
                  <a:pt x="229" y="357"/>
                  <a:pt x="211" y="338"/>
                  <a:pt x="188" y="338"/>
                </a:cubicBezTo>
                <a:cubicBezTo>
                  <a:pt x="165" y="338"/>
                  <a:pt x="146" y="357"/>
                  <a:pt x="146" y="380"/>
                </a:cubicBezTo>
                <a:cubicBezTo>
                  <a:pt x="146" y="403"/>
                  <a:pt x="165" y="421"/>
                  <a:pt x="188" y="421"/>
                </a:cubicBezTo>
                <a:cubicBezTo>
                  <a:pt x="211" y="421"/>
                  <a:pt x="229" y="403"/>
                  <a:pt x="229" y="380"/>
                </a:cubicBezTo>
                <a:close/>
                <a:moveTo>
                  <a:pt x="215" y="380"/>
                </a:moveTo>
                <a:cubicBezTo>
                  <a:pt x="215" y="395"/>
                  <a:pt x="203" y="407"/>
                  <a:pt x="188" y="407"/>
                </a:cubicBezTo>
                <a:cubicBezTo>
                  <a:pt x="172" y="407"/>
                  <a:pt x="160" y="395"/>
                  <a:pt x="160" y="380"/>
                </a:cubicBezTo>
                <a:cubicBezTo>
                  <a:pt x="160" y="364"/>
                  <a:pt x="172" y="352"/>
                  <a:pt x="188" y="352"/>
                </a:cubicBezTo>
                <a:cubicBezTo>
                  <a:pt x="203" y="352"/>
                  <a:pt x="215" y="364"/>
                  <a:pt x="215" y="380"/>
                </a:cubicBezTo>
                <a:close/>
                <a:moveTo>
                  <a:pt x="450" y="80"/>
                </a:moveTo>
                <a:cubicBezTo>
                  <a:pt x="450" y="57"/>
                  <a:pt x="431" y="39"/>
                  <a:pt x="408" y="39"/>
                </a:cubicBezTo>
                <a:cubicBezTo>
                  <a:pt x="385" y="39"/>
                  <a:pt x="366" y="57"/>
                  <a:pt x="366" y="80"/>
                </a:cubicBezTo>
                <a:cubicBezTo>
                  <a:pt x="366" y="103"/>
                  <a:pt x="385" y="122"/>
                  <a:pt x="408" y="122"/>
                </a:cubicBezTo>
                <a:cubicBezTo>
                  <a:pt x="431" y="122"/>
                  <a:pt x="450" y="103"/>
                  <a:pt x="450" y="80"/>
                </a:cubicBezTo>
                <a:close/>
                <a:moveTo>
                  <a:pt x="436" y="80"/>
                </a:moveTo>
                <a:cubicBezTo>
                  <a:pt x="436" y="96"/>
                  <a:pt x="423" y="108"/>
                  <a:pt x="408" y="108"/>
                </a:cubicBezTo>
                <a:cubicBezTo>
                  <a:pt x="393" y="108"/>
                  <a:pt x="380" y="96"/>
                  <a:pt x="380" y="80"/>
                </a:cubicBezTo>
                <a:cubicBezTo>
                  <a:pt x="380" y="65"/>
                  <a:pt x="393" y="53"/>
                  <a:pt x="408" y="53"/>
                </a:cubicBezTo>
                <a:cubicBezTo>
                  <a:pt x="423" y="53"/>
                  <a:pt x="436" y="65"/>
                  <a:pt x="436" y="80"/>
                </a:cubicBezTo>
                <a:close/>
                <a:moveTo>
                  <a:pt x="409" y="380"/>
                </a:moveTo>
                <a:cubicBezTo>
                  <a:pt x="409" y="340"/>
                  <a:pt x="376" y="307"/>
                  <a:pt x="336" y="307"/>
                </a:cubicBezTo>
                <a:cubicBezTo>
                  <a:pt x="296" y="307"/>
                  <a:pt x="264" y="340"/>
                  <a:pt x="264" y="380"/>
                </a:cubicBezTo>
                <a:cubicBezTo>
                  <a:pt x="264" y="420"/>
                  <a:pt x="296" y="452"/>
                  <a:pt x="336" y="452"/>
                </a:cubicBezTo>
                <a:cubicBezTo>
                  <a:pt x="376" y="452"/>
                  <a:pt x="409" y="420"/>
                  <a:pt x="409" y="380"/>
                </a:cubicBezTo>
                <a:close/>
                <a:moveTo>
                  <a:pt x="395" y="380"/>
                </a:moveTo>
                <a:cubicBezTo>
                  <a:pt x="395" y="412"/>
                  <a:pt x="369" y="438"/>
                  <a:pt x="336" y="438"/>
                </a:cubicBezTo>
                <a:cubicBezTo>
                  <a:pt x="304" y="438"/>
                  <a:pt x="278" y="412"/>
                  <a:pt x="278" y="380"/>
                </a:cubicBezTo>
                <a:cubicBezTo>
                  <a:pt x="278" y="347"/>
                  <a:pt x="304" y="321"/>
                  <a:pt x="336" y="321"/>
                </a:cubicBezTo>
                <a:cubicBezTo>
                  <a:pt x="369" y="321"/>
                  <a:pt x="395" y="347"/>
                  <a:pt x="395" y="380"/>
                </a:cubicBezTo>
                <a:close/>
                <a:moveTo>
                  <a:pt x="326" y="245"/>
                </a:moveTo>
                <a:cubicBezTo>
                  <a:pt x="326" y="205"/>
                  <a:pt x="293" y="172"/>
                  <a:pt x="253" y="172"/>
                </a:cubicBezTo>
                <a:cubicBezTo>
                  <a:pt x="213" y="172"/>
                  <a:pt x="181" y="205"/>
                  <a:pt x="181" y="245"/>
                </a:cubicBezTo>
                <a:cubicBezTo>
                  <a:pt x="181" y="285"/>
                  <a:pt x="213" y="317"/>
                  <a:pt x="253" y="317"/>
                </a:cubicBezTo>
                <a:cubicBezTo>
                  <a:pt x="293" y="317"/>
                  <a:pt x="326" y="285"/>
                  <a:pt x="326" y="245"/>
                </a:cubicBezTo>
                <a:close/>
                <a:moveTo>
                  <a:pt x="312" y="245"/>
                </a:moveTo>
                <a:cubicBezTo>
                  <a:pt x="312" y="277"/>
                  <a:pt x="285" y="303"/>
                  <a:pt x="253" y="303"/>
                </a:cubicBezTo>
                <a:cubicBezTo>
                  <a:pt x="221" y="303"/>
                  <a:pt x="195" y="277"/>
                  <a:pt x="195" y="245"/>
                </a:cubicBezTo>
                <a:cubicBezTo>
                  <a:pt x="195" y="212"/>
                  <a:pt x="221" y="186"/>
                  <a:pt x="253" y="186"/>
                </a:cubicBezTo>
                <a:cubicBezTo>
                  <a:pt x="285" y="186"/>
                  <a:pt x="312" y="212"/>
                  <a:pt x="312" y="245"/>
                </a:cubicBezTo>
                <a:close/>
                <a:moveTo>
                  <a:pt x="540" y="199"/>
                </a:moveTo>
                <a:cubicBezTo>
                  <a:pt x="540" y="159"/>
                  <a:pt x="507" y="127"/>
                  <a:pt x="467" y="127"/>
                </a:cubicBezTo>
                <a:cubicBezTo>
                  <a:pt x="427" y="127"/>
                  <a:pt x="395" y="159"/>
                  <a:pt x="395" y="199"/>
                </a:cubicBezTo>
                <a:cubicBezTo>
                  <a:pt x="395" y="239"/>
                  <a:pt x="427" y="272"/>
                  <a:pt x="467" y="272"/>
                </a:cubicBezTo>
                <a:cubicBezTo>
                  <a:pt x="507" y="272"/>
                  <a:pt x="540" y="239"/>
                  <a:pt x="540" y="199"/>
                </a:cubicBezTo>
                <a:close/>
                <a:moveTo>
                  <a:pt x="526" y="199"/>
                </a:moveTo>
                <a:cubicBezTo>
                  <a:pt x="526" y="231"/>
                  <a:pt x="499" y="258"/>
                  <a:pt x="467" y="258"/>
                </a:cubicBezTo>
                <a:cubicBezTo>
                  <a:pt x="435" y="258"/>
                  <a:pt x="409" y="231"/>
                  <a:pt x="409" y="199"/>
                </a:cubicBezTo>
                <a:cubicBezTo>
                  <a:pt x="409" y="167"/>
                  <a:pt x="435" y="141"/>
                  <a:pt x="467" y="141"/>
                </a:cubicBezTo>
                <a:cubicBezTo>
                  <a:pt x="499" y="141"/>
                  <a:pt x="526" y="167"/>
                  <a:pt x="526" y="1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09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1">
            <a:extLst>
              <a:ext uri="{FF2B5EF4-FFF2-40B4-BE49-F238E27FC236}">
                <a16:creationId xmlns:a16="http://schemas.microsoft.com/office/drawing/2014/main" id="{8596A808-908D-4844-B6F6-04243E2E2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500930"/>
            <a:ext cx="4268711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ICONS</a:t>
            </a:r>
          </a:p>
        </p:txBody>
      </p:sp>
      <p:sp>
        <p:nvSpPr>
          <p:cNvPr id="3" name="Oval 19">
            <a:extLst>
              <a:ext uri="{FF2B5EF4-FFF2-40B4-BE49-F238E27FC236}">
                <a16:creationId xmlns:a16="http://schemas.microsoft.com/office/drawing/2014/main" id="{F08845F3-E85C-BD47-92D0-2DF6F93D21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36347" y="3292307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122">
            <a:extLst>
              <a:ext uri="{FF2B5EF4-FFF2-40B4-BE49-F238E27FC236}">
                <a16:creationId xmlns:a16="http://schemas.microsoft.com/office/drawing/2014/main" id="{654BCBFA-1641-644B-8565-775C224F41E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53762" y="3514745"/>
            <a:ext cx="585057" cy="652405"/>
          </a:xfrm>
          <a:custGeom>
            <a:avLst/>
            <a:gdLst>
              <a:gd name="T0" fmla="*/ 566 w 566"/>
              <a:gd name="T1" fmla="*/ 128 h 632"/>
              <a:gd name="T2" fmla="*/ 438 w 566"/>
              <a:gd name="T3" fmla="*/ 0 h 632"/>
              <a:gd name="T4" fmla="*/ 390 w 566"/>
              <a:gd name="T5" fmla="*/ 60 h 632"/>
              <a:gd name="T6" fmla="*/ 347 w 566"/>
              <a:gd name="T7" fmla="*/ 148 h 632"/>
              <a:gd name="T8" fmla="*/ 219 w 566"/>
              <a:gd name="T9" fmla="*/ 87 h 632"/>
              <a:gd name="T10" fmla="*/ 176 w 566"/>
              <a:gd name="T11" fmla="*/ 148 h 632"/>
              <a:gd name="T12" fmla="*/ 135 w 566"/>
              <a:gd name="T13" fmla="*/ 309 h 632"/>
              <a:gd name="T14" fmla="*/ 7 w 566"/>
              <a:gd name="T15" fmla="*/ 249 h 632"/>
              <a:gd name="T16" fmla="*/ 7 w 566"/>
              <a:gd name="T17" fmla="*/ 384 h 632"/>
              <a:gd name="T18" fmla="*/ 135 w 566"/>
              <a:gd name="T19" fmla="*/ 323 h 632"/>
              <a:gd name="T20" fmla="*/ 176 w 566"/>
              <a:gd name="T21" fmla="*/ 485 h 632"/>
              <a:gd name="T22" fmla="*/ 219 w 566"/>
              <a:gd name="T23" fmla="*/ 545 h 632"/>
              <a:gd name="T24" fmla="*/ 347 w 566"/>
              <a:gd name="T25" fmla="*/ 485 h 632"/>
              <a:gd name="T26" fmla="*/ 390 w 566"/>
              <a:gd name="T27" fmla="*/ 572 h 632"/>
              <a:gd name="T28" fmla="*/ 438 w 566"/>
              <a:gd name="T29" fmla="*/ 632 h 632"/>
              <a:gd name="T30" fmla="*/ 566 w 566"/>
              <a:gd name="T31" fmla="*/ 504 h 632"/>
              <a:gd name="T32" fmla="*/ 431 w 566"/>
              <a:gd name="T33" fmla="*/ 504 h 632"/>
              <a:gd name="T34" fmla="*/ 397 w 566"/>
              <a:gd name="T35" fmla="*/ 406 h 632"/>
              <a:gd name="T36" fmla="*/ 438 w 566"/>
              <a:gd name="T37" fmla="*/ 466 h 632"/>
              <a:gd name="T38" fmla="*/ 566 w 566"/>
              <a:gd name="T39" fmla="*/ 338 h 632"/>
              <a:gd name="T40" fmla="*/ 431 w 566"/>
              <a:gd name="T41" fmla="*/ 338 h 632"/>
              <a:gd name="T42" fmla="*/ 383 w 566"/>
              <a:gd name="T43" fmla="*/ 399 h 632"/>
              <a:gd name="T44" fmla="*/ 347 w 566"/>
              <a:gd name="T45" fmla="*/ 417 h 632"/>
              <a:gd name="T46" fmla="*/ 212 w 566"/>
              <a:gd name="T47" fmla="*/ 417 h 632"/>
              <a:gd name="T48" fmla="*/ 183 w 566"/>
              <a:gd name="T49" fmla="*/ 162 h 632"/>
              <a:gd name="T50" fmla="*/ 219 w 566"/>
              <a:gd name="T51" fmla="*/ 222 h 632"/>
              <a:gd name="T52" fmla="*/ 347 w 566"/>
              <a:gd name="T53" fmla="*/ 162 h 632"/>
              <a:gd name="T54" fmla="*/ 390 w 566"/>
              <a:gd name="T55" fmla="*/ 241 h 632"/>
              <a:gd name="T56" fmla="*/ 438 w 566"/>
              <a:gd name="T57" fmla="*/ 301 h 632"/>
              <a:gd name="T58" fmla="*/ 566 w 566"/>
              <a:gd name="T59" fmla="*/ 173 h 632"/>
              <a:gd name="T60" fmla="*/ 431 w 566"/>
              <a:gd name="T61" fmla="*/ 173 h 632"/>
              <a:gd name="T62" fmla="*/ 397 w 566"/>
              <a:gd name="T63" fmla="*/ 74 h 632"/>
              <a:gd name="T64" fmla="*/ 438 w 566"/>
              <a:gd name="T65" fmla="*/ 135 h 632"/>
              <a:gd name="T66" fmla="*/ 14 w 566"/>
              <a:gd name="T67" fmla="*/ 263 h 632"/>
              <a:gd name="T68" fmla="*/ 445 w 566"/>
              <a:gd name="T69" fmla="*/ 511 h 632"/>
              <a:gd name="T70" fmla="*/ 445 w 566"/>
              <a:gd name="T71" fmla="*/ 618 h 632"/>
              <a:gd name="T72" fmla="*/ 552 w 566"/>
              <a:gd name="T73" fmla="*/ 345 h 632"/>
              <a:gd name="T74" fmla="*/ 445 w 566"/>
              <a:gd name="T75" fmla="*/ 345 h 632"/>
              <a:gd name="T76" fmla="*/ 333 w 566"/>
              <a:gd name="T77" fmla="*/ 531 h 632"/>
              <a:gd name="T78" fmla="*/ 333 w 566"/>
              <a:gd name="T79" fmla="*/ 208 h 632"/>
              <a:gd name="T80" fmla="*/ 333 w 566"/>
              <a:gd name="T81" fmla="*/ 101 h 632"/>
              <a:gd name="T82" fmla="*/ 552 w 566"/>
              <a:gd name="T83" fmla="*/ 180 h 632"/>
              <a:gd name="T84" fmla="*/ 445 w 566"/>
              <a:gd name="T85" fmla="*/ 180 h 632"/>
              <a:gd name="T86" fmla="*/ 552 w 566"/>
              <a:gd name="T87" fmla="*/ 121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66" h="632">
                <a:moveTo>
                  <a:pt x="438" y="135"/>
                </a:moveTo>
                <a:cubicBezTo>
                  <a:pt x="559" y="135"/>
                  <a:pt x="559" y="135"/>
                  <a:pt x="559" y="135"/>
                </a:cubicBezTo>
                <a:cubicBezTo>
                  <a:pt x="562" y="135"/>
                  <a:pt x="566" y="132"/>
                  <a:pt x="566" y="128"/>
                </a:cubicBezTo>
                <a:cubicBezTo>
                  <a:pt x="566" y="7"/>
                  <a:pt x="566" y="7"/>
                  <a:pt x="566" y="7"/>
                </a:cubicBezTo>
                <a:cubicBezTo>
                  <a:pt x="566" y="3"/>
                  <a:pt x="562" y="0"/>
                  <a:pt x="559" y="0"/>
                </a:cubicBezTo>
                <a:cubicBezTo>
                  <a:pt x="438" y="0"/>
                  <a:pt x="438" y="0"/>
                  <a:pt x="438" y="0"/>
                </a:cubicBezTo>
                <a:cubicBezTo>
                  <a:pt x="434" y="0"/>
                  <a:pt x="431" y="3"/>
                  <a:pt x="431" y="7"/>
                </a:cubicBezTo>
                <a:cubicBezTo>
                  <a:pt x="431" y="60"/>
                  <a:pt x="431" y="60"/>
                  <a:pt x="431" y="60"/>
                </a:cubicBezTo>
                <a:cubicBezTo>
                  <a:pt x="390" y="60"/>
                  <a:pt x="390" y="60"/>
                  <a:pt x="390" y="60"/>
                </a:cubicBezTo>
                <a:cubicBezTo>
                  <a:pt x="386" y="60"/>
                  <a:pt x="383" y="63"/>
                  <a:pt x="383" y="67"/>
                </a:cubicBezTo>
                <a:cubicBezTo>
                  <a:pt x="383" y="148"/>
                  <a:pt x="383" y="148"/>
                  <a:pt x="383" y="148"/>
                </a:cubicBezTo>
                <a:cubicBezTo>
                  <a:pt x="347" y="148"/>
                  <a:pt x="347" y="148"/>
                  <a:pt x="347" y="148"/>
                </a:cubicBezTo>
                <a:cubicBezTo>
                  <a:pt x="347" y="94"/>
                  <a:pt x="347" y="94"/>
                  <a:pt x="347" y="94"/>
                </a:cubicBezTo>
                <a:cubicBezTo>
                  <a:pt x="347" y="90"/>
                  <a:pt x="344" y="87"/>
                  <a:pt x="340" y="87"/>
                </a:cubicBezTo>
                <a:cubicBezTo>
                  <a:pt x="219" y="87"/>
                  <a:pt x="219" y="87"/>
                  <a:pt x="219" y="87"/>
                </a:cubicBezTo>
                <a:cubicBezTo>
                  <a:pt x="215" y="87"/>
                  <a:pt x="212" y="90"/>
                  <a:pt x="212" y="94"/>
                </a:cubicBezTo>
                <a:cubicBezTo>
                  <a:pt x="212" y="148"/>
                  <a:pt x="212" y="148"/>
                  <a:pt x="212" y="148"/>
                </a:cubicBezTo>
                <a:cubicBezTo>
                  <a:pt x="176" y="148"/>
                  <a:pt x="176" y="148"/>
                  <a:pt x="176" y="148"/>
                </a:cubicBezTo>
                <a:cubicBezTo>
                  <a:pt x="172" y="148"/>
                  <a:pt x="169" y="151"/>
                  <a:pt x="169" y="155"/>
                </a:cubicBezTo>
                <a:cubicBezTo>
                  <a:pt x="169" y="309"/>
                  <a:pt x="169" y="309"/>
                  <a:pt x="169" y="309"/>
                </a:cubicBezTo>
                <a:cubicBezTo>
                  <a:pt x="135" y="309"/>
                  <a:pt x="135" y="309"/>
                  <a:pt x="135" y="309"/>
                </a:cubicBezTo>
                <a:cubicBezTo>
                  <a:pt x="135" y="256"/>
                  <a:pt x="135" y="256"/>
                  <a:pt x="135" y="256"/>
                </a:cubicBezTo>
                <a:cubicBezTo>
                  <a:pt x="135" y="252"/>
                  <a:pt x="132" y="249"/>
                  <a:pt x="128" y="249"/>
                </a:cubicBezTo>
                <a:cubicBezTo>
                  <a:pt x="7" y="249"/>
                  <a:pt x="7" y="249"/>
                  <a:pt x="7" y="249"/>
                </a:cubicBezTo>
                <a:cubicBezTo>
                  <a:pt x="3" y="249"/>
                  <a:pt x="0" y="252"/>
                  <a:pt x="0" y="256"/>
                </a:cubicBezTo>
                <a:cubicBezTo>
                  <a:pt x="0" y="377"/>
                  <a:pt x="0" y="377"/>
                  <a:pt x="0" y="377"/>
                </a:cubicBezTo>
                <a:cubicBezTo>
                  <a:pt x="0" y="381"/>
                  <a:pt x="3" y="384"/>
                  <a:pt x="7" y="384"/>
                </a:cubicBezTo>
                <a:cubicBezTo>
                  <a:pt x="128" y="384"/>
                  <a:pt x="128" y="384"/>
                  <a:pt x="128" y="384"/>
                </a:cubicBezTo>
                <a:cubicBezTo>
                  <a:pt x="132" y="384"/>
                  <a:pt x="135" y="381"/>
                  <a:pt x="135" y="377"/>
                </a:cubicBezTo>
                <a:cubicBezTo>
                  <a:pt x="135" y="323"/>
                  <a:pt x="135" y="323"/>
                  <a:pt x="135" y="323"/>
                </a:cubicBezTo>
                <a:cubicBezTo>
                  <a:pt x="169" y="323"/>
                  <a:pt x="169" y="323"/>
                  <a:pt x="169" y="323"/>
                </a:cubicBezTo>
                <a:cubicBezTo>
                  <a:pt x="169" y="478"/>
                  <a:pt x="169" y="478"/>
                  <a:pt x="169" y="478"/>
                </a:cubicBezTo>
                <a:cubicBezTo>
                  <a:pt x="169" y="481"/>
                  <a:pt x="172" y="485"/>
                  <a:pt x="176" y="485"/>
                </a:cubicBezTo>
                <a:cubicBezTo>
                  <a:pt x="212" y="485"/>
                  <a:pt x="212" y="485"/>
                  <a:pt x="212" y="485"/>
                </a:cubicBezTo>
                <a:cubicBezTo>
                  <a:pt x="212" y="538"/>
                  <a:pt x="212" y="538"/>
                  <a:pt x="212" y="538"/>
                </a:cubicBezTo>
                <a:cubicBezTo>
                  <a:pt x="212" y="542"/>
                  <a:pt x="215" y="545"/>
                  <a:pt x="219" y="545"/>
                </a:cubicBezTo>
                <a:cubicBezTo>
                  <a:pt x="340" y="545"/>
                  <a:pt x="340" y="545"/>
                  <a:pt x="340" y="545"/>
                </a:cubicBezTo>
                <a:cubicBezTo>
                  <a:pt x="344" y="545"/>
                  <a:pt x="347" y="542"/>
                  <a:pt x="347" y="538"/>
                </a:cubicBezTo>
                <a:cubicBezTo>
                  <a:pt x="347" y="485"/>
                  <a:pt x="347" y="485"/>
                  <a:pt x="347" y="485"/>
                </a:cubicBezTo>
                <a:cubicBezTo>
                  <a:pt x="383" y="485"/>
                  <a:pt x="383" y="485"/>
                  <a:pt x="383" y="485"/>
                </a:cubicBezTo>
                <a:cubicBezTo>
                  <a:pt x="383" y="565"/>
                  <a:pt x="383" y="565"/>
                  <a:pt x="383" y="565"/>
                </a:cubicBezTo>
                <a:cubicBezTo>
                  <a:pt x="383" y="569"/>
                  <a:pt x="386" y="572"/>
                  <a:pt x="390" y="572"/>
                </a:cubicBezTo>
                <a:cubicBezTo>
                  <a:pt x="431" y="572"/>
                  <a:pt x="431" y="572"/>
                  <a:pt x="431" y="572"/>
                </a:cubicBezTo>
                <a:cubicBezTo>
                  <a:pt x="431" y="625"/>
                  <a:pt x="431" y="625"/>
                  <a:pt x="431" y="625"/>
                </a:cubicBezTo>
                <a:cubicBezTo>
                  <a:pt x="431" y="629"/>
                  <a:pt x="434" y="632"/>
                  <a:pt x="438" y="632"/>
                </a:cubicBezTo>
                <a:cubicBezTo>
                  <a:pt x="559" y="632"/>
                  <a:pt x="559" y="632"/>
                  <a:pt x="559" y="632"/>
                </a:cubicBezTo>
                <a:cubicBezTo>
                  <a:pt x="562" y="632"/>
                  <a:pt x="566" y="629"/>
                  <a:pt x="566" y="625"/>
                </a:cubicBezTo>
                <a:cubicBezTo>
                  <a:pt x="566" y="504"/>
                  <a:pt x="566" y="504"/>
                  <a:pt x="566" y="504"/>
                </a:cubicBezTo>
                <a:cubicBezTo>
                  <a:pt x="566" y="500"/>
                  <a:pt x="562" y="497"/>
                  <a:pt x="559" y="497"/>
                </a:cubicBezTo>
                <a:cubicBezTo>
                  <a:pt x="438" y="497"/>
                  <a:pt x="438" y="497"/>
                  <a:pt x="438" y="497"/>
                </a:cubicBezTo>
                <a:cubicBezTo>
                  <a:pt x="434" y="497"/>
                  <a:pt x="431" y="500"/>
                  <a:pt x="431" y="504"/>
                </a:cubicBezTo>
                <a:cubicBezTo>
                  <a:pt x="431" y="558"/>
                  <a:pt x="431" y="558"/>
                  <a:pt x="431" y="558"/>
                </a:cubicBezTo>
                <a:cubicBezTo>
                  <a:pt x="397" y="558"/>
                  <a:pt x="397" y="558"/>
                  <a:pt x="397" y="558"/>
                </a:cubicBezTo>
                <a:cubicBezTo>
                  <a:pt x="397" y="406"/>
                  <a:pt x="397" y="406"/>
                  <a:pt x="397" y="406"/>
                </a:cubicBezTo>
                <a:cubicBezTo>
                  <a:pt x="431" y="406"/>
                  <a:pt x="431" y="406"/>
                  <a:pt x="431" y="406"/>
                </a:cubicBezTo>
                <a:cubicBezTo>
                  <a:pt x="431" y="459"/>
                  <a:pt x="431" y="459"/>
                  <a:pt x="431" y="459"/>
                </a:cubicBezTo>
                <a:cubicBezTo>
                  <a:pt x="431" y="463"/>
                  <a:pt x="434" y="466"/>
                  <a:pt x="438" y="466"/>
                </a:cubicBezTo>
                <a:cubicBezTo>
                  <a:pt x="559" y="466"/>
                  <a:pt x="559" y="466"/>
                  <a:pt x="559" y="466"/>
                </a:cubicBezTo>
                <a:cubicBezTo>
                  <a:pt x="562" y="466"/>
                  <a:pt x="566" y="463"/>
                  <a:pt x="566" y="459"/>
                </a:cubicBezTo>
                <a:cubicBezTo>
                  <a:pt x="566" y="338"/>
                  <a:pt x="566" y="338"/>
                  <a:pt x="566" y="338"/>
                </a:cubicBezTo>
                <a:cubicBezTo>
                  <a:pt x="566" y="335"/>
                  <a:pt x="562" y="331"/>
                  <a:pt x="559" y="331"/>
                </a:cubicBezTo>
                <a:cubicBezTo>
                  <a:pt x="438" y="331"/>
                  <a:pt x="438" y="331"/>
                  <a:pt x="438" y="331"/>
                </a:cubicBezTo>
                <a:cubicBezTo>
                  <a:pt x="434" y="331"/>
                  <a:pt x="431" y="335"/>
                  <a:pt x="431" y="338"/>
                </a:cubicBezTo>
                <a:cubicBezTo>
                  <a:pt x="431" y="392"/>
                  <a:pt x="431" y="392"/>
                  <a:pt x="431" y="392"/>
                </a:cubicBezTo>
                <a:cubicBezTo>
                  <a:pt x="390" y="392"/>
                  <a:pt x="390" y="392"/>
                  <a:pt x="390" y="392"/>
                </a:cubicBezTo>
                <a:cubicBezTo>
                  <a:pt x="386" y="392"/>
                  <a:pt x="383" y="395"/>
                  <a:pt x="383" y="399"/>
                </a:cubicBezTo>
                <a:cubicBezTo>
                  <a:pt x="383" y="471"/>
                  <a:pt x="383" y="471"/>
                  <a:pt x="383" y="471"/>
                </a:cubicBezTo>
                <a:cubicBezTo>
                  <a:pt x="347" y="471"/>
                  <a:pt x="347" y="471"/>
                  <a:pt x="347" y="471"/>
                </a:cubicBezTo>
                <a:cubicBezTo>
                  <a:pt x="347" y="417"/>
                  <a:pt x="347" y="417"/>
                  <a:pt x="347" y="417"/>
                </a:cubicBezTo>
                <a:cubicBezTo>
                  <a:pt x="347" y="413"/>
                  <a:pt x="344" y="410"/>
                  <a:pt x="340" y="410"/>
                </a:cubicBezTo>
                <a:cubicBezTo>
                  <a:pt x="219" y="410"/>
                  <a:pt x="219" y="410"/>
                  <a:pt x="219" y="410"/>
                </a:cubicBezTo>
                <a:cubicBezTo>
                  <a:pt x="215" y="410"/>
                  <a:pt x="212" y="413"/>
                  <a:pt x="212" y="417"/>
                </a:cubicBezTo>
                <a:cubicBezTo>
                  <a:pt x="212" y="471"/>
                  <a:pt x="212" y="471"/>
                  <a:pt x="212" y="471"/>
                </a:cubicBezTo>
                <a:cubicBezTo>
                  <a:pt x="183" y="471"/>
                  <a:pt x="183" y="471"/>
                  <a:pt x="183" y="471"/>
                </a:cubicBezTo>
                <a:cubicBezTo>
                  <a:pt x="183" y="162"/>
                  <a:pt x="183" y="162"/>
                  <a:pt x="183" y="162"/>
                </a:cubicBezTo>
                <a:cubicBezTo>
                  <a:pt x="212" y="162"/>
                  <a:pt x="212" y="162"/>
                  <a:pt x="212" y="162"/>
                </a:cubicBezTo>
                <a:cubicBezTo>
                  <a:pt x="212" y="215"/>
                  <a:pt x="212" y="215"/>
                  <a:pt x="212" y="215"/>
                </a:cubicBezTo>
                <a:cubicBezTo>
                  <a:pt x="212" y="219"/>
                  <a:pt x="215" y="222"/>
                  <a:pt x="219" y="222"/>
                </a:cubicBezTo>
                <a:cubicBezTo>
                  <a:pt x="340" y="222"/>
                  <a:pt x="340" y="222"/>
                  <a:pt x="340" y="222"/>
                </a:cubicBezTo>
                <a:cubicBezTo>
                  <a:pt x="344" y="222"/>
                  <a:pt x="347" y="219"/>
                  <a:pt x="347" y="215"/>
                </a:cubicBezTo>
                <a:cubicBezTo>
                  <a:pt x="347" y="162"/>
                  <a:pt x="347" y="162"/>
                  <a:pt x="347" y="162"/>
                </a:cubicBezTo>
                <a:cubicBezTo>
                  <a:pt x="383" y="162"/>
                  <a:pt x="383" y="162"/>
                  <a:pt x="383" y="162"/>
                </a:cubicBezTo>
                <a:cubicBezTo>
                  <a:pt x="383" y="234"/>
                  <a:pt x="383" y="234"/>
                  <a:pt x="383" y="234"/>
                </a:cubicBezTo>
                <a:cubicBezTo>
                  <a:pt x="383" y="238"/>
                  <a:pt x="386" y="241"/>
                  <a:pt x="390" y="241"/>
                </a:cubicBezTo>
                <a:cubicBezTo>
                  <a:pt x="431" y="241"/>
                  <a:pt x="431" y="241"/>
                  <a:pt x="431" y="241"/>
                </a:cubicBezTo>
                <a:cubicBezTo>
                  <a:pt x="431" y="294"/>
                  <a:pt x="431" y="294"/>
                  <a:pt x="431" y="294"/>
                </a:cubicBezTo>
                <a:cubicBezTo>
                  <a:pt x="431" y="298"/>
                  <a:pt x="434" y="301"/>
                  <a:pt x="438" y="301"/>
                </a:cubicBezTo>
                <a:cubicBezTo>
                  <a:pt x="559" y="301"/>
                  <a:pt x="559" y="301"/>
                  <a:pt x="559" y="301"/>
                </a:cubicBezTo>
                <a:cubicBezTo>
                  <a:pt x="562" y="301"/>
                  <a:pt x="566" y="298"/>
                  <a:pt x="566" y="294"/>
                </a:cubicBezTo>
                <a:cubicBezTo>
                  <a:pt x="566" y="173"/>
                  <a:pt x="566" y="173"/>
                  <a:pt x="566" y="173"/>
                </a:cubicBezTo>
                <a:cubicBezTo>
                  <a:pt x="566" y="169"/>
                  <a:pt x="562" y="166"/>
                  <a:pt x="559" y="166"/>
                </a:cubicBezTo>
                <a:cubicBezTo>
                  <a:pt x="438" y="166"/>
                  <a:pt x="438" y="166"/>
                  <a:pt x="438" y="166"/>
                </a:cubicBezTo>
                <a:cubicBezTo>
                  <a:pt x="434" y="166"/>
                  <a:pt x="431" y="169"/>
                  <a:pt x="431" y="173"/>
                </a:cubicBezTo>
                <a:cubicBezTo>
                  <a:pt x="431" y="227"/>
                  <a:pt x="431" y="227"/>
                  <a:pt x="431" y="227"/>
                </a:cubicBezTo>
                <a:cubicBezTo>
                  <a:pt x="397" y="227"/>
                  <a:pt x="397" y="227"/>
                  <a:pt x="397" y="227"/>
                </a:cubicBezTo>
                <a:cubicBezTo>
                  <a:pt x="397" y="74"/>
                  <a:pt x="397" y="74"/>
                  <a:pt x="397" y="74"/>
                </a:cubicBezTo>
                <a:cubicBezTo>
                  <a:pt x="431" y="74"/>
                  <a:pt x="431" y="74"/>
                  <a:pt x="431" y="74"/>
                </a:cubicBezTo>
                <a:cubicBezTo>
                  <a:pt x="431" y="128"/>
                  <a:pt x="431" y="128"/>
                  <a:pt x="431" y="128"/>
                </a:cubicBezTo>
                <a:cubicBezTo>
                  <a:pt x="431" y="132"/>
                  <a:pt x="434" y="135"/>
                  <a:pt x="438" y="135"/>
                </a:cubicBezTo>
                <a:close/>
                <a:moveTo>
                  <a:pt x="121" y="370"/>
                </a:moveTo>
                <a:cubicBezTo>
                  <a:pt x="14" y="370"/>
                  <a:pt x="14" y="370"/>
                  <a:pt x="14" y="370"/>
                </a:cubicBezTo>
                <a:cubicBezTo>
                  <a:pt x="14" y="263"/>
                  <a:pt x="14" y="263"/>
                  <a:pt x="14" y="263"/>
                </a:cubicBezTo>
                <a:cubicBezTo>
                  <a:pt x="121" y="263"/>
                  <a:pt x="121" y="263"/>
                  <a:pt x="121" y="263"/>
                </a:cubicBezTo>
                <a:lnTo>
                  <a:pt x="121" y="370"/>
                </a:lnTo>
                <a:close/>
                <a:moveTo>
                  <a:pt x="445" y="511"/>
                </a:moveTo>
                <a:cubicBezTo>
                  <a:pt x="552" y="511"/>
                  <a:pt x="552" y="511"/>
                  <a:pt x="552" y="511"/>
                </a:cubicBezTo>
                <a:cubicBezTo>
                  <a:pt x="552" y="618"/>
                  <a:pt x="552" y="618"/>
                  <a:pt x="552" y="618"/>
                </a:cubicBezTo>
                <a:cubicBezTo>
                  <a:pt x="445" y="618"/>
                  <a:pt x="445" y="618"/>
                  <a:pt x="445" y="618"/>
                </a:cubicBezTo>
                <a:lnTo>
                  <a:pt x="445" y="511"/>
                </a:lnTo>
                <a:close/>
                <a:moveTo>
                  <a:pt x="445" y="345"/>
                </a:moveTo>
                <a:cubicBezTo>
                  <a:pt x="552" y="345"/>
                  <a:pt x="552" y="345"/>
                  <a:pt x="552" y="345"/>
                </a:cubicBezTo>
                <a:cubicBezTo>
                  <a:pt x="552" y="452"/>
                  <a:pt x="552" y="452"/>
                  <a:pt x="552" y="452"/>
                </a:cubicBezTo>
                <a:cubicBezTo>
                  <a:pt x="445" y="452"/>
                  <a:pt x="445" y="452"/>
                  <a:pt x="445" y="452"/>
                </a:cubicBezTo>
                <a:lnTo>
                  <a:pt x="445" y="345"/>
                </a:lnTo>
                <a:close/>
                <a:moveTo>
                  <a:pt x="226" y="424"/>
                </a:moveTo>
                <a:cubicBezTo>
                  <a:pt x="333" y="424"/>
                  <a:pt x="333" y="424"/>
                  <a:pt x="333" y="424"/>
                </a:cubicBezTo>
                <a:cubicBezTo>
                  <a:pt x="333" y="531"/>
                  <a:pt x="333" y="531"/>
                  <a:pt x="333" y="531"/>
                </a:cubicBezTo>
                <a:cubicBezTo>
                  <a:pt x="226" y="531"/>
                  <a:pt x="226" y="531"/>
                  <a:pt x="226" y="531"/>
                </a:cubicBezTo>
                <a:lnTo>
                  <a:pt x="226" y="424"/>
                </a:lnTo>
                <a:close/>
                <a:moveTo>
                  <a:pt x="333" y="208"/>
                </a:moveTo>
                <a:cubicBezTo>
                  <a:pt x="226" y="208"/>
                  <a:pt x="226" y="208"/>
                  <a:pt x="226" y="208"/>
                </a:cubicBezTo>
                <a:cubicBezTo>
                  <a:pt x="226" y="101"/>
                  <a:pt x="226" y="101"/>
                  <a:pt x="226" y="101"/>
                </a:cubicBezTo>
                <a:cubicBezTo>
                  <a:pt x="333" y="101"/>
                  <a:pt x="333" y="101"/>
                  <a:pt x="333" y="101"/>
                </a:cubicBezTo>
                <a:lnTo>
                  <a:pt x="333" y="208"/>
                </a:lnTo>
                <a:close/>
                <a:moveTo>
                  <a:pt x="445" y="180"/>
                </a:moveTo>
                <a:cubicBezTo>
                  <a:pt x="552" y="180"/>
                  <a:pt x="552" y="180"/>
                  <a:pt x="552" y="180"/>
                </a:cubicBezTo>
                <a:cubicBezTo>
                  <a:pt x="552" y="287"/>
                  <a:pt x="552" y="287"/>
                  <a:pt x="552" y="287"/>
                </a:cubicBezTo>
                <a:cubicBezTo>
                  <a:pt x="445" y="287"/>
                  <a:pt x="445" y="287"/>
                  <a:pt x="445" y="287"/>
                </a:cubicBezTo>
                <a:lnTo>
                  <a:pt x="445" y="180"/>
                </a:lnTo>
                <a:close/>
                <a:moveTo>
                  <a:pt x="445" y="14"/>
                </a:moveTo>
                <a:cubicBezTo>
                  <a:pt x="552" y="14"/>
                  <a:pt x="552" y="14"/>
                  <a:pt x="552" y="14"/>
                </a:cubicBezTo>
                <a:cubicBezTo>
                  <a:pt x="552" y="121"/>
                  <a:pt x="552" y="121"/>
                  <a:pt x="552" y="121"/>
                </a:cubicBezTo>
                <a:cubicBezTo>
                  <a:pt x="445" y="121"/>
                  <a:pt x="445" y="121"/>
                  <a:pt x="445" y="121"/>
                </a:cubicBezTo>
                <a:lnTo>
                  <a:pt x="445" y="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17">
            <a:extLst>
              <a:ext uri="{FF2B5EF4-FFF2-40B4-BE49-F238E27FC236}">
                <a16:creationId xmlns:a16="http://schemas.microsoft.com/office/drawing/2014/main" id="{55A2EB18-5E39-544E-B676-157A1A00CB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83663" y="3292307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23">
            <a:extLst>
              <a:ext uri="{FF2B5EF4-FFF2-40B4-BE49-F238E27FC236}">
                <a16:creationId xmlns:a16="http://schemas.microsoft.com/office/drawing/2014/main" id="{F18E9FC5-D5B1-5444-9A6B-6455544814E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118624" y="3595252"/>
            <a:ext cx="627358" cy="491391"/>
          </a:xfrm>
          <a:custGeom>
            <a:avLst/>
            <a:gdLst>
              <a:gd name="T0" fmla="*/ 385 w 607"/>
              <a:gd name="T1" fmla="*/ 140 h 476"/>
              <a:gd name="T2" fmla="*/ 277 w 607"/>
              <a:gd name="T3" fmla="*/ 41 h 476"/>
              <a:gd name="T4" fmla="*/ 224 w 607"/>
              <a:gd name="T5" fmla="*/ 58 h 476"/>
              <a:gd name="T6" fmla="*/ 4 w 607"/>
              <a:gd name="T7" fmla="*/ 1 h 476"/>
              <a:gd name="T8" fmla="*/ 0 w 607"/>
              <a:gd name="T9" fmla="*/ 469 h 476"/>
              <a:gd name="T10" fmla="*/ 607 w 607"/>
              <a:gd name="T11" fmla="*/ 469 h 476"/>
              <a:gd name="T12" fmla="*/ 600 w 607"/>
              <a:gd name="T13" fmla="*/ 165 h 476"/>
              <a:gd name="T14" fmla="*/ 260 w 607"/>
              <a:gd name="T15" fmla="*/ 61 h 476"/>
              <a:gd name="T16" fmla="*/ 222 w 607"/>
              <a:gd name="T17" fmla="*/ 187 h 476"/>
              <a:gd name="T18" fmla="*/ 222 w 607"/>
              <a:gd name="T19" fmla="*/ 73 h 476"/>
              <a:gd name="T20" fmla="*/ 162 w 607"/>
              <a:gd name="T21" fmla="*/ 206 h 476"/>
              <a:gd name="T22" fmla="*/ 185 w 607"/>
              <a:gd name="T23" fmla="*/ 199 h 476"/>
              <a:gd name="T24" fmla="*/ 125 w 607"/>
              <a:gd name="T25" fmla="*/ 103 h 476"/>
              <a:gd name="T26" fmla="*/ 111 w 607"/>
              <a:gd name="T27" fmla="*/ 214 h 476"/>
              <a:gd name="T28" fmla="*/ 111 w 607"/>
              <a:gd name="T29" fmla="*/ 101 h 476"/>
              <a:gd name="T30" fmla="*/ 51 w 607"/>
              <a:gd name="T31" fmla="*/ 173 h 476"/>
              <a:gd name="T32" fmla="*/ 74 w 607"/>
              <a:gd name="T33" fmla="*/ 188 h 476"/>
              <a:gd name="T34" fmla="*/ 371 w 607"/>
              <a:gd name="T35" fmla="*/ 146 h 476"/>
              <a:gd name="T36" fmla="*/ 334 w 607"/>
              <a:gd name="T37" fmla="*/ 238 h 476"/>
              <a:gd name="T38" fmla="*/ 334 w 607"/>
              <a:gd name="T39" fmla="*/ 111 h 476"/>
              <a:gd name="T40" fmla="*/ 533 w 607"/>
              <a:gd name="T41" fmla="*/ 179 h 476"/>
              <a:gd name="T42" fmla="*/ 533 w 607"/>
              <a:gd name="T43" fmla="*/ 310 h 476"/>
              <a:gd name="T44" fmla="*/ 496 w 607"/>
              <a:gd name="T45" fmla="*/ 179 h 476"/>
              <a:gd name="T46" fmla="*/ 482 w 607"/>
              <a:gd name="T47" fmla="*/ 322 h 476"/>
              <a:gd name="T48" fmla="*/ 482 w 607"/>
              <a:gd name="T49" fmla="*/ 179 h 476"/>
              <a:gd name="T50" fmla="*/ 422 w 607"/>
              <a:gd name="T51" fmla="*/ 336 h 476"/>
              <a:gd name="T52" fmla="*/ 445 w 607"/>
              <a:gd name="T53" fmla="*/ 330 h 476"/>
              <a:gd name="T54" fmla="*/ 570 w 607"/>
              <a:gd name="T55" fmla="*/ 179 h 476"/>
              <a:gd name="T56" fmla="*/ 408 w 607"/>
              <a:gd name="T57" fmla="*/ 179 h 476"/>
              <a:gd name="T58" fmla="*/ 385 w 607"/>
              <a:gd name="T59" fmla="*/ 305 h 476"/>
              <a:gd name="T60" fmla="*/ 408 w 607"/>
              <a:gd name="T61" fmla="*/ 179 h 476"/>
              <a:gd name="T62" fmla="*/ 297 w 607"/>
              <a:gd name="T63" fmla="*/ 189 h 476"/>
              <a:gd name="T64" fmla="*/ 282 w 607"/>
              <a:gd name="T65" fmla="*/ 172 h 476"/>
              <a:gd name="T66" fmla="*/ 279 w 607"/>
              <a:gd name="T67" fmla="*/ 170 h 476"/>
              <a:gd name="T68" fmla="*/ 277 w 607"/>
              <a:gd name="T69" fmla="*/ 171 h 476"/>
              <a:gd name="T70" fmla="*/ 277 w 607"/>
              <a:gd name="T71" fmla="*/ 56 h 476"/>
              <a:gd name="T72" fmla="*/ 37 w 607"/>
              <a:gd name="T73" fmla="*/ 163 h 476"/>
              <a:gd name="T74" fmla="*/ 593 w 607"/>
              <a:gd name="T75" fmla="*/ 462 h 476"/>
              <a:gd name="T76" fmla="*/ 77 w 607"/>
              <a:gd name="T77" fmla="*/ 207 h 476"/>
              <a:gd name="T78" fmla="*/ 114 w 607"/>
              <a:gd name="T79" fmla="*/ 233 h 476"/>
              <a:gd name="T80" fmla="*/ 117 w 607"/>
              <a:gd name="T81" fmla="*/ 234 h 476"/>
              <a:gd name="T82" fmla="*/ 118 w 607"/>
              <a:gd name="T83" fmla="*/ 234 h 476"/>
              <a:gd name="T84" fmla="*/ 120 w 607"/>
              <a:gd name="T85" fmla="*/ 233 h 476"/>
              <a:gd name="T86" fmla="*/ 404 w 607"/>
              <a:gd name="T87" fmla="*/ 352 h 476"/>
              <a:gd name="T88" fmla="*/ 406 w 607"/>
              <a:gd name="T89" fmla="*/ 353 h 476"/>
              <a:gd name="T90" fmla="*/ 408 w 607"/>
              <a:gd name="T91" fmla="*/ 353 h 476"/>
              <a:gd name="T92" fmla="*/ 415 w 607"/>
              <a:gd name="T93" fmla="*/ 353 h 476"/>
              <a:gd name="T94" fmla="*/ 454 w 607"/>
              <a:gd name="T95" fmla="*/ 343 h 476"/>
              <a:gd name="T96" fmla="*/ 565 w 607"/>
              <a:gd name="T97" fmla="*/ 317 h 476"/>
              <a:gd name="T98" fmla="*/ 593 w 607"/>
              <a:gd name="T99" fmla="*/ 462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7" h="476">
                <a:moveTo>
                  <a:pt x="600" y="165"/>
                </a:moveTo>
                <a:cubicBezTo>
                  <a:pt x="411" y="165"/>
                  <a:pt x="411" y="165"/>
                  <a:pt x="411" y="165"/>
                </a:cubicBezTo>
                <a:cubicBezTo>
                  <a:pt x="385" y="140"/>
                  <a:pt x="385" y="140"/>
                  <a:pt x="385" y="140"/>
                </a:cubicBezTo>
                <a:cubicBezTo>
                  <a:pt x="384" y="138"/>
                  <a:pt x="382" y="136"/>
                  <a:pt x="380" y="135"/>
                </a:cubicBezTo>
                <a:cubicBezTo>
                  <a:pt x="283" y="43"/>
                  <a:pt x="283" y="43"/>
                  <a:pt x="283" y="43"/>
                </a:cubicBezTo>
                <a:cubicBezTo>
                  <a:pt x="282" y="41"/>
                  <a:pt x="279" y="41"/>
                  <a:pt x="277" y="41"/>
                </a:cubicBezTo>
                <a:cubicBezTo>
                  <a:pt x="232" y="55"/>
                  <a:pt x="232" y="55"/>
                  <a:pt x="232" y="55"/>
                </a:cubicBezTo>
                <a:cubicBezTo>
                  <a:pt x="231" y="55"/>
                  <a:pt x="230" y="55"/>
                  <a:pt x="229" y="55"/>
                </a:cubicBezTo>
                <a:cubicBezTo>
                  <a:pt x="227" y="55"/>
                  <a:pt x="225" y="56"/>
                  <a:pt x="224" y="58"/>
                </a:cubicBezTo>
                <a:cubicBezTo>
                  <a:pt x="120" y="90"/>
                  <a:pt x="120" y="90"/>
                  <a:pt x="120" y="90"/>
                </a:cubicBezTo>
                <a:cubicBezTo>
                  <a:pt x="11" y="2"/>
                  <a:pt x="11" y="2"/>
                  <a:pt x="11" y="2"/>
                </a:cubicBezTo>
                <a:cubicBezTo>
                  <a:pt x="9" y="1"/>
                  <a:pt x="6" y="0"/>
                  <a:pt x="4" y="1"/>
                </a:cubicBezTo>
                <a:cubicBezTo>
                  <a:pt x="1" y="3"/>
                  <a:pt x="0" y="5"/>
                  <a:pt x="0" y="8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469"/>
                  <a:pt x="0" y="469"/>
                  <a:pt x="0" y="469"/>
                </a:cubicBezTo>
                <a:cubicBezTo>
                  <a:pt x="0" y="473"/>
                  <a:pt x="3" y="476"/>
                  <a:pt x="7" y="476"/>
                </a:cubicBezTo>
                <a:cubicBezTo>
                  <a:pt x="600" y="476"/>
                  <a:pt x="600" y="476"/>
                  <a:pt x="600" y="476"/>
                </a:cubicBezTo>
                <a:cubicBezTo>
                  <a:pt x="604" y="476"/>
                  <a:pt x="607" y="473"/>
                  <a:pt x="607" y="469"/>
                </a:cubicBezTo>
                <a:cubicBezTo>
                  <a:pt x="607" y="301"/>
                  <a:pt x="607" y="301"/>
                  <a:pt x="607" y="301"/>
                </a:cubicBezTo>
                <a:cubicBezTo>
                  <a:pt x="607" y="172"/>
                  <a:pt x="607" y="172"/>
                  <a:pt x="607" y="172"/>
                </a:cubicBezTo>
                <a:cubicBezTo>
                  <a:pt x="607" y="168"/>
                  <a:pt x="604" y="165"/>
                  <a:pt x="600" y="165"/>
                </a:cubicBezTo>
                <a:close/>
                <a:moveTo>
                  <a:pt x="236" y="183"/>
                </a:moveTo>
                <a:cubicBezTo>
                  <a:pt x="236" y="68"/>
                  <a:pt x="236" y="68"/>
                  <a:pt x="236" y="68"/>
                </a:cubicBezTo>
                <a:cubicBezTo>
                  <a:pt x="260" y="61"/>
                  <a:pt x="260" y="61"/>
                  <a:pt x="260" y="61"/>
                </a:cubicBezTo>
                <a:cubicBezTo>
                  <a:pt x="260" y="176"/>
                  <a:pt x="260" y="176"/>
                  <a:pt x="260" y="176"/>
                </a:cubicBezTo>
                <a:lnTo>
                  <a:pt x="236" y="183"/>
                </a:lnTo>
                <a:close/>
                <a:moveTo>
                  <a:pt x="222" y="187"/>
                </a:moveTo>
                <a:cubicBezTo>
                  <a:pt x="199" y="194"/>
                  <a:pt x="199" y="194"/>
                  <a:pt x="199" y="194"/>
                </a:cubicBezTo>
                <a:cubicBezTo>
                  <a:pt x="199" y="80"/>
                  <a:pt x="199" y="80"/>
                  <a:pt x="199" y="80"/>
                </a:cubicBezTo>
                <a:cubicBezTo>
                  <a:pt x="222" y="73"/>
                  <a:pt x="222" y="73"/>
                  <a:pt x="222" y="73"/>
                </a:cubicBezTo>
                <a:lnTo>
                  <a:pt x="222" y="187"/>
                </a:lnTo>
                <a:close/>
                <a:moveTo>
                  <a:pt x="185" y="199"/>
                </a:moveTo>
                <a:cubicBezTo>
                  <a:pt x="162" y="206"/>
                  <a:pt x="162" y="206"/>
                  <a:pt x="162" y="206"/>
                </a:cubicBezTo>
                <a:cubicBezTo>
                  <a:pt x="162" y="91"/>
                  <a:pt x="162" y="91"/>
                  <a:pt x="162" y="91"/>
                </a:cubicBezTo>
                <a:cubicBezTo>
                  <a:pt x="185" y="84"/>
                  <a:pt x="185" y="84"/>
                  <a:pt x="185" y="84"/>
                </a:cubicBezTo>
                <a:lnTo>
                  <a:pt x="185" y="199"/>
                </a:lnTo>
                <a:close/>
                <a:moveTo>
                  <a:pt x="148" y="210"/>
                </a:moveTo>
                <a:cubicBezTo>
                  <a:pt x="125" y="217"/>
                  <a:pt x="125" y="217"/>
                  <a:pt x="125" y="217"/>
                </a:cubicBezTo>
                <a:cubicBezTo>
                  <a:pt x="125" y="103"/>
                  <a:pt x="125" y="103"/>
                  <a:pt x="125" y="103"/>
                </a:cubicBezTo>
                <a:cubicBezTo>
                  <a:pt x="148" y="96"/>
                  <a:pt x="148" y="96"/>
                  <a:pt x="148" y="96"/>
                </a:cubicBezTo>
                <a:lnTo>
                  <a:pt x="148" y="210"/>
                </a:lnTo>
                <a:close/>
                <a:moveTo>
                  <a:pt x="111" y="214"/>
                </a:moveTo>
                <a:cubicBezTo>
                  <a:pt x="88" y="198"/>
                  <a:pt x="88" y="198"/>
                  <a:pt x="88" y="198"/>
                </a:cubicBezTo>
                <a:cubicBezTo>
                  <a:pt x="88" y="82"/>
                  <a:pt x="88" y="82"/>
                  <a:pt x="88" y="82"/>
                </a:cubicBezTo>
                <a:cubicBezTo>
                  <a:pt x="111" y="101"/>
                  <a:pt x="111" y="101"/>
                  <a:pt x="111" y="101"/>
                </a:cubicBezTo>
                <a:lnTo>
                  <a:pt x="111" y="214"/>
                </a:lnTo>
                <a:close/>
                <a:moveTo>
                  <a:pt x="74" y="188"/>
                </a:moveTo>
                <a:cubicBezTo>
                  <a:pt x="51" y="173"/>
                  <a:pt x="51" y="173"/>
                  <a:pt x="51" y="173"/>
                </a:cubicBezTo>
                <a:cubicBezTo>
                  <a:pt x="51" y="52"/>
                  <a:pt x="51" y="52"/>
                  <a:pt x="51" y="52"/>
                </a:cubicBezTo>
                <a:cubicBezTo>
                  <a:pt x="74" y="71"/>
                  <a:pt x="74" y="71"/>
                  <a:pt x="74" y="71"/>
                </a:cubicBezTo>
                <a:lnTo>
                  <a:pt x="74" y="188"/>
                </a:lnTo>
                <a:close/>
                <a:moveTo>
                  <a:pt x="348" y="256"/>
                </a:moveTo>
                <a:cubicBezTo>
                  <a:pt x="348" y="124"/>
                  <a:pt x="348" y="124"/>
                  <a:pt x="348" y="124"/>
                </a:cubicBezTo>
                <a:cubicBezTo>
                  <a:pt x="371" y="146"/>
                  <a:pt x="371" y="146"/>
                  <a:pt x="371" y="146"/>
                </a:cubicBezTo>
                <a:cubicBezTo>
                  <a:pt x="371" y="286"/>
                  <a:pt x="371" y="286"/>
                  <a:pt x="371" y="286"/>
                </a:cubicBezTo>
                <a:lnTo>
                  <a:pt x="348" y="256"/>
                </a:lnTo>
                <a:close/>
                <a:moveTo>
                  <a:pt x="334" y="238"/>
                </a:moveTo>
                <a:cubicBezTo>
                  <a:pt x="311" y="208"/>
                  <a:pt x="311" y="208"/>
                  <a:pt x="311" y="208"/>
                </a:cubicBezTo>
                <a:cubicBezTo>
                  <a:pt x="311" y="89"/>
                  <a:pt x="311" y="89"/>
                  <a:pt x="311" y="89"/>
                </a:cubicBezTo>
                <a:cubicBezTo>
                  <a:pt x="334" y="111"/>
                  <a:pt x="334" y="111"/>
                  <a:pt x="334" y="111"/>
                </a:cubicBezTo>
                <a:lnTo>
                  <a:pt x="334" y="238"/>
                </a:lnTo>
                <a:close/>
                <a:moveTo>
                  <a:pt x="533" y="310"/>
                </a:moveTo>
                <a:cubicBezTo>
                  <a:pt x="533" y="179"/>
                  <a:pt x="533" y="179"/>
                  <a:pt x="533" y="179"/>
                </a:cubicBezTo>
                <a:cubicBezTo>
                  <a:pt x="556" y="179"/>
                  <a:pt x="556" y="179"/>
                  <a:pt x="556" y="179"/>
                </a:cubicBezTo>
                <a:cubicBezTo>
                  <a:pt x="556" y="304"/>
                  <a:pt x="556" y="304"/>
                  <a:pt x="556" y="304"/>
                </a:cubicBezTo>
                <a:lnTo>
                  <a:pt x="533" y="310"/>
                </a:lnTo>
                <a:close/>
                <a:moveTo>
                  <a:pt x="519" y="313"/>
                </a:moveTo>
                <a:cubicBezTo>
                  <a:pt x="496" y="318"/>
                  <a:pt x="496" y="318"/>
                  <a:pt x="496" y="318"/>
                </a:cubicBezTo>
                <a:cubicBezTo>
                  <a:pt x="496" y="179"/>
                  <a:pt x="496" y="179"/>
                  <a:pt x="496" y="179"/>
                </a:cubicBezTo>
                <a:cubicBezTo>
                  <a:pt x="519" y="179"/>
                  <a:pt x="519" y="179"/>
                  <a:pt x="519" y="179"/>
                </a:cubicBezTo>
                <a:lnTo>
                  <a:pt x="519" y="313"/>
                </a:lnTo>
                <a:close/>
                <a:moveTo>
                  <a:pt x="482" y="322"/>
                </a:moveTo>
                <a:cubicBezTo>
                  <a:pt x="459" y="327"/>
                  <a:pt x="459" y="327"/>
                  <a:pt x="459" y="327"/>
                </a:cubicBezTo>
                <a:cubicBezTo>
                  <a:pt x="459" y="179"/>
                  <a:pt x="459" y="179"/>
                  <a:pt x="459" y="179"/>
                </a:cubicBezTo>
                <a:cubicBezTo>
                  <a:pt x="482" y="179"/>
                  <a:pt x="482" y="179"/>
                  <a:pt x="482" y="179"/>
                </a:cubicBezTo>
                <a:lnTo>
                  <a:pt x="482" y="322"/>
                </a:lnTo>
                <a:close/>
                <a:moveTo>
                  <a:pt x="445" y="330"/>
                </a:moveTo>
                <a:cubicBezTo>
                  <a:pt x="422" y="336"/>
                  <a:pt x="422" y="336"/>
                  <a:pt x="422" y="336"/>
                </a:cubicBezTo>
                <a:cubicBezTo>
                  <a:pt x="422" y="179"/>
                  <a:pt x="422" y="179"/>
                  <a:pt x="422" y="179"/>
                </a:cubicBezTo>
                <a:cubicBezTo>
                  <a:pt x="445" y="179"/>
                  <a:pt x="445" y="179"/>
                  <a:pt x="445" y="179"/>
                </a:cubicBezTo>
                <a:lnTo>
                  <a:pt x="445" y="330"/>
                </a:lnTo>
                <a:close/>
                <a:moveTo>
                  <a:pt x="593" y="296"/>
                </a:moveTo>
                <a:cubicBezTo>
                  <a:pt x="570" y="301"/>
                  <a:pt x="570" y="301"/>
                  <a:pt x="570" y="301"/>
                </a:cubicBezTo>
                <a:cubicBezTo>
                  <a:pt x="570" y="179"/>
                  <a:pt x="570" y="179"/>
                  <a:pt x="570" y="179"/>
                </a:cubicBezTo>
                <a:cubicBezTo>
                  <a:pt x="593" y="179"/>
                  <a:pt x="593" y="179"/>
                  <a:pt x="593" y="179"/>
                </a:cubicBezTo>
                <a:lnTo>
                  <a:pt x="593" y="296"/>
                </a:lnTo>
                <a:close/>
                <a:moveTo>
                  <a:pt x="408" y="179"/>
                </a:moveTo>
                <a:cubicBezTo>
                  <a:pt x="408" y="179"/>
                  <a:pt x="408" y="179"/>
                  <a:pt x="408" y="179"/>
                </a:cubicBezTo>
                <a:cubicBezTo>
                  <a:pt x="408" y="335"/>
                  <a:pt x="408" y="335"/>
                  <a:pt x="408" y="335"/>
                </a:cubicBezTo>
                <a:cubicBezTo>
                  <a:pt x="385" y="305"/>
                  <a:pt x="385" y="305"/>
                  <a:pt x="385" y="305"/>
                </a:cubicBezTo>
                <a:cubicBezTo>
                  <a:pt x="385" y="160"/>
                  <a:pt x="385" y="160"/>
                  <a:pt x="385" y="160"/>
                </a:cubicBezTo>
                <a:cubicBezTo>
                  <a:pt x="403" y="177"/>
                  <a:pt x="403" y="177"/>
                  <a:pt x="403" y="177"/>
                </a:cubicBezTo>
                <a:cubicBezTo>
                  <a:pt x="404" y="178"/>
                  <a:pt x="406" y="179"/>
                  <a:pt x="408" y="179"/>
                </a:cubicBezTo>
                <a:close/>
                <a:moveTo>
                  <a:pt x="277" y="56"/>
                </a:moveTo>
                <a:cubicBezTo>
                  <a:pt x="297" y="75"/>
                  <a:pt x="297" y="75"/>
                  <a:pt x="297" y="75"/>
                </a:cubicBezTo>
                <a:cubicBezTo>
                  <a:pt x="297" y="189"/>
                  <a:pt x="297" y="189"/>
                  <a:pt x="297" y="189"/>
                </a:cubicBezTo>
                <a:cubicBezTo>
                  <a:pt x="284" y="173"/>
                  <a:pt x="284" y="173"/>
                  <a:pt x="284" y="173"/>
                </a:cubicBezTo>
                <a:cubicBezTo>
                  <a:pt x="284" y="173"/>
                  <a:pt x="283" y="172"/>
                  <a:pt x="283" y="172"/>
                </a:cubicBezTo>
                <a:cubicBezTo>
                  <a:pt x="283" y="172"/>
                  <a:pt x="282" y="172"/>
                  <a:pt x="282" y="172"/>
                </a:cubicBezTo>
                <a:cubicBezTo>
                  <a:pt x="282" y="171"/>
                  <a:pt x="281" y="171"/>
                  <a:pt x="281" y="171"/>
                </a:cubicBezTo>
                <a:cubicBezTo>
                  <a:pt x="281" y="171"/>
                  <a:pt x="281" y="171"/>
                  <a:pt x="281" y="171"/>
                </a:cubicBezTo>
                <a:cubicBezTo>
                  <a:pt x="280" y="171"/>
                  <a:pt x="279" y="170"/>
                  <a:pt x="279" y="170"/>
                </a:cubicBezTo>
                <a:cubicBezTo>
                  <a:pt x="279" y="170"/>
                  <a:pt x="279" y="170"/>
                  <a:pt x="279" y="170"/>
                </a:cubicBezTo>
                <a:cubicBezTo>
                  <a:pt x="279" y="170"/>
                  <a:pt x="279" y="170"/>
                  <a:pt x="279" y="170"/>
                </a:cubicBezTo>
                <a:cubicBezTo>
                  <a:pt x="278" y="170"/>
                  <a:pt x="277" y="170"/>
                  <a:pt x="277" y="171"/>
                </a:cubicBezTo>
                <a:cubicBezTo>
                  <a:pt x="274" y="172"/>
                  <a:pt x="274" y="172"/>
                  <a:pt x="274" y="172"/>
                </a:cubicBezTo>
                <a:cubicBezTo>
                  <a:pt x="274" y="57"/>
                  <a:pt x="274" y="57"/>
                  <a:pt x="274" y="57"/>
                </a:cubicBezTo>
                <a:lnTo>
                  <a:pt x="277" y="56"/>
                </a:lnTo>
                <a:close/>
                <a:moveTo>
                  <a:pt x="14" y="22"/>
                </a:moveTo>
                <a:cubicBezTo>
                  <a:pt x="37" y="41"/>
                  <a:pt x="37" y="41"/>
                  <a:pt x="37" y="41"/>
                </a:cubicBezTo>
                <a:cubicBezTo>
                  <a:pt x="37" y="163"/>
                  <a:pt x="37" y="163"/>
                  <a:pt x="37" y="163"/>
                </a:cubicBezTo>
                <a:cubicBezTo>
                  <a:pt x="14" y="147"/>
                  <a:pt x="14" y="147"/>
                  <a:pt x="14" y="147"/>
                </a:cubicBezTo>
                <a:lnTo>
                  <a:pt x="14" y="22"/>
                </a:lnTo>
                <a:close/>
                <a:moveTo>
                  <a:pt x="593" y="462"/>
                </a:moveTo>
                <a:cubicBezTo>
                  <a:pt x="14" y="462"/>
                  <a:pt x="14" y="462"/>
                  <a:pt x="14" y="462"/>
                </a:cubicBezTo>
                <a:cubicBezTo>
                  <a:pt x="14" y="164"/>
                  <a:pt x="14" y="164"/>
                  <a:pt x="14" y="164"/>
                </a:cubicBezTo>
                <a:cubicBezTo>
                  <a:pt x="77" y="207"/>
                  <a:pt x="77" y="207"/>
                  <a:pt x="77" y="207"/>
                </a:cubicBezTo>
                <a:cubicBezTo>
                  <a:pt x="77" y="207"/>
                  <a:pt x="77" y="207"/>
                  <a:pt x="77" y="207"/>
                </a:cubicBezTo>
                <a:cubicBezTo>
                  <a:pt x="114" y="233"/>
                  <a:pt x="114" y="233"/>
                  <a:pt x="114" y="233"/>
                </a:cubicBezTo>
                <a:cubicBezTo>
                  <a:pt x="114" y="233"/>
                  <a:pt x="114" y="233"/>
                  <a:pt x="114" y="233"/>
                </a:cubicBezTo>
                <a:cubicBezTo>
                  <a:pt x="115" y="233"/>
                  <a:pt x="115" y="233"/>
                  <a:pt x="116" y="233"/>
                </a:cubicBezTo>
                <a:cubicBezTo>
                  <a:pt x="116" y="233"/>
                  <a:pt x="116" y="233"/>
                  <a:pt x="116" y="233"/>
                </a:cubicBezTo>
                <a:cubicBezTo>
                  <a:pt x="116" y="233"/>
                  <a:pt x="117" y="234"/>
                  <a:pt x="117" y="234"/>
                </a:cubicBezTo>
                <a:cubicBezTo>
                  <a:pt x="117" y="234"/>
                  <a:pt x="117" y="234"/>
                  <a:pt x="118" y="234"/>
                </a:cubicBezTo>
                <a:cubicBezTo>
                  <a:pt x="118" y="234"/>
                  <a:pt x="118" y="234"/>
                  <a:pt x="118" y="234"/>
                </a:cubicBezTo>
                <a:cubicBezTo>
                  <a:pt x="118" y="234"/>
                  <a:pt x="118" y="234"/>
                  <a:pt x="118" y="234"/>
                </a:cubicBezTo>
                <a:cubicBezTo>
                  <a:pt x="119" y="234"/>
                  <a:pt x="119" y="234"/>
                  <a:pt x="119" y="234"/>
                </a:cubicBezTo>
                <a:cubicBezTo>
                  <a:pt x="119" y="234"/>
                  <a:pt x="120" y="234"/>
                  <a:pt x="120" y="233"/>
                </a:cubicBezTo>
                <a:cubicBezTo>
                  <a:pt x="120" y="233"/>
                  <a:pt x="120" y="233"/>
                  <a:pt x="120" y="233"/>
                </a:cubicBezTo>
                <a:cubicBezTo>
                  <a:pt x="276" y="186"/>
                  <a:pt x="276" y="186"/>
                  <a:pt x="276" y="186"/>
                </a:cubicBezTo>
                <a:cubicBezTo>
                  <a:pt x="402" y="350"/>
                  <a:pt x="402" y="350"/>
                  <a:pt x="402" y="350"/>
                </a:cubicBezTo>
                <a:cubicBezTo>
                  <a:pt x="403" y="351"/>
                  <a:pt x="403" y="351"/>
                  <a:pt x="404" y="352"/>
                </a:cubicBezTo>
                <a:cubicBezTo>
                  <a:pt x="404" y="352"/>
                  <a:pt x="404" y="352"/>
                  <a:pt x="404" y="352"/>
                </a:cubicBezTo>
                <a:cubicBezTo>
                  <a:pt x="405" y="352"/>
                  <a:pt x="405" y="353"/>
                  <a:pt x="405" y="353"/>
                </a:cubicBezTo>
                <a:cubicBezTo>
                  <a:pt x="405" y="353"/>
                  <a:pt x="406" y="353"/>
                  <a:pt x="406" y="353"/>
                </a:cubicBezTo>
                <a:cubicBezTo>
                  <a:pt x="406" y="353"/>
                  <a:pt x="407" y="353"/>
                  <a:pt x="407" y="353"/>
                </a:cubicBezTo>
                <a:cubicBezTo>
                  <a:pt x="407" y="353"/>
                  <a:pt x="407" y="353"/>
                  <a:pt x="408" y="353"/>
                </a:cubicBezTo>
                <a:cubicBezTo>
                  <a:pt x="408" y="353"/>
                  <a:pt x="408" y="353"/>
                  <a:pt x="408" y="353"/>
                </a:cubicBezTo>
                <a:cubicBezTo>
                  <a:pt x="408" y="353"/>
                  <a:pt x="409" y="353"/>
                  <a:pt x="409" y="353"/>
                </a:cubicBezTo>
                <a:cubicBezTo>
                  <a:pt x="412" y="352"/>
                  <a:pt x="412" y="352"/>
                  <a:pt x="412" y="352"/>
                </a:cubicBezTo>
                <a:cubicBezTo>
                  <a:pt x="413" y="353"/>
                  <a:pt x="414" y="353"/>
                  <a:pt x="415" y="353"/>
                </a:cubicBezTo>
                <a:cubicBezTo>
                  <a:pt x="417" y="353"/>
                  <a:pt x="419" y="352"/>
                  <a:pt x="421" y="350"/>
                </a:cubicBezTo>
                <a:cubicBezTo>
                  <a:pt x="453" y="343"/>
                  <a:pt x="453" y="343"/>
                  <a:pt x="453" y="343"/>
                </a:cubicBezTo>
                <a:cubicBezTo>
                  <a:pt x="453" y="343"/>
                  <a:pt x="454" y="343"/>
                  <a:pt x="454" y="343"/>
                </a:cubicBezTo>
                <a:cubicBezTo>
                  <a:pt x="491" y="334"/>
                  <a:pt x="491" y="334"/>
                  <a:pt x="491" y="334"/>
                </a:cubicBezTo>
                <a:cubicBezTo>
                  <a:pt x="491" y="334"/>
                  <a:pt x="491" y="334"/>
                  <a:pt x="491" y="334"/>
                </a:cubicBezTo>
                <a:cubicBezTo>
                  <a:pt x="565" y="317"/>
                  <a:pt x="565" y="317"/>
                  <a:pt x="565" y="317"/>
                </a:cubicBezTo>
                <a:cubicBezTo>
                  <a:pt x="565" y="317"/>
                  <a:pt x="565" y="317"/>
                  <a:pt x="565" y="317"/>
                </a:cubicBezTo>
                <a:cubicBezTo>
                  <a:pt x="593" y="310"/>
                  <a:pt x="593" y="310"/>
                  <a:pt x="593" y="310"/>
                </a:cubicBezTo>
                <a:lnTo>
                  <a:pt x="593" y="4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18">
            <a:extLst>
              <a:ext uri="{FF2B5EF4-FFF2-40B4-BE49-F238E27FC236}">
                <a16:creationId xmlns:a16="http://schemas.microsoft.com/office/drawing/2014/main" id="{2BF1FA0E-70C2-5D44-A66F-7C9F1223AF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60005" y="3292307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24">
            <a:extLst>
              <a:ext uri="{FF2B5EF4-FFF2-40B4-BE49-F238E27FC236}">
                <a16:creationId xmlns:a16="http://schemas.microsoft.com/office/drawing/2014/main" id="{6A4F6664-278C-064C-9AFB-62F7AD22AAB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94966" y="3595252"/>
            <a:ext cx="626166" cy="491391"/>
          </a:xfrm>
          <a:custGeom>
            <a:avLst/>
            <a:gdLst>
              <a:gd name="T0" fmla="*/ 384 w 607"/>
              <a:gd name="T1" fmla="*/ 140 h 476"/>
              <a:gd name="T2" fmla="*/ 276 w 607"/>
              <a:gd name="T3" fmla="*/ 41 h 476"/>
              <a:gd name="T4" fmla="*/ 224 w 607"/>
              <a:gd name="T5" fmla="*/ 58 h 476"/>
              <a:gd name="T6" fmla="*/ 4 w 607"/>
              <a:gd name="T7" fmla="*/ 1 h 476"/>
              <a:gd name="T8" fmla="*/ 0 w 607"/>
              <a:gd name="T9" fmla="*/ 469 h 476"/>
              <a:gd name="T10" fmla="*/ 607 w 607"/>
              <a:gd name="T11" fmla="*/ 469 h 476"/>
              <a:gd name="T12" fmla="*/ 600 w 607"/>
              <a:gd name="T13" fmla="*/ 165 h 476"/>
              <a:gd name="T14" fmla="*/ 259 w 607"/>
              <a:gd name="T15" fmla="*/ 61 h 476"/>
              <a:gd name="T16" fmla="*/ 222 w 607"/>
              <a:gd name="T17" fmla="*/ 187 h 476"/>
              <a:gd name="T18" fmla="*/ 222 w 607"/>
              <a:gd name="T19" fmla="*/ 73 h 476"/>
              <a:gd name="T20" fmla="*/ 162 w 607"/>
              <a:gd name="T21" fmla="*/ 206 h 476"/>
              <a:gd name="T22" fmla="*/ 185 w 607"/>
              <a:gd name="T23" fmla="*/ 199 h 476"/>
              <a:gd name="T24" fmla="*/ 125 w 607"/>
              <a:gd name="T25" fmla="*/ 103 h 476"/>
              <a:gd name="T26" fmla="*/ 111 w 607"/>
              <a:gd name="T27" fmla="*/ 214 h 476"/>
              <a:gd name="T28" fmla="*/ 111 w 607"/>
              <a:gd name="T29" fmla="*/ 101 h 476"/>
              <a:gd name="T30" fmla="*/ 51 w 607"/>
              <a:gd name="T31" fmla="*/ 173 h 476"/>
              <a:gd name="T32" fmla="*/ 74 w 607"/>
              <a:gd name="T33" fmla="*/ 188 h 476"/>
              <a:gd name="T34" fmla="*/ 371 w 607"/>
              <a:gd name="T35" fmla="*/ 146 h 476"/>
              <a:gd name="T36" fmla="*/ 334 w 607"/>
              <a:gd name="T37" fmla="*/ 238 h 476"/>
              <a:gd name="T38" fmla="*/ 334 w 607"/>
              <a:gd name="T39" fmla="*/ 111 h 476"/>
              <a:gd name="T40" fmla="*/ 533 w 607"/>
              <a:gd name="T41" fmla="*/ 179 h 476"/>
              <a:gd name="T42" fmla="*/ 533 w 607"/>
              <a:gd name="T43" fmla="*/ 310 h 476"/>
              <a:gd name="T44" fmla="*/ 496 w 607"/>
              <a:gd name="T45" fmla="*/ 179 h 476"/>
              <a:gd name="T46" fmla="*/ 482 w 607"/>
              <a:gd name="T47" fmla="*/ 322 h 476"/>
              <a:gd name="T48" fmla="*/ 482 w 607"/>
              <a:gd name="T49" fmla="*/ 179 h 476"/>
              <a:gd name="T50" fmla="*/ 422 w 607"/>
              <a:gd name="T51" fmla="*/ 336 h 476"/>
              <a:gd name="T52" fmla="*/ 445 w 607"/>
              <a:gd name="T53" fmla="*/ 330 h 476"/>
              <a:gd name="T54" fmla="*/ 570 w 607"/>
              <a:gd name="T55" fmla="*/ 179 h 476"/>
              <a:gd name="T56" fmla="*/ 408 w 607"/>
              <a:gd name="T57" fmla="*/ 179 h 476"/>
              <a:gd name="T58" fmla="*/ 385 w 607"/>
              <a:gd name="T59" fmla="*/ 305 h 476"/>
              <a:gd name="T60" fmla="*/ 408 w 607"/>
              <a:gd name="T61" fmla="*/ 179 h 476"/>
              <a:gd name="T62" fmla="*/ 296 w 607"/>
              <a:gd name="T63" fmla="*/ 189 h 476"/>
              <a:gd name="T64" fmla="*/ 282 w 607"/>
              <a:gd name="T65" fmla="*/ 172 h 476"/>
              <a:gd name="T66" fmla="*/ 278 w 607"/>
              <a:gd name="T67" fmla="*/ 170 h 476"/>
              <a:gd name="T68" fmla="*/ 276 w 607"/>
              <a:gd name="T69" fmla="*/ 171 h 476"/>
              <a:gd name="T70" fmla="*/ 276 w 607"/>
              <a:gd name="T71" fmla="*/ 56 h 476"/>
              <a:gd name="T72" fmla="*/ 37 w 607"/>
              <a:gd name="T73" fmla="*/ 163 h 476"/>
              <a:gd name="T74" fmla="*/ 593 w 607"/>
              <a:gd name="T75" fmla="*/ 462 h 476"/>
              <a:gd name="T76" fmla="*/ 77 w 607"/>
              <a:gd name="T77" fmla="*/ 207 h 476"/>
              <a:gd name="T78" fmla="*/ 114 w 607"/>
              <a:gd name="T79" fmla="*/ 233 h 476"/>
              <a:gd name="T80" fmla="*/ 117 w 607"/>
              <a:gd name="T81" fmla="*/ 234 h 476"/>
              <a:gd name="T82" fmla="*/ 118 w 607"/>
              <a:gd name="T83" fmla="*/ 234 h 476"/>
              <a:gd name="T84" fmla="*/ 120 w 607"/>
              <a:gd name="T85" fmla="*/ 233 h 476"/>
              <a:gd name="T86" fmla="*/ 403 w 607"/>
              <a:gd name="T87" fmla="*/ 352 h 476"/>
              <a:gd name="T88" fmla="*/ 406 w 607"/>
              <a:gd name="T89" fmla="*/ 353 h 476"/>
              <a:gd name="T90" fmla="*/ 408 w 607"/>
              <a:gd name="T91" fmla="*/ 353 h 476"/>
              <a:gd name="T92" fmla="*/ 415 w 607"/>
              <a:gd name="T93" fmla="*/ 353 h 476"/>
              <a:gd name="T94" fmla="*/ 453 w 607"/>
              <a:gd name="T95" fmla="*/ 343 h 476"/>
              <a:gd name="T96" fmla="*/ 565 w 607"/>
              <a:gd name="T97" fmla="*/ 317 h 476"/>
              <a:gd name="T98" fmla="*/ 593 w 607"/>
              <a:gd name="T99" fmla="*/ 462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7" h="476">
                <a:moveTo>
                  <a:pt x="600" y="165"/>
                </a:moveTo>
                <a:cubicBezTo>
                  <a:pt x="410" y="165"/>
                  <a:pt x="410" y="165"/>
                  <a:pt x="410" y="165"/>
                </a:cubicBezTo>
                <a:cubicBezTo>
                  <a:pt x="384" y="140"/>
                  <a:pt x="384" y="140"/>
                  <a:pt x="384" y="140"/>
                </a:cubicBezTo>
                <a:cubicBezTo>
                  <a:pt x="384" y="138"/>
                  <a:pt x="382" y="136"/>
                  <a:pt x="379" y="135"/>
                </a:cubicBezTo>
                <a:cubicBezTo>
                  <a:pt x="283" y="43"/>
                  <a:pt x="283" y="43"/>
                  <a:pt x="283" y="43"/>
                </a:cubicBezTo>
                <a:cubicBezTo>
                  <a:pt x="281" y="41"/>
                  <a:pt x="279" y="41"/>
                  <a:pt x="276" y="41"/>
                </a:cubicBezTo>
                <a:cubicBezTo>
                  <a:pt x="231" y="55"/>
                  <a:pt x="231" y="55"/>
                  <a:pt x="231" y="55"/>
                </a:cubicBezTo>
                <a:cubicBezTo>
                  <a:pt x="231" y="55"/>
                  <a:pt x="230" y="55"/>
                  <a:pt x="229" y="55"/>
                </a:cubicBezTo>
                <a:cubicBezTo>
                  <a:pt x="227" y="55"/>
                  <a:pt x="225" y="56"/>
                  <a:pt x="224" y="58"/>
                </a:cubicBezTo>
                <a:cubicBezTo>
                  <a:pt x="119" y="90"/>
                  <a:pt x="119" y="90"/>
                  <a:pt x="119" y="90"/>
                </a:cubicBezTo>
                <a:cubicBezTo>
                  <a:pt x="11" y="2"/>
                  <a:pt x="11" y="2"/>
                  <a:pt x="11" y="2"/>
                </a:cubicBezTo>
                <a:cubicBezTo>
                  <a:pt x="9" y="1"/>
                  <a:pt x="6" y="0"/>
                  <a:pt x="4" y="1"/>
                </a:cubicBezTo>
                <a:cubicBezTo>
                  <a:pt x="1" y="3"/>
                  <a:pt x="0" y="5"/>
                  <a:pt x="0" y="8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469"/>
                  <a:pt x="0" y="469"/>
                  <a:pt x="0" y="469"/>
                </a:cubicBezTo>
                <a:cubicBezTo>
                  <a:pt x="0" y="473"/>
                  <a:pt x="3" y="476"/>
                  <a:pt x="7" y="476"/>
                </a:cubicBezTo>
                <a:cubicBezTo>
                  <a:pt x="600" y="476"/>
                  <a:pt x="600" y="476"/>
                  <a:pt x="600" y="476"/>
                </a:cubicBezTo>
                <a:cubicBezTo>
                  <a:pt x="604" y="476"/>
                  <a:pt x="607" y="473"/>
                  <a:pt x="607" y="469"/>
                </a:cubicBezTo>
                <a:cubicBezTo>
                  <a:pt x="607" y="301"/>
                  <a:pt x="607" y="301"/>
                  <a:pt x="607" y="301"/>
                </a:cubicBezTo>
                <a:cubicBezTo>
                  <a:pt x="607" y="172"/>
                  <a:pt x="607" y="172"/>
                  <a:pt x="607" y="172"/>
                </a:cubicBezTo>
                <a:cubicBezTo>
                  <a:pt x="607" y="168"/>
                  <a:pt x="604" y="165"/>
                  <a:pt x="600" y="165"/>
                </a:cubicBezTo>
                <a:close/>
                <a:moveTo>
                  <a:pt x="236" y="183"/>
                </a:moveTo>
                <a:cubicBezTo>
                  <a:pt x="236" y="68"/>
                  <a:pt x="236" y="68"/>
                  <a:pt x="236" y="68"/>
                </a:cubicBezTo>
                <a:cubicBezTo>
                  <a:pt x="259" y="61"/>
                  <a:pt x="259" y="61"/>
                  <a:pt x="259" y="61"/>
                </a:cubicBezTo>
                <a:cubicBezTo>
                  <a:pt x="259" y="176"/>
                  <a:pt x="259" y="176"/>
                  <a:pt x="259" y="176"/>
                </a:cubicBezTo>
                <a:lnTo>
                  <a:pt x="236" y="183"/>
                </a:lnTo>
                <a:close/>
                <a:moveTo>
                  <a:pt x="222" y="187"/>
                </a:moveTo>
                <a:cubicBezTo>
                  <a:pt x="199" y="194"/>
                  <a:pt x="199" y="194"/>
                  <a:pt x="199" y="194"/>
                </a:cubicBezTo>
                <a:cubicBezTo>
                  <a:pt x="199" y="80"/>
                  <a:pt x="199" y="80"/>
                  <a:pt x="199" y="80"/>
                </a:cubicBezTo>
                <a:cubicBezTo>
                  <a:pt x="222" y="73"/>
                  <a:pt x="222" y="73"/>
                  <a:pt x="222" y="73"/>
                </a:cubicBezTo>
                <a:lnTo>
                  <a:pt x="222" y="187"/>
                </a:lnTo>
                <a:close/>
                <a:moveTo>
                  <a:pt x="185" y="199"/>
                </a:moveTo>
                <a:cubicBezTo>
                  <a:pt x="162" y="206"/>
                  <a:pt x="162" y="206"/>
                  <a:pt x="162" y="206"/>
                </a:cubicBezTo>
                <a:cubicBezTo>
                  <a:pt x="162" y="91"/>
                  <a:pt x="162" y="91"/>
                  <a:pt x="162" y="91"/>
                </a:cubicBezTo>
                <a:cubicBezTo>
                  <a:pt x="185" y="84"/>
                  <a:pt x="185" y="84"/>
                  <a:pt x="185" y="84"/>
                </a:cubicBezTo>
                <a:lnTo>
                  <a:pt x="185" y="199"/>
                </a:lnTo>
                <a:close/>
                <a:moveTo>
                  <a:pt x="148" y="210"/>
                </a:moveTo>
                <a:cubicBezTo>
                  <a:pt x="125" y="217"/>
                  <a:pt x="125" y="217"/>
                  <a:pt x="125" y="217"/>
                </a:cubicBezTo>
                <a:cubicBezTo>
                  <a:pt x="125" y="103"/>
                  <a:pt x="125" y="103"/>
                  <a:pt x="125" y="103"/>
                </a:cubicBezTo>
                <a:cubicBezTo>
                  <a:pt x="148" y="96"/>
                  <a:pt x="148" y="96"/>
                  <a:pt x="148" y="96"/>
                </a:cubicBezTo>
                <a:lnTo>
                  <a:pt x="148" y="210"/>
                </a:lnTo>
                <a:close/>
                <a:moveTo>
                  <a:pt x="111" y="214"/>
                </a:moveTo>
                <a:cubicBezTo>
                  <a:pt x="88" y="198"/>
                  <a:pt x="88" y="198"/>
                  <a:pt x="88" y="198"/>
                </a:cubicBezTo>
                <a:cubicBezTo>
                  <a:pt x="88" y="82"/>
                  <a:pt x="88" y="82"/>
                  <a:pt x="88" y="82"/>
                </a:cubicBezTo>
                <a:cubicBezTo>
                  <a:pt x="111" y="101"/>
                  <a:pt x="111" y="101"/>
                  <a:pt x="111" y="101"/>
                </a:cubicBezTo>
                <a:lnTo>
                  <a:pt x="111" y="214"/>
                </a:lnTo>
                <a:close/>
                <a:moveTo>
                  <a:pt x="74" y="188"/>
                </a:moveTo>
                <a:cubicBezTo>
                  <a:pt x="51" y="173"/>
                  <a:pt x="51" y="173"/>
                  <a:pt x="51" y="173"/>
                </a:cubicBezTo>
                <a:cubicBezTo>
                  <a:pt x="51" y="52"/>
                  <a:pt x="51" y="52"/>
                  <a:pt x="51" y="52"/>
                </a:cubicBezTo>
                <a:cubicBezTo>
                  <a:pt x="74" y="71"/>
                  <a:pt x="74" y="71"/>
                  <a:pt x="74" y="71"/>
                </a:cubicBezTo>
                <a:lnTo>
                  <a:pt x="74" y="188"/>
                </a:lnTo>
                <a:close/>
                <a:moveTo>
                  <a:pt x="348" y="256"/>
                </a:moveTo>
                <a:cubicBezTo>
                  <a:pt x="348" y="124"/>
                  <a:pt x="348" y="124"/>
                  <a:pt x="348" y="124"/>
                </a:cubicBezTo>
                <a:cubicBezTo>
                  <a:pt x="371" y="146"/>
                  <a:pt x="371" y="146"/>
                  <a:pt x="371" y="146"/>
                </a:cubicBezTo>
                <a:cubicBezTo>
                  <a:pt x="371" y="286"/>
                  <a:pt x="371" y="286"/>
                  <a:pt x="371" y="286"/>
                </a:cubicBezTo>
                <a:lnTo>
                  <a:pt x="348" y="256"/>
                </a:lnTo>
                <a:close/>
                <a:moveTo>
                  <a:pt x="334" y="238"/>
                </a:moveTo>
                <a:cubicBezTo>
                  <a:pt x="310" y="208"/>
                  <a:pt x="310" y="208"/>
                  <a:pt x="310" y="208"/>
                </a:cubicBezTo>
                <a:cubicBezTo>
                  <a:pt x="310" y="89"/>
                  <a:pt x="310" y="89"/>
                  <a:pt x="310" y="89"/>
                </a:cubicBezTo>
                <a:cubicBezTo>
                  <a:pt x="334" y="111"/>
                  <a:pt x="334" y="111"/>
                  <a:pt x="334" y="111"/>
                </a:cubicBezTo>
                <a:lnTo>
                  <a:pt x="334" y="238"/>
                </a:lnTo>
                <a:close/>
                <a:moveTo>
                  <a:pt x="533" y="310"/>
                </a:moveTo>
                <a:cubicBezTo>
                  <a:pt x="533" y="179"/>
                  <a:pt x="533" y="179"/>
                  <a:pt x="533" y="179"/>
                </a:cubicBezTo>
                <a:cubicBezTo>
                  <a:pt x="556" y="179"/>
                  <a:pt x="556" y="179"/>
                  <a:pt x="556" y="179"/>
                </a:cubicBezTo>
                <a:cubicBezTo>
                  <a:pt x="556" y="304"/>
                  <a:pt x="556" y="304"/>
                  <a:pt x="556" y="304"/>
                </a:cubicBezTo>
                <a:lnTo>
                  <a:pt x="533" y="310"/>
                </a:lnTo>
                <a:close/>
                <a:moveTo>
                  <a:pt x="519" y="313"/>
                </a:moveTo>
                <a:cubicBezTo>
                  <a:pt x="496" y="318"/>
                  <a:pt x="496" y="318"/>
                  <a:pt x="496" y="318"/>
                </a:cubicBezTo>
                <a:cubicBezTo>
                  <a:pt x="496" y="179"/>
                  <a:pt x="496" y="179"/>
                  <a:pt x="496" y="179"/>
                </a:cubicBezTo>
                <a:cubicBezTo>
                  <a:pt x="519" y="179"/>
                  <a:pt x="519" y="179"/>
                  <a:pt x="519" y="179"/>
                </a:cubicBezTo>
                <a:lnTo>
                  <a:pt x="519" y="313"/>
                </a:lnTo>
                <a:close/>
                <a:moveTo>
                  <a:pt x="482" y="322"/>
                </a:moveTo>
                <a:cubicBezTo>
                  <a:pt x="459" y="327"/>
                  <a:pt x="459" y="327"/>
                  <a:pt x="459" y="327"/>
                </a:cubicBezTo>
                <a:cubicBezTo>
                  <a:pt x="459" y="179"/>
                  <a:pt x="459" y="179"/>
                  <a:pt x="459" y="179"/>
                </a:cubicBezTo>
                <a:cubicBezTo>
                  <a:pt x="482" y="179"/>
                  <a:pt x="482" y="179"/>
                  <a:pt x="482" y="179"/>
                </a:cubicBezTo>
                <a:lnTo>
                  <a:pt x="482" y="322"/>
                </a:lnTo>
                <a:close/>
                <a:moveTo>
                  <a:pt x="445" y="330"/>
                </a:moveTo>
                <a:cubicBezTo>
                  <a:pt x="422" y="336"/>
                  <a:pt x="422" y="336"/>
                  <a:pt x="422" y="336"/>
                </a:cubicBezTo>
                <a:cubicBezTo>
                  <a:pt x="422" y="179"/>
                  <a:pt x="422" y="179"/>
                  <a:pt x="422" y="179"/>
                </a:cubicBezTo>
                <a:cubicBezTo>
                  <a:pt x="445" y="179"/>
                  <a:pt x="445" y="179"/>
                  <a:pt x="445" y="179"/>
                </a:cubicBezTo>
                <a:lnTo>
                  <a:pt x="445" y="330"/>
                </a:lnTo>
                <a:close/>
                <a:moveTo>
                  <a:pt x="593" y="296"/>
                </a:moveTo>
                <a:cubicBezTo>
                  <a:pt x="570" y="301"/>
                  <a:pt x="570" y="301"/>
                  <a:pt x="570" y="301"/>
                </a:cubicBezTo>
                <a:cubicBezTo>
                  <a:pt x="570" y="179"/>
                  <a:pt x="570" y="179"/>
                  <a:pt x="570" y="179"/>
                </a:cubicBezTo>
                <a:cubicBezTo>
                  <a:pt x="593" y="179"/>
                  <a:pt x="593" y="179"/>
                  <a:pt x="593" y="179"/>
                </a:cubicBezTo>
                <a:lnTo>
                  <a:pt x="593" y="296"/>
                </a:lnTo>
                <a:close/>
                <a:moveTo>
                  <a:pt x="408" y="179"/>
                </a:moveTo>
                <a:cubicBezTo>
                  <a:pt x="408" y="179"/>
                  <a:pt x="408" y="179"/>
                  <a:pt x="408" y="179"/>
                </a:cubicBezTo>
                <a:cubicBezTo>
                  <a:pt x="408" y="335"/>
                  <a:pt x="408" y="335"/>
                  <a:pt x="408" y="335"/>
                </a:cubicBezTo>
                <a:cubicBezTo>
                  <a:pt x="385" y="305"/>
                  <a:pt x="385" y="305"/>
                  <a:pt x="385" y="305"/>
                </a:cubicBezTo>
                <a:cubicBezTo>
                  <a:pt x="385" y="160"/>
                  <a:pt x="385" y="160"/>
                  <a:pt x="385" y="160"/>
                </a:cubicBezTo>
                <a:cubicBezTo>
                  <a:pt x="403" y="177"/>
                  <a:pt x="403" y="177"/>
                  <a:pt x="403" y="177"/>
                </a:cubicBezTo>
                <a:cubicBezTo>
                  <a:pt x="404" y="178"/>
                  <a:pt x="406" y="179"/>
                  <a:pt x="408" y="179"/>
                </a:cubicBezTo>
                <a:close/>
                <a:moveTo>
                  <a:pt x="276" y="56"/>
                </a:moveTo>
                <a:cubicBezTo>
                  <a:pt x="296" y="75"/>
                  <a:pt x="296" y="75"/>
                  <a:pt x="296" y="75"/>
                </a:cubicBezTo>
                <a:cubicBezTo>
                  <a:pt x="296" y="189"/>
                  <a:pt x="296" y="189"/>
                  <a:pt x="296" y="189"/>
                </a:cubicBezTo>
                <a:cubicBezTo>
                  <a:pt x="284" y="173"/>
                  <a:pt x="284" y="173"/>
                  <a:pt x="284" y="173"/>
                </a:cubicBezTo>
                <a:cubicBezTo>
                  <a:pt x="284" y="173"/>
                  <a:pt x="283" y="172"/>
                  <a:pt x="283" y="172"/>
                </a:cubicBezTo>
                <a:cubicBezTo>
                  <a:pt x="282" y="172"/>
                  <a:pt x="282" y="172"/>
                  <a:pt x="282" y="172"/>
                </a:cubicBezTo>
                <a:cubicBezTo>
                  <a:pt x="282" y="171"/>
                  <a:pt x="281" y="171"/>
                  <a:pt x="281" y="171"/>
                </a:cubicBezTo>
                <a:cubicBezTo>
                  <a:pt x="281" y="171"/>
                  <a:pt x="280" y="171"/>
                  <a:pt x="280" y="171"/>
                </a:cubicBezTo>
                <a:cubicBezTo>
                  <a:pt x="280" y="171"/>
                  <a:pt x="279" y="170"/>
                  <a:pt x="278" y="170"/>
                </a:cubicBezTo>
                <a:cubicBezTo>
                  <a:pt x="278" y="170"/>
                  <a:pt x="278" y="170"/>
                  <a:pt x="278" y="170"/>
                </a:cubicBezTo>
                <a:cubicBezTo>
                  <a:pt x="278" y="170"/>
                  <a:pt x="278" y="170"/>
                  <a:pt x="278" y="170"/>
                </a:cubicBezTo>
                <a:cubicBezTo>
                  <a:pt x="278" y="170"/>
                  <a:pt x="277" y="170"/>
                  <a:pt x="276" y="171"/>
                </a:cubicBezTo>
                <a:cubicBezTo>
                  <a:pt x="273" y="172"/>
                  <a:pt x="273" y="172"/>
                  <a:pt x="273" y="172"/>
                </a:cubicBezTo>
                <a:cubicBezTo>
                  <a:pt x="273" y="57"/>
                  <a:pt x="273" y="57"/>
                  <a:pt x="273" y="57"/>
                </a:cubicBezTo>
                <a:lnTo>
                  <a:pt x="276" y="56"/>
                </a:lnTo>
                <a:close/>
                <a:moveTo>
                  <a:pt x="14" y="22"/>
                </a:moveTo>
                <a:cubicBezTo>
                  <a:pt x="37" y="41"/>
                  <a:pt x="37" y="41"/>
                  <a:pt x="37" y="41"/>
                </a:cubicBezTo>
                <a:cubicBezTo>
                  <a:pt x="37" y="163"/>
                  <a:pt x="37" y="163"/>
                  <a:pt x="37" y="163"/>
                </a:cubicBezTo>
                <a:cubicBezTo>
                  <a:pt x="14" y="147"/>
                  <a:pt x="14" y="147"/>
                  <a:pt x="14" y="147"/>
                </a:cubicBezTo>
                <a:lnTo>
                  <a:pt x="14" y="22"/>
                </a:lnTo>
                <a:close/>
                <a:moveTo>
                  <a:pt x="593" y="462"/>
                </a:moveTo>
                <a:cubicBezTo>
                  <a:pt x="14" y="462"/>
                  <a:pt x="14" y="462"/>
                  <a:pt x="14" y="462"/>
                </a:cubicBezTo>
                <a:cubicBezTo>
                  <a:pt x="14" y="164"/>
                  <a:pt x="14" y="164"/>
                  <a:pt x="14" y="164"/>
                </a:cubicBezTo>
                <a:cubicBezTo>
                  <a:pt x="77" y="207"/>
                  <a:pt x="77" y="207"/>
                  <a:pt x="77" y="207"/>
                </a:cubicBezTo>
                <a:cubicBezTo>
                  <a:pt x="77" y="207"/>
                  <a:pt x="77" y="207"/>
                  <a:pt x="77" y="207"/>
                </a:cubicBezTo>
                <a:cubicBezTo>
                  <a:pt x="114" y="233"/>
                  <a:pt x="114" y="233"/>
                  <a:pt x="114" y="233"/>
                </a:cubicBezTo>
                <a:cubicBezTo>
                  <a:pt x="114" y="233"/>
                  <a:pt x="114" y="233"/>
                  <a:pt x="114" y="233"/>
                </a:cubicBezTo>
                <a:cubicBezTo>
                  <a:pt x="114" y="233"/>
                  <a:pt x="115" y="233"/>
                  <a:pt x="115" y="233"/>
                </a:cubicBezTo>
                <a:cubicBezTo>
                  <a:pt x="115" y="233"/>
                  <a:pt x="116" y="233"/>
                  <a:pt x="116" y="233"/>
                </a:cubicBezTo>
                <a:cubicBezTo>
                  <a:pt x="116" y="233"/>
                  <a:pt x="116" y="234"/>
                  <a:pt x="117" y="234"/>
                </a:cubicBezTo>
                <a:cubicBezTo>
                  <a:pt x="117" y="234"/>
                  <a:pt x="117" y="234"/>
                  <a:pt x="117" y="234"/>
                </a:cubicBezTo>
                <a:cubicBezTo>
                  <a:pt x="118" y="234"/>
                  <a:pt x="118" y="234"/>
                  <a:pt x="118" y="234"/>
                </a:cubicBezTo>
                <a:cubicBezTo>
                  <a:pt x="118" y="234"/>
                  <a:pt x="118" y="234"/>
                  <a:pt x="118" y="234"/>
                </a:cubicBezTo>
                <a:cubicBezTo>
                  <a:pt x="118" y="234"/>
                  <a:pt x="119" y="234"/>
                  <a:pt x="119" y="234"/>
                </a:cubicBezTo>
                <a:cubicBezTo>
                  <a:pt x="119" y="234"/>
                  <a:pt x="119" y="234"/>
                  <a:pt x="120" y="233"/>
                </a:cubicBezTo>
                <a:cubicBezTo>
                  <a:pt x="120" y="233"/>
                  <a:pt x="120" y="233"/>
                  <a:pt x="120" y="233"/>
                </a:cubicBezTo>
                <a:cubicBezTo>
                  <a:pt x="276" y="186"/>
                  <a:pt x="276" y="186"/>
                  <a:pt x="276" y="186"/>
                </a:cubicBezTo>
                <a:cubicBezTo>
                  <a:pt x="402" y="350"/>
                  <a:pt x="402" y="350"/>
                  <a:pt x="402" y="350"/>
                </a:cubicBezTo>
                <a:cubicBezTo>
                  <a:pt x="402" y="351"/>
                  <a:pt x="403" y="351"/>
                  <a:pt x="403" y="352"/>
                </a:cubicBezTo>
                <a:cubicBezTo>
                  <a:pt x="404" y="352"/>
                  <a:pt x="404" y="352"/>
                  <a:pt x="404" y="352"/>
                </a:cubicBezTo>
                <a:cubicBezTo>
                  <a:pt x="404" y="352"/>
                  <a:pt x="405" y="353"/>
                  <a:pt x="405" y="353"/>
                </a:cubicBezTo>
                <a:cubicBezTo>
                  <a:pt x="405" y="353"/>
                  <a:pt x="405" y="353"/>
                  <a:pt x="406" y="353"/>
                </a:cubicBezTo>
                <a:cubicBezTo>
                  <a:pt x="406" y="353"/>
                  <a:pt x="406" y="353"/>
                  <a:pt x="407" y="353"/>
                </a:cubicBezTo>
                <a:cubicBezTo>
                  <a:pt x="407" y="353"/>
                  <a:pt x="407" y="353"/>
                  <a:pt x="407" y="353"/>
                </a:cubicBezTo>
                <a:cubicBezTo>
                  <a:pt x="407" y="353"/>
                  <a:pt x="408" y="353"/>
                  <a:pt x="408" y="353"/>
                </a:cubicBezTo>
                <a:cubicBezTo>
                  <a:pt x="408" y="353"/>
                  <a:pt x="409" y="353"/>
                  <a:pt x="409" y="353"/>
                </a:cubicBezTo>
                <a:cubicBezTo>
                  <a:pt x="412" y="352"/>
                  <a:pt x="412" y="352"/>
                  <a:pt x="412" y="352"/>
                </a:cubicBezTo>
                <a:cubicBezTo>
                  <a:pt x="413" y="353"/>
                  <a:pt x="414" y="353"/>
                  <a:pt x="415" y="353"/>
                </a:cubicBezTo>
                <a:cubicBezTo>
                  <a:pt x="417" y="353"/>
                  <a:pt x="419" y="352"/>
                  <a:pt x="420" y="350"/>
                </a:cubicBezTo>
                <a:cubicBezTo>
                  <a:pt x="453" y="343"/>
                  <a:pt x="453" y="343"/>
                  <a:pt x="453" y="343"/>
                </a:cubicBezTo>
                <a:cubicBezTo>
                  <a:pt x="453" y="343"/>
                  <a:pt x="453" y="343"/>
                  <a:pt x="453" y="343"/>
                </a:cubicBezTo>
                <a:cubicBezTo>
                  <a:pt x="490" y="334"/>
                  <a:pt x="490" y="334"/>
                  <a:pt x="490" y="334"/>
                </a:cubicBezTo>
                <a:cubicBezTo>
                  <a:pt x="490" y="334"/>
                  <a:pt x="490" y="334"/>
                  <a:pt x="490" y="334"/>
                </a:cubicBezTo>
                <a:cubicBezTo>
                  <a:pt x="565" y="317"/>
                  <a:pt x="565" y="317"/>
                  <a:pt x="565" y="317"/>
                </a:cubicBezTo>
                <a:cubicBezTo>
                  <a:pt x="565" y="317"/>
                  <a:pt x="565" y="317"/>
                  <a:pt x="565" y="317"/>
                </a:cubicBezTo>
                <a:cubicBezTo>
                  <a:pt x="593" y="310"/>
                  <a:pt x="593" y="310"/>
                  <a:pt x="593" y="310"/>
                </a:cubicBezTo>
                <a:lnTo>
                  <a:pt x="593" y="4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Oval 36">
            <a:extLst>
              <a:ext uri="{FF2B5EF4-FFF2-40B4-BE49-F238E27FC236}">
                <a16:creationId xmlns:a16="http://schemas.microsoft.com/office/drawing/2014/main" id="{5B37FD4B-75FC-694E-8F2F-4DB349DBC4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83663" y="4863011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81">
            <a:extLst>
              <a:ext uri="{FF2B5EF4-FFF2-40B4-BE49-F238E27FC236}">
                <a16:creationId xmlns:a16="http://schemas.microsoft.com/office/drawing/2014/main" id="{FD53437E-E466-3B4B-B6B3-7B062B68072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060635" y="5103113"/>
            <a:ext cx="679837" cy="680576"/>
          </a:xfrm>
          <a:custGeom>
            <a:avLst/>
            <a:gdLst>
              <a:gd name="T0" fmla="*/ 293 w 659"/>
              <a:gd name="T1" fmla="*/ 658 h 658"/>
              <a:gd name="T2" fmla="*/ 288 w 659"/>
              <a:gd name="T3" fmla="*/ 656 h 658"/>
              <a:gd name="T4" fmla="*/ 2 w 659"/>
              <a:gd name="T5" fmla="*/ 370 h 658"/>
              <a:gd name="T6" fmla="*/ 0 w 659"/>
              <a:gd name="T7" fmla="*/ 366 h 658"/>
              <a:gd name="T8" fmla="*/ 2 w 659"/>
              <a:gd name="T9" fmla="*/ 361 h 658"/>
              <a:gd name="T10" fmla="*/ 361 w 659"/>
              <a:gd name="T11" fmla="*/ 2 h 658"/>
              <a:gd name="T12" fmla="*/ 366 w 659"/>
              <a:gd name="T13" fmla="*/ 0 h 658"/>
              <a:gd name="T14" fmla="*/ 366 w 659"/>
              <a:gd name="T15" fmla="*/ 0 h 658"/>
              <a:gd name="T16" fmla="*/ 652 w 659"/>
              <a:gd name="T17" fmla="*/ 0 h 658"/>
              <a:gd name="T18" fmla="*/ 659 w 659"/>
              <a:gd name="T19" fmla="*/ 7 h 658"/>
              <a:gd name="T20" fmla="*/ 659 w 659"/>
              <a:gd name="T21" fmla="*/ 292 h 658"/>
              <a:gd name="T22" fmla="*/ 657 w 659"/>
              <a:gd name="T23" fmla="*/ 297 h 658"/>
              <a:gd name="T24" fmla="*/ 298 w 659"/>
              <a:gd name="T25" fmla="*/ 656 h 658"/>
              <a:gd name="T26" fmla="*/ 293 w 659"/>
              <a:gd name="T27" fmla="*/ 658 h 658"/>
              <a:gd name="T28" fmla="*/ 17 w 659"/>
              <a:gd name="T29" fmla="*/ 366 h 658"/>
              <a:gd name="T30" fmla="*/ 293 w 659"/>
              <a:gd name="T31" fmla="*/ 641 h 658"/>
              <a:gd name="T32" fmla="*/ 645 w 659"/>
              <a:gd name="T33" fmla="*/ 289 h 658"/>
              <a:gd name="T34" fmla="*/ 645 w 659"/>
              <a:gd name="T35" fmla="*/ 14 h 658"/>
              <a:gd name="T36" fmla="*/ 369 w 659"/>
              <a:gd name="T37" fmla="*/ 14 h 658"/>
              <a:gd name="T38" fmla="*/ 17 w 659"/>
              <a:gd name="T39" fmla="*/ 366 h 658"/>
              <a:gd name="T40" fmla="*/ 515 w 659"/>
              <a:gd name="T41" fmla="*/ 206 h 658"/>
              <a:gd name="T42" fmla="*/ 452 w 659"/>
              <a:gd name="T43" fmla="*/ 144 h 658"/>
              <a:gd name="T44" fmla="*/ 470 w 659"/>
              <a:gd name="T45" fmla="*/ 100 h 658"/>
              <a:gd name="T46" fmla="*/ 515 w 659"/>
              <a:gd name="T47" fmla="*/ 81 h 658"/>
              <a:gd name="T48" fmla="*/ 515 w 659"/>
              <a:gd name="T49" fmla="*/ 81 h 658"/>
              <a:gd name="T50" fmla="*/ 577 w 659"/>
              <a:gd name="T51" fmla="*/ 144 h 658"/>
              <a:gd name="T52" fmla="*/ 515 w 659"/>
              <a:gd name="T53" fmla="*/ 206 h 658"/>
              <a:gd name="T54" fmla="*/ 515 w 659"/>
              <a:gd name="T55" fmla="*/ 95 h 658"/>
              <a:gd name="T56" fmla="*/ 480 w 659"/>
              <a:gd name="T57" fmla="*/ 110 h 658"/>
              <a:gd name="T58" fmla="*/ 466 w 659"/>
              <a:gd name="T59" fmla="*/ 144 h 658"/>
              <a:gd name="T60" fmla="*/ 515 w 659"/>
              <a:gd name="T61" fmla="*/ 192 h 658"/>
              <a:gd name="T62" fmla="*/ 563 w 659"/>
              <a:gd name="T63" fmla="*/ 144 h 658"/>
              <a:gd name="T64" fmla="*/ 515 w 659"/>
              <a:gd name="T65" fmla="*/ 95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59" h="658">
                <a:moveTo>
                  <a:pt x="293" y="658"/>
                </a:moveTo>
                <a:cubicBezTo>
                  <a:pt x="291" y="658"/>
                  <a:pt x="289" y="657"/>
                  <a:pt x="288" y="656"/>
                </a:cubicBezTo>
                <a:cubicBezTo>
                  <a:pt x="2" y="370"/>
                  <a:pt x="2" y="370"/>
                  <a:pt x="2" y="370"/>
                </a:cubicBezTo>
                <a:cubicBezTo>
                  <a:pt x="1" y="369"/>
                  <a:pt x="0" y="367"/>
                  <a:pt x="0" y="366"/>
                </a:cubicBezTo>
                <a:cubicBezTo>
                  <a:pt x="0" y="364"/>
                  <a:pt x="1" y="362"/>
                  <a:pt x="2" y="361"/>
                </a:cubicBezTo>
                <a:cubicBezTo>
                  <a:pt x="361" y="2"/>
                  <a:pt x="361" y="2"/>
                  <a:pt x="361" y="2"/>
                </a:cubicBezTo>
                <a:cubicBezTo>
                  <a:pt x="362" y="0"/>
                  <a:pt x="364" y="0"/>
                  <a:pt x="366" y="0"/>
                </a:cubicBezTo>
                <a:cubicBezTo>
                  <a:pt x="366" y="0"/>
                  <a:pt x="366" y="0"/>
                  <a:pt x="366" y="0"/>
                </a:cubicBezTo>
                <a:cubicBezTo>
                  <a:pt x="652" y="0"/>
                  <a:pt x="652" y="0"/>
                  <a:pt x="652" y="0"/>
                </a:cubicBezTo>
                <a:cubicBezTo>
                  <a:pt x="655" y="0"/>
                  <a:pt x="659" y="3"/>
                  <a:pt x="659" y="7"/>
                </a:cubicBezTo>
                <a:cubicBezTo>
                  <a:pt x="659" y="292"/>
                  <a:pt x="659" y="292"/>
                  <a:pt x="659" y="292"/>
                </a:cubicBezTo>
                <a:cubicBezTo>
                  <a:pt x="659" y="294"/>
                  <a:pt x="658" y="296"/>
                  <a:pt x="657" y="297"/>
                </a:cubicBezTo>
                <a:cubicBezTo>
                  <a:pt x="298" y="656"/>
                  <a:pt x="298" y="656"/>
                  <a:pt x="298" y="656"/>
                </a:cubicBezTo>
                <a:cubicBezTo>
                  <a:pt x="296" y="657"/>
                  <a:pt x="295" y="658"/>
                  <a:pt x="293" y="658"/>
                </a:cubicBezTo>
                <a:close/>
                <a:moveTo>
                  <a:pt x="17" y="366"/>
                </a:moveTo>
                <a:cubicBezTo>
                  <a:pt x="293" y="641"/>
                  <a:pt x="293" y="641"/>
                  <a:pt x="293" y="641"/>
                </a:cubicBezTo>
                <a:cubicBezTo>
                  <a:pt x="645" y="289"/>
                  <a:pt x="645" y="289"/>
                  <a:pt x="645" y="289"/>
                </a:cubicBezTo>
                <a:cubicBezTo>
                  <a:pt x="645" y="14"/>
                  <a:pt x="645" y="14"/>
                  <a:pt x="645" y="14"/>
                </a:cubicBezTo>
                <a:cubicBezTo>
                  <a:pt x="369" y="14"/>
                  <a:pt x="369" y="14"/>
                  <a:pt x="369" y="14"/>
                </a:cubicBezTo>
                <a:lnTo>
                  <a:pt x="17" y="366"/>
                </a:lnTo>
                <a:close/>
                <a:moveTo>
                  <a:pt x="515" y="206"/>
                </a:moveTo>
                <a:cubicBezTo>
                  <a:pt x="480" y="206"/>
                  <a:pt x="452" y="178"/>
                  <a:pt x="452" y="144"/>
                </a:cubicBezTo>
                <a:cubicBezTo>
                  <a:pt x="452" y="127"/>
                  <a:pt x="459" y="111"/>
                  <a:pt x="470" y="100"/>
                </a:cubicBezTo>
                <a:cubicBezTo>
                  <a:pt x="482" y="88"/>
                  <a:pt x="498" y="81"/>
                  <a:pt x="515" y="81"/>
                </a:cubicBezTo>
                <a:cubicBezTo>
                  <a:pt x="515" y="81"/>
                  <a:pt x="515" y="81"/>
                  <a:pt x="515" y="81"/>
                </a:cubicBezTo>
                <a:cubicBezTo>
                  <a:pt x="549" y="81"/>
                  <a:pt x="577" y="109"/>
                  <a:pt x="577" y="144"/>
                </a:cubicBezTo>
                <a:cubicBezTo>
                  <a:pt x="577" y="178"/>
                  <a:pt x="549" y="206"/>
                  <a:pt x="515" y="206"/>
                </a:cubicBezTo>
                <a:close/>
                <a:moveTo>
                  <a:pt x="515" y="95"/>
                </a:moveTo>
                <a:cubicBezTo>
                  <a:pt x="502" y="95"/>
                  <a:pt x="489" y="100"/>
                  <a:pt x="480" y="110"/>
                </a:cubicBezTo>
                <a:cubicBezTo>
                  <a:pt x="471" y="119"/>
                  <a:pt x="466" y="131"/>
                  <a:pt x="466" y="144"/>
                </a:cubicBezTo>
                <a:cubicBezTo>
                  <a:pt x="466" y="171"/>
                  <a:pt x="488" y="192"/>
                  <a:pt x="515" y="192"/>
                </a:cubicBezTo>
                <a:cubicBezTo>
                  <a:pt x="541" y="192"/>
                  <a:pt x="563" y="171"/>
                  <a:pt x="563" y="144"/>
                </a:cubicBezTo>
                <a:cubicBezTo>
                  <a:pt x="563" y="117"/>
                  <a:pt x="541" y="95"/>
                  <a:pt x="515" y="9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Oval 21">
            <a:extLst>
              <a:ext uri="{FF2B5EF4-FFF2-40B4-BE49-F238E27FC236}">
                <a16:creationId xmlns:a16="http://schemas.microsoft.com/office/drawing/2014/main" id="{D02C0575-BD98-1C4D-B89C-BFC781A28C4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65373" y="1742062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Freeform 82">
            <a:extLst>
              <a:ext uri="{FF2B5EF4-FFF2-40B4-BE49-F238E27FC236}">
                <a16:creationId xmlns:a16="http://schemas.microsoft.com/office/drawing/2014/main" id="{410CE8E0-F329-C040-B944-A3DC49EDD29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58590" y="1971093"/>
            <a:ext cx="710847" cy="601119"/>
          </a:xfrm>
          <a:custGeom>
            <a:avLst/>
            <a:gdLst>
              <a:gd name="T0" fmla="*/ 661 w 689"/>
              <a:gd name="T1" fmla="*/ 516 h 582"/>
              <a:gd name="T2" fmla="*/ 654 w 689"/>
              <a:gd name="T3" fmla="*/ 488 h 582"/>
              <a:gd name="T4" fmla="*/ 609 w 689"/>
              <a:gd name="T5" fmla="*/ 183 h 582"/>
              <a:gd name="T6" fmla="*/ 660 w 689"/>
              <a:gd name="T7" fmla="*/ 176 h 582"/>
              <a:gd name="T8" fmla="*/ 656 w 689"/>
              <a:gd name="T9" fmla="*/ 142 h 582"/>
              <a:gd name="T10" fmla="*/ 339 w 689"/>
              <a:gd name="T11" fmla="*/ 1 h 582"/>
              <a:gd name="T12" fmla="*/ 26 w 689"/>
              <a:gd name="T13" fmla="*/ 149 h 582"/>
              <a:gd name="T14" fmla="*/ 33 w 689"/>
              <a:gd name="T15" fmla="*/ 183 h 582"/>
              <a:gd name="T16" fmla="*/ 80 w 689"/>
              <a:gd name="T17" fmla="*/ 488 h 582"/>
              <a:gd name="T18" fmla="*/ 25 w 689"/>
              <a:gd name="T19" fmla="*/ 495 h 582"/>
              <a:gd name="T20" fmla="*/ 7 w 689"/>
              <a:gd name="T21" fmla="*/ 516 h 582"/>
              <a:gd name="T22" fmla="*/ 0 w 689"/>
              <a:gd name="T23" fmla="*/ 575 h 582"/>
              <a:gd name="T24" fmla="*/ 682 w 689"/>
              <a:gd name="T25" fmla="*/ 582 h 582"/>
              <a:gd name="T26" fmla="*/ 689 w 689"/>
              <a:gd name="T27" fmla="*/ 523 h 582"/>
              <a:gd name="T28" fmla="*/ 595 w 689"/>
              <a:gd name="T29" fmla="*/ 488 h 582"/>
              <a:gd name="T30" fmla="*/ 526 w 689"/>
              <a:gd name="T31" fmla="*/ 183 h 582"/>
              <a:gd name="T32" fmla="*/ 595 w 689"/>
              <a:gd name="T33" fmla="*/ 488 h 582"/>
              <a:gd name="T34" fmla="*/ 392 w 689"/>
              <a:gd name="T35" fmla="*/ 183 h 582"/>
              <a:gd name="T36" fmla="*/ 512 w 689"/>
              <a:gd name="T37" fmla="*/ 488 h 582"/>
              <a:gd name="T38" fmla="*/ 308 w 689"/>
              <a:gd name="T39" fmla="*/ 488 h 582"/>
              <a:gd name="T40" fmla="*/ 378 w 689"/>
              <a:gd name="T41" fmla="*/ 183 h 582"/>
              <a:gd name="T42" fmla="*/ 308 w 689"/>
              <a:gd name="T43" fmla="*/ 488 h 582"/>
              <a:gd name="T44" fmla="*/ 178 w 689"/>
              <a:gd name="T45" fmla="*/ 183 h 582"/>
              <a:gd name="T46" fmla="*/ 294 w 689"/>
              <a:gd name="T47" fmla="*/ 488 h 582"/>
              <a:gd name="T48" fmla="*/ 40 w 689"/>
              <a:gd name="T49" fmla="*/ 153 h 582"/>
              <a:gd name="T50" fmla="*/ 646 w 689"/>
              <a:gd name="T51" fmla="*/ 153 h 582"/>
              <a:gd name="T52" fmla="*/ 40 w 689"/>
              <a:gd name="T53" fmla="*/ 169 h 582"/>
              <a:gd name="T54" fmla="*/ 94 w 689"/>
              <a:gd name="T55" fmla="*/ 183 h 582"/>
              <a:gd name="T56" fmla="*/ 164 w 689"/>
              <a:gd name="T57" fmla="*/ 488 h 582"/>
              <a:gd name="T58" fmla="*/ 94 w 689"/>
              <a:gd name="T59" fmla="*/ 183 h 582"/>
              <a:gd name="T60" fmla="*/ 14 w 689"/>
              <a:gd name="T61" fmla="*/ 568 h 582"/>
              <a:gd name="T62" fmla="*/ 32 w 689"/>
              <a:gd name="T63" fmla="*/ 530 h 582"/>
              <a:gd name="T64" fmla="*/ 39 w 689"/>
              <a:gd name="T65" fmla="*/ 502 h 582"/>
              <a:gd name="T66" fmla="*/ 647 w 689"/>
              <a:gd name="T67" fmla="*/ 523 h 582"/>
              <a:gd name="T68" fmla="*/ 675 w 689"/>
              <a:gd name="T69" fmla="*/ 530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89" h="582">
                <a:moveTo>
                  <a:pt x="682" y="516"/>
                </a:moveTo>
                <a:cubicBezTo>
                  <a:pt x="661" y="516"/>
                  <a:pt x="661" y="516"/>
                  <a:pt x="661" y="516"/>
                </a:cubicBezTo>
                <a:cubicBezTo>
                  <a:pt x="661" y="495"/>
                  <a:pt x="661" y="495"/>
                  <a:pt x="661" y="495"/>
                </a:cubicBezTo>
                <a:cubicBezTo>
                  <a:pt x="661" y="491"/>
                  <a:pt x="658" y="488"/>
                  <a:pt x="654" y="488"/>
                </a:cubicBezTo>
                <a:cubicBezTo>
                  <a:pt x="609" y="488"/>
                  <a:pt x="609" y="488"/>
                  <a:pt x="609" y="488"/>
                </a:cubicBezTo>
                <a:cubicBezTo>
                  <a:pt x="609" y="183"/>
                  <a:pt x="609" y="183"/>
                  <a:pt x="609" y="183"/>
                </a:cubicBezTo>
                <a:cubicBezTo>
                  <a:pt x="653" y="183"/>
                  <a:pt x="653" y="183"/>
                  <a:pt x="653" y="183"/>
                </a:cubicBezTo>
                <a:cubicBezTo>
                  <a:pt x="657" y="183"/>
                  <a:pt x="660" y="180"/>
                  <a:pt x="660" y="176"/>
                </a:cubicBezTo>
                <a:cubicBezTo>
                  <a:pt x="660" y="149"/>
                  <a:pt x="660" y="149"/>
                  <a:pt x="660" y="149"/>
                </a:cubicBezTo>
                <a:cubicBezTo>
                  <a:pt x="660" y="146"/>
                  <a:pt x="658" y="143"/>
                  <a:pt x="656" y="142"/>
                </a:cubicBezTo>
                <a:cubicBezTo>
                  <a:pt x="345" y="1"/>
                  <a:pt x="345" y="1"/>
                  <a:pt x="345" y="1"/>
                </a:cubicBezTo>
                <a:cubicBezTo>
                  <a:pt x="343" y="0"/>
                  <a:pt x="341" y="0"/>
                  <a:pt x="339" y="1"/>
                </a:cubicBezTo>
                <a:cubicBezTo>
                  <a:pt x="30" y="142"/>
                  <a:pt x="30" y="142"/>
                  <a:pt x="30" y="142"/>
                </a:cubicBezTo>
                <a:cubicBezTo>
                  <a:pt x="27" y="143"/>
                  <a:pt x="26" y="146"/>
                  <a:pt x="26" y="149"/>
                </a:cubicBezTo>
                <a:cubicBezTo>
                  <a:pt x="26" y="176"/>
                  <a:pt x="26" y="176"/>
                  <a:pt x="26" y="176"/>
                </a:cubicBezTo>
                <a:cubicBezTo>
                  <a:pt x="26" y="180"/>
                  <a:pt x="29" y="183"/>
                  <a:pt x="33" y="183"/>
                </a:cubicBezTo>
                <a:cubicBezTo>
                  <a:pt x="80" y="183"/>
                  <a:pt x="80" y="183"/>
                  <a:pt x="80" y="183"/>
                </a:cubicBezTo>
                <a:cubicBezTo>
                  <a:pt x="80" y="488"/>
                  <a:pt x="80" y="488"/>
                  <a:pt x="80" y="488"/>
                </a:cubicBezTo>
                <a:cubicBezTo>
                  <a:pt x="32" y="488"/>
                  <a:pt x="32" y="488"/>
                  <a:pt x="32" y="488"/>
                </a:cubicBezTo>
                <a:cubicBezTo>
                  <a:pt x="28" y="488"/>
                  <a:pt x="25" y="491"/>
                  <a:pt x="25" y="495"/>
                </a:cubicBezTo>
                <a:cubicBezTo>
                  <a:pt x="25" y="516"/>
                  <a:pt x="25" y="516"/>
                  <a:pt x="25" y="516"/>
                </a:cubicBezTo>
                <a:cubicBezTo>
                  <a:pt x="7" y="516"/>
                  <a:pt x="7" y="516"/>
                  <a:pt x="7" y="516"/>
                </a:cubicBezTo>
                <a:cubicBezTo>
                  <a:pt x="3" y="516"/>
                  <a:pt x="0" y="520"/>
                  <a:pt x="0" y="523"/>
                </a:cubicBezTo>
                <a:cubicBezTo>
                  <a:pt x="0" y="575"/>
                  <a:pt x="0" y="575"/>
                  <a:pt x="0" y="575"/>
                </a:cubicBezTo>
                <a:cubicBezTo>
                  <a:pt x="0" y="579"/>
                  <a:pt x="3" y="582"/>
                  <a:pt x="7" y="582"/>
                </a:cubicBezTo>
                <a:cubicBezTo>
                  <a:pt x="682" y="582"/>
                  <a:pt x="682" y="582"/>
                  <a:pt x="682" y="582"/>
                </a:cubicBezTo>
                <a:cubicBezTo>
                  <a:pt x="686" y="582"/>
                  <a:pt x="689" y="579"/>
                  <a:pt x="689" y="575"/>
                </a:cubicBezTo>
                <a:cubicBezTo>
                  <a:pt x="689" y="523"/>
                  <a:pt x="689" y="523"/>
                  <a:pt x="689" y="523"/>
                </a:cubicBezTo>
                <a:cubicBezTo>
                  <a:pt x="689" y="520"/>
                  <a:pt x="686" y="516"/>
                  <a:pt x="682" y="516"/>
                </a:cubicBezTo>
                <a:close/>
                <a:moveTo>
                  <a:pt x="595" y="488"/>
                </a:moveTo>
                <a:cubicBezTo>
                  <a:pt x="526" y="488"/>
                  <a:pt x="526" y="488"/>
                  <a:pt x="526" y="488"/>
                </a:cubicBezTo>
                <a:cubicBezTo>
                  <a:pt x="526" y="183"/>
                  <a:pt x="526" y="183"/>
                  <a:pt x="526" y="183"/>
                </a:cubicBezTo>
                <a:cubicBezTo>
                  <a:pt x="595" y="183"/>
                  <a:pt x="595" y="183"/>
                  <a:pt x="595" y="183"/>
                </a:cubicBezTo>
                <a:lnTo>
                  <a:pt x="595" y="488"/>
                </a:lnTo>
                <a:close/>
                <a:moveTo>
                  <a:pt x="392" y="488"/>
                </a:moveTo>
                <a:cubicBezTo>
                  <a:pt x="392" y="183"/>
                  <a:pt x="392" y="183"/>
                  <a:pt x="392" y="183"/>
                </a:cubicBezTo>
                <a:cubicBezTo>
                  <a:pt x="512" y="183"/>
                  <a:pt x="512" y="183"/>
                  <a:pt x="512" y="183"/>
                </a:cubicBezTo>
                <a:cubicBezTo>
                  <a:pt x="512" y="488"/>
                  <a:pt x="512" y="488"/>
                  <a:pt x="512" y="488"/>
                </a:cubicBezTo>
                <a:lnTo>
                  <a:pt x="392" y="488"/>
                </a:lnTo>
                <a:close/>
                <a:moveTo>
                  <a:pt x="308" y="488"/>
                </a:moveTo>
                <a:cubicBezTo>
                  <a:pt x="308" y="183"/>
                  <a:pt x="308" y="183"/>
                  <a:pt x="308" y="183"/>
                </a:cubicBezTo>
                <a:cubicBezTo>
                  <a:pt x="378" y="183"/>
                  <a:pt x="378" y="183"/>
                  <a:pt x="378" y="183"/>
                </a:cubicBezTo>
                <a:cubicBezTo>
                  <a:pt x="378" y="488"/>
                  <a:pt x="378" y="488"/>
                  <a:pt x="378" y="488"/>
                </a:cubicBezTo>
                <a:lnTo>
                  <a:pt x="308" y="488"/>
                </a:lnTo>
                <a:close/>
                <a:moveTo>
                  <a:pt x="178" y="488"/>
                </a:moveTo>
                <a:cubicBezTo>
                  <a:pt x="178" y="183"/>
                  <a:pt x="178" y="183"/>
                  <a:pt x="178" y="183"/>
                </a:cubicBezTo>
                <a:cubicBezTo>
                  <a:pt x="294" y="183"/>
                  <a:pt x="294" y="183"/>
                  <a:pt x="294" y="183"/>
                </a:cubicBezTo>
                <a:cubicBezTo>
                  <a:pt x="294" y="488"/>
                  <a:pt x="294" y="488"/>
                  <a:pt x="294" y="488"/>
                </a:cubicBezTo>
                <a:lnTo>
                  <a:pt x="178" y="488"/>
                </a:lnTo>
                <a:close/>
                <a:moveTo>
                  <a:pt x="40" y="153"/>
                </a:moveTo>
                <a:cubicBezTo>
                  <a:pt x="342" y="15"/>
                  <a:pt x="342" y="15"/>
                  <a:pt x="342" y="15"/>
                </a:cubicBezTo>
                <a:cubicBezTo>
                  <a:pt x="646" y="153"/>
                  <a:pt x="646" y="153"/>
                  <a:pt x="646" y="153"/>
                </a:cubicBezTo>
                <a:cubicBezTo>
                  <a:pt x="646" y="169"/>
                  <a:pt x="646" y="169"/>
                  <a:pt x="646" y="169"/>
                </a:cubicBezTo>
                <a:cubicBezTo>
                  <a:pt x="40" y="169"/>
                  <a:pt x="40" y="169"/>
                  <a:pt x="40" y="169"/>
                </a:cubicBezTo>
                <a:lnTo>
                  <a:pt x="40" y="153"/>
                </a:lnTo>
                <a:close/>
                <a:moveTo>
                  <a:pt x="94" y="183"/>
                </a:moveTo>
                <a:cubicBezTo>
                  <a:pt x="164" y="183"/>
                  <a:pt x="164" y="183"/>
                  <a:pt x="164" y="183"/>
                </a:cubicBezTo>
                <a:cubicBezTo>
                  <a:pt x="164" y="488"/>
                  <a:pt x="164" y="488"/>
                  <a:pt x="164" y="488"/>
                </a:cubicBezTo>
                <a:cubicBezTo>
                  <a:pt x="94" y="488"/>
                  <a:pt x="94" y="488"/>
                  <a:pt x="94" y="488"/>
                </a:cubicBezTo>
                <a:lnTo>
                  <a:pt x="94" y="183"/>
                </a:lnTo>
                <a:close/>
                <a:moveTo>
                  <a:pt x="675" y="568"/>
                </a:moveTo>
                <a:cubicBezTo>
                  <a:pt x="14" y="568"/>
                  <a:pt x="14" y="568"/>
                  <a:pt x="14" y="568"/>
                </a:cubicBezTo>
                <a:cubicBezTo>
                  <a:pt x="14" y="530"/>
                  <a:pt x="14" y="530"/>
                  <a:pt x="14" y="530"/>
                </a:cubicBezTo>
                <a:cubicBezTo>
                  <a:pt x="32" y="530"/>
                  <a:pt x="32" y="530"/>
                  <a:pt x="32" y="530"/>
                </a:cubicBezTo>
                <a:cubicBezTo>
                  <a:pt x="36" y="530"/>
                  <a:pt x="39" y="527"/>
                  <a:pt x="39" y="523"/>
                </a:cubicBezTo>
                <a:cubicBezTo>
                  <a:pt x="39" y="502"/>
                  <a:pt x="39" y="502"/>
                  <a:pt x="39" y="502"/>
                </a:cubicBezTo>
                <a:cubicBezTo>
                  <a:pt x="647" y="502"/>
                  <a:pt x="647" y="502"/>
                  <a:pt x="647" y="502"/>
                </a:cubicBezTo>
                <a:cubicBezTo>
                  <a:pt x="647" y="523"/>
                  <a:pt x="647" y="523"/>
                  <a:pt x="647" y="523"/>
                </a:cubicBezTo>
                <a:cubicBezTo>
                  <a:pt x="647" y="527"/>
                  <a:pt x="650" y="530"/>
                  <a:pt x="654" y="530"/>
                </a:cubicBezTo>
                <a:cubicBezTo>
                  <a:pt x="675" y="530"/>
                  <a:pt x="675" y="530"/>
                  <a:pt x="675" y="530"/>
                </a:cubicBezTo>
                <a:lnTo>
                  <a:pt x="675" y="5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Oval 28">
            <a:extLst>
              <a:ext uri="{FF2B5EF4-FFF2-40B4-BE49-F238E27FC236}">
                <a16:creationId xmlns:a16="http://schemas.microsoft.com/office/drawing/2014/main" id="{672BFD21-31A8-A547-BE13-36ADBAABCA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83663" y="1742062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Freeform 98">
            <a:extLst>
              <a:ext uri="{FF2B5EF4-FFF2-40B4-BE49-F238E27FC236}">
                <a16:creationId xmlns:a16="http://schemas.microsoft.com/office/drawing/2014/main" id="{FE708DBF-500C-1148-BF9B-AB062B4960C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131744" y="1954958"/>
            <a:ext cx="599926" cy="671488"/>
          </a:xfrm>
          <a:custGeom>
            <a:avLst/>
            <a:gdLst>
              <a:gd name="T0" fmla="*/ 581 w 581"/>
              <a:gd name="T1" fmla="*/ 375 h 650"/>
              <a:gd name="T2" fmla="*/ 581 w 581"/>
              <a:gd name="T3" fmla="*/ 375 h 650"/>
              <a:gd name="T4" fmla="*/ 580 w 581"/>
              <a:gd name="T5" fmla="*/ 373 h 650"/>
              <a:gd name="T6" fmla="*/ 580 w 581"/>
              <a:gd name="T7" fmla="*/ 373 h 650"/>
              <a:gd name="T8" fmla="*/ 489 w 581"/>
              <a:gd name="T9" fmla="*/ 181 h 650"/>
              <a:gd name="T10" fmla="*/ 482 w 581"/>
              <a:gd name="T11" fmla="*/ 177 h 650"/>
              <a:gd name="T12" fmla="*/ 151 w 581"/>
              <a:gd name="T13" fmla="*/ 177 h 650"/>
              <a:gd name="T14" fmla="*/ 151 w 581"/>
              <a:gd name="T15" fmla="*/ 107 h 650"/>
              <a:gd name="T16" fmla="*/ 245 w 581"/>
              <a:gd name="T17" fmla="*/ 14 h 650"/>
              <a:gd name="T18" fmla="*/ 308 w 581"/>
              <a:gd name="T19" fmla="*/ 38 h 650"/>
              <a:gd name="T20" fmla="*/ 297 w 581"/>
              <a:gd name="T21" fmla="*/ 66 h 650"/>
              <a:gd name="T22" fmla="*/ 343 w 581"/>
              <a:gd name="T23" fmla="*/ 112 h 650"/>
              <a:gd name="T24" fmla="*/ 388 w 581"/>
              <a:gd name="T25" fmla="*/ 66 h 650"/>
              <a:gd name="T26" fmla="*/ 343 w 581"/>
              <a:gd name="T27" fmla="*/ 21 h 650"/>
              <a:gd name="T28" fmla="*/ 318 w 581"/>
              <a:gd name="T29" fmla="*/ 28 h 650"/>
              <a:gd name="T30" fmla="*/ 245 w 581"/>
              <a:gd name="T31" fmla="*/ 0 h 650"/>
              <a:gd name="T32" fmla="*/ 137 w 581"/>
              <a:gd name="T33" fmla="*/ 107 h 650"/>
              <a:gd name="T34" fmla="*/ 137 w 581"/>
              <a:gd name="T35" fmla="*/ 177 h 650"/>
              <a:gd name="T36" fmla="*/ 98 w 581"/>
              <a:gd name="T37" fmla="*/ 177 h 650"/>
              <a:gd name="T38" fmla="*/ 92 w 581"/>
              <a:gd name="T39" fmla="*/ 181 h 650"/>
              <a:gd name="T40" fmla="*/ 0 w 581"/>
              <a:gd name="T41" fmla="*/ 373 h 650"/>
              <a:gd name="T42" fmla="*/ 0 w 581"/>
              <a:gd name="T43" fmla="*/ 373 h 650"/>
              <a:gd name="T44" fmla="*/ 0 w 581"/>
              <a:gd name="T45" fmla="*/ 375 h 650"/>
              <a:gd name="T46" fmla="*/ 0 w 581"/>
              <a:gd name="T47" fmla="*/ 375 h 650"/>
              <a:gd name="T48" fmla="*/ 0 w 581"/>
              <a:gd name="T49" fmla="*/ 376 h 650"/>
              <a:gd name="T50" fmla="*/ 0 w 581"/>
              <a:gd name="T51" fmla="*/ 427 h 650"/>
              <a:gd name="T52" fmla="*/ 7 w 581"/>
              <a:gd name="T53" fmla="*/ 434 h 650"/>
              <a:gd name="T54" fmla="*/ 283 w 581"/>
              <a:gd name="T55" fmla="*/ 434 h 650"/>
              <a:gd name="T56" fmla="*/ 283 w 581"/>
              <a:gd name="T57" fmla="*/ 643 h 650"/>
              <a:gd name="T58" fmla="*/ 290 w 581"/>
              <a:gd name="T59" fmla="*/ 650 h 650"/>
              <a:gd name="T60" fmla="*/ 297 w 581"/>
              <a:gd name="T61" fmla="*/ 643 h 650"/>
              <a:gd name="T62" fmla="*/ 297 w 581"/>
              <a:gd name="T63" fmla="*/ 434 h 650"/>
              <a:gd name="T64" fmla="*/ 574 w 581"/>
              <a:gd name="T65" fmla="*/ 434 h 650"/>
              <a:gd name="T66" fmla="*/ 581 w 581"/>
              <a:gd name="T67" fmla="*/ 427 h 650"/>
              <a:gd name="T68" fmla="*/ 581 w 581"/>
              <a:gd name="T69" fmla="*/ 376 h 650"/>
              <a:gd name="T70" fmla="*/ 581 w 581"/>
              <a:gd name="T71" fmla="*/ 375 h 650"/>
              <a:gd name="T72" fmla="*/ 374 w 581"/>
              <a:gd name="T73" fmla="*/ 66 h 650"/>
              <a:gd name="T74" fmla="*/ 343 w 581"/>
              <a:gd name="T75" fmla="*/ 98 h 650"/>
              <a:gd name="T76" fmla="*/ 311 w 581"/>
              <a:gd name="T77" fmla="*/ 66 h 650"/>
              <a:gd name="T78" fmla="*/ 343 w 581"/>
              <a:gd name="T79" fmla="*/ 35 h 650"/>
              <a:gd name="T80" fmla="*/ 374 w 581"/>
              <a:gd name="T81" fmla="*/ 66 h 650"/>
              <a:gd name="T82" fmla="*/ 103 w 581"/>
              <a:gd name="T83" fmla="*/ 191 h 650"/>
              <a:gd name="T84" fmla="*/ 137 w 581"/>
              <a:gd name="T85" fmla="*/ 191 h 650"/>
              <a:gd name="T86" fmla="*/ 137 w 581"/>
              <a:gd name="T87" fmla="*/ 223 h 650"/>
              <a:gd name="T88" fmla="*/ 144 w 581"/>
              <a:gd name="T89" fmla="*/ 230 h 650"/>
              <a:gd name="T90" fmla="*/ 151 w 581"/>
              <a:gd name="T91" fmla="*/ 223 h 650"/>
              <a:gd name="T92" fmla="*/ 151 w 581"/>
              <a:gd name="T93" fmla="*/ 191 h 650"/>
              <a:gd name="T94" fmla="*/ 478 w 581"/>
              <a:gd name="T95" fmla="*/ 191 h 650"/>
              <a:gd name="T96" fmla="*/ 563 w 581"/>
              <a:gd name="T97" fmla="*/ 369 h 650"/>
              <a:gd name="T98" fmla="*/ 18 w 581"/>
              <a:gd name="T99" fmla="*/ 369 h 650"/>
              <a:gd name="T100" fmla="*/ 103 w 581"/>
              <a:gd name="T101" fmla="*/ 191 h 650"/>
              <a:gd name="T102" fmla="*/ 567 w 581"/>
              <a:gd name="T103" fmla="*/ 420 h 650"/>
              <a:gd name="T104" fmla="*/ 14 w 581"/>
              <a:gd name="T105" fmla="*/ 420 h 650"/>
              <a:gd name="T106" fmla="*/ 14 w 581"/>
              <a:gd name="T107" fmla="*/ 383 h 650"/>
              <a:gd name="T108" fmla="*/ 567 w 581"/>
              <a:gd name="T109" fmla="*/ 383 h 650"/>
              <a:gd name="T110" fmla="*/ 567 w 581"/>
              <a:gd name="T111" fmla="*/ 42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81" h="650">
                <a:moveTo>
                  <a:pt x="581" y="375"/>
                </a:moveTo>
                <a:cubicBezTo>
                  <a:pt x="581" y="375"/>
                  <a:pt x="581" y="375"/>
                  <a:pt x="581" y="375"/>
                </a:cubicBezTo>
                <a:cubicBezTo>
                  <a:pt x="581" y="374"/>
                  <a:pt x="581" y="374"/>
                  <a:pt x="580" y="373"/>
                </a:cubicBezTo>
                <a:cubicBezTo>
                  <a:pt x="580" y="373"/>
                  <a:pt x="580" y="373"/>
                  <a:pt x="580" y="373"/>
                </a:cubicBezTo>
                <a:cubicBezTo>
                  <a:pt x="489" y="181"/>
                  <a:pt x="489" y="181"/>
                  <a:pt x="489" y="181"/>
                </a:cubicBezTo>
                <a:cubicBezTo>
                  <a:pt x="488" y="179"/>
                  <a:pt x="485" y="177"/>
                  <a:pt x="482" y="177"/>
                </a:cubicBezTo>
                <a:cubicBezTo>
                  <a:pt x="151" y="177"/>
                  <a:pt x="151" y="177"/>
                  <a:pt x="151" y="177"/>
                </a:cubicBezTo>
                <a:cubicBezTo>
                  <a:pt x="151" y="107"/>
                  <a:pt x="151" y="107"/>
                  <a:pt x="151" y="107"/>
                </a:cubicBezTo>
                <a:cubicBezTo>
                  <a:pt x="151" y="56"/>
                  <a:pt x="193" y="14"/>
                  <a:pt x="245" y="14"/>
                </a:cubicBezTo>
                <a:cubicBezTo>
                  <a:pt x="271" y="14"/>
                  <a:pt x="291" y="22"/>
                  <a:pt x="308" y="38"/>
                </a:cubicBezTo>
                <a:cubicBezTo>
                  <a:pt x="301" y="46"/>
                  <a:pt x="297" y="56"/>
                  <a:pt x="297" y="66"/>
                </a:cubicBezTo>
                <a:cubicBezTo>
                  <a:pt x="297" y="91"/>
                  <a:pt x="318" y="112"/>
                  <a:pt x="343" y="112"/>
                </a:cubicBezTo>
                <a:cubicBezTo>
                  <a:pt x="368" y="112"/>
                  <a:pt x="388" y="91"/>
                  <a:pt x="388" y="66"/>
                </a:cubicBezTo>
                <a:cubicBezTo>
                  <a:pt x="388" y="41"/>
                  <a:pt x="368" y="21"/>
                  <a:pt x="343" y="21"/>
                </a:cubicBezTo>
                <a:cubicBezTo>
                  <a:pt x="334" y="21"/>
                  <a:pt x="325" y="24"/>
                  <a:pt x="318" y="28"/>
                </a:cubicBezTo>
                <a:cubicBezTo>
                  <a:pt x="299" y="9"/>
                  <a:pt x="275" y="0"/>
                  <a:pt x="245" y="0"/>
                </a:cubicBezTo>
                <a:cubicBezTo>
                  <a:pt x="185" y="0"/>
                  <a:pt x="137" y="48"/>
                  <a:pt x="137" y="107"/>
                </a:cubicBezTo>
                <a:cubicBezTo>
                  <a:pt x="137" y="177"/>
                  <a:pt x="137" y="177"/>
                  <a:pt x="137" y="177"/>
                </a:cubicBezTo>
                <a:cubicBezTo>
                  <a:pt x="98" y="177"/>
                  <a:pt x="98" y="177"/>
                  <a:pt x="98" y="177"/>
                </a:cubicBezTo>
                <a:cubicBezTo>
                  <a:pt x="96" y="177"/>
                  <a:pt x="93" y="179"/>
                  <a:pt x="92" y="181"/>
                </a:cubicBezTo>
                <a:cubicBezTo>
                  <a:pt x="0" y="373"/>
                  <a:pt x="0" y="373"/>
                  <a:pt x="0" y="373"/>
                </a:cubicBezTo>
                <a:cubicBezTo>
                  <a:pt x="0" y="373"/>
                  <a:pt x="0" y="373"/>
                  <a:pt x="0" y="373"/>
                </a:cubicBezTo>
                <a:cubicBezTo>
                  <a:pt x="0" y="374"/>
                  <a:pt x="0" y="374"/>
                  <a:pt x="0" y="375"/>
                </a:cubicBezTo>
                <a:cubicBezTo>
                  <a:pt x="0" y="375"/>
                  <a:pt x="0" y="375"/>
                  <a:pt x="0" y="375"/>
                </a:cubicBezTo>
                <a:cubicBezTo>
                  <a:pt x="0" y="375"/>
                  <a:pt x="0" y="376"/>
                  <a:pt x="0" y="376"/>
                </a:cubicBezTo>
                <a:cubicBezTo>
                  <a:pt x="0" y="427"/>
                  <a:pt x="0" y="427"/>
                  <a:pt x="0" y="427"/>
                </a:cubicBezTo>
                <a:cubicBezTo>
                  <a:pt x="0" y="431"/>
                  <a:pt x="3" y="434"/>
                  <a:pt x="7" y="434"/>
                </a:cubicBezTo>
                <a:cubicBezTo>
                  <a:pt x="283" y="434"/>
                  <a:pt x="283" y="434"/>
                  <a:pt x="283" y="434"/>
                </a:cubicBezTo>
                <a:cubicBezTo>
                  <a:pt x="283" y="643"/>
                  <a:pt x="283" y="643"/>
                  <a:pt x="283" y="643"/>
                </a:cubicBezTo>
                <a:cubicBezTo>
                  <a:pt x="283" y="647"/>
                  <a:pt x="287" y="650"/>
                  <a:pt x="290" y="650"/>
                </a:cubicBezTo>
                <a:cubicBezTo>
                  <a:pt x="294" y="650"/>
                  <a:pt x="297" y="647"/>
                  <a:pt x="297" y="643"/>
                </a:cubicBezTo>
                <a:cubicBezTo>
                  <a:pt x="297" y="434"/>
                  <a:pt x="297" y="434"/>
                  <a:pt x="297" y="434"/>
                </a:cubicBezTo>
                <a:cubicBezTo>
                  <a:pt x="574" y="434"/>
                  <a:pt x="574" y="434"/>
                  <a:pt x="574" y="434"/>
                </a:cubicBezTo>
                <a:cubicBezTo>
                  <a:pt x="578" y="434"/>
                  <a:pt x="581" y="431"/>
                  <a:pt x="581" y="427"/>
                </a:cubicBezTo>
                <a:cubicBezTo>
                  <a:pt x="581" y="376"/>
                  <a:pt x="581" y="376"/>
                  <a:pt x="581" y="376"/>
                </a:cubicBezTo>
                <a:cubicBezTo>
                  <a:pt x="581" y="376"/>
                  <a:pt x="581" y="375"/>
                  <a:pt x="581" y="375"/>
                </a:cubicBezTo>
                <a:close/>
                <a:moveTo>
                  <a:pt x="374" y="66"/>
                </a:moveTo>
                <a:cubicBezTo>
                  <a:pt x="374" y="84"/>
                  <a:pt x="360" y="98"/>
                  <a:pt x="343" y="98"/>
                </a:cubicBezTo>
                <a:cubicBezTo>
                  <a:pt x="326" y="98"/>
                  <a:pt x="311" y="84"/>
                  <a:pt x="311" y="66"/>
                </a:cubicBezTo>
                <a:cubicBezTo>
                  <a:pt x="311" y="49"/>
                  <a:pt x="326" y="35"/>
                  <a:pt x="343" y="35"/>
                </a:cubicBezTo>
                <a:cubicBezTo>
                  <a:pt x="360" y="35"/>
                  <a:pt x="374" y="49"/>
                  <a:pt x="374" y="66"/>
                </a:cubicBezTo>
                <a:close/>
                <a:moveTo>
                  <a:pt x="103" y="191"/>
                </a:moveTo>
                <a:cubicBezTo>
                  <a:pt x="137" y="191"/>
                  <a:pt x="137" y="191"/>
                  <a:pt x="137" y="191"/>
                </a:cubicBezTo>
                <a:cubicBezTo>
                  <a:pt x="137" y="223"/>
                  <a:pt x="137" y="223"/>
                  <a:pt x="137" y="223"/>
                </a:cubicBezTo>
                <a:cubicBezTo>
                  <a:pt x="137" y="227"/>
                  <a:pt x="140" y="230"/>
                  <a:pt x="144" y="230"/>
                </a:cubicBezTo>
                <a:cubicBezTo>
                  <a:pt x="148" y="230"/>
                  <a:pt x="151" y="227"/>
                  <a:pt x="151" y="223"/>
                </a:cubicBezTo>
                <a:cubicBezTo>
                  <a:pt x="151" y="191"/>
                  <a:pt x="151" y="191"/>
                  <a:pt x="151" y="191"/>
                </a:cubicBezTo>
                <a:cubicBezTo>
                  <a:pt x="478" y="191"/>
                  <a:pt x="478" y="191"/>
                  <a:pt x="478" y="191"/>
                </a:cubicBezTo>
                <a:cubicBezTo>
                  <a:pt x="563" y="369"/>
                  <a:pt x="563" y="369"/>
                  <a:pt x="563" y="369"/>
                </a:cubicBezTo>
                <a:cubicBezTo>
                  <a:pt x="18" y="369"/>
                  <a:pt x="18" y="369"/>
                  <a:pt x="18" y="369"/>
                </a:cubicBezTo>
                <a:lnTo>
                  <a:pt x="103" y="191"/>
                </a:lnTo>
                <a:close/>
                <a:moveTo>
                  <a:pt x="567" y="420"/>
                </a:moveTo>
                <a:cubicBezTo>
                  <a:pt x="14" y="420"/>
                  <a:pt x="14" y="420"/>
                  <a:pt x="14" y="420"/>
                </a:cubicBezTo>
                <a:cubicBezTo>
                  <a:pt x="14" y="383"/>
                  <a:pt x="14" y="383"/>
                  <a:pt x="14" y="383"/>
                </a:cubicBezTo>
                <a:cubicBezTo>
                  <a:pt x="567" y="383"/>
                  <a:pt x="567" y="383"/>
                  <a:pt x="567" y="383"/>
                </a:cubicBezTo>
                <a:lnTo>
                  <a:pt x="567" y="4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Oval 37">
            <a:extLst>
              <a:ext uri="{FF2B5EF4-FFF2-40B4-BE49-F238E27FC236}">
                <a16:creationId xmlns:a16="http://schemas.microsoft.com/office/drawing/2014/main" id="{9A1B3386-93CE-F247-B636-04FC3828E9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60005" y="4863011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100">
            <a:extLst>
              <a:ext uri="{FF2B5EF4-FFF2-40B4-BE49-F238E27FC236}">
                <a16:creationId xmlns:a16="http://schemas.microsoft.com/office/drawing/2014/main" id="{1B16178A-AD64-1844-A90F-432E5D2E048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40102" y="5205687"/>
            <a:ext cx="737086" cy="411928"/>
          </a:xfrm>
          <a:custGeom>
            <a:avLst/>
            <a:gdLst>
              <a:gd name="T0" fmla="*/ 708 w 715"/>
              <a:gd name="T1" fmla="*/ 1 h 399"/>
              <a:gd name="T2" fmla="*/ 472 w 715"/>
              <a:gd name="T3" fmla="*/ 1 h 399"/>
              <a:gd name="T4" fmla="*/ 471 w 715"/>
              <a:gd name="T5" fmla="*/ 1 h 399"/>
              <a:gd name="T6" fmla="*/ 471 w 715"/>
              <a:gd name="T7" fmla="*/ 1 h 399"/>
              <a:gd name="T8" fmla="*/ 7 w 715"/>
              <a:gd name="T9" fmla="*/ 1 h 399"/>
              <a:gd name="T10" fmla="*/ 0 w 715"/>
              <a:gd name="T11" fmla="*/ 8 h 399"/>
              <a:gd name="T12" fmla="*/ 0 w 715"/>
              <a:gd name="T13" fmla="*/ 92 h 399"/>
              <a:gd name="T14" fmla="*/ 7 w 715"/>
              <a:gd name="T15" fmla="*/ 99 h 399"/>
              <a:gd name="T16" fmla="*/ 148 w 715"/>
              <a:gd name="T17" fmla="*/ 99 h 399"/>
              <a:gd name="T18" fmla="*/ 115 w 715"/>
              <a:gd name="T19" fmla="*/ 339 h 399"/>
              <a:gd name="T20" fmla="*/ 127 w 715"/>
              <a:gd name="T21" fmla="*/ 379 h 399"/>
              <a:gd name="T22" fmla="*/ 175 w 715"/>
              <a:gd name="T23" fmla="*/ 399 h 399"/>
              <a:gd name="T24" fmla="*/ 541 w 715"/>
              <a:gd name="T25" fmla="*/ 399 h 399"/>
              <a:gd name="T26" fmla="*/ 589 w 715"/>
              <a:gd name="T27" fmla="*/ 379 h 399"/>
              <a:gd name="T28" fmla="*/ 601 w 715"/>
              <a:gd name="T29" fmla="*/ 339 h 399"/>
              <a:gd name="T30" fmla="*/ 567 w 715"/>
              <a:gd name="T31" fmla="*/ 99 h 399"/>
              <a:gd name="T32" fmla="*/ 708 w 715"/>
              <a:gd name="T33" fmla="*/ 99 h 399"/>
              <a:gd name="T34" fmla="*/ 715 w 715"/>
              <a:gd name="T35" fmla="*/ 92 h 399"/>
              <a:gd name="T36" fmla="*/ 715 w 715"/>
              <a:gd name="T37" fmla="*/ 8 h 399"/>
              <a:gd name="T38" fmla="*/ 708 w 715"/>
              <a:gd name="T39" fmla="*/ 1 h 399"/>
              <a:gd name="T40" fmla="*/ 465 w 715"/>
              <a:gd name="T41" fmla="*/ 15 h 399"/>
              <a:gd name="T42" fmla="*/ 496 w 715"/>
              <a:gd name="T43" fmla="*/ 385 h 399"/>
              <a:gd name="T44" fmla="*/ 415 w 715"/>
              <a:gd name="T45" fmla="*/ 385 h 399"/>
              <a:gd name="T46" fmla="*/ 404 w 715"/>
              <a:gd name="T47" fmla="*/ 15 h 399"/>
              <a:gd name="T48" fmla="*/ 465 w 715"/>
              <a:gd name="T49" fmla="*/ 15 h 399"/>
              <a:gd name="T50" fmla="*/ 14 w 715"/>
              <a:gd name="T51" fmla="*/ 85 h 399"/>
              <a:gd name="T52" fmla="*/ 14 w 715"/>
              <a:gd name="T53" fmla="*/ 15 h 399"/>
              <a:gd name="T54" fmla="*/ 160 w 715"/>
              <a:gd name="T55" fmla="*/ 15 h 399"/>
              <a:gd name="T56" fmla="*/ 150 w 715"/>
              <a:gd name="T57" fmla="*/ 85 h 399"/>
              <a:gd name="T58" fmla="*/ 14 w 715"/>
              <a:gd name="T59" fmla="*/ 85 h 399"/>
              <a:gd name="T60" fmla="*/ 137 w 715"/>
              <a:gd name="T61" fmla="*/ 370 h 399"/>
              <a:gd name="T62" fmla="*/ 129 w 715"/>
              <a:gd name="T63" fmla="*/ 341 h 399"/>
              <a:gd name="T64" fmla="*/ 174 w 715"/>
              <a:gd name="T65" fmla="*/ 15 h 399"/>
              <a:gd name="T66" fmla="*/ 390 w 715"/>
              <a:gd name="T67" fmla="*/ 15 h 399"/>
              <a:gd name="T68" fmla="*/ 401 w 715"/>
              <a:gd name="T69" fmla="*/ 385 h 399"/>
              <a:gd name="T70" fmla="*/ 175 w 715"/>
              <a:gd name="T71" fmla="*/ 385 h 399"/>
              <a:gd name="T72" fmla="*/ 137 w 715"/>
              <a:gd name="T73" fmla="*/ 370 h 399"/>
              <a:gd name="T74" fmla="*/ 578 w 715"/>
              <a:gd name="T75" fmla="*/ 370 h 399"/>
              <a:gd name="T76" fmla="*/ 541 w 715"/>
              <a:gd name="T77" fmla="*/ 385 h 399"/>
              <a:gd name="T78" fmla="*/ 510 w 715"/>
              <a:gd name="T79" fmla="*/ 385 h 399"/>
              <a:gd name="T80" fmla="*/ 479 w 715"/>
              <a:gd name="T81" fmla="*/ 15 h 399"/>
              <a:gd name="T82" fmla="*/ 541 w 715"/>
              <a:gd name="T83" fmla="*/ 15 h 399"/>
              <a:gd name="T84" fmla="*/ 587 w 715"/>
              <a:gd name="T85" fmla="*/ 341 h 399"/>
              <a:gd name="T86" fmla="*/ 578 w 715"/>
              <a:gd name="T87" fmla="*/ 370 h 399"/>
              <a:gd name="T88" fmla="*/ 701 w 715"/>
              <a:gd name="T89" fmla="*/ 85 h 399"/>
              <a:gd name="T90" fmla="*/ 565 w 715"/>
              <a:gd name="T91" fmla="*/ 85 h 399"/>
              <a:gd name="T92" fmla="*/ 555 w 715"/>
              <a:gd name="T93" fmla="*/ 15 h 399"/>
              <a:gd name="T94" fmla="*/ 701 w 715"/>
              <a:gd name="T95" fmla="*/ 15 h 399"/>
              <a:gd name="T96" fmla="*/ 701 w 715"/>
              <a:gd name="T97" fmla="*/ 85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15" h="399">
                <a:moveTo>
                  <a:pt x="708" y="1"/>
                </a:moveTo>
                <a:cubicBezTo>
                  <a:pt x="472" y="1"/>
                  <a:pt x="472" y="1"/>
                  <a:pt x="472" y="1"/>
                </a:cubicBezTo>
                <a:cubicBezTo>
                  <a:pt x="471" y="1"/>
                  <a:pt x="471" y="0"/>
                  <a:pt x="471" y="1"/>
                </a:cubicBezTo>
                <a:cubicBezTo>
                  <a:pt x="471" y="1"/>
                  <a:pt x="471" y="1"/>
                  <a:pt x="471" y="1"/>
                </a:cubicBezTo>
                <a:cubicBezTo>
                  <a:pt x="7" y="1"/>
                  <a:pt x="7" y="1"/>
                  <a:pt x="7" y="1"/>
                </a:cubicBezTo>
                <a:cubicBezTo>
                  <a:pt x="3" y="1"/>
                  <a:pt x="0" y="4"/>
                  <a:pt x="0" y="8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96"/>
                  <a:pt x="3" y="99"/>
                  <a:pt x="7" y="99"/>
                </a:cubicBezTo>
                <a:cubicBezTo>
                  <a:pt x="148" y="99"/>
                  <a:pt x="148" y="99"/>
                  <a:pt x="148" y="99"/>
                </a:cubicBezTo>
                <a:cubicBezTo>
                  <a:pt x="115" y="339"/>
                  <a:pt x="115" y="339"/>
                  <a:pt x="115" y="339"/>
                </a:cubicBezTo>
                <a:cubicBezTo>
                  <a:pt x="113" y="354"/>
                  <a:pt x="117" y="368"/>
                  <a:pt x="127" y="379"/>
                </a:cubicBezTo>
                <a:cubicBezTo>
                  <a:pt x="138" y="392"/>
                  <a:pt x="155" y="399"/>
                  <a:pt x="175" y="399"/>
                </a:cubicBezTo>
                <a:cubicBezTo>
                  <a:pt x="541" y="399"/>
                  <a:pt x="541" y="399"/>
                  <a:pt x="541" y="399"/>
                </a:cubicBezTo>
                <a:cubicBezTo>
                  <a:pt x="560" y="399"/>
                  <a:pt x="578" y="392"/>
                  <a:pt x="589" y="379"/>
                </a:cubicBezTo>
                <a:cubicBezTo>
                  <a:pt x="598" y="368"/>
                  <a:pt x="603" y="354"/>
                  <a:pt x="601" y="33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708" y="99"/>
                  <a:pt x="708" y="99"/>
                  <a:pt x="708" y="99"/>
                </a:cubicBezTo>
                <a:cubicBezTo>
                  <a:pt x="712" y="99"/>
                  <a:pt x="715" y="96"/>
                  <a:pt x="715" y="92"/>
                </a:cubicBezTo>
                <a:cubicBezTo>
                  <a:pt x="715" y="8"/>
                  <a:pt x="715" y="8"/>
                  <a:pt x="715" y="8"/>
                </a:cubicBezTo>
                <a:cubicBezTo>
                  <a:pt x="715" y="4"/>
                  <a:pt x="712" y="1"/>
                  <a:pt x="708" y="1"/>
                </a:cubicBezTo>
                <a:close/>
                <a:moveTo>
                  <a:pt x="465" y="15"/>
                </a:moveTo>
                <a:cubicBezTo>
                  <a:pt x="496" y="385"/>
                  <a:pt x="496" y="385"/>
                  <a:pt x="496" y="385"/>
                </a:cubicBezTo>
                <a:cubicBezTo>
                  <a:pt x="415" y="385"/>
                  <a:pt x="415" y="385"/>
                  <a:pt x="415" y="385"/>
                </a:cubicBezTo>
                <a:cubicBezTo>
                  <a:pt x="404" y="15"/>
                  <a:pt x="404" y="15"/>
                  <a:pt x="404" y="15"/>
                </a:cubicBezTo>
                <a:lnTo>
                  <a:pt x="465" y="15"/>
                </a:lnTo>
                <a:close/>
                <a:moveTo>
                  <a:pt x="14" y="85"/>
                </a:moveTo>
                <a:cubicBezTo>
                  <a:pt x="14" y="15"/>
                  <a:pt x="14" y="15"/>
                  <a:pt x="14" y="15"/>
                </a:cubicBezTo>
                <a:cubicBezTo>
                  <a:pt x="160" y="15"/>
                  <a:pt x="160" y="15"/>
                  <a:pt x="160" y="15"/>
                </a:cubicBezTo>
                <a:cubicBezTo>
                  <a:pt x="150" y="85"/>
                  <a:pt x="150" y="85"/>
                  <a:pt x="150" y="85"/>
                </a:cubicBezTo>
                <a:lnTo>
                  <a:pt x="14" y="85"/>
                </a:lnTo>
                <a:close/>
                <a:moveTo>
                  <a:pt x="137" y="370"/>
                </a:moveTo>
                <a:cubicBezTo>
                  <a:pt x="130" y="362"/>
                  <a:pt x="127" y="352"/>
                  <a:pt x="129" y="341"/>
                </a:cubicBezTo>
                <a:cubicBezTo>
                  <a:pt x="174" y="15"/>
                  <a:pt x="174" y="15"/>
                  <a:pt x="174" y="15"/>
                </a:cubicBezTo>
                <a:cubicBezTo>
                  <a:pt x="390" y="15"/>
                  <a:pt x="390" y="15"/>
                  <a:pt x="390" y="15"/>
                </a:cubicBezTo>
                <a:cubicBezTo>
                  <a:pt x="401" y="385"/>
                  <a:pt x="401" y="385"/>
                  <a:pt x="401" y="385"/>
                </a:cubicBezTo>
                <a:cubicBezTo>
                  <a:pt x="175" y="385"/>
                  <a:pt x="175" y="385"/>
                  <a:pt x="175" y="385"/>
                </a:cubicBezTo>
                <a:cubicBezTo>
                  <a:pt x="160" y="385"/>
                  <a:pt x="146" y="380"/>
                  <a:pt x="137" y="370"/>
                </a:cubicBezTo>
                <a:close/>
                <a:moveTo>
                  <a:pt x="578" y="370"/>
                </a:moveTo>
                <a:cubicBezTo>
                  <a:pt x="570" y="380"/>
                  <a:pt x="556" y="385"/>
                  <a:pt x="541" y="385"/>
                </a:cubicBezTo>
                <a:cubicBezTo>
                  <a:pt x="510" y="385"/>
                  <a:pt x="510" y="385"/>
                  <a:pt x="510" y="385"/>
                </a:cubicBezTo>
                <a:cubicBezTo>
                  <a:pt x="479" y="15"/>
                  <a:pt x="479" y="15"/>
                  <a:pt x="479" y="15"/>
                </a:cubicBezTo>
                <a:cubicBezTo>
                  <a:pt x="541" y="15"/>
                  <a:pt x="541" y="15"/>
                  <a:pt x="541" y="15"/>
                </a:cubicBezTo>
                <a:cubicBezTo>
                  <a:pt x="587" y="341"/>
                  <a:pt x="587" y="341"/>
                  <a:pt x="587" y="341"/>
                </a:cubicBezTo>
                <a:cubicBezTo>
                  <a:pt x="588" y="352"/>
                  <a:pt x="585" y="362"/>
                  <a:pt x="578" y="370"/>
                </a:cubicBezTo>
                <a:close/>
                <a:moveTo>
                  <a:pt x="701" y="85"/>
                </a:moveTo>
                <a:cubicBezTo>
                  <a:pt x="565" y="85"/>
                  <a:pt x="565" y="85"/>
                  <a:pt x="565" y="85"/>
                </a:cubicBezTo>
                <a:cubicBezTo>
                  <a:pt x="555" y="15"/>
                  <a:pt x="555" y="15"/>
                  <a:pt x="555" y="15"/>
                </a:cubicBezTo>
                <a:cubicBezTo>
                  <a:pt x="701" y="15"/>
                  <a:pt x="701" y="15"/>
                  <a:pt x="701" y="15"/>
                </a:cubicBezTo>
                <a:lnTo>
                  <a:pt x="701" y="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Oval 39">
            <a:extLst>
              <a:ext uri="{FF2B5EF4-FFF2-40B4-BE49-F238E27FC236}">
                <a16:creationId xmlns:a16="http://schemas.microsoft.com/office/drawing/2014/main" id="{D879D394-06D9-9144-8F32-80C74EF66E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12689" y="4863011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Freeform 101">
            <a:extLst>
              <a:ext uri="{FF2B5EF4-FFF2-40B4-BE49-F238E27FC236}">
                <a16:creationId xmlns:a16="http://schemas.microsoft.com/office/drawing/2014/main" id="{332094D3-378D-EF48-A822-A5884363522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849999" y="5174047"/>
            <a:ext cx="820274" cy="475209"/>
          </a:xfrm>
          <a:custGeom>
            <a:avLst/>
            <a:gdLst>
              <a:gd name="T0" fmla="*/ 329 w 794"/>
              <a:gd name="T1" fmla="*/ 0 h 460"/>
              <a:gd name="T2" fmla="*/ 212 w 794"/>
              <a:gd name="T3" fmla="*/ 39 h 460"/>
              <a:gd name="T4" fmla="*/ 3 w 794"/>
              <a:gd name="T5" fmla="*/ 211 h 460"/>
              <a:gd name="T6" fmla="*/ 13 w 794"/>
              <a:gd name="T7" fmla="*/ 212 h 460"/>
              <a:gd name="T8" fmla="*/ 283 w 794"/>
              <a:gd name="T9" fmla="*/ 32 h 460"/>
              <a:gd name="T10" fmla="*/ 280 w 794"/>
              <a:gd name="T11" fmla="*/ 244 h 460"/>
              <a:gd name="T12" fmla="*/ 241 w 794"/>
              <a:gd name="T13" fmla="*/ 270 h 460"/>
              <a:gd name="T14" fmla="*/ 450 w 794"/>
              <a:gd name="T15" fmla="*/ 182 h 460"/>
              <a:gd name="T16" fmla="*/ 492 w 794"/>
              <a:gd name="T17" fmla="*/ 261 h 460"/>
              <a:gd name="T18" fmla="*/ 371 w 794"/>
              <a:gd name="T19" fmla="*/ 324 h 460"/>
              <a:gd name="T20" fmla="*/ 369 w 794"/>
              <a:gd name="T21" fmla="*/ 326 h 460"/>
              <a:gd name="T22" fmla="*/ 274 w 794"/>
              <a:gd name="T23" fmla="*/ 409 h 460"/>
              <a:gd name="T24" fmla="*/ 74 w 794"/>
              <a:gd name="T25" fmla="*/ 431 h 460"/>
              <a:gd name="T26" fmla="*/ 81 w 794"/>
              <a:gd name="T27" fmla="*/ 438 h 460"/>
              <a:gd name="T28" fmla="*/ 310 w 794"/>
              <a:gd name="T29" fmla="*/ 406 h 460"/>
              <a:gd name="T30" fmla="*/ 354 w 794"/>
              <a:gd name="T31" fmla="*/ 436 h 460"/>
              <a:gd name="T32" fmla="*/ 386 w 794"/>
              <a:gd name="T33" fmla="*/ 428 h 460"/>
              <a:gd name="T34" fmla="*/ 431 w 794"/>
              <a:gd name="T35" fmla="*/ 460 h 460"/>
              <a:gd name="T36" fmla="*/ 485 w 794"/>
              <a:gd name="T37" fmla="*/ 410 h 460"/>
              <a:gd name="T38" fmla="*/ 530 w 794"/>
              <a:gd name="T39" fmla="*/ 442 h 460"/>
              <a:gd name="T40" fmla="*/ 611 w 794"/>
              <a:gd name="T41" fmla="*/ 337 h 460"/>
              <a:gd name="T42" fmla="*/ 794 w 794"/>
              <a:gd name="T43" fmla="*/ 288 h 460"/>
              <a:gd name="T44" fmla="*/ 745 w 794"/>
              <a:gd name="T45" fmla="*/ 0 h 460"/>
              <a:gd name="T46" fmla="*/ 780 w 794"/>
              <a:gd name="T47" fmla="*/ 82 h 460"/>
              <a:gd name="T48" fmla="*/ 294 w 794"/>
              <a:gd name="T49" fmla="*/ 134 h 460"/>
              <a:gd name="T50" fmla="*/ 329 w 794"/>
              <a:gd name="T51" fmla="*/ 14 h 460"/>
              <a:gd name="T52" fmla="*/ 780 w 794"/>
              <a:gd name="T53" fmla="*/ 49 h 460"/>
              <a:gd name="T54" fmla="*/ 294 w 794"/>
              <a:gd name="T55" fmla="*/ 68 h 460"/>
              <a:gd name="T56" fmla="*/ 329 w 794"/>
              <a:gd name="T57" fmla="*/ 14 h 460"/>
              <a:gd name="T58" fmla="*/ 321 w 794"/>
              <a:gd name="T59" fmla="*/ 396 h 460"/>
              <a:gd name="T60" fmla="*/ 378 w 794"/>
              <a:gd name="T61" fmla="*/ 337 h 460"/>
              <a:gd name="T62" fmla="*/ 383 w 794"/>
              <a:gd name="T63" fmla="*/ 403 h 460"/>
              <a:gd name="T64" fmla="*/ 461 w 794"/>
              <a:gd name="T65" fmla="*/ 428 h 460"/>
              <a:gd name="T66" fmla="*/ 400 w 794"/>
              <a:gd name="T67" fmla="*/ 424 h 460"/>
              <a:gd name="T68" fmla="*/ 432 w 794"/>
              <a:gd name="T69" fmla="*/ 337 h 460"/>
              <a:gd name="T70" fmla="*/ 488 w 794"/>
              <a:gd name="T71" fmla="*/ 374 h 460"/>
              <a:gd name="T72" fmla="*/ 461 w 794"/>
              <a:gd name="T73" fmla="*/ 428 h 460"/>
              <a:gd name="T74" fmla="*/ 515 w 794"/>
              <a:gd name="T75" fmla="*/ 425 h 460"/>
              <a:gd name="T76" fmla="*/ 522 w 794"/>
              <a:gd name="T77" fmla="*/ 337 h 460"/>
              <a:gd name="T78" fmla="*/ 560 w 794"/>
              <a:gd name="T79" fmla="*/ 410 h 460"/>
              <a:gd name="T80" fmla="*/ 398 w 794"/>
              <a:gd name="T81" fmla="*/ 323 h 460"/>
              <a:gd name="T82" fmla="*/ 500 w 794"/>
              <a:gd name="T83" fmla="*/ 273 h 460"/>
              <a:gd name="T84" fmla="*/ 445 w 794"/>
              <a:gd name="T85" fmla="*/ 169 h 460"/>
              <a:gd name="T86" fmla="*/ 294 w 794"/>
              <a:gd name="T87" fmla="*/ 148 h 460"/>
              <a:gd name="T88" fmla="*/ 780 w 794"/>
              <a:gd name="T89" fmla="*/ 288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94" h="460">
                <a:moveTo>
                  <a:pt x="745" y="0"/>
                </a:moveTo>
                <a:cubicBezTo>
                  <a:pt x="329" y="0"/>
                  <a:pt x="329" y="0"/>
                  <a:pt x="329" y="0"/>
                </a:cubicBezTo>
                <a:cubicBezTo>
                  <a:pt x="313" y="0"/>
                  <a:pt x="299" y="7"/>
                  <a:pt x="290" y="20"/>
                </a:cubicBezTo>
                <a:cubicBezTo>
                  <a:pt x="278" y="14"/>
                  <a:pt x="248" y="8"/>
                  <a:pt x="212" y="39"/>
                </a:cubicBezTo>
                <a:cubicBezTo>
                  <a:pt x="168" y="77"/>
                  <a:pt x="6" y="200"/>
                  <a:pt x="4" y="201"/>
                </a:cubicBezTo>
                <a:cubicBezTo>
                  <a:pt x="1" y="204"/>
                  <a:pt x="0" y="208"/>
                  <a:pt x="3" y="211"/>
                </a:cubicBezTo>
                <a:cubicBezTo>
                  <a:pt x="4" y="213"/>
                  <a:pt x="6" y="214"/>
                  <a:pt x="8" y="214"/>
                </a:cubicBezTo>
                <a:cubicBezTo>
                  <a:pt x="10" y="214"/>
                  <a:pt x="11" y="213"/>
                  <a:pt x="13" y="212"/>
                </a:cubicBezTo>
                <a:cubicBezTo>
                  <a:pt x="14" y="211"/>
                  <a:pt x="177" y="88"/>
                  <a:pt x="221" y="50"/>
                </a:cubicBezTo>
                <a:cubicBezTo>
                  <a:pt x="251" y="24"/>
                  <a:pt x="274" y="28"/>
                  <a:pt x="283" y="32"/>
                </a:cubicBezTo>
                <a:cubicBezTo>
                  <a:pt x="281" y="37"/>
                  <a:pt x="280" y="43"/>
                  <a:pt x="280" y="49"/>
                </a:cubicBezTo>
                <a:cubicBezTo>
                  <a:pt x="280" y="244"/>
                  <a:pt x="280" y="244"/>
                  <a:pt x="280" y="244"/>
                </a:cubicBezTo>
                <a:cubicBezTo>
                  <a:pt x="260" y="253"/>
                  <a:pt x="246" y="259"/>
                  <a:pt x="245" y="260"/>
                </a:cubicBezTo>
                <a:cubicBezTo>
                  <a:pt x="241" y="262"/>
                  <a:pt x="240" y="266"/>
                  <a:pt x="241" y="270"/>
                </a:cubicBezTo>
                <a:cubicBezTo>
                  <a:pt x="243" y="273"/>
                  <a:pt x="247" y="275"/>
                  <a:pt x="251" y="273"/>
                </a:cubicBezTo>
                <a:cubicBezTo>
                  <a:pt x="252" y="272"/>
                  <a:pt x="410" y="198"/>
                  <a:pt x="450" y="182"/>
                </a:cubicBezTo>
                <a:cubicBezTo>
                  <a:pt x="479" y="170"/>
                  <a:pt x="498" y="184"/>
                  <a:pt x="507" y="201"/>
                </a:cubicBezTo>
                <a:cubicBezTo>
                  <a:pt x="516" y="221"/>
                  <a:pt x="514" y="248"/>
                  <a:pt x="492" y="261"/>
                </a:cubicBezTo>
                <a:cubicBezTo>
                  <a:pt x="482" y="267"/>
                  <a:pt x="464" y="275"/>
                  <a:pt x="444" y="285"/>
                </a:cubicBezTo>
                <a:cubicBezTo>
                  <a:pt x="411" y="300"/>
                  <a:pt x="381" y="315"/>
                  <a:pt x="371" y="324"/>
                </a:cubicBezTo>
                <a:cubicBezTo>
                  <a:pt x="371" y="324"/>
                  <a:pt x="370" y="324"/>
                  <a:pt x="370" y="325"/>
                </a:cubicBezTo>
                <a:cubicBezTo>
                  <a:pt x="370" y="325"/>
                  <a:pt x="369" y="325"/>
                  <a:pt x="369" y="326"/>
                </a:cubicBezTo>
                <a:cubicBezTo>
                  <a:pt x="366" y="329"/>
                  <a:pt x="361" y="334"/>
                  <a:pt x="356" y="340"/>
                </a:cubicBezTo>
                <a:cubicBezTo>
                  <a:pt x="336" y="363"/>
                  <a:pt x="303" y="401"/>
                  <a:pt x="274" y="409"/>
                </a:cubicBezTo>
                <a:cubicBezTo>
                  <a:pt x="236" y="419"/>
                  <a:pt x="82" y="424"/>
                  <a:pt x="80" y="424"/>
                </a:cubicBezTo>
                <a:cubicBezTo>
                  <a:pt x="76" y="424"/>
                  <a:pt x="73" y="428"/>
                  <a:pt x="74" y="431"/>
                </a:cubicBezTo>
                <a:cubicBezTo>
                  <a:pt x="74" y="435"/>
                  <a:pt x="77" y="438"/>
                  <a:pt x="81" y="438"/>
                </a:cubicBezTo>
                <a:cubicBezTo>
                  <a:pt x="81" y="438"/>
                  <a:pt x="81" y="438"/>
                  <a:pt x="81" y="438"/>
                </a:cubicBezTo>
                <a:cubicBezTo>
                  <a:pt x="87" y="438"/>
                  <a:pt x="238" y="433"/>
                  <a:pt x="278" y="422"/>
                </a:cubicBezTo>
                <a:cubicBezTo>
                  <a:pt x="289" y="419"/>
                  <a:pt x="299" y="413"/>
                  <a:pt x="310" y="406"/>
                </a:cubicBezTo>
                <a:cubicBezTo>
                  <a:pt x="314" y="416"/>
                  <a:pt x="322" y="425"/>
                  <a:pt x="333" y="431"/>
                </a:cubicBezTo>
                <a:cubicBezTo>
                  <a:pt x="339" y="434"/>
                  <a:pt x="347" y="436"/>
                  <a:pt x="354" y="436"/>
                </a:cubicBezTo>
                <a:cubicBezTo>
                  <a:pt x="365" y="436"/>
                  <a:pt x="376" y="431"/>
                  <a:pt x="385" y="423"/>
                </a:cubicBezTo>
                <a:cubicBezTo>
                  <a:pt x="386" y="425"/>
                  <a:pt x="386" y="426"/>
                  <a:pt x="386" y="428"/>
                </a:cubicBezTo>
                <a:cubicBezTo>
                  <a:pt x="391" y="440"/>
                  <a:pt x="399" y="450"/>
                  <a:pt x="410" y="455"/>
                </a:cubicBezTo>
                <a:cubicBezTo>
                  <a:pt x="417" y="459"/>
                  <a:pt x="424" y="460"/>
                  <a:pt x="431" y="460"/>
                </a:cubicBezTo>
                <a:cubicBezTo>
                  <a:pt x="449" y="460"/>
                  <a:pt x="465" y="451"/>
                  <a:pt x="474" y="434"/>
                </a:cubicBezTo>
                <a:cubicBezTo>
                  <a:pt x="485" y="410"/>
                  <a:pt x="485" y="410"/>
                  <a:pt x="485" y="410"/>
                </a:cubicBezTo>
                <a:cubicBezTo>
                  <a:pt x="489" y="421"/>
                  <a:pt x="497" y="431"/>
                  <a:pt x="509" y="437"/>
                </a:cubicBezTo>
                <a:cubicBezTo>
                  <a:pt x="516" y="440"/>
                  <a:pt x="523" y="442"/>
                  <a:pt x="530" y="442"/>
                </a:cubicBezTo>
                <a:cubicBezTo>
                  <a:pt x="547" y="442"/>
                  <a:pt x="564" y="432"/>
                  <a:pt x="572" y="416"/>
                </a:cubicBezTo>
                <a:cubicBezTo>
                  <a:pt x="611" y="337"/>
                  <a:pt x="611" y="337"/>
                  <a:pt x="611" y="337"/>
                </a:cubicBezTo>
                <a:cubicBezTo>
                  <a:pt x="745" y="337"/>
                  <a:pt x="745" y="337"/>
                  <a:pt x="745" y="337"/>
                </a:cubicBezTo>
                <a:cubicBezTo>
                  <a:pt x="772" y="337"/>
                  <a:pt x="794" y="315"/>
                  <a:pt x="794" y="288"/>
                </a:cubicBezTo>
                <a:cubicBezTo>
                  <a:pt x="794" y="49"/>
                  <a:pt x="794" y="49"/>
                  <a:pt x="794" y="49"/>
                </a:cubicBezTo>
                <a:cubicBezTo>
                  <a:pt x="794" y="22"/>
                  <a:pt x="772" y="0"/>
                  <a:pt x="745" y="0"/>
                </a:cubicBezTo>
                <a:close/>
                <a:moveTo>
                  <a:pt x="294" y="82"/>
                </a:moveTo>
                <a:cubicBezTo>
                  <a:pt x="780" y="82"/>
                  <a:pt x="780" y="82"/>
                  <a:pt x="780" y="82"/>
                </a:cubicBezTo>
                <a:cubicBezTo>
                  <a:pt x="780" y="134"/>
                  <a:pt x="780" y="134"/>
                  <a:pt x="780" y="134"/>
                </a:cubicBezTo>
                <a:cubicBezTo>
                  <a:pt x="294" y="134"/>
                  <a:pt x="294" y="134"/>
                  <a:pt x="294" y="134"/>
                </a:cubicBezTo>
                <a:lnTo>
                  <a:pt x="294" y="82"/>
                </a:lnTo>
                <a:close/>
                <a:moveTo>
                  <a:pt x="329" y="14"/>
                </a:moveTo>
                <a:cubicBezTo>
                  <a:pt x="745" y="14"/>
                  <a:pt x="745" y="14"/>
                  <a:pt x="745" y="14"/>
                </a:cubicBezTo>
                <a:cubicBezTo>
                  <a:pt x="765" y="14"/>
                  <a:pt x="780" y="29"/>
                  <a:pt x="780" y="49"/>
                </a:cubicBezTo>
                <a:cubicBezTo>
                  <a:pt x="780" y="68"/>
                  <a:pt x="780" y="68"/>
                  <a:pt x="780" y="68"/>
                </a:cubicBezTo>
                <a:cubicBezTo>
                  <a:pt x="294" y="68"/>
                  <a:pt x="294" y="68"/>
                  <a:pt x="294" y="68"/>
                </a:cubicBezTo>
                <a:cubicBezTo>
                  <a:pt x="294" y="49"/>
                  <a:pt x="294" y="49"/>
                  <a:pt x="294" y="49"/>
                </a:cubicBezTo>
                <a:cubicBezTo>
                  <a:pt x="294" y="29"/>
                  <a:pt x="310" y="14"/>
                  <a:pt x="329" y="14"/>
                </a:cubicBezTo>
                <a:close/>
                <a:moveTo>
                  <a:pt x="339" y="418"/>
                </a:moveTo>
                <a:cubicBezTo>
                  <a:pt x="330" y="414"/>
                  <a:pt x="324" y="406"/>
                  <a:pt x="321" y="396"/>
                </a:cubicBezTo>
                <a:cubicBezTo>
                  <a:pt x="338" y="382"/>
                  <a:pt x="354" y="364"/>
                  <a:pt x="366" y="350"/>
                </a:cubicBezTo>
                <a:cubicBezTo>
                  <a:pt x="371" y="345"/>
                  <a:pt x="375" y="340"/>
                  <a:pt x="378" y="337"/>
                </a:cubicBezTo>
                <a:cubicBezTo>
                  <a:pt x="416" y="337"/>
                  <a:pt x="416" y="337"/>
                  <a:pt x="416" y="337"/>
                </a:cubicBezTo>
                <a:cubicBezTo>
                  <a:pt x="383" y="403"/>
                  <a:pt x="383" y="403"/>
                  <a:pt x="383" y="403"/>
                </a:cubicBezTo>
                <a:cubicBezTo>
                  <a:pt x="375" y="420"/>
                  <a:pt x="355" y="426"/>
                  <a:pt x="339" y="418"/>
                </a:cubicBezTo>
                <a:close/>
                <a:moveTo>
                  <a:pt x="461" y="428"/>
                </a:moveTo>
                <a:cubicBezTo>
                  <a:pt x="453" y="444"/>
                  <a:pt x="433" y="451"/>
                  <a:pt x="416" y="443"/>
                </a:cubicBezTo>
                <a:cubicBezTo>
                  <a:pt x="409" y="439"/>
                  <a:pt x="403" y="432"/>
                  <a:pt x="400" y="424"/>
                </a:cubicBezTo>
                <a:cubicBezTo>
                  <a:pt x="397" y="415"/>
                  <a:pt x="398" y="406"/>
                  <a:pt x="401" y="398"/>
                </a:cubicBezTo>
                <a:cubicBezTo>
                  <a:pt x="432" y="337"/>
                  <a:pt x="432" y="337"/>
                  <a:pt x="432" y="337"/>
                </a:cubicBezTo>
                <a:cubicBezTo>
                  <a:pt x="506" y="337"/>
                  <a:pt x="506" y="337"/>
                  <a:pt x="506" y="337"/>
                </a:cubicBezTo>
                <a:cubicBezTo>
                  <a:pt x="488" y="374"/>
                  <a:pt x="488" y="374"/>
                  <a:pt x="488" y="374"/>
                </a:cubicBezTo>
                <a:cubicBezTo>
                  <a:pt x="488" y="374"/>
                  <a:pt x="488" y="374"/>
                  <a:pt x="488" y="374"/>
                </a:cubicBezTo>
                <a:lnTo>
                  <a:pt x="461" y="428"/>
                </a:lnTo>
                <a:close/>
                <a:moveTo>
                  <a:pt x="560" y="410"/>
                </a:moveTo>
                <a:cubicBezTo>
                  <a:pt x="552" y="426"/>
                  <a:pt x="532" y="433"/>
                  <a:pt x="515" y="425"/>
                </a:cubicBezTo>
                <a:cubicBezTo>
                  <a:pt x="499" y="416"/>
                  <a:pt x="492" y="397"/>
                  <a:pt x="500" y="380"/>
                </a:cubicBezTo>
                <a:cubicBezTo>
                  <a:pt x="522" y="337"/>
                  <a:pt x="522" y="337"/>
                  <a:pt x="522" y="337"/>
                </a:cubicBezTo>
                <a:cubicBezTo>
                  <a:pt x="596" y="337"/>
                  <a:pt x="596" y="337"/>
                  <a:pt x="596" y="337"/>
                </a:cubicBezTo>
                <a:lnTo>
                  <a:pt x="560" y="410"/>
                </a:lnTo>
                <a:close/>
                <a:moveTo>
                  <a:pt x="745" y="323"/>
                </a:moveTo>
                <a:cubicBezTo>
                  <a:pt x="398" y="323"/>
                  <a:pt x="398" y="323"/>
                  <a:pt x="398" y="323"/>
                </a:cubicBezTo>
                <a:cubicBezTo>
                  <a:pt x="412" y="315"/>
                  <a:pt x="432" y="306"/>
                  <a:pt x="450" y="297"/>
                </a:cubicBezTo>
                <a:cubicBezTo>
                  <a:pt x="470" y="288"/>
                  <a:pt x="489" y="279"/>
                  <a:pt x="500" y="273"/>
                </a:cubicBezTo>
                <a:cubicBezTo>
                  <a:pt x="529" y="255"/>
                  <a:pt x="531" y="220"/>
                  <a:pt x="519" y="195"/>
                </a:cubicBezTo>
                <a:cubicBezTo>
                  <a:pt x="509" y="174"/>
                  <a:pt x="483" y="154"/>
                  <a:pt x="445" y="169"/>
                </a:cubicBezTo>
                <a:cubicBezTo>
                  <a:pt x="419" y="179"/>
                  <a:pt x="345" y="214"/>
                  <a:pt x="294" y="237"/>
                </a:cubicBezTo>
                <a:cubicBezTo>
                  <a:pt x="294" y="148"/>
                  <a:pt x="294" y="148"/>
                  <a:pt x="294" y="148"/>
                </a:cubicBezTo>
                <a:cubicBezTo>
                  <a:pt x="780" y="148"/>
                  <a:pt x="780" y="148"/>
                  <a:pt x="780" y="148"/>
                </a:cubicBezTo>
                <a:cubicBezTo>
                  <a:pt x="780" y="288"/>
                  <a:pt x="780" y="288"/>
                  <a:pt x="780" y="288"/>
                </a:cubicBezTo>
                <a:cubicBezTo>
                  <a:pt x="780" y="307"/>
                  <a:pt x="765" y="323"/>
                  <a:pt x="745" y="3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Oval 38">
            <a:extLst>
              <a:ext uri="{FF2B5EF4-FFF2-40B4-BE49-F238E27FC236}">
                <a16:creationId xmlns:a16="http://schemas.microsoft.com/office/drawing/2014/main" id="{043DAFE5-8240-8549-BD4B-16416C1288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36347" y="4863011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102">
            <a:extLst>
              <a:ext uri="{FF2B5EF4-FFF2-40B4-BE49-F238E27FC236}">
                <a16:creationId xmlns:a16="http://schemas.microsoft.com/office/drawing/2014/main" id="{24D60D28-51BE-9344-AF7D-6960ABBE33C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15251" y="5206284"/>
            <a:ext cx="738279" cy="410734"/>
          </a:xfrm>
          <a:custGeom>
            <a:avLst/>
            <a:gdLst>
              <a:gd name="T0" fmla="*/ 708 w 715"/>
              <a:gd name="T1" fmla="*/ 0 h 398"/>
              <a:gd name="T2" fmla="*/ 7 w 715"/>
              <a:gd name="T3" fmla="*/ 0 h 398"/>
              <a:gd name="T4" fmla="*/ 0 w 715"/>
              <a:gd name="T5" fmla="*/ 7 h 398"/>
              <a:gd name="T6" fmla="*/ 0 w 715"/>
              <a:gd name="T7" fmla="*/ 91 h 398"/>
              <a:gd name="T8" fmla="*/ 7 w 715"/>
              <a:gd name="T9" fmla="*/ 98 h 398"/>
              <a:gd name="T10" fmla="*/ 148 w 715"/>
              <a:gd name="T11" fmla="*/ 98 h 398"/>
              <a:gd name="T12" fmla="*/ 114 w 715"/>
              <a:gd name="T13" fmla="*/ 338 h 398"/>
              <a:gd name="T14" fmla="*/ 126 w 715"/>
              <a:gd name="T15" fmla="*/ 378 h 398"/>
              <a:gd name="T16" fmla="*/ 175 w 715"/>
              <a:gd name="T17" fmla="*/ 398 h 398"/>
              <a:gd name="T18" fmla="*/ 540 w 715"/>
              <a:gd name="T19" fmla="*/ 398 h 398"/>
              <a:gd name="T20" fmla="*/ 589 w 715"/>
              <a:gd name="T21" fmla="*/ 378 h 398"/>
              <a:gd name="T22" fmla="*/ 600 w 715"/>
              <a:gd name="T23" fmla="*/ 338 h 398"/>
              <a:gd name="T24" fmla="*/ 567 w 715"/>
              <a:gd name="T25" fmla="*/ 98 h 398"/>
              <a:gd name="T26" fmla="*/ 708 w 715"/>
              <a:gd name="T27" fmla="*/ 98 h 398"/>
              <a:gd name="T28" fmla="*/ 715 w 715"/>
              <a:gd name="T29" fmla="*/ 91 h 398"/>
              <a:gd name="T30" fmla="*/ 715 w 715"/>
              <a:gd name="T31" fmla="*/ 7 h 398"/>
              <a:gd name="T32" fmla="*/ 708 w 715"/>
              <a:gd name="T33" fmla="*/ 0 h 398"/>
              <a:gd name="T34" fmla="*/ 14 w 715"/>
              <a:gd name="T35" fmla="*/ 84 h 398"/>
              <a:gd name="T36" fmla="*/ 14 w 715"/>
              <a:gd name="T37" fmla="*/ 14 h 398"/>
              <a:gd name="T38" fmla="*/ 160 w 715"/>
              <a:gd name="T39" fmla="*/ 14 h 398"/>
              <a:gd name="T40" fmla="*/ 150 w 715"/>
              <a:gd name="T41" fmla="*/ 84 h 398"/>
              <a:gd name="T42" fmla="*/ 14 w 715"/>
              <a:gd name="T43" fmla="*/ 84 h 398"/>
              <a:gd name="T44" fmla="*/ 578 w 715"/>
              <a:gd name="T45" fmla="*/ 369 h 398"/>
              <a:gd name="T46" fmla="*/ 540 w 715"/>
              <a:gd name="T47" fmla="*/ 384 h 398"/>
              <a:gd name="T48" fmla="*/ 175 w 715"/>
              <a:gd name="T49" fmla="*/ 384 h 398"/>
              <a:gd name="T50" fmla="*/ 137 w 715"/>
              <a:gd name="T51" fmla="*/ 369 h 398"/>
              <a:gd name="T52" fmla="*/ 128 w 715"/>
              <a:gd name="T53" fmla="*/ 340 h 398"/>
              <a:gd name="T54" fmla="*/ 174 w 715"/>
              <a:gd name="T55" fmla="*/ 14 h 398"/>
              <a:gd name="T56" fmla="*/ 255 w 715"/>
              <a:gd name="T57" fmla="*/ 14 h 398"/>
              <a:gd name="T58" fmla="*/ 236 w 715"/>
              <a:gd name="T59" fmla="*/ 290 h 398"/>
              <a:gd name="T60" fmla="*/ 242 w 715"/>
              <a:gd name="T61" fmla="*/ 298 h 398"/>
              <a:gd name="T62" fmla="*/ 243 w 715"/>
              <a:gd name="T63" fmla="*/ 298 h 398"/>
              <a:gd name="T64" fmla="*/ 250 w 715"/>
              <a:gd name="T65" fmla="*/ 291 h 398"/>
              <a:gd name="T66" fmla="*/ 269 w 715"/>
              <a:gd name="T67" fmla="*/ 14 h 398"/>
              <a:gd name="T68" fmla="*/ 541 w 715"/>
              <a:gd name="T69" fmla="*/ 14 h 398"/>
              <a:gd name="T70" fmla="*/ 586 w 715"/>
              <a:gd name="T71" fmla="*/ 340 h 398"/>
              <a:gd name="T72" fmla="*/ 578 w 715"/>
              <a:gd name="T73" fmla="*/ 369 h 398"/>
              <a:gd name="T74" fmla="*/ 701 w 715"/>
              <a:gd name="T75" fmla="*/ 84 h 398"/>
              <a:gd name="T76" fmla="*/ 565 w 715"/>
              <a:gd name="T77" fmla="*/ 84 h 398"/>
              <a:gd name="T78" fmla="*/ 555 w 715"/>
              <a:gd name="T79" fmla="*/ 14 h 398"/>
              <a:gd name="T80" fmla="*/ 701 w 715"/>
              <a:gd name="T81" fmla="*/ 14 h 398"/>
              <a:gd name="T82" fmla="*/ 701 w 715"/>
              <a:gd name="T83" fmla="*/ 84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15" h="398">
                <a:moveTo>
                  <a:pt x="708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5"/>
                  <a:pt x="3" y="98"/>
                  <a:pt x="7" y="98"/>
                </a:cubicBezTo>
                <a:cubicBezTo>
                  <a:pt x="148" y="98"/>
                  <a:pt x="148" y="98"/>
                  <a:pt x="148" y="98"/>
                </a:cubicBezTo>
                <a:cubicBezTo>
                  <a:pt x="114" y="338"/>
                  <a:pt x="114" y="338"/>
                  <a:pt x="114" y="338"/>
                </a:cubicBezTo>
                <a:cubicBezTo>
                  <a:pt x="112" y="353"/>
                  <a:pt x="117" y="367"/>
                  <a:pt x="126" y="378"/>
                </a:cubicBezTo>
                <a:cubicBezTo>
                  <a:pt x="138" y="391"/>
                  <a:pt x="155" y="398"/>
                  <a:pt x="175" y="398"/>
                </a:cubicBezTo>
                <a:cubicBezTo>
                  <a:pt x="540" y="398"/>
                  <a:pt x="540" y="398"/>
                  <a:pt x="540" y="398"/>
                </a:cubicBezTo>
                <a:cubicBezTo>
                  <a:pt x="560" y="398"/>
                  <a:pt x="577" y="391"/>
                  <a:pt x="589" y="378"/>
                </a:cubicBezTo>
                <a:cubicBezTo>
                  <a:pt x="598" y="367"/>
                  <a:pt x="602" y="353"/>
                  <a:pt x="600" y="338"/>
                </a:cubicBezTo>
                <a:cubicBezTo>
                  <a:pt x="567" y="98"/>
                  <a:pt x="567" y="98"/>
                  <a:pt x="567" y="98"/>
                </a:cubicBezTo>
                <a:cubicBezTo>
                  <a:pt x="708" y="98"/>
                  <a:pt x="708" y="98"/>
                  <a:pt x="708" y="98"/>
                </a:cubicBezTo>
                <a:cubicBezTo>
                  <a:pt x="712" y="98"/>
                  <a:pt x="715" y="95"/>
                  <a:pt x="715" y="91"/>
                </a:cubicBezTo>
                <a:cubicBezTo>
                  <a:pt x="715" y="7"/>
                  <a:pt x="715" y="7"/>
                  <a:pt x="715" y="7"/>
                </a:cubicBezTo>
                <a:cubicBezTo>
                  <a:pt x="715" y="3"/>
                  <a:pt x="712" y="0"/>
                  <a:pt x="708" y="0"/>
                </a:cubicBezTo>
                <a:close/>
                <a:moveTo>
                  <a:pt x="14" y="84"/>
                </a:moveTo>
                <a:cubicBezTo>
                  <a:pt x="14" y="14"/>
                  <a:pt x="14" y="14"/>
                  <a:pt x="14" y="14"/>
                </a:cubicBezTo>
                <a:cubicBezTo>
                  <a:pt x="160" y="14"/>
                  <a:pt x="160" y="14"/>
                  <a:pt x="160" y="14"/>
                </a:cubicBezTo>
                <a:cubicBezTo>
                  <a:pt x="150" y="84"/>
                  <a:pt x="150" y="84"/>
                  <a:pt x="150" y="84"/>
                </a:cubicBezTo>
                <a:lnTo>
                  <a:pt x="14" y="84"/>
                </a:lnTo>
                <a:close/>
                <a:moveTo>
                  <a:pt x="578" y="369"/>
                </a:moveTo>
                <a:cubicBezTo>
                  <a:pt x="569" y="379"/>
                  <a:pt x="556" y="384"/>
                  <a:pt x="540" y="384"/>
                </a:cubicBezTo>
                <a:cubicBezTo>
                  <a:pt x="175" y="384"/>
                  <a:pt x="175" y="384"/>
                  <a:pt x="175" y="384"/>
                </a:cubicBezTo>
                <a:cubicBezTo>
                  <a:pt x="159" y="384"/>
                  <a:pt x="145" y="379"/>
                  <a:pt x="137" y="369"/>
                </a:cubicBezTo>
                <a:cubicBezTo>
                  <a:pt x="130" y="361"/>
                  <a:pt x="127" y="350"/>
                  <a:pt x="128" y="340"/>
                </a:cubicBezTo>
                <a:cubicBezTo>
                  <a:pt x="174" y="14"/>
                  <a:pt x="174" y="14"/>
                  <a:pt x="174" y="14"/>
                </a:cubicBezTo>
                <a:cubicBezTo>
                  <a:pt x="255" y="14"/>
                  <a:pt x="255" y="14"/>
                  <a:pt x="255" y="14"/>
                </a:cubicBezTo>
                <a:cubicBezTo>
                  <a:pt x="236" y="290"/>
                  <a:pt x="236" y="290"/>
                  <a:pt x="236" y="290"/>
                </a:cubicBezTo>
                <a:cubicBezTo>
                  <a:pt x="236" y="294"/>
                  <a:pt x="238" y="297"/>
                  <a:pt x="242" y="298"/>
                </a:cubicBezTo>
                <a:cubicBezTo>
                  <a:pt x="242" y="298"/>
                  <a:pt x="243" y="298"/>
                  <a:pt x="243" y="298"/>
                </a:cubicBezTo>
                <a:cubicBezTo>
                  <a:pt x="246" y="298"/>
                  <a:pt x="250" y="295"/>
                  <a:pt x="250" y="291"/>
                </a:cubicBezTo>
                <a:cubicBezTo>
                  <a:pt x="269" y="14"/>
                  <a:pt x="269" y="14"/>
                  <a:pt x="269" y="14"/>
                </a:cubicBezTo>
                <a:cubicBezTo>
                  <a:pt x="541" y="14"/>
                  <a:pt x="541" y="14"/>
                  <a:pt x="541" y="14"/>
                </a:cubicBezTo>
                <a:cubicBezTo>
                  <a:pt x="586" y="340"/>
                  <a:pt x="586" y="340"/>
                  <a:pt x="586" y="340"/>
                </a:cubicBezTo>
                <a:cubicBezTo>
                  <a:pt x="588" y="350"/>
                  <a:pt x="585" y="361"/>
                  <a:pt x="578" y="369"/>
                </a:cubicBezTo>
                <a:close/>
                <a:moveTo>
                  <a:pt x="701" y="84"/>
                </a:moveTo>
                <a:cubicBezTo>
                  <a:pt x="565" y="84"/>
                  <a:pt x="565" y="84"/>
                  <a:pt x="565" y="84"/>
                </a:cubicBezTo>
                <a:cubicBezTo>
                  <a:pt x="555" y="14"/>
                  <a:pt x="555" y="14"/>
                  <a:pt x="555" y="14"/>
                </a:cubicBezTo>
                <a:cubicBezTo>
                  <a:pt x="701" y="14"/>
                  <a:pt x="701" y="14"/>
                  <a:pt x="701" y="14"/>
                </a:cubicBezTo>
                <a:lnTo>
                  <a:pt x="701" y="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Oval 45">
            <a:extLst>
              <a:ext uri="{FF2B5EF4-FFF2-40B4-BE49-F238E27FC236}">
                <a16:creationId xmlns:a16="http://schemas.microsoft.com/office/drawing/2014/main" id="{88EA3AF0-0589-B64C-AB8A-BC45119A56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65373" y="4863011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103">
            <a:extLst>
              <a:ext uri="{FF2B5EF4-FFF2-40B4-BE49-F238E27FC236}">
                <a16:creationId xmlns:a16="http://schemas.microsoft.com/office/drawing/2014/main" id="{009FF781-198D-2A40-9B7F-A711C258777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64770" y="5123899"/>
            <a:ext cx="697292" cy="575505"/>
          </a:xfrm>
          <a:custGeom>
            <a:avLst/>
            <a:gdLst>
              <a:gd name="T0" fmla="*/ 466 w 675"/>
              <a:gd name="T1" fmla="*/ 403 h 557"/>
              <a:gd name="T2" fmla="*/ 270 w 675"/>
              <a:gd name="T3" fmla="*/ 403 h 557"/>
              <a:gd name="T4" fmla="*/ 368 w 675"/>
              <a:gd name="T5" fmla="*/ 304 h 557"/>
              <a:gd name="T6" fmla="*/ 368 w 675"/>
              <a:gd name="T7" fmla="*/ 502 h 557"/>
              <a:gd name="T8" fmla="*/ 368 w 675"/>
              <a:gd name="T9" fmla="*/ 304 h 557"/>
              <a:gd name="T10" fmla="*/ 598 w 675"/>
              <a:gd name="T11" fmla="*/ 406 h 557"/>
              <a:gd name="T12" fmla="*/ 514 w 675"/>
              <a:gd name="T13" fmla="*/ 406 h 557"/>
              <a:gd name="T14" fmla="*/ 556 w 675"/>
              <a:gd name="T15" fmla="*/ 378 h 557"/>
              <a:gd name="T16" fmla="*/ 556 w 675"/>
              <a:gd name="T17" fmla="*/ 435 h 557"/>
              <a:gd name="T18" fmla="*/ 556 w 675"/>
              <a:gd name="T19" fmla="*/ 378 h 557"/>
              <a:gd name="T20" fmla="*/ 226 w 675"/>
              <a:gd name="T21" fmla="*/ 406 h 557"/>
              <a:gd name="T22" fmla="*/ 142 w 675"/>
              <a:gd name="T23" fmla="*/ 406 h 557"/>
              <a:gd name="T24" fmla="*/ 184 w 675"/>
              <a:gd name="T25" fmla="*/ 378 h 557"/>
              <a:gd name="T26" fmla="*/ 184 w 675"/>
              <a:gd name="T27" fmla="*/ 435 h 557"/>
              <a:gd name="T28" fmla="*/ 184 w 675"/>
              <a:gd name="T29" fmla="*/ 378 h 557"/>
              <a:gd name="T30" fmla="*/ 659 w 675"/>
              <a:gd name="T31" fmla="*/ 249 h 557"/>
              <a:gd name="T32" fmla="*/ 613 w 675"/>
              <a:gd name="T33" fmla="*/ 93 h 557"/>
              <a:gd name="T34" fmla="*/ 587 w 675"/>
              <a:gd name="T35" fmla="*/ 6 h 557"/>
              <a:gd name="T36" fmla="*/ 579 w 675"/>
              <a:gd name="T37" fmla="*/ 1 h 557"/>
              <a:gd name="T38" fmla="*/ 492 w 675"/>
              <a:gd name="T39" fmla="*/ 26 h 557"/>
              <a:gd name="T40" fmla="*/ 93 w 675"/>
              <a:gd name="T41" fmla="*/ 143 h 557"/>
              <a:gd name="T42" fmla="*/ 93 w 675"/>
              <a:gd name="T43" fmla="*/ 143 h 557"/>
              <a:gd name="T44" fmla="*/ 1 w 675"/>
              <a:gd name="T45" fmla="*/ 177 h 557"/>
              <a:gd name="T46" fmla="*/ 64 w 675"/>
              <a:gd name="T47" fmla="*/ 550 h 557"/>
              <a:gd name="T48" fmla="*/ 668 w 675"/>
              <a:gd name="T49" fmla="*/ 557 h 557"/>
              <a:gd name="T50" fmla="*/ 675 w 675"/>
              <a:gd name="T51" fmla="*/ 256 h 557"/>
              <a:gd name="T52" fmla="*/ 64 w 675"/>
              <a:gd name="T53" fmla="*/ 344 h 557"/>
              <a:gd name="T54" fmla="*/ 64 w 675"/>
              <a:gd name="T55" fmla="*/ 255 h 557"/>
              <a:gd name="T56" fmla="*/ 64 w 675"/>
              <a:gd name="T57" fmla="*/ 344 h 557"/>
              <a:gd name="T58" fmla="*/ 169 w 675"/>
              <a:gd name="T59" fmla="*/ 263 h 557"/>
              <a:gd name="T60" fmla="*/ 661 w 675"/>
              <a:gd name="T61" fmla="*/ 354 h 557"/>
              <a:gd name="T62" fmla="*/ 593 w 675"/>
              <a:gd name="T63" fmla="*/ 543 h 557"/>
              <a:gd name="T64" fmla="*/ 78 w 675"/>
              <a:gd name="T65" fmla="*/ 475 h 557"/>
              <a:gd name="T66" fmla="*/ 78 w 675"/>
              <a:gd name="T67" fmla="*/ 340 h 557"/>
              <a:gd name="T68" fmla="*/ 155 w 675"/>
              <a:gd name="T69" fmla="*/ 263 h 557"/>
              <a:gd name="T70" fmla="*/ 306 w 675"/>
              <a:gd name="T71" fmla="*/ 138 h 557"/>
              <a:gd name="T72" fmla="*/ 419 w 675"/>
              <a:gd name="T73" fmla="*/ 249 h 557"/>
              <a:gd name="T74" fmla="*/ 306 w 675"/>
              <a:gd name="T75" fmla="*/ 138 h 557"/>
              <a:gd name="T76" fmla="*/ 585 w 675"/>
              <a:gd name="T77" fmla="*/ 263 h 557"/>
              <a:gd name="T78" fmla="*/ 654 w 675"/>
              <a:gd name="T79" fmla="*/ 263 h 557"/>
              <a:gd name="T80" fmla="*/ 661 w 675"/>
              <a:gd name="T81" fmla="*/ 340 h 557"/>
              <a:gd name="T82" fmla="*/ 428 w 675"/>
              <a:gd name="T83" fmla="*/ 206 h 557"/>
              <a:gd name="T84" fmla="*/ 237 w 675"/>
              <a:gd name="T85" fmla="*/ 249 h 557"/>
              <a:gd name="T86" fmla="*/ 103 w 675"/>
              <a:gd name="T87" fmla="*/ 155 h 557"/>
              <a:gd name="T88" fmla="*/ 534 w 675"/>
              <a:gd name="T89" fmla="*/ 93 h 557"/>
              <a:gd name="T90" fmla="*/ 601 w 675"/>
              <a:gd name="T91" fmla="*/ 103 h 557"/>
              <a:gd name="T92" fmla="*/ 433 w 675"/>
              <a:gd name="T93" fmla="*/ 249 h 557"/>
              <a:gd name="T94" fmla="*/ 541 w 675"/>
              <a:gd name="T95" fmla="*/ 81 h 557"/>
              <a:gd name="T96" fmla="*/ 576 w 675"/>
              <a:gd name="T97" fmla="*/ 16 h 557"/>
              <a:gd name="T98" fmla="*/ 90 w 675"/>
              <a:gd name="T99" fmla="*/ 159 h 557"/>
              <a:gd name="T100" fmla="*/ 16 w 675"/>
              <a:gd name="T101" fmla="*/ 180 h 557"/>
              <a:gd name="T102" fmla="*/ 78 w 675"/>
              <a:gd name="T103" fmla="*/ 489 h 557"/>
              <a:gd name="T104" fmla="*/ 78 w 675"/>
              <a:gd name="T105" fmla="*/ 543 h 557"/>
              <a:gd name="T106" fmla="*/ 607 w 675"/>
              <a:gd name="T107" fmla="*/ 543 h 557"/>
              <a:gd name="T108" fmla="*/ 661 w 675"/>
              <a:gd name="T109" fmla="*/ 543 h 557"/>
              <a:gd name="T110" fmla="*/ 515 w 675"/>
              <a:gd name="T111" fmla="*/ 141 h 557"/>
              <a:gd name="T112" fmla="*/ 478 w 675"/>
              <a:gd name="T113" fmla="*/ 163 h 557"/>
              <a:gd name="T114" fmla="*/ 515 w 675"/>
              <a:gd name="T115" fmla="*/ 226 h 557"/>
              <a:gd name="T116" fmla="*/ 555 w 675"/>
              <a:gd name="T117" fmla="*/ 172 h 557"/>
              <a:gd name="T118" fmla="*/ 523 w 675"/>
              <a:gd name="T119" fmla="*/ 210 h 557"/>
              <a:gd name="T120" fmla="*/ 488 w 675"/>
              <a:gd name="T121" fmla="*/ 191 h 557"/>
              <a:gd name="T122" fmla="*/ 507 w 675"/>
              <a:gd name="T123" fmla="*/ 157 h 557"/>
              <a:gd name="T124" fmla="*/ 542 w 675"/>
              <a:gd name="T125" fmla="*/ 176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75" h="557">
                <a:moveTo>
                  <a:pt x="368" y="516"/>
                </a:moveTo>
                <a:cubicBezTo>
                  <a:pt x="422" y="516"/>
                  <a:pt x="466" y="465"/>
                  <a:pt x="466" y="403"/>
                </a:cubicBezTo>
                <a:cubicBezTo>
                  <a:pt x="466" y="341"/>
                  <a:pt x="422" y="290"/>
                  <a:pt x="368" y="290"/>
                </a:cubicBezTo>
                <a:cubicBezTo>
                  <a:pt x="314" y="290"/>
                  <a:pt x="270" y="341"/>
                  <a:pt x="270" y="403"/>
                </a:cubicBezTo>
                <a:cubicBezTo>
                  <a:pt x="270" y="465"/>
                  <a:pt x="314" y="516"/>
                  <a:pt x="368" y="516"/>
                </a:cubicBezTo>
                <a:close/>
                <a:moveTo>
                  <a:pt x="368" y="304"/>
                </a:moveTo>
                <a:cubicBezTo>
                  <a:pt x="414" y="304"/>
                  <a:pt x="452" y="349"/>
                  <a:pt x="452" y="403"/>
                </a:cubicBezTo>
                <a:cubicBezTo>
                  <a:pt x="452" y="458"/>
                  <a:pt x="414" y="502"/>
                  <a:pt x="368" y="502"/>
                </a:cubicBezTo>
                <a:cubicBezTo>
                  <a:pt x="322" y="502"/>
                  <a:pt x="284" y="458"/>
                  <a:pt x="284" y="403"/>
                </a:cubicBezTo>
                <a:cubicBezTo>
                  <a:pt x="284" y="349"/>
                  <a:pt x="322" y="304"/>
                  <a:pt x="368" y="304"/>
                </a:cubicBezTo>
                <a:close/>
                <a:moveTo>
                  <a:pt x="556" y="449"/>
                </a:moveTo>
                <a:cubicBezTo>
                  <a:pt x="579" y="449"/>
                  <a:pt x="598" y="430"/>
                  <a:pt x="598" y="406"/>
                </a:cubicBezTo>
                <a:cubicBezTo>
                  <a:pt x="598" y="383"/>
                  <a:pt x="579" y="364"/>
                  <a:pt x="556" y="364"/>
                </a:cubicBezTo>
                <a:cubicBezTo>
                  <a:pt x="533" y="364"/>
                  <a:pt x="514" y="383"/>
                  <a:pt x="514" y="406"/>
                </a:cubicBezTo>
                <a:cubicBezTo>
                  <a:pt x="514" y="430"/>
                  <a:pt x="533" y="449"/>
                  <a:pt x="556" y="449"/>
                </a:cubicBezTo>
                <a:close/>
                <a:moveTo>
                  <a:pt x="556" y="378"/>
                </a:moveTo>
                <a:cubicBezTo>
                  <a:pt x="571" y="378"/>
                  <a:pt x="584" y="391"/>
                  <a:pt x="584" y="406"/>
                </a:cubicBezTo>
                <a:cubicBezTo>
                  <a:pt x="584" y="422"/>
                  <a:pt x="571" y="435"/>
                  <a:pt x="556" y="435"/>
                </a:cubicBezTo>
                <a:cubicBezTo>
                  <a:pt x="540" y="435"/>
                  <a:pt x="528" y="422"/>
                  <a:pt x="528" y="406"/>
                </a:cubicBezTo>
                <a:cubicBezTo>
                  <a:pt x="528" y="391"/>
                  <a:pt x="540" y="378"/>
                  <a:pt x="556" y="378"/>
                </a:cubicBezTo>
                <a:close/>
                <a:moveTo>
                  <a:pt x="184" y="449"/>
                </a:moveTo>
                <a:cubicBezTo>
                  <a:pt x="207" y="449"/>
                  <a:pt x="226" y="430"/>
                  <a:pt x="226" y="406"/>
                </a:cubicBezTo>
                <a:cubicBezTo>
                  <a:pt x="226" y="383"/>
                  <a:pt x="207" y="364"/>
                  <a:pt x="184" y="364"/>
                </a:cubicBezTo>
                <a:cubicBezTo>
                  <a:pt x="161" y="364"/>
                  <a:pt x="142" y="383"/>
                  <a:pt x="142" y="406"/>
                </a:cubicBezTo>
                <a:cubicBezTo>
                  <a:pt x="142" y="430"/>
                  <a:pt x="161" y="449"/>
                  <a:pt x="184" y="449"/>
                </a:cubicBezTo>
                <a:close/>
                <a:moveTo>
                  <a:pt x="184" y="378"/>
                </a:moveTo>
                <a:cubicBezTo>
                  <a:pt x="199" y="378"/>
                  <a:pt x="212" y="391"/>
                  <a:pt x="212" y="406"/>
                </a:cubicBezTo>
                <a:cubicBezTo>
                  <a:pt x="212" y="422"/>
                  <a:pt x="199" y="435"/>
                  <a:pt x="184" y="435"/>
                </a:cubicBezTo>
                <a:cubicBezTo>
                  <a:pt x="168" y="435"/>
                  <a:pt x="156" y="422"/>
                  <a:pt x="156" y="406"/>
                </a:cubicBezTo>
                <a:cubicBezTo>
                  <a:pt x="156" y="391"/>
                  <a:pt x="168" y="378"/>
                  <a:pt x="184" y="378"/>
                </a:cubicBezTo>
                <a:close/>
                <a:moveTo>
                  <a:pt x="668" y="249"/>
                </a:moveTo>
                <a:cubicBezTo>
                  <a:pt x="659" y="249"/>
                  <a:pt x="659" y="249"/>
                  <a:pt x="659" y="249"/>
                </a:cubicBezTo>
                <a:cubicBezTo>
                  <a:pt x="613" y="93"/>
                  <a:pt x="613" y="93"/>
                  <a:pt x="613" y="93"/>
                </a:cubicBezTo>
                <a:cubicBezTo>
                  <a:pt x="613" y="93"/>
                  <a:pt x="613" y="93"/>
                  <a:pt x="613" y="93"/>
                </a:cubicBezTo>
                <a:cubicBezTo>
                  <a:pt x="613" y="93"/>
                  <a:pt x="613" y="93"/>
                  <a:pt x="613" y="93"/>
                </a:cubicBezTo>
                <a:cubicBezTo>
                  <a:pt x="587" y="6"/>
                  <a:pt x="587" y="6"/>
                  <a:pt x="587" y="6"/>
                </a:cubicBezTo>
                <a:cubicBezTo>
                  <a:pt x="587" y="4"/>
                  <a:pt x="586" y="2"/>
                  <a:pt x="584" y="1"/>
                </a:cubicBezTo>
                <a:cubicBezTo>
                  <a:pt x="582" y="1"/>
                  <a:pt x="581" y="0"/>
                  <a:pt x="579" y="1"/>
                </a:cubicBezTo>
                <a:cubicBezTo>
                  <a:pt x="492" y="26"/>
                  <a:pt x="492" y="26"/>
                  <a:pt x="492" y="26"/>
                </a:cubicBezTo>
                <a:cubicBezTo>
                  <a:pt x="492" y="26"/>
                  <a:pt x="492" y="26"/>
                  <a:pt x="492" y="26"/>
                </a:cubicBezTo>
                <a:cubicBezTo>
                  <a:pt x="492" y="26"/>
                  <a:pt x="492" y="26"/>
                  <a:pt x="492" y="26"/>
                </a:cubicBezTo>
                <a:cubicBezTo>
                  <a:pt x="93" y="143"/>
                  <a:pt x="93" y="143"/>
                  <a:pt x="93" y="143"/>
                </a:cubicBezTo>
                <a:cubicBezTo>
                  <a:pt x="93" y="143"/>
                  <a:pt x="93" y="143"/>
                  <a:pt x="93" y="143"/>
                </a:cubicBezTo>
                <a:cubicBezTo>
                  <a:pt x="93" y="143"/>
                  <a:pt x="93" y="143"/>
                  <a:pt x="93" y="143"/>
                </a:cubicBezTo>
                <a:cubicBezTo>
                  <a:pt x="6" y="169"/>
                  <a:pt x="6" y="169"/>
                  <a:pt x="6" y="169"/>
                </a:cubicBezTo>
                <a:cubicBezTo>
                  <a:pt x="2" y="170"/>
                  <a:pt x="0" y="173"/>
                  <a:pt x="1" y="177"/>
                </a:cubicBezTo>
                <a:cubicBezTo>
                  <a:pt x="64" y="394"/>
                  <a:pt x="64" y="394"/>
                  <a:pt x="64" y="394"/>
                </a:cubicBezTo>
                <a:cubicBezTo>
                  <a:pt x="64" y="550"/>
                  <a:pt x="64" y="550"/>
                  <a:pt x="64" y="550"/>
                </a:cubicBezTo>
                <a:cubicBezTo>
                  <a:pt x="64" y="554"/>
                  <a:pt x="67" y="557"/>
                  <a:pt x="71" y="557"/>
                </a:cubicBezTo>
                <a:cubicBezTo>
                  <a:pt x="668" y="557"/>
                  <a:pt x="668" y="557"/>
                  <a:pt x="668" y="557"/>
                </a:cubicBezTo>
                <a:cubicBezTo>
                  <a:pt x="672" y="557"/>
                  <a:pt x="675" y="554"/>
                  <a:pt x="675" y="550"/>
                </a:cubicBezTo>
                <a:cubicBezTo>
                  <a:pt x="675" y="256"/>
                  <a:pt x="675" y="256"/>
                  <a:pt x="675" y="256"/>
                </a:cubicBezTo>
                <a:cubicBezTo>
                  <a:pt x="675" y="252"/>
                  <a:pt x="672" y="249"/>
                  <a:pt x="668" y="249"/>
                </a:cubicBezTo>
                <a:close/>
                <a:moveTo>
                  <a:pt x="64" y="344"/>
                </a:moveTo>
                <a:cubicBezTo>
                  <a:pt x="42" y="267"/>
                  <a:pt x="42" y="267"/>
                  <a:pt x="42" y="267"/>
                </a:cubicBezTo>
                <a:cubicBezTo>
                  <a:pt x="50" y="264"/>
                  <a:pt x="58" y="260"/>
                  <a:pt x="64" y="255"/>
                </a:cubicBezTo>
                <a:cubicBezTo>
                  <a:pt x="64" y="255"/>
                  <a:pt x="64" y="256"/>
                  <a:pt x="64" y="256"/>
                </a:cubicBezTo>
                <a:lnTo>
                  <a:pt x="64" y="344"/>
                </a:lnTo>
                <a:close/>
                <a:moveTo>
                  <a:pt x="78" y="354"/>
                </a:moveTo>
                <a:cubicBezTo>
                  <a:pt x="127" y="350"/>
                  <a:pt x="165" y="311"/>
                  <a:pt x="169" y="263"/>
                </a:cubicBezTo>
                <a:cubicBezTo>
                  <a:pt x="571" y="263"/>
                  <a:pt x="571" y="263"/>
                  <a:pt x="571" y="263"/>
                </a:cubicBezTo>
                <a:cubicBezTo>
                  <a:pt x="574" y="311"/>
                  <a:pt x="613" y="350"/>
                  <a:pt x="661" y="354"/>
                </a:cubicBezTo>
                <a:cubicBezTo>
                  <a:pt x="661" y="475"/>
                  <a:pt x="661" y="475"/>
                  <a:pt x="661" y="475"/>
                </a:cubicBezTo>
                <a:cubicBezTo>
                  <a:pt x="625" y="478"/>
                  <a:pt x="596" y="507"/>
                  <a:pt x="593" y="543"/>
                </a:cubicBezTo>
                <a:cubicBezTo>
                  <a:pt x="147" y="543"/>
                  <a:pt x="147" y="543"/>
                  <a:pt x="147" y="543"/>
                </a:cubicBezTo>
                <a:cubicBezTo>
                  <a:pt x="143" y="507"/>
                  <a:pt x="114" y="478"/>
                  <a:pt x="78" y="475"/>
                </a:cubicBezTo>
                <a:lnTo>
                  <a:pt x="78" y="354"/>
                </a:lnTo>
                <a:close/>
                <a:moveTo>
                  <a:pt x="78" y="340"/>
                </a:moveTo>
                <a:cubicBezTo>
                  <a:pt x="78" y="263"/>
                  <a:pt x="78" y="263"/>
                  <a:pt x="78" y="263"/>
                </a:cubicBezTo>
                <a:cubicBezTo>
                  <a:pt x="155" y="263"/>
                  <a:pt x="155" y="263"/>
                  <a:pt x="155" y="263"/>
                </a:cubicBezTo>
                <a:cubicBezTo>
                  <a:pt x="151" y="304"/>
                  <a:pt x="119" y="336"/>
                  <a:pt x="78" y="340"/>
                </a:cubicBezTo>
                <a:close/>
                <a:moveTo>
                  <a:pt x="306" y="138"/>
                </a:moveTo>
                <a:cubicBezTo>
                  <a:pt x="351" y="125"/>
                  <a:pt x="399" y="157"/>
                  <a:pt x="414" y="210"/>
                </a:cubicBezTo>
                <a:cubicBezTo>
                  <a:pt x="418" y="223"/>
                  <a:pt x="420" y="236"/>
                  <a:pt x="419" y="249"/>
                </a:cubicBezTo>
                <a:cubicBezTo>
                  <a:pt x="252" y="249"/>
                  <a:pt x="252" y="249"/>
                  <a:pt x="252" y="249"/>
                </a:cubicBezTo>
                <a:cubicBezTo>
                  <a:pt x="241" y="200"/>
                  <a:pt x="264" y="150"/>
                  <a:pt x="306" y="138"/>
                </a:cubicBezTo>
                <a:close/>
                <a:moveTo>
                  <a:pt x="661" y="340"/>
                </a:moveTo>
                <a:cubicBezTo>
                  <a:pt x="621" y="336"/>
                  <a:pt x="588" y="304"/>
                  <a:pt x="585" y="263"/>
                </a:cubicBezTo>
                <a:cubicBezTo>
                  <a:pt x="654" y="263"/>
                  <a:pt x="654" y="263"/>
                  <a:pt x="654" y="263"/>
                </a:cubicBezTo>
                <a:cubicBezTo>
                  <a:pt x="654" y="263"/>
                  <a:pt x="654" y="263"/>
                  <a:pt x="654" y="263"/>
                </a:cubicBezTo>
                <a:cubicBezTo>
                  <a:pt x="661" y="263"/>
                  <a:pt x="661" y="263"/>
                  <a:pt x="661" y="263"/>
                </a:cubicBezTo>
                <a:lnTo>
                  <a:pt x="661" y="340"/>
                </a:lnTo>
                <a:close/>
                <a:moveTo>
                  <a:pt x="433" y="249"/>
                </a:moveTo>
                <a:cubicBezTo>
                  <a:pt x="434" y="235"/>
                  <a:pt x="432" y="220"/>
                  <a:pt x="428" y="206"/>
                </a:cubicBezTo>
                <a:cubicBezTo>
                  <a:pt x="410" y="146"/>
                  <a:pt x="354" y="110"/>
                  <a:pt x="302" y="125"/>
                </a:cubicBezTo>
                <a:cubicBezTo>
                  <a:pt x="253" y="139"/>
                  <a:pt x="226" y="193"/>
                  <a:pt x="237" y="249"/>
                </a:cubicBezTo>
                <a:cubicBezTo>
                  <a:pt x="72" y="249"/>
                  <a:pt x="72" y="249"/>
                  <a:pt x="72" y="249"/>
                </a:cubicBezTo>
                <a:cubicBezTo>
                  <a:pt x="98" y="226"/>
                  <a:pt x="111" y="190"/>
                  <a:pt x="103" y="155"/>
                </a:cubicBezTo>
                <a:cubicBezTo>
                  <a:pt x="489" y="42"/>
                  <a:pt x="489" y="42"/>
                  <a:pt x="489" y="42"/>
                </a:cubicBezTo>
                <a:cubicBezTo>
                  <a:pt x="497" y="64"/>
                  <a:pt x="513" y="82"/>
                  <a:pt x="534" y="93"/>
                </a:cubicBezTo>
                <a:cubicBezTo>
                  <a:pt x="548" y="101"/>
                  <a:pt x="564" y="105"/>
                  <a:pt x="581" y="105"/>
                </a:cubicBezTo>
                <a:cubicBezTo>
                  <a:pt x="588" y="105"/>
                  <a:pt x="595" y="105"/>
                  <a:pt x="601" y="103"/>
                </a:cubicBezTo>
                <a:cubicBezTo>
                  <a:pt x="644" y="249"/>
                  <a:pt x="644" y="249"/>
                  <a:pt x="644" y="249"/>
                </a:cubicBezTo>
                <a:lnTo>
                  <a:pt x="433" y="249"/>
                </a:lnTo>
                <a:close/>
                <a:moveTo>
                  <a:pt x="597" y="90"/>
                </a:moveTo>
                <a:cubicBezTo>
                  <a:pt x="578" y="94"/>
                  <a:pt x="558" y="91"/>
                  <a:pt x="541" y="81"/>
                </a:cubicBezTo>
                <a:cubicBezTo>
                  <a:pt x="523" y="71"/>
                  <a:pt x="510" y="56"/>
                  <a:pt x="503" y="38"/>
                </a:cubicBezTo>
                <a:cubicBezTo>
                  <a:pt x="576" y="16"/>
                  <a:pt x="576" y="16"/>
                  <a:pt x="576" y="16"/>
                </a:cubicBezTo>
                <a:lnTo>
                  <a:pt x="597" y="90"/>
                </a:lnTo>
                <a:close/>
                <a:moveTo>
                  <a:pt x="90" y="159"/>
                </a:moveTo>
                <a:cubicBezTo>
                  <a:pt x="98" y="198"/>
                  <a:pt x="76" y="239"/>
                  <a:pt x="38" y="253"/>
                </a:cubicBezTo>
                <a:cubicBezTo>
                  <a:pt x="16" y="180"/>
                  <a:pt x="16" y="180"/>
                  <a:pt x="16" y="180"/>
                </a:cubicBezTo>
                <a:lnTo>
                  <a:pt x="90" y="159"/>
                </a:lnTo>
                <a:close/>
                <a:moveTo>
                  <a:pt x="78" y="489"/>
                </a:moveTo>
                <a:cubicBezTo>
                  <a:pt x="107" y="492"/>
                  <a:pt x="129" y="515"/>
                  <a:pt x="133" y="543"/>
                </a:cubicBezTo>
                <a:cubicBezTo>
                  <a:pt x="78" y="543"/>
                  <a:pt x="78" y="543"/>
                  <a:pt x="78" y="543"/>
                </a:cubicBezTo>
                <a:lnTo>
                  <a:pt x="78" y="489"/>
                </a:lnTo>
                <a:close/>
                <a:moveTo>
                  <a:pt x="607" y="543"/>
                </a:moveTo>
                <a:cubicBezTo>
                  <a:pt x="610" y="515"/>
                  <a:pt x="633" y="492"/>
                  <a:pt x="661" y="489"/>
                </a:cubicBezTo>
                <a:cubicBezTo>
                  <a:pt x="661" y="543"/>
                  <a:pt x="661" y="543"/>
                  <a:pt x="661" y="543"/>
                </a:cubicBezTo>
                <a:lnTo>
                  <a:pt x="607" y="543"/>
                </a:lnTo>
                <a:close/>
                <a:moveTo>
                  <a:pt x="515" y="141"/>
                </a:moveTo>
                <a:cubicBezTo>
                  <a:pt x="511" y="141"/>
                  <a:pt x="507" y="142"/>
                  <a:pt x="503" y="143"/>
                </a:cubicBezTo>
                <a:cubicBezTo>
                  <a:pt x="492" y="146"/>
                  <a:pt x="484" y="153"/>
                  <a:pt x="478" y="163"/>
                </a:cubicBezTo>
                <a:cubicBezTo>
                  <a:pt x="473" y="173"/>
                  <a:pt x="471" y="185"/>
                  <a:pt x="475" y="195"/>
                </a:cubicBezTo>
                <a:cubicBezTo>
                  <a:pt x="480" y="213"/>
                  <a:pt x="496" y="226"/>
                  <a:pt x="515" y="226"/>
                </a:cubicBezTo>
                <a:cubicBezTo>
                  <a:pt x="519" y="226"/>
                  <a:pt x="523" y="225"/>
                  <a:pt x="527" y="224"/>
                </a:cubicBezTo>
                <a:cubicBezTo>
                  <a:pt x="549" y="217"/>
                  <a:pt x="562" y="194"/>
                  <a:pt x="555" y="172"/>
                </a:cubicBezTo>
                <a:cubicBezTo>
                  <a:pt x="550" y="154"/>
                  <a:pt x="534" y="141"/>
                  <a:pt x="515" y="141"/>
                </a:cubicBezTo>
                <a:close/>
                <a:moveTo>
                  <a:pt x="523" y="210"/>
                </a:moveTo>
                <a:cubicBezTo>
                  <a:pt x="520" y="211"/>
                  <a:pt x="518" y="212"/>
                  <a:pt x="515" y="212"/>
                </a:cubicBezTo>
                <a:cubicBezTo>
                  <a:pt x="503" y="212"/>
                  <a:pt x="492" y="203"/>
                  <a:pt x="488" y="191"/>
                </a:cubicBezTo>
                <a:cubicBezTo>
                  <a:pt x="486" y="184"/>
                  <a:pt x="487" y="177"/>
                  <a:pt x="490" y="170"/>
                </a:cubicBezTo>
                <a:cubicBezTo>
                  <a:pt x="494" y="163"/>
                  <a:pt x="500" y="159"/>
                  <a:pt x="507" y="157"/>
                </a:cubicBezTo>
                <a:cubicBezTo>
                  <a:pt x="510" y="156"/>
                  <a:pt x="512" y="155"/>
                  <a:pt x="515" y="155"/>
                </a:cubicBezTo>
                <a:cubicBezTo>
                  <a:pt x="527" y="155"/>
                  <a:pt x="538" y="164"/>
                  <a:pt x="542" y="176"/>
                </a:cubicBezTo>
                <a:cubicBezTo>
                  <a:pt x="546" y="190"/>
                  <a:pt x="538" y="206"/>
                  <a:pt x="523" y="2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Oval 44">
            <a:extLst>
              <a:ext uri="{FF2B5EF4-FFF2-40B4-BE49-F238E27FC236}">
                <a16:creationId xmlns:a16="http://schemas.microsoft.com/office/drawing/2014/main" id="{DB15BB17-A641-2D4F-96DB-B95FCB2C8BF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89031" y="4863011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104">
            <a:extLst>
              <a:ext uri="{FF2B5EF4-FFF2-40B4-BE49-F238E27FC236}">
                <a16:creationId xmlns:a16="http://schemas.microsoft.com/office/drawing/2014/main" id="{1BA883C8-7FF1-464D-A303-2B0274CD76B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40964" y="5111362"/>
            <a:ext cx="592221" cy="600579"/>
          </a:xfrm>
          <a:custGeom>
            <a:avLst/>
            <a:gdLst>
              <a:gd name="T0" fmla="*/ 404 w 574"/>
              <a:gd name="T1" fmla="*/ 0 h 581"/>
              <a:gd name="T2" fmla="*/ 234 w 574"/>
              <a:gd name="T3" fmla="*/ 63 h 581"/>
              <a:gd name="T4" fmla="*/ 170 w 574"/>
              <a:gd name="T5" fmla="*/ 206 h 581"/>
              <a:gd name="T6" fmla="*/ 0 w 574"/>
              <a:gd name="T7" fmla="*/ 268 h 581"/>
              <a:gd name="T8" fmla="*/ 52 w 574"/>
              <a:gd name="T9" fmla="*/ 565 h 581"/>
              <a:gd name="T10" fmla="*/ 288 w 574"/>
              <a:gd name="T11" fmla="*/ 565 h 581"/>
              <a:gd name="T12" fmla="*/ 340 w 574"/>
              <a:gd name="T13" fmla="*/ 467 h 581"/>
              <a:gd name="T14" fmla="*/ 522 w 574"/>
              <a:gd name="T15" fmla="*/ 455 h 581"/>
              <a:gd name="T16" fmla="*/ 574 w 574"/>
              <a:gd name="T17" fmla="*/ 63 h 581"/>
              <a:gd name="T18" fmla="*/ 560 w 574"/>
              <a:gd name="T19" fmla="*/ 329 h 581"/>
              <a:gd name="T20" fmla="*/ 340 w 574"/>
              <a:gd name="T21" fmla="*/ 372 h 581"/>
              <a:gd name="T22" fmla="*/ 404 w 574"/>
              <a:gd name="T23" fmla="*/ 305 h 581"/>
              <a:gd name="T24" fmla="*/ 560 w 574"/>
              <a:gd name="T25" fmla="*/ 269 h 581"/>
              <a:gd name="T26" fmla="*/ 326 w 574"/>
              <a:gd name="T27" fmla="*/ 294 h 581"/>
              <a:gd name="T28" fmla="*/ 170 w 574"/>
              <a:gd name="T29" fmla="*/ 406 h 581"/>
              <a:gd name="T30" fmla="*/ 14 w 574"/>
              <a:gd name="T31" fmla="*/ 294 h 581"/>
              <a:gd name="T32" fmla="*/ 170 w 574"/>
              <a:gd name="T33" fmla="*/ 331 h 581"/>
              <a:gd name="T34" fmla="*/ 326 w 574"/>
              <a:gd name="T35" fmla="*/ 294 h 581"/>
              <a:gd name="T36" fmla="*/ 52 w 574"/>
              <a:gd name="T37" fmla="*/ 403 h 581"/>
              <a:gd name="T38" fmla="*/ 288 w 574"/>
              <a:gd name="T39" fmla="*/ 403 h 581"/>
              <a:gd name="T40" fmla="*/ 326 w 574"/>
              <a:gd name="T41" fmla="*/ 438 h 581"/>
              <a:gd name="T42" fmla="*/ 14 w 574"/>
              <a:gd name="T43" fmla="*/ 438 h 581"/>
              <a:gd name="T44" fmla="*/ 560 w 574"/>
              <a:gd name="T45" fmla="*/ 158 h 581"/>
              <a:gd name="T46" fmla="*/ 248 w 574"/>
              <a:gd name="T47" fmla="*/ 158 h 581"/>
              <a:gd name="T48" fmla="*/ 287 w 574"/>
              <a:gd name="T49" fmla="*/ 108 h 581"/>
              <a:gd name="T50" fmla="*/ 522 w 574"/>
              <a:gd name="T51" fmla="*/ 108 h 581"/>
              <a:gd name="T52" fmla="*/ 560 w 574"/>
              <a:gd name="T53" fmla="*/ 158 h 581"/>
              <a:gd name="T54" fmla="*/ 560 w 574"/>
              <a:gd name="T55" fmla="*/ 63 h 581"/>
              <a:gd name="T56" fmla="*/ 248 w 574"/>
              <a:gd name="T57" fmla="*/ 63 h 581"/>
              <a:gd name="T58" fmla="*/ 248 w 574"/>
              <a:gd name="T59" fmla="*/ 183 h 581"/>
              <a:gd name="T60" fmla="*/ 404 w 574"/>
              <a:gd name="T61" fmla="*/ 220 h 581"/>
              <a:gd name="T62" fmla="*/ 560 w 574"/>
              <a:gd name="T63" fmla="*/ 183 h 581"/>
              <a:gd name="T64" fmla="*/ 404 w 574"/>
              <a:gd name="T65" fmla="*/ 291 h 581"/>
              <a:gd name="T66" fmla="*/ 340 w 574"/>
              <a:gd name="T67" fmla="*/ 268 h 581"/>
              <a:gd name="T68" fmla="*/ 248 w 574"/>
              <a:gd name="T69" fmla="*/ 213 h 581"/>
              <a:gd name="T70" fmla="*/ 170 w 574"/>
              <a:gd name="T71" fmla="*/ 220 h 581"/>
              <a:gd name="T72" fmla="*/ 240 w 574"/>
              <a:gd name="T73" fmla="*/ 226 h 581"/>
              <a:gd name="T74" fmla="*/ 170 w 574"/>
              <a:gd name="T75" fmla="*/ 317 h 581"/>
              <a:gd name="T76" fmla="*/ 170 w 574"/>
              <a:gd name="T77" fmla="*/ 220 h 581"/>
              <a:gd name="T78" fmla="*/ 14 w 574"/>
              <a:gd name="T79" fmla="*/ 519 h 581"/>
              <a:gd name="T80" fmla="*/ 52 w 574"/>
              <a:gd name="T81" fmla="*/ 484 h 581"/>
              <a:gd name="T82" fmla="*/ 288 w 574"/>
              <a:gd name="T83" fmla="*/ 484 h 581"/>
              <a:gd name="T84" fmla="*/ 326 w 574"/>
              <a:gd name="T85" fmla="*/ 519 h 581"/>
              <a:gd name="T86" fmla="*/ 404 w 574"/>
              <a:gd name="T87" fmla="*/ 458 h 581"/>
              <a:gd name="T88" fmla="*/ 340 w 574"/>
              <a:gd name="T89" fmla="*/ 387 h 581"/>
              <a:gd name="T90" fmla="*/ 522 w 574"/>
              <a:gd name="T91" fmla="*/ 374 h 581"/>
              <a:gd name="T92" fmla="*/ 560 w 574"/>
              <a:gd name="T93" fmla="*/ 410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4" h="581">
                <a:moveTo>
                  <a:pt x="522" y="17"/>
                </a:moveTo>
                <a:cubicBezTo>
                  <a:pt x="490" y="6"/>
                  <a:pt x="449" y="0"/>
                  <a:pt x="404" y="0"/>
                </a:cubicBezTo>
                <a:cubicBezTo>
                  <a:pt x="360" y="0"/>
                  <a:pt x="318" y="6"/>
                  <a:pt x="287" y="17"/>
                </a:cubicBezTo>
                <a:cubicBezTo>
                  <a:pt x="252" y="29"/>
                  <a:pt x="234" y="44"/>
                  <a:pt x="234" y="63"/>
                </a:cubicBezTo>
                <a:cubicBezTo>
                  <a:pt x="234" y="210"/>
                  <a:pt x="234" y="210"/>
                  <a:pt x="234" y="210"/>
                </a:cubicBezTo>
                <a:cubicBezTo>
                  <a:pt x="214" y="208"/>
                  <a:pt x="192" y="206"/>
                  <a:pt x="170" y="206"/>
                </a:cubicBezTo>
                <a:cubicBezTo>
                  <a:pt x="126" y="206"/>
                  <a:pt x="84" y="212"/>
                  <a:pt x="52" y="223"/>
                </a:cubicBezTo>
                <a:cubicBezTo>
                  <a:pt x="18" y="234"/>
                  <a:pt x="0" y="250"/>
                  <a:pt x="0" y="268"/>
                </a:cubicBezTo>
                <a:cubicBezTo>
                  <a:pt x="0" y="519"/>
                  <a:pt x="0" y="519"/>
                  <a:pt x="0" y="519"/>
                </a:cubicBezTo>
                <a:cubicBezTo>
                  <a:pt x="0" y="537"/>
                  <a:pt x="18" y="553"/>
                  <a:pt x="52" y="565"/>
                </a:cubicBezTo>
                <a:cubicBezTo>
                  <a:pt x="84" y="575"/>
                  <a:pt x="126" y="581"/>
                  <a:pt x="170" y="581"/>
                </a:cubicBezTo>
                <a:cubicBezTo>
                  <a:pt x="214" y="581"/>
                  <a:pt x="256" y="575"/>
                  <a:pt x="288" y="565"/>
                </a:cubicBezTo>
                <a:cubicBezTo>
                  <a:pt x="322" y="553"/>
                  <a:pt x="340" y="537"/>
                  <a:pt x="340" y="519"/>
                </a:cubicBezTo>
                <a:cubicBezTo>
                  <a:pt x="340" y="467"/>
                  <a:pt x="340" y="467"/>
                  <a:pt x="340" y="467"/>
                </a:cubicBezTo>
                <a:cubicBezTo>
                  <a:pt x="360" y="470"/>
                  <a:pt x="382" y="472"/>
                  <a:pt x="404" y="472"/>
                </a:cubicBezTo>
                <a:cubicBezTo>
                  <a:pt x="449" y="472"/>
                  <a:pt x="490" y="466"/>
                  <a:pt x="522" y="455"/>
                </a:cubicBezTo>
                <a:cubicBezTo>
                  <a:pt x="556" y="444"/>
                  <a:pt x="574" y="428"/>
                  <a:pt x="574" y="410"/>
                </a:cubicBezTo>
                <a:cubicBezTo>
                  <a:pt x="574" y="63"/>
                  <a:pt x="574" y="63"/>
                  <a:pt x="574" y="63"/>
                </a:cubicBezTo>
                <a:cubicBezTo>
                  <a:pt x="574" y="44"/>
                  <a:pt x="556" y="29"/>
                  <a:pt x="522" y="17"/>
                </a:cubicBezTo>
                <a:close/>
                <a:moveTo>
                  <a:pt x="560" y="329"/>
                </a:moveTo>
                <a:cubicBezTo>
                  <a:pt x="560" y="352"/>
                  <a:pt x="496" y="377"/>
                  <a:pt x="404" y="377"/>
                </a:cubicBezTo>
                <a:cubicBezTo>
                  <a:pt x="382" y="377"/>
                  <a:pt x="360" y="375"/>
                  <a:pt x="340" y="372"/>
                </a:cubicBezTo>
                <a:cubicBezTo>
                  <a:pt x="340" y="301"/>
                  <a:pt x="340" y="301"/>
                  <a:pt x="340" y="301"/>
                </a:cubicBezTo>
                <a:cubicBezTo>
                  <a:pt x="360" y="304"/>
                  <a:pt x="382" y="305"/>
                  <a:pt x="404" y="305"/>
                </a:cubicBezTo>
                <a:cubicBezTo>
                  <a:pt x="449" y="305"/>
                  <a:pt x="490" y="300"/>
                  <a:pt x="522" y="289"/>
                </a:cubicBezTo>
                <a:cubicBezTo>
                  <a:pt x="539" y="283"/>
                  <a:pt x="552" y="276"/>
                  <a:pt x="560" y="269"/>
                </a:cubicBezTo>
                <a:lnTo>
                  <a:pt x="560" y="329"/>
                </a:lnTo>
                <a:close/>
                <a:moveTo>
                  <a:pt x="326" y="294"/>
                </a:moveTo>
                <a:cubicBezTo>
                  <a:pt x="326" y="358"/>
                  <a:pt x="326" y="358"/>
                  <a:pt x="326" y="358"/>
                </a:cubicBezTo>
                <a:cubicBezTo>
                  <a:pt x="326" y="380"/>
                  <a:pt x="262" y="406"/>
                  <a:pt x="170" y="406"/>
                </a:cubicBezTo>
                <a:cubicBezTo>
                  <a:pt x="78" y="406"/>
                  <a:pt x="14" y="380"/>
                  <a:pt x="14" y="358"/>
                </a:cubicBezTo>
                <a:cubicBezTo>
                  <a:pt x="14" y="294"/>
                  <a:pt x="14" y="294"/>
                  <a:pt x="14" y="294"/>
                </a:cubicBezTo>
                <a:cubicBezTo>
                  <a:pt x="23" y="302"/>
                  <a:pt x="36" y="308"/>
                  <a:pt x="52" y="314"/>
                </a:cubicBezTo>
                <a:cubicBezTo>
                  <a:pt x="84" y="325"/>
                  <a:pt x="126" y="331"/>
                  <a:pt x="170" y="331"/>
                </a:cubicBezTo>
                <a:cubicBezTo>
                  <a:pt x="214" y="331"/>
                  <a:pt x="256" y="325"/>
                  <a:pt x="288" y="314"/>
                </a:cubicBezTo>
                <a:cubicBezTo>
                  <a:pt x="304" y="308"/>
                  <a:pt x="317" y="302"/>
                  <a:pt x="326" y="294"/>
                </a:cubicBezTo>
                <a:close/>
                <a:moveTo>
                  <a:pt x="14" y="383"/>
                </a:moveTo>
                <a:cubicBezTo>
                  <a:pt x="23" y="391"/>
                  <a:pt x="36" y="398"/>
                  <a:pt x="52" y="403"/>
                </a:cubicBezTo>
                <a:cubicBezTo>
                  <a:pt x="84" y="414"/>
                  <a:pt x="126" y="420"/>
                  <a:pt x="170" y="420"/>
                </a:cubicBezTo>
                <a:cubicBezTo>
                  <a:pt x="214" y="420"/>
                  <a:pt x="256" y="414"/>
                  <a:pt x="288" y="403"/>
                </a:cubicBezTo>
                <a:cubicBezTo>
                  <a:pt x="304" y="398"/>
                  <a:pt x="317" y="391"/>
                  <a:pt x="326" y="383"/>
                </a:cubicBezTo>
                <a:cubicBezTo>
                  <a:pt x="326" y="438"/>
                  <a:pt x="326" y="438"/>
                  <a:pt x="326" y="438"/>
                </a:cubicBezTo>
                <a:cubicBezTo>
                  <a:pt x="326" y="461"/>
                  <a:pt x="262" y="486"/>
                  <a:pt x="170" y="486"/>
                </a:cubicBezTo>
                <a:cubicBezTo>
                  <a:pt x="78" y="486"/>
                  <a:pt x="14" y="461"/>
                  <a:pt x="14" y="438"/>
                </a:cubicBezTo>
                <a:lnTo>
                  <a:pt x="14" y="383"/>
                </a:lnTo>
                <a:close/>
                <a:moveTo>
                  <a:pt x="560" y="158"/>
                </a:moveTo>
                <a:cubicBezTo>
                  <a:pt x="560" y="180"/>
                  <a:pt x="496" y="206"/>
                  <a:pt x="404" y="206"/>
                </a:cubicBezTo>
                <a:cubicBezTo>
                  <a:pt x="312" y="206"/>
                  <a:pt x="248" y="180"/>
                  <a:pt x="248" y="158"/>
                </a:cubicBezTo>
                <a:cubicBezTo>
                  <a:pt x="248" y="89"/>
                  <a:pt x="248" y="89"/>
                  <a:pt x="248" y="89"/>
                </a:cubicBezTo>
                <a:cubicBezTo>
                  <a:pt x="257" y="96"/>
                  <a:pt x="270" y="103"/>
                  <a:pt x="287" y="108"/>
                </a:cubicBezTo>
                <a:cubicBezTo>
                  <a:pt x="318" y="119"/>
                  <a:pt x="360" y="125"/>
                  <a:pt x="404" y="125"/>
                </a:cubicBezTo>
                <a:cubicBezTo>
                  <a:pt x="449" y="125"/>
                  <a:pt x="490" y="119"/>
                  <a:pt x="522" y="108"/>
                </a:cubicBezTo>
                <a:cubicBezTo>
                  <a:pt x="539" y="103"/>
                  <a:pt x="552" y="96"/>
                  <a:pt x="560" y="89"/>
                </a:cubicBezTo>
                <a:lnTo>
                  <a:pt x="560" y="158"/>
                </a:lnTo>
                <a:close/>
                <a:moveTo>
                  <a:pt x="404" y="14"/>
                </a:moveTo>
                <a:cubicBezTo>
                  <a:pt x="496" y="14"/>
                  <a:pt x="560" y="40"/>
                  <a:pt x="560" y="63"/>
                </a:cubicBezTo>
                <a:cubicBezTo>
                  <a:pt x="560" y="85"/>
                  <a:pt x="496" y="111"/>
                  <a:pt x="404" y="111"/>
                </a:cubicBezTo>
                <a:cubicBezTo>
                  <a:pt x="312" y="111"/>
                  <a:pt x="248" y="85"/>
                  <a:pt x="248" y="63"/>
                </a:cubicBezTo>
                <a:cubicBezTo>
                  <a:pt x="248" y="40"/>
                  <a:pt x="312" y="14"/>
                  <a:pt x="404" y="14"/>
                </a:cubicBezTo>
                <a:close/>
                <a:moveTo>
                  <a:pt x="248" y="183"/>
                </a:moveTo>
                <a:cubicBezTo>
                  <a:pt x="257" y="191"/>
                  <a:pt x="270" y="198"/>
                  <a:pt x="287" y="203"/>
                </a:cubicBezTo>
                <a:cubicBezTo>
                  <a:pt x="318" y="214"/>
                  <a:pt x="360" y="220"/>
                  <a:pt x="404" y="220"/>
                </a:cubicBezTo>
                <a:cubicBezTo>
                  <a:pt x="449" y="220"/>
                  <a:pt x="490" y="214"/>
                  <a:pt x="522" y="203"/>
                </a:cubicBezTo>
                <a:cubicBezTo>
                  <a:pt x="539" y="198"/>
                  <a:pt x="552" y="191"/>
                  <a:pt x="560" y="183"/>
                </a:cubicBezTo>
                <a:cubicBezTo>
                  <a:pt x="560" y="243"/>
                  <a:pt x="560" y="243"/>
                  <a:pt x="560" y="243"/>
                </a:cubicBezTo>
                <a:cubicBezTo>
                  <a:pt x="560" y="266"/>
                  <a:pt x="496" y="291"/>
                  <a:pt x="404" y="291"/>
                </a:cubicBezTo>
                <a:cubicBezTo>
                  <a:pt x="382" y="291"/>
                  <a:pt x="360" y="290"/>
                  <a:pt x="340" y="287"/>
                </a:cubicBezTo>
                <a:cubicBezTo>
                  <a:pt x="340" y="268"/>
                  <a:pt x="340" y="268"/>
                  <a:pt x="340" y="268"/>
                </a:cubicBezTo>
                <a:cubicBezTo>
                  <a:pt x="340" y="250"/>
                  <a:pt x="322" y="234"/>
                  <a:pt x="288" y="223"/>
                </a:cubicBezTo>
                <a:cubicBezTo>
                  <a:pt x="276" y="219"/>
                  <a:pt x="262" y="215"/>
                  <a:pt x="248" y="213"/>
                </a:cubicBezTo>
                <a:lnTo>
                  <a:pt x="248" y="183"/>
                </a:lnTo>
                <a:close/>
                <a:moveTo>
                  <a:pt x="170" y="220"/>
                </a:moveTo>
                <a:cubicBezTo>
                  <a:pt x="196" y="220"/>
                  <a:pt x="219" y="222"/>
                  <a:pt x="239" y="225"/>
                </a:cubicBezTo>
                <a:cubicBezTo>
                  <a:pt x="240" y="225"/>
                  <a:pt x="240" y="226"/>
                  <a:pt x="240" y="226"/>
                </a:cubicBezTo>
                <a:cubicBezTo>
                  <a:pt x="293" y="234"/>
                  <a:pt x="326" y="252"/>
                  <a:pt x="326" y="268"/>
                </a:cubicBezTo>
                <a:cubicBezTo>
                  <a:pt x="326" y="291"/>
                  <a:pt x="262" y="317"/>
                  <a:pt x="170" y="317"/>
                </a:cubicBezTo>
                <a:cubicBezTo>
                  <a:pt x="78" y="317"/>
                  <a:pt x="14" y="291"/>
                  <a:pt x="14" y="268"/>
                </a:cubicBezTo>
                <a:cubicBezTo>
                  <a:pt x="14" y="246"/>
                  <a:pt x="78" y="220"/>
                  <a:pt x="170" y="220"/>
                </a:cubicBezTo>
                <a:close/>
                <a:moveTo>
                  <a:pt x="170" y="567"/>
                </a:moveTo>
                <a:cubicBezTo>
                  <a:pt x="78" y="567"/>
                  <a:pt x="14" y="542"/>
                  <a:pt x="14" y="519"/>
                </a:cubicBezTo>
                <a:cubicBezTo>
                  <a:pt x="14" y="464"/>
                  <a:pt x="14" y="464"/>
                  <a:pt x="14" y="464"/>
                </a:cubicBezTo>
                <a:cubicBezTo>
                  <a:pt x="23" y="472"/>
                  <a:pt x="36" y="478"/>
                  <a:pt x="52" y="484"/>
                </a:cubicBezTo>
                <a:cubicBezTo>
                  <a:pt x="84" y="495"/>
                  <a:pt x="126" y="500"/>
                  <a:pt x="170" y="500"/>
                </a:cubicBezTo>
                <a:cubicBezTo>
                  <a:pt x="214" y="500"/>
                  <a:pt x="256" y="495"/>
                  <a:pt x="288" y="484"/>
                </a:cubicBezTo>
                <a:cubicBezTo>
                  <a:pt x="304" y="478"/>
                  <a:pt x="317" y="472"/>
                  <a:pt x="326" y="464"/>
                </a:cubicBezTo>
                <a:cubicBezTo>
                  <a:pt x="326" y="519"/>
                  <a:pt x="326" y="519"/>
                  <a:pt x="326" y="519"/>
                </a:cubicBezTo>
                <a:cubicBezTo>
                  <a:pt x="326" y="542"/>
                  <a:pt x="262" y="567"/>
                  <a:pt x="170" y="567"/>
                </a:cubicBezTo>
                <a:close/>
                <a:moveTo>
                  <a:pt x="404" y="458"/>
                </a:moveTo>
                <a:cubicBezTo>
                  <a:pt x="382" y="458"/>
                  <a:pt x="360" y="456"/>
                  <a:pt x="340" y="453"/>
                </a:cubicBezTo>
                <a:cubicBezTo>
                  <a:pt x="340" y="387"/>
                  <a:pt x="340" y="387"/>
                  <a:pt x="340" y="387"/>
                </a:cubicBezTo>
                <a:cubicBezTo>
                  <a:pt x="361" y="389"/>
                  <a:pt x="382" y="391"/>
                  <a:pt x="404" y="391"/>
                </a:cubicBezTo>
                <a:cubicBezTo>
                  <a:pt x="449" y="391"/>
                  <a:pt x="490" y="385"/>
                  <a:pt x="522" y="374"/>
                </a:cubicBezTo>
                <a:cubicBezTo>
                  <a:pt x="539" y="369"/>
                  <a:pt x="552" y="362"/>
                  <a:pt x="560" y="355"/>
                </a:cubicBezTo>
                <a:cubicBezTo>
                  <a:pt x="560" y="410"/>
                  <a:pt x="560" y="410"/>
                  <a:pt x="560" y="410"/>
                </a:cubicBezTo>
                <a:cubicBezTo>
                  <a:pt x="560" y="432"/>
                  <a:pt x="496" y="458"/>
                  <a:pt x="404" y="45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Oval 20">
            <a:extLst>
              <a:ext uri="{FF2B5EF4-FFF2-40B4-BE49-F238E27FC236}">
                <a16:creationId xmlns:a16="http://schemas.microsoft.com/office/drawing/2014/main" id="{05A6D3EA-7F6A-1440-94F1-64130FBC8C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89031" y="1742062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Freeform 106">
            <a:extLst>
              <a:ext uri="{FF2B5EF4-FFF2-40B4-BE49-F238E27FC236}">
                <a16:creationId xmlns:a16="http://schemas.microsoft.com/office/drawing/2014/main" id="{DDD413DA-00A5-2943-AAC7-085A5C8EECD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166743" y="1911281"/>
            <a:ext cx="741857" cy="695342"/>
          </a:xfrm>
          <a:custGeom>
            <a:avLst/>
            <a:gdLst>
              <a:gd name="T0" fmla="*/ 439 w 719"/>
              <a:gd name="T1" fmla="*/ 63 h 674"/>
              <a:gd name="T2" fmla="*/ 312 w 719"/>
              <a:gd name="T3" fmla="*/ 63 h 674"/>
              <a:gd name="T4" fmla="*/ 375 w 719"/>
              <a:gd name="T5" fmla="*/ 14 h 674"/>
              <a:gd name="T6" fmla="*/ 375 w 719"/>
              <a:gd name="T7" fmla="*/ 113 h 674"/>
              <a:gd name="T8" fmla="*/ 375 w 719"/>
              <a:gd name="T9" fmla="*/ 14 h 674"/>
              <a:gd name="T10" fmla="*/ 614 w 719"/>
              <a:gd name="T11" fmla="*/ 293 h 674"/>
              <a:gd name="T12" fmla="*/ 519 w 719"/>
              <a:gd name="T13" fmla="*/ 143 h 674"/>
              <a:gd name="T14" fmla="*/ 375 w 719"/>
              <a:gd name="T15" fmla="*/ 166 h 674"/>
              <a:gd name="T16" fmla="*/ 111 w 719"/>
              <a:gd name="T17" fmla="*/ 385 h 674"/>
              <a:gd name="T18" fmla="*/ 14 w 719"/>
              <a:gd name="T19" fmla="*/ 303 h 674"/>
              <a:gd name="T20" fmla="*/ 103 w 719"/>
              <a:gd name="T21" fmla="*/ 214 h 674"/>
              <a:gd name="T22" fmla="*/ 0 w 719"/>
              <a:gd name="T23" fmla="*/ 303 h 674"/>
              <a:gd name="T24" fmla="*/ 110 w 719"/>
              <a:gd name="T25" fmla="*/ 399 h 674"/>
              <a:gd name="T26" fmla="*/ 176 w 719"/>
              <a:gd name="T27" fmla="*/ 549 h 674"/>
              <a:gd name="T28" fmla="*/ 225 w 719"/>
              <a:gd name="T29" fmla="*/ 669 h 674"/>
              <a:gd name="T30" fmla="*/ 330 w 719"/>
              <a:gd name="T31" fmla="*/ 623 h 674"/>
              <a:gd name="T32" fmla="*/ 499 w 719"/>
              <a:gd name="T33" fmla="*/ 674 h 674"/>
              <a:gd name="T34" fmla="*/ 527 w 719"/>
              <a:gd name="T35" fmla="*/ 669 h 674"/>
              <a:gd name="T36" fmla="*/ 575 w 719"/>
              <a:gd name="T37" fmla="*/ 548 h 674"/>
              <a:gd name="T38" fmla="*/ 648 w 719"/>
              <a:gd name="T39" fmla="*/ 499 h 674"/>
              <a:gd name="T40" fmla="*/ 648 w 719"/>
              <a:gd name="T41" fmla="*/ 293 h 674"/>
              <a:gd name="T42" fmla="*/ 610 w 719"/>
              <a:gd name="T43" fmla="*/ 485 h 674"/>
              <a:gd name="T44" fmla="*/ 562 w 719"/>
              <a:gd name="T45" fmla="*/ 541 h 674"/>
              <a:gd name="T46" fmla="*/ 566 w 719"/>
              <a:gd name="T47" fmla="*/ 566 h 674"/>
              <a:gd name="T48" fmla="*/ 499 w 719"/>
              <a:gd name="T49" fmla="*/ 660 h 674"/>
              <a:gd name="T50" fmla="*/ 499 w 719"/>
              <a:gd name="T51" fmla="*/ 660 h 674"/>
              <a:gd name="T52" fmla="*/ 426 w 719"/>
              <a:gd name="T53" fmla="*/ 608 h 674"/>
              <a:gd name="T54" fmla="*/ 327 w 719"/>
              <a:gd name="T55" fmla="*/ 608 h 674"/>
              <a:gd name="T56" fmla="*/ 252 w 719"/>
              <a:gd name="T57" fmla="*/ 660 h 674"/>
              <a:gd name="T58" fmla="*/ 185 w 719"/>
              <a:gd name="T59" fmla="*/ 566 h 674"/>
              <a:gd name="T60" fmla="*/ 189 w 719"/>
              <a:gd name="T61" fmla="*/ 542 h 674"/>
              <a:gd name="T62" fmla="*/ 177 w 719"/>
              <a:gd name="T63" fmla="*/ 256 h 674"/>
              <a:gd name="T64" fmla="*/ 459 w 719"/>
              <a:gd name="T65" fmla="*/ 192 h 674"/>
              <a:gd name="T66" fmla="*/ 514 w 719"/>
              <a:gd name="T67" fmla="*/ 157 h 674"/>
              <a:gd name="T68" fmla="*/ 547 w 719"/>
              <a:gd name="T69" fmla="*/ 233 h 674"/>
              <a:gd name="T70" fmla="*/ 604 w 719"/>
              <a:gd name="T71" fmla="*/ 304 h 674"/>
              <a:gd name="T72" fmla="*/ 648 w 719"/>
              <a:gd name="T73" fmla="*/ 307 h 674"/>
              <a:gd name="T74" fmla="*/ 648 w 719"/>
              <a:gd name="T75" fmla="*/ 485 h 674"/>
              <a:gd name="T76" fmla="*/ 477 w 719"/>
              <a:gd name="T77" fmla="*/ 269 h 674"/>
              <a:gd name="T78" fmla="*/ 375 w 719"/>
              <a:gd name="T79" fmla="*/ 240 h 674"/>
              <a:gd name="T80" fmla="*/ 267 w 719"/>
              <a:gd name="T81" fmla="*/ 265 h 674"/>
              <a:gd name="T82" fmla="*/ 375 w 719"/>
              <a:gd name="T83" fmla="*/ 226 h 674"/>
              <a:gd name="T84" fmla="*/ 483 w 719"/>
              <a:gd name="T85" fmla="*/ 265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19" h="674">
                <a:moveTo>
                  <a:pt x="375" y="127"/>
                </a:moveTo>
                <a:cubicBezTo>
                  <a:pt x="410" y="127"/>
                  <a:pt x="439" y="98"/>
                  <a:pt x="439" y="63"/>
                </a:cubicBezTo>
                <a:cubicBezTo>
                  <a:pt x="439" y="28"/>
                  <a:pt x="410" y="0"/>
                  <a:pt x="375" y="0"/>
                </a:cubicBezTo>
                <a:cubicBezTo>
                  <a:pt x="340" y="0"/>
                  <a:pt x="312" y="28"/>
                  <a:pt x="312" y="63"/>
                </a:cubicBezTo>
                <a:cubicBezTo>
                  <a:pt x="312" y="98"/>
                  <a:pt x="340" y="127"/>
                  <a:pt x="375" y="127"/>
                </a:cubicBezTo>
                <a:close/>
                <a:moveTo>
                  <a:pt x="375" y="14"/>
                </a:moveTo>
                <a:cubicBezTo>
                  <a:pt x="403" y="14"/>
                  <a:pt x="425" y="36"/>
                  <a:pt x="425" y="63"/>
                </a:cubicBezTo>
                <a:cubicBezTo>
                  <a:pt x="425" y="90"/>
                  <a:pt x="403" y="113"/>
                  <a:pt x="375" y="113"/>
                </a:cubicBezTo>
                <a:cubicBezTo>
                  <a:pt x="348" y="113"/>
                  <a:pt x="326" y="90"/>
                  <a:pt x="326" y="63"/>
                </a:cubicBezTo>
                <a:cubicBezTo>
                  <a:pt x="326" y="36"/>
                  <a:pt x="348" y="14"/>
                  <a:pt x="375" y="14"/>
                </a:cubicBezTo>
                <a:close/>
                <a:moveTo>
                  <a:pt x="648" y="293"/>
                </a:moveTo>
                <a:cubicBezTo>
                  <a:pt x="614" y="293"/>
                  <a:pt x="614" y="293"/>
                  <a:pt x="614" y="293"/>
                </a:cubicBezTo>
                <a:cubicBezTo>
                  <a:pt x="601" y="270"/>
                  <a:pt x="583" y="249"/>
                  <a:pt x="561" y="230"/>
                </a:cubicBezTo>
                <a:cubicBezTo>
                  <a:pt x="562" y="194"/>
                  <a:pt x="558" y="148"/>
                  <a:pt x="519" y="143"/>
                </a:cubicBezTo>
                <a:cubicBezTo>
                  <a:pt x="499" y="141"/>
                  <a:pt x="478" y="152"/>
                  <a:pt x="458" y="177"/>
                </a:cubicBezTo>
                <a:cubicBezTo>
                  <a:pt x="431" y="169"/>
                  <a:pt x="404" y="166"/>
                  <a:pt x="375" y="166"/>
                </a:cubicBezTo>
                <a:cubicBezTo>
                  <a:pt x="290" y="166"/>
                  <a:pt x="214" y="195"/>
                  <a:pt x="167" y="246"/>
                </a:cubicBezTo>
                <a:cubicBezTo>
                  <a:pt x="133" y="283"/>
                  <a:pt x="114" y="330"/>
                  <a:pt x="111" y="385"/>
                </a:cubicBezTo>
                <a:cubicBezTo>
                  <a:pt x="96" y="385"/>
                  <a:pt x="96" y="385"/>
                  <a:pt x="96" y="385"/>
                </a:cubicBezTo>
                <a:cubicBezTo>
                  <a:pt x="51" y="385"/>
                  <a:pt x="14" y="348"/>
                  <a:pt x="14" y="303"/>
                </a:cubicBezTo>
                <a:cubicBezTo>
                  <a:pt x="14" y="258"/>
                  <a:pt x="51" y="221"/>
                  <a:pt x="96" y="221"/>
                </a:cubicBezTo>
                <a:cubicBezTo>
                  <a:pt x="100" y="221"/>
                  <a:pt x="103" y="218"/>
                  <a:pt x="103" y="214"/>
                </a:cubicBezTo>
                <a:cubicBezTo>
                  <a:pt x="103" y="210"/>
                  <a:pt x="100" y="207"/>
                  <a:pt x="96" y="207"/>
                </a:cubicBezTo>
                <a:cubicBezTo>
                  <a:pt x="43" y="207"/>
                  <a:pt x="0" y="250"/>
                  <a:pt x="0" y="303"/>
                </a:cubicBezTo>
                <a:cubicBezTo>
                  <a:pt x="0" y="356"/>
                  <a:pt x="43" y="399"/>
                  <a:pt x="96" y="399"/>
                </a:cubicBezTo>
                <a:cubicBezTo>
                  <a:pt x="110" y="399"/>
                  <a:pt x="110" y="399"/>
                  <a:pt x="110" y="399"/>
                </a:cubicBezTo>
                <a:cubicBezTo>
                  <a:pt x="110" y="409"/>
                  <a:pt x="111" y="419"/>
                  <a:pt x="111" y="429"/>
                </a:cubicBezTo>
                <a:cubicBezTo>
                  <a:pt x="115" y="470"/>
                  <a:pt x="137" y="511"/>
                  <a:pt x="176" y="549"/>
                </a:cubicBezTo>
                <a:cubicBezTo>
                  <a:pt x="172" y="561"/>
                  <a:pt x="172" y="561"/>
                  <a:pt x="172" y="561"/>
                </a:cubicBezTo>
                <a:cubicBezTo>
                  <a:pt x="157" y="605"/>
                  <a:pt x="181" y="654"/>
                  <a:pt x="225" y="669"/>
                </a:cubicBezTo>
                <a:cubicBezTo>
                  <a:pt x="234" y="672"/>
                  <a:pt x="243" y="674"/>
                  <a:pt x="252" y="674"/>
                </a:cubicBezTo>
                <a:cubicBezTo>
                  <a:pt x="286" y="674"/>
                  <a:pt x="317" y="653"/>
                  <a:pt x="330" y="623"/>
                </a:cubicBezTo>
                <a:cubicBezTo>
                  <a:pt x="361" y="627"/>
                  <a:pt x="391" y="627"/>
                  <a:pt x="421" y="622"/>
                </a:cubicBezTo>
                <a:cubicBezTo>
                  <a:pt x="435" y="653"/>
                  <a:pt x="465" y="674"/>
                  <a:pt x="499" y="674"/>
                </a:cubicBezTo>
                <a:cubicBezTo>
                  <a:pt x="499" y="674"/>
                  <a:pt x="499" y="674"/>
                  <a:pt x="499" y="674"/>
                </a:cubicBezTo>
                <a:cubicBezTo>
                  <a:pt x="509" y="674"/>
                  <a:pt x="518" y="672"/>
                  <a:pt x="527" y="669"/>
                </a:cubicBezTo>
                <a:cubicBezTo>
                  <a:pt x="571" y="654"/>
                  <a:pt x="595" y="605"/>
                  <a:pt x="580" y="561"/>
                </a:cubicBezTo>
                <a:cubicBezTo>
                  <a:pt x="575" y="548"/>
                  <a:pt x="575" y="548"/>
                  <a:pt x="575" y="548"/>
                </a:cubicBezTo>
                <a:cubicBezTo>
                  <a:pt x="590" y="533"/>
                  <a:pt x="603" y="517"/>
                  <a:pt x="614" y="499"/>
                </a:cubicBezTo>
                <a:cubicBezTo>
                  <a:pt x="648" y="499"/>
                  <a:pt x="648" y="499"/>
                  <a:pt x="648" y="499"/>
                </a:cubicBezTo>
                <a:cubicBezTo>
                  <a:pt x="688" y="499"/>
                  <a:pt x="719" y="455"/>
                  <a:pt x="719" y="396"/>
                </a:cubicBezTo>
                <a:cubicBezTo>
                  <a:pt x="719" y="338"/>
                  <a:pt x="688" y="293"/>
                  <a:pt x="648" y="293"/>
                </a:cubicBezTo>
                <a:close/>
                <a:moveTo>
                  <a:pt x="648" y="485"/>
                </a:moveTo>
                <a:cubicBezTo>
                  <a:pt x="610" y="485"/>
                  <a:pt x="610" y="485"/>
                  <a:pt x="610" y="485"/>
                </a:cubicBezTo>
                <a:cubicBezTo>
                  <a:pt x="607" y="485"/>
                  <a:pt x="605" y="486"/>
                  <a:pt x="603" y="489"/>
                </a:cubicBezTo>
                <a:cubicBezTo>
                  <a:pt x="593" y="508"/>
                  <a:pt x="579" y="525"/>
                  <a:pt x="562" y="541"/>
                </a:cubicBezTo>
                <a:cubicBezTo>
                  <a:pt x="560" y="543"/>
                  <a:pt x="559" y="546"/>
                  <a:pt x="560" y="548"/>
                </a:cubicBezTo>
                <a:cubicBezTo>
                  <a:pt x="566" y="566"/>
                  <a:pt x="566" y="566"/>
                  <a:pt x="566" y="566"/>
                </a:cubicBezTo>
                <a:cubicBezTo>
                  <a:pt x="579" y="603"/>
                  <a:pt x="559" y="643"/>
                  <a:pt x="522" y="656"/>
                </a:cubicBezTo>
                <a:cubicBezTo>
                  <a:pt x="515" y="658"/>
                  <a:pt x="507" y="660"/>
                  <a:pt x="499" y="660"/>
                </a:cubicBezTo>
                <a:cubicBezTo>
                  <a:pt x="499" y="667"/>
                  <a:pt x="499" y="667"/>
                  <a:pt x="499" y="667"/>
                </a:cubicBezTo>
                <a:cubicBezTo>
                  <a:pt x="499" y="660"/>
                  <a:pt x="499" y="660"/>
                  <a:pt x="499" y="660"/>
                </a:cubicBezTo>
                <a:cubicBezTo>
                  <a:pt x="469" y="660"/>
                  <a:pt x="442" y="641"/>
                  <a:pt x="432" y="612"/>
                </a:cubicBezTo>
                <a:cubicBezTo>
                  <a:pt x="431" y="609"/>
                  <a:pt x="429" y="608"/>
                  <a:pt x="426" y="608"/>
                </a:cubicBezTo>
                <a:cubicBezTo>
                  <a:pt x="425" y="608"/>
                  <a:pt x="425" y="608"/>
                  <a:pt x="425" y="608"/>
                </a:cubicBezTo>
                <a:cubicBezTo>
                  <a:pt x="393" y="613"/>
                  <a:pt x="360" y="613"/>
                  <a:pt x="327" y="608"/>
                </a:cubicBezTo>
                <a:cubicBezTo>
                  <a:pt x="324" y="607"/>
                  <a:pt x="320" y="609"/>
                  <a:pt x="319" y="612"/>
                </a:cubicBezTo>
                <a:cubicBezTo>
                  <a:pt x="309" y="641"/>
                  <a:pt x="282" y="660"/>
                  <a:pt x="252" y="660"/>
                </a:cubicBezTo>
                <a:cubicBezTo>
                  <a:pt x="245" y="660"/>
                  <a:pt x="237" y="658"/>
                  <a:pt x="230" y="656"/>
                </a:cubicBezTo>
                <a:cubicBezTo>
                  <a:pt x="193" y="643"/>
                  <a:pt x="173" y="603"/>
                  <a:pt x="185" y="566"/>
                </a:cubicBezTo>
                <a:cubicBezTo>
                  <a:pt x="191" y="549"/>
                  <a:pt x="191" y="549"/>
                  <a:pt x="191" y="549"/>
                </a:cubicBezTo>
                <a:cubicBezTo>
                  <a:pt x="192" y="547"/>
                  <a:pt x="191" y="544"/>
                  <a:pt x="189" y="542"/>
                </a:cubicBezTo>
                <a:cubicBezTo>
                  <a:pt x="162" y="517"/>
                  <a:pt x="130" y="477"/>
                  <a:pt x="125" y="428"/>
                </a:cubicBezTo>
                <a:cubicBezTo>
                  <a:pt x="119" y="357"/>
                  <a:pt x="137" y="300"/>
                  <a:pt x="177" y="256"/>
                </a:cubicBezTo>
                <a:cubicBezTo>
                  <a:pt x="221" y="207"/>
                  <a:pt x="294" y="180"/>
                  <a:pt x="375" y="180"/>
                </a:cubicBezTo>
                <a:cubicBezTo>
                  <a:pt x="404" y="180"/>
                  <a:pt x="432" y="184"/>
                  <a:pt x="459" y="192"/>
                </a:cubicBezTo>
                <a:cubicBezTo>
                  <a:pt x="462" y="193"/>
                  <a:pt x="465" y="192"/>
                  <a:pt x="467" y="189"/>
                </a:cubicBezTo>
                <a:cubicBezTo>
                  <a:pt x="477" y="174"/>
                  <a:pt x="494" y="157"/>
                  <a:pt x="514" y="157"/>
                </a:cubicBezTo>
                <a:cubicBezTo>
                  <a:pt x="515" y="157"/>
                  <a:pt x="516" y="157"/>
                  <a:pt x="518" y="157"/>
                </a:cubicBezTo>
                <a:cubicBezTo>
                  <a:pt x="539" y="160"/>
                  <a:pt x="548" y="184"/>
                  <a:pt x="547" y="233"/>
                </a:cubicBezTo>
                <a:cubicBezTo>
                  <a:pt x="547" y="236"/>
                  <a:pt x="548" y="238"/>
                  <a:pt x="549" y="239"/>
                </a:cubicBezTo>
                <a:cubicBezTo>
                  <a:pt x="572" y="258"/>
                  <a:pt x="591" y="280"/>
                  <a:pt x="604" y="304"/>
                </a:cubicBezTo>
                <a:cubicBezTo>
                  <a:pt x="605" y="306"/>
                  <a:pt x="608" y="307"/>
                  <a:pt x="610" y="307"/>
                </a:cubicBezTo>
                <a:cubicBezTo>
                  <a:pt x="648" y="307"/>
                  <a:pt x="648" y="307"/>
                  <a:pt x="648" y="307"/>
                </a:cubicBezTo>
                <a:cubicBezTo>
                  <a:pt x="680" y="307"/>
                  <a:pt x="705" y="346"/>
                  <a:pt x="705" y="396"/>
                </a:cubicBezTo>
                <a:cubicBezTo>
                  <a:pt x="705" y="447"/>
                  <a:pt x="680" y="485"/>
                  <a:pt x="648" y="485"/>
                </a:cubicBezTo>
                <a:close/>
                <a:moveTo>
                  <a:pt x="483" y="265"/>
                </a:moveTo>
                <a:cubicBezTo>
                  <a:pt x="482" y="268"/>
                  <a:pt x="480" y="269"/>
                  <a:pt x="477" y="269"/>
                </a:cubicBezTo>
                <a:cubicBezTo>
                  <a:pt x="476" y="269"/>
                  <a:pt x="475" y="268"/>
                  <a:pt x="474" y="268"/>
                </a:cubicBezTo>
                <a:cubicBezTo>
                  <a:pt x="445" y="250"/>
                  <a:pt x="411" y="240"/>
                  <a:pt x="375" y="240"/>
                </a:cubicBezTo>
                <a:cubicBezTo>
                  <a:pt x="340" y="240"/>
                  <a:pt x="306" y="250"/>
                  <a:pt x="277" y="268"/>
                </a:cubicBezTo>
                <a:cubicBezTo>
                  <a:pt x="274" y="270"/>
                  <a:pt x="269" y="269"/>
                  <a:pt x="267" y="265"/>
                </a:cubicBezTo>
                <a:cubicBezTo>
                  <a:pt x="265" y="262"/>
                  <a:pt x="266" y="258"/>
                  <a:pt x="270" y="256"/>
                </a:cubicBezTo>
                <a:cubicBezTo>
                  <a:pt x="301" y="236"/>
                  <a:pt x="337" y="226"/>
                  <a:pt x="375" y="226"/>
                </a:cubicBezTo>
                <a:cubicBezTo>
                  <a:pt x="414" y="226"/>
                  <a:pt x="450" y="236"/>
                  <a:pt x="481" y="256"/>
                </a:cubicBezTo>
                <a:cubicBezTo>
                  <a:pt x="484" y="258"/>
                  <a:pt x="485" y="262"/>
                  <a:pt x="483" y="2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Oval 33">
            <a:extLst>
              <a:ext uri="{FF2B5EF4-FFF2-40B4-BE49-F238E27FC236}">
                <a16:creationId xmlns:a16="http://schemas.microsoft.com/office/drawing/2014/main" id="{2B052737-5850-2844-BD7E-B03C6B85EC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12689" y="3302536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Freeform 110">
            <a:extLst>
              <a:ext uri="{FF2B5EF4-FFF2-40B4-BE49-F238E27FC236}">
                <a16:creationId xmlns:a16="http://schemas.microsoft.com/office/drawing/2014/main" id="{C224E8EC-71A8-D34C-AFB8-249B0C34965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964347" y="3517818"/>
            <a:ext cx="595156" cy="666717"/>
          </a:xfrm>
          <a:custGeom>
            <a:avLst/>
            <a:gdLst>
              <a:gd name="T0" fmla="*/ 196 w 577"/>
              <a:gd name="T1" fmla="*/ 432 h 646"/>
              <a:gd name="T2" fmla="*/ 292 w 577"/>
              <a:gd name="T3" fmla="*/ 304 h 646"/>
              <a:gd name="T4" fmla="*/ 361 w 577"/>
              <a:gd name="T5" fmla="*/ 355 h 646"/>
              <a:gd name="T6" fmla="*/ 292 w 577"/>
              <a:gd name="T7" fmla="*/ 318 h 646"/>
              <a:gd name="T8" fmla="*/ 210 w 577"/>
              <a:gd name="T9" fmla="*/ 432 h 646"/>
              <a:gd name="T10" fmla="*/ 351 w 577"/>
              <a:gd name="T11" fmla="*/ 511 h 646"/>
              <a:gd name="T12" fmla="*/ 363 w 577"/>
              <a:gd name="T13" fmla="*/ 519 h 646"/>
              <a:gd name="T14" fmla="*/ 299 w 577"/>
              <a:gd name="T15" fmla="*/ 406 h 646"/>
              <a:gd name="T16" fmla="*/ 169 w 577"/>
              <a:gd name="T17" fmla="*/ 399 h 646"/>
              <a:gd name="T18" fmla="*/ 169 w 577"/>
              <a:gd name="T19" fmla="*/ 413 h 646"/>
              <a:gd name="T20" fmla="*/ 299 w 577"/>
              <a:gd name="T21" fmla="*/ 406 h 646"/>
              <a:gd name="T22" fmla="*/ 299 w 577"/>
              <a:gd name="T23" fmla="*/ 460 h 646"/>
              <a:gd name="T24" fmla="*/ 169 w 577"/>
              <a:gd name="T25" fmla="*/ 453 h 646"/>
              <a:gd name="T26" fmla="*/ 169 w 577"/>
              <a:gd name="T27" fmla="*/ 467 h 646"/>
              <a:gd name="T28" fmla="*/ 364 w 577"/>
              <a:gd name="T29" fmla="*/ 219 h 646"/>
              <a:gd name="T30" fmla="*/ 350 w 577"/>
              <a:gd name="T31" fmla="*/ 216 h 646"/>
              <a:gd name="T32" fmla="*/ 226 w 577"/>
              <a:gd name="T33" fmla="*/ 216 h 646"/>
              <a:gd name="T34" fmla="*/ 213 w 577"/>
              <a:gd name="T35" fmla="*/ 219 h 646"/>
              <a:gd name="T36" fmla="*/ 364 w 577"/>
              <a:gd name="T37" fmla="*/ 219 h 646"/>
              <a:gd name="T38" fmla="*/ 364 w 577"/>
              <a:gd name="T39" fmla="*/ 213 h 646"/>
              <a:gd name="T40" fmla="*/ 447 w 577"/>
              <a:gd name="T41" fmla="*/ 80 h 646"/>
              <a:gd name="T42" fmla="*/ 430 w 577"/>
              <a:gd name="T43" fmla="*/ 37 h 646"/>
              <a:gd name="T44" fmla="*/ 377 w 577"/>
              <a:gd name="T45" fmla="*/ 51 h 646"/>
              <a:gd name="T46" fmla="*/ 341 w 577"/>
              <a:gd name="T47" fmla="*/ 28 h 646"/>
              <a:gd name="T48" fmla="*/ 236 w 577"/>
              <a:gd name="T49" fmla="*/ 28 h 646"/>
              <a:gd name="T50" fmla="*/ 200 w 577"/>
              <a:gd name="T51" fmla="*/ 51 h 646"/>
              <a:gd name="T52" fmla="*/ 185 w 577"/>
              <a:gd name="T53" fmla="*/ 47 h 646"/>
              <a:gd name="T54" fmla="*/ 119 w 577"/>
              <a:gd name="T55" fmla="*/ 51 h 646"/>
              <a:gd name="T56" fmla="*/ 134 w 577"/>
              <a:gd name="T57" fmla="*/ 83 h 646"/>
              <a:gd name="T58" fmla="*/ 0 w 577"/>
              <a:gd name="T59" fmla="*/ 462 h 646"/>
              <a:gd name="T60" fmla="*/ 577 w 577"/>
              <a:gd name="T61" fmla="*/ 462 h 646"/>
              <a:gd name="T62" fmla="*/ 200 w 577"/>
              <a:gd name="T63" fmla="*/ 65 h 646"/>
              <a:gd name="T64" fmla="*/ 243 w 577"/>
              <a:gd name="T65" fmla="*/ 41 h 646"/>
              <a:gd name="T66" fmla="*/ 288 w 577"/>
              <a:gd name="T67" fmla="*/ 14 h 646"/>
              <a:gd name="T68" fmla="*/ 334 w 577"/>
              <a:gd name="T69" fmla="*/ 41 h 646"/>
              <a:gd name="T70" fmla="*/ 398 w 577"/>
              <a:gd name="T71" fmla="*/ 59 h 646"/>
              <a:gd name="T72" fmla="*/ 445 w 577"/>
              <a:gd name="T73" fmla="*/ 56 h 646"/>
              <a:gd name="T74" fmla="*/ 435 w 577"/>
              <a:gd name="T75" fmla="*/ 72 h 646"/>
              <a:gd name="T76" fmla="*/ 355 w 577"/>
              <a:gd name="T77" fmla="*/ 224 h 646"/>
              <a:gd name="T78" fmla="*/ 288 w 577"/>
              <a:gd name="T79" fmla="*/ 632 h 646"/>
              <a:gd name="T80" fmla="*/ 222 w 577"/>
              <a:gd name="T81" fmla="*/ 224 h 646"/>
              <a:gd name="T82" fmla="*/ 142 w 577"/>
              <a:gd name="T83" fmla="*/ 72 h 646"/>
              <a:gd name="T84" fmla="*/ 132 w 577"/>
              <a:gd name="T85" fmla="*/ 56 h 646"/>
              <a:gd name="T86" fmla="*/ 179 w 577"/>
              <a:gd name="T87" fmla="*/ 59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7" h="646">
                <a:moveTo>
                  <a:pt x="292" y="561"/>
                </a:moveTo>
                <a:cubicBezTo>
                  <a:pt x="233" y="561"/>
                  <a:pt x="196" y="510"/>
                  <a:pt x="196" y="432"/>
                </a:cubicBezTo>
                <a:cubicBezTo>
                  <a:pt x="196" y="395"/>
                  <a:pt x="204" y="363"/>
                  <a:pt x="221" y="340"/>
                </a:cubicBezTo>
                <a:cubicBezTo>
                  <a:pt x="238" y="316"/>
                  <a:pt x="263" y="304"/>
                  <a:pt x="292" y="304"/>
                </a:cubicBezTo>
                <a:cubicBezTo>
                  <a:pt x="320" y="304"/>
                  <a:pt x="344" y="317"/>
                  <a:pt x="363" y="345"/>
                </a:cubicBezTo>
                <a:cubicBezTo>
                  <a:pt x="365" y="348"/>
                  <a:pt x="364" y="353"/>
                  <a:pt x="361" y="355"/>
                </a:cubicBezTo>
                <a:cubicBezTo>
                  <a:pt x="358" y="357"/>
                  <a:pt x="354" y="356"/>
                  <a:pt x="351" y="353"/>
                </a:cubicBezTo>
                <a:cubicBezTo>
                  <a:pt x="335" y="329"/>
                  <a:pt x="316" y="318"/>
                  <a:pt x="292" y="318"/>
                </a:cubicBezTo>
                <a:cubicBezTo>
                  <a:pt x="267" y="318"/>
                  <a:pt x="247" y="328"/>
                  <a:pt x="232" y="348"/>
                </a:cubicBezTo>
                <a:cubicBezTo>
                  <a:pt x="218" y="369"/>
                  <a:pt x="210" y="398"/>
                  <a:pt x="210" y="432"/>
                </a:cubicBezTo>
                <a:cubicBezTo>
                  <a:pt x="210" y="502"/>
                  <a:pt x="242" y="547"/>
                  <a:pt x="292" y="547"/>
                </a:cubicBezTo>
                <a:cubicBezTo>
                  <a:pt x="316" y="547"/>
                  <a:pt x="335" y="535"/>
                  <a:pt x="351" y="511"/>
                </a:cubicBezTo>
                <a:cubicBezTo>
                  <a:pt x="354" y="508"/>
                  <a:pt x="358" y="507"/>
                  <a:pt x="361" y="509"/>
                </a:cubicBezTo>
                <a:cubicBezTo>
                  <a:pt x="364" y="512"/>
                  <a:pt x="365" y="516"/>
                  <a:pt x="363" y="519"/>
                </a:cubicBezTo>
                <a:cubicBezTo>
                  <a:pt x="344" y="547"/>
                  <a:pt x="320" y="561"/>
                  <a:pt x="292" y="561"/>
                </a:cubicBezTo>
                <a:close/>
                <a:moveTo>
                  <a:pt x="299" y="406"/>
                </a:moveTo>
                <a:cubicBezTo>
                  <a:pt x="299" y="402"/>
                  <a:pt x="296" y="399"/>
                  <a:pt x="292" y="399"/>
                </a:cubicBezTo>
                <a:cubicBezTo>
                  <a:pt x="169" y="399"/>
                  <a:pt x="169" y="399"/>
                  <a:pt x="169" y="399"/>
                </a:cubicBezTo>
                <a:cubicBezTo>
                  <a:pt x="165" y="399"/>
                  <a:pt x="162" y="402"/>
                  <a:pt x="162" y="406"/>
                </a:cubicBezTo>
                <a:cubicBezTo>
                  <a:pt x="162" y="410"/>
                  <a:pt x="165" y="413"/>
                  <a:pt x="169" y="413"/>
                </a:cubicBezTo>
                <a:cubicBezTo>
                  <a:pt x="292" y="413"/>
                  <a:pt x="292" y="413"/>
                  <a:pt x="292" y="413"/>
                </a:cubicBezTo>
                <a:cubicBezTo>
                  <a:pt x="296" y="413"/>
                  <a:pt x="299" y="410"/>
                  <a:pt x="299" y="406"/>
                </a:cubicBezTo>
                <a:close/>
                <a:moveTo>
                  <a:pt x="292" y="467"/>
                </a:moveTo>
                <a:cubicBezTo>
                  <a:pt x="296" y="467"/>
                  <a:pt x="299" y="464"/>
                  <a:pt x="299" y="460"/>
                </a:cubicBezTo>
                <a:cubicBezTo>
                  <a:pt x="299" y="456"/>
                  <a:pt x="296" y="453"/>
                  <a:pt x="292" y="453"/>
                </a:cubicBezTo>
                <a:cubicBezTo>
                  <a:pt x="169" y="453"/>
                  <a:pt x="169" y="453"/>
                  <a:pt x="169" y="453"/>
                </a:cubicBezTo>
                <a:cubicBezTo>
                  <a:pt x="165" y="453"/>
                  <a:pt x="162" y="456"/>
                  <a:pt x="162" y="460"/>
                </a:cubicBezTo>
                <a:cubicBezTo>
                  <a:pt x="162" y="464"/>
                  <a:pt x="165" y="467"/>
                  <a:pt x="169" y="467"/>
                </a:cubicBezTo>
                <a:lnTo>
                  <a:pt x="292" y="467"/>
                </a:lnTo>
                <a:close/>
                <a:moveTo>
                  <a:pt x="364" y="219"/>
                </a:move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44" y="231"/>
                  <a:pt x="288" y="231"/>
                </a:cubicBezTo>
                <a:cubicBezTo>
                  <a:pt x="233" y="231"/>
                  <a:pt x="227" y="216"/>
                  <a:pt x="226" y="216"/>
                </a:cubicBezTo>
                <a:cubicBezTo>
                  <a:pt x="227" y="216"/>
                  <a:pt x="227" y="216"/>
                  <a:pt x="227" y="216"/>
                </a:cubicBezTo>
                <a:cubicBezTo>
                  <a:pt x="213" y="219"/>
                  <a:pt x="213" y="219"/>
                  <a:pt x="213" y="219"/>
                </a:cubicBezTo>
                <a:cubicBezTo>
                  <a:pt x="214" y="224"/>
                  <a:pt x="222" y="245"/>
                  <a:pt x="288" y="245"/>
                </a:cubicBezTo>
                <a:cubicBezTo>
                  <a:pt x="355" y="245"/>
                  <a:pt x="363" y="224"/>
                  <a:pt x="364" y="219"/>
                </a:cubicBezTo>
                <a:close/>
                <a:moveTo>
                  <a:pt x="577" y="462"/>
                </a:moveTo>
                <a:cubicBezTo>
                  <a:pt x="577" y="344"/>
                  <a:pt x="452" y="245"/>
                  <a:pt x="364" y="213"/>
                </a:cubicBezTo>
                <a:cubicBezTo>
                  <a:pt x="366" y="181"/>
                  <a:pt x="381" y="134"/>
                  <a:pt x="443" y="83"/>
                </a:cubicBezTo>
                <a:cubicBezTo>
                  <a:pt x="445" y="81"/>
                  <a:pt x="447" y="80"/>
                  <a:pt x="447" y="80"/>
                </a:cubicBezTo>
                <a:cubicBezTo>
                  <a:pt x="461" y="67"/>
                  <a:pt x="461" y="57"/>
                  <a:pt x="458" y="51"/>
                </a:cubicBezTo>
                <a:cubicBezTo>
                  <a:pt x="455" y="42"/>
                  <a:pt x="444" y="37"/>
                  <a:pt x="430" y="37"/>
                </a:cubicBezTo>
                <a:cubicBezTo>
                  <a:pt x="418" y="37"/>
                  <a:pt x="405" y="41"/>
                  <a:pt x="392" y="47"/>
                </a:cubicBezTo>
                <a:cubicBezTo>
                  <a:pt x="387" y="49"/>
                  <a:pt x="382" y="51"/>
                  <a:pt x="377" y="51"/>
                </a:cubicBezTo>
                <a:cubicBezTo>
                  <a:pt x="365" y="51"/>
                  <a:pt x="355" y="43"/>
                  <a:pt x="344" y="31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28" y="15"/>
                  <a:pt x="314" y="0"/>
                  <a:pt x="288" y="0"/>
                </a:cubicBezTo>
                <a:cubicBezTo>
                  <a:pt x="263" y="0"/>
                  <a:pt x="249" y="15"/>
                  <a:pt x="236" y="28"/>
                </a:cubicBezTo>
                <a:cubicBezTo>
                  <a:pt x="233" y="31"/>
                  <a:pt x="233" y="31"/>
                  <a:pt x="233" y="31"/>
                </a:cubicBezTo>
                <a:cubicBezTo>
                  <a:pt x="222" y="43"/>
                  <a:pt x="212" y="51"/>
                  <a:pt x="200" y="51"/>
                </a:cubicBezTo>
                <a:cubicBezTo>
                  <a:pt x="200" y="51"/>
                  <a:pt x="200" y="51"/>
                  <a:pt x="200" y="51"/>
                </a:cubicBezTo>
                <a:cubicBezTo>
                  <a:pt x="195" y="51"/>
                  <a:pt x="190" y="49"/>
                  <a:pt x="185" y="47"/>
                </a:cubicBezTo>
                <a:cubicBezTo>
                  <a:pt x="172" y="41"/>
                  <a:pt x="159" y="37"/>
                  <a:pt x="147" y="37"/>
                </a:cubicBezTo>
                <a:cubicBezTo>
                  <a:pt x="133" y="37"/>
                  <a:pt x="122" y="42"/>
                  <a:pt x="119" y="51"/>
                </a:cubicBezTo>
                <a:cubicBezTo>
                  <a:pt x="116" y="57"/>
                  <a:pt x="116" y="67"/>
                  <a:pt x="130" y="80"/>
                </a:cubicBezTo>
                <a:cubicBezTo>
                  <a:pt x="130" y="80"/>
                  <a:pt x="132" y="81"/>
                  <a:pt x="134" y="83"/>
                </a:cubicBezTo>
                <a:cubicBezTo>
                  <a:pt x="196" y="134"/>
                  <a:pt x="211" y="181"/>
                  <a:pt x="213" y="213"/>
                </a:cubicBezTo>
                <a:cubicBezTo>
                  <a:pt x="125" y="245"/>
                  <a:pt x="0" y="344"/>
                  <a:pt x="0" y="462"/>
                </a:cubicBezTo>
                <a:cubicBezTo>
                  <a:pt x="0" y="579"/>
                  <a:pt x="47" y="646"/>
                  <a:pt x="288" y="646"/>
                </a:cubicBezTo>
                <a:cubicBezTo>
                  <a:pt x="530" y="646"/>
                  <a:pt x="577" y="579"/>
                  <a:pt x="577" y="462"/>
                </a:cubicBezTo>
                <a:close/>
                <a:moveTo>
                  <a:pt x="179" y="59"/>
                </a:moveTo>
                <a:cubicBezTo>
                  <a:pt x="186" y="63"/>
                  <a:pt x="193" y="65"/>
                  <a:pt x="200" y="65"/>
                </a:cubicBezTo>
                <a:cubicBezTo>
                  <a:pt x="200" y="65"/>
                  <a:pt x="200" y="65"/>
                  <a:pt x="200" y="65"/>
                </a:cubicBezTo>
                <a:cubicBezTo>
                  <a:pt x="218" y="65"/>
                  <a:pt x="231" y="53"/>
                  <a:pt x="243" y="41"/>
                </a:cubicBezTo>
                <a:cubicBezTo>
                  <a:pt x="246" y="37"/>
                  <a:pt x="246" y="37"/>
                  <a:pt x="246" y="37"/>
                </a:cubicBezTo>
                <a:cubicBezTo>
                  <a:pt x="258" y="25"/>
                  <a:pt x="269" y="14"/>
                  <a:pt x="288" y="14"/>
                </a:cubicBezTo>
                <a:cubicBezTo>
                  <a:pt x="308" y="14"/>
                  <a:pt x="319" y="25"/>
                  <a:pt x="331" y="37"/>
                </a:cubicBezTo>
                <a:cubicBezTo>
                  <a:pt x="334" y="41"/>
                  <a:pt x="334" y="41"/>
                  <a:pt x="334" y="41"/>
                </a:cubicBezTo>
                <a:cubicBezTo>
                  <a:pt x="346" y="53"/>
                  <a:pt x="359" y="65"/>
                  <a:pt x="377" y="65"/>
                </a:cubicBezTo>
                <a:cubicBezTo>
                  <a:pt x="384" y="65"/>
                  <a:pt x="391" y="63"/>
                  <a:pt x="398" y="59"/>
                </a:cubicBezTo>
                <a:cubicBezTo>
                  <a:pt x="409" y="54"/>
                  <a:pt x="420" y="51"/>
                  <a:pt x="430" y="51"/>
                </a:cubicBezTo>
                <a:cubicBezTo>
                  <a:pt x="439" y="51"/>
                  <a:pt x="444" y="54"/>
                  <a:pt x="445" y="56"/>
                </a:cubicBezTo>
                <a:cubicBezTo>
                  <a:pt x="446" y="58"/>
                  <a:pt x="444" y="63"/>
                  <a:pt x="438" y="70"/>
                </a:cubicBezTo>
                <a:cubicBezTo>
                  <a:pt x="437" y="70"/>
                  <a:pt x="436" y="71"/>
                  <a:pt x="435" y="72"/>
                </a:cubicBezTo>
                <a:cubicBezTo>
                  <a:pt x="365" y="129"/>
                  <a:pt x="350" y="183"/>
                  <a:pt x="350" y="218"/>
                </a:cubicBezTo>
                <a:cubicBezTo>
                  <a:pt x="350" y="221"/>
                  <a:pt x="352" y="223"/>
                  <a:pt x="355" y="224"/>
                </a:cubicBezTo>
                <a:cubicBezTo>
                  <a:pt x="439" y="253"/>
                  <a:pt x="563" y="349"/>
                  <a:pt x="563" y="462"/>
                </a:cubicBezTo>
                <a:cubicBezTo>
                  <a:pt x="563" y="573"/>
                  <a:pt x="519" y="632"/>
                  <a:pt x="288" y="632"/>
                </a:cubicBezTo>
                <a:cubicBezTo>
                  <a:pt x="58" y="632"/>
                  <a:pt x="14" y="573"/>
                  <a:pt x="14" y="462"/>
                </a:cubicBezTo>
                <a:cubicBezTo>
                  <a:pt x="14" y="349"/>
                  <a:pt x="138" y="253"/>
                  <a:pt x="222" y="224"/>
                </a:cubicBezTo>
                <a:cubicBezTo>
                  <a:pt x="225" y="223"/>
                  <a:pt x="227" y="221"/>
                  <a:pt x="227" y="218"/>
                </a:cubicBezTo>
                <a:cubicBezTo>
                  <a:pt x="227" y="183"/>
                  <a:pt x="212" y="129"/>
                  <a:pt x="142" y="72"/>
                </a:cubicBezTo>
                <a:cubicBezTo>
                  <a:pt x="141" y="71"/>
                  <a:pt x="140" y="70"/>
                  <a:pt x="139" y="70"/>
                </a:cubicBezTo>
                <a:cubicBezTo>
                  <a:pt x="133" y="63"/>
                  <a:pt x="131" y="58"/>
                  <a:pt x="132" y="56"/>
                </a:cubicBezTo>
                <a:cubicBezTo>
                  <a:pt x="133" y="54"/>
                  <a:pt x="138" y="51"/>
                  <a:pt x="147" y="51"/>
                </a:cubicBezTo>
                <a:cubicBezTo>
                  <a:pt x="157" y="51"/>
                  <a:pt x="168" y="54"/>
                  <a:pt x="179" y="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Oval 29">
            <a:extLst>
              <a:ext uri="{FF2B5EF4-FFF2-40B4-BE49-F238E27FC236}">
                <a16:creationId xmlns:a16="http://schemas.microsoft.com/office/drawing/2014/main" id="{8B024BAC-A37C-4D4C-B09B-52DD202CA2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60005" y="1742062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Freeform 114">
            <a:extLst>
              <a:ext uri="{FF2B5EF4-FFF2-40B4-BE49-F238E27FC236}">
                <a16:creationId xmlns:a16="http://schemas.microsoft.com/office/drawing/2014/main" id="{D92CBBF5-B2D5-4149-9332-8EE56BE2BEB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425071" y="1985968"/>
            <a:ext cx="565953" cy="609468"/>
          </a:xfrm>
          <a:custGeom>
            <a:avLst/>
            <a:gdLst>
              <a:gd name="T0" fmla="*/ 442 w 548"/>
              <a:gd name="T1" fmla="*/ 53 h 591"/>
              <a:gd name="T2" fmla="*/ 413 w 548"/>
              <a:gd name="T3" fmla="*/ 0 h 591"/>
              <a:gd name="T4" fmla="*/ 384 w 548"/>
              <a:gd name="T5" fmla="*/ 53 h 591"/>
              <a:gd name="T6" fmla="*/ 163 w 548"/>
              <a:gd name="T7" fmla="*/ 29 h 591"/>
              <a:gd name="T8" fmla="*/ 105 w 548"/>
              <a:gd name="T9" fmla="*/ 29 h 591"/>
              <a:gd name="T10" fmla="*/ 7 w 548"/>
              <a:gd name="T11" fmla="*/ 53 h 591"/>
              <a:gd name="T12" fmla="*/ 0 w 548"/>
              <a:gd name="T13" fmla="*/ 584 h 591"/>
              <a:gd name="T14" fmla="*/ 541 w 548"/>
              <a:gd name="T15" fmla="*/ 591 h 591"/>
              <a:gd name="T16" fmla="*/ 548 w 548"/>
              <a:gd name="T17" fmla="*/ 60 h 591"/>
              <a:gd name="T18" fmla="*/ 398 w 548"/>
              <a:gd name="T19" fmla="*/ 29 h 591"/>
              <a:gd name="T20" fmla="*/ 428 w 548"/>
              <a:gd name="T21" fmla="*/ 29 h 591"/>
              <a:gd name="T22" fmla="*/ 413 w 548"/>
              <a:gd name="T23" fmla="*/ 106 h 591"/>
              <a:gd name="T24" fmla="*/ 398 w 548"/>
              <a:gd name="T25" fmla="*/ 29 h 591"/>
              <a:gd name="T26" fmla="*/ 134 w 548"/>
              <a:gd name="T27" fmla="*/ 14 h 591"/>
              <a:gd name="T28" fmla="*/ 149 w 548"/>
              <a:gd name="T29" fmla="*/ 92 h 591"/>
              <a:gd name="T30" fmla="*/ 119 w 548"/>
              <a:gd name="T31" fmla="*/ 92 h 591"/>
              <a:gd name="T32" fmla="*/ 105 w 548"/>
              <a:gd name="T33" fmla="*/ 67 h 591"/>
              <a:gd name="T34" fmla="*/ 134 w 548"/>
              <a:gd name="T35" fmla="*/ 120 h 591"/>
              <a:gd name="T36" fmla="*/ 163 w 548"/>
              <a:gd name="T37" fmla="*/ 67 h 591"/>
              <a:gd name="T38" fmla="*/ 384 w 548"/>
              <a:gd name="T39" fmla="*/ 92 h 591"/>
              <a:gd name="T40" fmla="*/ 442 w 548"/>
              <a:gd name="T41" fmla="*/ 92 h 591"/>
              <a:gd name="T42" fmla="*/ 534 w 548"/>
              <a:gd name="T43" fmla="*/ 67 h 591"/>
              <a:gd name="T44" fmla="*/ 14 w 548"/>
              <a:gd name="T45" fmla="*/ 177 h 591"/>
              <a:gd name="T46" fmla="*/ 105 w 548"/>
              <a:gd name="T47" fmla="*/ 67 h 591"/>
              <a:gd name="T48" fmla="*/ 14 w 548"/>
              <a:gd name="T49" fmla="*/ 191 h 591"/>
              <a:gd name="T50" fmla="*/ 534 w 548"/>
              <a:gd name="T51" fmla="*/ 577 h 591"/>
              <a:gd name="T52" fmla="*/ 436 w 548"/>
              <a:gd name="T53" fmla="*/ 260 h 591"/>
              <a:gd name="T54" fmla="*/ 223 w 548"/>
              <a:gd name="T55" fmla="*/ 521 h 591"/>
              <a:gd name="T56" fmla="*/ 218 w 548"/>
              <a:gd name="T57" fmla="*/ 520 h 591"/>
              <a:gd name="T58" fmla="*/ 113 w 548"/>
              <a:gd name="T59" fmla="*/ 417 h 591"/>
              <a:gd name="T60" fmla="*/ 221 w 548"/>
              <a:gd name="T61" fmla="*/ 504 h 591"/>
              <a:gd name="T62" fmla="*/ 435 w 548"/>
              <a:gd name="T63" fmla="*/ 250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48" h="591">
                <a:moveTo>
                  <a:pt x="541" y="53"/>
                </a:moveTo>
                <a:cubicBezTo>
                  <a:pt x="442" y="53"/>
                  <a:pt x="442" y="53"/>
                  <a:pt x="442" y="53"/>
                </a:cubicBezTo>
                <a:cubicBezTo>
                  <a:pt x="442" y="29"/>
                  <a:pt x="442" y="29"/>
                  <a:pt x="442" y="29"/>
                </a:cubicBezTo>
                <a:cubicBezTo>
                  <a:pt x="442" y="13"/>
                  <a:pt x="429" y="0"/>
                  <a:pt x="413" y="0"/>
                </a:cubicBezTo>
                <a:cubicBezTo>
                  <a:pt x="397" y="0"/>
                  <a:pt x="384" y="13"/>
                  <a:pt x="384" y="29"/>
                </a:cubicBezTo>
                <a:cubicBezTo>
                  <a:pt x="384" y="53"/>
                  <a:pt x="384" y="53"/>
                  <a:pt x="384" y="53"/>
                </a:cubicBezTo>
                <a:cubicBezTo>
                  <a:pt x="163" y="53"/>
                  <a:pt x="163" y="53"/>
                  <a:pt x="163" y="53"/>
                </a:cubicBezTo>
                <a:cubicBezTo>
                  <a:pt x="163" y="29"/>
                  <a:pt x="163" y="29"/>
                  <a:pt x="163" y="29"/>
                </a:cubicBezTo>
                <a:cubicBezTo>
                  <a:pt x="163" y="13"/>
                  <a:pt x="150" y="0"/>
                  <a:pt x="134" y="0"/>
                </a:cubicBezTo>
                <a:cubicBezTo>
                  <a:pt x="118" y="0"/>
                  <a:pt x="105" y="13"/>
                  <a:pt x="105" y="29"/>
                </a:cubicBezTo>
                <a:cubicBezTo>
                  <a:pt x="105" y="53"/>
                  <a:pt x="105" y="53"/>
                  <a:pt x="105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3" y="53"/>
                  <a:pt x="0" y="56"/>
                  <a:pt x="0" y="60"/>
                </a:cubicBezTo>
                <a:cubicBezTo>
                  <a:pt x="0" y="584"/>
                  <a:pt x="0" y="584"/>
                  <a:pt x="0" y="584"/>
                </a:cubicBezTo>
                <a:cubicBezTo>
                  <a:pt x="0" y="587"/>
                  <a:pt x="3" y="591"/>
                  <a:pt x="7" y="591"/>
                </a:cubicBezTo>
                <a:cubicBezTo>
                  <a:pt x="541" y="591"/>
                  <a:pt x="541" y="591"/>
                  <a:pt x="541" y="591"/>
                </a:cubicBezTo>
                <a:cubicBezTo>
                  <a:pt x="544" y="591"/>
                  <a:pt x="548" y="587"/>
                  <a:pt x="548" y="584"/>
                </a:cubicBezTo>
                <a:cubicBezTo>
                  <a:pt x="548" y="60"/>
                  <a:pt x="548" y="60"/>
                  <a:pt x="548" y="60"/>
                </a:cubicBezTo>
                <a:cubicBezTo>
                  <a:pt x="548" y="56"/>
                  <a:pt x="544" y="53"/>
                  <a:pt x="541" y="53"/>
                </a:cubicBezTo>
                <a:close/>
                <a:moveTo>
                  <a:pt x="398" y="29"/>
                </a:moveTo>
                <a:cubicBezTo>
                  <a:pt x="398" y="20"/>
                  <a:pt x="405" y="14"/>
                  <a:pt x="413" y="14"/>
                </a:cubicBezTo>
                <a:cubicBezTo>
                  <a:pt x="422" y="14"/>
                  <a:pt x="428" y="20"/>
                  <a:pt x="428" y="29"/>
                </a:cubicBezTo>
                <a:cubicBezTo>
                  <a:pt x="428" y="92"/>
                  <a:pt x="428" y="92"/>
                  <a:pt x="428" y="92"/>
                </a:cubicBezTo>
                <a:cubicBezTo>
                  <a:pt x="428" y="100"/>
                  <a:pt x="422" y="106"/>
                  <a:pt x="413" y="106"/>
                </a:cubicBezTo>
                <a:cubicBezTo>
                  <a:pt x="405" y="106"/>
                  <a:pt x="398" y="100"/>
                  <a:pt x="398" y="92"/>
                </a:cubicBezTo>
                <a:lnTo>
                  <a:pt x="398" y="29"/>
                </a:lnTo>
                <a:close/>
                <a:moveTo>
                  <a:pt x="119" y="29"/>
                </a:moveTo>
                <a:cubicBezTo>
                  <a:pt x="119" y="20"/>
                  <a:pt x="126" y="14"/>
                  <a:pt x="134" y="14"/>
                </a:cubicBezTo>
                <a:cubicBezTo>
                  <a:pt x="142" y="14"/>
                  <a:pt x="149" y="20"/>
                  <a:pt x="149" y="29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49" y="100"/>
                  <a:pt x="142" y="106"/>
                  <a:pt x="134" y="106"/>
                </a:cubicBezTo>
                <a:cubicBezTo>
                  <a:pt x="126" y="106"/>
                  <a:pt x="119" y="100"/>
                  <a:pt x="119" y="92"/>
                </a:cubicBezTo>
                <a:lnTo>
                  <a:pt x="119" y="29"/>
                </a:lnTo>
                <a:close/>
                <a:moveTo>
                  <a:pt x="105" y="67"/>
                </a:moveTo>
                <a:cubicBezTo>
                  <a:pt x="105" y="92"/>
                  <a:pt x="105" y="92"/>
                  <a:pt x="105" y="92"/>
                </a:cubicBezTo>
                <a:cubicBezTo>
                  <a:pt x="105" y="107"/>
                  <a:pt x="118" y="120"/>
                  <a:pt x="134" y="120"/>
                </a:cubicBezTo>
                <a:cubicBezTo>
                  <a:pt x="150" y="120"/>
                  <a:pt x="163" y="107"/>
                  <a:pt x="163" y="92"/>
                </a:cubicBezTo>
                <a:cubicBezTo>
                  <a:pt x="163" y="67"/>
                  <a:pt x="163" y="67"/>
                  <a:pt x="163" y="67"/>
                </a:cubicBezTo>
                <a:cubicBezTo>
                  <a:pt x="384" y="67"/>
                  <a:pt x="384" y="67"/>
                  <a:pt x="384" y="67"/>
                </a:cubicBezTo>
                <a:cubicBezTo>
                  <a:pt x="384" y="92"/>
                  <a:pt x="384" y="92"/>
                  <a:pt x="384" y="92"/>
                </a:cubicBezTo>
                <a:cubicBezTo>
                  <a:pt x="384" y="107"/>
                  <a:pt x="397" y="120"/>
                  <a:pt x="413" y="120"/>
                </a:cubicBezTo>
                <a:cubicBezTo>
                  <a:pt x="429" y="120"/>
                  <a:pt x="442" y="107"/>
                  <a:pt x="442" y="92"/>
                </a:cubicBezTo>
                <a:cubicBezTo>
                  <a:pt x="442" y="67"/>
                  <a:pt x="442" y="67"/>
                  <a:pt x="442" y="67"/>
                </a:cubicBezTo>
                <a:cubicBezTo>
                  <a:pt x="534" y="67"/>
                  <a:pt x="534" y="67"/>
                  <a:pt x="534" y="67"/>
                </a:cubicBezTo>
                <a:cubicBezTo>
                  <a:pt x="534" y="177"/>
                  <a:pt x="534" y="177"/>
                  <a:pt x="534" y="177"/>
                </a:cubicBezTo>
                <a:cubicBezTo>
                  <a:pt x="14" y="177"/>
                  <a:pt x="14" y="177"/>
                  <a:pt x="14" y="177"/>
                </a:cubicBezTo>
                <a:cubicBezTo>
                  <a:pt x="14" y="67"/>
                  <a:pt x="14" y="67"/>
                  <a:pt x="14" y="67"/>
                </a:cubicBezTo>
                <a:lnTo>
                  <a:pt x="105" y="67"/>
                </a:lnTo>
                <a:close/>
                <a:moveTo>
                  <a:pt x="14" y="577"/>
                </a:moveTo>
                <a:cubicBezTo>
                  <a:pt x="14" y="191"/>
                  <a:pt x="14" y="191"/>
                  <a:pt x="14" y="191"/>
                </a:cubicBezTo>
                <a:cubicBezTo>
                  <a:pt x="534" y="191"/>
                  <a:pt x="534" y="191"/>
                  <a:pt x="534" y="191"/>
                </a:cubicBezTo>
                <a:cubicBezTo>
                  <a:pt x="534" y="577"/>
                  <a:pt x="534" y="577"/>
                  <a:pt x="534" y="577"/>
                </a:cubicBezTo>
                <a:lnTo>
                  <a:pt x="14" y="577"/>
                </a:lnTo>
                <a:close/>
                <a:moveTo>
                  <a:pt x="436" y="260"/>
                </a:moveTo>
                <a:cubicBezTo>
                  <a:pt x="228" y="519"/>
                  <a:pt x="228" y="519"/>
                  <a:pt x="228" y="519"/>
                </a:cubicBezTo>
                <a:cubicBezTo>
                  <a:pt x="226" y="520"/>
                  <a:pt x="225" y="521"/>
                  <a:pt x="223" y="521"/>
                </a:cubicBezTo>
                <a:cubicBezTo>
                  <a:pt x="223" y="521"/>
                  <a:pt x="222" y="521"/>
                  <a:pt x="222" y="521"/>
                </a:cubicBezTo>
                <a:cubicBezTo>
                  <a:pt x="221" y="521"/>
                  <a:pt x="219" y="521"/>
                  <a:pt x="218" y="520"/>
                </a:cubicBezTo>
                <a:cubicBezTo>
                  <a:pt x="114" y="427"/>
                  <a:pt x="114" y="427"/>
                  <a:pt x="114" y="427"/>
                </a:cubicBezTo>
                <a:cubicBezTo>
                  <a:pt x="111" y="424"/>
                  <a:pt x="111" y="420"/>
                  <a:pt x="113" y="417"/>
                </a:cubicBezTo>
                <a:cubicBezTo>
                  <a:pt x="116" y="414"/>
                  <a:pt x="120" y="414"/>
                  <a:pt x="123" y="416"/>
                </a:cubicBezTo>
                <a:cubicBezTo>
                  <a:pt x="221" y="504"/>
                  <a:pt x="221" y="504"/>
                  <a:pt x="221" y="504"/>
                </a:cubicBezTo>
                <a:cubicBezTo>
                  <a:pt x="425" y="251"/>
                  <a:pt x="425" y="251"/>
                  <a:pt x="425" y="251"/>
                </a:cubicBezTo>
                <a:cubicBezTo>
                  <a:pt x="427" y="248"/>
                  <a:pt x="432" y="248"/>
                  <a:pt x="435" y="250"/>
                </a:cubicBezTo>
                <a:cubicBezTo>
                  <a:pt x="438" y="252"/>
                  <a:pt x="438" y="257"/>
                  <a:pt x="436" y="26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Oval 34">
            <a:extLst>
              <a:ext uri="{FF2B5EF4-FFF2-40B4-BE49-F238E27FC236}">
                <a16:creationId xmlns:a16="http://schemas.microsoft.com/office/drawing/2014/main" id="{4D33DF04-8B3A-5D42-88A8-D8BA642A48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36347" y="1742062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Freeform 116">
            <a:extLst>
              <a:ext uri="{FF2B5EF4-FFF2-40B4-BE49-F238E27FC236}">
                <a16:creationId xmlns:a16="http://schemas.microsoft.com/office/drawing/2014/main" id="{AE99F035-9CF9-9342-B158-8CC067513D6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713353" y="1985968"/>
            <a:ext cx="543267" cy="609468"/>
          </a:xfrm>
          <a:custGeom>
            <a:avLst/>
            <a:gdLst>
              <a:gd name="T0" fmla="*/ 430 w 525"/>
              <a:gd name="T1" fmla="*/ 53 h 591"/>
              <a:gd name="T2" fmla="*/ 402 w 525"/>
              <a:gd name="T3" fmla="*/ 0 h 591"/>
              <a:gd name="T4" fmla="*/ 373 w 525"/>
              <a:gd name="T5" fmla="*/ 53 h 591"/>
              <a:gd name="T6" fmla="*/ 151 w 525"/>
              <a:gd name="T7" fmla="*/ 29 h 591"/>
              <a:gd name="T8" fmla="*/ 93 w 525"/>
              <a:gd name="T9" fmla="*/ 29 h 591"/>
              <a:gd name="T10" fmla="*/ 7 w 525"/>
              <a:gd name="T11" fmla="*/ 53 h 591"/>
              <a:gd name="T12" fmla="*/ 0 w 525"/>
              <a:gd name="T13" fmla="*/ 584 h 591"/>
              <a:gd name="T14" fmla="*/ 518 w 525"/>
              <a:gd name="T15" fmla="*/ 591 h 591"/>
              <a:gd name="T16" fmla="*/ 525 w 525"/>
              <a:gd name="T17" fmla="*/ 60 h 591"/>
              <a:gd name="T18" fmla="*/ 387 w 525"/>
              <a:gd name="T19" fmla="*/ 29 h 591"/>
              <a:gd name="T20" fmla="*/ 416 w 525"/>
              <a:gd name="T21" fmla="*/ 29 h 591"/>
              <a:gd name="T22" fmla="*/ 402 w 525"/>
              <a:gd name="T23" fmla="*/ 107 h 591"/>
              <a:gd name="T24" fmla="*/ 387 w 525"/>
              <a:gd name="T25" fmla="*/ 29 h 591"/>
              <a:gd name="T26" fmla="*/ 122 w 525"/>
              <a:gd name="T27" fmla="*/ 14 h 591"/>
              <a:gd name="T28" fmla="*/ 137 w 525"/>
              <a:gd name="T29" fmla="*/ 92 h 591"/>
              <a:gd name="T30" fmla="*/ 107 w 525"/>
              <a:gd name="T31" fmla="*/ 92 h 591"/>
              <a:gd name="T32" fmla="*/ 511 w 525"/>
              <a:gd name="T33" fmla="*/ 577 h 591"/>
              <a:gd name="T34" fmla="*/ 14 w 525"/>
              <a:gd name="T35" fmla="*/ 177 h 591"/>
              <a:gd name="T36" fmla="*/ 511 w 525"/>
              <a:gd name="T37" fmla="*/ 577 h 591"/>
              <a:gd name="T38" fmla="*/ 14 w 525"/>
              <a:gd name="T39" fmla="*/ 163 h 591"/>
              <a:gd name="T40" fmla="*/ 93 w 525"/>
              <a:gd name="T41" fmla="*/ 67 h 591"/>
              <a:gd name="T42" fmla="*/ 122 w 525"/>
              <a:gd name="T43" fmla="*/ 121 h 591"/>
              <a:gd name="T44" fmla="*/ 151 w 525"/>
              <a:gd name="T45" fmla="*/ 67 h 591"/>
              <a:gd name="T46" fmla="*/ 373 w 525"/>
              <a:gd name="T47" fmla="*/ 92 h 591"/>
              <a:gd name="T48" fmla="*/ 430 w 525"/>
              <a:gd name="T49" fmla="*/ 92 h 591"/>
              <a:gd name="T50" fmla="*/ 511 w 525"/>
              <a:gd name="T51" fmla="*/ 67 h 591"/>
              <a:gd name="T52" fmla="*/ 62 w 525"/>
              <a:gd name="T53" fmla="*/ 521 h 591"/>
              <a:gd name="T54" fmla="*/ 469 w 525"/>
              <a:gd name="T55" fmla="*/ 514 h 591"/>
              <a:gd name="T56" fmla="*/ 462 w 525"/>
              <a:gd name="T57" fmla="*/ 234 h 591"/>
              <a:gd name="T58" fmla="*/ 55 w 525"/>
              <a:gd name="T59" fmla="*/ 241 h 591"/>
              <a:gd name="T60" fmla="*/ 62 w 525"/>
              <a:gd name="T61" fmla="*/ 521 h 591"/>
              <a:gd name="T62" fmla="*/ 455 w 525"/>
              <a:gd name="T63" fmla="*/ 248 h 591"/>
              <a:gd name="T64" fmla="*/ 366 w 525"/>
              <a:gd name="T65" fmla="*/ 325 h 591"/>
              <a:gd name="T66" fmla="*/ 366 w 525"/>
              <a:gd name="T67" fmla="*/ 339 h 591"/>
              <a:gd name="T68" fmla="*/ 455 w 525"/>
              <a:gd name="T69" fmla="*/ 414 h 591"/>
              <a:gd name="T70" fmla="*/ 366 w 525"/>
              <a:gd name="T71" fmla="*/ 339 h 591"/>
              <a:gd name="T72" fmla="*/ 455 w 525"/>
              <a:gd name="T73" fmla="*/ 428 h 591"/>
              <a:gd name="T74" fmla="*/ 366 w 525"/>
              <a:gd name="T75" fmla="*/ 507 h 591"/>
              <a:gd name="T76" fmla="*/ 266 w 525"/>
              <a:gd name="T77" fmla="*/ 248 h 591"/>
              <a:gd name="T78" fmla="*/ 352 w 525"/>
              <a:gd name="T79" fmla="*/ 325 h 591"/>
              <a:gd name="T80" fmla="*/ 266 w 525"/>
              <a:gd name="T81" fmla="*/ 248 h 591"/>
              <a:gd name="T82" fmla="*/ 352 w 525"/>
              <a:gd name="T83" fmla="*/ 339 h 591"/>
              <a:gd name="T84" fmla="*/ 266 w 525"/>
              <a:gd name="T85" fmla="*/ 414 h 591"/>
              <a:gd name="T86" fmla="*/ 266 w 525"/>
              <a:gd name="T87" fmla="*/ 428 h 591"/>
              <a:gd name="T88" fmla="*/ 352 w 525"/>
              <a:gd name="T89" fmla="*/ 507 h 591"/>
              <a:gd name="T90" fmla="*/ 266 w 525"/>
              <a:gd name="T91" fmla="*/ 428 h 591"/>
              <a:gd name="T92" fmla="*/ 252 w 525"/>
              <a:gd name="T93" fmla="*/ 248 h 591"/>
              <a:gd name="T94" fmla="*/ 165 w 525"/>
              <a:gd name="T95" fmla="*/ 325 h 591"/>
              <a:gd name="T96" fmla="*/ 165 w 525"/>
              <a:gd name="T97" fmla="*/ 339 h 591"/>
              <a:gd name="T98" fmla="*/ 252 w 525"/>
              <a:gd name="T99" fmla="*/ 414 h 591"/>
              <a:gd name="T100" fmla="*/ 165 w 525"/>
              <a:gd name="T101" fmla="*/ 339 h 591"/>
              <a:gd name="T102" fmla="*/ 252 w 525"/>
              <a:gd name="T103" fmla="*/ 428 h 591"/>
              <a:gd name="T104" fmla="*/ 165 w 525"/>
              <a:gd name="T105" fmla="*/ 507 h 591"/>
              <a:gd name="T106" fmla="*/ 69 w 525"/>
              <a:gd name="T107" fmla="*/ 248 h 591"/>
              <a:gd name="T108" fmla="*/ 151 w 525"/>
              <a:gd name="T109" fmla="*/ 325 h 591"/>
              <a:gd name="T110" fmla="*/ 69 w 525"/>
              <a:gd name="T111" fmla="*/ 248 h 591"/>
              <a:gd name="T112" fmla="*/ 151 w 525"/>
              <a:gd name="T113" fmla="*/ 339 h 591"/>
              <a:gd name="T114" fmla="*/ 69 w 525"/>
              <a:gd name="T115" fmla="*/ 414 h 591"/>
              <a:gd name="T116" fmla="*/ 69 w 525"/>
              <a:gd name="T117" fmla="*/ 428 h 591"/>
              <a:gd name="T118" fmla="*/ 151 w 525"/>
              <a:gd name="T119" fmla="*/ 507 h 591"/>
              <a:gd name="T120" fmla="*/ 69 w 525"/>
              <a:gd name="T121" fmla="*/ 428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25" h="591">
                <a:moveTo>
                  <a:pt x="518" y="53"/>
                </a:moveTo>
                <a:cubicBezTo>
                  <a:pt x="430" y="53"/>
                  <a:pt x="430" y="53"/>
                  <a:pt x="430" y="53"/>
                </a:cubicBezTo>
                <a:cubicBezTo>
                  <a:pt x="430" y="29"/>
                  <a:pt x="430" y="29"/>
                  <a:pt x="430" y="29"/>
                </a:cubicBezTo>
                <a:cubicBezTo>
                  <a:pt x="430" y="13"/>
                  <a:pt x="417" y="0"/>
                  <a:pt x="402" y="0"/>
                </a:cubicBezTo>
                <a:cubicBezTo>
                  <a:pt x="386" y="0"/>
                  <a:pt x="373" y="13"/>
                  <a:pt x="373" y="29"/>
                </a:cubicBezTo>
                <a:cubicBezTo>
                  <a:pt x="373" y="53"/>
                  <a:pt x="373" y="53"/>
                  <a:pt x="37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29"/>
                  <a:pt x="151" y="29"/>
                  <a:pt x="151" y="29"/>
                </a:cubicBezTo>
                <a:cubicBezTo>
                  <a:pt x="151" y="13"/>
                  <a:pt x="138" y="0"/>
                  <a:pt x="122" y="0"/>
                </a:cubicBezTo>
                <a:cubicBezTo>
                  <a:pt x="106" y="0"/>
                  <a:pt x="93" y="13"/>
                  <a:pt x="93" y="29"/>
                </a:cubicBezTo>
                <a:cubicBezTo>
                  <a:pt x="93" y="53"/>
                  <a:pt x="93" y="53"/>
                  <a:pt x="93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3" y="53"/>
                  <a:pt x="0" y="56"/>
                  <a:pt x="0" y="60"/>
                </a:cubicBezTo>
                <a:cubicBezTo>
                  <a:pt x="0" y="584"/>
                  <a:pt x="0" y="584"/>
                  <a:pt x="0" y="584"/>
                </a:cubicBezTo>
                <a:cubicBezTo>
                  <a:pt x="0" y="588"/>
                  <a:pt x="3" y="591"/>
                  <a:pt x="7" y="591"/>
                </a:cubicBezTo>
                <a:cubicBezTo>
                  <a:pt x="518" y="591"/>
                  <a:pt x="518" y="591"/>
                  <a:pt x="518" y="591"/>
                </a:cubicBezTo>
                <a:cubicBezTo>
                  <a:pt x="521" y="591"/>
                  <a:pt x="525" y="588"/>
                  <a:pt x="525" y="584"/>
                </a:cubicBezTo>
                <a:cubicBezTo>
                  <a:pt x="525" y="60"/>
                  <a:pt x="525" y="60"/>
                  <a:pt x="525" y="60"/>
                </a:cubicBezTo>
                <a:cubicBezTo>
                  <a:pt x="525" y="56"/>
                  <a:pt x="521" y="53"/>
                  <a:pt x="518" y="53"/>
                </a:cubicBezTo>
                <a:close/>
                <a:moveTo>
                  <a:pt x="387" y="29"/>
                </a:moveTo>
                <a:cubicBezTo>
                  <a:pt x="387" y="21"/>
                  <a:pt x="393" y="14"/>
                  <a:pt x="402" y="14"/>
                </a:cubicBezTo>
                <a:cubicBezTo>
                  <a:pt x="410" y="14"/>
                  <a:pt x="416" y="21"/>
                  <a:pt x="416" y="29"/>
                </a:cubicBezTo>
                <a:cubicBezTo>
                  <a:pt x="416" y="92"/>
                  <a:pt x="416" y="92"/>
                  <a:pt x="416" y="92"/>
                </a:cubicBezTo>
                <a:cubicBezTo>
                  <a:pt x="416" y="100"/>
                  <a:pt x="410" y="107"/>
                  <a:pt x="402" y="107"/>
                </a:cubicBezTo>
                <a:cubicBezTo>
                  <a:pt x="393" y="107"/>
                  <a:pt x="387" y="100"/>
                  <a:pt x="387" y="92"/>
                </a:cubicBezTo>
                <a:lnTo>
                  <a:pt x="387" y="29"/>
                </a:lnTo>
                <a:close/>
                <a:moveTo>
                  <a:pt x="107" y="29"/>
                </a:moveTo>
                <a:cubicBezTo>
                  <a:pt x="107" y="21"/>
                  <a:pt x="114" y="14"/>
                  <a:pt x="122" y="14"/>
                </a:cubicBezTo>
                <a:cubicBezTo>
                  <a:pt x="130" y="14"/>
                  <a:pt x="137" y="21"/>
                  <a:pt x="137" y="29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37" y="100"/>
                  <a:pt x="130" y="107"/>
                  <a:pt x="122" y="107"/>
                </a:cubicBezTo>
                <a:cubicBezTo>
                  <a:pt x="114" y="107"/>
                  <a:pt x="107" y="100"/>
                  <a:pt x="107" y="92"/>
                </a:cubicBezTo>
                <a:lnTo>
                  <a:pt x="107" y="29"/>
                </a:lnTo>
                <a:close/>
                <a:moveTo>
                  <a:pt x="511" y="577"/>
                </a:moveTo>
                <a:cubicBezTo>
                  <a:pt x="14" y="577"/>
                  <a:pt x="14" y="577"/>
                  <a:pt x="14" y="577"/>
                </a:cubicBezTo>
                <a:cubicBezTo>
                  <a:pt x="14" y="177"/>
                  <a:pt x="14" y="177"/>
                  <a:pt x="14" y="177"/>
                </a:cubicBezTo>
                <a:cubicBezTo>
                  <a:pt x="511" y="177"/>
                  <a:pt x="511" y="177"/>
                  <a:pt x="511" y="177"/>
                </a:cubicBezTo>
                <a:lnTo>
                  <a:pt x="511" y="577"/>
                </a:lnTo>
                <a:close/>
                <a:moveTo>
                  <a:pt x="511" y="163"/>
                </a:moveTo>
                <a:cubicBezTo>
                  <a:pt x="14" y="163"/>
                  <a:pt x="14" y="163"/>
                  <a:pt x="14" y="163"/>
                </a:cubicBezTo>
                <a:cubicBezTo>
                  <a:pt x="14" y="67"/>
                  <a:pt x="14" y="67"/>
                  <a:pt x="14" y="67"/>
                </a:cubicBezTo>
                <a:cubicBezTo>
                  <a:pt x="93" y="67"/>
                  <a:pt x="93" y="67"/>
                  <a:pt x="93" y="67"/>
                </a:cubicBezTo>
                <a:cubicBezTo>
                  <a:pt x="93" y="92"/>
                  <a:pt x="93" y="92"/>
                  <a:pt x="93" y="92"/>
                </a:cubicBezTo>
                <a:cubicBezTo>
                  <a:pt x="93" y="108"/>
                  <a:pt x="106" y="121"/>
                  <a:pt x="122" y="121"/>
                </a:cubicBezTo>
                <a:cubicBezTo>
                  <a:pt x="138" y="121"/>
                  <a:pt x="151" y="108"/>
                  <a:pt x="151" y="92"/>
                </a:cubicBezTo>
                <a:cubicBezTo>
                  <a:pt x="151" y="67"/>
                  <a:pt x="151" y="67"/>
                  <a:pt x="151" y="67"/>
                </a:cubicBezTo>
                <a:cubicBezTo>
                  <a:pt x="373" y="67"/>
                  <a:pt x="373" y="67"/>
                  <a:pt x="373" y="67"/>
                </a:cubicBezTo>
                <a:cubicBezTo>
                  <a:pt x="373" y="92"/>
                  <a:pt x="373" y="92"/>
                  <a:pt x="373" y="92"/>
                </a:cubicBezTo>
                <a:cubicBezTo>
                  <a:pt x="373" y="108"/>
                  <a:pt x="386" y="121"/>
                  <a:pt x="402" y="121"/>
                </a:cubicBezTo>
                <a:cubicBezTo>
                  <a:pt x="417" y="121"/>
                  <a:pt x="430" y="108"/>
                  <a:pt x="430" y="92"/>
                </a:cubicBezTo>
                <a:cubicBezTo>
                  <a:pt x="430" y="67"/>
                  <a:pt x="430" y="67"/>
                  <a:pt x="430" y="67"/>
                </a:cubicBezTo>
                <a:cubicBezTo>
                  <a:pt x="511" y="67"/>
                  <a:pt x="511" y="67"/>
                  <a:pt x="511" y="67"/>
                </a:cubicBezTo>
                <a:lnTo>
                  <a:pt x="511" y="163"/>
                </a:lnTo>
                <a:close/>
                <a:moveTo>
                  <a:pt x="62" y="521"/>
                </a:moveTo>
                <a:cubicBezTo>
                  <a:pt x="462" y="521"/>
                  <a:pt x="462" y="521"/>
                  <a:pt x="462" y="521"/>
                </a:cubicBezTo>
                <a:cubicBezTo>
                  <a:pt x="466" y="521"/>
                  <a:pt x="469" y="518"/>
                  <a:pt x="469" y="514"/>
                </a:cubicBezTo>
                <a:cubicBezTo>
                  <a:pt x="469" y="241"/>
                  <a:pt x="469" y="241"/>
                  <a:pt x="469" y="241"/>
                </a:cubicBezTo>
                <a:cubicBezTo>
                  <a:pt x="469" y="237"/>
                  <a:pt x="466" y="234"/>
                  <a:pt x="462" y="234"/>
                </a:cubicBezTo>
                <a:cubicBezTo>
                  <a:pt x="62" y="234"/>
                  <a:pt x="62" y="234"/>
                  <a:pt x="62" y="234"/>
                </a:cubicBezTo>
                <a:cubicBezTo>
                  <a:pt x="58" y="234"/>
                  <a:pt x="55" y="237"/>
                  <a:pt x="55" y="241"/>
                </a:cubicBezTo>
                <a:cubicBezTo>
                  <a:pt x="55" y="514"/>
                  <a:pt x="55" y="514"/>
                  <a:pt x="55" y="514"/>
                </a:cubicBezTo>
                <a:cubicBezTo>
                  <a:pt x="55" y="518"/>
                  <a:pt x="58" y="521"/>
                  <a:pt x="62" y="521"/>
                </a:cubicBezTo>
                <a:close/>
                <a:moveTo>
                  <a:pt x="366" y="248"/>
                </a:moveTo>
                <a:cubicBezTo>
                  <a:pt x="455" y="248"/>
                  <a:pt x="455" y="248"/>
                  <a:pt x="455" y="248"/>
                </a:cubicBezTo>
                <a:cubicBezTo>
                  <a:pt x="455" y="325"/>
                  <a:pt x="455" y="325"/>
                  <a:pt x="455" y="325"/>
                </a:cubicBezTo>
                <a:cubicBezTo>
                  <a:pt x="366" y="325"/>
                  <a:pt x="366" y="325"/>
                  <a:pt x="366" y="325"/>
                </a:cubicBezTo>
                <a:lnTo>
                  <a:pt x="366" y="248"/>
                </a:lnTo>
                <a:close/>
                <a:moveTo>
                  <a:pt x="366" y="339"/>
                </a:moveTo>
                <a:cubicBezTo>
                  <a:pt x="455" y="339"/>
                  <a:pt x="455" y="339"/>
                  <a:pt x="455" y="339"/>
                </a:cubicBezTo>
                <a:cubicBezTo>
                  <a:pt x="455" y="414"/>
                  <a:pt x="455" y="414"/>
                  <a:pt x="455" y="414"/>
                </a:cubicBezTo>
                <a:cubicBezTo>
                  <a:pt x="366" y="414"/>
                  <a:pt x="366" y="414"/>
                  <a:pt x="366" y="414"/>
                </a:cubicBezTo>
                <a:lnTo>
                  <a:pt x="366" y="339"/>
                </a:lnTo>
                <a:close/>
                <a:moveTo>
                  <a:pt x="366" y="428"/>
                </a:moveTo>
                <a:cubicBezTo>
                  <a:pt x="455" y="428"/>
                  <a:pt x="455" y="428"/>
                  <a:pt x="455" y="428"/>
                </a:cubicBezTo>
                <a:cubicBezTo>
                  <a:pt x="455" y="507"/>
                  <a:pt x="455" y="507"/>
                  <a:pt x="455" y="507"/>
                </a:cubicBezTo>
                <a:cubicBezTo>
                  <a:pt x="366" y="507"/>
                  <a:pt x="366" y="507"/>
                  <a:pt x="366" y="507"/>
                </a:cubicBezTo>
                <a:lnTo>
                  <a:pt x="366" y="428"/>
                </a:lnTo>
                <a:close/>
                <a:moveTo>
                  <a:pt x="266" y="248"/>
                </a:moveTo>
                <a:cubicBezTo>
                  <a:pt x="352" y="248"/>
                  <a:pt x="352" y="248"/>
                  <a:pt x="352" y="248"/>
                </a:cubicBezTo>
                <a:cubicBezTo>
                  <a:pt x="352" y="325"/>
                  <a:pt x="352" y="325"/>
                  <a:pt x="352" y="325"/>
                </a:cubicBezTo>
                <a:cubicBezTo>
                  <a:pt x="266" y="325"/>
                  <a:pt x="266" y="325"/>
                  <a:pt x="266" y="325"/>
                </a:cubicBezTo>
                <a:lnTo>
                  <a:pt x="266" y="248"/>
                </a:lnTo>
                <a:close/>
                <a:moveTo>
                  <a:pt x="266" y="339"/>
                </a:moveTo>
                <a:cubicBezTo>
                  <a:pt x="352" y="339"/>
                  <a:pt x="352" y="339"/>
                  <a:pt x="352" y="339"/>
                </a:cubicBezTo>
                <a:cubicBezTo>
                  <a:pt x="352" y="414"/>
                  <a:pt x="352" y="414"/>
                  <a:pt x="352" y="414"/>
                </a:cubicBezTo>
                <a:cubicBezTo>
                  <a:pt x="266" y="414"/>
                  <a:pt x="266" y="414"/>
                  <a:pt x="266" y="414"/>
                </a:cubicBezTo>
                <a:lnTo>
                  <a:pt x="266" y="339"/>
                </a:lnTo>
                <a:close/>
                <a:moveTo>
                  <a:pt x="266" y="428"/>
                </a:moveTo>
                <a:cubicBezTo>
                  <a:pt x="352" y="428"/>
                  <a:pt x="352" y="428"/>
                  <a:pt x="352" y="428"/>
                </a:cubicBezTo>
                <a:cubicBezTo>
                  <a:pt x="352" y="507"/>
                  <a:pt x="352" y="507"/>
                  <a:pt x="352" y="507"/>
                </a:cubicBezTo>
                <a:cubicBezTo>
                  <a:pt x="266" y="507"/>
                  <a:pt x="266" y="507"/>
                  <a:pt x="266" y="507"/>
                </a:cubicBezTo>
                <a:lnTo>
                  <a:pt x="266" y="428"/>
                </a:lnTo>
                <a:close/>
                <a:moveTo>
                  <a:pt x="165" y="248"/>
                </a:moveTo>
                <a:cubicBezTo>
                  <a:pt x="252" y="248"/>
                  <a:pt x="252" y="248"/>
                  <a:pt x="252" y="248"/>
                </a:cubicBezTo>
                <a:cubicBezTo>
                  <a:pt x="252" y="325"/>
                  <a:pt x="252" y="325"/>
                  <a:pt x="252" y="325"/>
                </a:cubicBezTo>
                <a:cubicBezTo>
                  <a:pt x="165" y="325"/>
                  <a:pt x="165" y="325"/>
                  <a:pt x="165" y="325"/>
                </a:cubicBezTo>
                <a:lnTo>
                  <a:pt x="165" y="248"/>
                </a:lnTo>
                <a:close/>
                <a:moveTo>
                  <a:pt x="165" y="339"/>
                </a:moveTo>
                <a:cubicBezTo>
                  <a:pt x="252" y="339"/>
                  <a:pt x="252" y="339"/>
                  <a:pt x="252" y="339"/>
                </a:cubicBezTo>
                <a:cubicBezTo>
                  <a:pt x="252" y="414"/>
                  <a:pt x="252" y="414"/>
                  <a:pt x="252" y="414"/>
                </a:cubicBezTo>
                <a:cubicBezTo>
                  <a:pt x="165" y="414"/>
                  <a:pt x="165" y="414"/>
                  <a:pt x="165" y="414"/>
                </a:cubicBezTo>
                <a:lnTo>
                  <a:pt x="165" y="339"/>
                </a:lnTo>
                <a:close/>
                <a:moveTo>
                  <a:pt x="165" y="428"/>
                </a:moveTo>
                <a:cubicBezTo>
                  <a:pt x="252" y="428"/>
                  <a:pt x="252" y="428"/>
                  <a:pt x="252" y="428"/>
                </a:cubicBezTo>
                <a:cubicBezTo>
                  <a:pt x="252" y="507"/>
                  <a:pt x="252" y="507"/>
                  <a:pt x="252" y="507"/>
                </a:cubicBezTo>
                <a:cubicBezTo>
                  <a:pt x="165" y="507"/>
                  <a:pt x="165" y="507"/>
                  <a:pt x="165" y="507"/>
                </a:cubicBezTo>
                <a:lnTo>
                  <a:pt x="165" y="428"/>
                </a:lnTo>
                <a:close/>
                <a:moveTo>
                  <a:pt x="69" y="248"/>
                </a:moveTo>
                <a:cubicBezTo>
                  <a:pt x="151" y="248"/>
                  <a:pt x="151" y="248"/>
                  <a:pt x="151" y="248"/>
                </a:cubicBezTo>
                <a:cubicBezTo>
                  <a:pt x="151" y="325"/>
                  <a:pt x="151" y="325"/>
                  <a:pt x="151" y="325"/>
                </a:cubicBezTo>
                <a:cubicBezTo>
                  <a:pt x="69" y="325"/>
                  <a:pt x="69" y="325"/>
                  <a:pt x="69" y="325"/>
                </a:cubicBezTo>
                <a:lnTo>
                  <a:pt x="69" y="248"/>
                </a:lnTo>
                <a:close/>
                <a:moveTo>
                  <a:pt x="69" y="339"/>
                </a:moveTo>
                <a:cubicBezTo>
                  <a:pt x="151" y="339"/>
                  <a:pt x="151" y="339"/>
                  <a:pt x="151" y="339"/>
                </a:cubicBezTo>
                <a:cubicBezTo>
                  <a:pt x="151" y="414"/>
                  <a:pt x="151" y="414"/>
                  <a:pt x="151" y="414"/>
                </a:cubicBezTo>
                <a:cubicBezTo>
                  <a:pt x="69" y="414"/>
                  <a:pt x="69" y="414"/>
                  <a:pt x="69" y="414"/>
                </a:cubicBezTo>
                <a:lnTo>
                  <a:pt x="69" y="339"/>
                </a:lnTo>
                <a:close/>
                <a:moveTo>
                  <a:pt x="69" y="428"/>
                </a:moveTo>
                <a:cubicBezTo>
                  <a:pt x="151" y="428"/>
                  <a:pt x="151" y="428"/>
                  <a:pt x="151" y="428"/>
                </a:cubicBezTo>
                <a:cubicBezTo>
                  <a:pt x="151" y="507"/>
                  <a:pt x="151" y="507"/>
                  <a:pt x="151" y="507"/>
                </a:cubicBezTo>
                <a:cubicBezTo>
                  <a:pt x="69" y="507"/>
                  <a:pt x="69" y="507"/>
                  <a:pt x="69" y="507"/>
                </a:cubicBezTo>
                <a:lnTo>
                  <a:pt x="69" y="4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Oval 35">
            <a:extLst>
              <a:ext uri="{FF2B5EF4-FFF2-40B4-BE49-F238E27FC236}">
                <a16:creationId xmlns:a16="http://schemas.microsoft.com/office/drawing/2014/main" id="{4EF282B3-1413-0746-A246-63A02F5316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12689" y="1742062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Freeform 117">
            <a:extLst>
              <a:ext uri="{FF2B5EF4-FFF2-40B4-BE49-F238E27FC236}">
                <a16:creationId xmlns:a16="http://schemas.microsoft.com/office/drawing/2014/main" id="{A29E5DEB-9A53-3F4B-BED4-32DDE280AE8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990890" y="1985968"/>
            <a:ext cx="540879" cy="609468"/>
          </a:xfrm>
          <a:custGeom>
            <a:avLst/>
            <a:gdLst>
              <a:gd name="T0" fmla="*/ 430 w 524"/>
              <a:gd name="T1" fmla="*/ 53 h 591"/>
              <a:gd name="T2" fmla="*/ 402 w 524"/>
              <a:gd name="T3" fmla="*/ 0 h 591"/>
              <a:gd name="T4" fmla="*/ 373 w 524"/>
              <a:gd name="T5" fmla="*/ 53 h 591"/>
              <a:gd name="T6" fmla="*/ 151 w 524"/>
              <a:gd name="T7" fmla="*/ 29 h 591"/>
              <a:gd name="T8" fmla="*/ 93 w 524"/>
              <a:gd name="T9" fmla="*/ 29 h 591"/>
              <a:gd name="T10" fmla="*/ 7 w 524"/>
              <a:gd name="T11" fmla="*/ 53 h 591"/>
              <a:gd name="T12" fmla="*/ 0 w 524"/>
              <a:gd name="T13" fmla="*/ 584 h 591"/>
              <a:gd name="T14" fmla="*/ 517 w 524"/>
              <a:gd name="T15" fmla="*/ 591 h 591"/>
              <a:gd name="T16" fmla="*/ 524 w 524"/>
              <a:gd name="T17" fmla="*/ 60 h 591"/>
              <a:gd name="T18" fmla="*/ 387 w 524"/>
              <a:gd name="T19" fmla="*/ 29 h 591"/>
              <a:gd name="T20" fmla="*/ 416 w 524"/>
              <a:gd name="T21" fmla="*/ 29 h 591"/>
              <a:gd name="T22" fmla="*/ 402 w 524"/>
              <a:gd name="T23" fmla="*/ 107 h 591"/>
              <a:gd name="T24" fmla="*/ 387 w 524"/>
              <a:gd name="T25" fmla="*/ 29 h 591"/>
              <a:gd name="T26" fmla="*/ 122 w 524"/>
              <a:gd name="T27" fmla="*/ 14 h 591"/>
              <a:gd name="T28" fmla="*/ 137 w 524"/>
              <a:gd name="T29" fmla="*/ 92 h 591"/>
              <a:gd name="T30" fmla="*/ 107 w 524"/>
              <a:gd name="T31" fmla="*/ 92 h 591"/>
              <a:gd name="T32" fmla="*/ 93 w 524"/>
              <a:gd name="T33" fmla="*/ 67 h 591"/>
              <a:gd name="T34" fmla="*/ 122 w 524"/>
              <a:gd name="T35" fmla="*/ 121 h 591"/>
              <a:gd name="T36" fmla="*/ 151 w 524"/>
              <a:gd name="T37" fmla="*/ 67 h 591"/>
              <a:gd name="T38" fmla="*/ 373 w 524"/>
              <a:gd name="T39" fmla="*/ 92 h 591"/>
              <a:gd name="T40" fmla="*/ 430 w 524"/>
              <a:gd name="T41" fmla="*/ 92 h 591"/>
              <a:gd name="T42" fmla="*/ 510 w 524"/>
              <a:gd name="T43" fmla="*/ 67 h 591"/>
              <a:gd name="T44" fmla="*/ 14 w 524"/>
              <a:gd name="T45" fmla="*/ 163 h 591"/>
              <a:gd name="T46" fmla="*/ 93 w 524"/>
              <a:gd name="T47" fmla="*/ 67 h 591"/>
              <a:gd name="T48" fmla="*/ 14 w 524"/>
              <a:gd name="T49" fmla="*/ 177 h 591"/>
              <a:gd name="T50" fmla="*/ 510 w 524"/>
              <a:gd name="T51" fmla="*/ 577 h 591"/>
              <a:gd name="T52" fmla="*/ 175 w 524"/>
              <a:gd name="T53" fmla="*/ 256 h 591"/>
              <a:gd name="T54" fmla="*/ 168 w 524"/>
              <a:gd name="T55" fmla="*/ 522 h 591"/>
              <a:gd name="T56" fmla="*/ 161 w 524"/>
              <a:gd name="T57" fmla="*/ 279 h 591"/>
              <a:gd name="T58" fmla="*/ 81 w 524"/>
              <a:gd name="T59" fmla="*/ 306 h 591"/>
              <a:gd name="T60" fmla="*/ 162 w 524"/>
              <a:gd name="T61" fmla="*/ 254 h 591"/>
              <a:gd name="T62" fmla="*/ 175 w 524"/>
              <a:gd name="T63" fmla="*/ 256 h 591"/>
              <a:gd name="T64" fmla="*/ 420 w 524"/>
              <a:gd name="T65" fmla="*/ 514 h 591"/>
              <a:gd name="T66" fmla="*/ 247 w 524"/>
              <a:gd name="T67" fmla="*/ 512 h 591"/>
              <a:gd name="T68" fmla="*/ 265 w 524"/>
              <a:gd name="T69" fmla="*/ 458 h 591"/>
              <a:gd name="T70" fmla="*/ 363 w 524"/>
              <a:gd name="T71" fmla="*/ 385 h 591"/>
              <a:gd name="T72" fmla="*/ 335 w 524"/>
              <a:gd name="T73" fmla="*/ 260 h 591"/>
              <a:gd name="T74" fmla="*/ 257 w 524"/>
              <a:gd name="T75" fmla="*/ 348 h 591"/>
              <a:gd name="T76" fmla="*/ 270 w 524"/>
              <a:gd name="T77" fmla="*/ 276 h 591"/>
              <a:gd name="T78" fmla="*/ 415 w 524"/>
              <a:gd name="T79" fmla="*/ 318 h 591"/>
              <a:gd name="T80" fmla="*/ 343 w 524"/>
              <a:gd name="T81" fmla="*/ 415 h 591"/>
              <a:gd name="T82" fmla="*/ 261 w 524"/>
              <a:gd name="T83" fmla="*/ 500 h 591"/>
              <a:gd name="T84" fmla="*/ 427 w 524"/>
              <a:gd name="T85" fmla="*/ 507 h 5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24" h="591">
                <a:moveTo>
                  <a:pt x="517" y="53"/>
                </a:moveTo>
                <a:cubicBezTo>
                  <a:pt x="430" y="53"/>
                  <a:pt x="430" y="53"/>
                  <a:pt x="430" y="53"/>
                </a:cubicBezTo>
                <a:cubicBezTo>
                  <a:pt x="430" y="29"/>
                  <a:pt x="430" y="29"/>
                  <a:pt x="430" y="29"/>
                </a:cubicBezTo>
                <a:cubicBezTo>
                  <a:pt x="430" y="13"/>
                  <a:pt x="417" y="0"/>
                  <a:pt x="402" y="0"/>
                </a:cubicBezTo>
                <a:cubicBezTo>
                  <a:pt x="386" y="0"/>
                  <a:pt x="373" y="13"/>
                  <a:pt x="373" y="29"/>
                </a:cubicBezTo>
                <a:cubicBezTo>
                  <a:pt x="373" y="53"/>
                  <a:pt x="373" y="53"/>
                  <a:pt x="37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29"/>
                  <a:pt x="151" y="29"/>
                  <a:pt x="151" y="29"/>
                </a:cubicBezTo>
                <a:cubicBezTo>
                  <a:pt x="151" y="13"/>
                  <a:pt x="138" y="0"/>
                  <a:pt x="122" y="0"/>
                </a:cubicBezTo>
                <a:cubicBezTo>
                  <a:pt x="106" y="0"/>
                  <a:pt x="93" y="13"/>
                  <a:pt x="93" y="29"/>
                </a:cubicBezTo>
                <a:cubicBezTo>
                  <a:pt x="93" y="53"/>
                  <a:pt x="93" y="53"/>
                  <a:pt x="93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3" y="53"/>
                  <a:pt x="0" y="56"/>
                  <a:pt x="0" y="60"/>
                </a:cubicBezTo>
                <a:cubicBezTo>
                  <a:pt x="0" y="584"/>
                  <a:pt x="0" y="584"/>
                  <a:pt x="0" y="584"/>
                </a:cubicBezTo>
                <a:cubicBezTo>
                  <a:pt x="0" y="588"/>
                  <a:pt x="3" y="591"/>
                  <a:pt x="7" y="591"/>
                </a:cubicBezTo>
                <a:cubicBezTo>
                  <a:pt x="517" y="591"/>
                  <a:pt x="517" y="591"/>
                  <a:pt x="517" y="591"/>
                </a:cubicBezTo>
                <a:cubicBezTo>
                  <a:pt x="521" y="591"/>
                  <a:pt x="524" y="588"/>
                  <a:pt x="524" y="584"/>
                </a:cubicBezTo>
                <a:cubicBezTo>
                  <a:pt x="524" y="60"/>
                  <a:pt x="524" y="60"/>
                  <a:pt x="524" y="60"/>
                </a:cubicBezTo>
                <a:cubicBezTo>
                  <a:pt x="524" y="56"/>
                  <a:pt x="521" y="53"/>
                  <a:pt x="517" y="53"/>
                </a:cubicBezTo>
                <a:close/>
                <a:moveTo>
                  <a:pt x="387" y="29"/>
                </a:moveTo>
                <a:cubicBezTo>
                  <a:pt x="387" y="21"/>
                  <a:pt x="393" y="14"/>
                  <a:pt x="402" y="14"/>
                </a:cubicBezTo>
                <a:cubicBezTo>
                  <a:pt x="410" y="14"/>
                  <a:pt x="416" y="21"/>
                  <a:pt x="416" y="29"/>
                </a:cubicBezTo>
                <a:cubicBezTo>
                  <a:pt x="416" y="92"/>
                  <a:pt x="416" y="92"/>
                  <a:pt x="416" y="92"/>
                </a:cubicBezTo>
                <a:cubicBezTo>
                  <a:pt x="416" y="100"/>
                  <a:pt x="410" y="107"/>
                  <a:pt x="402" y="107"/>
                </a:cubicBezTo>
                <a:cubicBezTo>
                  <a:pt x="393" y="107"/>
                  <a:pt x="387" y="100"/>
                  <a:pt x="387" y="92"/>
                </a:cubicBezTo>
                <a:lnTo>
                  <a:pt x="387" y="29"/>
                </a:lnTo>
                <a:close/>
                <a:moveTo>
                  <a:pt x="107" y="29"/>
                </a:moveTo>
                <a:cubicBezTo>
                  <a:pt x="107" y="21"/>
                  <a:pt x="114" y="14"/>
                  <a:pt x="122" y="14"/>
                </a:cubicBezTo>
                <a:cubicBezTo>
                  <a:pt x="130" y="14"/>
                  <a:pt x="137" y="21"/>
                  <a:pt x="137" y="29"/>
                </a:cubicBezTo>
                <a:cubicBezTo>
                  <a:pt x="137" y="92"/>
                  <a:pt x="137" y="92"/>
                  <a:pt x="137" y="92"/>
                </a:cubicBezTo>
                <a:cubicBezTo>
                  <a:pt x="137" y="100"/>
                  <a:pt x="130" y="107"/>
                  <a:pt x="122" y="107"/>
                </a:cubicBezTo>
                <a:cubicBezTo>
                  <a:pt x="114" y="107"/>
                  <a:pt x="107" y="100"/>
                  <a:pt x="107" y="92"/>
                </a:cubicBezTo>
                <a:lnTo>
                  <a:pt x="107" y="29"/>
                </a:lnTo>
                <a:close/>
                <a:moveTo>
                  <a:pt x="93" y="67"/>
                </a:moveTo>
                <a:cubicBezTo>
                  <a:pt x="93" y="92"/>
                  <a:pt x="93" y="92"/>
                  <a:pt x="93" y="92"/>
                </a:cubicBezTo>
                <a:cubicBezTo>
                  <a:pt x="93" y="108"/>
                  <a:pt x="106" y="121"/>
                  <a:pt x="122" y="121"/>
                </a:cubicBezTo>
                <a:cubicBezTo>
                  <a:pt x="138" y="121"/>
                  <a:pt x="151" y="108"/>
                  <a:pt x="151" y="92"/>
                </a:cubicBezTo>
                <a:cubicBezTo>
                  <a:pt x="151" y="67"/>
                  <a:pt x="151" y="67"/>
                  <a:pt x="151" y="67"/>
                </a:cubicBezTo>
                <a:cubicBezTo>
                  <a:pt x="373" y="67"/>
                  <a:pt x="373" y="67"/>
                  <a:pt x="373" y="67"/>
                </a:cubicBezTo>
                <a:cubicBezTo>
                  <a:pt x="373" y="92"/>
                  <a:pt x="373" y="92"/>
                  <a:pt x="373" y="92"/>
                </a:cubicBezTo>
                <a:cubicBezTo>
                  <a:pt x="373" y="108"/>
                  <a:pt x="386" y="121"/>
                  <a:pt x="402" y="121"/>
                </a:cubicBezTo>
                <a:cubicBezTo>
                  <a:pt x="417" y="121"/>
                  <a:pt x="430" y="108"/>
                  <a:pt x="430" y="92"/>
                </a:cubicBezTo>
                <a:cubicBezTo>
                  <a:pt x="430" y="67"/>
                  <a:pt x="430" y="67"/>
                  <a:pt x="430" y="67"/>
                </a:cubicBezTo>
                <a:cubicBezTo>
                  <a:pt x="510" y="67"/>
                  <a:pt x="510" y="67"/>
                  <a:pt x="510" y="67"/>
                </a:cubicBezTo>
                <a:cubicBezTo>
                  <a:pt x="510" y="163"/>
                  <a:pt x="510" y="163"/>
                  <a:pt x="510" y="163"/>
                </a:cubicBezTo>
                <a:cubicBezTo>
                  <a:pt x="14" y="163"/>
                  <a:pt x="14" y="163"/>
                  <a:pt x="14" y="163"/>
                </a:cubicBezTo>
                <a:cubicBezTo>
                  <a:pt x="14" y="67"/>
                  <a:pt x="14" y="67"/>
                  <a:pt x="14" y="67"/>
                </a:cubicBezTo>
                <a:lnTo>
                  <a:pt x="93" y="67"/>
                </a:lnTo>
                <a:close/>
                <a:moveTo>
                  <a:pt x="14" y="577"/>
                </a:moveTo>
                <a:cubicBezTo>
                  <a:pt x="14" y="177"/>
                  <a:pt x="14" y="177"/>
                  <a:pt x="14" y="177"/>
                </a:cubicBezTo>
                <a:cubicBezTo>
                  <a:pt x="510" y="177"/>
                  <a:pt x="510" y="177"/>
                  <a:pt x="510" y="177"/>
                </a:cubicBezTo>
                <a:cubicBezTo>
                  <a:pt x="510" y="577"/>
                  <a:pt x="510" y="577"/>
                  <a:pt x="510" y="577"/>
                </a:cubicBezTo>
                <a:lnTo>
                  <a:pt x="14" y="577"/>
                </a:lnTo>
                <a:close/>
                <a:moveTo>
                  <a:pt x="175" y="256"/>
                </a:moveTo>
                <a:cubicBezTo>
                  <a:pt x="175" y="515"/>
                  <a:pt x="175" y="515"/>
                  <a:pt x="175" y="515"/>
                </a:cubicBezTo>
                <a:cubicBezTo>
                  <a:pt x="175" y="519"/>
                  <a:pt x="172" y="522"/>
                  <a:pt x="168" y="522"/>
                </a:cubicBezTo>
                <a:cubicBezTo>
                  <a:pt x="165" y="522"/>
                  <a:pt x="161" y="519"/>
                  <a:pt x="161" y="515"/>
                </a:cubicBezTo>
                <a:cubicBezTo>
                  <a:pt x="161" y="279"/>
                  <a:pt x="161" y="279"/>
                  <a:pt x="161" y="279"/>
                </a:cubicBezTo>
                <a:cubicBezTo>
                  <a:pt x="142" y="299"/>
                  <a:pt x="108" y="313"/>
                  <a:pt x="88" y="313"/>
                </a:cubicBezTo>
                <a:cubicBezTo>
                  <a:pt x="85" y="313"/>
                  <a:pt x="81" y="310"/>
                  <a:pt x="81" y="306"/>
                </a:cubicBezTo>
                <a:cubicBezTo>
                  <a:pt x="81" y="303"/>
                  <a:pt x="85" y="299"/>
                  <a:pt x="88" y="299"/>
                </a:cubicBezTo>
                <a:cubicBezTo>
                  <a:pt x="109" y="299"/>
                  <a:pt x="155" y="276"/>
                  <a:pt x="162" y="254"/>
                </a:cubicBezTo>
                <a:cubicBezTo>
                  <a:pt x="163" y="251"/>
                  <a:pt x="166" y="249"/>
                  <a:pt x="169" y="250"/>
                </a:cubicBezTo>
                <a:cubicBezTo>
                  <a:pt x="173" y="250"/>
                  <a:pt x="175" y="253"/>
                  <a:pt x="175" y="256"/>
                </a:cubicBezTo>
                <a:close/>
                <a:moveTo>
                  <a:pt x="427" y="507"/>
                </a:moveTo>
                <a:cubicBezTo>
                  <a:pt x="427" y="511"/>
                  <a:pt x="424" y="514"/>
                  <a:pt x="420" y="514"/>
                </a:cubicBezTo>
                <a:cubicBezTo>
                  <a:pt x="253" y="514"/>
                  <a:pt x="253" y="514"/>
                  <a:pt x="253" y="514"/>
                </a:cubicBezTo>
                <a:cubicBezTo>
                  <a:pt x="251" y="514"/>
                  <a:pt x="249" y="513"/>
                  <a:pt x="247" y="512"/>
                </a:cubicBezTo>
                <a:cubicBezTo>
                  <a:pt x="246" y="510"/>
                  <a:pt x="245" y="508"/>
                  <a:pt x="246" y="506"/>
                </a:cubicBezTo>
                <a:cubicBezTo>
                  <a:pt x="246" y="505"/>
                  <a:pt x="250" y="475"/>
                  <a:pt x="265" y="458"/>
                </a:cubicBezTo>
                <a:cubicBezTo>
                  <a:pt x="287" y="433"/>
                  <a:pt x="313" y="417"/>
                  <a:pt x="336" y="403"/>
                </a:cubicBezTo>
                <a:cubicBezTo>
                  <a:pt x="346" y="397"/>
                  <a:pt x="356" y="391"/>
                  <a:pt x="363" y="385"/>
                </a:cubicBezTo>
                <a:cubicBezTo>
                  <a:pt x="388" y="368"/>
                  <a:pt x="401" y="343"/>
                  <a:pt x="401" y="318"/>
                </a:cubicBezTo>
                <a:cubicBezTo>
                  <a:pt x="401" y="312"/>
                  <a:pt x="399" y="260"/>
                  <a:pt x="335" y="260"/>
                </a:cubicBezTo>
                <a:cubicBezTo>
                  <a:pt x="318" y="260"/>
                  <a:pt x="264" y="266"/>
                  <a:pt x="264" y="341"/>
                </a:cubicBezTo>
                <a:cubicBezTo>
                  <a:pt x="264" y="345"/>
                  <a:pt x="261" y="348"/>
                  <a:pt x="257" y="348"/>
                </a:cubicBezTo>
                <a:cubicBezTo>
                  <a:pt x="253" y="348"/>
                  <a:pt x="250" y="345"/>
                  <a:pt x="250" y="341"/>
                </a:cubicBezTo>
                <a:cubicBezTo>
                  <a:pt x="250" y="315"/>
                  <a:pt x="257" y="293"/>
                  <a:pt x="270" y="276"/>
                </a:cubicBezTo>
                <a:cubicBezTo>
                  <a:pt x="285" y="256"/>
                  <a:pt x="307" y="246"/>
                  <a:pt x="335" y="246"/>
                </a:cubicBezTo>
                <a:cubicBezTo>
                  <a:pt x="398" y="246"/>
                  <a:pt x="415" y="291"/>
                  <a:pt x="415" y="318"/>
                </a:cubicBezTo>
                <a:cubicBezTo>
                  <a:pt x="415" y="348"/>
                  <a:pt x="399" y="376"/>
                  <a:pt x="372" y="397"/>
                </a:cubicBezTo>
                <a:cubicBezTo>
                  <a:pt x="363" y="403"/>
                  <a:pt x="354" y="409"/>
                  <a:pt x="343" y="415"/>
                </a:cubicBezTo>
                <a:cubicBezTo>
                  <a:pt x="321" y="429"/>
                  <a:pt x="296" y="444"/>
                  <a:pt x="276" y="467"/>
                </a:cubicBezTo>
                <a:cubicBezTo>
                  <a:pt x="267" y="476"/>
                  <a:pt x="263" y="491"/>
                  <a:pt x="261" y="500"/>
                </a:cubicBezTo>
                <a:cubicBezTo>
                  <a:pt x="420" y="500"/>
                  <a:pt x="420" y="500"/>
                  <a:pt x="420" y="500"/>
                </a:cubicBezTo>
                <a:cubicBezTo>
                  <a:pt x="424" y="500"/>
                  <a:pt x="427" y="503"/>
                  <a:pt x="427" y="5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Oval 27">
            <a:extLst>
              <a:ext uri="{FF2B5EF4-FFF2-40B4-BE49-F238E27FC236}">
                <a16:creationId xmlns:a16="http://schemas.microsoft.com/office/drawing/2014/main" id="{341FB205-3807-A646-A9A8-084CC4D7F1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65373" y="3302536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Freeform 135">
            <a:extLst>
              <a:ext uri="{FF2B5EF4-FFF2-40B4-BE49-F238E27FC236}">
                <a16:creationId xmlns:a16="http://schemas.microsoft.com/office/drawing/2014/main" id="{C071781C-ACC0-AD4B-9C75-7BB680C9086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12261" y="3576856"/>
            <a:ext cx="604697" cy="548640"/>
          </a:xfrm>
          <a:custGeom>
            <a:avLst/>
            <a:gdLst>
              <a:gd name="T0" fmla="*/ 474 w 586"/>
              <a:gd name="T1" fmla="*/ 532 h 532"/>
              <a:gd name="T2" fmla="*/ 411 w 586"/>
              <a:gd name="T3" fmla="*/ 468 h 532"/>
              <a:gd name="T4" fmla="*/ 474 w 586"/>
              <a:gd name="T5" fmla="*/ 404 h 532"/>
              <a:gd name="T6" fmla="*/ 538 w 586"/>
              <a:gd name="T7" fmla="*/ 468 h 532"/>
              <a:gd name="T8" fmla="*/ 474 w 586"/>
              <a:gd name="T9" fmla="*/ 532 h 532"/>
              <a:gd name="T10" fmla="*/ 474 w 586"/>
              <a:gd name="T11" fmla="*/ 418 h 532"/>
              <a:gd name="T12" fmla="*/ 425 w 586"/>
              <a:gd name="T13" fmla="*/ 468 h 532"/>
              <a:gd name="T14" fmla="*/ 474 w 586"/>
              <a:gd name="T15" fmla="*/ 518 h 532"/>
              <a:gd name="T16" fmla="*/ 524 w 586"/>
              <a:gd name="T17" fmla="*/ 468 h 532"/>
              <a:gd name="T18" fmla="*/ 474 w 586"/>
              <a:gd name="T19" fmla="*/ 418 h 532"/>
              <a:gd name="T20" fmla="*/ 180 w 586"/>
              <a:gd name="T21" fmla="*/ 532 h 532"/>
              <a:gd name="T22" fmla="*/ 116 w 586"/>
              <a:gd name="T23" fmla="*/ 468 h 532"/>
              <a:gd name="T24" fmla="*/ 180 w 586"/>
              <a:gd name="T25" fmla="*/ 404 h 532"/>
              <a:gd name="T26" fmla="*/ 244 w 586"/>
              <a:gd name="T27" fmla="*/ 468 h 532"/>
              <a:gd name="T28" fmla="*/ 180 w 586"/>
              <a:gd name="T29" fmla="*/ 532 h 532"/>
              <a:gd name="T30" fmla="*/ 180 w 586"/>
              <a:gd name="T31" fmla="*/ 418 h 532"/>
              <a:gd name="T32" fmla="*/ 130 w 586"/>
              <a:gd name="T33" fmla="*/ 468 h 532"/>
              <a:gd name="T34" fmla="*/ 180 w 586"/>
              <a:gd name="T35" fmla="*/ 518 h 532"/>
              <a:gd name="T36" fmla="*/ 230 w 586"/>
              <a:gd name="T37" fmla="*/ 468 h 532"/>
              <a:gd name="T38" fmla="*/ 180 w 586"/>
              <a:gd name="T39" fmla="*/ 418 h 532"/>
              <a:gd name="T40" fmla="*/ 140 w 586"/>
              <a:gd name="T41" fmla="*/ 389 h 532"/>
              <a:gd name="T42" fmla="*/ 106 w 586"/>
              <a:gd name="T43" fmla="*/ 360 h 532"/>
              <a:gd name="T44" fmla="*/ 69 w 586"/>
              <a:gd name="T45" fmla="*/ 67 h 532"/>
              <a:gd name="T46" fmla="*/ 34 w 586"/>
              <a:gd name="T47" fmla="*/ 67 h 532"/>
              <a:gd name="T48" fmla="*/ 0 w 586"/>
              <a:gd name="T49" fmla="*/ 33 h 532"/>
              <a:gd name="T50" fmla="*/ 34 w 586"/>
              <a:gd name="T51" fmla="*/ 0 h 532"/>
              <a:gd name="T52" fmla="*/ 99 w 586"/>
              <a:gd name="T53" fmla="*/ 0 h 532"/>
              <a:gd name="T54" fmla="*/ 132 w 586"/>
              <a:gd name="T55" fmla="*/ 29 h 532"/>
              <a:gd name="T56" fmla="*/ 137 w 586"/>
              <a:gd name="T57" fmla="*/ 66 h 532"/>
              <a:gd name="T58" fmla="*/ 551 w 586"/>
              <a:gd name="T59" fmla="*/ 66 h 532"/>
              <a:gd name="T60" fmla="*/ 576 w 586"/>
              <a:gd name="T61" fmla="*/ 77 h 532"/>
              <a:gd name="T62" fmla="*/ 585 w 586"/>
              <a:gd name="T63" fmla="*/ 103 h 532"/>
              <a:gd name="T64" fmla="*/ 560 w 586"/>
              <a:gd name="T65" fmla="*/ 318 h 532"/>
              <a:gd name="T66" fmla="*/ 531 w 586"/>
              <a:gd name="T67" fmla="*/ 348 h 532"/>
              <a:gd name="T68" fmla="*/ 143 w 586"/>
              <a:gd name="T69" fmla="*/ 389 h 532"/>
              <a:gd name="T70" fmla="*/ 142 w 586"/>
              <a:gd name="T71" fmla="*/ 389 h 532"/>
              <a:gd name="T72" fmla="*/ 140 w 586"/>
              <a:gd name="T73" fmla="*/ 389 h 532"/>
              <a:gd name="T74" fmla="*/ 34 w 586"/>
              <a:gd name="T75" fmla="*/ 14 h 532"/>
              <a:gd name="T76" fmla="*/ 14 w 586"/>
              <a:gd name="T77" fmla="*/ 33 h 532"/>
              <a:gd name="T78" fmla="*/ 34 w 586"/>
              <a:gd name="T79" fmla="*/ 53 h 532"/>
              <a:gd name="T80" fmla="*/ 75 w 586"/>
              <a:gd name="T81" fmla="*/ 53 h 532"/>
              <a:gd name="T82" fmla="*/ 82 w 586"/>
              <a:gd name="T83" fmla="*/ 59 h 532"/>
              <a:gd name="T84" fmla="*/ 120 w 586"/>
              <a:gd name="T85" fmla="*/ 358 h 532"/>
              <a:gd name="T86" fmla="*/ 142 w 586"/>
              <a:gd name="T87" fmla="*/ 375 h 532"/>
              <a:gd name="T88" fmla="*/ 142 w 586"/>
              <a:gd name="T89" fmla="*/ 375 h 532"/>
              <a:gd name="T90" fmla="*/ 529 w 586"/>
              <a:gd name="T91" fmla="*/ 334 h 532"/>
              <a:gd name="T92" fmla="*/ 546 w 586"/>
              <a:gd name="T93" fmla="*/ 317 h 532"/>
              <a:gd name="T94" fmla="*/ 571 w 586"/>
              <a:gd name="T95" fmla="*/ 102 h 532"/>
              <a:gd name="T96" fmla="*/ 566 w 586"/>
              <a:gd name="T97" fmla="*/ 86 h 532"/>
              <a:gd name="T98" fmla="*/ 551 w 586"/>
              <a:gd name="T99" fmla="*/ 80 h 532"/>
              <a:gd name="T100" fmla="*/ 131 w 586"/>
              <a:gd name="T101" fmla="*/ 80 h 532"/>
              <a:gd name="T102" fmla="*/ 124 w 586"/>
              <a:gd name="T103" fmla="*/ 74 h 532"/>
              <a:gd name="T104" fmla="*/ 118 w 586"/>
              <a:gd name="T105" fmla="*/ 31 h 532"/>
              <a:gd name="T106" fmla="*/ 99 w 586"/>
              <a:gd name="T107" fmla="*/ 14 h 532"/>
              <a:gd name="T108" fmla="*/ 34 w 586"/>
              <a:gd name="T109" fmla="*/ 14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86" h="532">
                <a:moveTo>
                  <a:pt x="474" y="532"/>
                </a:moveTo>
                <a:cubicBezTo>
                  <a:pt x="439" y="532"/>
                  <a:pt x="411" y="503"/>
                  <a:pt x="411" y="468"/>
                </a:cubicBezTo>
                <a:cubicBezTo>
                  <a:pt x="411" y="433"/>
                  <a:pt x="439" y="404"/>
                  <a:pt x="474" y="404"/>
                </a:cubicBezTo>
                <a:cubicBezTo>
                  <a:pt x="510" y="404"/>
                  <a:pt x="538" y="433"/>
                  <a:pt x="538" y="468"/>
                </a:cubicBezTo>
                <a:cubicBezTo>
                  <a:pt x="538" y="503"/>
                  <a:pt x="510" y="532"/>
                  <a:pt x="474" y="532"/>
                </a:cubicBezTo>
                <a:close/>
                <a:moveTo>
                  <a:pt x="474" y="418"/>
                </a:moveTo>
                <a:cubicBezTo>
                  <a:pt x="447" y="418"/>
                  <a:pt x="425" y="441"/>
                  <a:pt x="425" y="468"/>
                </a:cubicBezTo>
                <a:cubicBezTo>
                  <a:pt x="425" y="496"/>
                  <a:pt x="447" y="518"/>
                  <a:pt x="474" y="518"/>
                </a:cubicBezTo>
                <a:cubicBezTo>
                  <a:pt x="502" y="518"/>
                  <a:pt x="524" y="496"/>
                  <a:pt x="524" y="468"/>
                </a:cubicBezTo>
                <a:cubicBezTo>
                  <a:pt x="524" y="441"/>
                  <a:pt x="502" y="418"/>
                  <a:pt x="474" y="418"/>
                </a:cubicBezTo>
                <a:close/>
                <a:moveTo>
                  <a:pt x="180" y="532"/>
                </a:moveTo>
                <a:cubicBezTo>
                  <a:pt x="145" y="532"/>
                  <a:pt x="116" y="503"/>
                  <a:pt x="116" y="468"/>
                </a:cubicBezTo>
                <a:cubicBezTo>
                  <a:pt x="116" y="433"/>
                  <a:pt x="145" y="404"/>
                  <a:pt x="180" y="404"/>
                </a:cubicBezTo>
                <a:cubicBezTo>
                  <a:pt x="215" y="404"/>
                  <a:pt x="244" y="433"/>
                  <a:pt x="244" y="468"/>
                </a:cubicBezTo>
                <a:cubicBezTo>
                  <a:pt x="244" y="503"/>
                  <a:pt x="215" y="532"/>
                  <a:pt x="180" y="532"/>
                </a:cubicBezTo>
                <a:close/>
                <a:moveTo>
                  <a:pt x="180" y="418"/>
                </a:moveTo>
                <a:cubicBezTo>
                  <a:pt x="153" y="418"/>
                  <a:pt x="130" y="441"/>
                  <a:pt x="130" y="468"/>
                </a:cubicBezTo>
                <a:cubicBezTo>
                  <a:pt x="130" y="496"/>
                  <a:pt x="153" y="518"/>
                  <a:pt x="180" y="518"/>
                </a:cubicBezTo>
                <a:cubicBezTo>
                  <a:pt x="208" y="518"/>
                  <a:pt x="230" y="496"/>
                  <a:pt x="230" y="468"/>
                </a:cubicBezTo>
                <a:cubicBezTo>
                  <a:pt x="230" y="441"/>
                  <a:pt x="208" y="418"/>
                  <a:pt x="180" y="418"/>
                </a:cubicBezTo>
                <a:close/>
                <a:moveTo>
                  <a:pt x="140" y="389"/>
                </a:moveTo>
                <a:cubicBezTo>
                  <a:pt x="123" y="389"/>
                  <a:pt x="108" y="376"/>
                  <a:pt x="106" y="360"/>
                </a:cubicBezTo>
                <a:cubicBezTo>
                  <a:pt x="69" y="67"/>
                  <a:pt x="69" y="67"/>
                  <a:pt x="69" y="67"/>
                </a:cubicBezTo>
                <a:cubicBezTo>
                  <a:pt x="34" y="67"/>
                  <a:pt x="34" y="67"/>
                  <a:pt x="34" y="67"/>
                </a:cubicBezTo>
                <a:cubicBezTo>
                  <a:pt x="16" y="67"/>
                  <a:pt x="0" y="52"/>
                  <a:pt x="0" y="33"/>
                </a:cubicBezTo>
                <a:cubicBezTo>
                  <a:pt x="0" y="15"/>
                  <a:pt x="16" y="0"/>
                  <a:pt x="34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116" y="0"/>
                  <a:pt x="130" y="12"/>
                  <a:pt x="132" y="29"/>
                </a:cubicBezTo>
                <a:cubicBezTo>
                  <a:pt x="137" y="66"/>
                  <a:pt x="137" y="66"/>
                  <a:pt x="137" y="66"/>
                </a:cubicBezTo>
                <a:cubicBezTo>
                  <a:pt x="551" y="66"/>
                  <a:pt x="551" y="66"/>
                  <a:pt x="551" y="66"/>
                </a:cubicBezTo>
                <a:cubicBezTo>
                  <a:pt x="561" y="66"/>
                  <a:pt x="570" y="70"/>
                  <a:pt x="576" y="77"/>
                </a:cubicBezTo>
                <a:cubicBezTo>
                  <a:pt x="583" y="84"/>
                  <a:pt x="586" y="94"/>
                  <a:pt x="585" y="103"/>
                </a:cubicBezTo>
                <a:cubicBezTo>
                  <a:pt x="560" y="318"/>
                  <a:pt x="560" y="318"/>
                  <a:pt x="560" y="318"/>
                </a:cubicBezTo>
                <a:cubicBezTo>
                  <a:pt x="559" y="334"/>
                  <a:pt x="546" y="346"/>
                  <a:pt x="531" y="348"/>
                </a:cubicBezTo>
                <a:cubicBezTo>
                  <a:pt x="143" y="389"/>
                  <a:pt x="143" y="389"/>
                  <a:pt x="143" y="389"/>
                </a:cubicBezTo>
                <a:cubicBezTo>
                  <a:pt x="143" y="389"/>
                  <a:pt x="143" y="389"/>
                  <a:pt x="142" y="389"/>
                </a:cubicBezTo>
                <a:cubicBezTo>
                  <a:pt x="142" y="389"/>
                  <a:pt x="141" y="389"/>
                  <a:pt x="140" y="389"/>
                </a:cubicBezTo>
                <a:close/>
                <a:moveTo>
                  <a:pt x="34" y="14"/>
                </a:moveTo>
                <a:cubicBezTo>
                  <a:pt x="23" y="14"/>
                  <a:pt x="14" y="22"/>
                  <a:pt x="14" y="33"/>
                </a:cubicBezTo>
                <a:cubicBezTo>
                  <a:pt x="14" y="44"/>
                  <a:pt x="23" y="53"/>
                  <a:pt x="34" y="53"/>
                </a:cubicBezTo>
                <a:cubicBezTo>
                  <a:pt x="75" y="53"/>
                  <a:pt x="75" y="53"/>
                  <a:pt x="75" y="53"/>
                </a:cubicBezTo>
                <a:cubicBezTo>
                  <a:pt x="79" y="53"/>
                  <a:pt x="82" y="55"/>
                  <a:pt x="82" y="59"/>
                </a:cubicBezTo>
                <a:cubicBezTo>
                  <a:pt x="120" y="358"/>
                  <a:pt x="120" y="358"/>
                  <a:pt x="120" y="358"/>
                </a:cubicBezTo>
                <a:cubicBezTo>
                  <a:pt x="122" y="368"/>
                  <a:pt x="131" y="376"/>
                  <a:pt x="142" y="375"/>
                </a:cubicBezTo>
                <a:cubicBezTo>
                  <a:pt x="142" y="375"/>
                  <a:pt x="142" y="375"/>
                  <a:pt x="142" y="375"/>
                </a:cubicBezTo>
                <a:cubicBezTo>
                  <a:pt x="529" y="334"/>
                  <a:pt x="529" y="334"/>
                  <a:pt x="529" y="334"/>
                </a:cubicBezTo>
                <a:cubicBezTo>
                  <a:pt x="538" y="333"/>
                  <a:pt x="545" y="326"/>
                  <a:pt x="546" y="317"/>
                </a:cubicBezTo>
                <a:cubicBezTo>
                  <a:pt x="571" y="102"/>
                  <a:pt x="571" y="102"/>
                  <a:pt x="571" y="102"/>
                </a:cubicBezTo>
                <a:cubicBezTo>
                  <a:pt x="571" y="96"/>
                  <a:pt x="570" y="91"/>
                  <a:pt x="566" y="86"/>
                </a:cubicBezTo>
                <a:cubicBezTo>
                  <a:pt x="562" y="82"/>
                  <a:pt x="557" y="80"/>
                  <a:pt x="551" y="80"/>
                </a:cubicBezTo>
                <a:cubicBezTo>
                  <a:pt x="131" y="80"/>
                  <a:pt x="131" y="80"/>
                  <a:pt x="131" y="80"/>
                </a:cubicBezTo>
                <a:cubicBezTo>
                  <a:pt x="127" y="80"/>
                  <a:pt x="124" y="77"/>
                  <a:pt x="124" y="74"/>
                </a:cubicBezTo>
                <a:cubicBezTo>
                  <a:pt x="118" y="31"/>
                  <a:pt x="118" y="31"/>
                  <a:pt x="118" y="31"/>
                </a:cubicBezTo>
                <a:cubicBezTo>
                  <a:pt x="117" y="21"/>
                  <a:pt x="109" y="14"/>
                  <a:pt x="99" y="14"/>
                </a:cubicBezTo>
                <a:lnTo>
                  <a:pt x="34" y="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Oval 26">
            <a:extLst>
              <a:ext uri="{FF2B5EF4-FFF2-40B4-BE49-F238E27FC236}">
                <a16:creationId xmlns:a16="http://schemas.microsoft.com/office/drawing/2014/main" id="{0F1AA626-EDD0-BC4F-B4BF-3FA8A5B706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89031" y="3302536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Freeform 148">
            <a:extLst>
              <a:ext uri="{FF2B5EF4-FFF2-40B4-BE49-F238E27FC236}">
                <a16:creationId xmlns:a16="http://schemas.microsoft.com/office/drawing/2014/main" id="{1E6989B5-074B-CB4C-AC83-03A5C88AD08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70507" y="3583416"/>
            <a:ext cx="535521" cy="535521"/>
          </a:xfrm>
          <a:custGeom>
            <a:avLst/>
            <a:gdLst>
              <a:gd name="T0" fmla="*/ 90 w 519"/>
              <a:gd name="T1" fmla="*/ 519 h 519"/>
              <a:gd name="T2" fmla="*/ 0 w 519"/>
              <a:gd name="T3" fmla="*/ 89 h 519"/>
              <a:gd name="T4" fmla="*/ 429 w 519"/>
              <a:gd name="T5" fmla="*/ 0 h 519"/>
              <a:gd name="T6" fmla="*/ 519 w 519"/>
              <a:gd name="T7" fmla="*/ 429 h 519"/>
              <a:gd name="T8" fmla="*/ 90 w 519"/>
              <a:gd name="T9" fmla="*/ 14 h 519"/>
              <a:gd name="T10" fmla="*/ 14 w 519"/>
              <a:gd name="T11" fmla="*/ 429 h 519"/>
              <a:gd name="T12" fmla="*/ 429 w 519"/>
              <a:gd name="T13" fmla="*/ 505 h 519"/>
              <a:gd name="T14" fmla="*/ 505 w 519"/>
              <a:gd name="T15" fmla="*/ 89 h 519"/>
              <a:gd name="T16" fmla="*/ 90 w 519"/>
              <a:gd name="T17" fmla="*/ 14 h 519"/>
              <a:gd name="T18" fmla="*/ 512 w 519"/>
              <a:gd name="T19" fmla="*/ 252 h 519"/>
              <a:gd name="T20" fmla="*/ 0 w 519"/>
              <a:gd name="T21" fmla="*/ 259 h 519"/>
              <a:gd name="T22" fmla="*/ 512 w 519"/>
              <a:gd name="T23" fmla="*/ 266 h 519"/>
              <a:gd name="T24" fmla="*/ 266 w 519"/>
              <a:gd name="T25" fmla="*/ 512 h 519"/>
              <a:gd name="T26" fmla="*/ 259 w 519"/>
              <a:gd name="T27" fmla="*/ 0 h 519"/>
              <a:gd name="T28" fmla="*/ 252 w 519"/>
              <a:gd name="T29" fmla="*/ 512 h 519"/>
              <a:gd name="T30" fmla="*/ 266 w 519"/>
              <a:gd name="T31" fmla="*/ 512 h 519"/>
              <a:gd name="T32" fmla="*/ 444 w 519"/>
              <a:gd name="T33" fmla="*/ 129 h 519"/>
              <a:gd name="T34" fmla="*/ 320 w 519"/>
              <a:gd name="T35" fmla="*/ 136 h 519"/>
              <a:gd name="T36" fmla="*/ 444 w 519"/>
              <a:gd name="T37" fmla="*/ 143 h 519"/>
              <a:gd name="T38" fmla="*/ 199 w 519"/>
              <a:gd name="T39" fmla="*/ 133 h 519"/>
              <a:gd name="T40" fmla="*/ 75 w 519"/>
              <a:gd name="T41" fmla="*/ 126 h 519"/>
              <a:gd name="T42" fmla="*/ 75 w 519"/>
              <a:gd name="T43" fmla="*/ 140 h 519"/>
              <a:gd name="T44" fmla="*/ 199 w 519"/>
              <a:gd name="T45" fmla="*/ 133 h 519"/>
              <a:gd name="T46" fmla="*/ 140 w 519"/>
              <a:gd name="T47" fmla="*/ 74 h 519"/>
              <a:gd name="T48" fmla="*/ 126 w 519"/>
              <a:gd name="T49" fmla="*/ 74 h 519"/>
              <a:gd name="T50" fmla="*/ 133 w 519"/>
              <a:gd name="T51" fmla="*/ 198 h 519"/>
              <a:gd name="T52" fmla="*/ 179 w 519"/>
              <a:gd name="T53" fmla="*/ 432 h 519"/>
              <a:gd name="T54" fmla="*/ 97 w 519"/>
              <a:gd name="T55" fmla="*/ 339 h 519"/>
              <a:gd name="T56" fmla="*/ 87 w 519"/>
              <a:gd name="T57" fmla="*/ 349 h 519"/>
              <a:gd name="T58" fmla="*/ 175 w 519"/>
              <a:gd name="T59" fmla="*/ 434 h 519"/>
              <a:gd name="T60" fmla="*/ 97 w 519"/>
              <a:gd name="T61" fmla="*/ 432 h 519"/>
              <a:gd name="T62" fmla="*/ 179 w 519"/>
              <a:gd name="T63" fmla="*/ 339 h 519"/>
              <a:gd name="T64" fmla="*/ 87 w 519"/>
              <a:gd name="T65" fmla="*/ 422 h 519"/>
              <a:gd name="T66" fmla="*/ 92 w 519"/>
              <a:gd name="T67" fmla="*/ 434 h 519"/>
              <a:gd name="T68" fmla="*/ 353 w 519"/>
              <a:gd name="T69" fmla="*/ 432 h 519"/>
              <a:gd name="T70" fmla="*/ 435 w 519"/>
              <a:gd name="T71" fmla="*/ 339 h 519"/>
              <a:gd name="T72" fmla="*/ 343 w 519"/>
              <a:gd name="T73" fmla="*/ 422 h 519"/>
              <a:gd name="T74" fmla="*/ 348 w 519"/>
              <a:gd name="T75" fmla="*/ 434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9" h="519">
                <a:moveTo>
                  <a:pt x="429" y="519"/>
                </a:moveTo>
                <a:cubicBezTo>
                  <a:pt x="90" y="519"/>
                  <a:pt x="90" y="519"/>
                  <a:pt x="90" y="519"/>
                </a:cubicBezTo>
                <a:cubicBezTo>
                  <a:pt x="40" y="519"/>
                  <a:pt x="0" y="478"/>
                  <a:pt x="0" y="429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40"/>
                  <a:pt x="40" y="0"/>
                  <a:pt x="90" y="0"/>
                </a:cubicBezTo>
                <a:cubicBezTo>
                  <a:pt x="429" y="0"/>
                  <a:pt x="429" y="0"/>
                  <a:pt x="429" y="0"/>
                </a:cubicBezTo>
                <a:cubicBezTo>
                  <a:pt x="479" y="0"/>
                  <a:pt x="519" y="40"/>
                  <a:pt x="519" y="89"/>
                </a:cubicBezTo>
                <a:cubicBezTo>
                  <a:pt x="519" y="429"/>
                  <a:pt x="519" y="429"/>
                  <a:pt x="519" y="429"/>
                </a:cubicBezTo>
                <a:cubicBezTo>
                  <a:pt x="519" y="478"/>
                  <a:pt x="479" y="519"/>
                  <a:pt x="429" y="519"/>
                </a:cubicBezTo>
                <a:close/>
                <a:moveTo>
                  <a:pt x="90" y="14"/>
                </a:moveTo>
                <a:cubicBezTo>
                  <a:pt x="48" y="14"/>
                  <a:pt x="14" y="47"/>
                  <a:pt x="14" y="89"/>
                </a:cubicBezTo>
                <a:cubicBezTo>
                  <a:pt x="14" y="429"/>
                  <a:pt x="14" y="429"/>
                  <a:pt x="14" y="429"/>
                </a:cubicBezTo>
                <a:cubicBezTo>
                  <a:pt x="14" y="471"/>
                  <a:pt x="48" y="505"/>
                  <a:pt x="90" y="505"/>
                </a:cubicBezTo>
                <a:cubicBezTo>
                  <a:pt x="429" y="505"/>
                  <a:pt x="429" y="505"/>
                  <a:pt x="429" y="505"/>
                </a:cubicBezTo>
                <a:cubicBezTo>
                  <a:pt x="471" y="505"/>
                  <a:pt x="505" y="471"/>
                  <a:pt x="505" y="429"/>
                </a:cubicBezTo>
                <a:cubicBezTo>
                  <a:pt x="505" y="89"/>
                  <a:pt x="505" y="89"/>
                  <a:pt x="505" y="89"/>
                </a:cubicBezTo>
                <a:cubicBezTo>
                  <a:pt x="505" y="47"/>
                  <a:pt x="471" y="14"/>
                  <a:pt x="429" y="14"/>
                </a:cubicBezTo>
                <a:lnTo>
                  <a:pt x="90" y="14"/>
                </a:lnTo>
                <a:close/>
                <a:moveTo>
                  <a:pt x="519" y="259"/>
                </a:moveTo>
                <a:cubicBezTo>
                  <a:pt x="519" y="255"/>
                  <a:pt x="516" y="252"/>
                  <a:pt x="512" y="252"/>
                </a:cubicBezTo>
                <a:cubicBezTo>
                  <a:pt x="7" y="252"/>
                  <a:pt x="7" y="252"/>
                  <a:pt x="7" y="252"/>
                </a:cubicBezTo>
                <a:cubicBezTo>
                  <a:pt x="3" y="252"/>
                  <a:pt x="0" y="255"/>
                  <a:pt x="0" y="259"/>
                </a:cubicBezTo>
                <a:cubicBezTo>
                  <a:pt x="0" y="263"/>
                  <a:pt x="3" y="266"/>
                  <a:pt x="7" y="266"/>
                </a:cubicBezTo>
                <a:cubicBezTo>
                  <a:pt x="512" y="266"/>
                  <a:pt x="512" y="266"/>
                  <a:pt x="512" y="266"/>
                </a:cubicBezTo>
                <a:cubicBezTo>
                  <a:pt x="516" y="266"/>
                  <a:pt x="519" y="263"/>
                  <a:pt x="519" y="259"/>
                </a:cubicBezTo>
                <a:close/>
                <a:moveTo>
                  <a:pt x="266" y="512"/>
                </a:moveTo>
                <a:cubicBezTo>
                  <a:pt x="266" y="7"/>
                  <a:pt x="266" y="7"/>
                  <a:pt x="266" y="7"/>
                </a:cubicBezTo>
                <a:cubicBezTo>
                  <a:pt x="266" y="3"/>
                  <a:pt x="263" y="0"/>
                  <a:pt x="259" y="0"/>
                </a:cubicBezTo>
                <a:cubicBezTo>
                  <a:pt x="256" y="0"/>
                  <a:pt x="252" y="3"/>
                  <a:pt x="252" y="7"/>
                </a:cubicBezTo>
                <a:cubicBezTo>
                  <a:pt x="252" y="512"/>
                  <a:pt x="252" y="512"/>
                  <a:pt x="252" y="512"/>
                </a:cubicBezTo>
                <a:cubicBezTo>
                  <a:pt x="252" y="516"/>
                  <a:pt x="256" y="519"/>
                  <a:pt x="259" y="519"/>
                </a:cubicBezTo>
                <a:cubicBezTo>
                  <a:pt x="263" y="519"/>
                  <a:pt x="266" y="516"/>
                  <a:pt x="266" y="512"/>
                </a:cubicBezTo>
                <a:close/>
                <a:moveTo>
                  <a:pt x="451" y="136"/>
                </a:moveTo>
                <a:cubicBezTo>
                  <a:pt x="451" y="132"/>
                  <a:pt x="448" y="129"/>
                  <a:pt x="444" y="129"/>
                </a:cubicBezTo>
                <a:cubicBezTo>
                  <a:pt x="327" y="129"/>
                  <a:pt x="327" y="129"/>
                  <a:pt x="327" y="129"/>
                </a:cubicBezTo>
                <a:cubicBezTo>
                  <a:pt x="323" y="129"/>
                  <a:pt x="320" y="132"/>
                  <a:pt x="320" y="136"/>
                </a:cubicBezTo>
                <a:cubicBezTo>
                  <a:pt x="320" y="140"/>
                  <a:pt x="323" y="143"/>
                  <a:pt x="327" y="143"/>
                </a:cubicBezTo>
                <a:cubicBezTo>
                  <a:pt x="444" y="143"/>
                  <a:pt x="444" y="143"/>
                  <a:pt x="444" y="143"/>
                </a:cubicBezTo>
                <a:cubicBezTo>
                  <a:pt x="448" y="143"/>
                  <a:pt x="451" y="140"/>
                  <a:pt x="451" y="136"/>
                </a:cubicBezTo>
                <a:close/>
                <a:moveTo>
                  <a:pt x="199" y="133"/>
                </a:moveTo>
                <a:cubicBezTo>
                  <a:pt x="199" y="129"/>
                  <a:pt x="196" y="126"/>
                  <a:pt x="192" y="126"/>
                </a:cubicBezTo>
                <a:cubicBezTo>
                  <a:pt x="75" y="126"/>
                  <a:pt x="75" y="126"/>
                  <a:pt x="75" y="126"/>
                </a:cubicBezTo>
                <a:cubicBezTo>
                  <a:pt x="71" y="126"/>
                  <a:pt x="68" y="129"/>
                  <a:pt x="68" y="133"/>
                </a:cubicBezTo>
                <a:cubicBezTo>
                  <a:pt x="68" y="137"/>
                  <a:pt x="71" y="140"/>
                  <a:pt x="75" y="140"/>
                </a:cubicBezTo>
                <a:cubicBezTo>
                  <a:pt x="192" y="140"/>
                  <a:pt x="192" y="140"/>
                  <a:pt x="192" y="140"/>
                </a:cubicBezTo>
                <a:cubicBezTo>
                  <a:pt x="196" y="140"/>
                  <a:pt x="199" y="137"/>
                  <a:pt x="199" y="133"/>
                </a:cubicBezTo>
                <a:close/>
                <a:moveTo>
                  <a:pt x="140" y="191"/>
                </a:moveTo>
                <a:cubicBezTo>
                  <a:pt x="140" y="74"/>
                  <a:pt x="140" y="74"/>
                  <a:pt x="140" y="74"/>
                </a:cubicBezTo>
                <a:cubicBezTo>
                  <a:pt x="140" y="70"/>
                  <a:pt x="137" y="67"/>
                  <a:pt x="133" y="67"/>
                </a:cubicBezTo>
                <a:cubicBezTo>
                  <a:pt x="129" y="67"/>
                  <a:pt x="126" y="70"/>
                  <a:pt x="126" y="74"/>
                </a:cubicBezTo>
                <a:cubicBezTo>
                  <a:pt x="126" y="191"/>
                  <a:pt x="126" y="191"/>
                  <a:pt x="126" y="191"/>
                </a:cubicBezTo>
                <a:cubicBezTo>
                  <a:pt x="126" y="195"/>
                  <a:pt x="129" y="198"/>
                  <a:pt x="133" y="198"/>
                </a:cubicBezTo>
                <a:cubicBezTo>
                  <a:pt x="137" y="198"/>
                  <a:pt x="140" y="195"/>
                  <a:pt x="140" y="191"/>
                </a:cubicBezTo>
                <a:close/>
                <a:moveTo>
                  <a:pt x="179" y="432"/>
                </a:moveTo>
                <a:cubicBezTo>
                  <a:pt x="182" y="429"/>
                  <a:pt x="182" y="425"/>
                  <a:pt x="179" y="422"/>
                </a:cubicBezTo>
                <a:cubicBezTo>
                  <a:pt x="97" y="339"/>
                  <a:pt x="97" y="339"/>
                  <a:pt x="97" y="339"/>
                </a:cubicBezTo>
                <a:cubicBezTo>
                  <a:pt x="94" y="336"/>
                  <a:pt x="90" y="336"/>
                  <a:pt x="87" y="339"/>
                </a:cubicBezTo>
                <a:cubicBezTo>
                  <a:pt x="84" y="342"/>
                  <a:pt x="84" y="346"/>
                  <a:pt x="87" y="349"/>
                </a:cubicBezTo>
                <a:cubicBezTo>
                  <a:pt x="170" y="432"/>
                  <a:pt x="170" y="432"/>
                  <a:pt x="170" y="432"/>
                </a:cubicBezTo>
                <a:cubicBezTo>
                  <a:pt x="171" y="433"/>
                  <a:pt x="173" y="434"/>
                  <a:pt x="175" y="434"/>
                </a:cubicBezTo>
                <a:cubicBezTo>
                  <a:pt x="176" y="434"/>
                  <a:pt x="178" y="433"/>
                  <a:pt x="179" y="432"/>
                </a:cubicBezTo>
                <a:close/>
                <a:moveTo>
                  <a:pt x="97" y="432"/>
                </a:moveTo>
                <a:cubicBezTo>
                  <a:pt x="179" y="349"/>
                  <a:pt x="179" y="349"/>
                  <a:pt x="179" y="349"/>
                </a:cubicBezTo>
                <a:cubicBezTo>
                  <a:pt x="182" y="346"/>
                  <a:pt x="182" y="342"/>
                  <a:pt x="179" y="339"/>
                </a:cubicBezTo>
                <a:cubicBezTo>
                  <a:pt x="177" y="336"/>
                  <a:pt x="172" y="336"/>
                  <a:pt x="170" y="339"/>
                </a:cubicBezTo>
                <a:cubicBezTo>
                  <a:pt x="87" y="422"/>
                  <a:pt x="87" y="422"/>
                  <a:pt x="87" y="422"/>
                </a:cubicBezTo>
                <a:cubicBezTo>
                  <a:pt x="84" y="425"/>
                  <a:pt x="84" y="429"/>
                  <a:pt x="87" y="432"/>
                </a:cubicBezTo>
                <a:cubicBezTo>
                  <a:pt x="88" y="433"/>
                  <a:pt x="90" y="434"/>
                  <a:pt x="92" y="434"/>
                </a:cubicBezTo>
                <a:cubicBezTo>
                  <a:pt x="94" y="434"/>
                  <a:pt x="95" y="433"/>
                  <a:pt x="97" y="432"/>
                </a:cubicBezTo>
                <a:close/>
                <a:moveTo>
                  <a:pt x="353" y="432"/>
                </a:moveTo>
                <a:cubicBezTo>
                  <a:pt x="435" y="349"/>
                  <a:pt x="435" y="349"/>
                  <a:pt x="435" y="349"/>
                </a:cubicBezTo>
                <a:cubicBezTo>
                  <a:pt x="438" y="346"/>
                  <a:pt x="438" y="342"/>
                  <a:pt x="435" y="339"/>
                </a:cubicBezTo>
                <a:cubicBezTo>
                  <a:pt x="433" y="336"/>
                  <a:pt x="428" y="336"/>
                  <a:pt x="425" y="339"/>
                </a:cubicBezTo>
                <a:cubicBezTo>
                  <a:pt x="343" y="422"/>
                  <a:pt x="343" y="422"/>
                  <a:pt x="343" y="422"/>
                </a:cubicBezTo>
                <a:cubicBezTo>
                  <a:pt x="340" y="425"/>
                  <a:pt x="340" y="429"/>
                  <a:pt x="343" y="432"/>
                </a:cubicBezTo>
                <a:cubicBezTo>
                  <a:pt x="344" y="433"/>
                  <a:pt x="346" y="434"/>
                  <a:pt x="348" y="434"/>
                </a:cubicBezTo>
                <a:cubicBezTo>
                  <a:pt x="349" y="434"/>
                  <a:pt x="351" y="433"/>
                  <a:pt x="353" y="43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9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1">
            <a:extLst>
              <a:ext uri="{FF2B5EF4-FFF2-40B4-BE49-F238E27FC236}">
                <a16:creationId xmlns:a16="http://schemas.microsoft.com/office/drawing/2014/main" id="{8596A808-908D-4844-B6F6-04243E2E2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500930"/>
            <a:ext cx="4268711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ICONS</a:t>
            </a:r>
          </a:p>
        </p:txBody>
      </p:sp>
      <p:sp>
        <p:nvSpPr>
          <p:cNvPr id="3" name="Oval 49">
            <a:extLst>
              <a:ext uri="{FF2B5EF4-FFF2-40B4-BE49-F238E27FC236}">
                <a16:creationId xmlns:a16="http://schemas.microsoft.com/office/drawing/2014/main" id="{16CBD729-18EF-E54B-BC14-C17EE58D047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63609" y="3324659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84">
            <a:extLst>
              <a:ext uri="{FF2B5EF4-FFF2-40B4-BE49-F238E27FC236}">
                <a16:creationId xmlns:a16="http://schemas.microsoft.com/office/drawing/2014/main" id="{4B1BC292-94F5-6546-8968-E331784BEA3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2856" y="3643109"/>
            <a:ext cx="638787" cy="461574"/>
          </a:xfrm>
          <a:custGeom>
            <a:avLst/>
            <a:gdLst>
              <a:gd name="T0" fmla="*/ 611 w 618"/>
              <a:gd name="T1" fmla="*/ 447 h 447"/>
              <a:gd name="T2" fmla="*/ 450 w 618"/>
              <a:gd name="T3" fmla="*/ 447 h 447"/>
              <a:gd name="T4" fmla="*/ 443 w 618"/>
              <a:gd name="T5" fmla="*/ 440 h 447"/>
              <a:gd name="T6" fmla="*/ 443 w 618"/>
              <a:gd name="T7" fmla="*/ 7 h 447"/>
              <a:gd name="T8" fmla="*/ 450 w 618"/>
              <a:gd name="T9" fmla="*/ 0 h 447"/>
              <a:gd name="T10" fmla="*/ 611 w 618"/>
              <a:gd name="T11" fmla="*/ 0 h 447"/>
              <a:gd name="T12" fmla="*/ 618 w 618"/>
              <a:gd name="T13" fmla="*/ 7 h 447"/>
              <a:gd name="T14" fmla="*/ 618 w 618"/>
              <a:gd name="T15" fmla="*/ 440 h 447"/>
              <a:gd name="T16" fmla="*/ 611 w 618"/>
              <a:gd name="T17" fmla="*/ 447 h 447"/>
              <a:gd name="T18" fmla="*/ 457 w 618"/>
              <a:gd name="T19" fmla="*/ 433 h 447"/>
              <a:gd name="T20" fmla="*/ 604 w 618"/>
              <a:gd name="T21" fmla="*/ 433 h 447"/>
              <a:gd name="T22" fmla="*/ 604 w 618"/>
              <a:gd name="T23" fmla="*/ 14 h 447"/>
              <a:gd name="T24" fmla="*/ 457 w 618"/>
              <a:gd name="T25" fmla="*/ 14 h 447"/>
              <a:gd name="T26" fmla="*/ 457 w 618"/>
              <a:gd name="T27" fmla="*/ 433 h 447"/>
              <a:gd name="T28" fmla="*/ 389 w 618"/>
              <a:gd name="T29" fmla="*/ 447 h 447"/>
              <a:gd name="T30" fmla="*/ 228 w 618"/>
              <a:gd name="T31" fmla="*/ 447 h 447"/>
              <a:gd name="T32" fmla="*/ 221 w 618"/>
              <a:gd name="T33" fmla="*/ 440 h 447"/>
              <a:gd name="T34" fmla="*/ 221 w 618"/>
              <a:gd name="T35" fmla="*/ 110 h 447"/>
              <a:gd name="T36" fmla="*/ 228 w 618"/>
              <a:gd name="T37" fmla="*/ 103 h 447"/>
              <a:gd name="T38" fmla="*/ 389 w 618"/>
              <a:gd name="T39" fmla="*/ 103 h 447"/>
              <a:gd name="T40" fmla="*/ 396 w 618"/>
              <a:gd name="T41" fmla="*/ 110 h 447"/>
              <a:gd name="T42" fmla="*/ 396 w 618"/>
              <a:gd name="T43" fmla="*/ 440 h 447"/>
              <a:gd name="T44" fmla="*/ 389 w 618"/>
              <a:gd name="T45" fmla="*/ 447 h 447"/>
              <a:gd name="T46" fmla="*/ 235 w 618"/>
              <a:gd name="T47" fmla="*/ 433 h 447"/>
              <a:gd name="T48" fmla="*/ 382 w 618"/>
              <a:gd name="T49" fmla="*/ 433 h 447"/>
              <a:gd name="T50" fmla="*/ 382 w 618"/>
              <a:gd name="T51" fmla="*/ 117 h 447"/>
              <a:gd name="T52" fmla="*/ 235 w 618"/>
              <a:gd name="T53" fmla="*/ 117 h 447"/>
              <a:gd name="T54" fmla="*/ 235 w 618"/>
              <a:gd name="T55" fmla="*/ 433 h 447"/>
              <a:gd name="T56" fmla="*/ 168 w 618"/>
              <a:gd name="T57" fmla="*/ 447 h 447"/>
              <a:gd name="T58" fmla="*/ 7 w 618"/>
              <a:gd name="T59" fmla="*/ 447 h 447"/>
              <a:gd name="T60" fmla="*/ 0 w 618"/>
              <a:gd name="T61" fmla="*/ 440 h 447"/>
              <a:gd name="T62" fmla="*/ 0 w 618"/>
              <a:gd name="T63" fmla="*/ 224 h 447"/>
              <a:gd name="T64" fmla="*/ 7 w 618"/>
              <a:gd name="T65" fmla="*/ 217 h 447"/>
              <a:gd name="T66" fmla="*/ 168 w 618"/>
              <a:gd name="T67" fmla="*/ 217 h 447"/>
              <a:gd name="T68" fmla="*/ 175 w 618"/>
              <a:gd name="T69" fmla="*/ 224 h 447"/>
              <a:gd name="T70" fmla="*/ 175 w 618"/>
              <a:gd name="T71" fmla="*/ 440 h 447"/>
              <a:gd name="T72" fmla="*/ 168 w 618"/>
              <a:gd name="T73" fmla="*/ 447 h 447"/>
              <a:gd name="T74" fmla="*/ 14 w 618"/>
              <a:gd name="T75" fmla="*/ 433 h 447"/>
              <a:gd name="T76" fmla="*/ 161 w 618"/>
              <a:gd name="T77" fmla="*/ 433 h 447"/>
              <a:gd name="T78" fmla="*/ 161 w 618"/>
              <a:gd name="T79" fmla="*/ 231 h 447"/>
              <a:gd name="T80" fmla="*/ 14 w 618"/>
              <a:gd name="T81" fmla="*/ 231 h 447"/>
              <a:gd name="T82" fmla="*/ 14 w 618"/>
              <a:gd name="T83" fmla="*/ 433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18" h="447">
                <a:moveTo>
                  <a:pt x="611" y="447"/>
                </a:moveTo>
                <a:cubicBezTo>
                  <a:pt x="450" y="447"/>
                  <a:pt x="450" y="447"/>
                  <a:pt x="450" y="447"/>
                </a:cubicBezTo>
                <a:cubicBezTo>
                  <a:pt x="446" y="447"/>
                  <a:pt x="443" y="444"/>
                  <a:pt x="443" y="440"/>
                </a:cubicBezTo>
                <a:cubicBezTo>
                  <a:pt x="443" y="7"/>
                  <a:pt x="443" y="7"/>
                  <a:pt x="443" y="7"/>
                </a:cubicBezTo>
                <a:cubicBezTo>
                  <a:pt x="443" y="3"/>
                  <a:pt x="446" y="0"/>
                  <a:pt x="450" y="0"/>
                </a:cubicBezTo>
                <a:cubicBezTo>
                  <a:pt x="611" y="0"/>
                  <a:pt x="611" y="0"/>
                  <a:pt x="611" y="0"/>
                </a:cubicBezTo>
                <a:cubicBezTo>
                  <a:pt x="615" y="0"/>
                  <a:pt x="618" y="3"/>
                  <a:pt x="618" y="7"/>
                </a:cubicBezTo>
                <a:cubicBezTo>
                  <a:pt x="618" y="440"/>
                  <a:pt x="618" y="440"/>
                  <a:pt x="618" y="440"/>
                </a:cubicBezTo>
                <a:cubicBezTo>
                  <a:pt x="618" y="444"/>
                  <a:pt x="615" y="447"/>
                  <a:pt x="611" y="447"/>
                </a:cubicBezTo>
                <a:close/>
                <a:moveTo>
                  <a:pt x="457" y="433"/>
                </a:moveTo>
                <a:cubicBezTo>
                  <a:pt x="604" y="433"/>
                  <a:pt x="604" y="433"/>
                  <a:pt x="604" y="433"/>
                </a:cubicBezTo>
                <a:cubicBezTo>
                  <a:pt x="604" y="14"/>
                  <a:pt x="604" y="14"/>
                  <a:pt x="604" y="14"/>
                </a:cubicBezTo>
                <a:cubicBezTo>
                  <a:pt x="457" y="14"/>
                  <a:pt x="457" y="14"/>
                  <a:pt x="457" y="14"/>
                </a:cubicBezTo>
                <a:lnTo>
                  <a:pt x="457" y="433"/>
                </a:lnTo>
                <a:close/>
                <a:moveTo>
                  <a:pt x="389" y="447"/>
                </a:moveTo>
                <a:cubicBezTo>
                  <a:pt x="228" y="447"/>
                  <a:pt x="228" y="447"/>
                  <a:pt x="228" y="447"/>
                </a:cubicBezTo>
                <a:cubicBezTo>
                  <a:pt x="225" y="447"/>
                  <a:pt x="221" y="444"/>
                  <a:pt x="221" y="440"/>
                </a:cubicBezTo>
                <a:cubicBezTo>
                  <a:pt x="221" y="110"/>
                  <a:pt x="221" y="110"/>
                  <a:pt x="221" y="110"/>
                </a:cubicBezTo>
                <a:cubicBezTo>
                  <a:pt x="221" y="106"/>
                  <a:pt x="225" y="103"/>
                  <a:pt x="228" y="103"/>
                </a:cubicBezTo>
                <a:cubicBezTo>
                  <a:pt x="389" y="103"/>
                  <a:pt x="389" y="103"/>
                  <a:pt x="389" y="103"/>
                </a:cubicBezTo>
                <a:cubicBezTo>
                  <a:pt x="393" y="103"/>
                  <a:pt x="396" y="106"/>
                  <a:pt x="396" y="110"/>
                </a:cubicBezTo>
                <a:cubicBezTo>
                  <a:pt x="396" y="440"/>
                  <a:pt x="396" y="440"/>
                  <a:pt x="396" y="440"/>
                </a:cubicBezTo>
                <a:cubicBezTo>
                  <a:pt x="396" y="444"/>
                  <a:pt x="393" y="447"/>
                  <a:pt x="389" y="447"/>
                </a:cubicBezTo>
                <a:close/>
                <a:moveTo>
                  <a:pt x="235" y="433"/>
                </a:moveTo>
                <a:cubicBezTo>
                  <a:pt x="382" y="433"/>
                  <a:pt x="382" y="433"/>
                  <a:pt x="382" y="433"/>
                </a:cubicBezTo>
                <a:cubicBezTo>
                  <a:pt x="382" y="117"/>
                  <a:pt x="382" y="117"/>
                  <a:pt x="382" y="117"/>
                </a:cubicBezTo>
                <a:cubicBezTo>
                  <a:pt x="235" y="117"/>
                  <a:pt x="235" y="117"/>
                  <a:pt x="235" y="117"/>
                </a:cubicBezTo>
                <a:lnTo>
                  <a:pt x="235" y="433"/>
                </a:lnTo>
                <a:close/>
                <a:moveTo>
                  <a:pt x="168" y="447"/>
                </a:moveTo>
                <a:cubicBezTo>
                  <a:pt x="7" y="447"/>
                  <a:pt x="7" y="447"/>
                  <a:pt x="7" y="447"/>
                </a:cubicBezTo>
                <a:cubicBezTo>
                  <a:pt x="3" y="447"/>
                  <a:pt x="0" y="444"/>
                  <a:pt x="0" y="440"/>
                </a:cubicBezTo>
                <a:cubicBezTo>
                  <a:pt x="0" y="224"/>
                  <a:pt x="0" y="224"/>
                  <a:pt x="0" y="224"/>
                </a:cubicBezTo>
                <a:cubicBezTo>
                  <a:pt x="0" y="220"/>
                  <a:pt x="3" y="217"/>
                  <a:pt x="7" y="217"/>
                </a:cubicBezTo>
                <a:cubicBezTo>
                  <a:pt x="168" y="217"/>
                  <a:pt x="168" y="217"/>
                  <a:pt x="168" y="217"/>
                </a:cubicBezTo>
                <a:cubicBezTo>
                  <a:pt x="172" y="217"/>
                  <a:pt x="175" y="220"/>
                  <a:pt x="175" y="224"/>
                </a:cubicBezTo>
                <a:cubicBezTo>
                  <a:pt x="175" y="440"/>
                  <a:pt x="175" y="440"/>
                  <a:pt x="175" y="440"/>
                </a:cubicBezTo>
                <a:cubicBezTo>
                  <a:pt x="175" y="444"/>
                  <a:pt x="172" y="447"/>
                  <a:pt x="168" y="447"/>
                </a:cubicBezTo>
                <a:close/>
                <a:moveTo>
                  <a:pt x="14" y="433"/>
                </a:moveTo>
                <a:cubicBezTo>
                  <a:pt x="161" y="433"/>
                  <a:pt x="161" y="433"/>
                  <a:pt x="161" y="433"/>
                </a:cubicBezTo>
                <a:cubicBezTo>
                  <a:pt x="161" y="231"/>
                  <a:pt x="161" y="231"/>
                  <a:pt x="161" y="231"/>
                </a:cubicBezTo>
                <a:cubicBezTo>
                  <a:pt x="14" y="231"/>
                  <a:pt x="14" y="231"/>
                  <a:pt x="14" y="231"/>
                </a:cubicBezTo>
                <a:lnTo>
                  <a:pt x="14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48">
            <a:extLst>
              <a:ext uri="{FF2B5EF4-FFF2-40B4-BE49-F238E27FC236}">
                <a16:creationId xmlns:a16="http://schemas.microsoft.com/office/drawing/2014/main" id="{572AF4FF-B4BD-EF4F-909A-1FF0666FA2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87267" y="3324659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85">
            <a:extLst>
              <a:ext uri="{FF2B5EF4-FFF2-40B4-BE49-F238E27FC236}">
                <a16:creationId xmlns:a16="http://schemas.microsoft.com/office/drawing/2014/main" id="{D9A332A3-39DB-0C45-A82A-D3D47D6048E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16265" y="3523840"/>
            <a:ext cx="639285" cy="700113"/>
          </a:xfrm>
          <a:custGeom>
            <a:avLst/>
            <a:gdLst>
              <a:gd name="T0" fmla="*/ 309 w 619"/>
              <a:gd name="T1" fmla="*/ 679 h 679"/>
              <a:gd name="T2" fmla="*/ 0 w 619"/>
              <a:gd name="T3" fmla="*/ 369 h 679"/>
              <a:gd name="T4" fmla="*/ 304 w 619"/>
              <a:gd name="T5" fmla="*/ 60 h 679"/>
              <a:gd name="T6" fmla="*/ 309 w 619"/>
              <a:gd name="T7" fmla="*/ 62 h 679"/>
              <a:gd name="T8" fmla="*/ 312 w 619"/>
              <a:gd name="T9" fmla="*/ 67 h 679"/>
              <a:gd name="T10" fmla="*/ 312 w 619"/>
              <a:gd name="T11" fmla="*/ 365 h 679"/>
              <a:gd name="T12" fmla="*/ 561 w 619"/>
              <a:gd name="T13" fmla="*/ 201 h 679"/>
              <a:gd name="T14" fmla="*/ 566 w 619"/>
              <a:gd name="T15" fmla="*/ 200 h 679"/>
              <a:gd name="T16" fmla="*/ 571 w 619"/>
              <a:gd name="T17" fmla="*/ 203 h 679"/>
              <a:gd name="T18" fmla="*/ 619 w 619"/>
              <a:gd name="T19" fmla="*/ 369 h 679"/>
              <a:gd name="T20" fmla="*/ 309 w 619"/>
              <a:gd name="T21" fmla="*/ 679 h 679"/>
              <a:gd name="T22" fmla="*/ 298 w 619"/>
              <a:gd name="T23" fmla="*/ 74 h 679"/>
              <a:gd name="T24" fmla="*/ 14 w 619"/>
              <a:gd name="T25" fmla="*/ 369 h 679"/>
              <a:gd name="T26" fmla="*/ 309 w 619"/>
              <a:gd name="T27" fmla="*/ 665 h 679"/>
              <a:gd name="T28" fmla="*/ 605 w 619"/>
              <a:gd name="T29" fmla="*/ 369 h 679"/>
              <a:gd name="T30" fmla="*/ 563 w 619"/>
              <a:gd name="T31" fmla="*/ 217 h 679"/>
              <a:gd name="T32" fmla="*/ 308 w 619"/>
              <a:gd name="T33" fmla="*/ 384 h 679"/>
              <a:gd name="T34" fmla="*/ 301 w 619"/>
              <a:gd name="T35" fmla="*/ 384 h 679"/>
              <a:gd name="T36" fmla="*/ 298 w 619"/>
              <a:gd name="T37" fmla="*/ 378 h 679"/>
              <a:gd name="T38" fmla="*/ 298 w 619"/>
              <a:gd name="T39" fmla="*/ 74 h 679"/>
              <a:gd name="T40" fmla="*/ 348 w 619"/>
              <a:gd name="T41" fmla="*/ 308 h 679"/>
              <a:gd name="T42" fmla="*/ 345 w 619"/>
              <a:gd name="T43" fmla="*/ 307 h 679"/>
              <a:gd name="T44" fmla="*/ 341 w 619"/>
              <a:gd name="T45" fmla="*/ 301 h 679"/>
              <a:gd name="T46" fmla="*/ 341 w 619"/>
              <a:gd name="T47" fmla="*/ 7 h 679"/>
              <a:gd name="T48" fmla="*/ 343 w 619"/>
              <a:gd name="T49" fmla="*/ 2 h 679"/>
              <a:gd name="T50" fmla="*/ 348 w 619"/>
              <a:gd name="T51" fmla="*/ 0 h 679"/>
              <a:gd name="T52" fmla="*/ 599 w 619"/>
              <a:gd name="T53" fmla="*/ 135 h 679"/>
              <a:gd name="T54" fmla="*/ 600 w 619"/>
              <a:gd name="T55" fmla="*/ 141 h 679"/>
              <a:gd name="T56" fmla="*/ 597 w 619"/>
              <a:gd name="T57" fmla="*/ 145 h 679"/>
              <a:gd name="T58" fmla="*/ 352 w 619"/>
              <a:gd name="T59" fmla="*/ 307 h 679"/>
              <a:gd name="T60" fmla="*/ 348 w 619"/>
              <a:gd name="T61" fmla="*/ 308 h 679"/>
              <a:gd name="T62" fmla="*/ 355 w 619"/>
              <a:gd name="T63" fmla="*/ 14 h 679"/>
              <a:gd name="T64" fmla="*/ 355 w 619"/>
              <a:gd name="T65" fmla="*/ 288 h 679"/>
              <a:gd name="T66" fmla="*/ 583 w 619"/>
              <a:gd name="T67" fmla="*/ 137 h 679"/>
              <a:gd name="T68" fmla="*/ 355 w 619"/>
              <a:gd name="T69" fmla="*/ 14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19" h="679">
                <a:moveTo>
                  <a:pt x="309" y="679"/>
                </a:moveTo>
                <a:cubicBezTo>
                  <a:pt x="139" y="679"/>
                  <a:pt x="0" y="540"/>
                  <a:pt x="0" y="369"/>
                </a:cubicBezTo>
                <a:cubicBezTo>
                  <a:pt x="0" y="201"/>
                  <a:pt x="136" y="62"/>
                  <a:pt x="304" y="60"/>
                </a:cubicBezTo>
                <a:cubicBezTo>
                  <a:pt x="306" y="60"/>
                  <a:pt x="308" y="60"/>
                  <a:pt x="309" y="62"/>
                </a:cubicBezTo>
                <a:cubicBezTo>
                  <a:pt x="311" y="63"/>
                  <a:pt x="312" y="65"/>
                  <a:pt x="312" y="67"/>
                </a:cubicBezTo>
                <a:cubicBezTo>
                  <a:pt x="312" y="365"/>
                  <a:pt x="312" y="365"/>
                  <a:pt x="312" y="365"/>
                </a:cubicBezTo>
                <a:cubicBezTo>
                  <a:pt x="561" y="201"/>
                  <a:pt x="561" y="201"/>
                  <a:pt x="561" y="201"/>
                </a:cubicBezTo>
                <a:cubicBezTo>
                  <a:pt x="563" y="200"/>
                  <a:pt x="564" y="200"/>
                  <a:pt x="566" y="200"/>
                </a:cubicBezTo>
                <a:cubicBezTo>
                  <a:pt x="568" y="201"/>
                  <a:pt x="570" y="202"/>
                  <a:pt x="571" y="203"/>
                </a:cubicBezTo>
                <a:cubicBezTo>
                  <a:pt x="602" y="253"/>
                  <a:pt x="619" y="310"/>
                  <a:pt x="619" y="369"/>
                </a:cubicBezTo>
                <a:cubicBezTo>
                  <a:pt x="619" y="540"/>
                  <a:pt x="480" y="679"/>
                  <a:pt x="309" y="679"/>
                </a:cubicBezTo>
                <a:close/>
                <a:moveTo>
                  <a:pt x="298" y="74"/>
                </a:moveTo>
                <a:cubicBezTo>
                  <a:pt x="140" y="80"/>
                  <a:pt x="14" y="211"/>
                  <a:pt x="14" y="369"/>
                </a:cubicBezTo>
                <a:cubicBezTo>
                  <a:pt x="14" y="532"/>
                  <a:pt x="146" y="665"/>
                  <a:pt x="309" y="665"/>
                </a:cubicBezTo>
                <a:cubicBezTo>
                  <a:pt x="472" y="665"/>
                  <a:pt x="605" y="532"/>
                  <a:pt x="605" y="369"/>
                </a:cubicBezTo>
                <a:cubicBezTo>
                  <a:pt x="605" y="315"/>
                  <a:pt x="590" y="263"/>
                  <a:pt x="563" y="217"/>
                </a:cubicBezTo>
                <a:cubicBezTo>
                  <a:pt x="308" y="384"/>
                  <a:pt x="308" y="384"/>
                  <a:pt x="308" y="384"/>
                </a:cubicBezTo>
                <a:cubicBezTo>
                  <a:pt x="306" y="386"/>
                  <a:pt x="304" y="386"/>
                  <a:pt x="301" y="384"/>
                </a:cubicBezTo>
                <a:cubicBezTo>
                  <a:pt x="299" y="383"/>
                  <a:pt x="298" y="381"/>
                  <a:pt x="298" y="378"/>
                </a:cubicBezTo>
                <a:lnTo>
                  <a:pt x="298" y="74"/>
                </a:lnTo>
                <a:close/>
                <a:moveTo>
                  <a:pt x="348" y="308"/>
                </a:moveTo>
                <a:cubicBezTo>
                  <a:pt x="347" y="308"/>
                  <a:pt x="346" y="307"/>
                  <a:pt x="345" y="307"/>
                </a:cubicBezTo>
                <a:cubicBezTo>
                  <a:pt x="342" y="306"/>
                  <a:pt x="341" y="303"/>
                  <a:pt x="341" y="301"/>
                </a:cubicBezTo>
                <a:cubicBezTo>
                  <a:pt x="341" y="7"/>
                  <a:pt x="341" y="7"/>
                  <a:pt x="341" y="7"/>
                </a:cubicBezTo>
                <a:cubicBezTo>
                  <a:pt x="341" y="5"/>
                  <a:pt x="342" y="3"/>
                  <a:pt x="343" y="2"/>
                </a:cubicBezTo>
                <a:cubicBezTo>
                  <a:pt x="344" y="1"/>
                  <a:pt x="346" y="0"/>
                  <a:pt x="348" y="0"/>
                </a:cubicBezTo>
                <a:cubicBezTo>
                  <a:pt x="449" y="2"/>
                  <a:pt x="542" y="52"/>
                  <a:pt x="599" y="135"/>
                </a:cubicBezTo>
                <a:cubicBezTo>
                  <a:pt x="600" y="137"/>
                  <a:pt x="600" y="139"/>
                  <a:pt x="600" y="141"/>
                </a:cubicBezTo>
                <a:cubicBezTo>
                  <a:pt x="600" y="143"/>
                  <a:pt x="599" y="144"/>
                  <a:pt x="597" y="145"/>
                </a:cubicBezTo>
                <a:cubicBezTo>
                  <a:pt x="352" y="307"/>
                  <a:pt x="352" y="307"/>
                  <a:pt x="352" y="307"/>
                </a:cubicBezTo>
                <a:cubicBezTo>
                  <a:pt x="351" y="307"/>
                  <a:pt x="349" y="308"/>
                  <a:pt x="348" y="308"/>
                </a:cubicBezTo>
                <a:close/>
                <a:moveTo>
                  <a:pt x="355" y="14"/>
                </a:moveTo>
                <a:cubicBezTo>
                  <a:pt x="355" y="288"/>
                  <a:pt x="355" y="288"/>
                  <a:pt x="355" y="288"/>
                </a:cubicBezTo>
                <a:cubicBezTo>
                  <a:pt x="583" y="137"/>
                  <a:pt x="583" y="137"/>
                  <a:pt x="583" y="137"/>
                </a:cubicBezTo>
                <a:cubicBezTo>
                  <a:pt x="530" y="63"/>
                  <a:pt x="446" y="18"/>
                  <a:pt x="355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55">
            <a:extLst>
              <a:ext uri="{FF2B5EF4-FFF2-40B4-BE49-F238E27FC236}">
                <a16:creationId xmlns:a16="http://schemas.microsoft.com/office/drawing/2014/main" id="{DC105F2D-10A9-DF4B-AEDF-E7E7264240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58241" y="1764185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86">
            <a:extLst>
              <a:ext uri="{FF2B5EF4-FFF2-40B4-BE49-F238E27FC236}">
                <a16:creationId xmlns:a16="http://schemas.microsoft.com/office/drawing/2014/main" id="{7E21D14C-52FE-9A4C-A598-10244CC4C15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408980" y="1983641"/>
            <a:ext cx="594609" cy="659561"/>
          </a:xfrm>
          <a:custGeom>
            <a:avLst/>
            <a:gdLst>
              <a:gd name="T0" fmla="*/ 208 w 575"/>
              <a:gd name="T1" fmla="*/ 639 h 639"/>
              <a:gd name="T2" fmla="*/ 201 w 575"/>
              <a:gd name="T3" fmla="*/ 373 h 639"/>
              <a:gd name="T4" fmla="*/ 369 w 575"/>
              <a:gd name="T5" fmla="*/ 366 h 639"/>
              <a:gd name="T6" fmla="*/ 376 w 575"/>
              <a:gd name="T7" fmla="*/ 632 h 639"/>
              <a:gd name="T8" fmla="*/ 215 w 575"/>
              <a:gd name="T9" fmla="*/ 625 h 639"/>
              <a:gd name="T10" fmla="*/ 362 w 575"/>
              <a:gd name="T11" fmla="*/ 380 h 639"/>
              <a:gd name="T12" fmla="*/ 215 w 575"/>
              <a:gd name="T13" fmla="*/ 625 h 639"/>
              <a:gd name="T14" fmla="*/ 10 w 575"/>
              <a:gd name="T15" fmla="*/ 639 h 639"/>
              <a:gd name="T16" fmla="*/ 3 w 575"/>
              <a:gd name="T17" fmla="*/ 503 h 639"/>
              <a:gd name="T18" fmla="*/ 170 w 575"/>
              <a:gd name="T19" fmla="*/ 496 h 639"/>
              <a:gd name="T20" fmla="*/ 177 w 575"/>
              <a:gd name="T21" fmla="*/ 632 h 639"/>
              <a:gd name="T22" fmla="*/ 17 w 575"/>
              <a:gd name="T23" fmla="*/ 625 h 639"/>
              <a:gd name="T24" fmla="*/ 163 w 575"/>
              <a:gd name="T25" fmla="*/ 510 h 639"/>
              <a:gd name="T26" fmla="*/ 17 w 575"/>
              <a:gd name="T27" fmla="*/ 625 h 639"/>
              <a:gd name="T28" fmla="*/ 5 w 575"/>
              <a:gd name="T29" fmla="*/ 411 h 639"/>
              <a:gd name="T30" fmla="*/ 292 w 575"/>
              <a:gd name="T31" fmla="*/ 47 h 639"/>
              <a:gd name="T32" fmla="*/ 256 w 575"/>
              <a:gd name="T33" fmla="*/ 4 h 639"/>
              <a:gd name="T34" fmla="*/ 417 w 575"/>
              <a:gd name="T35" fmla="*/ 0 h 639"/>
              <a:gd name="T36" fmla="*/ 424 w 575"/>
              <a:gd name="T37" fmla="*/ 163 h 639"/>
              <a:gd name="T38" fmla="*/ 412 w 575"/>
              <a:gd name="T39" fmla="*/ 168 h 639"/>
              <a:gd name="T40" fmla="*/ 31 w 575"/>
              <a:gd name="T41" fmla="*/ 414 h 639"/>
              <a:gd name="T42" fmla="*/ 279 w 575"/>
              <a:gd name="T43" fmla="*/ 14 h 639"/>
              <a:gd name="T44" fmla="*/ 307 w 575"/>
              <a:gd name="T45" fmla="*/ 51 h 639"/>
              <a:gd name="T46" fmla="*/ 16 w 575"/>
              <a:gd name="T47" fmla="*/ 402 h 639"/>
              <a:gd name="T48" fmla="*/ 22 w 575"/>
              <a:gd name="T49" fmla="*/ 403 h 639"/>
              <a:gd name="T50" fmla="*/ 383 w 575"/>
              <a:gd name="T51" fmla="*/ 118 h 639"/>
              <a:gd name="T52" fmla="*/ 410 w 575"/>
              <a:gd name="T53" fmla="*/ 14 h 639"/>
              <a:gd name="T54" fmla="*/ 568 w 575"/>
              <a:gd name="T55" fmla="*/ 639 h 639"/>
              <a:gd name="T56" fmla="*/ 400 w 575"/>
              <a:gd name="T57" fmla="*/ 632 h 639"/>
              <a:gd name="T58" fmla="*/ 407 w 575"/>
              <a:gd name="T59" fmla="*/ 238 h 639"/>
              <a:gd name="T60" fmla="*/ 575 w 575"/>
              <a:gd name="T61" fmla="*/ 245 h 639"/>
              <a:gd name="T62" fmla="*/ 568 w 575"/>
              <a:gd name="T63" fmla="*/ 639 h 639"/>
              <a:gd name="T64" fmla="*/ 561 w 575"/>
              <a:gd name="T65" fmla="*/ 625 h 639"/>
              <a:gd name="T66" fmla="*/ 414 w 575"/>
              <a:gd name="T67" fmla="*/ 252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75" h="639">
                <a:moveTo>
                  <a:pt x="369" y="639"/>
                </a:moveTo>
                <a:cubicBezTo>
                  <a:pt x="208" y="639"/>
                  <a:pt x="208" y="639"/>
                  <a:pt x="208" y="639"/>
                </a:cubicBezTo>
                <a:cubicBezTo>
                  <a:pt x="205" y="639"/>
                  <a:pt x="201" y="636"/>
                  <a:pt x="201" y="632"/>
                </a:cubicBezTo>
                <a:cubicBezTo>
                  <a:pt x="201" y="373"/>
                  <a:pt x="201" y="373"/>
                  <a:pt x="201" y="373"/>
                </a:cubicBezTo>
                <a:cubicBezTo>
                  <a:pt x="201" y="369"/>
                  <a:pt x="205" y="366"/>
                  <a:pt x="208" y="366"/>
                </a:cubicBezTo>
                <a:cubicBezTo>
                  <a:pt x="369" y="366"/>
                  <a:pt x="369" y="366"/>
                  <a:pt x="369" y="366"/>
                </a:cubicBezTo>
                <a:cubicBezTo>
                  <a:pt x="373" y="366"/>
                  <a:pt x="376" y="369"/>
                  <a:pt x="376" y="373"/>
                </a:cubicBezTo>
                <a:cubicBezTo>
                  <a:pt x="376" y="632"/>
                  <a:pt x="376" y="632"/>
                  <a:pt x="376" y="632"/>
                </a:cubicBezTo>
                <a:cubicBezTo>
                  <a:pt x="376" y="636"/>
                  <a:pt x="373" y="639"/>
                  <a:pt x="369" y="639"/>
                </a:cubicBezTo>
                <a:close/>
                <a:moveTo>
                  <a:pt x="215" y="625"/>
                </a:moveTo>
                <a:cubicBezTo>
                  <a:pt x="362" y="625"/>
                  <a:pt x="362" y="625"/>
                  <a:pt x="362" y="625"/>
                </a:cubicBezTo>
                <a:cubicBezTo>
                  <a:pt x="362" y="380"/>
                  <a:pt x="362" y="380"/>
                  <a:pt x="362" y="380"/>
                </a:cubicBezTo>
                <a:cubicBezTo>
                  <a:pt x="215" y="380"/>
                  <a:pt x="215" y="380"/>
                  <a:pt x="215" y="380"/>
                </a:cubicBezTo>
                <a:lnTo>
                  <a:pt x="215" y="625"/>
                </a:lnTo>
                <a:close/>
                <a:moveTo>
                  <a:pt x="170" y="639"/>
                </a:moveTo>
                <a:cubicBezTo>
                  <a:pt x="10" y="639"/>
                  <a:pt x="10" y="639"/>
                  <a:pt x="10" y="639"/>
                </a:cubicBezTo>
                <a:cubicBezTo>
                  <a:pt x="6" y="639"/>
                  <a:pt x="3" y="636"/>
                  <a:pt x="3" y="632"/>
                </a:cubicBezTo>
                <a:cubicBezTo>
                  <a:pt x="3" y="503"/>
                  <a:pt x="3" y="503"/>
                  <a:pt x="3" y="503"/>
                </a:cubicBezTo>
                <a:cubicBezTo>
                  <a:pt x="3" y="499"/>
                  <a:pt x="6" y="496"/>
                  <a:pt x="10" y="496"/>
                </a:cubicBezTo>
                <a:cubicBezTo>
                  <a:pt x="170" y="496"/>
                  <a:pt x="170" y="496"/>
                  <a:pt x="170" y="496"/>
                </a:cubicBezTo>
                <a:cubicBezTo>
                  <a:pt x="174" y="496"/>
                  <a:pt x="177" y="499"/>
                  <a:pt x="177" y="503"/>
                </a:cubicBezTo>
                <a:cubicBezTo>
                  <a:pt x="177" y="632"/>
                  <a:pt x="177" y="632"/>
                  <a:pt x="177" y="632"/>
                </a:cubicBezTo>
                <a:cubicBezTo>
                  <a:pt x="177" y="636"/>
                  <a:pt x="174" y="639"/>
                  <a:pt x="170" y="639"/>
                </a:cubicBezTo>
                <a:close/>
                <a:moveTo>
                  <a:pt x="17" y="625"/>
                </a:moveTo>
                <a:cubicBezTo>
                  <a:pt x="163" y="625"/>
                  <a:pt x="163" y="625"/>
                  <a:pt x="163" y="625"/>
                </a:cubicBezTo>
                <a:cubicBezTo>
                  <a:pt x="163" y="510"/>
                  <a:pt x="163" y="510"/>
                  <a:pt x="163" y="510"/>
                </a:cubicBezTo>
                <a:cubicBezTo>
                  <a:pt x="17" y="510"/>
                  <a:pt x="17" y="510"/>
                  <a:pt x="17" y="510"/>
                </a:cubicBezTo>
                <a:lnTo>
                  <a:pt x="17" y="625"/>
                </a:lnTo>
                <a:close/>
                <a:moveTo>
                  <a:pt x="19" y="418"/>
                </a:moveTo>
                <a:cubicBezTo>
                  <a:pt x="14" y="418"/>
                  <a:pt x="9" y="416"/>
                  <a:pt x="5" y="411"/>
                </a:cubicBezTo>
                <a:cubicBezTo>
                  <a:pt x="0" y="404"/>
                  <a:pt x="0" y="395"/>
                  <a:pt x="5" y="388"/>
                </a:cubicBezTo>
                <a:cubicBezTo>
                  <a:pt x="292" y="47"/>
                  <a:pt x="292" y="47"/>
                  <a:pt x="292" y="47"/>
                </a:cubicBezTo>
                <a:cubicBezTo>
                  <a:pt x="257" y="12"/>
                  <a:pt x="257" y="12"/>
                  <a:pt x="257" y="12"/>
                </a:cubicBezTo>
                <a:cubicBezTo>
                  <a:pt x="255" y="10"/>
                  <a:pt x="255" y="7"/>
                  <a:pt x="256" y="4"/>
                </a:cubicBezTo>
                <a:cubicBezTo>
                  <a:pt x="257" y="1"/>
                  <a:pt x="260" y="0"/>
                  <a:pt x="262" y="0"/>
                </a:cubicBezTo>
                <a:cubicBezTo>
                  <a:pt x="417" y="0"/>
                  <a:pt x="417" y="0"/>
                  <a:pt x="417" y="0"/>
                </a:cubicBezTo>
                <a:cubicBezTo>
                  <a:pt x="421" y="0"/>
                  <a:pt x="424" y="3"/>
                  <a:pt x="424" y="7"/>
                </a:cubicBezTo>
                <a:cubicBezTo>
                  <a:pt x="424" y="163"/>
                  <a:pt x="424" y="163"/>
                  <a:pt x="424" y="163"/>
                </a:cubicBezTo>
                <a:cubicBezTo>
                  <a:pt x="424" y="166"/>
                  <a:pt x="423" y="168"/>
                  <a:pt x="420" y="169"/>
                </a:cubicBezTo>
                <a:cubicBezTo>
                  <a:pt x="417" y="170"/>
                  <a:pt x="414" y="170"/>
                  <a:pt x="412" y="168"/>
                </a:cubicBezTo>
                <a:cubicBezTo>
                  <a:pt x="377" y="133"/>
                  <a:pt x="377" y="133"/>
                  <a:pt x="377" y="133"/>
                </a:cubicBezTo>
                <a:cubicBezTo>
                  <a:pt x="31" y="414"/>
                  <a:pt x="31" y="414"/>
                  <a:pt x="31" y="414"/>
                </a:cubicBezTo>
                <a:cubicBezTo>
                  <a:pt x="28" y="417"/>
                  <a:pt x="24" y="418"/>
                  <a:pt x="19" y="418"/>
                </a:cubicBezTo>
                <a:close/>
                <a:moveTo>
                  <a:pt x="279" y="14"/>
                </a:moveTo>
                <a:cubicBezTo>
                  <a:pt x="307" y="41"/>
                  <a:pt x="307" y="41"/>
                  <a:pt x="307" y="41"/>
                </a:cubicBezTo>
                <a:cubicBezTo>
                  <a:pt x="309" y="44"/>
                  <a:pt x="309" y="48"/>
                  <a:pt x="307" y="51"/>
                </a:cubicBezTo>
                <a:cubicBezTo>
                  <a:pt x="16" y="397"/>
                  <a:pt x="16" y="397"/>
                  <a:pt x="16" y="397"/>
                </a:cubicBezTo>
                <a:cubicBezTo>
                  <a:pt x="15" y="399"/>
                  <a:pt x="15" y="401"/>
                  <a:pt x="16" y="402"/>
                </a:cubicBezTo>
                <a:cubicBezTo>
                  <a:pt x="17" y="404"/>
                  <a:pt x="18" y="404"/>
                  <a:pt x="19" y="404"/>
                </a:cubicBezTo>
                <a:cubicBezTo>
                  <a:pt x="20" y="404"/>
                  <a:pt x="21" y="404"/>
                  <a:pt x="22" y="403"/>
                </a:cubicBezTo>
                <a:cubicBezTo>
                  <a:pt x="373" y="118"/>
                  <a:pt x="373" y="118"/>
                  <a:pt x="373" y="118"/>
                </a:cubicBezTo>
                <a:cubicBezTo>
                  <a:pt x="376" y="115"/>
                  <a:pt x="380" y="116"/>
                  <a:pt x="383" y="118"/>
                </a:cubicBezTo>
                <a:cubicBezTo>
                  <a:pt x="410" y="146"/>
                  <a:pt x="410" y="146"/>
                  <a:pt x="410" y="146"/>
                </a:cubicBezTo>
                <a:cubicBezTo>
                  <a:pt x="410" y="14"/>
                  <a:pt x="410" y="14"/>
                  <a:pt x="410" y="14"/>
                </a:cubicBezTo>
                <a:lnTo>
                  <a:pt x="279" y="14"/>
                </a:lnTo>
                <a:close/>
                <a:moveTo>
                  <a:pt x="568" y="639"/>
                </a:moveTo>
                <a:cubicBezTo>
                  <a:pt x="407" y="639"/>
                  <a:pt x="407" y="639"/>
                  <a:pt x="407" y="639"/>
                </a:cubicBezTo>
                <a:cubicBezTo>
                  <a:pt x="403" y="639"/>
                  <a:pt x="400" y="636"/>
                  <a:pt x="400" y="632"/>
                </a:cubicBezTo>
                <a:cubicBezTo>
                  <a:pt x="400" y="245"/>
                  <a:pt x="400" y="245"/>
                  <a:pt x="400" y="245"/>
                </a:cubicBezTo>
                <a:cubicBezTo>
                  <a:pt x="400" y="241"/>
                  <a:pt x="403" y="238"/>
                  <a:pt x="407" y="238"/>
                </a:cubicBezTo>
                <a:cubicBezTo>
                  <a:pt x="568" y="238"/>
                  <a:pt x="568" y="238"/>
                  <a:pt x="568" y="238"/>
                </a:cubicBezTo>
                <a:cubicBezTo>
                  <a:pt x="572" y="238"/>
                  <a:pt x="575" y="241"/>
                  <a:pt x="575" y="245"/>
                </a:cubicBezTo>
                <a:cubicBezTo>
                  <a:pt x="575" y="632"/>
                  <a:pt x="575" y="632"/>
                  <a:pt x="575" y="632"/>
                </a:cubicBezTo>
                <a:cubicBezTo>
                  <a:pt x="575" y="636"/>
                  <a:pt x="572" y="639"/>
                  <a:pt x="568" y="639"/>
                </a:cubicBezTo>
                <a:close/>
                <a:moveTo>
                  <a:pt x="414" y="625"/>
                </a:moveTo>
                <a:cubicBezTo>
                  <a:pt x="561" y="625"/>
                  <a:pt x="561" y="625"/>
                  <a:pt x="561" y="625"/>
                </a:cubicBezTo>
                <a:cubicBezTo>
                  <a:pt x="561" y="252"/>
                  <a:pt x="561" y="252"/>
                  <a:pt x="561" y="252"/>
                </a:cubicBezTo>
                <a:cubicBezTo>
                  <a:pt x="414" y="252"/>
                  <a:pt x="414" y="252"/>
                  <a:pt x="414" y="252"/>
                </a:cubicBezTo>
                <a:lnTo>
                  <a:pt x="414" y="6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54">
            <a:extLst>
              <a:ext uri="{FF2B5EF4-FFF2-40B4-BE49-F238E27FC236}">
                <a16:creationId xmlns:a16="http://schemas.microsoft.com/office/drawing/2014/main" id="{696E79EF-E7B3-D140-9401-E2630DE7C9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81899" y="1764185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87">
            <a:extLst>
              <a:ext uri="{FF2B5EF4-FFF2-40B4-BE49-F238E27FC236}">
                <a16:creationId xmlns:a16="http://schemas.microsoft.com/office/drawing/2014/main" id="{7B008F74-66FB-1C42-AAA5-43F8FCF611B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117116" y="1976485"/>
            <a:ext cx="625652" cy="672680"/>
          </a:xfrm>
          <a:custGeom>
            <a:avLst/>
            <a:gdLst>
              <a:gd name="T0" fmla="*/ 404 w 606"/>
              <a:gd name="T1" fmla="*/ 652 h 652"/>
              <a:gd name="T2" fmla="*/ 397 w 606"/>
              <a:gd name="T3" fmla="*/ 515 h 652"/>
              <a:gd name="T4" fmla="*/ 565 w 606"/>
              <a:gd name="T5" fmla="*/ 508 h 652"/>
              <a:gd name="T6" fmla="*/ 572 w 606"/>
              <a:gd name="T7" fmla="*/ 645 h 652"/>
              <a:gd name="T8" fmla="*/ 411 w 606"/>
              <a:gd name="T9" fmla="*/ 638 h 652"/>
              <a:gd name="T10" fmla="*/ 558 w 606"/>
              <a:gd name="T11" fmla="*/ 522 h 652"/>
              <a:gd name="T12" fmla="*/ 411 w 606"/>
              <a:gd name="T13" fmla="*/ 638 h 652"/>
              <a:gd name="T14" fmla="*/ 206 w 606"/>
              <a:gd name="T15" fmla="*/ 652 h 652"/>
              <a:gd name="T16" fmla="*/ 199 w 606"/>
              <a:gd name="T17" fmla="*/ 385 h 652"/>
              <a:gd name="T18" fmla="*/ 366 w 606"/>
              <a:gd name="T19" fmla="*/ 378 h 652"/>
              <a:gd name="T20" fmla="*/ 373 w 606"/>
              <a:gd name="T21" fmla="*/ 645 h 652"/>
              <a:gd name="T22" fmla="*/ 213 w 606"/>
              <a:gd name="T23" fmla="*/ 638 h 652"/>
              <a:gd name="T24" fmla="*/ 359 w 606"/>
              <a:gd name="T25" fmla="*/ 392 h 652"/>
              <a:gd name="T26" fmla="*/ 213 w 606"/>
              <a:gd name="T27" fmla="*/ 638 h 652"/>
              <a:gd name="T28" fmla="*/ 7 w 606"/>
              <a:gd name="T29" fmla="*/ 652 h 652"/>
              <a:gd name="T30" fmla="*/ 0 w 606"/>
              <a:gd name="T31" fmla="*/ 258 h 652"/>
              <a:gd name="T32" fmla="*/ 168 w 606"/>
              <a:gd name="T33" fmla="*/ 251 h 652"/>
              <a:gd name="T34" fmla="*/ 175 w 606"/>
              <a:gd name="T35" fmla="*/ 645 h 652"/>
              <a:gd name="T36" fmla="*/ 14 w 606"/>
              <a:gd name="T37" fmla="*/ 638 h 652"/>
              <a:gd name="T38" fmla="*/ 161 w 606"/>
              <a:gd name="T39" fmla="*/ 265 h 652"/>
              <a:gd name="T40" fmla="*/ 14 w 606"/>
              <a:gd name="T41" fmla="*/ 638 h 652"/>
              <a:gd name="T42" fmla="*/ 445 w 606"/>
              <a:gd name="T43" fmla="*/ 422 h 652"/>
              <a:gd name="T44" fmla="*/ 440 w 606"/>
              <a:gd name="T45" fmla="*/ 410 h 652"/>
              <a:gd name="T46" fmla="*/ 191 w 606"/>
              <a:gd name="T47" fmla="*/ 31 h 652"/>
              <a:gd name="T48" fmla="*/ 217 w 606"/>
              <a:gd name="T49" fmla="*/ 6 h 652"/>
              <a:gd name="T50" fmla="*/ 595 w 606"/>
              <a:gd name="T51" fmla="*/ 255 h 652"/>
              <a:gd name="T52" fmla="*/ 606 w 606"/>
              <a:gd name="T53" fmla="*/ 260 h 652"/>
              <a:gd name="T54" fmla="*/ 599 w 606"/>
              <a:gd name="T55" fmla="*/ 422 h 652"/>
              <a:gd name="T56" fmla="*/ 592 w 606"/>
              <a:gd name="T57" fmla="*/ 408 h 652"/>
              <a:gd name="T58" fmla="*/ 565 w 606"/>
              <a:gd name="T59" fmla="*/ 305 h 652"/>
              <a:gd name="T60" fmla="*/ 208 w 606"/>
              <a:gd name="T61" fmla="*/ 16 h 652"/>
              <a:gd name="T62" fmla="*/ 203 w 606"/>
              <a:gd name="T63" fmla="*/ 16 h 652"/>
              <a:gd name="T64" fmla="*/ 489 w 606"/>
              <a:gd name="T65" fmla="*/ 372 h 652"/>
              <a:gd name="T66" fmla="*/ 461 w 606"/>
              <a:gd name="T67" fmla="*/ 408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06" h="652">
                <a:moveTo>
                  <a:pt x="565" y="652"/>
                </a:moveTo>
                <a:cubicBezTo>
                  <a:pt x="404" y="652"/>
                  <a:pt x="404" y="652"/>
                  <a:pt x="404" y="652"/>
                </a:cubicBezTo>
                <a:cubicBezTo>
                  <a:pt x="401" y="652"/>
                  <a:pt x="397" y="649"/>
                  <a:pt x="397" y="645"/>
                </a:cubicBezTo>
                <a:cubicBezTo>
                  <a:pt x="397" y="515"/>
                  <a:pt x="397" y="515"/>
                  <a:pt x="397" y="515"/>
                </a:cubicBezTo>
                <a:cubicBezTo>
                  <a:pt x="397" y="511"/>
                  <a:pt x="401" y="508"/>
                  <a:pt x="404" y="508"/>
                </a:cubicBezTo>
                <a:cubicBezTo>
                  <a:pt x="565" y="508"/>
                  <a:pt x="565" y="508"/>
                  <a:pt x="565" y="508"/>
                </a:cubicBezTo>
                <a:cubicBezTo>
                  <a:pt x="569" y="508"/>
                  <a:pt x="572" y="511"/>
                  <a:pt x="572" y="515"/>
                </a:cubicBezTo>
                <a:cubicBezTo>
                  <a:pt x="572" y="645"/>
                  <a:pt x="572" y="645"/>
                  <a:pt x="572" y="645"/>
                </a:cubicBezTo>
                <a:cubicBezTo>
                  <a:pt x="572" y="649"/>
                  <a:pt x="569" y="652"/>
                  <a:pt x="565" y="652"/>
                </a:cubicBezTo>
                <a:close/>
                <a:moveTo>
                  <a:pt x="411" y="638"/>
                </a:moveTo>
                <a:cubicBezTo>
                  <a:pt x="558" y="638"/>
                  <a:pt x="558" y="638"/>
                  <a:pt x="558" y="638"/>
                </a:cubicBezTo>
                <a:cubicBezTo>
                  <a:pt x="558" y="522"/>
                  <a:pt x="558" y="522"/>
                  <a:pt x="558" y="522"/>
                </a:cubicBezTo>
                <a:cubicBezTo>
                  <a:pt x="411" y="522"/>
                  <a:pt x="411" y="522"/>
                  <a:pt x="411" y="522"/>
                </a:cubicBezTo>
                <a:lnTo>
                  <a:pt x="411" y="638"/>
                </a:lnTo>
                <a:close/>
                <a:moveTo>
                  <a:pt x="366" y="652"/>
                </a:moveTo>
                <a:cubicBezTo>
                  <a:pt x="206" y="652"/>
                  <a:pt x="206" y="652"/>
                  <a:pt x="206" y="652"/>
                </a:cubicBezTo>
                <a:cubicBezTo>
                  <a:pt x="202" y="652"/>
                  <a:pt x="199" y="649"/>
                  <a:pt x="199" y="645"/>
                </a:cubicBezTo>
                <a:cubicBezTo>
                  <a:pt x="199" y="385"/>
                  <a:pt x="199" y="385"/>
                  <a:pt x="199" y="385"/>
                </a:cubicBezTo>
                <a:cubicBezTo>
                  <a:pt x="199" y="382"/>
                  <a:pt x="202" y="378"/>
                  <a:pt x="206" y="378"/>
                </a:cubicBezTo>
                <a:cubicBezTo>
                  <a:pt x="366" y="378"/>
                  <a:pt x="366" y="378"/>
                  <a:pt x="366" y="378"/>
                </a:cubicBezTo>
                <a:cubicBezTo>
                  <a:pt x="370" y="378"/>
                  <a:pt x="373" y="382"/>
                  <a:pt x="373" y="385"/>
                </a:cubicBezTo>
                <a:cubicBezTo>
                  <a:pt x="373" y="645"/>
                  <a:pt x="373" y="645"/>
                  <a:pt x="373" y="645"/>
                </a:cubicBezTo>
                <a:cubicBezTo>
                  <a:pt x="373" y="649"/>
                  <a:pt x="370" y="652"/>
                  <a:pt x="366" y="652"/>
                </a:cubicBezTo>
                <a:close/>
                <a:moveTo>
                  <a:pt x="213" y="638"/>
                </a:moveTo>
                <a:cubicBezTo>
                  <a:pt x="359" y="638"/>
                  <a:pt x="359" y="638"/>
                  <a:pt x="359" y="638"/>
                </a:cubicBezTo>
                <a:cubicBezTo>
                  <a:pt x="359" y="392"/>
                  <a:pt x="359" y="392"/>
                  <a:pt x="359" y="392"/>
                </a:cubicBezTo>
                <a:cubicBezTo>
                  <a:pt x="213" y="392"/>
                  <a:pt x="213" y="392"/>
                  <a:pt x="213" y="392"/>
                </a:cubicBezTo>
                <a:lnTo>
                  <a:pt x="213" y="638"/>
                </a:lnTo>
                <a:close/>
                <a:moveTo>
                  <a:pt x="168" y="652"/>
                </a:moveTo>
                <a:cubicBezTo>
                  <a:pt x="7" y="652"/>
                  <a:pt x="7" y="652"/>
                  <a:pt x="7" y="652"/>
                </a:cubicBezTo>
                <a:cubicBezTo>
                  <a:pt x="3" y="652"/>
                  <a:pt x="0" y="649"/>
                  <a:pt x="0" y="645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4"/>
                  <a:pt x="3" y="251"/>
                  <a:pt x="7" y="251"/>
                </a:cubicBezTo>
                <a:cubicBezTo>
                  <a:pt x="168" y="251"/>
                  <a:pt x="168" y="251"/>
                  <a:pt x="168" y="251"/>
                </a:cubicBezTo>
                <a:cubicBezTo>
                  <a:pt x="171" y="251"/>
                  <a:pt x="175" y="254"/>
                  <a:pt x="175" y="258"/>
                </a:cubicBezTo>
                <a:cubicBezTo>
                  <a:pt x="175" y="645"/>
                  <a:pt x="175" y="645"/>
                  <a:pt x="175" y="645"/>
                </a:cubicBezTo>
                <a:cubicBezTo>
                  <a:pt x="175" y="649"/>
                  <a:pt x="171" y="652"/>
                  <a:pt x="168" y="652"/>
                </a:cubicBezTo>
                <a:close/>
                <a:moveTo>
                  <a:pt x="14" y="638"/>
                </a:moveTo>
                <a:cubicBezTo>
                  <a:pt x="161" y="638"/>
                  <a:pt x="161" y="638"/>
                  <a:pt x="161" y="638"/>
                </a:cubicBezTo>
                <a:cubicBezTo>
                  <a:pt x="161" y="265"/>
                  <a:pt x="161" y="265"/>
                  <a:pt x="161" y="265"/>
                </a:cubicBezTo>
                <a:cubicBezTo>
                  <a:pt x="14" y="265"/>
                  <a:pt x="14" y="265"/>
                  <a:pt x="14" y="265"/>
                </a:cubicBezTo>
                <a:lnTo>
                  <a:pt x="14" y="638"/>
                </a:lnTo>
                <a:close/>
                <a:moveTo>
                  <a:pt x="599" y="422"/>
                </a:moveTo>
                <a:cubicBezTo>
                  <a:pt x="445" y="422"/>
                  <a:pt x="445" y="422"/>
                  <a:pt x="445" y="422"/>
                </a:cubicBezTo>
                <a:cubicBezTo>
                  <a:pt x="442" y="422"/>
                  <a:pt x="439" y="421"/>
                  <a:pt x="438" y="418"/>
                </a:cubicBezTo>
                <a:cubicBezTo>
                  <a:pt x="437" y="415"/>
                  <a:pt x="438" y="412"/>
                  <a:pt x="440" y="410"/>
                </a:cubicBezTo>
                <a:cubicBezTo>
                  <a:pt x="474" y="376"/>
                  <a:pt x="474" y="376"/>
                  <a:pt x="474" y="376"/>
                </a:cubicBezTo>
                <a:cubicBezTo>
                  <a:pt x="191" y="31"/>
                  <a:pt x="191" y="31"/>
                  <a:pt x="191" y="31"/>
                </a:cubicBezTo>
                <a:cubicBezTo>
                  <a:pt x="185" y="24"/>
                  <a:pt x="186" y="12"/>
                  <a:pt x="194" y="6"/>
                </a:cubicBezTo>
                <a:cubicBezTo>
                  <a:pt x="200" y="0"/>
                  <a:pt x="211" y="0"/>
                  <a:pt x="217" y="6"/>
                </a:cubicBezTo>
                <a:cubicBezTo>
                  <a:pt x="560" y="290"/>
                  <a:pt x="560" y="290"/>
                  <a:pt x="560" y="290"/>
                </a:cubicBezTo>
                <a:cubicBezTo>
                  <a:pt x="595" y="255"/>
                  <a:pt x="595" y="255"/>
                  <a:pt x="595" y="255"/>
                </a:cubicBezTo>
                <a:cubicBezTo>
                  <a:pt x="597" y="253"/>
                  <a:pt x="600" y="253"/>
                  <a:pt x="602" y="254"/>
                </a:cubicBezTo>
                <a:cubicBezTo>
                  <a:pt x="605" y="255"/>
                  <a:pt x="606" y="257"/>
                  <a:pt x="606" y="260"/>
                </a:cubicBezTo>
                <a:cubicBezTo>
                  <a:pt x="606" y="415"/>
                  <a:pt x="606" y="415"/>
                  <a:pt x="606" y="415"/>
                </a:cubicBezTo>
                <a:cubicBezTo>
                  <a:pt x="606" y="419"/>
                  <a:pt x="603" y="422"/>
                  <a:pt x="599" y="422"/>
                </a:cubicBezTo>
                <a:close/>
                <a:moveTo>
                  <a:pt x="461" y="408"/>
                </a:moveTo>
                <a:cubicBezTo>
                  <a:pt x="592" y="408"/>
                  <a:pt x="592" y="408"/>
                  <a:pt x="592" y="408"/>
                </a:cubicBezTo>
                <a:cubicBezTo>
                  <a:pt x="592" y="277"/>
                  <a:pt x="592" y="277"/>
                  <a:pt x="592" y="277"/>
                </a:cubicBezTo>
                <a:cubicBezTo>
                  <a:pt x="565" y="305"/>
                  <a:pt x="565" y="305"/>
                  <a:pt x="565" y="305"/>
                </a:cubicBezTo>
                <a:cubicBezTo>
                  <a:pt x="563" y="307"/>
                  <a:pt x="558" y="307"/>
                  <a:pt x="556" y="305"/>
                </a:cubicBezTo>
                <a:cubicBezTo>
                  <a:pt x="208" y="16"/>
                  <a:pt x="208" y="16"/>
                  <a:pt x="208" y="16"/>
                </a:cubicBezTo>
                <a:cubicBezTo>
                  <a:pt x="207" y="16"/>
                  <a:pt x="206" y="15"/>
                  <a:pt x="205" y="15"/>
                </a:cubicBezTo>
                <a:cubicBezTo>
                  <a:pt x="205" y="15"/>
                  <a:pt x="204" y="15"/>
                  <a:pt x="203" y="16"/>
                </a:cubicBezTo>
                <a:cubicBezTo>
                  <a:pt x="201" y="18"/>
                  <a:pt x="200" y="21"/>
                  <a:pt x="202" y="22"/>
                </a:cubicBezTo>
                <a:cubicBezTo>
                  <a:pt x="489" y="372"/>
                  <a:pt x="489" y="372"/>
                  <a:pt x="489" y="372"/>
                </a:cubicBezTo>
                <a:cubicBezTo>
                  <a:pt x="491" y="374"/>
                  <a:pt x="491" y="378"/>
                  <a:pt x="489" y="381"/>
                </a:cubicBezTo>
                <a:lnTo>
                  <a:pt x="461" y="4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52">
            <a:extLst>
              <a:ext uri="{FF2B5EF4-FFF2-40B4-BE49-F238E27FC236}">
                <a16:creationId xmlns:a16="http://schemas.microsoft.com/office/drawing/2014/main" id="{910A4965-552C-4C49-9D8B-1F719A9312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81899" y="3324659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88">
            <a:extLst>
              <a:ext uri="{FF2B5EF4-FFF2-40B4-BE49-F238E27FC236}">
                <a16:creationId xmlns:a16="http://schemas.microsoft.com/office/drawing/2014/main" id="{3C6128DB-8242-9C44-B148-66C82BBA06A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098970" y="3603750"/>
            <a:ext cx="663139" cy="540292"/>
          </a:xfrm>
          <a:custGeom>
            <a:avLst/>
            <a:gdLst>
              <a:gd name="T0" fmla="*/ 588 w 643"/>
              <a:gd name="T1" fmla="*/ 88 h 523"/>
              <a:gd name="T2" fmla="*/ 418 w 643"/>
              <a:gd name="T3" fmla="*/ 88 h 523"/>
              <a:gd name="T4" fmla="*/ 418 w 643"/>
              <a:gd name="T5" fmla="*/ 29 h 523"/>
              <a:gd name="T6" fmla="*/ 390 w 643"/>
              <a:gd name="T7" fmla="*/ 0 h 523"/>
              <a:gd name="T8" fmla="*/ 252 w 643"/>
              <a:gd name="T9" fmla="*/ 0 h 523"/>
              <a:gd name="T10" fmla="*/ 224 w 643"/>
              <a:gd name="T11" fmla="*/ 29 h 523"/>
              <a:gd name="T12" fmla="*/ 224 w 643"/>
              <a:gd name="T13" fmla="*/ 88 h 523"/>
              <a:gd name="T14" fmla="*/ 55 w 643"/>
              <a:gd name="T15" fmla="*/ 88 h 523"/>
              <a:gd name="T16" fmla="*/ 0 w 643"/>
              <a:gd name="T17" fmla="*/ 143 h 523"/>
              <a:gd name="T18" fmla="*/ 0 w 643"/>
              <a:gd name="T19" fmla="*/ 467 h 523"/>
              <a:gd name="T20" fmla="*/ 55 w 643"/>
              <a:gd name="T21" fmla="*/ 523 h 523"/>
              <a:gd name="T22" fmla="*/ 588 w 643"/>
              <a:gd name="T23" fmla="*/ 523 h 523"/>
              <a:gd name="T24" fmla="*/ 643 w 643"/>
              <a:gd name="T25" fmla="*/ 467 h 523"/>
              <a:gd name="T26" fmla="*/ 643 w 643"/>
              <a:gd name="T27" fmla="*/ 143 h 523"/>
              <a:gd name="T28" fmla="*/ 588 w 643"/>
              <a:gd name="T29" fmla="*/ 88 h 523"/>
              <a:gd name="T30" fmla="*/ 238 w 643"/>
              <a:gd name="T31" fmla="*/ 29 h 523"/>
              <a:gd name="T32" fmla="*/ 252 w 643"/>
              <a:gd name="T33" fmla="*/ 14 h 523"/>
              <a:gd name="T34" fmla="*/ 390 w 643"/>
              <a:gd name="T35" fmla="*/ 14 h 523"/>
              <a:gd name="T36" fmla="*/ 404 w 643"/>
              <a:gd name="T37" fmla="*/ 29 h 523"/>
              <a:gd name="T38" fmla="*/ 404 w 643"/>
              <a:gd name="T39" fmla="*/ 88 h 523"/>
              <a:gd name="T40" fmla="*/ 238 w 643"/>
              <a:gd name="T41" fmla="*/ 88 h 523"/>
              <a:gd name="T42" fmla="*/ 238 w 643"/>
              <a:gd name="T43" fmla="*/ 29 h 523"/>
              <a:gd name="T44" fmla="*/ 55 w 643"/>
              <a:gd name="T45" fmla="*/ 102 h 523"/>
              <a:gd name="T46" fmla="*/ 588 w 643"/>
              <a:gd name="T47" fmla="*/ 102 h 523"/>
              <a:gd name="T48" fmla="*/ 629 w 643"/>
              <a:gd name="T49" fmla="*/ 143 h 523"/>
              <a:gd name="T50" fmla="*/ 629 w 643"/>
              <a:gd name="T51" fmla="*/ 231 h 523"/>
              <a:gd name="T52" fmla="*/ 361 w 643"/>
              <a:gd name="T53" fmla="*/ 231 h 523"/>
              <a:gd name="T54" fmla="*/ 361 w 643"/>
              <a:gd name="T55" fmla="*/ 204 h 523"/>
              <a:gd name="T56" fmla="*/ 354 w 643"/>
              <a:gd name="T57" fmla="*/ 197 h 523"/>
              <a:gd name="T58" fmla="*/ 288 w 643"/>
              <a:gd name="T59" fmla="*/ 197 h 523"/>
              <a:gd name="T60" fmla="*/ 281 w 643"/>
              <a:gd name="T61" fmla="*/ 204 h 523"/>
              <a:gd name="T62" fmla="*/ 281 w 643"/>
              <a:gd name="T63" fmla="*/ 231 h 523"/>
              <a:gd name="T64" fmla="*/ 14 w 643"/>
              <a:gd name="T65" fmla="*/ 231 h 523"/>
              <a:gd name="T66" fmla="*/ 14 w 643"/>
              <a:gd name="T67" fmla="*/ 143 h 523"/>
              <a:gd name="T68" fmla="*/ 55 w 643"/>
              <a:gd name="T69" fmla="*/ 102 h 523"/>
              <a:gd name="T70" fmla="*/ 295 w 643"/>
              <a:gd name="T71" fmla="*/ 211 h 523"/>
              <a:gd name="T72" fmla="*/ 347 w 643"/>
              <a:gd name="T73" fmla="*/ 211 h 523"/>
              <a:gd name="T74" fmla="*/ 347 w 643"/>
              <a:gd name="T75" fmla="*/ 265 h 523"/>
              <a:gd name="T76" fmla="*/ 295 w 643"/>
              <a:gd name="T77" fmla="*/ 265 h 523"/>
              <a:gd name="T78" fmla="*/ 295 w 643"/>
              <a:gd name="T79" fmla="*/ 211 h 523"/>
              <a:gd name="T80" fmla="*/ 588 w 643"/>
              <a:gd name="T81" fmla="*/ 509 h 523"/>
              <a:gd name="T82" fmla="*/ 55 w 643"/>
              <a:gd name="T83" fmla="*/ 509 h 523"/>
              <a:gd name="T84" fmla="*/ 14 w 643"/>
              <a:gd name="T85" fmla="*/ 467 h 523"/>
              <a:gd name="T86" fmla="*/ 14 w 643"/>
              <a:gd name="T87" fmla="*/ 245 h 523"/>
              <a:gd name="T88" fmla="*/ 281 w 643"/>
              <a:gd name="T89" fmla="*/ 245 h 523"/>
              <a:gd name="T90" fmla="*/ 281 w 643"/>
              <a:gd name="T91" fmla="*/ 272 h 523"/>
              <a:gd name="T92" fmla="*/ 288 w 643"/>
              <a:gd name="T93" fmla="*/ 279 h 523"/>
              <a:gd name="T94" fmla="*/ 354 w 643"/>
              <a:gd name="T95" fmla="*/ 279 h 523"/>
              <a:gd name="T96" fmla="*/ 361 w 643"/>
              <a:gd name="T97" fmla="*/ 272 h 523"/>
              <a:gd name="T98" fmla="*/ 361 w 643"/>
              <a:gd name="T99" fmla="*/ 245 h 523"/>
              <a:gd name="T100" fmla="*/ 629 w 643"/>
              <a:gd name="T101" fmla="*/ 245 h 523"/>
              <a:gd name="T102" fmla="*/ 629 w 643"/>
              <a:gd name="T103" fmla="*/ 467 h 523"/>
              <a:gd name="T104" fmla="*/ 588 w 643"/>
              <a:gd name="T105" fmla="*/ 509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43" h="523">
                <a:moveTo>
                  <a:pt x="588" y="88"/>
                </a:moveTo>
                <a:cubicBezTo>
                  <a:pt x="418" y="88"/>
                  <a:pt x="418" y="88"/>
                  <a:pt x="418" y="88"/>
                </a:cubicBezTo>
                <a:cubicBezTo>
                  <a:pt x="418" y="29"/>
                  <a:pt x="418" y="29"/>
                  <a:pt x="418" y="29"/>
                </a:cubicBezTo>
                <a:cubicBezTo>
                  <a:pt x="418" y="13"/>
                  <a:pt x="406" y="0"/>
                  <a:pt x="390" y="0"/>
                </a:cubicBezTo>
                <a:cubicBezTo>
                  <a:pt x="252" y="0"/>
                  <a:pt x="252" y="0"/>
                  <a:pt x="252" y="0"/>
                </a:cubicBezTo>
                <a:cubicBezTo>
                  <a:pt x="237" y="0"/>
                  <a:pt x="224" y="13"/>
                  <a:pt x="224" y="29"/>
                </a:cubicBezTo>
                <a:cubicBezTo>
                  <a:pt x="224" y="88"/>
                  <a:pt x="224" y="88"/>
                  <a:pt x="224" y="88"/>
                </a:cubicBezTo>
                <a:cubicBezTo>
                  <a:pt x="55" y="88"/>
                  <a:pt x="55" y="88"/>
                  <a:pt x="55" y="88"/>
                </a:cubicBezTo>
                <a:cubicBezTo>
                  <a:pt x="25" y="88"/>
                  <a:pt x="0" y="112"/>
                  <a:pt x="0" y="143"/>
                </a:cubicBezTo>
                <a:cubicBezTo>
                  <a:pt x="0" y="467"/>
                  <a:pt x="0" y="467"/>
                  <a:pt x="0" y="467"/>
                </a:cubicBezTo>
                <a:cubicBezTo>
                  <a:pt x="0" y="498"/>
                  <a:pt x="25" y="523"/>
                  <a:pt x="55" y="523"/>
                </a:cubicBezTo>
                <a:cubicBezTo>
                  <a:pt x="588" y="523"/>
                  <a:pt x="588" y="523"/>
                  <a:pt x="588" y="523"/>
                </a:cubicBezTo>
                <a:cubicBezTo>
                  <a:pt x="618" y="523"/>
                  <a:pt x="643" y="498"/>
                  <a:pt x="643" y="467"/>
                </a:cubicBezTo>
                <a:cubicBezTo>
                  <a:pt x="643" y="143"/>
                  <a:pt x="643" y="143"/>
                  <a:pt x="643" y="143"/>
                </a:cubicBezTo>
                <a:cubicBezTo>
                  <a:pt x="643" y="112"/>
                  <a:pt x="618" y="88"/>
                  <a:pt x="588" y="88"/>
                </a:cubicBezTo>
                <a:close/>
                <a:moveTo>
                  <a:pt x="238" y="29"/>
                </a:moveTo>
                <a:cubicBezTo>
                  <a:pt x="238" y="21"/>
                  <a:pt x="245" y="14"/>
                  <a:pt x="252" y="14"/>
                </a:cubicBezTo>
                <a:cubicBezTo>
                  <a:pt x="390" y="14"/>
                  <a:pt x="390" y="14"/>
                  <a:pt x="390" y="14"/>
                </a:cubicBezTo>
                <a:cubicBezTo>
                  <a:pt x="398" y="14"/>
                  <a:pt x="404" y="21"/>
                  <a:pt x="404" y="29"/>
                </a:cubicBezTo>
                <a:cubicBezTo>
                  <a:pt x="404" y="88"/>
                  <a:pt x="404" y="88"/>
                  <a:pt x="404" y="88"/>
                </a:cubicBezTo>
                <a:cubicBezTo>
                  <a:pt x="238" y="88"/>
                  <a:pt x="238" y="88"/>
                  <a:pt x="238" y="88"/>
                </a:cubicBezTo>
                <a:lnTo>
                  <a:pt x="238" y="29"/>
                </a:lnTo>
                <a:close/>
                <a:moveTo>
                  <a:pt x="55" y="102"/>
                </a:moveTo>
                <a:cubicBezTo>
                  <a:pt x="588" y="102"/>
                  <a:pt x="588" y="102"/>
                  <a:pt x="588" y="102"/>
                </a:cubicBezTo>
                <a:cubicBezTo>
                  <a:pt x="610" y="102"/>
                  <a:pt x="629" y="120"/>
                  <a:pt x="629" y="143"/>
                </a:cubicBezTo>
                <a:cubicBezTo>
                  <a:pt x="629" y="231"/>
                  <a:pt x="629" y="231"/>
                  <a:pt x="629" y="231"/>
                </a:cubicBezTo>
                <a:cubicBezTo>
                  <a:pt x="361" y="231"/>
                  <a:pt x="361" y="231"/>
                  <a:pt x="361" y="231"/>
                </a:cubicBezTo>
                <a:cubicBezTo>
                  <a:pt x="361" y="204"/>
                  <a:pt x="361" y="204"/>
                  <a:pt x="361" y="204"/>
                </a:cubicBezTo>
                <a:cubicBezTo>
                  <a:pt x="361" y="200"/>
                  <a:pt x="358" y="197"/>
                  <a:pt x="354" y="197"/>
                </a:cubicBezTo>
                <a:cubicBezTo>
                  <a:pt x="288" y="197"/>
                  <a:pt x="288" y="197"/>
                  <a:pt x="288" y="197"/>
                </a:cubicBezTo>
                <a:cubicBezTo>
                  <a:pt x="284" y="197"/>
                  <a:pt x="281" y="200"/>
                  <a:pt x="281" y="204"/>
                </a:cubicBezTo>
                <a:cubicBezTo>
                  <a:pt x="281" y="231"/>
                  <a:pt x="281" y="231"/>
                  <a:pt x="281" y="231"/>
                </a:cubicBezTo>
                <a:cubicBezTo>
                  <a:pt x="14" y="231"/>
                  <a:pt x="14" y="231"/>
                  <a:pt x="14" y="231"/>
                </a:cubicBezTo>
                <a:cubicBezTo>
                  <a:pt x="14" y="143"/>
                  <a:pt x="14" y="143"/>
                  <a:pt x="14" y="143"/>
                </a:cubicBezTo>
                <a:cubicBezTo>
                  <a:pt x="14" y="120"/>
                  <a:pt x="32" y="102"/>
                  <a:pt x="55" y="102"/>
                </a:cubicBezTo>
                <a:close/>
                <a:moveTo>
                  <a:pt x="295" y="211"/>
                </a:moveTo>
                <a:cubicBezTo>
                  <a:pt x="347" y="211"/>
                  <a:pt x="347" y="211"/>
                  <a:pt x="347" y="211"/>
                </a:cubicBezTo>
                <a:cubicBezTo>
                  <a:pt x="347" y="265"/>
                  <a:pt x="347" y="265"/>
                  <a:pt x="347" y="265"/>
                </a:cubicBezTo>
                <a:cubicBezTo>
                  <a:pt x="295" y="265"/>
                  <a:pt x="295" y="265"/>
                  <a:pt x="295" y="265"/>
                </a:cubicBezTo>
                <a:lnTo>
                  <a:pt x="295" y="211"/>
                </a:lnTo>
                <a:close/>
                <a:moveTo>
                  <a:pt x="588" y="509"/>
                </a:moveTo>
                <a:cubicBezTo>
                  <a:pt x="55" y="509"/>
                  <a:pt x="55" y="509"/>
                  <a:pt x="55" y="509"/>
                </a:cubicBezTo>
                <a:cubicBezTo>
                  <a:pt x="32" y="509"/>
                  <a:pt x="14" y="490"/>
                  <a:pt x="14" y="467"/>
                </a:cubicBezTo>
                <a:cubicBezTo>
                  <a:pt x="14" y="245"/>
                  <a:pt x="14" y="245"/>
                  <a:pt x="14" y="245"/>
                </a:cubicBezTo>
                <a:cubicBezTo>
                  <a:pt x="281" y="245"/>
                  <a:pt x="281" y="245"/>
                  <a:pt x="281" y="245"/>
                </a:cubicBezTo>
                <a:cubicBezTo>
                  <a:pt x="281" y="272"/>
                  <a:pt x="281" y="272"/>
                  <a:pt x="281" y="272"/>
                </a:cubicBezTo>
                <a:cubicBezTo>
                  <a:pt x="281" y="276"/>
                  <a:pt x="284" y="279"/>
                  <a:pt x="288" y="279"/>
                </a:cubicBezTo>
                <a:cubicBezTo>
                  <a:pt x="354" y="279"/>
                  <a:pt x="354" y="279"/>
                  <a:pt x="354" y="279"/>
                </a:cubicBezTo>
                <a:cubicBezTo>
                  <a:pt x="358" y="279"/>
                  <a:pt x="361" y="276"/>
                  <a:pt x="361" y="272"/>
                </a:cubicBezTo>
                <a:cubicBezTo>
                  <a:pt x="361" y="245"/>
                  <a:pt x="361" y="245"/>
                  <a:pt x="361" y="245"/>
                </a:cubicBezTo>
                <a:cubicBezTo>
                  <a:pt x="629" y="245"/>
                  <a:pt x="629" y="245"/>
                  <a:pt x="629" y="245"/>
                </a:cubicBezTo>
                <a:cubicBezTo>
                  <a:pt x="629" y="467"/>
                  <a:pt x="629" y="467"/>
                  <a:pt x="629" y="467"/>
                </a:cubicBezTo>
                <a:cubicBezTo>
                  <a:pt x="629" y="490"/>
                  <a:pt x="610" y="509"/>
                  <a:pt x="588" y="5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Oval 53">
            <a:extLst>
              <a:ext uri="{FF2B5EF4-FFF2-40B4-BE49-F238E27FC236}">
                <a16:creationId xmlns:a16="http://schemas.microsoft.com/office/drawing/2014/main" id="{2CF9EDF7-EB0E-6D44-AF01-F4BC421B17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58241" y="3324659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89">
            <a:extLst>
              <a:ext uri="{FF2B5EF4-FFF2-40B4-BE49-F238E27FC236}">
                <a16:creationId xmlns:a16="http://schemas.microsoft.com/office/drawing/2014/main" id="{FA9B9637-1ED2-0041-B3C4-6F9E393A3C4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75312" y="3600172"/>
            <a:ext cx="663139" cy="546255"/>
          </a:xfrm>
          <a:custGeom>
            <a:avLst/>
            <a:gdLst>
              <a:gd name="T0" fmla="*/ 588 w 643"/>
              <a:gd name="T1" fmla="*/ 94 h 529"/>
              <a:gd name="T2" fmla="*/ 430 w 643"/>
              <a:gd name="T3" fmla="*/ 94 h 529"/>
              <a:gd name="T4" fmla="*/ 430 w 643"/>
              <a:gd name="T5" fmla="*/ 55 h 529"/>
              <a:gd name="T6" fmla="*/ 375 w 643"/>
              <a:gd name="T7" fmla="*/ 0 h 529"/>
              <a:gd name="T8" fmla="*/ 268 w 643"/>
              <a:gd name="T9" fmla="*/ 0 h 529"/>
              <a:gd name="T10" fmla="*/ 213 w 643"/>
              <a:gd name="T11" fmla="*/ 55 h 529"/>
              <a:gd name="T12" fmla="*/ 213 w 643"/>
              <a:gd name="T13" fmla="*/ 94 h 529"/>
              <a:gd name="T14" fmla="*/ 55 w 643"/>
              <a:gd name="T15" fmla="*/ 94 h 529"/>
              <a:gd name="T16" fmla="*/ 0 w 643"/>
              <a:gd name="T17" fmla="*/ 149 h 529"/>
              <a:gd name="T18" fmla="*/ 0 w 643"/>
              <a:gd name="T19" fmla="*/ 474 h 529"/>
              <a:gd name="T20" fmla="*/ 55 w 643"/>
              <a:gd name="T21" fmla="*/ 529 h 529"/>
              <a:gd name="T22" fmla="*/ 588 w 643"/>
              <a:gd name="T23" fmla="*/ 529 h 529"/>
              <a:gd name="T24" fmla="*/ 643 w 643"/>
              <a:gd name="T25" fmla="*/ 474 h 529"/>
              <a:gd name="T26" fmla="*/ 643 w 643"/>
              <a:gd name="T27" fmla="*/ 149 h 529"/>
              <a:gd name="T28" fmla="*/ 588 w 643"/>
              <a:gd name="T29" fmla="*/ 94 h 529"/>
              <a:gd name="T30" fmla="*/ 227 w 643"/>
              <a:gd name="T31" fmla="*/ 55 h 529"/>
              <a:gd name="T32" fmla="*/ 268 w 643"/>
              <a:gd name="T33" fmla="*/ 14 h 529"/>
              <a:gd name="T34" fmla="*/ 375 w 643"/>
              <a:gd name="T35" fmla="*/ 14 h 529"/>
              <a:gd name="T36" fmla="*/ 416 w 643"/>
              <a:gd name="T37" fmla="*/ 55 h 529"/>
              <a:gd name="T38" fmla="*/ 416 w 643"/>
              <a:gd name="T39" fmla="*/ 94 h 529"/>
              <a:gd name="T40" fmla="*/ 227 w 643"/>
              <a:gd name="T41" fmla="*/ 94 h 529"/>
              <a:gd name="T42" fmla="*/ 227 w 643"/>
              <a:gd name="T43" fmla="*/ 55 h 529"/>
              <a:gd name="T44" fmla="*/ 629 w 643"/>
              <a:gd name="T45" fmla="*/ 474 h 529"/>
              <a:gd name="T46" fmla="*/ 588 w 643"/>
              <a:gd name="T47" fmla="*/ 515 h 529"/>
              <a:gd name="T48" fmla="*/ 55 w 643"/>
              <a:gd name="T49" fmla="*/ 515 h 529"/>
              <a:gd name="T50" fmla="*/ 14 w 643"/>
              <a:gd name="T51" fmla="*/ 474 h 529"/>
              <a:gd name="T52" fmla="*/ 14 w 643"/>
              <a:gd name="T53" fmla="*/ 149 h 529"/>
              <a:gd name="T54" fmla="*/ 55 w 643"/>
              <a:gd name="T55" fmla="*/ 108 h 529"/>
              <a:gd name="T56" fmla="*/ 588 w 643"/>
              <a:gd name="T57" fmla="*/ 108 h 529"/>
              <a:gd name="T58" fmla="*/ 629 w 643"/>
              <a:gd name="T59" fmla="*/ 149 h 529"/>
              <a:gd name="T60" fmla="*/ 629 w 643"/>
              <a:gd name="T61" fmla="*/ 474 h 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43" h="529">
                <a:moveTo>
                  <a:pt x="588" y="94"/>
                </a:moveTo>
                <a:cubicBezTo>
                  <a:pt x="430" y="94"/>
                  <a:pt x="430" y="94"/>
                  <a:pt x="430" y="94"/>
                </a:cubicBezTo>
                <a:cubicBezTo>
                  <a:pt x="430" y="55"/>
                  <a:pt x="430" y="55"/>
                  <a:pt x="430" y="55"/>
                </a:cubicBezTo>
                <a:cubicBezTo>
                  <a:pt x="430" y="25"/>
                  <a:pt x="405" y="0"/>
                  <a:pt x="375" y="0"/>
                </a:cubicBezTo>
                <a:cubicBezTo>
                  <a:pt x="268" y="0"/>
                  <a:pt x="268" y="0"/>
                  <a:pt x="268" y="0"/>
                </a:cubicBezTo>
                <a:cubicBezTo>
                  <a:pt x="238" y="0"/>
                  <a:pt x="213" y="25"/>
                  <a:pt x="213" y="55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55" y="94"/>
                  <a:pt x="55" y="94"/>
                  <a:pt x="55" y="94"/>
                </a:cubicBezTo>
                <a:cubicBezTo>
                  <a:pt x="25" y="94"/>
                  <a:pt x="0" y="118"/>
                  <a:pt x="0" y="149"/>
                </a:cubicBezTo>
                <a:cubicBezTo>
                  <a:pt x="0" y="474"/>
                  <a:pt x="0" y="474"/>
                  <a:pt x="0" y="474"/>
                </a:cubicBezTo>
                <a:cubicBezTo>
                  <a:pt x="0" y="504"/>
                  <a:pt x="25" y="529"/>
                  <a:pt x="55" y="529"/>
                </a:cubicBezTo>
                <a:cubicBezTo>
                  <a:pt x="588" y="529"/>
                  <a:pt x="588" y="529"/>
                  <a:pt x="588" y="529"/>
                </a:cubicBezTo>
                <a:cubicBezTo>
                  <a:pt x="618" y="529"/>
                  <a:pt x="643" y="504"/>
                  <a:pt x="643" y="474"/>
                </a:cubicBezTo>
                <a:cubicBezTo>
                  <a:pt x="643" y="149"/>
                  <a:pt x="643" y="149"/>
                  <a:pt x="643" y="149"/>
                </a:cubicBezTo>
                <a:cubicBezTo>
                  <a:pt x="643" y="118"/>
                  <a:pt x="618" y="94"/>
                  <a:pt x="588" y="94"/>
                </a:cubicBezTo>
                <a:close/>
                <a:moveTo>
                  <a:pt x="227" y="55"/>
                </a:moveTo>
                <a:cubicBezTo>
                  <a:pt x="227" y="33"/>
                  <a:pt x="246" y="14"/>
                  <a:pt x="268" y="14"/>
                </a:cubicBezTo>
                <a:cubicBezTo>
                  <a:pt x="375" y="14"/>
                  <a:pt x="375" y="14"/>
                  <a:pt x="375" y="14"/>
                </a:cubicBezTo>
                <a:cubicBezTo>
                  <a:pt x="397" y="14"/>
                  <a:pt x="416" y="33"/>
                  <a:pt x="416" y="55"/>
                </a:cubicBezTo>
                <a:cubicBezTo>
                  <a:pt x="416" y="94"/>
                  <a:pt x="416" y="94"/>
                  <a:pt x="416" y="94"/>
                </a:cubicBezTo>
                <a:cubicBezTo>
                  <a:pt x="227" y="94"/>
                  <a:pt x="227" y="94"/>
                  <a:pt x="227" y="94"/>
                </a:cubicBezTo>
                <a:lnTo>
                  <a:pt x="227" y="55"/>
                </a:lnTo>
                <a:close/>
                <a:moveTo>
                  <a:pt x="629" y="474"/>
                </a:moveTo>
                <a:cubicBezTo>
                  <a:pt x="629" y="496"/>
                  <a:pt x="611" y="515"/>
                  <a:pt x="588" y="515"/>
                </a:cubicBezTo>
                <a:cubicBezTo>
                  <a:pt x="55" y="515"/>
                  <a:pt x="55" y="515"/>
                  <a:pt x="55" y="515"/>
                </a:cubicBezTo>
                <a:cubicBezTo>
                  <a:pt x="32" y="515"/>
                  <a:pt x="14" y="496"/>
                  <a:pt x="14" y="474"/>
                </a:cubicBezTo>
                <a:cubicBezTo>
                  <a:pt x="14" y="149"/>
                  <a:pt x="14" y="149"/>
                  <a:pt x="14" y="149"/>
                </a:cubicBezTo>
                <a:cubicBezTo>
                  <a:pt x="14" y="126"/>
                  <a:pt x="32" y="108"/>
                  <a:pt x="55" y="108"/>
                </a:cubicBezTo>
                <a:cubicBezTo>
                  <a:pt x="588" y="108"/>
                  <a:pt x="588" y="108"/>
                  <a:pt x="588" y="108"/>
                </a:cubicBezTo>
                <a:cubicBezTo>
                  <a:pt x="611" y="108"/>
                  <a:pt x="629" y="126"/>
                  <a:pt x="629" y="149"/>
                </a:cubicBezTo>
                <a:lnTo>
                  <a:pt x="629" y="4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46">
            <a:extLst>
              <a:ext uri="{FF2B5EF4-FFF2-40B4-BE49-F238E27FC236}">
                <a16:creationId xmlns:a16="http://schemas.microsoft.com/office/drawing/2014/main" id="{D4B9D56F-E076-B440-BF80-CD1335B153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34583" y="3324659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90">
            <a:extLst>
              <a:ext uri="{FF2B5EF4-FFF2-40B4-BE49-F238E27FC236}">
                <a16:creationId xmlns:a16="http://schemas.microsoft.com/office/drawing/2014/main" id="{E720BCEF-DEF3-B642-AACD-E3B8AC36853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05139" y="3626411"/>
            <a:ext cx="756169" cy="494969"/>
          </a:xfrm>
          <a:custGeom>
            <a:avLst/>
            <a:gdLst>
              <a:gd name="T0" fmla="*/ 678 w 733"/>
              <a:gd name="T1" fmla="*/ 0 h 479"/>
              <a:gd name="T2" fmla="*/ 55 w 733"/>
              <a:gd name="T3" fmla="*/ 0 h 479"/>
              <a:gd name="T4" fmla="*/ 0 w 733"/>
              <a:gd name="T5" fmla="*/ 55 h 479"/>
              <a:gd name="T6" fmla="*/ 0 w 733"/>
              <a:gd name="T7" fmla="*/ 424 h 479"/>
              <a:gd name="T8" fmla="*/ 55 w 733"/>
              <a:gd name="T9" fmla="*/ 479 h 479"/>
              <a:gd name="T10" fmla="*/ 678 w 733"/>
              <a:gd name="T11" fmla="*/ 479 h 479"/>
              <a:gd name="T12" fmla="*/ 733 w 733"/>
              <a:gd name="T13" fmla="*/ 424 h 479"/>
              <a:gd name="T14" fmla="*/ 733 w 733"/>
              <a:gd name="T15" fmla="*/ 55 h 479"/>
              <a:gd name="T16" fmla="*/ 678 w 733"/>
              <a:gd name="T17" fmla="*/ 0 h 479"/>
              <a:gd name="T18" fmla="*/ 14 w 733"/>
              <a:gd name="T19" fmla="*/ 330 h 479"/>
              <a:gd name="T20" fmla="*/ 719 w 733"/>
              <a:gd name="T21" fmla="*/ 330 h 479"/>
              <a:gd name="T22" fmla="*/ 719 w 733"/>
              <a:gd name="T23" fmla="*/ 393 h 479"/>
              <a:gd name="T24" fmla="*/ 14 w 733"/>
              <a:gd name="T25" fmla="*/ 393 h 479"/>
              <a:gd name="T26" fmla="*/ 14 w 733"/>
              <a:gd name="T27" fmla="*/ 330 h 479"/>
              <a:gd name="T28" fmla="*/ 55 w 733"/>
              <a:gd name="T29" fmla="*/ 14 h 479"/>
              <a:gd name="T30" fmla="*/ 678 w 733"/>
              <a:gd name="T31" fmla="*/ 14 h 479"/>
              <a:gd name="T32" fmla="*/ 719 w 733"/>
              <a:gd name="T33" fmla="*/ 55 h 479"/>
              <a:gd name="T34" fmla="*/ 719 w 733"/>
              <a:gd name="T35" fmla="*/ 316 h 479"/>
              <a:gd name="T36" fmla="*/ 14 w 733"/>
              <a:gd name="T37" fmla="*/ 316 h 479"/>
              <a:gd name="T38" fmla="*/ 14 w 733"/>
              <a:gd name="T39" fmla="*/ 55 h 479"/>
              <a:gd name="T40" fmla="*/ 55 w 733"/>
              <a:gd name="T41" fmla="*/ 14 h 479"/>
              <a:gd name="T42" fmla="*/ 678 w 733"/>
              <a:gd name="T43" fmla="*/ 465 h 479"/>
              <a:gd name="T44" fmla="*/ 55 w 733"/>
              <a:gd name="T45" fmla="*/ 465 h 479"/>
              <a:gd name="T46" fmla="*/ 14 w 733"/>
              <a:gd name="T47" fmla="*/ 424 h 479"/>
              <a:gd name="T48" fmla="*/ 14 w 733"/>
              <a:gd name="T49" fmla="*/ 407 h 479"/>
              <a:gd name="T50" fmla="*/ 719 w 733"/>
              <a:gd name="T51" fmla="*/ 407 h 479"/>
              <a:gd name="T52" fmla="*/ 719 w 733"/>
              <a:gd name="T53" fmla="*/ 424 h 479"/>
              <a:gd name="T54" fmla="*/ 678 w 733"/>
              <a:gd name="T55" fmla="*/ 465 h 479"/>
              <a:gd name="T56" fmla="*/ 426 w 733"/>
              <a:gd name="T57" fmla="*/ 295 h 479"/>
              <a:gd name="T58" fmla="*/ 493 w 733"/>
              <a:gd name="T59" fmla="*/ 275 h 479"/>
              <a:gd name="T60" fmla="*/ 559 w 733"/>
              <a:gd name="T61" fmla="*/ 295 h 479"/>
              <a:gd name="T62" fmla="*/ 683 w 733"/>
              <a:gd name="T63" fmla="*/ 171 h 479"/>
              <a:gd name="T64" fmla="*/ 559 w 733"/>
              <a:gd name="T65" fmla="*/ 48 h 479"/>
              <a:gd name="T66" fmla="*/ 493 w 733"/>
              <a:gd name="T67" fmla="*/ 67 h 479"/>
              <a:gd name="T68" fmla="*/ 426 w 733"/>
              <a:gd name="T69" fmla="*/ 48 h 479"/>
              <a:gd name="T70" fmla="*/ 302 w 733"/>
              <a:gd name="T71" fmla="*/ 171 h 479"/>
              <a:gd name="T72" fmla="*/ 426 w 733"/>
              <a:gd name="T73" fmla="*/ 295 h 479"/>
              <a:gd name="T74" fmla="*/ 669 w 733"/>
              <a:gd name="T75" fmla="*/ 171 h 479"/>
              <a:gd name="T76" fmla="*/ 559 w 733"/>
              <a:gd name="T77" fmla="*/ 281 h 479"/>
              <a:gd name="T78" fmla="*/ 450 w 733"/>
              <a:gd name="T79" fmla="*/ 171 h 479"/>
              <a:gd name="T80" fmla="*/ 559 w 733"/>
              <a:gd name="T81" fmla="*/ 62 h 479"/>
              <a:gd name="T82" fmla="*/ 669 w 733"/>
              <a:gd name="T83" fmla="*/ 171 h 479"/>
              <a:gd name="T84" fmla="*/ 426 w 733"/>
              <a:gd name="T85" fmla="*/ 62 h 479"/>
              <a:gd name="T86" fmla="*/ 480 w 733"/>
              <a:gd name="T87" fmla="*/ 76 h 479"/>
              <a:gd name="T88" fmla="*/ 436 w 733"/>
              <a:gd name="T89" fmla="*/ 171 h 479"/>
              <a:gd name="T90" fmla="*/ 480 w 733"/>
              <a:gd name="T91" fmla="*/ 266 h 479"/>
              <a:gd name="T92" fmla="*/ 426 w 733"/>
              <a:gd name="T93" fmla="*/ 281 h 479"/>
              <a:gd name="T94" fmla="*/ 316 w 733"/>
              <a:gd name="T95" fmla="*/ 171 h 479"/>
              <a:gd name="T96" fmla="*/ 426 w 733"/>
              <a:gd name="T97" fmla="*/ 62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33" h="479">
                <a:moveTo>
                  <a:pt x="678" y="0"/>
                </a:moveTo>
                <a:cubicBezTo>
                  <a:pt x="55" y="0"/>
                  <a:pt x="55" y="0"/>
                  <a:pt x="55" y="0"/>
                </a:cubicBezTo>
                <a:cubicBezTo>
                  <a:pt x="25" y="0"/>
                  <a:pt x="0" y="24"/>
                  <a:pt x="0" y="55"/>
                </a:cubicBezTo>
                <a:cubicBezTo>
                  <a:pt x="0" y="424"/>
                  <a:pt x="0" y="424"/>
                  <a:pt x="0" y="424"/>
                </a:cubicBezTo>
                <a:cubicBezTo>
                  <a:pt x="0" y="455"/>
                  <a:pt x="25" y="479"/>
                  <a:pt x="55" y="479"/>
                </a:cubicBezTo>
                <a:cubicBezTo>
                  <a:pt x="678" y="479"/>
                  <a:pt x="678" y="479"/>
                  <a:pt x="678" y="479"/>
                </a:cubicBezTo>
                <a:cubicBezTo>
                  <a:pt x="708" y="479"/>
                  <a:pt x="733" y="455"/>
                  <a:pt x="733" y="424"/>
                </a:cubicBezTo>
                <a:cubicBezTo>
                  <a:pt x="733" y="55"/>
                  <a:pt x="733" y="55"/>
                  <a:pt x="733" y="55"/>
                </a:cubicBezTo>
                <a:cubicBezTo>
                  <a:pt x="733" y="24"/>
                  <a:pt x="708" y="0"/>
                  <a:pt x="678" y="0"/>
                </a:cubicBezTo>
                <a:close/>
                <a:moveTo>
                  <a:pt x="14" y="330"/>
                </a:moveTo>
                <a:cubicBezTo>
                  <a:pt x="719" y="330"/>
                  <a:pt x="719" y="330"/>
                  <a:pt x="719" y="330"/>
                </a:cubicBezTo>
                <a:cubicBezTo>
                  <a:pt x="719" y="393"/>
                  <a:pt x="719" y="393"/>
                  <a:pt x="719" y="393"/>
                </a:cubicBezTo>
                <a:cubicBezTo>
                  <a:pt x="14" y="393"/>
                  <a:pt x="14" y="393"/>
                  <a:pt x="14" y="393"/>
                </a:cubicBezTo>
                <a:lnTo>
                  <a:pt x="14" y="330"/>
                </a:lnTo>
                <a:close/>
                <a:moveTo>
                  <a:pt x="55" y="14"/>
                </a:moveTo>
                <a:cubicBezTo>
                  <a:pt x="678" y="14"/>
                  <a:pt x="678" y="14"/>
                  <a:pt x="678" y="14"/>
                </a:cubicBezTo>
                <a:cubicBezTo>
                  <a:pt x="701" y="14"/>
                  <a:pt x="719" y="32"/>
                  <a:pt x="719" y="55"/>
                </a:cubicBezTo>
                <a:cubicBezTo>
                  <a:pt x="719" y="316"/>
                  <a:pt x="719" y="316"/>
                  <a:pt x="719" y="316"/>
                </a:cubicBezTo>
                <a:cubicBezTo>
                  <a:pt x="14" y="316"/>
                  <a:pt x="14" y="316"/>
                  <a:pt x="14" y="316"/>
                </a:cubicBezTo>
                <a:cubicBezTo>
                  <a:pt x="14" y="55"/>
                  <a:pt x="14" y="55"/>
                  <a:pt x="14" y="55"/>
                </a:cubicBezTo>
                <a:cubicBezTo>
                  <a:pt x="14" y="32"/>
                  <a:pt x="32" y="14"/>
                  <a:pt x="55" y="14"/>
                </a:cubicBezTo>
                <a:close/>
                <a:moveTo>
                  <a:pt x="678" y="465"/>
                </a:moveTo>
                <a:cubicBezTo>
                  <a:pt x="55" y="465"/>
                  <a:pt x="55" y="465"/>
                  <a:pt x="55" y="465"/>
                </a:cubicBezTo>
                <a:cubicBezTo>
                  <a:pt x="32" y="465"/>
                  <a:pt x="14" y="447"/>
                  <a:pt x="14" y="424"/>
                </a:cubicBezTo>
                <a:cubicBezTo>
                  <a:pt x="14" y="407"/>
                  <a:pt x="14" y="407"/>
                  <a:pt x="14" y="407"/>
                </a:cubicBezTo>
                <a:cubicBezTo>
                  <a:pt x="719" y="407"/>
                  <a:pt x="719" y="407"/>
                  <a:pt x="719" y="407"/>
                </a:cubicBezTo>
                <a:cubicBezTo>
                  <a:pt x="719" y="424"/>
                  <a:pt x="719" y="424"/>
                  <a:pt x="719" y="424"/>
                </a:cubicBezTo>
                <a:cubicBezTo>
                  <a:pt x="719" y="447"/>
                  <a:pt x="701" y="465"/>
                  <a:pt x="678" y="465"/>
                </a:cubicBezTo>
                <a:close/>
                <a:moveTo>
                  <a:pt x="426" y="295"/>
                </a:moveTo>
                <a:cubicBezTo>
                  <a:pt x="450" y="295"/>
                  <a:pt x="473" y="288"/>
                  <a:pt x="493" y="275"/>
                </a:cubicBezTo>
                <a:cubicBezTo>
                  <a:pt x="512" y="288"/>
                  <a:pt x="535" y="295"/>
                  <a:pt x="559" y="295"/>
                </a:cubicBezTo>
                <a:cubicBezTo>
                  <a:pt x="628" y="295"/>
                  <a:pt x="683" y="240"/>
                  <a:pt x="683" y="171"/>
                </a:cubicBezTo>
                <a:cubicBezTo>
                  <a:pt x="683" y="103"/>
                  <a:pt x="628" y="48"/>
                  <a:pt x="559" y="48"/>
                </a:cubicBezTo>
                <a:cubicBezTo>
                  <a:pt x="535" y="48"/>
                  <a:pt x="512" y="55"/>
                  <a:pt x="493" y="67"/>
                </a:cubicBezTo>
                <a:cubicBezTo>
                  <a:pt x="473" y="54"/>
                  <a:pt x="450" y="48"/>
                  <a:pt x="426" y="48"/>
                </a:cubicBezTo>
                <a:cubicBezTo>
                  <a:pt x="357" y="48"/>
                  <a:pt x="302" y="103"/>
                  <a:pt x="302" y="171"/>
                </a:cubicBezTo>
                <a:cubicBezTo>
                  <a:pt x="302" y="240"/>
                  <a:pt x="357" y="295"/>
                  <a:pt x="426" y="295"/>
                </a:cubicBezTo>
                <a:close/>
                <a:moveTo>
                  <a:pt x="669" y="171"/>
                </a:moveTo>
                <a:cubicBezTo>
                  <a:pt x="669" y="232"/>
                  <a:pt x="620" y="281"/>
                  <a:pt x="559" y="281"/>
                </a:cubicBezTo>
                <a:cubicBezTo>
                  <a:pt x="499" y="281"/>
                  <a:pt x="450" y="232"/>
                  <a:pt x="450" y="171"/>
                </a:cubicBezTo>
                <a:cubicBezTo>
                  <a:pt x="450" y="111"/>
                  <a:pt x="499" y="62"/>
                  <a:pt x="559" y="62"/>
                </a:cubicBezTo>
                <a:cubicBezTo>
                  <a:pt x="620" y="62"/>
                  <a:pt x="669" y="111"/>
                  <a:pt x="669" y="171"/>
                </a:cubicBezTo>
                <a:close/>
                <a:moveTo>
                  <a:pt x="426" y="62"/>
                </a:moveTo>
                <a:cubicBezTo>
                  <a:pt x="445" y="62"/>
                  <a:pt x="464" y="67"/>
                  <a:pt x="480" y="76"/>
                </a:cubicBezTo>
                <a:cubicBezTo>
                  <a:pt x="453" y="99"/>
                  <a:pt x="436" y="133"/>
                  <a:pt x="436" y="171"/>
                </a:cubicBezTo>
                <a:cubicBezTo>
                  <a:pt x="436" y="209"/>
                  <a:pt x="453" y="244"/>
                  <a:pt x="480" y="266"/>
                </a:cubicBezTo>
                <a:cubicBezTo>
                  <a:pt x="464" y="276"/>
                  <a:pt x="445" y="281"/>
                  <a:pt x="426" y="281"/>
                </a:cubicBezTo>
                <a:cubicBezTo>
                  <a:pt x="365" y="281"/>
                  <a:pt x="316" y="232"/>
                  <a:pt x="316" y="171"/>
                </a:cubicBezTo>
                <a:cubicBezTo>
                  <a:pt x="316" y="111"/>
                  <a:pt x="365" y="62"/>
                  <a:pt x="426" y="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Oval 43">
            <a:extLst>
              <a:ext uri="{FF2B5EF4-FFF2-40B4-BE49-F238E27FC236}">
                <a16:creationId xmlns:a16="http://schemas.microsoft.com/office/drawing/2014/main" id="{0DBA2869-F6A3-AE4F-B9C9-22A169700F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63609" y="1764185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92">
            <a:extLst>
              <a:ext uri="{FF2B5EF4-FFF2-40B4-BE49-F238E27FC236}">
                <a16:creationId xmlns:a16="http://schemas.microsoft.com/office/drawing/2014/main" id="{65998ED0-70F2-AE49-87A8-E7BECD3CEF9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72330" y="1973134"/>
            <a:ext cx="679837" cy="680576"/>
          </a:xfrm>
          <a:custGeom>
            <a:avLst/>
            <a:gdLst>
              <a:gd name="T0" fmla="*/ 652 w 659"/>
              <a:gd name="T1" fmla="*/ 0 h 658"/>
              <a:gd name="T2" fmla="*/ 361 w 659"/>
              <a:gd name="T3" fmla="*/ 2 h 658"/>
              <a:gd name="T4" fmla="*/ 0 w 659"/>
              <a:gd name="T5" fmla="*/ 366 h 658"/>
              <a:gd name="T6" fmla="*/ 288 w 659"/>
              <a:gd name="T7" fmla="*/ 656 h 658"/>
              <a:gd name="T8" fmla="*/ 298 w 659"/>
              <a:gd name="T9" fmla="*/ 656 h 658"/>
              <a:gd name="T10" fmla="*/ 659 w 659"/>
              <a:gd name="T11" fmla="*/ 292 h 658"/>
              <a:gd name="T12" fmla="*/ 293 w 659"/>
              <a:gd name="T13" fmla="*/ 641 h 658"/>
              <a:gd name="T14" fmla="*/ 369 w 659"/>
              <a:gd name="T15" fmla="*/ 14 h 658"/>
              <a:gd name="T16" fmla="*/ 645 w 659"/>
              <a:gd name="T17" fmla="*/ 289 h 658"/>
              <a:gd name="T18" fmla="*/ 515 w 659"/>
              <a:gd name="T19" fmla="*/ 81 h 658"/>
              <a:gd name="T20" fmla="*/ 452 w 659"/>
              <a:gd name="T21" fmla="*/ 144 h 658"/>
              <a:gd name="T22" fmla="*/ 515 w 659"/>
              <a:gd name="T23" fmla="*/ 206 h 658"/>
              <a:gd name="T24" fmla="*/ 515 w 659"/>
              <a:gd name="T25" fmla="*/ 206 h 658"/>
              <a:gd name="T26" fmla="*/ 577 w 659"/>
              <a:gd name="T27" fmla="*/ 144 h 658"/>
              <a:gd name="T28" fmla="*/ 549 w 659"/>
              <a:gd name="T29" fmla="*/ 178 h 658"/>
              <a:gd name="T30" fmla="*/ 515 w 659"/>
              <a:gd name="T31" fmla="*/ 199 h 658"/>
              <a:gd name="T32" fmla="*/ 480 w 659"/>
              <a:gd name="T33" fmla="*/ 178 h 658"/>
              <a:gd name="T34" fmla="*/ 480 w 659"/>
              <a:gd name="T35" fmla="*/ 110 h 658"/>
              <a:gd name="T36" fmla="*/ 563 w 659"/>
              <a:gd name="T37" fmla="*/ 144 h 658"/>
              <a:gd name="T38" fmla="*/ 428 w 659"/>
              <a:gd name="T39" fmla="*/ 264 h 658"/>
              <a:gd name="T40" fmla="*/ 441 w 659"/>
              <a:gd name="T41" fmla="*/ 349 h 658"/>
              <a:gd name="T42" fmla="*/ 418 w 659"/>
              <a:gd name="T43" fmla="*/ 274 h 658"/>
              <a:gd name="T44" fmla="*/ 305 w 659"/>
              <a:gd name="T45" fmla="*/ 275 h 658"/>
              <a:gd name="T46" fmla="*/ 361 w 659"/>
              <a:gd name="T47" fmla="*/ 341 h 658"/>
              <a:gd name="T48" fmla="*/ 352 w 659"/>
              <a:gd name="T49" fmla="*/ 341 h 658"/>
              <a:gd name="T50" fmla="*/ 279 w 659"/>
              <a:gd name="T51" fmla="*/ 297 h 658"/>
              <a:gd name="T52" fmla="*/ 323 w 659"/>
              <a:gd name="T53" fmla="*/ 370 h 658"/>
              <a:gd name="T54" fmla="*/ 318 w 659"/>
              <a:gd name="T55" fmla="*/ 382 h 658"/>
              <a:gd name="T56" fmla="*/ 257 w 659"/>
              <a:gd name="T57" fmla="*/ 324 h 658"/>
              <a:gd name="T58" fmla="*/ 324 w 659"/>
              <a:gd name="T59" fmla="*/ 453 h 658"/>
              <a:gd name="T60" fmla="*/ 326 w 659"/>
              <a:gd name="T61" fmla="*/ 466 h 658"/>
              <a:gd name="T62" fmla="*/ 247 w 659"/>
              <a:gd name="T63" fmla="*/ 445 h 658"/>
              <a:gd name="T64" fmla="*/ 226 w 659"/>
              <a:gd name="T65" fmla="*/ 293 h 658"/>
              <a:gd name="T66" fmla="*/ 236 w 659"/>
              <a:gd name="T67" fmla="*/ 283 h 658"/>
              <a:gd name="T68" fmla="*/ 269 w 659"/>
              <a:gd name="T69" fmla="*/ 287 h 658"/>
              <a:gd name="T70" fmla="*/ 264 w 659"/>
              <a:gd name="T71" fmla="*/ 254 h 658"/>
              <a:gd name="T72" fmla="*/ 274 w 659"/>
              <a:gd name="T73" fmla="*/ 244 h 658"/>
              <a:gd name="T74" fmla="*/ 352 w 659"/>
              <a:gd name="T75" fmla="*/ 239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59" h="658">
                <a:moveTo>
                  <a:pt x="659" y="7"/>
                </a:moveTo>
                <a:cubicBezTo>
                  <a:pt x="659" y="3"/>
                  <a:pt x="656" y="0"/>
                  <a:pt x="652" y="0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0"/>
                  <a:pt x="362" y="0"/>
                  <a:pt x="361" y="2"/>
                </a:cubicBezTo>
                <a:cubicBezTo>
                  <a:pt x="2" y="361"/>
                  <a:pt x="2" y="361"/>
                  <a:pt x="2" y="361"/>
                </a:cubicBezTo>
                <a:cubicBezTo>
                  <a:pt x="1" y="362"/>
                  <a:pt x="0" y="364"/>
                  <a:pt x="0" y="366"/>
                </a:cubicBezTo>
                <a:cubicBezTo>
                  <a:pt x="0" y="367"/>
                  <a:pt x="1" y="369"/>
                  <a:pt x="2" y="370"/>
                </a:cubicBezTo>
                <a:cubicBezTo>
                  <a:pt x="288" y="656"/>
                  <a:pt x="288" y="656"/>
                  <a:pt x="288" y="656"/>
                </a:cubicBezTo>
                <a:cubicBezTo>
                  <a:pt x="289" y="657"/>
                  <a:pt x="291" y="658"/>
                  <a:pt x="293" y="658"/>
                </a:cubicBezTo>
                <a:cubicBezTo>
                  <a:pt x="295" y="658"/>
                  <a:pt x="297" y="657"/>
                  <a:pt x="298" y="656"/>
                </a:cubicBezTo>
                <a:cubicBezTo>
                  <a:pt x="657" y="297"/>
                  <a:pt x="657" y="297"/>
                  <a:pt x="657" y="297"/>
                </a:cubicBezTo>
                <a:cubicBezTo>
                  <a:pt x="658" y="296"/>
                  <a:pt x="659" y="294"/>
                  <a:pt x="659" y="292"/>
                </a:cubicBezTo>
                <a:lnTo>
                  <a:pt x="659" y="7"/>
                </a:lnTo>
                <a:close/>
                <a:moveTo>
                  <a:pt x="293" y="641"/>
                </a:moveTo>
                <a:cubicBezTo>
                  <a:pt x="17" y="366"/>
                  <a:pt x="17" y="366"/>
                  <a:pt x="17" y="366"/>
                </a:cubicBezTo>
                <a:cubicBezTo>
                  <a:pt x="369" y="14"/>
                  <a:pt x="369" y="14"/>
                  <a:pt x="369" y="14"/>
                </a:cubicBezTo>
                <a:cubicBezTo>
                  <a:pt x="645" y="14"/>
                  <a:pt x="645" y="14"/>
                  <a:pt x="645" y="14"/>
                </a:cubicBezTo>
                <a:cubicBezTo>
                  <a:pt x="645" y="289"/>
                  <a:pt x="645" y="289"/>
                  <a:pt x="645" y="289"/>
                </a:cubicBezTo>
                <a:lnTo>
                  <a:pt x="293" y="641"/>
                </a:lnTo>
                <a:close/>
                <a:moveTo>
                  <a:pt x="515" y="81"/>
                </a:moveTo>
                <a:cubicBezTo>
                  <a:pt x="498" y="81"/>
                  <a:pt x="482" y="88"/>
                  <a:pt x="470" y="100"/>
                </a:cubicBezTo>
                <a:cubicBezTo>
                  <a:pt x="459" y="111"/>
                  <a:pt x="452" y="127"/>
                  <a:pt x="452" y="144"/>
                </a:cubicBezTo>
                <a:cubicBezTo>
                  <a:pt x="452" y="160"/>
                  <a:pt x="459" y="176"/>
                  <a:pt x="470" y="188"/>
                </a:cubicBezTo>
                <a:cubicBezTo>
                  <a:pt x="482" y="200"/>
                  <a:pt x="498" y="206"/>
                  <a:pt x="515" y="206"/>
                </a:cubicBezTo>
                <a:cubicBezTo>
                  <a:pt x="515" y="200"/>
                  <a:pt x="515" y="200"/>
                  <a:pt x="515" y="200"/>
                </a:cubicBezTo>
                <a:cubicBezTo>
                  <a:pt x="515" y="206"/>
                  <a:pt x="515" y="206"/>
                  <a:pt x="515" y="206"/>
                </a:cubicBezTo>
                <a:cubicBezTo>
                  <a:pt x="531" y="206"/>
                  <a:pt x="547" y="200"/>
                  <a:pt x="559" y="188"/>
                </a:cubicBezTo>
                <a:cubicBezTo>
                  <a:pt x="571" y="176"/>
                  <a:pt x="577" y="160"/>
                  <a:pt x="577" y="144"/>
                </a:cubicBezTo>
                <a:cubicBezTo>
                  <a:pt x="577" y="109"/>
                  <a:pt x="549" y="81"/>
                  <a:pt x="515" y="81"/>
                </a:cubicBezTo>
                <a:close/>
                <a:moveTo>
                  <a:pt x="549" y="178"/>
                </a:moveTo>
                <a:cubicBezTo>
                  <a:pt x="540" y="187"/>
                  <a:pt x="528" y="192"/>
                  <a:pt x="515" y="192"/>
                </a:cubicBezTo>
                <a:cubicBezTo>
                  <a:pt x="515" y="199"/>
                  <a:pt x="515" y="199"/>
                  <a:pt x="515" y="199"/>
                </a:cubicBezTo>
                <a:cubicBezTo>
                  <a:pt x="515" y="192"/>
                  <a:pt x="515" y="192"/>
                  <a:pt x="515" y="192"/>
                </a:cubicBezTo>
                <a:cubicBezTo>
                  <a:pt x="502" y="192"/>
                  <a:pt x="489" y="187"/>
                  <a:pt x="480" y="178"/>
                </a:cubicBezTo>
                <a:cubicBezTo>
                  <a:pt x="471" y="169"/>
                  <a:pt x="466" y="157"/>
                  <a:pt x="466" y="144"/>
                </a:cubicBezTo>
                <a:cubicBezTo>
                  <a:pt x="466" y="131"/>
                  <a:pt x="471" y="119"/>
                  <a:pt x="480" y="110"/>
                </a:cubicBezTo>
                <a:cubicBezTo>
                  <a:pt x="489" y="100"/>
                  <a:pt x="502" y="95"/>
                  <a:pt x="515" y="95"/>
                </a:cubicBezTo>
                <a:cubicBezTo>
                  <a:pt x="541" y="95"/>
                  <a:pt x="563" y="117"/>
                  <a:pt x="563" y="144"/>
                </a:cubicBezTo>
                <a:cubicBezTo>
                  <a:pt x="563" y="157"/>
                  <a:pt x="558" y="169"/>
                  <a:pt x="549" y="178"/>
                </a:cubicBezTo>
                <a:close/>
                <a:moveTo>
                  <a:pt x="428" y="264"/>
                </a:moveTo>
                <a:cubicBezTo>
                  <a:pt x="448" y="284"/>
                  <a:pt x="455" y="310"/>
                  <a:pt x="449" y="343"/>
                </a:cubicBezTo>
                <a:cubicBezTo>
                  <a:pt x="448" y="347"/>
                  <a:pt x="445" y="350"/>
                  <a:pt x="441" y="349"/>
                </a:cubicBezTo>
                <a:cubicBezTo>
                  <a:pt x="437" y="348"/>
                  <a:pt x="435" y="345"/>
                  <a:pt x="435" y="341"/>
                </a:cubicBezTo>
                <a:cubicBezTo>
                  <a:pt x="441" y="312"/>
                  <a:pt x="435" y="291"/>
                  <a:pt x="418" y="274"/>
                </a:cubicBezTo>
                <a:cubicBezTo>
                  <a:pt x="401" y="257"/>
                  <a:pt x="379" y="249"/>
                  <a:pt x="355" y="253"/>
                </a:cubicBezTo>
                <a:cubicBezTo>
                  <a:pt x="338" y="256"/>
                  <a:pt x="321" y="263"/>
                  <a:pt x="305" y="275"/>
                </a:cubicBezTo>
                <a:cubicBezTo>
                  <a:pt x="361" y="331"/>
                  <a:pt x="361" y="331"/>
                  <a:pt x="361" y="331"/>
                </a:cubicBezTo>
                <a:cubicBezTo>
                  <a:pt x="364" y="334"/>
                  <a:pt x="364" y="338"/>
                  <a:pt x="361" y="341"/>
                </a:cubicBezTo>
                <a:cubicBezTo>
                  <a:pt x="360" y="343"/>
                  <a:pt x="358" y="343"/>
                  <a:pt x="356" y="343"/>
                </a:cubicBezTo>
                <a:cubicBezTo>
                  <a:pt x="355" y="343"/>
                  <a:pt x="353" y="343"/>
                  <a:pt x="352" y="341"/>
                </a:cubicBezTo>
                <a:cubicBezTo>
                  <a:pt x="294" y="283"/>
                  <a:pt x="294" y="283"/>
                  <a:pt x="294" y="283"/>
                </a:cubicBezTo>
                <a:cubicBezTo>
                  <a:pt x="289" y="287"/>
                  <a:pt x="284" y="292"/>
                  <a:pt x="279" y="297"/>
                </a:cubicBezTo>
                <a:cubicBezTo>
                  <a:pt x="274" y="302"/>
                  <a:pt x="269" y="307"/>
                  <a:pt x="265" y="312"/>
                </a:cubicBezTo>
                <a:cubicBezTo>
                  <a:pt x="323" y="370"/>
                  <a:pt x="323" y="370"/>
                  <a:pt x="323" y="370"/>
                </a:cubicBezTo>
                <a:cubicBezTo>
                  <a:pt x="326" y="373"/>
                  <a:pt x="326" y="377"/>
                  <a:pt x="323" y="380"/>
                </a:cubicBezTo>
                <a:cubicBezTo>
                  <a:pt x="321" y="381"/>
                  <a:pt x="320" y="382"/>
                  <a:pt x="318" y="382"/>
                </a:cubicBezTo>
                <a:cubicBezTo>
                  <a:pt x="316" y="382"/>
                  <a:pt x="314" y="381"/>
                  <a:pt x="313" y="380"/>
                </a:cubicBezTo>
                <a:cubicBezTo>
                  <a:pt x="257" y="324"/>
                  <a:pt x="257" y="324"/>
                  <a:pt x="257" y="324"/>
                </a:cubicBezTo>
                <a:cubicBezTo>
                  <a:pt x="228" y="365"/>
                  <a:pt x="228" y="407"/>
                  <a:pt x="257" y="436"/>
                </a:cubicBezTo>
                <a:cubicBezTo>
                  <a:pt x="274" y="452"/>
                  <a:pt x="295" y="458"/>
                  <a:pt x="324" y="453"/>
                </a:cubicBezTo>
                <a:cubicBezTo>
                  <a:pt x="327" y="452"/>
                  <a:pt x="331" y="454"/>
                  <a:pt x="332" y="458"/>
                </a:cubicBezTo>
                <a:cubicBezTo>
                  <a:pt x="332" y="462"/>
                  <a:pt x="330" y="466"/>
                  <a:pt x="326" y="466"/>
                </a:cubicBezTo>
                <a:cubicBezTo>
                  <a:pt x="318" y="468"/>
                  <a:pt x="311" y="469"/>
                  <a:pt x="304" y="469"/>
                </a:cubicBezTo>
                <a:cubicBezTo>
                  <a:pt x="281" y="469"/>
                  <a:pt x="262" y="461"/>
                  <a:pt x="247" y="445"/>
                </a:cubicBezTo>
                <a:cubicBezTo>
                  <a:pt x="212" y="411"/>
                  <a:pt x="213" y="361"/>
                  <a:pt x="247" y="313"/>
                </a:cubicBezTo>
                <a:cubicBezTo>
                  <a:pt x="226" y="293"/>
                  <a:pt x="226" y="293"/>
                  <a:pt x="226" y="293"/>
                </a:cubicBezTo>
                <a:cubicBezTo>
                  <a:pt x="223" y="290"/>
                  <a:pt x="223" y="286"/>
                  <a:pt x="226" y="283"/>
                </a:cubicBezTo>
                <a:cubicBezTo>
                  <a:pt x="229" y="280"/>
                  <a:pt x="233" y="280"/>
                  <a:pt x="236" y="283"/>
                </a:cubicBezTo>
                <a:cubicBezTo>
                  <a:pt x="255" y="302"/>
                  <a:pt x="255" y="302"/>
                  <a:pt x="255" y="302"/>
                </a:cubicBezTo>
                <a:cubicBezTo>
                  <a:pt x="260" y="297"/>
                  <a:pt x="264" y="292"/>
                  <a:pt x="269" y="287"/>
                </a:cubicBezTo>
                <a:cubicBezTo>
                  <a:pt x="274" y="282"/>
                  <a:pt x="279" y="278"/>
                  <a:pt x="284" y="273"/>
                </a:cubicBezTo>
                <a:cubicBezTo>
                  <a:pt x="264" y="254"/>
                  <a:pt x="264" y="254"/>
                  <a:pt x="264" y="254"/>
                </a:cubicBezTo>
                <a:cubicBezTo>
                  <a:pt x="262" y="251"/>
                  <a:pt x="262" y="247"/>
                  <a:pt x="264" y="244"/>
                </a:cubicBezTo>
                <a:cubicBezTo>
                  <a:pt x="267" y="241"/>
                  <a:pt x="272" y="241"/>
                  <a:pt x="274" y="244"/>
                </a:cubicBezTo>
                <a:cubicBezTo>
                  <a:pt x="295" y="265"/>
                  <a:pt x="295" y="265"/>
                  <a:pt x="295" y="265"/>
                </a:cubicBezTo>
                <a:cubicBezTo>
                  <a:pt x="314" y="251"/>
                  <a:pt x="333" y="242"/>
                  <a:pt x="352" y="239"/>
                </a:cubicBezTo>
                <a:cubicBezTo>
                  <a:pt x="381" y="235"/>
                  <a:pt x="408" y="243"/>
                  <a:pt x="428" y="2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Oval 42">
            <a:extLst>
              <a:ext uri="{FF2B5EF4-FFF2-40B4-BE49-F238E27FC236}">
                <a16:creationId xmlns:a16="http://schemas.microsoft.com/office/drawing/2014/main" id="{7261819B-4F11-CD4E-B3EA-1F5F84A512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87267" y="1764185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93">
            <a:extLst>
              <a:ext uri="{FF2B5EF4-FFF2-40B4-BE49-F238E27FC236}">
                <a16:creationId xmlns:a16="http://schemas.microsoft.com/office/drawing/2014/main" id="{CC959636-61A0-114D-A346-30CBC8BFD2E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195988" y="1973134"/>
            <a:ext cx="679837" cy="680576"/>
          </a:xfrm>
          <a:custGeom>
            <a:avLst/>
            <a:gdLst>
              <a:gd name="T0" fmla="*/ 651 w 659"/>
              <a:gd name="T1" fmla="*/ 0 h 658"/>
              <a:gd name="T2" fmla="*/ 361 w 659"/>
              <a:gd name="T3" fmla="*/ 2 h 658"/>
              <a:gd name="T4" fmla="*/ 0 w 659"/>
              <a:gd name="T5" fmla="*/ 366 h 658"/>
              <a:gd name="T6" fmla="*/ 288 w 659"/>
              <a:gd name="T7" fmla="*/ 656 h 658"/>
              <a:gd name="T8" fmla="*/ 298 w 659"/>
              <a:gd name="T9" fmla="*/ 656 h 658"/>
              <a:gd name="T10" fmla="*/ 659 w 659"/>
              <a:gd name="T11" fmla="*/ 292 h 658"/>
              <a:gd name="T12" fmla="*/ 293 w 659"/>
              <a:gd name="T13" fmla="*/ 641 h 658"/>
              <a:gd name="T14" fmla="*/ 369 w 659"/>
              <a:gd name="T15" fmla="*/ 14 h 658"/>
              <a:gd name="T16" fmla="*/ 645 w 659"/>
              <a:gd name="T17" fmla="*/ 289 h 658"/>
              <a:gd name="T18" fmla="*/ 514 w 659"/>
              <a:gd name="T19" fmla="*/ 81 h 658"/>
              <a:gd name="T20" fmla="*/ 452 w 659"/>
              <a:gd name="T21" fmla="*/ 144 h 658"/>
              <a:gd name="T22" fmla="*/ 514 w 659"/>
              <a:gd name="T23" fmla="*/ 200 h 658"/>
              <a:gd name="T24" fmla="*/ 559 w 659"/>
              <a:gd name="T25" fmla="*/ 188 h 658"/>
              <a:gd name="T26" fmla="*/ 514 w 659"/>
              <a:gd name="T27" fmla="*/ 81 h 658"/>
              <a:gd name="T28" fmla="*/ 514 w 659"/>
              <a:gd name="T29" fmla="*/ 192 h 658"/>
              <a:gd name="T30" fmla="*/ 514 w 659"/>
              <a:gd name="T31" fmla="*/ 192 h 658"/>
              <a:gd name="T32" fmla="*/ 480 w 659"/>
              <a:gd name="T33" fmla="*/ 110 h 658"/>
              <a:gd name="T34" fmla="*/ 563 w 659"/>
              <a:gd name="T35" fmla="*/ 144 h 658"/>
              <a:gd name="T36" fmla="*/ 403 w 659"/>
              <a:gd name="T37" fmla="*/ 266 h 658"/>
              <a:gd name="T38" fmla="*/ 423 w 659"/>
              <a:gd name="T39" fmla="*/ 236 h 658"/>
              <a:gd name="T40" fmla="*/ 393 w 659"/>
              <a:gd name="T41" fmla="*/ 256 h 658"/>
              <a:gd name="T42" fmla="*/ 308 w 659"/>
              <a:gd name="T43" fmla="*/ 248 h 658"/>
              <a:gd name="T44" fmla="*/ 315 w 659"/>
              <a:gd name="T45" fmla="*/ 334 h 658"/>
              <a:gd name="T46" fmla="*/ 225 w 659"/>
              <a:gd name="T47" fmla="*/ 325 h 658"/>
              <a:gd name="T48" fmla="*/ 211 w 659"/>
              <a:gd name="T49" fmla="*/ 326 h 658"/>
              <a:gd name="T50" fmla="*/ 215 w 659"/>
              <a:gd name="T51" fmla="*/ 435 h 658"/>
              <a:gd name="T52" fmla="*/ 219 w 659"/>
              <a:gd name="T53" fmla="*/ 447 h 658"/>
              <a:gd name="T54" fmla="*/ 253 w 659"/>
              <a:gd name="T55" fmla="*/ 416 h 658"/>
              <a:gd name="T56" fmla="*/ 336 w 659"/>
              <a:gd name="T57" fmla="*/ 425 h 658"/>
              <a:gd name="T58" fmla="*/ 333 w 659"/>
              <a:gd name="T59" fmla="*/ 336 h 658"/>
              <a:gd name="T60" fmla="*/ 418 w 659"/>
              <a:gd name="T61" fmla="*/ 332 h 658"/>
              <a:gd name="T62" fmla="*/ 431 w 659"/>
              <a:gd name="T63" fmla="*/ 329 h 658"/>
              <a:gd name="T64" fmla="*/ 317 w 659"/>
              <a:gd name="T65" fmla="*/ 258 h 658"/>
              <a:gd name="T66" fmla="*/ 383 w 659"/>
              <a:gd name="T67" fmla="*/ 266 h 658"/>
              <a:gd name="T68" fmla="*/ 317 w 659"/>
              <a:gd name="T69" fmla="*/ 258 h 658"/>
              <a:gd name="T70" fmla="*/ 326 w 659"/>
              <a:gd name="T71" fmla="*/ 415 h 658"/>
              <a:gd name="T72" fmla="*/ 323 w 659"/>
              <a:gd name="T73" fmla="*/ 346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59" h="658">
                <a:moveTo>
                  <a:pt x="658" y="7"/>
                </a:moveTo>
                <a:cubicBezTo>
                  <a:pt x="658" y="3"/>
                  <a:pt x="655" y="0"/>
                  <a:pt x="651" y="0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0"/>
                  <a:pt x="362" y="0"/>
                  <a:pt x="361" y="2"/>
                </a:cubicBezTo>
                <a:cubicBezTo>
                  <a:pt x="2" y="361"/>
                  <a:pt x="2" y="361"/>
                  <a:pt x="2" y="361"/>
                </a:cubicBezTo>
                <a:cubicBezTo>
                  <a:pt x="1" y="362"/>
                  <a:pt x="0" y="364"/>
                  <a:pt x="0" y="366"/>
                </a:cubicBezTo>
                <a:cubicBezTo>
                  <a:pt x="0" y="367"/>
                  <a:pt x="1" y="369"/>
                  <a:pt x="2" y="370"/>
                </a:cubicBezTo>
                <a:cubicBezTo>
                  <a:pt x="288" y="656"/>
                  <a:pt x="288" y="656"/>
                  <a:pt x="288" y="656"/>
                </a:cubicBezTo>
                <a:cubicBezTo>
                  <a:pt x="289" y="657"/>
                  <a:pt x="291" y="658"/>
                  <a:pt x="293" y="658"/>
                </a:cubicBezTo>
                <a:cubicBezTo>
                  <a:pt x="294" y="658"/>
                  <a:pt x="296" y="657"/>
                  <a:pt x="298" y="656"/>
                </a:cubicBezTo>
                <a:cubicBezTo>
                  <a:pt x="656" y="297"/>
                  <a:pt x="656" y="297"/>
                  <a:pt x="656" y="297"/>
                </a:cubicBezTo>
                <a:cubicBezTo>
                  <a:pt x="658" y="296"/>
                  <a:pt x="659" y="294"/>
                  <a:pt x="659" y="292"/>
                </a:cubicBezTo>
                <a:lnTo>
                  <a:pt x="658" y="7"/>
                </a:lnTo>
                <a:close/>
                <a:moveTo>
                  <a:pt x="293" y="641"/>
                </a:moveTo>
                <a:cubicBezTo>
                  <a:pt x="17" y="366"/>
                  <a:pt x="17" y="366"/>
                  <a:pt x="17" y="366"/>
                </a:cubicBezTo>
                <a:cubicBezTo>
                  <a:pt x="369" y="14"/>
                  <a:pt x="369" y="14"/>
                  <a:pt x="369" y="14"/>
                </a:cubicBezTo>
                <a:cubicBezTo>
                  <a:pt x="644" y="14"/>
                  <a:pt x="644" y="14"/>
                  <a:pt x="644" y="14"/>
                </a:cubicBezTo>
                <a:cubicBezTo>
                  <a:pt x="645" y="289"/>
                  <a:pt x="645" y="289"/>
                  <a:pt x="645" y="289"/>
                </a:cubicBezTo>
                <a:lnTo>
                  <a:pt x="293" y="641"/>
                </a:lnTo>
                <a:close/>
                <a:moveTo>
                  <a:pt x="514" y="81"/>
                </a:moveTo>
                <a:cubicBezTo>
                  <a:pt x="498" y="81"/>
                  <a:pt x="482" y="88"/>
                  <a:pt x="470" y="100"/>
                </a:cubicBezTo>
                <a:cubicBezTo>
                  <a:pt x="458" y="111"/>
                  <a:pt x="452" y="127"/>
                  <a:pt x="452" y="144"/>
                </a:cubicBezTo>
                <a:cubicBezTo>
                  <a:pt x="452" y="178"/>
                  <a:pt x="480" y="206"/>
                  <a:pt x="514" y="206"/>
                </a:cubicBezTo>
                <a:cubicBezTo>
                  <a:pt x="514" y="200"/>
                  <a:pt x="514" y="200"/>
                  <a:pt x="514" y="200"/>
                </a:cubicBezTo>
                <a:cubicBezTo>
                  <a:pt x="514" y="206"/>
                  <a:pt x="514" y="206"/>
                  <a:pt x="514" y="206"/>
                </a:cubicBezTo>
                <a:cubicBezTo>
                  <a:pt x="531" y="206"/>
                  <a:pt x="547" y="200"/>
                  <a:pt x="559" y="188"/>
                </a:cubicBezTo>
                <a:cubicBezTo>
                  <a:pt x="570" y="176"/>
                  <a:pt x="577" y="160"/>
                  <a:pt x="577" y="144"/>
                </a:cubicBezTo>
                <a:cubicBezTo>
                  <a:pt x="577" y="109"/>
                  <a:pt x="549" y="81"/>
                  <a:pt x="514" y="81"/>
                </a:cubicBezTo>
                <a:close/>
                <a:moveTo>
                  <a:pt x="549" y="178"/>
                </a:moveTo>
                <a:cubicBezTo>
                  <a:pt x="540" y="187"/>
                  <a:pt x="527" y="192"/>
                  <a:pt x="514" y="192"/>
                </a:cubicBezTo>
                <a:cubicBezTo>
                  <a:pt x="514" y="199"/>
                  <a:pt x="514" y="199"/>
                  <a:pt x="514" y="199"/>
                </a:cubicBezTo>
                <a:cubicBezTo>
                  <a:pt x="514" y="192"/>
                  <a:pt x="514" y="192"/>
                  <a:pt x="514" y="192"/>
                </a:cubicBezTo>
                <a:cubicBezTo>
                  <a:pt x="488" y="192"/>
                  <a:pt x="466" y="171"/>
                  <a:pt x="466" y="144"/>
                </a:cubicBezTo>
                <a:cubicBezTo>
                  <a:pt x="466" y="131"/>
                  <a:pt x="471" y="119"/>
                  <a:pt x="480" y="110"/>
                </a:cubicBezTo>
                <a:cubicBezTo>
                  <a:pt x="489" y="100"/>
                  <a:pt x="501" y="95"/>
                  <a:pt x="514" y="95"/>
                </a:cubicBezTo>
                <a:cubicBezTo>
                  <a:pt x="541" y="95"/>
                  <a:pt x="563" y="117"/>
                  <a:pt x="563" y="144"/>
                </a:cubicBezTo>
                <a:cubicBezTo>
                  <a:pt x="563" y="157"/>
                  <a:pt x="558" y="169"/>
                  <a:pt x="549" y="178"/>
                </a:cubicBezTo>
                <a:close/>
                <a:moveTo>
                  <a:pt x="403" y="266"/>
                </a:moveTo>
                <a:cubicBezTo>
                  <a:pt x="423" y="246"/>
                  <a:pt x="423" y="246"/>
                  <a:pt x="423" y="246"/>
                </a:cubicBezTo>
                <a:cubicBezTo>
                  <a:pt x="426" y="243"/>
                  <a:pt x="426" y="238"/>
                  <a:pt x="423" y="236"/>
                </a:cubicBezTo>
                <a:cubicBezTo>
                  <a:pt x="421" y="233"/>
                  <a:pt x="416" y="233"/>
                  <a:pt x="414" y="236"/>
                </a:cubicBezTo>
                <a:cubicBezTo>
                  <a:pt x="393" y="256"/>
                  <a:pt x="393" y="256"/>
                  <a:pt x="393" y="256"/>
                </a:cubicBezTo>
                <a:cubicBezTo>
                  <a:pt x="386" y="250"/>
                  <a:pt x="373" y="241"/>
                  <a:pt x="358" y="236"/>
                </a:cubicBezTo>
                <a:cubicBezTo>
                  <a:pt x="339" y="230"/>
                  <a:pt x="321" y="234"/>
                  <a:pt x="308" y="248"/>
                </a:cubicBezTo>
                <a:cubicBezTo>
                  <a:pt x="280" y="276"/>
                  <a:pt x="303" y="313"/>
                  <a:pt x="315" y="333"/>
                </a:cubicBezTo>
                <a:cubicBezTo>
                  <a:pt x="315" y="334"/>
                  <a:pt x="315" y="334"/>
                  <a:pt x="315" y="334"/>
                </a:cubicBezTo>
                <a:cubicBezTo>
                  <a:pt x="253" y="396"/>
                  <a:pt x="253" y="396"/>
                  <a:pt x="253" y="396"/>
                </a:cubicBezTo>
                <a:cubicBezTo>
                  <a:pt x="240" y="378"/>
                  <a:pt x="228" y="348"/>
                  <a:pt x="225" y="325"/>
                </a:cubicBezTo>
                <a:cubicBezTo>
                  <a:pt x="225" y="321"/>
                  <a:pt x="222" y="318"/>
                  <a:pt x="218" y="319"/>
                </a:cubicBezTo>
                <a:cubicBezTo>
                  <a:pt x="214" y="319"/>
                  <a:pt x="211" y="323"/>
                  <a:pt x="211" y="326"/>
                </a:cubicBezTo>
                <a:cubicBezTo>
                  <a:pt x="214" y="353"/>
                  <a:pt x="228" y="386"/>
                  <a:pt x="243" y="406"/>
                </a:cubicBezTo>
                <a:cubicBezTo>
                  <a:pt x="215" y="435"/>
                  <a:pt x="215" y="435"/>
                  <a:pt x="215" y="435"/>
                </a:cubicBezTo>
                <a:cubicBezTo>
                  <a:pt x="212" y="438"/>
                  <a:pt x="212" y="442"/>
                  <a:pt x="215" y="445"/>
                </a:cubicBezTo>
                <a:cubicBezTo>
                  <a:pt x="216" y="446"/>
                  <a:pt x="218" y="447"/>
                  <a:pt x="219" y="447"/>
                </a:cubicBezTo>
                <a:cubicBezTo>
                  <a:pt x="221" y="447"/>
                  <a:pt x="223" y="446"/>
                  <a:pt x="224" y="445"/>
                </a:cubicBezTo>
                <a:cubicBezTo>
                  <a:pt x="253" y="416"/>
                  <a:pt x="253" y="416"/>
                  <a:pt x="253" y="416"/>
                </a:cubicBezTo>
                <a:cubicBezTo>
                  <a:pt x="268" y="429"/>
                  <a:pt x="285" y="439"/>
                  <a:pt x="303" y="439"/>
                </a:cubicBezTo>
                <a:cubicBezTo>
                  <a:pt x="314" y="439"/>
                  <a:pt x="326" y="435"/>
                  <a:pt x="336" y="425"/>
                </a:cubicBezTo>
                <a:cubicBezTo>
                  <a:pt x="368" y="392"/>
                  <a:pt x="347" y="358"/>
                  <a:pt x="335" y="340"/>
                </a:cubicBezTo>
                <a:cubicBezTo>
                  <a:pt x="335" y="338"/>
                  <a:pt x="334" y="337"/>
                  <a:pt x="333" y="336"/>
                </a:cubicBezTo>
                <a:cubicBezTo>
                  <a:pt x="393" y="276"/>
                  <a:pt x="393" y="276"/>
                  <a:pt x="393" y="276"/>
                </a:cubicBezTo>
                <a:cubicBezTo>
                  <a:pt x="404" y="290"/>
                  <a:pt x="413" y="310"/>
                  <a:pt x="418" y="332"/>
                </a:cubicBezTo>
                <a:cubicBezTo>
                  <a:pt x="418" y="336"/>
                  <a:pt x="422" y="338"/>
                  <a:pt x="426" y="338"/>
                </a:cubicBezTo>
                <a:cubicBezTo>
                  <a:pt x="430" y="337"/>
                  <a:pt x="432" y="333"/>
                  <a:pt x="431" y="329"/>
                </a:cubicBezTo>
                <a:cubicBezTo>
                  <a:pt x="426" y="305"/>
                  <a:pt x="416" y="282"/>
                  <a:pt x="403" y="266"/>
                </a:cubicBezTo>
                <a:close/>
                <a:moveTo>
                  <a:pt x="317" y="258"/>
                </a:moveTo>
                <a:cubicBezTo>
                  <a:pt x="328" y="248"/>
                  <a:pt x="340" y="245"/>
                  <a:pt x="354" y="249"/>
                </a:cubicBezTo>
                <a:cubicBezTo>
                  <a:pt x="366" y="253"/>
                  <a:pt x="377" y="261"/>
                  <a:pt x="383" y="266"/>
                </a:cubicBezTo>
                <a:cubicBezTo>
                  <a:pt x="326" y="324"/>
                  <a:pt x="326" y="324"/>
                  <a:pt x="326" y="324"/>
                </a:cubicBezTo>
                <a:cubicBezTo>
                  <a:pt x="311" y="300"/>
                  <a:pt x="299" y="276"/>
                  <a:pt x="317" y="258"/>
                </a:cubicBezTo>
                <a:close/>
                <a:moveTo>
                  <a:pt x="323" y="347"/>
                </a:moveTo>
                <a:cubicBezTo>
                  <a:pt x="338" y="370"/>
                  <a:pt x="349" y="392"/>
                  <a:pt x="326" y="415"/>
                </a:cubicBezTo>
                <a:cubicBezTo>
                  <a:pt x="320" y="421"/>
                  <a:pt x="298" y="438"/>
                  <a:pt x="263" y="406"/>
                </a:cubicBezTo>
                <a:cubicBezTo>
                  <a:pt x="323" y="346"/>
                  <a:pt x="323" y="346"/>
                  <a:pt x="323" y="346"/>
                </a:cubicBezTo>
                <a:cubicBezTo>
                  <a:pt x="323" y="346"/>
                  <a:pt x="323" y="347"/>
                  <a:pt x="323" y="3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41">
            <a:extLst>
              <a:ext uri="{FF2B5EF4-FFF2-40B4-BE49-F238E27FC236}">
                <a16:creationId xmlns:a16="http://schemas.microsoft.com/office/drawing/2014/main" id="{E2864B91-1AB7-5847-9B10-D5DD0D87DD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10925" y="1764185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94">
            <a:extLst>
              <a:ext uri="{FF2B5EF4-FFF2-40B4-BE49-F238E27FC236}">
                <a16:creationId xmlns:a16="http://schemas.microsoft.com/office/drawing/2014/main" id="{1CA99031-5D59-DA47-AE8F-D04CAE9B5E7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919646" y="1973134"/>
            <a:ext cx="679837" cy="680576"/>
          </a:xfrm>
          <a:custGeom>
            <a:avLst/>
            <a:gdLst>
              <a:gd name="T0" fmla="*/ 428 w 659"/>
              <a:gd name="T1" fmla="*/ 343 h 658"/>
              <a:gd name="T2" fmla="*/ 421 w 659"/>
              <a:gd name="T3" fmla="*/ 357 h 658"/>
              <a:gd name="T4" fmla="*/ 414 w 659"/>
              <a:gd name="T5" fmla="*/ 343 h 658"/>
              <a:gd name="T6" fmla="*/ 329 w 659"/>
              <a:gd name="T7" fmla="*/ 293 h 658"/>
              <a:gd name="T8" fmla="*/ 358 w 659"/>
              <a:gd name="T9" fmla="*/ 380 h 658"/>
              <a:gd name="T10" fmla="*/ 353 w 659"/>
              <a:gd name="T11" fmla="*/ 392 h 658"/>
              <a:gd name="T12" fmla="*/ 290 w 659"/>
              <a:gd name="T13" fmla="*/ 332 h 658"/>
              <a:gd name="T14" fmla="*/ 312 w 659"/>
              <a:gd name="T15" fmla="*/ 467 h 658"/>
              <a:gd name="T16" fmla="*/ 307 w 659"/>
              <a:gd name="T17" fmla="*/ 479 h 658"/>
              <a:gd name="T18" fmla="*/ 193 w 659"/>
              <a:gd name="T19" fmla="*/ 369 h 658"/>
              <a:gd name="T20" fmla="*/ 203 w 659"/>
              <a:gd name="T21" fmla="*/ 359 h 658"/>
              <a:gd name="T22" fmla="*/ 280 w 659"/>
              <a:gd name="T23" fmla="*/ 322 h 658"/>
              <a:gd name="T24" fmla="*/ 260 w 659"/>
              <a:gd name="T25" fmla="*/ 292 h 658"/>
              <a:gd name="T26" fmla="*/ 290 w 659"/>
              <a:gd name="T27" fmla="*/ 312 h 658"/>
              <a:gd name="T28" fmla="*/ 407 w 659"/>
              <a:gd name="T29" fmla="*/ 281 h 658"/>
              <a:gd name="T30" fmla="*/ 657 w 659"/>
              <a:gd name="T31" fmla="*/ 297 h 658"/>
              <a:gd name="T32" fmla="*/ 293 w 659"/>
              <a:gd name="T33" fmla="*/ 658 h 658"/>
              <a:gd name="T34" fmla="*/ 2 w 659"/>
              <a:gd name="T35" fmla="*/ 370 h 658"/>
              <a:gd name="T36" fmla="*/ 2 w 659"/>
              <a:gd name="T37" fmla="*/ 361 h 658"/>
              <a:gd name="T38" fmla="*/ 366 w 659"/>
              <a:gd name="T39" fmla="*/ 0 h 658"/>
              <a:gd name="T40" fmla="*/ 659 w 659"/>
              <a:gd name="T41" fmla="*/ 7 h 658"/>
              <a:gd name="T42" fmla="*/ 645 w 659"/>
              <a:gd name="T43" fmla="*/ 289 h 658"/>
              <a:gd name="T44" fmla="*/ 369 w 659"/>
              <a:gd name="T45" fmla="*/ 14 h 658"/>
              <a:gd name="T46" fmla="*/ 293 w 659"/>
              <a:gd name="T47" fmla="*/ 641 h 658"/>
              <a:gd name="T48" fmla="*/ 577 w 659"/>
              <a:gd name="T49" fmla="*/ 144 h 658"/>
              <a:gd name="T50" fmla="*/ 528 w 659"/>
              <a:gd name="T51" fmla="*/ 205 h 658"/>
              <a:gd name="T52" fmla="*/ 523 w 659"/>
              <a:gd name="T53" fmla="*/ 206 h 658"/>
              <a:gd name="T54" fmla="*/ 519 w 659"/>
              <a:gd name="T55" fmla="*/ 206 h 658"/>
              <a:gd name="T56" fmla="*/ 511 w 659"/>
              <a:gd name="T57" fmla="*/ 206 h 658"/>
              <a:gd name="T58" fmla="*/ 506 w 659"/>
              <a:gd name="T59" fmla="*/ 206 h 658"/>
              <a:gd name="T60" fmla="*/ 501 w 659"/>
              <a:gd name="T61" fmla="*/ 205 h 658"/>
              <a:gd name="T62" fmla="*/ 453 w 659"/>
              <a:gd name="T63" fmla="*/ 151 h 658"/>
              <a:gd name="T64" fmla="*/ 452 w 659"/>
              <a:gd name="T65" fmla="*/ 144 h 658"/>
              <a:gd name="T66" fmla="*/ 452 w 659"/>
              <a:gd name="T67" fmla="*/ 144 h 658"/>
              <a:gd name="T68" fmla="*/ 470 w 659"/>
              <a:gd name="T69" fmla="*/ 100 h 658"/>
              <a:gd name="T70" fmla="*/ 577 w 659"/>
              <a:gd name="T71" fmla="*/ 144 h 658"/>
              <a:gd name="T72" fmla="*/ 563 w 659"/>
              <a:gd name="T73" fmla="*/ 144 h 658"/>
              <a:gd name="T74" fmla="*/ 480 w 659"/>
              <a:gd name="T75" fmla="*/ 110 h 658"/>
              <a:gd name="T76" fmla="*/ 466 w 659"/>
              <a:gd name="T77" fmla="*/ 149 h 658"/>
              <a:gd name="T78" fmla="*/ 500 w 659"/>
              <a:gd name="T79" fmla="*/ 190 h 658"/>
              <a:gd name="T80" fmla="*/ 504 w 659"/>
              <a:gd name="T81" fmla="*/ 191 h 658"/>
              <a:gd name="T82" fmla="*/ 508 w 659"/>
              <a:gd name="T83" fmla="*/ 192 h 658"/>
              <a:gd name="T84" fmla="*/ 511 w 659"/>
              <a:gd name="T85" fmla="*/ 192 h 658"/>
              <a:gd name="T86" fmla="*/ 519 w 659"/>
              <a:gd name="T87" fmla="*/ 192 h 658"/>
              <a:gd name="T88" fmla="*/ 522 w 659"/>
              <a:gd name="T89" fmla="*/ 192 h 658"/>
              <a:gd name="T90" fmla="*/ 525 w 659"/>
              <a:gd name="T91" fmla="*/ 191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9" h="658">
                <a:moveTo>
                  <a:pt x="407" y="281"/>
                </a:moveTo>
                <a:cubicBezTo>
                  <a:pt x="430" y="304"/>
                  <a:pt x="429" y="321"/>
                  <a:pt x="428" y="343"/>
                </a:cubicBezTo>
                <a:cubicBezTo>
                  <a:pt x="428" y="346"/>
                  <a:pt x="428" y="348"/>
                  <a:pt x="428" y="350"/>
                </a:cubicBezTo>
                <a:cubicBezTo>
                  <a:pt x="428" y="354"/>
                  <a:pt x="424" y="357"/>
                  <a:pt x="421" y="357"/>
                </a:cubicBezTo>
                <a:cubicBezTo>
                  <a:pt x="417" y="357"/>
                  <a:pt x="414" y="354"/>
                  <a:pt x="414" y="350"/>
                </a:cubicBezTo>
                <a:cubicBezTo>
                  <a:pt x="414" y="347"/>
                  <a:pt x="414" y="345"/>
                  <a:pt x="414" y="343"/>
                </a:cubicBezTo>
                <a:cubicBezTo>
                  <a:pt x="415" y="321"/>
                  <a:pt x="416" y="309"/>
                  <a:pt x="397" y="290"/>
                </a:cubicBezTo>
                <a:cubicBezTo>
                  <a:pt x="377" y="270"/>
                  <a:pt x="351" y="271"/>
                  <a:pt x="329" y="293"/>
                </a:cubicBezTo>
                <a:cubicBezTo>
                  <a:pt x="300" y="322"/>
                  <a:pt x="300" y="322"/>
                  <a:pt x="300" y="322"/>
                </a:cubicBezTo>
                <a:cubicBezTo>
                  <a:pt x="358" y="380"/>
                  <a:pt x="358" y="380"/>
                  <a:pt x="358" y="380"/>
                </a:cubicBezTo>
                <a:cubicBezTo>
                  <a:pt x="361" y="383"/>
                  <a:pt x="361" y="387"/>
                  <a:pt x="358" y="390"/>
                </a:cubicBezTo>
                <a:cubicBezTo>
                  <a:pt x="357" y="391"/>
                  <a:pt x="355" y="392"/>
                  <a:pt x="353" y="392"/>
                </a:cubicBezTo>
                <a:cubicBezTo>
                  <a:pt x="351" y="392"/>
                  <a:pt x="350" y="391"/>
                  <a:pt x="348" y="390"/>
                </a:cubicBezTo>
                <a:cubicBezTo>
                  <a:pt x="290" y="332"/>
                  <a:pt x="290" y="332"/>
                  <a:pt x="290" y="332"/>
                </a:cubicBezTo>
                <a:cubicBezTo>
                  <a:pt x="233" y="389"/>
                  <a:pt x="233" y="389"/>
                  <a:pt x="233" y="389"/>
                </a:cubicBezTo>
                <a:cubicBezTo>
                  <a:pt x="312" y="467"/>
                  <a:pt x="312" y="467"/>
                  <a:pt x="312" y="467"/>
                </a:cubicBezTo>
                <a:cubicBezTo>
                  <a:pt x="315" y="470"/>
                  <a:pt x="315" y="475"/>
                  <a:pt x="312" y="477"/>
                </a:cubicBezTo>
                <a:cubicBezTo>
                  <a:pt x="311" y="479"/>
                  <a:pt x="309" y="479"/>
                  <a:pt x="307" y="479"/>
                </a:cubicBezTo>
                <a:cubicBezTo>
                  <a:pt x="305" y="479"/>
                  <a:pt x="304" y="479"/>
                  <a:pt x="302" y="477"/>
                </a:cubicBezTo>
                <a:cubicBezTo>
                  <a:pt x="193" y="369"/>
                  <a:pt x="193" y="369"/>
                  <a:pt x="193" y="369"/>
                </a:cubicBezTo>
                <a:cubicBezTo>
                  <a:pt x="191" y="366"/>
                  <a:pt x="191" y="361"/>
                  <a:pt x="193" y="359"/>
                </a:cubicBezTo>
                <a:cubicBezTo>
                  <a:pt x="196" y="356"/>
                  <a:pt x="201" y="356"/>
                  <a:pt x="203" y="359"/>
                </a:cubicBezTo>
                <a:cubicBezTo>
                  <a:pt x="223" y="379"/>
                  <a:pt x="223" y="379"/>
                  <a:pt x="223" y="379"/>
                </a:cubicBezTo>
                <a:cubicBezTo>
                  <a:pt x="280" y="322"/>
                  <a:pt x="280" y="322"/>
                  <a:pt x="280" y="322"/>
                </a:cubicBezTo>
                <a:cubicBezTo>
                  <a:pt x="260" y="302"/>
                  <a:pt x="260" y="302"/>
                  <a:pt x="260" y="302"/>
                </a:cubicBezTo>
                <a:cubicBezTo>
                  <a:pt x="258" y="299"/>
                  <a:pt x="258" y="295"/>
                  <a:pt x="260" y="292"/>
                </a:cubicBezTo>
                <a:cubicBezTo>
                  <a:pt x="263" y="289"/>
                  <a:pt x="267" y="289"/>
                  <a:pt x="270" y="292"/>
                </a:cubicBezTo>
                <a:cubicBezTo>
                  <a:pt x="290" y="312"/>
                  <a:pt x="290" y="312"/>
                  <a:pt x="290" y="312"/>
                </a:cubicBezTo>
                <a:cubicBezTo>
                  <a:pt x="319" y="283"/>
                  <a:pt x="319" y="283"/>
                  <a:pt x="319" y="283"/>
                </a:cubicBezTo>
                <a:cubicBezTo>
                  <a:pt x="346" y="256"/>
                  <a:pt x="381" y="255"/>
                  <a:pt x="407" y="281"/>
                </a:cubicBezTo>
                <a:close/>
                <a:moveTo>
                  <a:pt x="659" y="292"/>
                </a:moveTo>
                <a:cubicBezTo>
                  <a:pt x="659" y="294"/>
                  <a:pt x="658" y="296"/>
                  <a:pt x="657" y="297"/>
                </a:cubicBezTo>
                <a:cubicBezTo>
                  <a:pt x="298" y="656"/>
                  <a:pt x="298" y="656"/>
                  <a:pt x="298" y="656"/>
                </a:cubicBezTo>
                <a:cubicBezTo>
                  <a:pt x="297" y="657"/>
                  <a:pt x="295" y="658"/>
                  <a:pt x="293" y="658"/>
                </a:cubicBezTo>
                <a:cubicBezTo>
                  <a:pt x="291" y="658"/>
                  <a:pt x="289" y="657"/>
                  <a:pt x="288" y="656"/>
                </a:cubicBezTo>
                <a:cubicBezTo>
                  <a:pt x="2" y="370"/>
                  <a:pt x="2" y="370"/>
                  <a:pt x="2" y="370"/>
                </a:cubicBezTo>
                <a:cubicBezTo>
                  <a:pt x="1" y="369"/>
                  <a:pt x="0" y="367"/>
                  <a:pt x="0" y="366"/>
                </a:cubicBezTo>
                <a:cubicBezTo>
                  <a:pt x="0" y="364"/>
                  <a:pt x="1" y="362"/>
                  <a:pt x="2" y="361"/>
                </a:cubicBezTo>
                <a:cubicBezTo>
                  <a:pt x="361" y="2"/>
                  <a:pt x="361" y="2"/>
                  <a:pt x="361" y="2"/>
                </a:cubicBezTo>
                <a:cubicBezTo>
                  <a:pt x="362" y="0"/>
                  <a:pt x="364" y="0"/>
                  <a:pt x="366" y="0"/>
                </a:cubicBezTo>
                <a:cubicBezTo>
                  <a:pt x="652" y="0"/>
                  <a:pt x="652" y="0"/>
                  <a:pt x="652" y="0"/>
                </a:cubicBezTo>
                <a:cubicBezTo>
                  <a:pt x="656" y="0"/>
                  <a:pt x="659" y="3"/>
                  <a:pt x="659" y="7"/>
                </a:cubicBezTo>
                <a:lnTo>
                  <a:pt x="659" y="292"/>
                </a:lnTo>
                <a:close/>
                <a:moveTo>
                  <a:pt x="645" y="289"/>
                </a:moveTo>
                <a:cubicBezTo>
                  <a:pt x="645" y="14"/>
                  <a:pt x="645" y="14"/>
                  <a:pt x="645" y="14"/>
                </a:cubicBezTo>
                <a:cubicBezTo>
                  <a:pt x="369" y="14"/>
                  <a:pt x="369" y="14"/>
                  <a:pt x="369" y="14"/>
                </a:cubicBezTo>
                <a:cubicBezTo>
                  <a:pt x="17" y="366"/>
                  <a:pt x="17" y="366"/>
                  <a:pt x="17" y="366"/>
                </a:cubicBezTo>
                <a:cubicBezTo>
                  <a:pt x="293" y="641"/>
                  <a:pt x="293" y="641"/>
                  <a:pt x="293" y="641"/>
                </a:cubicBezTo>
                <a:lnTo>
                  <a:pt x="645" y="289"/>
                </a:lnTo>
                <a:close/>
                <a:moveTo>
                  <a:pt x="577" y="144"/>
                </a:moveTo>
                <a:cubicBezTo>
                  <a:pt x="577" y="160"/>
                  <a:pt x="571" y="176"/>
                  <a:pt x="559" y="188"/>
                </a:cubicBezTo>
                <a:cubicBezTo>
                  <a:pt x="550" y="197"/>
                  <a:pt x="540" y="202"/>
                  <a:pt x="528" y="205"/>
                </a:cubicBezTo>
                <a:cubicBezTo>
                  <a:pt x="528" y="205"/>
                  <a:pt x="528" y="205"/>
                  <a:pt x="527" y="205"/>
                </a:cubicBezTo>
                <a:cubicBezTo>
                  <a:pt x="526" y="205"/>
                  <a:pt x="525" y="205"/>
                  <a:pt x="523" y="206"/>
                </a:cubicBezTo>
                <a:cubicBezTo>
                  <a:pt x="522" y="206"/>
                  <a:pt x="522" y="206"/>
                  <a:pt x="521" y="206"/>
                </a:cubicBezTo>
                <a:cubicBezTo>
                  <a:pt x="520" y="206"/>
                  <a:pt x="519" y="206"/>
                  <a:pt x="519" y="206"/>
                </a:cubicBezTo>
                <a:cubicBezTo>
                  <a:pt x="517" y="206"/>
                  <a:pt x="516" y="206"/>
                  <a:pt x="515" y="206"/>
                </a:cubicBezTo>
                <a:cubicBezTo>
                  <a:pt x="513" y="206"/>
                  <a:pt x="512" y="206"/>
                  <a:pt x="511" y="206"/>
                </a:cubicBezTo>
                <a:cubicBezTo>
                  <a:pt x="510" y="206"/>
                  <a:pt x="509" y="206"/>
                  <a:pt x="508" y="206"/>
                </a:cubicBezTo>
                <a:cubicBezTo>
                  <a:pt x="508" y="206"/>
                  <a:pt x="507" y="206"/>
                  <a:pt x="506" y="206"/>
                </a:cubicBezTo>
                <a:cubicBezTo>
                  <a:pt x="505" y="205"/>
                  <a:pt x="503" y="205"/>
                  <a:pt x="502" y="205"/>
                </a:cubicBezTo>
                <a:cubicBezTo>
                  <a:pt x="502" y="205"/>
                  <a:pt x="501" y="205"/>
                  <a:pt x="501" y="205"/>
                </a:cubicBezTo>
                <a:cubicBezTo>
                  <a:pt x="490" y="202"/>
                  <a:pt x="479" y="196"/>
                  <a:pt x="470" y="188"/>
                </a:cubicBezTo>
                <a:cubicBezTo>
                  <a:pt x="460" y="178"/>
                  <a:pt x="454" y="165"/>
                  <a:pt x="453" y="151"/>
                </a:cubicBezTo>
                <a:cubicBezTo>
                  <a:pt x="453" y="150"/>
                  <a:pt x="453" y="150"/>
                  <a:pt x="453" y="150"/>
                </a:cubicBezTo>
                <a:cubicBezTo>
                  <a:pt x="452" y="148"/>
                  <a:pt x="452" y="146"/>
                  <a:pt x="452" y="144"/>
                </a:cubicBezTo>
                <a:cubicBezTo>
                  <a:pt x="452" y="144"/>
                  <a:pt x="452" y="144"/>
                  <a:pt x="452" y="144"/>
                </a:cubicBezTo>
                <a:cubicBezTo>
                  <a:pt x="452" y="144"/>
                  <a:pt x="452" y="144"/>
                  <a:pt x="452" y="144"/>
                </a:cubicBezTo>
                <a:cubicBezTo>
                  <a:pt x="452" y="133"/>
                  <a:pt x="455" y="122"/>
                  <a:pt x="461" y="113"/>
                </a:cubicBezTo>
                <a:cubicBezTo>
                  <a:pt x="463" y="108"/>
                  <a:pt x="467" y="104"/>
                  <a:pt x="470" y="100"/>
                </a:cubicBezTo>
                <a:cubicBezTo>
                  <a:pt x="482" y="88"/>
                  <a:pt x="498" y="81"/>
                  <a:pt x="515" y="81"/>
                </a:cubicBezTo>
                <a:cubicBezTo>
                  <a:pt x="549" y="81"/>
                  <a:pt x="577" y="109"/>
                  <a:pt x="577" y="144"/>
                </a:cubicBezTo>
                <a:close/>
                <a:moveTo>
                  <a:pt x="525" y="191"/>
                </a:moveTo>
                <a:cubicBezTo>
                  <a:pt x="547" y="186"/>
                  <a:pt x="563" y="167"/>
                  <a:pt x="563" y="144"/>
                </a:cubicBezTo>
                <a:cubicBezTo>
                  <a:pt x="563" y="117"/>
                  <a:pt x="541" y="95"/>
                  <a:pt x="515" y="95"/>
                </a:cubicBezTo>
                <a:cubicBezTo>
                  <a:pt x="502" y="95"/>
                  <a:pt x="490" y="100"/>
                  <a:pt x="480" y="110"/>
                </a:cubicBezTo>
                <a:cubicBezTo>
                  <a:pt x="471" y="119"/>
                  <a:pt x="466" y="131"/>
                  <a:pt x="466" y="144"/>
                </a:cubicBezTo>
                <a:cubicBezTo>
                  <a:pt x="466" y="145"/>
                  <a:pt x="466" y="147"/>
                  <a:pt x="466" y="149"/>
                </a:cubicBezTo>
                <a:cubicBezTo>
                  <a:pt x="466" y="149"/>
                  <a:pt x="466" y="149"/>
                  <a:pt x="467" y="149"/>
                </a:cubicBezTo>
                <a:cubicBezTo>
                  <a:pt x="469" y="168"/>
                  <a:pt x="482" y="184"/>
                  <a:pt x="500" y="190"/>
                </a:cubicBezTo>
                <a:cubicBezTo>
                  <a:pt x="500" y="190"/>
                  <a:pt x="500" y="190"/>
                  <a:pt x="500" y="190"/>
                </a:cubicBezTo>
                <a:cubicBezTo>
                  <a:pt x="501" y="190"/>
                  <a:pt x="503" y="191"/>
                  <a:pt x="504" y="191"/>
                </a:cubicBezTo>
                <a:cubicBezTo>
                  <a:pt x="504" y="191"/>
                  <a:pt x="505" y="191"/>
                  <a:pt x="505" y="191"/>
                </a:cubicBezTo>
                <a:cubicBezTo>
                  <a:pt x="506" y="191"/>
                  <a:pt x="507" y="192"/>
                  <a:pt x="508" y="192"/>
                </a:cubicBezTo>
                <a:cubicBezTo>
                  <a:pt x="508" y="192"/>
                  <a:pt x="509" y="192"/>
                  <a:pt x="510" y="192"/>
                </a:cubicBezTo>
                <a:cubicBezTo>
                  <a:pt x="510" y="192"/>
                  <a:pt x="510" y="192"/>
                  <a:pt x="511" y="192"/>
                </a:cubicBezTo>
                <a:cubicBezTo>
                  <a:pt x="512" y="192"/>
                  <a:pt x="513" y="192"/>
                  <a:pt x="515" y="192"/>
                </a:cubicBezTo>
                <a:cubicBezTo>
                  <a:pt x="516" y="192"/>
                  <a:pt x="517" y="192"/>
                  <a:pt x="519" y="192"/>
                </a:cubicBezTo>
                <a:cubicBezTo>
                  <a:pt x="519" y="192"/>
                  <a:pt x="519" y="192"/>
                  <a:pt x="520" y="192"/>
                </a:cubicBezTo>
                <a:cubicBezTo>
                  <a:pt x="520" y="192"/>
                  <a:pt x="521" y="192"/>
                  <a:pt x="522" y="192"/>
                </a:cubicBezTo>
                <a:cubicBezTo>
                  <a:pt x="523" y="192"/>
                  <a:pt x="523" y="191"/>
                  <a:pt x="524" y="191"/>
                </a:cubicBezTo>
                <a:cubicBezTo>
                  <a:pt x="525" y="191"/>
                  <a:pt x="525" y="191"/>
                  <a:pt x="525" y="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40">
            <a:extLst>
              <a:ext uri="{FF2B5EF4-FFF2-40B4-BE49-F238E27FC236}">
                <a16:creationId xmlns:a16="http://schemas.microsoft.com/office/drawing/2014/main" id="{F4580E27-536D-674B-9573-4DE970825A2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34583" y="1764185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95">
            <a:extLst>
              <a:ext uri="{FF2B5EF4-FFF2-40B4-BE49-F238E27FC236}">
                <a16:creationId xmlns:a16="http://schemas.microsoft.com/office/drawing/2014/main" id="{2C60E53C-D836-2449-8ECF-B89345ECD88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43305" y="1973134"/>
            <a:ext cx="679837" cy="680576"/>
          </a:xfrm>
          <a:custGeom>
            <a:avLst/>
            <a:gdLst>
              <a:gd name="T0" fmla="*/ 652 w 659"/>
              <a:gd name="T1" fmla="*/ 0 h 658"/>
              <a:gd name="T2" fmla="*/ 361 w 659"/>
              <a:gd name="T3" fmla="*/ 2 h 658"/>
              <a:gd name="T4" fmla="*/ 0 w 659"/>
              <a:gd name="T5" fmla="*/ 366 h 658"/>
              <a:gd name="T6" fmla="*/ 288 w 659"/>
              <a:gd name="T7" fmla="*/ 656 h 658"/>
              <a:gd name="T8" fmla="*/ 298 w 659"/>
              <a:gd name="T9" fmla="*/ 656 h 658"/>
              <a:gd name="T10" fmla="*/ 659 w 659"/>
              <a:gd name="T11" fmla="*/ 292 h 658"/>
              <a:gd name="T12" fmla="*/ 293 w 659"/>
              <a:gd name="T13" fmla="*/ 641 h 658"/>
              <a:gd name="T14" fmla="*/ 369 w 659"/>
              <a:gd name="T15" fmla="*/ 14 h 658"/>
              <a:gd name="T16" fmla="*/ 645 w 659"/>
              <a:gd name="T17" fmla="*/ 289 h 658"/>
              <a:gd name="T18" fmla="*/ 515 w 659"/>
              <a:gd name="T19" fmla="*/ 81 h 658"/>
              <a:gd name="T20" fmla="*/ 471 w 659"/>
              <a:gd name="T21" fmla="*/ 100 h 658"/>
              <a:gd name="T22" fmla="*/ 452 w 659"/>
              <a:gd name="T23" fmla="*/ 144 h 658"/>
              <a:gd name="T24" fmla="*/ 452 w 659"/>
              <a:gd name="T25" fmla="*/ 144 h 658"/>
              <a:gd name="T26" fmla="*/ 515 w 659"/>
              <a:gd name="T27" fmla="*/ 206 h 658"/>
              <a:gd name="T28" fmla="*/ 521 w 659"/>
              <a:gd name="T29" fmla="*/ 206 h 658"/>
              <a:gd name="T30" fmla="*/ 527 w 659"/>
              <a:gd name="T31" fmla="*/ 205 h 658"/>
              <a:gd name="T32" fmla="*/ 559 w 659"/>
              <a:gd name="T33" fmla="*/ 188 h 658"/>
              <a:gd name="T34" fmla="*/ 515 w 659"/>
              <a:gd name="T35" fmla="*/ 81 h 658"/>
              <a:gd name="T36" fmla="*/ 522 w 659"/>
              <a:gd name="T37" fmla="*/ 192 h 658"/>
              <a:gd name="T38" fmla="*/ 519 w 659"/>
              <a:gd name="T39" fmla="*/ 192 h 658"/>
              <a:gd name="T40" fmla="*/ 471 w 659"/>
              <a:gd name="T41" fmla="*/ 164 h 658"/>
              <a:gd name="T42" fmla="*/ 481 w 659"/>
              <a:gd name="T43" fmla="*/ 110 h 658"/>
              <a:gd name="T44" fmla="*/ 563 w 659"/>
              <a:gd name="T45" fmla="*/ 144 h 658"/>
              <a:gd name="T46" fmla="*/ 525 w 659"/>
              <a:gd name="T47" fmla="*/ 191 h 658"/>
              <a:gd name="T48" fmla="*/ 455 w 659"/>
              <a:gd name="T49" fmla="*/ 318 h 658"/>
              <a:gd name="T50" fmla="*/ 363 w 659"/>
              <a:gd name="T51" fmla="*/ 384 h 658"/>
              <a:gd name="T52" fmla="*/ 358 w 659"/>
              <a:gd name="T53" fmla="*/ 396 h 658"/>
              <a:gd name="T54" fmla="*/ 314 w 659"/>
              <a:gd name="T55" fmla="*/ 355 h 658"/>
              <a:gd name="T56" fmla="*/ 334 w 659"/>
              <a:gd name="T57" fmla="*/ 413 h 658"/>
              <a:gd name="T58" fmla="*/ 329 w 659"/>
              <a:gd name="T59" fmla="*/ 425 h 658"/>
              <a:gd name="T60" fmla="*/ 285 w 659"/>
              <a:gd name="T61" fmla="*/ 384 h 658"/>
              <a:gd name="T62" fmla="*/ 238 w 659"/>
              <a:gd name="T63" fmla="*/ 428 h 658"/>
              <a:gd name="T64" fmla="*/ 233 w 659"/>
              <a:gd name="T65" fmla="*/ 416 h 658"/>
              <a:gd name="T66" fmla="*/ 236 w 659"/>
              <a:gd name="T67" fmla="*/ 335 h 658"/>
              <a:gd name="T68" fmla="*/ 246 w 659"/>
              <a:gd name="T69" fmla="*/ 325 h 658"/>
              <a:gd name="T70" fmla="*/ 304 w 659"/>
              <a:gd name="T71" fmla="*/ 345 h 658"/>
              <a:gd name="T72" fmla="*/ 265 w 659"/>
              <a:gd name="T73" fmla="*/ 296 h 658"/>
              <a:gd name="T74" fmla="*/ 312 w 659"/>
              <a:gd name="T75" fmla="*/ 333 h 658"/>
              <a:gd name="T76" fmla="*/ 349 w 659"/>
              <a:gd name="T77" fmla="*/ 199 h 658"/>
              <a:gd name="T78" fmla="*/ 327 w 659"/>
              <a:gd name="T79" fmla="*/ 332 h 658"/>
              <a:gd name="T80" fmla="*/ 460 w 659"/>
              <a:gd name="T81" fmla="*/ 310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59" h="658">
                <a:moveTo>
                  <a:pt x="659" y="7"/>
                </a:moveTo>
                <a:cubicBezTo>
                  <a:pt x="659" y="3"/>
                  <a:pt x="656" y="0"/>
                  <a:pt x="652" y="0"/>
                </a:cubicBezTo>
                <a:cubicBezTo>
                  <a:pt x="366" y="0"/>
                  <a:pt x="366" y="0"/>
                  <a:pt x="366" y="0"/>
                </a:cubicBezTo>
                <a:cubicBezTo>
                  <a:pt x="364" y="0"/>
                  <a:pt x="363" y="0"/>
                  <a:pt x="361" y="2"/>
                </a:cubicBezTo>
                <a:cubicBezTo>
                  <a:pt x="3" y="361"/>
                  <a:pt x="3" y="361"/>
                  <a:pt x="3" y="361"/>
                </a:cubicBezTo>
                <a:cubicBezTo>
                  <a:pt x="1" y="362"/>
                  <a:pt x="0" y="364"/>
                  <a:pt x="0" y="366"/>
                </a:cubicBezTo>
                <a:cubicBezTo>
                  <a:pt x="0" y="367"/>
                  <a:pt x="1" y="369"/>
                  <a:pt x="3" y="370"/>
                </a:cubicBezTo>
                <a:cubicBezTo>
                  <a:pt x="288" y="656"/>
                  <a:pt x="288" y="656"/>
                  <a:pt x="288" y="656"/>
                </a:cubicBezTo>
                <a:cubicBezTo>
                  <a:pt x="290" y="657"/>
                  <a:pt x="291" y="658"/>
                  <a:pt x="293" y="658"/>
                </a:cubicBezTo>
                <a:cubicBezTo>
                  <a:pt x="295" y="658"/>
                  <a:pt x="297" y="657"/>
                  <a:pt x="298" y="656"/>
                </a:cubicBezTo>
                <a:cubicBezTo>
                  <a:pt x="657" y="297"/>
                  <a:pt x="657" y="297"/>
                  <a:pt x="657" y="297"/>
                </a:cubicBezTo>
                <a:cubicBezTo>
                  <a:pt x="658" y="296"/>
                  <a:pt x="659" y="294"/>
                  <a:pt x="659" y="292"/>
                </a:cubicBezTo>
                <a:lnTo>
                  <a:pt x="659" y="7"/>
                </a:lnTo>
                <a:close/>
                <a:moveTo>
                  <a:pt x="293" y="641"/>
                </a:moveTo>
                <a:cubicBezTo>
                  <a:pt x="17" y="366"/>
                  <a:pt x="17" y="366"/>
                  <a:pt x="17" y="366"/>
                </a:cubicBezTo>
                <a:cubicBezTo>
                  <a:pt x="369" y="14"/>
                  <a:pt x="369" y="14"/>
                  <a:pt x="369" y="14"/>
                </a:cubicBezTo>
                <a:cubicBezTo>
                  <a:pt x="645" y="14"/>
                  <a:pt x="645" y="14"/>
                  <a:pt x="645" y="14"/>
                </a:cubicBezTo>
                <a:cubicBezTo>
                  <a:pt x="645" y="289"/>
                  <a:pt x="645" y="289"/>
                  <a:pt x="645" y="289"/>
                </a:cubicBezTo>
                <a:lnTo>
                  <a:pt x="293" y="641"/>
                </a:lnTo>
                <a:close/>
                <a:moveTo>
                  <a:pt x="515" y="81"/>
                </a:moveTo>
                <a:cubicBezTo>
                  <a:pt x="498" y="81"/>
                  <a:pt x="482" y="88"/>
                  <a:pt x="471" y="100"/>
                </a:cubicBezTo>
                <a:cubicBezTo>
                  <a:pt x="471" y="100"/>
                  <a:pt x="471" y="100"/>
                  <a:pt x="471" y="100"/>
                </a:cubicBezTo>
                <a:cubicBezTo>
                  <a:pt x="471" y="100"/>
                  <a:pt x="471" y="100"/>
                  <a:pt x="471" y="100"/>
                </a:cubicBezTo>
                <a:cubicBezTo>
                  <a:pt x="459" y="111"/>
                  <a:pt x="452" y="127"/>
                  <a:pt x="452" y="144"/>
                </a:cubicBezTo>
                <a:cubicBezTo>
                  <a:pt x="452" y="144"/>
                  <a:pt x="452" y="144"/>
                  <a:pt x="452" y="144"/>
                </a:cubicBezTo>
                <a:cubicBezTo>
                  <a:pt x="452" y="144"/>
                  <a:pt x="452" y="144"/>
                  <a:pt x="452" y="144"/>
                </a:cubicBezTo>
                <a:cubicBezTo>
                  <a:pt x="452" y="156"/>
                  <a:pt x="456" y="167"/>
                  <a:pt x="462" y="177"/>
                </a:cubicBezTo>
                <a:cubicBezTo>
                  <a:pt x="473" y="194"/>
                  <a:pt x="492" y="206"/>
                  <a:pt x="515" y="206"/>
                </a:cubicBezTo>
                <a:cubicBezTo>
                  <a:pt x="516" y="206"/>
                  <a:pt x="517" y="206"/>
                  <a:pt x="519" y="206"/>
                </a:cubicBezTo>
                <a:cubicBezTo>
                  <a:pt x="520" y="206"/>
                  <a:pt x="520" y="206"/>
                  <a:pt x="521" y="206"/>
                </a:cubicBezTo>
                <a:cubicBezTo>
                  <a:pt x="522" y="206"/>
                  <a:pt x="523" y="206"/>
                  <a:pt x="523" y="206"/>
                </a:cubicBezTo>
                <a:cubicBezTo>
                  <a:pt x="525" y="205"/>
                  <a:pt x="526" y="205"/>
                  <a:pt x="527" y="205"/>
                </a:cubicBezTo>
                <a:cubicBezTo>
                  <a:pt x="528" y="205"/>
                  <a:pt x="528" y="205"/>
                  <a:pt x="528" y="205"/>
                </a:cubicBezTo>
                <a:cubicBezTo>
                  <a:pt x="540" y="202"/>
                  <a:pt x="551" y="197"/>
                  <a:pt x="559" y="188"/>
                </a:cubicBezTo>
                <a:cubicBezTo>
                  <a:pt x="571" y="176"/>
                  <a:pt x="577" y="160"/>
                  <a:pt x="577" y="144"/>
                </a:cubicBezTo>
                <a:cubicBezTo>
                  <a:pt x="577" y="109"/>
                  <a:pt x="549" y="81"/>
                  <a:pt x="515" y="81"/>
                </a:cubicBezTo>
                <a:close/>
                <a:moveTo>
                  <a:pt x="525" y="191"/>
                </a:moveTo>
                <a:cubicBezTo>
                  <a:pt x="524" y="191"/>
                  <a:pt x="523" y="192"/>
                  <a:pt x="522" y="192"/>
                </a:cubicBezTo>
                <a:cubicBezTo>
                  <a:pt x="521" y="192"/>
                  <a:pt x="520" y="192"/>
                  <a:pt x="520" y="192"/>
                </a:cubicBezTo>
                <a:cubicBezTo>
                  <a:pt x="519" y="192"/>
                  <a:pt x="519" y="192"/>
                  <a:pt x="519" y="192"/>
                </a:cubicBezTo>
                <a:cubicBezTo>
                  <a:pt x="517" y="192"/>
                  <a:pt x="516" y="192"/>
                  <a:pt x="515" y="192"/>
                </a:cubicBezTo>
                <a:cubicBezTo>
                  <a:pt x="495" y="192"/>
                  <a:pt x="479" y="181"/>
                  <a:pt x="471" y="164"/>
                </a:cubicBezTo>
                <a:cubicBezTo>
                  <a:pt x="468" y="158"/>
                  <a:pt x="466" y="151"/>
                  <a:pt x="466" y="144"/>
                </a:cubicBezTo>
                <a:cubicBezTo>
                  <a:pt x="466" y="131"/>
                  <a:pt x="471" y="119"/>
                  <a:pt x="481" y="110"/>
                </a:cubicBezTo>
                <a:cubicBezTo>
                  <a:pt x="490" y="100"/>
                  <a:pt x="502" y="95"/>
                  <a:pt x="515" y="95"/>
                </a:cubicBezTo>
                <a:cubicBezTo>
                  <a:pt x="542" y="95"/>
                  <a:pt x="563" y="117"/>
                  <a:pt x="563" y="144"/>
                </a:cubicBezTo>
                <a:cubicBezTo>
                  <a:pt x="563" y="167"/>
                  <a:pt x="547" y="186"/>
                  <a:pt x="525" y="191"/>
                </a:cubicBezTo>
                <a:cubicBezTo>
                  <a:pt x="525" y="191"/>
                  <a:pt x="525" y="191"/>
                  <a:pt x="525" y="191"/>
                </a:cubicBezTo>
                <a:close/>
                <a:moveTo>
                  <a:pt x="460" y="310"/>
                </a:moveTo>
                <a:cubicBezTo>
                  <a:pt x="461" y="313"/>
                  <a:pt x="459" y="317"/>
                  <a:pt x="455" y="318"/>
                </a:cubicBezTo>
                <a:cubicBezTo>
                  <a:pt x="325" y="347"/>
                  <a:pt x="325" y="347"/>
                  <a:pt x="325" y="347"/>
                </a:cubicBezTo>
                <a:cubicBezTo>
                  <a:pt x="363" y="384"/>
                  <a:pt x="363" y="384"/>
                  <a:pt x="363" y="384"/>
                </a:cubicBezTo>
                <a:cubicBezTo>
                  <a:pt x="365" y="387"/>
                  <a:pt x="365" y="391"/>
                  <a:pt x="363" y="394"/>
                </a:cubicBezTo>
                <a:cubicBezTo>
                  <a:pt x="361" y="395"/>
                  <a:pt x="359" y="396"/>
                  <a:pt x="358" y="396"/>
                </a:cubicBezTo>
                <a:cubicBezTo>
                  <a:pt x="356" y="396"/>
                  <a:pt x="354" y="395"/>
                  <a:pt x="353" y="394"/>
                </a:cubicBezTo>
                <a:cubicBezTo>
                  <a:pt x="314" y="355"/>
                  <a:pt x="314" y="355"/>
                  <a:pt x="314" y="355"/>
                </a:cubicBezTo>
                <a:cubicBezTo>
                  <a:pt x="295" y="374"/>
                  <a:pt x="295" y="374"/>
                  <a:pt x="295" y="374"/>
                </a:cubicBezTo>
                <a:cubicBezTo>
                  <a:pt x="334" y="413"/>
                  <a:pt x="334" y="413"/>
                  <a:pt x="334" y="413"/>
                </a:cubicBezTo>
                <a:cubicBezTo>
                  <a:pt x="336" y="416"/>
                  <a:pt x="336" y="420"/>
                  <a:pt x="334" y="423"/>
                </a:cubicBezTo>
                <a:cubicBezTo>
                  <a:pt x="332" y="424"/>
                  <a:pt x="331" y="425"/>
                  <a:pt x="329" y="425"/>
                </a:cubicBezTo>
                <a:cubicBezTo>
                  <a:pt x="327" y="425"/>
                  <a:pt x="325" y="424"/>
                  <a:pt x="324" y="423"/>
                </a:cubicBezTo>
                <a:cubicBezTo>
                  <a:pt x="285" y="384"/>
                  <a:pt x="285" y="384"/>
                  <a:pt x="285" y="384"/>
                </a:cubicBezTo>
                <a:cubicBezTo>
                  <a:pt x="243" y="426"/>
                  <a:pt x="243" y="426"/>
                  <a:pt x="243" y="426"/>
                </a:cubicBezTo>
                <a:cubicBezTo>
                  <a:pt x="241" y="427"/>
                  <a:pt x="239" y="428"/>
                  <a:pt x="238" y="428"/>
                </a:cubicBezTo>
                <a:cubicBezTo>
                  <a:pt x="236" y="428"/>
                  <a:pt x="234" y="427"/>
                  <a:pt x="233" y="426"/>
                </a:cubicBezTo>
                <a:cubicBezTo>
                  <a:pt x="230" y="423"/>
                  <a:pt x="230" y="419"/>
                  <a:pt x="233" y="416"/>
                </a:cubicBezTo>
                <a:cubicBezTo>
                  <a:pt x="275" y="374"/>
                  <a:pt x="275" y="374"/>
                  <a:pt x="275" y="374"/>
                </a:cubicBezTo>
                <a:cubicBezTo>
                  <a:pt x="236" y="335"/>
                  <a:pt x="236" y="335"/>
                  <a:pt x="236" y="335"/>
                </a:cubicBezTo>
                <a:cubicBezTo>
                  <a:pt x="233" y="332"/>
                  <a:pt x="233" y="328"/>
                  <a:pt x="236" y="325"/>
                </a:cubicBezTo>
                <a:cubicBezTo>
                  <a:pt x="239" y="322"/>
                  <a:pt x="243" y="322"/>
                  <a:pt x="246" y="325"/>
                </a:cubicBezTo>
                <a:cubicBezTo>
                  <a:pt x="285" y="364"/>
                  <a:pt x="285" y="364"/>
                  <a:pt x="285" y="364"/>
                </a:cubicBezTo>
                <a:cubicBezTo>
                  <a:pt x="304" y="345"/>
                  <a:pt x="304" y="345"/>
                  <a:pt x="304" y="345"/>
                </a:cubicBezTo>
                <a:cubicBezTo>
                  <a:pt x="265" y="306"/>
                  <a:pt x="265" y="306"/>
                  <a:pt x="265" y="306"/>
                </a:cubicBezTo>
                <a:cubicBezTo>
                  <a:pt x="262" y="303"/>
                  <a:pt x="262" y="299"/>
                  <a:pt x="265" y="296"/>
                </a:cubicBezTo>
                <a:cubicBezTo>
                  <a:pt x="267" y="293"/>
                  <a:pt x="272" y="293"/>
                  <a:pt x="275" y="296"/>
                </a:cubicBezTo>
                <a:cubicBezTo>
                  <a:pt x="312" y="333"/>
                  <a:pt x="312" y="333"/>
                  <a:pt x="312" y="333"/>
                </a:cubicBezTo>
                <a:cubicBezTo>
                  <a:pt x="341" y="204"/>
                  <a:pt x="341" y="204"/>
                  <a:pt x="341" y="204"/>
                </a:cubicBezTo>
                <a:cubicBezTo>
                  <a:pt x="341" y="200"/>
                  <a:pt x="345" y="198"/>
                  <a:pt x="349" y="199"/>
                </a:cubicBezTo>
                <a:cubicBezTo>
                  <a:pt x="353" y="199"/>
                  <a:pt x="355" y="203"/>
                  <a:pt x="354" y="207"/>
                </a:cubicBezTo>
                <a:cubicBezTo>
                  <a:pt x="327" y="332"/>
                  <a:pt x="327" y="332"/>
                  <a:pt x="327" y="332"/>
                </a:cubicBezTo>
                <a:cubicBezTo>
                  <a:pt x="452" y="304"/>
                  <a:pt x="452" y="304"/>
                  <a:pt x="452" y="304"/>
                </a:cubicBezTo>
                <a:cubicBezTo>
                  <a:pt x="455" y="304"/>
                  <a:pt x="459" y="306"/>
                  <a:pt x="460" y="3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47">
            <a:extLst>
              <a:ext uri="{FF2B5EF4-FFF2-40B4-BE49-F238E27FC236}">
                <a16:creationId xmlns:a16="http://schemas.microsoft.com/office/drawing/2014/main" id="{E213569D-04CF-3F4A-81E7-2335566F2B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10925" y="3324659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05">
            <a:extLst>
              <a:ext uri="{FF2B5EF4-FFF2-40B4-BE49-F238E27FC236}">
                <a16:creationId xmlns:a16="http://schemas.microsoft.com/office/drawing/2014/main" id="{5D9AE5D3-A76C-434C-964A-46B6F133B8C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861205" y="3644301"/>
            <a:ext cx="796721" cy="459188"/>
          </a:xfrm>
          <a:custGeom>
            <a:avLst/>
            <a:gdLst>
              <a:gd name="T0" fmla="*/ 751 w 773"/>
              <a:gd name="T1" fmla="*/ 6 h 445"/>
              <a:gd name="T2" fmla="*/ 751 w 773"/>
              <a:gd name="T3" fmla="*/ 5 h 445"/>
              <a:gd name="T4" fmla="*/ 750 w 773"/>
              <a:gd name="T5" fmla="*/ 3 h 445"/>
              <a:gd name="T6" fmla="*/ 749 w 773"/>
              <a:gd name="T7" fmla="*/ 2 h 445"/>
              <a:gd name="T8" fmla="*/ 747 w 773"/>
              <a:gd name="T9" fmla="*/ 1 h 445"/>
              <a:gd name="T10" fmla="*/ 747 w 773"/>
              <a:gd name="T11" fmla="*/ 1 h 445"/>
              <a:gd name="T12" fmla="*/ 745 w 773"/>
              <a:gd name="T13" fmla="*/ 0 h 445"/>
              <a:gd name="T14" fmla="*/ 744 w 773"/>
              <a:gd name="T15" fmla="*/ 0 h 445"/>
              <a:gd name="T16" fmla="*/ 742 w 773"/>
              <a:gd name="T17" fmla="*/ 1 h 445"/>
              <a:gd name="T18" fmla="*/ 740 w 773"/>
              <a:gd name="T19" fmla="*/ 2 h 445"/>
              <a:gd name="T20" fmla="*/ 626 w 773"/>
              <a:gd name="T21" fmla="*/ 87 h 445"/>
              <a:gd name="T22" fmla="*/ 634 w 773"/>
              <a:gd name="T23" fmla="*/ 99 h 445"/>
              <a:gd name="T24" fmla="*/ 649 w 773"/>
              <a:gd name="T25" fmla="*/ 211 h 445"/>
              <a:gd name="T26" fmla="*/ 581 w 773"/>
              <a:gd name="T27" fmla="*/ 234 h 445"/>
              <a:gd name="T28" fmla="*/ 484 w 773"/>
              <a:gd name="T29" fmla="*/ 165 h 445"/>
              <a:gd name="T30" fmla="*/ 374 w 773"/>
              <a:gd name="T31" fmla="*/ 165 h 445"/>
              <a:gd name="T32" fmla="*/ 331 w 773"/>
              <a:gd name="T33" fmla="*/ 338 h 445"/>
              <a:gd name="T34" fmla="*/ 281 w 773"/>
              <a:gd name="T35" fmla="*/ 345 h 445"/>
              <a:gd name="T36" fmla="*/ 205 w 773"/>
              <a:gd name="T37" fmla="*/ 210 h 445"/>
              <a:gd name="T38" fmla="*/ 95 w 773"/>
              <a:gd name="T39" fmla="*/ 210 h 445"/>
              <a:gd name="T40" fmla="*/ 2 w 773"/>
              <a:gd name="T41" fmla="*/ 385 h 445"/>
              <a:gd name="T42" fmla="*/ 8 w 773"/>
              <a:gd name="T43" fmla="*/ 397 h 445"/>
              <a:gd name="T44" fmla="*/ 120 w 773"/>
              <a:gd name="T45" fmla="*/ 256 h 445"/>
              <a:gd name="T46" fmla="*/ 181 w 773"/>
              <a:gd name="T47" fmla="*/ 255 h 445"/>
              <a:gd name="T48" fmla="*/ 258 w 773"/>
              <a:gd name="T49" fmla="*/ 390 h 445"/>
              <a:gd name="T50" fmla="*/ 368 w 773"/>
              <a:gd name="T51" fmla="*/ 390 h 445"/>
              <a:gd name="T52" fmla="*/ 406 w 773"/>
              <a:gd name="T53" fmla="*/ 215 h 445"/>
              <a:gd name="T54" fmla="*/ 478 w 773"/>
              <a:gd name="T55" fmla="*/ 191 h 445"/>
              <a:gd name="T56" fmla="*/ 573 w 773"/>
              <a:gd name="T57" fmla="*/ 261 h 445"/>
              <a:gd name="T58" fmla="*/ 683 w 773"/>
              <a:gd name="T59" fmla="*/ 261 h 445"/>
              <a:gd name="T60" fmla="*/ 741 w 773"/>
              <a:gd name="T61" fmla="*/ 33 h 445"/>
              <a:gd name="T62" fmla="*/ 765 w 773"/>
              <a:gd name="T63" fmla="*/ 160 h 445"/>
              <a:gd name="T64" fmla="*/ 772 w 773"/>
              <a:gd name="T65" fmla="*/ 152 h 445"/>
              <a:gd name="T66" fmla="*/ 150 w 773"/>
              <a:gd name="T67" fmla="*/ 169 h 445"/>
              <a:gd name="T68" fmla="*/ 177 w 773"/>
              <a:gd name="T69" fmla="*/ 240 h 445"/>
              <a:gd name="T70" fmla="*/ 177 w 773"/>
              <a:gd name="T71" fmla="*/ 240 h 445"/>
              <a:gd name="T72" fmla="*/ 109 w 773"/>
              <a:gd name="T73" fmla="*/ 210 h 445"/>
              <a:gd name="T74" fmla="*/ 313 w 773"/>
              <a:gd name="T75" fmla="*/ 431 h 445"/>
              <a:gd name="T76" fmla="*/ 313 w 773"/>
              <a:gd name="T77" fmla="*/ 349 h 445"/>
              <a:gd name="T78" fmla="*/ 429 w 773"/>
              <a:gd name="T79" fmla="*/ 206 h 445"/>
              <a:gd name="T80" fmla="*/ 429 w 773"/>
              <a:gd name="T81" fmla="*/ 124 h 445"/>
              <a:gd name="T82" fmla="*/ 429 w 773"/>
              <a:gd name="T83" fmla="*/ 206 h 445"/>
              <a:gd name="T84" fmla="*/ 628 w 773"/>
              <a:gd name="T85" fmla="*/ 302 h 445"/>
              <a:gd name="T86" fmla="*/ 628 w 773"/>
              <a:gd name="T87" fmla="*/ 22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73" h="445">
                <a:moveTo>
                  <a:pt x="772" y="152"/>
                </a:moveTo>
                <a:cubicBezTo>
                  <a:pt x="751" y="6"/>
                  <a:pt x="751" y="6"/>
                  <a:pt x="751" y="6"/>
                </a:cubicBezTo>
                <a:cubicBezTo>
                  <a:pt x="751" y="6"/>
                  <a:pt x="751" y="6"/>
                  <a:pt x="751" y="6"/>
                </a:cubicBezTo>
                <a:cubicBezTo>
                  <a:pt x="751" y="6"/>
                  <a:pt x="751" y="5"/>
                  <a:pt x="751" y="5"/>
                </a:cubicBezTo>
                <a:cubicBezTo>
                  <a:pt x="751" y="5"/>
                  <a:pt x="751" y="4"/>
                  <a:pt x="751" y="4"/>
                </a:cubicBezTo>
                <a:cubicBezTo>
                  <a:pt x="750" y="4"/>
                  <a:pt x="750" y="4"/>
                  <a:pt x="750" y="3"/>
                </a:cubicBezTo>
                <a:cubicBezTo>
                  <a:pt x="750" y="3"/>
                  <a:pt x="750" y="3"/>
                  <a:pt x="750" y="3"/>
                </a:cubicBezTo>
                <a:cubicBezTo>
                  <a:pt x="749" y="3"/>
                  <a:pt x="749" y="2"/>
                  <a:pt x="749" y="2"/>
                </a:cubicBezTo>
                <a:cubicBezTo>
                  <a:pt x="749" y="2"/>
                  <a:pt x="749" y="2"/>
                  <a:pt x="749" y="2"/>
                </a:cubicBezTo>
                <a:cubicBezTo>
                  <a:pt x="748" y="1"/>
                  <a:pt x="748" y="1"/>
                  <a:pt x="747" y="1"/>
                </a:cubicBezTo>
                <a:cubicBezTo>
                  <a:pt x="747" y="1"/>
                  <a:pt x="747" y="1"/>
                  <a:pt x="747" y="1"/>
                </a:cubicBezTo>
                <a:cubicBezTo>
                  <a:pt x="747" y="1"/>
                  <a:pt x="747" y="1"/>
                  <a:pt x="747" y="1"/>
                </a:cubicBezTo>
                <a:cubicBezTo>
                  <a:pt x="747" y="1"/>
                  <a:pt x="747" y="1"/>
                  <a:pt x="747" y="1"/>
                </a:cubicBezTo>
                <a:cubicBezTo>
                  <a:pt x="746" y="1"/>
                  <a:pt x="746" y="1"/>
                  <a:pt x="745" y="0"/>
                </a:cubicBezTo>
                <a:cubicBezTo>
                  <a:pt x="745" y="0"/>
                  <a:pt x="745" y="0"/>
                  <a:pt x="745" y="0"/>
                </a:cubicBezTo>
                <a:cubicBezTo>
                  <a:pt x="745" y="0"/>
                  <a:pt x="744" y="0"/>
                  <a:pt x="744" y="0"/>
                </a:cubicBezTo>
                <a:cubicBezTo>
                  <a:pt x="744" y="0"/>
                  <a:pt x="743" y="0"/>
                  <a:pt x="743" y="0"/>
                </a:cubicBezTo>
                <a:cubicBezTo>
                  <a:pt x="743" y="1"/>
                  <a:pt x="742" y="1"/>
                  <a:pt x="742" y="1"/>
                </a:cubicBezTo>
                <a:cubicBezTo>
                  <a:pt x="742" y="1"/>
                  <a:pt x="742" y="1"/>
                  <a:pt x="742" y="1"/>
                </a:cubicBezTo>
                <a:cubicBezTo>
                  <a:pt x="741" y="1"/>
                  <a:pt x="741" y="1"/>
                  <a:pt x="740" y="2"/>
                </a:cubicBezTo>
                <a:cubicBezTo>
                  <a:pt x="740" y="2"/>
                  <a:pt x="740" y="2"/>
                  <a:pt x="740" y="2"/>
                </a:cubicBezTo>
                <a:cubicBezTo>
                  <a:pt x="626" y="87"/>
                  <a:pt x="626" y="87"/>
                  <a:pt x="626" y="87"/>
                </a:cubicBezTo>
                <a:cubicBezTo>
                  <a:pt x="623" y="90"/>
                  <a:pt x="622" y="94"/>
                  <a:pt x="625" y="97"/>
                </a:cubicBezTo>
                <a:cubicBezTo>
                  <a:pt x="627" y="100"/>
                  <a:pt x="631" y="101"/>
                  <a:pt x="634" y="99"/>
                </a:cubicBezTo>
                <a:cubicBezTo>
                  <a:pt x="728" y="29"/>
                  <a:pt x="728" y="29"/>
                  <a:pt x="728" y="29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3" y="208"/>
                  <a:pt x="636" y="206"/>
                  <a:pt x="628" y="206"/>
                </a:cubicBezTo>
                <a:cubicBezTo>
                  <a:pt x="608" y="206"/>
                  <a:pt x="590" y="218"/>
                  <a:pt x="581" y="234"/>
                </a:cubicBezTo>
                <a:cubicBezTo>
                  <a:pt x="482" y="177"/>
                  <a:pt x="482" y="177"/>
                  <a:pt x="482" y="177"/>
                </a:cubicBezTo>
                <a:cubicBezTo>
                  <a:pt x="483" y="173"/>
                  <a:pt x="484" y="169"/>
                  <a:pt x="484" y="165"/>
                </a:cubicBezTo>
                <a:cubicBezTo>
                  <a:pt x="484" y="135"/>
                  <a:pt x="459" y="110"/>
                  <a:pt x="429" y="110"/>
                </a:cubicBezTo>
                <a:cubicBezTo>
                  <a:pt x="398" y="110"/>
                  <a:pt x="374" y="135"/>
                  <a:pt x="374" y="165"/>
                </a:cubicBezTo>
                <a:cubicBezTo>
                  <a:pt x="374" y="183"/>
                  <a:pt x="382" y="198"/>
                  <a:pt x="394" y="20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25" y="336"/>
                  <a:pt x="319" y="335"/>
                  <a:pt x="313" y="335"/>
                </a:cubicBezTo>
                <a:cubicBezTo>
                  <a:pt x="301" y="335"/>
                  <a:pt x="290" y="338"/>
                  <a:pt x="281" y="345"/>
                </a:cubicBezTo>
                <a:cubicBezTo>
                  <a:pt x="192" y="245"/>
                  <a:pt x="192" y="245"/>
                  <a:pt x="192" y="245"/>
                </a:cubicBezTo>
                <a:cubicBezTo>
                  <a:pt x="200" y="236"/>
                  <a:pt x="205" y="223"/>
                  <a:pt x="205" y="210"/>
                </a:cubicBezTo>
                <a:cubicBezTo>
                  <a:pt x="205" y="179"/>
                  <a:pt x="180" y="155"/>
                  <a:pt x="150" y="155"/>
                </a:cubicBezTo>
                <a:cubicBezTo>
                  <a:pt x="119" y="155"/>
                  <a:pt x="95" y="179"/>
                  <a:pt x="95" y="210"/>
                </a:cubicBezTo>
                <a:cubicBezTo>
                  <a:pt x="95" y="224"/>
                  <a:pt x="100" y="237"/>
                  <a:pt x="109" y="247"/>
                </a:cubicBezTo>
                <a:cubicBezTo>
                  <a:pt x="2" y="385"/>
                  <a:pt x="2" y="385"/>
                  <a:pt x="2" y="385"/>
                </a:cubicBezTo>
                <a:cubicBezTo>
                  <a:pt x="0" y="388"/>
                  <a:pt x="1" y="393"/>
                  <a:pt x="4" y="395"/>
                </a:cubicBezTo>
                <a:cubicBezTo>
                  <a:pt x="5" y="396"/>
                  <a:pt x="7" y="397"/>
                  <a:pt x="8" y="397"/>
                </a:cubicBezTo>
                <a:cubicBezTo>
                  <a:pt x="10" y="397"/>
                  <a:pt x="12" y="396"/>
                  <a:pt x="14" y="394"/>
                </a:cubicBezTo>
                <a:cubicBezTo>
                  <a:pt x="120" y="256"/>
                  <a:pt x="120" y="256"/>
                  <a:pt x="120" y="256"/>
                </a:cubicBezTo>
                <a:cubicBezTo>
                  <a:pt x="128" y="262"/>
                  <a:pt x="139" y="265"/>
                  <a:pt x="150" y="265"/>
                </a:cubicBezTo>
                <a:cubicBezTo>
                  <a:pt x="161" y="265"/>
                  <a:pt x="172" y="261"/>
                  <a:pt x="181" y="255"/>
                </a:cubicBezTo>
                <a:cubicBezTo>
                  <a:pt x="271" y="354"/>
                  <a:pt x="271" y="354"/>
                  <a:pt x="271" y="354"/>
                </a:cubicBezTo>
                <a:cubicBezTo>
                  <a:pt x="263" y="364"/>
                  <a:pt x="258" y="376"/>
                  <a:pt x="258" y="390"/>
                </a:cubicBezTo>
                <a:cubicBezTo>
                  <a:pt x="258" y="420"/>
                  <a:pt x="283" y="445"/>
                  <a:pt x="313" y="445"/>
                </a:cubicBezTo>
                <a:cubicBezTo>
                  <a:pt x="343" y="445"/>
                  <a:pt x="368" y="420"/>
                  <a:pt x="368" y="390"/>
                </a:cubicBezTo>
                <a:cubicBezTo>
                  <a:pt x="368" y="371"/>
                  <a:pt x="358" y="354"/>
                  <a:pt x="344" y="344"/>
                </a:cubicBezTo>
                <a:cubicBezTo>
                  <a:pt x="406" y="215"/>
                  <a:pt x="406" y="215"/>
                  <a:pt x="406" y="215"/>
                </a:cubicBezTo>
                <a:cubicBezTo>
                  <a:pt x="413" y="219"/>
                  <a:pt x="421" y="220"/>
                  <a:pt x="429" y="220"/>
                </a:cubicBezTo>
                <a:cubicBezTo>
                  <a:pt x="450" y="220"/>
                  <a:pt x="468" y="208"/>
                  <a:pt x="478" y="191"/>
                </a:cubicBezTo>
                <a:cubicBezTo>
                  <a:pt x="575" y="247"/>
                  <a:pt x="575" y="247"/>
                  <a:pt x="575" y="247"/>
                </a:cubicBezTo>
                <a:cubicBezTo>
                  <a:pt x="574" y="252"/>
                  <a:pt x="573" y="256"/>
                  <a:pt x="573" y="261"/>
                </a:cubicBezTo>
                <a:cubicBezTo>
                  <a:pt x="573" y="292"/>
                  <a:pt x="598" y="316"/>
                  <a:pt x="628" y="316"/>
                </a:cubicBezTo>
                <a:cubicBezTo>
                  <a:pt x="659" y="316"/>
                  <a:pt x="683" y="292"/>
                  <a:pt x="683" y="261"/>
                </a:cubicBezTo>
                <a:cubicBezTo>
                  <a:pt x="683" y="244"/>
                  <a:pt x="675" y="228"/>
                  <a:pt x="662" y="218"/>
                </a:cubicBezTo>
                <a:cubicBezTo>
                  <a:pt x="741" y="33"/>
                  <a:pt x="741" y="33"/>
                  <a:pt x="741" y="33"/>
                </a:cubicBezTo>
                <a:cubicBezTo>
                  <a:pt x="758" y="154"/>
                  <a:pt x="758" y="154"/>
                  <a:pt x="758" y="154"/>
                </a:cubicBezTo>
                <a:cubicBezTo>
                  <a:pt x="759" y="158"/>
                  <a:pt x="762" y="160"/>
                  <a:pt x="765" y="160"/>
                </a:cubicBezTo>
                <a:cubicBezTo>
                  <a:pt x="766" y="160"/>
                  <a:pt x="766" y="160"/>
                  <a:pt x="766" y="160"/>
                </a:cubicBezTo>
                <a:cubicBezTo>
                  <a:pt x="770" y="160"/>
                  <a:pt x="773" y="156"/>
                  <a:pt x="772" y="152"/>
                </a:cubicBezTo>
                <a:close/>
                <a:moveTo>
                  <a:pt x="109" y="210"/>
                </a:moveTo>
                <a:cubicBezTo>
                  <a:pt x="109" y="187"/>
                  <a:pt x="127" y="169"/>
                  <a:pt x="150" y="169"/>
                </a:cubicBezTo>
                <a:cubicBezTo>
                  <a:pt x="172" y="169"/>
                  <a:pt x="191" y="187"/>
                  <a:pt x="191" y="210"/>
                </a:cubicBezTo>
                <a:cubicBezTo>
                  <a:pt x="191" y="222"/>
                  <a:pt x="186" y="233"/>
                  <a:pt x="177" y="240"/>
                </a:cubicBezTo>
                <a:cubicBezTo>
                  <a:pt x="177" y="240"/>
                  <a:pt x="177" y="240"/>
                  <a:pt x="177" y="240"/>
                </a:cubicBezTo>
                <a:cubicBezTo>
                  <a:pt x="177" y="240"/>
                  <a:pt x="177" y="240"/>
                  <a:pt x="177" y="240"/>
                </a:cubicBezTo>
                <a:cubicBezTo>
                  <a:pt x="170" y="247"/>
                  <a:pt x="160" y="251"/>
                  <a:pt x="150" y="251"/>
                </a:cubicBezTo>
                <a:cubicBezTo>
                  <a:pt x="127" y="251"/>
                  <a:pt x="109" y="232"/>
                  <a:pt x="109" y="210"/>
                </a:cubicBezTo>
                <a:close/>
                <a:moveTo>
                  <a:pt x="354" y="390"/>
                </a:moveTo>
                <a:cubicBezTo>
                  <a:pt x="354" y="412"/>
                  <a:pt x="336" y="431"/>
                  <a:pt x="313" y="431"/>
                </a:cubicBezTo>
                <a:cubicBezTo>
                  <a:pt x="290" y="431"/>
                  <a:pt x="272" y="412"/>
                  <a:pt x="272" y="390"/>
                </a:cubicBezTo>
                <a:cubicBezTo>
                  <a:pt x="272" y="367"/>
                  <a:pt x="290" y="349"/>
                  <a:pt x="313" y="349"/>
                </a:cubicBezTo>
                <a:cubicBezTo>
                  <a:pt x="336" y="349"/>
                  <a:pt x="354" y="367"/>
                  <a:pt x="354" y="390"/>
                </a:cubicBezTo>
                <a:close/>
                <a:moveTo>
                  <a:pt x="429" y="206"/>
                </a:moveTo>
                <a:cubicBezTo>
                  <a:pt x="406" y="206"/>
                  <a:pt x="388" y="188"/>
                  <a:pt x="388" y="165"/>
                </a:cubicBezTo>
                <a:cubicBezTo>
                  <a:pt x="388" y="143"/>
                  <a:pt x="406" y="124"/>
                  <a:pt x="429" y="124"/>
                </a:cubicBezTo>
                <a:cubicBezTo>
                  <a:pt x="451" y="124"/>
                  <a:pt x="470" y="143"/>
                  <a:pt x="470" y="165"/>
                </a:cubicBezTo>
                <a:cubicBezTo>
                  <a:pt x="470" y="188"/>
                  <a:pt x="451" y="206"/>
                  <a:pt x="429" y="206"/>
                </a:cubicBezTo>
                <a:close/>
                <a:moveTo>
                  <a:pt x="669" y="261"/>
                </a:moveTo>
                <a:cubicBezTo>
                  <a:pt x="669" y="284"/>
                  <a:pt x="651" y="302"/>
                  <a:pt x="628" y="302"/>
                </a:cubicBezTo>
                <a:cubicBezTo>
                  <a:pt x="606" y="302"/>
                  <a:pt x="587" y="284"/>
                  <a:pt x="587" y="261"/>
                </a:cubicBezTo>
                <a:cubicBezTo>
                  <a:pt x="587" y="239"/>
                  <a:pt x="606" y="220"/>
                  <a:pt x="628" y="220"/>
                </a:cubicBezTo>
                <a:cubicBezTo>
                  <a:pt x="651" y="220"/>
                  <a:pt x="669" y="239"/>
                  <a:pt x="669" y="2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68">
            <a:extLst>
              <a:ext uri="{FF2B5EF4-FFF2-40B4-BE49-F238E27FC236}">
                <a16:creationId xmlns:a16="http://schemas.microsoft.com/office/drawing/2014/main" id="{42163509-C7E4-A74C-A742-CEEBDEA998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87267" y="488513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29">
            <a:extLst>
              <a:ext uri="{FF2B5EF4-FFF2-40B4-BE49-F238E27FC236}">
                <a16:creationId xmlns:a16="http://schemas.microsoft.com/office/drawing/2014/main" id="{85A611E2-EE62-8646-91AA-417C9967B10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185254" y="5092662"/>
            <a:ext cx="701305" cy="683415"/>
          </a:xfrm>
          <a:custGeom>
            <a:avLst/>
            <a:gdLst>
              <a:gd name="T0" fmla="*/ 209 w 679"/>
              <a:gd name="T1" fmla="*/ 265 h 663"/>
              <a:gd name="T2" fmla="*/ 314 w 679"/>
              <a:gd name="T3" fmla="*/ 265 h 663"/>
              <a:gd name="T4" fmla="*/ 262 w 679"/>
              <a:gd name="T5" fmla="*/ 201 h 663"/>
              <a:gd name="T6" fmla="*/ 262 w 679"/>
              <a:gd name="T7" fmla="*/ 329 h 663"/>
              <a:gd name="T8" fmla="*/ 262 w 679"/>
              <a:gd name="T9" fmla="*/ 201 h 663"/>
              <a:gd name="T10" fmla="*/ 365 w 679"/>
              <a:gd name="T11" fmla="*/ 398 h 663"/>
              <a:gd name="T12" fmla="*/ 470 w 679"/>
              <a:gd name="T13" fmla="*/ 398 h 663"/>
              <a:gd name="T14" fmla="*/ 417 w 679"/>
              <a:gd name="T15" fmla="*/ 335 h 663"/>
              <a:gd name="T16" fmla="*/ 417 w 679"/>
              <a:gd name="T17" fmla="*/ 462 h 663"/>
              <a:gd name="T18" fmla="*/ 417 w 679"/>
              <a:gd name="T19" fmla="*/ 335 h 663"/>
              <a:gd name="T20" fmla="*/ 423 w 679"/>
              <a:gd name="T21" fmla="*/ 198 h 663"/>
              <a:gd name="T22" fmla="*/ 411 w 679"/>
              <a:gd name="T23" fmla="*/ 191 h 663"/>
              <a:gd name="T24" fmla="*/ 258 w 679"/>
              <a:gd name="T25" fmla="*/ 475 h 663"/>
              <a:gd name="T26" fmla="*/ 268 w 679"/>
              <a:gd name="T27" fmla="*/ 472 h 663"/>
              <a:gd name="T28" fmla="*/ 410 w 679"/>
              <a:gd name="T29" fmla="*/ 661 h 663"/>
              <a:gd name="T30" fmla="*/ 269 w 679"/>
              <a:gd name="T31" fmla="*/ 661 h 663"/>
              <a:gd name="T32" fmla="*/ 212 w 679"/>
              <a:gd name="T33" fmla="*/ 597 h 663"/>
              <a:gd name="T34" fmla="*/ 126 w 679"/>
              <a:gd name="T35" fmla="*/ 592 h 663"/>
              <a:gd name="T36" fmla="*/ 38 w 679"/>
              <a:gd name="T37" fmla="*/ 482 h 663"/>
              <a:gd name="T38" fmla="*/ 52 w 679"/>
              <a:gd name="T39" fmla="*/ 397 h 663"/>
              <a:gd name="T40" fmla="*/ 2 w 679"/>
              <a:gd name="T41" fmla="*/ 327 h 663"/>
              <a:gd name="T42" fmla="*/ 34 w 679"/>
              <a:gd name="T43" fmla="*/ 189 h 663"/>
              <a:gd name="T44" fmla="*/ 109 w 679"/>
              <a:gd name="T45" fmla="*/ 148 h 663"/>
              <a:gd name="T46" fmla="*/ 133 w 679"/>
              <a:gd name="T47" fmla="*/ 65 h 663"/>
              <a:gd name="T48" fmla="*/ 260 w 679"/>
              <a:gd name="T49" fmla="*/ 4 h 663"/>
              <a:gd name="T50" fmla="*/ 339 w 679"/>
              <a:gd name="T51" fmla="*/ 37 h 663"/>
              <a:gd name="T52" fmla="*/ 419 w 679"/>
              <a:gd name="T53" fmla="*/ 4 h 663"/>
              <a:gd name="T54" fmla="*/ 546 w 679"/>
              <a:gd name="T55" fmla="*/ 65 h 663"/>
              <a:gd name="T56" fmla="*/ 570 w 679"/>
              <a:gd name="T57" fmla="*/ 148 h 663"/>
              <a:gd name="T58" fmla="*/ 645 w 679"/>
              <a:gd name="T59" fmla="*/ 189 h 663"/>
              <a:gd name="T60" fmla="*/ 677 w 679"/>
              <a:gd name="T61" fmla="*/ 327 h 663"/>
              <a:gd name="T62" fmla="*/ 626 w 679"/>
              <a:gd name="T63" fmla="*/ 397 h 663"/>
              <a:gd name="T64" fmla="*/ 641 w 679"/>
              <a:gd name="T65" fmla="*/ 482 h 663"/>
              <a:gd name="T66" fmla="*/ 553 w 679"/>
              <a:gd name="T67" fmla="*/ 592 h 663"/>
              <a:gd name="T68" fmla="*/ 546 w 679"/>
              <a:gd name="T69" fmla="*/ 598 h 663"/>
              <a:gd name="T70" fmla="*/ 419 w 679"/>
              <a:gd name="T71" fmla="*/ 659 h 663"/>
              <a:gd name="T72" fmla="*/ 215 w 679"/>
              <a:gd name="T73" fmla="*/ 583 h 663"/>
              <a:gd name="T74" fmla="*/ 268 w 679"/>
              <a:gd name="T75" fmla="*/ 646 h 663"/>
              <a:gd name="T76" fmla="*/ 343 w 679"/>
              <a:gd name="T77" fmla="*/ 612 h 663"/>
              <a:gd name="T78" fmla="*/ 458 w 679"/>
              <a:gd name="T79" fmla="*/ 585 h 663"/>
              <a:gd name="T80" fmla="*/ 541 w 679"/>
              <a:gd name="T81" fmla="*/ 584 h 663"/>
              <a:gd name="T82" fmla="*/ 561 w 679"/>
              <a:gd name="T83" fmla="*/ 504 h 663"/>
              <a:gd name="T84" fmla="*/ 612 w 679"/>
              <a:gd name="T85" fmla="*/ 397 h 663"/>
              <a:gd name="T86" fmla="*/ 662 w 679"/>
              <a:gd name="T87" fmla="*/ 332 h 663"/>
              <a:gd name="T88" fmla="*/ 612 w 679"/>
              <a:gd name="T89" fmla="*/ 266 h 663"/>
              <a:gd name="T90" fmla="*/ 561 w 679"/>
              <a:gd name="T91" fmla="*/ 159 h 663"/>
              <a:gd name="T92" fmla="*/ 541 w 679"/>
              <a:gd name="T93" fmla="*/ 79 h 663"/>
              <a:gd name="T94" fmla="*/ 458 w 679"/>
              <a:gd name="T95" fmla="*/ 78 h 663"/>
              <a:gd name="T96" fmla="*/ 343 w 679"/>
              <a:gd name="T97" fmla="*/ 51 h 663"/>
              <a:gd name="T98" fmla="*/ 268 w 679"/>
              <a:gd name="T99" fmla="*/ 17 h 663"/>
              <a:gd name="T100" fmla="*/ 215 w 679"/>
              <a:gd name="T101" fmla="*/ 80 h 663"/>
              <a:gd name="T102" fmla="*/ 138 w 679"/>
              <a:gd name="T103" fmla="*/ 79 h 663"/>
              <a:gd name="T104" fmla="*/ 118 w 679"/>
              <a:gd name="T105" fmla="*/ 159 h 663"/>
              <a:gd name="T106" fmla="*/ 67 w 679"/>
              <a:gd name="T107" fmla="*/ 266 h 663"/>
              <a:gd name="T108" fmla="*/ 17 w 679"/>
              <a:gd name="T109" fmla="*/ 332 h 663"/>
              <a:gd name="T110" fmla="*/ 67 w 679"/>
              <a:gd name="T111" fmla="*/ 397 h 663"/>
              <a:gd name="T112" fmla="*/ 118 w 679"/>
              <a:gd name="T113" fmla="*/ 504 h 663"/>
              <a:gd name="T114" fmla="*/ 138 w 679"/>
              <a:gd name="T115" fmla="*/ 584 h 663"/>
              <a:gd name="T116" fmla="*/ 215 w 679"/>
              <a:gd name="T117" fmla="*/ 583 h 6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79" h="663">
                <a:moveTo>
                  <a:pt x="262" y="343"/>
                </a:moveTo>
                <a:cubicBezTo>
                  <a:pt x="232" y="343"/>
                  <a:pt x="209" y="308"/>
                  <a:pt x="209" y="265"/>
                </a:cubicBezTo>
                <a:cubicBezTo>
                  <a:pt x="209" y="221"/>
                  <a:pt x="232" y="187"/>
                  <a:pt x="262" y="187"/>
                </a:cubicBezTo>
                <a:cubicBezTo>
                  <a:pt x="291" y="187"/>
                  <a:pt x="314" y="221"/>
                  <a:pt x="314" y="265"/>
                </a:cubicBezTo>
                <a:cubicBezTo>
                  <a:pt x="314" y="308"/>
                  <a:pt x="291" y="343"/>
                  <a:pt x="262" y="343"/>
                </a:cubicBezTo>
                <a:close/>
                <a:moveTo>
                  <a:pt x="262" y="201"/>
                </a:moveTo>
                <a:cubicBezTo>
                  <a:pt x="241" y="201"/>
                  <a:pt x="223" y="230"/>
                  <a:pt x="223" y="265"/>
                </a:cubicBezTo>
                <a:cubicBezTo>
                  <a:pt x="223" y="299"/>
                  <a:pt x="241" y="329"/>
                  <a:pt x="262" y="329"/>
                </a:cubicBezTo>
                <a:cubicBezTo>
                  <a:pt x="282" y="329"/>
                  <a:pt x="300" y="299"/>
                  <a:pt x="300" y="265"/>
                </a:cubicBezTo>
                <a:cubicBezTo>
                  <a:pt x="300" y="230"/>
                  <a:pt x="282" y="201"/>
                  <a:pt x="262" y="201"/>
                </a:cubicBezTo>
                <a:close/>
                <a:moveTo>
                  <a:pt x="417" y="476"/>
                </a:moveTo>
                <a:cubicBezTo>
                  <a:pt x="388" y="476"/>
                  <a:pt x="365" y="442"/>
                  <a:pt x="365" y="398"/>
                </a:cubicBezTo>
                <a:cubicBezTo>
                  <a:pt x="365" y="355"/>
                  <a:pt x="388" y="321"/>
                  <a:pt x="417" y="321"/>
                </a:cubicBezTo>
                <a:cubicBezTo>
                  <a:pt x="447" y="321"/>
                  <a:pt x="470" y="355"/>
                  <a:pt x="470" y="398"/>
                </a:cubicBezTo>
                <a:cubicBezTo>
                  <a:pt x="470" y="442"/>
                  <a:pt x="447" y="476"/>
                  <a:pt x="417" y="476"/>
                </a:cubicBezTo>
                <a:close/>
                <a:moveTo>
                  <a:pt x="417" y="335"/>
                </a:moveTo>
                <a:cubicBezTo>
                  <a:pt x="396" y="335"/>
                  <a:pt x="379" y="364"/>
                  <a:pt x="379" y="398"/>
                </a:cubicBezTo>
                <a:cubicBezTo>
                  <a:pt x="379" y="433"/>
                  <a:pt x="396" y="462"/>
                  <a:pt x="417" y="462"/>
                </a:cubicBezTo>
                <a:cubicBezTo>
                  <a:pt x="438" y="462"/>
                  <a:pt x="456" y="433"/>
                  <a:pt x="456" y="398"/>
                </a:cubicBezTo>
                <a:cubicBezTo>
                  <a:pt x="456" y="364"/>
                  <a:pt x="438" y="335"/>
                  <a:pt x="417" y="335"/>
                </a:cubicBezTo>
                <a:close/>
                <a:moveTo>
                  <a:pt x="268" y="472"/>
                </a:moveTo>
                <a:cubicBezTo>
                  <a:pt x="423" y="198"/>
                  <a:pt x="423" y="198"/>
                  <a:pt x="423" y="198"/>
                </a:cubicBezTo>
                <a:cubicBezTo>
                  <a:pt x="425" y="194"/>
                  <a:pt x="424" y="190"/>
                  <a:pt x="421" y="188"/>
                </a:cubicBezTo>
                <a:cubicBezTo>
                  <a:pt x="417" y="186"/>
                  <a:pt x="413" y="187"/>
                  <a:pt x="411" y="191"/>
                </a:cubicBezTo>
                <a:cubicBezTo>
                  <a:pt x="256" y="466"/>
                  <a:pt x="256" y="466"/>
                  <a:pt x="256" y="466"/>
                </a:cubicBezTo>
                <a:cubicBezTo>
                  <a:pt x="254" y="469"/>
                  <a:pt x="255" y="473"/>
                  <a:pt x="258" y="475"/>
                </a:cubicBezTo>
                <a:cubicBezTo>
                  <a:pt x="259" y="476"/>
                  <a:pt x="261" y="476"/>
                  <a:pt x="262" y="476"/>
                </a:cubicBezTo>
                <a:cubicBezTo>
                  <a:pt x="264" y="476"/>
                  <a:pt x="266" y="475"/>
                  <a:pt x="268" y="472"/>
                </a:cubicBezTo>
                <a:close/>
                <a:moveTo>
                  <a:pt x="413" y="662"/>
                </a:moveTo>
                <a:cubicBezTo>
                  <a:pt x="412" y="662"/>
                  <a:pt x="411" y="662"/>
                  <a:pt x="410" y="661"/>
                </a:cubicBezTo>
                <a:cubicBezTo>
                  <a:pt x="339" y="626"/>
                  <a:pt x="339" y="626"/>
                  <a:pt x="339" y="626"/>
                </a:cubicBezTo>
                <a:cubicBezTo>
                  <a:pt x="269" y="661"/>
                  <a:pt x="269" y="661"/>
                  <a:pt x="269" y="661"/>
                </a:cubicBezTo>
                <a:cubicBezTo>
                  <a:pt x="266" y="663"/>
                  <a:pt x="262" y="662"/>
                  <a:pt x="260" y="659"/>
                </a:cubicBezTo>
                <a:cubicBezTo>
                  <a:pt x="212" y="597"/>
                  <a:pt x="212" y="597"/>
                  <a:pt x="212" y="597"/>
                </a:cubicBezTo>
                <a:cubicBezTo>
                  <a:pt x="133" y="598"/>
                  <a:pt x="133" y="598"/>
                  <a:pt x="133" y="598"/>
                </a:cubicBezTo>
                <a:cubicBezTo>
                  <a:pt x="129" y="598"/>
                  <a:pt x="126" y="596"/>
                  <a:pt x="126" y="592"/>
                </a:cubicBezTo>
                <a:cubicBezTo>
                  <a:pt x="109" y="515"/>
                  <a:pt x="109" y="515"/>
                  <a:pt x="109" y="515"/>
                </a:cubicBezTo>
                <a:cubicBezTo>
                  <a:pt x="38" y="482"/>
                  <a:pt x="38" y="482"/>
                  <a:pt x="38" y="482"/>
                </a:cubicBezTo>
                <a:cubicBezTo>
                  <a:pt x="35" y="480"/>
                  <a:pt x="33" y="477"/>
                  <a:pt x="34" y="474"/>
                </a:cubicBezTo>
                <a:cubicBezTo>
                  <a:pt x="52" y="397"/>
                  <a:pt x="52" y="397"/>
                  <a:pt x="52" y="397"/>
                </a:cubicBezTo>
                <a:cubicBezTo>
                  <a:pt x="2" y="336"/>
                  <a:pt x="2" y="336"/>
                  <a:pt x="2" y="336"/>
                </a:cubicBezTo>
                <a:cubicBezTo>
                  <a:pt x="0" y="333"/>
                  <a:pt x="0" y="330"/>
                  <a:pt x="2" y="327"/>
                </a:cubicBezTo>
                <a:cubicBezTo>
                  <a:pt x="52" y="266"/>
                  <a:pt x="52" y="266"/>
                  <a:pt x="52" y="266"/>
                </a:cubicBezTo>
                <a:cubicBezTo>
                  <a:pt x="34" y="189"/>
                  <a:pt x="34" y="189"/>
                  <a:pt x="34" y="189"/>
                </a:cubicBezTo>
                <a:cubicBezTo>
                  <a:pt x="33" y="186"/>
                  <a:pt x="35" y="183"/>
                  <a:pt x="38" y="181"/>
                </a:cubicBezTo>
                <a:cubicBezTo>
                  <a:pt x="109" y="148"/>
                  <a:pt x="109" y="148"/>
                  <a:pt x="109" y="148"/>
                </a:cubicBezTo>
                <a:cubicBezTo>
                  <a:pt x="126" y="71"/>
                  <a:pt x="126" y="71"/>
                  <a:pt x="126" y="71"/>
                </a:cubicBezTo>
                <a:cubicBezTo>
                  <a:pt x="126" y="68"/>
                  <a:pt x="129" y="65"/>
                  <a:pt x="133" y="65"/>
                </a:cubicBezTo>
                <a:cubicBezTo>
                  <a:pt x="212" y="66"/>
                  <a:pt x="212" y="66"/>
                  <a:pt x="212" y="66"/>
                </a:cubicBezTo>
                <a:cubicBezTo>
                  <a:pt x="260" y="4"/>
                  <a:pt x="260" y="4"/>
                  <a:pt x="260" y="4"/>
                </a:cubicBezTo>
                <a:cubicBezTo>
                  <a:pt x="262" y="1"/>
                  <a:pt x="266" y="0"/>
                  <a:pt x="269" y="2"/>
                </a:cubicBezTo>
                <a:cubicBezTo>
                  <a:pt x="339" y="37"/>
                  <a:pt x="339" y="37"/>
                  <a:pt x="339" y="37"/>
                </a:cubicBezTo>
                <a:cubicBezTo>
                  <a:pt x="410" y="2"/>
                  <a:pt x="410" y="2"/>
                  <a:pt x="410" y="2"/>
                </a:cubicBezTo>
                <a:cubicBezTo>
                  <a:pt x="413" y="0"/>
                  <a:pt x="417" y="1"/>
                  <a:pt x="419" y="4"/>
                </a:cubicBezTo>
                <a:cubicBezTo>
                  <a:pt x="467" y="66"/>
                  <a:pt x="467" y="66"/>
                  <a:pt x="467" y="66"/>
                </a:cubicBezTo>
                <a:cubicBezTo>
                  <a:pt x="546" y="65"/>
                  <a:pt x="546" y="65"/>
                  <a:pt x="546" y="65"/>
                </a:cubicBezTo>
                <a:cubicBezTo>
                  <a:pt x="549" y="65"/>
                  <a:pt x="552" y="68"/>
                  <a:pt x="553" y="71"/>
                </a:cubicBezTo>
                <a:cubicBezTo>
                  <a:pt x="570" y="148"/>
                  <a:pt x="570" y="148"/>
                  <a:pt x="570" y="148"/>
                </a:cubicBezTo>
                <a:cubicBezTo>
                  <a:pt x="641" y="181"/>
                  <a:pt x="641" y="181"/>
                  <a:pt x="641" y="181"/>
                </a:cubicBezTo>
                <a:cubicBezTo>
                  <a:pt x="644" y="183"/>
                  <a:pt x="646" y="186"/>
                  <a:pt x="645" y="189"/>
                </a:cubicBezTo>
                <a:cubicBezTo>
                  <a:pt x="626" y="266"/>
                  <a:pt x="626" y="266"/>
                  <a:pt x="626" y="266"/>
                </a:cubicBezTo>
                <a:cubicBezTo>
                  <a:pt x="677" y="327"/>
                  <a:pt x="677" y="327"/>
                  <a:pt x="677" y="327"/>
                </a:cubicBezTo>
                <a:cubicBezTo>
                  <a:pt x="679" y="330"/>
                  <a:pt x="679" y="333"/>
                  <a:pt x="677" y="336"/>
                </a:cubicBezTo>
                <a:cubicBezTo>
                  <a:pt x="626" y="397"/>
                  <a:pt x="626" y="397"/>
                  <a:pt x="626" y="397"/>
                </a:cubicBezTo>
                <a:cubicBezTo>
                  <a:pt x="645" y="474"/>
                  <a:pt x="645" y="474"/>
                  <a:pt x="645" y="474"/>
                </a:cubicBezTo>
                <a:cubicBezTo>
                  <a:pt x="646" y="477"/>
                  <a:pt x="644" y="480"/>
                  <a:pt x="641" y="482"/>
                </a:cubicBezTo>
                <a:cubicBezTo>
                  <a:pt x="570" y="515"/>
                  <a:pt x="570" y="515"/>
                  <a:pt x="570" y="515"/>
                </a:cubicBezTo>
                <a:cubicBezTo>
                  <a:pt x="553" y="592"/>
                  <a:pt x="553" y="592"/>
                  <a:pt x="553" y="592"/>
                </a:cubicBezTo>
                <a:cubicBezTo>
                  <a:pt x="552" y="596"/>
                  <a:pt x="550" y="598"/>
                  <a:pt x="546" y="598"/>
                </a:cubicBezTo>
                <a:cubicBezTo>
                  <a:pt x="546" y="598"/>
                  <a:pt x="546" y="598"/>
                  <a:pt x="546" y="598"/>
                </a:cubicBezTo>
                <a:cubicBezTo>
                  <a:pt x="467" y="597"/>
                  <a:pt x="467" y="597"/>
                  <a:pt x="467" y="597"/>
                </a:cubicBezTo>
                <a:cubicBezTo>
                  <a:pt x="419" y="659"/>
                  <a:pt x="419" y="659"/>
                  <a:pt x="419" y="659"/>
                </a:cubicBezTo>
                <a:cubicBezTo>
                  <a:pt x="417" y="661"/>
                  <a:pt x="415" y="662"/>
                  <a:pt x="413" y="662"/>
                </a:cubicBezTo>
                <a:close/>
                <a:moveTo>
                  <a:pt x="215" y="583"/>
                </a:moveTo>
                <a:cubicBezTo>
                  <a:pt x="217" y="583"/>
                  <a:pt x="219" y="584"/>
                  <a:pt x="221" y="585"/>
                </a:cubicBezTo>
                <a:cubicBezTo>
                  <a:pt x="268" y="646"/>
                  <a:pt x="268" y="646"/>
                  <a:pt x="268" y="646"/>
                </a:cubicBezTo>
                <a:cubicBezTo>
                  <a:pt x="336" y="612"/>
                  <a:pt x="336" y="612"/>
                  <a:pt x="336" y="612"/>
                </a:cubicBezTo>
                <a:cubicBezTo>
                  <a:pt x="338" y="611"/>
                  <a:pt x="341" y="611"/>
                  <a:pt x="343" y="612"/>
                </a:cubicBezTo>
                <a:cubicBezTo>
                  <a:pt x="411" y="646"/>
                  <a:pt x="411" y="646"/>
                  <a:pt x="411" y="646"/>
                </a:cubicBezTo>
                <a:cubicBezTo>
                  <a:pt x="458" y="585"/>
                  <a:pt x="458" y="585"/>
                  <a:pt x="458" y="585"/>
                </a:cubicBezTo>
                <a:cubicBezTo>
                  <a:pt x="460" y="584"/>
                  <a:pt x="461" y="583"/>
                  <a:pt x="464" y="583"/>
                </a:cubicBezTo>
                <a:cubicBezTo>
                  <a:pt x="541" y="584"/>
                  <a:pt x="541" y="584"/>
                  <a:pt x="541" y="584"/>
                </a:cubicBezTo>
                <a:cubicBezTo>
                  <a:pt x="557" y="509"/>
                  <a:pt x="557" y="509"/>
                  <a:pt x="557" y="509"/>
                </a:cubicBezTo>
                <a:cubicBezTo>
                  <a:pt x="557" y="507"/>
                  <a:pt x="559" y="505"/>
                  <a:pt x="561" y="504"/>
                </a:cubicBezTo>
                <a:cubicBezTo>
                  <a:pt x="630" y="472"/>
                  <a:pt x="630" y="472"/>
                  <a:pt x="630" y="472"/>
                </a:cubicBezTo>
                <a:cubicBezTo>
                  <a:pt x="612" y="397"/>
                  <a:pt x="612" y="397"/>
                  <a:pt x="612" y="397"/>
                </a:cubicBezTo>
                <a:cubicBezTo>
                  <a:pt x="611" y="395"/>
                  <a:pt x="612" y="393"/>
                  <a:pt x="613" y="391"/>
                </a:cubicBezTo>
                <a:cubicBezTo>
                  <a:pt x="662" y="332"/>
                  <a:pt x="662" y="332"/>
                  <a:pt x="662" y="332"/>
                </a:cubicBezTo>
                <a:cubicBezTo>
                  <a:pt x="613" y="272"/>
                  <a:pt x="613" y="272"/>
                  <a:pt x="613" y="272"/>
                </a:cubicBezTo>
                <a:cubicBezTo>
                  <a:pt x="612" y="271"/>
                  <a:pt x="611" y="268"/>
                  <a:pt x="612" y="266"/>
                </a:cubicBezTo>
                <a:cubicBezTo>
                  <a:pt x="630" y="192"/>
                  <a:pt x="630" y="192"/>
                  <a:pt x="630" y="192"/>
                </a:cubicBezTo>
                <a:cubicBezTo>
                  <a:pt x="561" y="159"/>
                  <a:pt x="561" y="159"/>
                  <a:pt x="561" y="159"/>
                </a:cubicBezTo>
                <a:cubicBezTo>
                  <a:pt x="559" y="158"/>
                  <a:pt x="557" y="157"/>
                  <a:pt x="557" y="154"/>
                </a:cubicBezTo>
                <a:cubicBezTo>
                  <a:pt x="541" y="79"/>
                  <a:pt x="541" y="79"/>
                  <a:pt x="541" y="79"/>
                </a:cubicBezTo>
                <a:cubicBezTo>
                  <a:pt x="464" y="80"/>
                  <a:pt x="464" y="80"/>
                  <a:pt x="464" y="80"/>
                </a:cubicBezTo>
                <a:cubicBezTo>
                  <a:pt x="462" y="80"/>
                  <a:pt x="460" y="79"/>
                  <a:pt x="458" y="78"/>
                </a:cubicBezTo>
                <a:cubicBezTo>
                  <a:pt x="411" y="17"/>
                  <a:pt x="411" y="17"/>
                  <a:pt x="411" y="17"/>
                </a:cubicBezTo>
                <a:cubicBezTo>
                  <a:pt x="343" y="51"/>
                  <a:pt x="343" y="51"/>
                  <a:pt x="343" y="51"/>
                </a:cubicBezTo>
                <a:cubicBezTo>
                  <a:pt x="341" y="52"/>
                  <a:pt x="338" y="52"/>
                  <a:pt x="336" y="51"/>
                </a:cubicBezTo>
                <a:cubicBezTo>
                  <a:pt x="268" y="17"/>
                  <a:pt x="268" y="17"/>
                  <a:pt x="268" y="17"/>
                </a:cubicBezTo>
                <a:cubicBezTo>
                  <a:pt x="221" y="78"/>
                  <a:pt x="221" y="78"/>
                  <a:pt x="221" y="78"/>
                </a:cubicBezTo>
                <a:cubicBezTo>
                  <a:pt x="219" y="79"/>
                  <a:pt x="217" y="80"/>
                  <a:pt x="215" y="80"/>
                </a:cubicBezTo>
                <a:cubicBezTo>
                  <a:pt x="215" y="80"/>
                  <a:pt x="215" y="80"/>
                  <a:pt x="215" y="80"/>
                </a:cubicBezTo>
                <a:cubicBezTo>
                  <a:pt x="138" y="79"/>
                  <a:pt x="138" y="79"/>
                  <a:pt x="138" y="79"/>
                </a:cubicBezTo>
                <a:cubicBezTo>
                  <a:pt x="122" y="154"/>
                  <a:pt x="122" y="154"/>
                  <a:pt x="122" y="154"/>
                </a:cubicBezTo>
                <a:cubicBezTo>
                  <a:pt x="122" y="157"/>
                  <a:pt x="120" y="158"/>
                  <a:pt x="118" y="159"/>
                </a:cubicBezTo>
                <a:cubicBezTo>
                  <a:pt x="49" y="192"/>
                  <a:pt x="49" y="192"/>
                  <a:pt x="49" y="192"/>
                </a:cubicBezTo>
                <a:cubicBezTo>
                  <a:pt x="67" y="266"/>
                  <a:pt x="67" y="266"/>
                  <a:pt x="67" y="266"/>
                </a:cubicBezTo>
                <a:cubicBezTo>
                  <a:pt x="67" y="268"/>
                  <a:pt x="67" y="271"/>
                  <a:pt x="65" y="272"/>
                </a:cubicBezTo>
                <a:cubicBezTo>
                  <a:pt x="17" y="332"/>
                  <a:pt x="17" y="332"/>
                  <a:pt x="17" y="332"/>
                </a:cubicBezTo>
                <a:cubicBezTo>
                  <a:pt x="65" y="391"/>
                  <a:pt x="65" y="391"/>
                  <a:pt x="65" y="391"/>
                </a:cubicBezTo>
                <a:cubicBezTo>
                  <a:pt x="67" y="393"/>
                  <a:pt x="67" y="395"/>
                  <a:pt x="67" y="397"/>
                </a:cubicBezTo>
                <a:cubicBezTo>
                  <a:pt x="49" y="472"/>
                  <a:pt x="49" y="472"/>
                  <a:pt x="49" y="472"/>
                </a:cubicBezTo>
                <a:cubicBezTo>
                  <a:pt x="118" y="504"/>
                  <a:pt x="118" y="504"/>
                  <a:pt x="118" y="504"/>
                </a:cubicBezTo>
                <a:cubicBezTo>
                  <a:pt x="120" y="505"/>
                  <a:pt x="122" y="507"/>
                  <a:pt x="122" y="509"/>
                </a:cubicBezTo>
                <a:cubicBezTo>
                  <a:pt x="138" y="584"/>
                  <a:pt x="138" y="584"/>
                  <a:pt x="138" y="584"/>
                </a:cubicBezTo>
                <a:cubicBezTo>
                  <a:pt x="215" y="583"/>
                  <a:pt x="215" y="583"/>
                  <a:pt x="215" y="583"/>
                </a:cubicBezTo>
                <a:cubicBezTo>
                  <a:pt x="215" y="583"/>
                  <a:pt x="215" y="583"/>
                  <a:pt x="215" y="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63">
            <a:extLst>
              <a:ext uri="{FF2B5EF4-FFF2-40B4-BE49-F238E27FC236}">
                <a16:creationId xmlns:a16="http://schemas.microsoft.com/office/drawing/2014/main" id="{20E7F9A3-25F3-174B-ABC9-8891084AD8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27593" y="488513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30">
            <a:extLst>
              <a:ext uri="{FF2B5EF4-FFF2-40B4-BE49-F238E27FC236}">
                <a16:creationId xmlns:a16="http://schemas.microsoft.com/office/drawing/2014/main" id="{B81CBB01-9508-B64C-94C5-29CEA66BBD6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820623" y="5236167"/>
            <a:ext cx="896907" cy="396406"/>
          </a:xfrm>
          <a:custGeom>
            <a:avLst/>
            <a:gdLst>
              <a:gd name="T0" fmla="*/ 869 w 869"/>
              <a:gd name="T1" fmla="*/ 6 h 384"/>
              <a:gd name="T2" fmla="*/ 868 w 869"/>
              <a:gd name="T3" fmla="*/ 4 h 384"/>
              <a:gd name="T4" fmla="*/ 868 w 869"/>
              <a:gd name="T5" fmla="*/ 3 h 384"/>
              <a:gd name="T6" fmla="*/ 867 w 869"/>
              <a:gd name="T7" fmla="*/ 2 h 384"/>
              <a:gd name="T8" fmla="*/ 866 w 869"/>
              <a:gd name="T9" fmla="*/ 2 h 384"/>
              <a:gd name="T10" fmla="*/ 865 w 869"/>
              <a:gd name="T11" fmla="*/ 1 h 384"/>
              <a:gd name="T12" fmla="*/ 864 w 869"/>
              <a:gd name="T13" fmla="*/ 0 h 384"/>
              <a:gd name="T14" fmla="*/ 863 w 869"/>
              <a:gd name="T15" fmla="*/ 0 h 384"/>
              <a:gd name="T16" fmla="*/ 862 w 869"/>
              <a:gd name="T17" fmla="*/ 0 h 384"/>
              <a:gd name="T18" fmla="*/ 263 w 869"/>
              <a:gd name="T19" fmla="*/ 0 h 384"/>
              <a:gd name="T20" fmla="*/ 261 w 869"/>
              <a:gd name="T21" fmla="*/ 0 h 384"/>
              <a:gd name="T22" fmla="*/ 260 w 869"/>
              <a:gd name="T23" fmla="*/ 0 h 384"/>
              <a:gd name="T24" fmla="*/ 259 w 869"/>
              <a:gd name="T25" fmla="*/ 1 h 384"/>
              <a:gd name="T26" fmla="*/ 258 w 869"/>
              <a:gd name="T27" fmla="*/ 2 h 384"/>
              <a:gd name="T28" fmla="*/ 258 w 869"/>
              <a:gd name="T29" fmla="*/ 2 h 384"/>
              <a:gd name="T30" fmla="*/ 257 w 869"/>
              <a:gd name="T31" fmla="*/ 3 h 384"/>
              <a:gd name="T32" fmla="*/ 256 w 869"/>
              <a:gd name="T33" fmla="*/ 4 h 384"/>
              <a:gd name="T34" fmla="*/ 256 w 869"/>
              <a:gd name="T35" fmla="*/ 6 h 384"/>
              <a:gd name="T36" fmla="*/ 256 w 869"/>
              <a:gd name="T37" fmla="*/ 7 h 384"/>
              <a:gd name="T38" fmla="*/ 263 w 869"/>
              <a:gd name="T39" fmla="*/ 384 h 384"/>
              <a:gd name="T40" fmla="*/ 869 w 869"/>
              <a:gd name="T41" fmla="*/ 377 h 384"/>
              <a:gd name="T42" fmla="*/ 869 w 869"/>
              <a:gd name="T43" fmla="*/ 6 h 384"/>
              <a:gd name="T44" fmla="*/ 442 w 869"/>
              <a:gd name="T45" fmla="*/ 169 h 384"/>
              <a:gd name="T46" fmla="*/ 270 w 869"/>
              <a:gd name="T47" fmla="*/ 22 h 384"/>
              <a:gd name="T48" fmla="*/ 843 w 869"/>
              <a:gd name="T49" fmla="*/ 14 h 384"/>
              <a:gd name="T50" fmla="*/ 515 w 869"/>
              <a:gd name="T51" fmla="*/ 214 h 384"/>
              <a:gd name="T52" fmla="*/ 855 w 869"/>
              <a:gd name="T53" fmla="*/ 22 h 384"/>
              <a:gd name="T54" fmla="*/ 683 w 869"/>
              <a:gd name="T55" fmla="*/ 168 h 384"/>
              <a:gd name="T56" fmla="*/ 270 w 869"/>
              <a:gd name="T57" fmla="*/ 370 h 384"/>
              <a:gd name="T58" fmla="*/ 453 w 869"/>
              <a:gd name="T59" fmla="*/ 178 h 384"/>
              <a:gd name="T60" fmla="*/ 561 w 869"/>
              <a:gd name="T61" fmla="*/ 244 h 384"/>
              <a:gd name="T62" fmla="*/ 672 w 869"/>
              <a:gd name="T63" fmla="*/ 177 h 384"/>
              <a:gd name="T64" fmla="*/ 855 w 869"/>
              <a:gd name="T65" fmla="*/ 370 h 384"/>
              <a:gd name="T66" fmla="*/ 204 w 869"/>
              <a:gd name="T67" fmla="*/ 7 h 384"/>
              <a:gd name="T68" fmla="*/ 7 w 869"/>
              <a:gd name="T69" fmla="*/ 14 h 384"/>
              <a:gd name="T70" fmla="*/ 7 w 869"/>
              <a:gd name="T71" fmla="*/ 0 h 384"/>
              <a:gd name="T72" fmla="*/ 204 w 869"/>
              <a:gd name="T73" fmla="*/ 7 h 384"/>
              <a:gd name="T74" fmla="*/ 197 w 869"/>
              <a:gd name="T75" fmla="*/ 95 h 384"/>
              <a:gd name="T76" fmla="*/ 58 w 869"/>
              <a:gd name="T77" fmla="*/ 88 h 384"/>
              <a:gd name="T78" fmla="*/ 197 w 869"/>
              <a:gd name="T79" fmla="*/ 81 h 384"/>
              <a:gd name="T80" fmla="*/ 204 w 869"/>
              <a:gd name="T81" fmla="*/ 169 h 384"/>
              <a:gd name="T82" fmla="*/ 142 w 869"/>
              <a:gd name="T83" fmla="*/ 176 h 384"/>
              <a:gd name="T84" fmla="*/ 142 w 869"/>
              <a:gd name="T85" fmla="*/ 162 h 384"/>
              <a:gd name="T86" fmla="*/ 204 w 869"/>
              <a:gd name="T87" fmla="*/ 16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69" h="384">
                <a:moveTo>
                  <a:pt x="869" y="6"/>
                </a:moveTo>
                <a:cubicBezTo>
                  <a:pt x="869" y="6"/>
                  <a:pt x="869" y="6"/>
                  <a:pt x="869" y="6"/>
                </a:cubicBezTo>
                <a:cubicBezTo>
                  <a:pt x="869" y="6"/>
                  <a:pt x="869" y="5"/>
                  <a:pt x="869" y="5"/>
                </a:cubicBezTo>
                <a:cubicBezTo>
                  <a:pt x="868" y="5"/>
                  <a:pt x="868" y="5"/>
                  <a:pt x="868" y="4"/>
                </a:cubicBezTo>
                <a:cubicBezTo>
                  <a:pt x="868" y="4"/>
                  <a:pt x="868" y="4"/>
                  <a:pt x="868" y="4"/>
                </a:cubicBezTo>
                <a:cubicBezTo>
                  <a:pt x="868" y="4"/>
                  <a:pt x="868" y="3"/>
                  <a:pt x="868" y="3"/>
                </a:cubicBezTo>
                <a:cubicBezTo>
                  <a:pt x="868" y="3"/>
                  <a:pt x="867" y="3"/>
                  <a:pt x="867" y="3"/>
                </a:cubicBezTo>
                <a:cubicBezTo>
                  <a:pt x="867" y="3"/>
                  <a:pt x="867" y="2"/>
                  <a:pt x="867" y="2"/>
                </a:cubicBezTo>
                <a:cubicBezTo>
                  <a:pt x="867" y="2"/>
                  <a:pt x="867" y="2"/>
                  <a:pt x="867" y="2"/>
                </a:cubicBezTo>
                <a:cubicBezTo>
                  <a:pt x="867" y="2"/>
                  <a:pt x="867" y="2"/>
                  <a:pt x="866" y="2"/>
                </a:cubicBezTo>
                <a:cubicBezTo>
                  <a:pt x="866" y="1"/>
                  <a:pt x="866" y="1"/>
                  <a:pt x="866" y="1"/>
                </a:cubicBezTo>
                <a:cubicBezTo>
                  <a:pt x="866" y="1"/>
                  <a:pt x="865" y="1"/>
                  <a:pt x="865" y="1"/>
                </a:cubicBezTo>
                <a:cubicBezTo>
                  <a:pt x="865" y="1"/>
                  <a:pt x="865" y="1"/>
                  <a:pt x="865" y="1"/>
                </a:cubicBezTo>
                <a:cubicBezTo>
                  <a:pt x="864" y="0"/>
                  <a:pt x="864" y="0"/>
                  <a:pt x="864" y="0"/>
                </a:cubicBezTo>
                <a:cubicBezTo>
                  <a:pt x="864" y="0"/>
                  <a:pt x="864" y="0"/>
                  <a:pt x="863" y="0"/>
                </a:cubicBezTo>
                <a:cubicBezTo>
                  <a:pt x="863" y="0"/>
                  <a:pt x="863" y="0"/>
                  <a:pt x="863" y="0"/>
                </a:cubicBezTo>
                <a:cubicBezTo>
                  <a:pt x="863" y="0"/>
                  <a:pt x="862" y="0"/>
                  <a:pt x="862" y="0"/>
                </a:cubicBezTo>
                <a:cubicBezTo>
                  <a:pt x="862" y="0"/>
                  <a:pt x="862" y="0"/>
                  <a:pt x="862" y="0"/>
                </a:cubicBezTo>
                <a:cubicBezTo>
                  <a:pt x="263" y="0"/>
                  <a:pt x="263" y="0"/>
                  <a:pt x="263" y="0"/>
                </a:cubicBezTo>
                <a:cubicBezTo>
                  <a:pt x="263" y="0"/>
                  <a:pt x="263" y="0"/>
                  <a:pt x="263" y="0"/>
                </a:cubicBezTo>
                <a:cubicBezTo>
                  <a:pt x="262" y="0"/>
                  <a:pt x="262" y="0"/>
                  <a:pt x="262" y="0"/>
                </a:cubicBezTo>
                <a:cubicBezTo>
                  <a:pt x="262" y="0"/>
                  <a:pt x="261" y="0"/>
                  <a:pt x="261" y="0"/>
                </a:cubicBezTo>
                <a:cubicBezTo>
                  <a:pt x="261" y="0"/>
                  <a:pt x="261" y="0"/>
                  <a:pt x="261" y="0"/>
                </a:cubicBezTo>
                <a:cubicBezTo>
                  <a:pt x="260" y="0"/>
                  <a:pt x="260" y="0"/>
                  <a:pt x="260" y="0"/>
                </a:cubicBezTo>
                <a:cubicBezTo>
                  <a:pt x="260" y="1"/>
                  <a:pt x="260" y="1"/>
                  <a:pt x="259" y="1"/>
                </a:cubicBezTo>
                <a:cubicBezTo>
                  <a:pt x="259" y="1"/>
                  <a:pt x="259" y="1"/>
                  <a:pt x="259" y="1"/>
                </a:cubicBezTo>
                <a:cubicBezTo>
                  <a:pt x="259" y="1"/>
                  <a:pt x="258" y="1"/>
                  <a:pt x="258" y="2"/>
                </a:cubicBezTo>
                <a:cubicBezTo>
                  <a:pt x="258" y="2"/>
                  <a:pt x="258" y="2"/>
                  <a:pt x="258" y="2"/>
                </a:cubicBezTo>
                <a:cubicBezTo>
                  <a:pt x="258" y="2"/>
                  <a:pt x="258" y="2"/>
                  <a:pt x="258" y="2"/>
                </a:cubicBezTo>
                <a:cubicBezTo>
                  <a:pt x="258" y="2"/>
                  <a:pt x="258" y="2"/>
                  <a:pt x="258" y="2"/>
                </a:cubicBezTo>
                <a:cubicBezTo>
                  <a:pt x="257" y="2"/>
                  <a:pt x="257" y="3"/>
                  <a:pt x="257" y="3"/>
                </a:cubicBezTo>
                <a:cubicBezTo>
                  <a:pt x="257" y="3"/>
                  <a:pt x="257" y="3"/>
                  <a:pt x="257" y="3"/>
                </a:cubicBezTo>
                <a:cubicBezTo>
                  <a:pt x="257" y="3"/>
                  <a:pt x="257" y="4"/>
                  <a:pt x="257" y="4"/>
                </a:cubicBezTo>
                <a:cubicBezTo>
                  <a:pt x="257" y="4"/>
                  <a:pt x="256" y="4"/>
                  <a:pt x="256" y="4"/>
                </a:cubicBezTo>
                <a:cubicBezTo>
                  <a:pt x="256" y="5"/>
                  <a:pt x="256" y="5"/>
                  <a:pt x="256" y="5"/>
                </a:cubicBezTo>
                <a:cubicBezTo>
                  <a:pt x="256" y="5"/>
                  <a:pt x="256" y="6"/>
                  <a:pt x="256" y="6"/>
                </a:cubicBezTo>
                <a:cubicBezTo>
                  <a:pt x="256" y="6"/>
                  <a:pt x="256" y="6"/>
                  <a:pt x="256" y="6"/>
                </a:cubicBezTo>
                <a:cubicBezTo>
                  <a:pt x="256" y="7"/>
                  <a:pt x="256" y="7"/>
                  <a:pt x="256" y="7"/>
                </a:cubicBezTo>
                <a:cubicBezTo>
                  <a:pt x="256" y="377"/>
                  <a:pt x="256" y="377"/>
                  <a:pt x="256" y="377"/>
                </a:cubicBezTo>
                <a:cubicBezTo>
                  <a:pt x="256" y="380"/>
                  <a:pt x="259" y="384"/>
                  <a:pt x="263" y="384"/>
                </a:cubicBezTo>
                <a:cubicBezTo>
                  <a:pt x="862" y="384"/>
                  <a:pt x="862" y="384"/>
                  <a:pt x="862" y="384"/>
                </a:cubicBezTo>
                <a:cubicBezTo>
                  <a:pt x="866" y="384"/>
                  <a:pt x="869" y="380"/>
                  <a:pt x="869" y="377"/>
                </a:cubicBezTo>
                <a:cubicBezTo>
                  <a:pt x="869" y="7"/>
                  <a:pt x="869" y="7"/>
                  <a:pt x="869" y="7"/>
                </a:cubicBezTo>
                <a:cubicBezTo>
                  <a:pt x="869" y="7"/>
                  <a:pt x="869" y="7"/>
                  <a:pt x="869" y="6"/>
                </a:cubicBezTo>
                <a:close/>
                <a:moveTo>
                  <a:pt x="270" y="22"/>
                </a:moveTo>
                <a:cubicBezTo>
                  <a:pt x="442" y="169"/>
                  <a:pt x="442" y="169"/>
                  <a:pt x="442" y="169"/>
                </a:cubicBezTo>
                <a:cubicBezTo>
                  <a:pt x="270" y="315"/>
                  <a:pt x="270" y="315"/>
                  <a:pt x="270" y="315"/>
                </a:cubicBezTo>
                <a:lnTo>
                  <a:pt x="270" y="22"/>
                </a:lnTo>
                <a:close/>
                <a:moveTo>
                  <a:pt x="282" y="14"/>
                </a:moveTo>
                <a:cubicBezTo>
                  <a:pt x="843" y="14"/>
                  <a:pt x="843" y="14"/>
                  <a:pt x="843" y="14"/>
                </a:cubicBezTo>
                <a:cubicBezTo>
                  <a:pt x="607" y="214"/>
                  <a:pt x="607" y="214"/>
                  <a:pt x="607" y="214"/>
                </a:cubicBezTo>
                <a:cubicBezTo>
                  <a:pt x="582" y="235"/>
                  <a:pt x="541" y="235"/>
                  <a:pt x="515" y="214"/>
                </a:cubicBezTo>
                <a:lnTo>
                  <a:pt x="282" y="14"/>
                </a:lnTo>
                <a:close/>
                <a:moveTo>
                  <a:pt x="855" y="22"/>
                </a:moveTo>
                <a:cubicBezTo>
                  <a:pt x="855" y="315"/>
                  <a:pt x="855" y="315"/>
                  <a:pt x="855" y="315"/>
                </a:cubicBezTo>
                <a:cubicBezTo>
                  <a:pt x="683" y="168"/>
                  <a:pt x="683" y="168"/>
                  <a:pt x="683" y="168"/>
                </a:cubicBezTo>
                <a:lnTo>
                  <a:pt x="855" y="22"/>
                </a:lnTo>
                <a:close/>
                <a:moveTo>
                  <a:pt x="270" y="370"/>
                </a:moveTo>
                <a:cubicBezTo>
                  <a:pt x="270" y="333"/>
                  <a:pt x="270" y="333"/>
                  <a:pt x="270" y="333"/>
                </a:cubicBezTo>
                <a:cubicBezTo>
                  <a:pt x="453" y="178"/>
                  <a:pt x="453" y="178"/>
                  <a:pt x="453" y="178"/>
                </a:cubicBezTo>
                <a:cubicBezTo>
                  <a:pt x="506" y="224"/>
                  <a:pt x="506" y="224"/>
                  <a:pt x="506" y="224"/>
                </a:cubicBezTo>
                <a:cubicBezTo>
                  <a:pt x="521" y="237"/>
                  <a:pt x="541" y="244"/>
                  <a:pt x="561" y="244"/>
                </a:cubicBezTo>
                <a:cubicBezTo>
                  <a:pt x="581" y="244"/>
                  <a:pt x="601" y="237"/>
                  <a:pt x="616" y="224"/>
                </a:cubicBezTo>
                <a:cubicBezTo>
                  <a:pt x="672" y="177"/>
                  <a:pt x="672" y="177"/>
                  <a:pt x="672" y="177"/>
                </a:cubicBezTo>
                <a:cubicBezTo>
                  <a:pt x="855" y="333"/>
                  <a:pt x="855" y="333"/>
                  <a:pt x="855" y="333"/>
                </a:cubicBezTo>
                <a:cubicBezTo>
                  <a:pt x="855" y="370"/>
                  <a:pt x="855" y="370"/>
                  <a:pt x="855" y="370"/>
                </a:cubicBezTo>
                <a:lnTo>
                  <a:pt x="270" y="370"/>
                </a:lnTo>
                <a:close/>
                <a:moveTo>
                  <a:pt x="204" y="7"/>
                </a:moveTo>
                <a:cubicBezTo>
                  <a:pt x="204" y="11"/>
                  <a:pt x="201" y="14"/>
                  <a:pt x="197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3" y="14"/>
                  <a:pt x="0" y="11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197" y="0"/>
                  <a:pt x="197" y="0"/>
                  <a:pt x="197" y="0"/>
                </a:cubicBezTo>
                <a:cubicBezTo>
                  <a:pt x="201" y="0"/>
                  <a:pt x="204" y="3"/>
                  <a:pt x="204" y="7"/>
                </a:cubicBezTo>
                <a:close/>
                <a:moveTo>
                  <a:pt x="204" y="88"/>
                </a:moveTo>
                <a:cubicBezTo>
                  <a:pt x="204" y="92"/>
                  <a:pt x="201" y="95"/>
                  <a:pt x="197" y="95"/>
                </a:cubicBezTo>
                <a:cubicBezTo>
                  <a:pt x="65" y="95"/>
                  <a:pt x="65" y="95"/>
                  <a:pt x="65" y="95"/>
                </a:cubicBezTo>
                <a:cubicBezTo>
                  <a:pt x="61" y="95"/>
                  <a:pt x="58" y="92"/>
                  <a:pt x="58" y="88"/>
                </a:cubicBezTo>
                <a:cubicBezTo>
                  <a:pt x="58" y="84"/>
                  <a:pt x="61" y="81"/>
                  <a:pt x="65" y="81"/>
                </a:cubicBezTo>
                <a:cubicBezTo>
                  <a:pt x="197" y="81"/>
                  <a:pt x="197" y="81"/>
                  <a:pt x="197" y="81"/>
                </a:cubicBezTo>
                <a:cubicBezTo>
                  <a:pt x="201" y="81"/>
                  <a:pt x="204" y="84"/>
                  <a:pt x="204" y="88"/>
                </a:cubicBezTo>
                <a:close/>
                <a:moveTo>
                  <a:pt x="204" y="169"/>
                </a:moveTo>
                <a:cubicBezTo>
                  <a:pt x="204" y="173"/>
                  <a:pt x="201" y="176"/>
                  <a:pt x="197" y="176"/>
                </a:cubicBezTo>
                <a:cubicBezTo>
                  <a:pt x="142" y="176"/>
                  <a:pt x="142" y="176"/>
                  <a:pt x="142" y="176"/>
                </a:cubicBezTo>
                <a:cubicBezTo>
                  <a:pt x="139" y="176"/>
                  <a:pt x="135" y="173"/>
                  <a:pt x="135" y="169"/>
                </a:cubicBezTo>
                <a:cubicBezTo>
                  <a:pt x="135" y="165"/>
                  <a:pt x="139" y="162"/>
                  <a:pt x="142" y="162"/>
                </a:cubicBezTo>
                <a:cubicBezTo>
                  <a:pt x="197" y="162"/>
                  <a:pt x="197" y="162"/>
                  <a:pt x="197" y="162"/>
                </a:cubicBezTo>
                <a:cubicBezTo>
                  <a:pt x="201" y="162"/>
                  <a:pt x="204" y="165"/>
                  <a:pt x="204" y="1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Oval 62">
            <a:extLst>
              <a:ext uri="{FF2B5EF4-FFF2-40B4-BE49-F238E27FC236}">
                <a16:creationId xmlns:a16="http://schemas.microsoft.com/office/drawing/2014/main" id="{CB6C100C-6F6A-9E43-B0AD-D6DC8D576C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51251" y="488513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31">
            <a:extLst>
              <a:ext uri="{FF2B5EF4-FFF2-40B4-BE49-F238E27FC236}">
                <a16:creationId xmlns:a16="http://schemas.microsoft.com/office/drawing/2014/main" id="{745C3C05-4636-484A-B463-60A0960D227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83827" y="5236167"/>
            <a:ext cx="632129" cy="396406"/>
          </a:xfrm>
          <a:custGeom>
            <a:avLst/>
            <a:gdLst>
              <a:gd name="T0" fmla="*/ 613 w 613"/>
              <a:gd name="T1" fmla="*/ 6 h 384"/>
              <a:gd name="T2" fmla="*/ 612 w 613"/>
              <a:gd name="T3" fmla="*/ 4 h 384"/>
              <a:gd name="T4" fmla="*/ 612 w 613"/>
              <a:gd name="T5" fmla="*/ 3 h 384"/>
              <a:gd name="T6" fmla="*/ 611 w 613"/>
              <a:gd name="T7" fmla="*/ 2 h 384"/>
              <a:gd name="T8" fmla="*/ 610 w 613"/>
              <a:gd name="T9" fmla="*/ 2 h 384"/>
              <a:gd name="T10" fmla="*/ 609 w 613"/>
              <a:gd name="T11" fmla="*/ 1 h 384"/>
              <a:gd name="T12" fmla="*/ 608 w 613"/>
              <a:gd name="T13" fmla="*/ 0 h 384"/>
              <a:gd name="T14" fmla="*/ 607 w 613"/>
              <a:gd name="T15" fmla="*/ 0 h 384"/>
              <a:gd name="T16" fmla="*/ 606 w 613"/>
              <a:gd name="T17" fmla="*/ 0 h 384"/>
              <a:gd name="T18" fmla="*/ 7 w 613"/>
              <a:gd name="T19" fmla="*/ 0 h 384"/>
              <a:gd name="T20" fmla="*/ 5 w 613"/>
              <a:gd name="T21" fmla="*/ 0 h 384"/>
              <a:gd name="T22" fmla="*/ 4 w 613"/>
              <a:gd name="T23" fmla="*/ 0 h 384"/>
              <a:gd name="T24" fmla="*/ 3 w 613"/>
              <a:gd name="T25" fmla="*/ 1 h 384"/>
              <a:gd name="T26" fmla="*/ 2 w 613"/>
              <a:gd name="T27" fmla="*/ 2 h 384"/>
              <a:gd name="T28" fmla="*/ 2 w 613"/>
              <a:gd name="T29" fmla="*/ 2 h 384"/>
              <a:gd name="T30" fmla="*/ 1 w 613"/>
              <a:gd name="T31" fmla="*/ 3 h 384"/>
              <a:gd name="T32" fmla="*/ 0 w 613"/>
              <a:gd name="T33" fmla="*/ 4 h 384"/>
              <a:gd name="T34" fmla="*/ 0 w 613"/>
              <a:gd name="T35" fmla="*/ 6 h 384"/>
              <a:gd name="T36" fmla="*/ 0 w 613"/>
              <a:gd name="T37" fmla="*/ 7 h 384"/>
              <a:gd name="T38" fmla="*/ 7 w 613"/>
              <a:gd name="T39" fmla="*/ 384 h 384"/>
              <a:gd name="T40" fmla="*/ 613 w 613"/>
              <a:gd name="T41" fmla="*/ 377 h 384"/>
              <a:gd name="T42" fmla="*/ 613 w 613"/>
              <a:gd name="T43" fmla="*/ 6 h 384"/>
              <a:gd name="T44" fmla="*/ 186 w 613"/>
              <a:gd name="T45" fmla="*/ 169 h 384"/>
              <a:gd name="T46" fmla="*/ 14 w 613"/>
              <a:gd name="T47" fmla="*/ 22 h 384"/>
              <a:gd name="T48" fmla="*/ 587 w 613"/>
              <a:gd name="T49" fmla="*/ 14 h 384"/>
              <a:gd name="T50" fmla="*/ 259 w 613"/>
              <a:gd name="T51" fmla="*/ 214 h 384"/>
              <a:gd name="T52" fmla="*/ 599 w 613"/>
              <a:gd name="T53" fmla="*/ 22 h 384"/>
              <a:gd name="T54" fmla="*/ 427 w 613"/>
              <a:gd name="T55" fmla="*/ 168 h 384"/>
              <a:gd name="T56" fmla="*/ 14 w 613"/>
              <a:gd name="T57" fmla="*/ 370 h 384"/>
              <a:gd name="T58" fmla="*/ 197 w 613"/>
              <a:gd name="T59" fmla="*/ 178 h 384"/>
              <a:gd name="T60" fmla="*/ 305 w 613"/>
              <a:gd name="T61" fmla="*/ 244 h 384"/>
              <a:gd name="T62" fmla="*/ 416 w 613"/>
              <a:gd name="T63" fmla="*/ 177 h 384"/>
              <a:gd name="T64" fmla="*/ 599 w 613"/>
              <a:gd name="T65" fmla="*/ 37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13" h="384">
                <a:moveTo>
                  <a:pt x="613" y="6"/>
                </a:moveTo>
                <a:cubicBezTo>
                  <a:pt x="613" y="6"/>
                  <a:pt x="613" y="6"/>
                  <a:pt x="613" y="6"/>
                </a:cubicBezTo>
                <a:cubicBezTo>
                  <a:pt x="613" y="6"/>
                  <a:pt x="613" y="5"/>
                  <a:pt x="613" y="5"/>
                </a:cubicBezTo>
                <a:cubicBezTo>
                  <a:pt x="612" y="5"/>
                  <a:pt x="612" y="5"/>
                  <a:pt x="612" y="4"/>
                </a:cubicBezTo>
                <a:cubicBezTo>
                  <a:pt x="612" y="4"/>
                  <a:pt x="612" y="4"/>
                  <a:pt x="612" y="4"/>
                </a:cubicBezTo>
                <a:cubicBezTo>
                  <a:pt x="612" y="4"/>
                  <a:pt x="612" y="3"/>
                  <a:pt x="612" y="3"/>
                </a:cubicBezTo>
                <a:cubicBezTo>
                  <a:pt x="612" y="3"/>
                  <a:pt x="611" y="3"/>
                  <a:pt x="611" y="3"/>
                </a:cubicBezTo>
                <a:cubicBezTo>
                  <a:pt x="611" y="3"/>
                  <a:pt x="611" y="2"/>
                  <a:pt x="611" y="2"/>
                </a:cubicBezTo>
                <a:cubicBezTo>
                  <a:pt x="611" y="2"/>
                  <a:pt x="611" y="2"/>
                  <a:pt x="611" y="2"/>
                </a:cubicBezTo>
                <a:cubicBezTo>
                  <a:pt x="611" y="2"/>
                  <a:pt x="611" y="2"/>
                  <a:pt x="610" y="2"/>
                </a:cubicBezTo>
                <a:cubicBezTo>
                  <a:pt x="610" y="1"/>
                  <a:pt x="610" y="1"/>
                  <a:pt x="610" y="1"/>
                </a:cubicBezTo>
                <a:cubicBezTo>
                  <a:pt x="610" y="1"/>
                  <a:pt x="610" y="1"/>
                  <a:pt x="609" y="1"/>
                </a:cubicBezTo>
                <a:cubicBezTo>
                  <a:pt x="609" y="1"/>
                  <a:pt x="609" y="1"/>
                  <a:pt x="609" y="1"/>
                </a:cubicBezTo>
                <a:cubicBezTo>
                  <a:pt x="609" y="0"/>
                  <a:pt x="608" y="0"/>
                  <a:pt x="608" y="0"/>
                </a:cubicBezTo>
                <a:cubicBezTo>
                  <a:pt x="608" y="0"/>
                  <a:pt x="608" y="0"/>
                  <a:pt x="607" y="0"/>
                </a:cubicBezTo>
                <a:cubicBezTo>
                  <a:pt x="607" y="0"/>
                  <a:pt x="607" y="0"/>
                  <a:pt x="607" y="0"/>
                </a:cubicBezTo>
                <a:cubicBezTo>
                  <a:pt x="607" y="0"/>
                  <a:pt x="606" y="0"/>
                  <a:pt x="606" y="0"/>
                </a:cubicBezTo>
                <a:cubicBezTo>
                  <a:pt x="606" y="0"/>
                  <a:pt x="606" y="0"/>
                  <a:pt x="606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1"/>
                  <a:pt x="4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2" y="1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4"/>
                  <a:pt x="1" y="4"/>
                </a:cubicBezTo>
                <a:cubicBezTo>
                  <a:pt x="1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0" y="7"/>
                  <a:pt x="0" y="7"/>
                </a:cubicBezTo>
                <a:cubicBezTo>
                  <a:pt x="0" y="377"/>
                  <a:pt x="0" y="377"/>
                  <a:pt x="0" y="377"/>
                </a:cubicBezTo>
                <a:cubicBezTo>
                  <a:pt x="0" y="380"/>
                  <a:pt x="3" y="384"/>
                  <a:pt x="7" y="384"/>
                </a:cubicBezTo>
                <a:cubicBezTo>
                  <a:pt x="606" y="384"/>
                  <a:pt x="606" y="384"/>
                  <a:pt x="606" y="384"/>
                </a:cubicBezTo>
                <a:cubicBezTo>
                  <a:pt x="610" y="384"/>
                  <a:pt x="613" y="380"/>
                  <a:pt x="613" y="377"/>
                </a:cubicBezTo>
                <a:cubicBezTo>
                  <a:pt x="613" y="7"/>
                  <a:pt x="613" y="7"/>
                  <a:pt x="613" y="7"/>
                </a:cubicBezTo>
                <a:cubicBezTo>
                  <a:pt x="613" y="7"/>
                  <a:pt x="613" y="7"/>
                  <a:pt x="613" y="6"/>
                </a:cubicBezTo>
                <a:close/>
                <a:moveTo>
                  <a:pt x="14" y="22"/>
                </a:moveTo>
                <a:cubicBezTo>
                  <a:pt x="186" y="169"/>
                  <a:pt x="186" y="169"/>
                  <a:pt x="186" y="169"/>
                </a:cubicBezTo>
                <a:cubicBezTo>
                  <a:pt x="14" y="315"/>
                  <a:pt x="14" y="315"/>
                  <a:pt x="14" y="315"/>
                </a:cubicBezTo>
                <a:lnTo>
                  <a:pt x="14" y="22"/>
                </a:lnTo>
                <a:close/>
                <a:moveTo>
                  <a:pt x="26" y="14"/>
                </a:moveTo>
                <a:cubicBezTo>
                  <a:pt x="587" y="14"/>
                  <a:pt x="587" y="14"/>
                  <a:pt x="587" y="14"/>
                </a:cubicBezTo>
                <a:cubicBezTo>
                  <a:pt x="351" y="214"/>
                  <a:pt x="351" y="214"/>
                  <a:pt x="351" y="214"/>
                </a:cubicBezTo>
                <a:cubicBezTo>
                  <a:pt x="326" y="235"/>
                  <a:pt x="285" y="235"/>
                  <a:pt x="259" y="214"/>
                </a:cubicBezTo>
                <a:lnTo>
                  <a:pt x="26" y="14"/>
                </a:lnTo>
                <a:close/>
                <a:moveTo>
                  <a:pt x="599" y="22"/>
                </a:moveTo>
                <a:cubicBezTo>
                  <a:pt x="599" y="315"/>
                  <a:pt x="599" y="315"/>
                  <a:pt x="599" y="315"/>
                </a:cubicBezTo>
                <a:cubicBezTo>
                  <a:pt x="427" y="168"/>
                  <a:pt x="427" y="168"/>
                  <a:pt x="427" y="168"/>
                </a:cubicBezTo>
                <a:lnTo>
                  <a:pt x="599" y="22"/>
                </a:lnTo>
                <a:close/>
                <a:moveTo>
                  <a:pt x="14" y="370"/>
                </a:moveTo>
                <a:cubicBezTo>
                  <a:pt x="14" y="333"/>
                  <a:pt x="14" y="333"/>
                  <a:pt x="14" y="333"/>
                </a:cubicBezTo>
                <a:cubicBezTo>
                  <a:pt x="197" y="178"/>
                  <a:pt x="197" y="178"/>
                  <a:pt x="197" y="178"/>
                </a:cubicBezTo>
                <a:cubicBezTo>
                  <a:pt x="250" y="224"/>
                  <a:pt x="250" y="224"/>
                  <a:pt x="250" y="224"/>
                </a:cubicBezTo>
                <a:cubicBezTo>
                  <a:pt x="265" y="237"/>
                  <a:pt x="285" y="244"/>
                  <a:pt x="305" y="244"/>
                </a:cubicBezTo>
                <a:cubicBezTo>
                  <a:pt x="325" y="244"/>
                  <a:pt x="345" y="237"/>
                  <a:pt x="360" y="224"/>
                </a:cubicBezTo>
                <a:cubicBezTo>
                  <a:pt x="416" y="177"/>
                  <a:pt x="416" y="177"/>
                  <a:pt x="416" y="177"/>
                </a:cubicBezTo>
                <a:cubicBezTo>
                  <a:pt x="599" y="333"/>
                  <a:pt x="599" y="333"/>
                  <a:pt x="599" y="333"/>
                </a:cubicBezTo>
                <a:cubicBezTo>
                  <a:pt x="599" y="370"/>
                  <a:pt x="599" y="370"/>
                  <a:pt x="599" y="370"/>
                </a:cubicBezTo>
                <a:lnTo>
                  <a:pt x="14" y="3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Oval 80">
            <a:extLst>
              <a:ext uri="{FF2B5EF4-FFF2-40B4-BE49-F238E27FC236}">
                <a16:creationId xmlns:a16="http://schemas.microsoft.com/office/drawing/2014/main" id="{297C82D2-B72D-A443-BD5B-34F060C9AC6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74909" y="488513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4">
            <a:extLst>
              <a:ext uri="{FF2B5EF4-FFF2-40B4-BE49-F238E27FC236}">
                <a16:creationId xmlns:a16="http://schemas.microsoft.com/office/drawing/2014/main" id="{13A5E914-69CF-7743-8813-D3F5ECCE96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426842" y="5122480"/>
            <a:ext cx="593415" cy="623780"/>
          </a:xfrm>
          <a:custGeom>
            <a:avLst/>
            <a:gdLst>
              <a:gd name="T0" fmla="*/ 63 w 574"/>
              <a:gd name="T1" fmla="*/ 361 h 605"/>
              <a:gd name="T2" fmla="*/ 56 w 574"/>
              <a:gd name="T3" fmla="*/ 239 h 605"/>
              <a:gd name="T4" fmla="*/ 49 w 574"/>
              <a:gd name="T5" fmla="*/ 361 h 605"/>
              <a:gd name="T6" fmla="*/ 0 w 574"/>
              <a:gd name="T7" fmla="*/ 368 h 605"/>
              <a:gd name="T8" fmla="*/ 7 w 574"/>
              <a:gd name="T9" fmla="*/ 484 h 605"/>
              <a:gd name="T10" fmla="*/ 49 w 574"/>
              <a:gd name="T11" fmla="*/ 598 h 605"/>
              <a:gd name="T12" fmla="*/ 63 w 574"/>
              <a:gd name="T13" fmla="*/ 598 h 605"/>
              <a:gd name="T14" fmla="*/ 105 w 574"/>
              <a:gd name="T15" fmla="*/ 484 h 605"/>
              <a:gd name="T16" fmla="*/ 112 w 574"/>
              <a:gd name="T17" fmla="*/ 368 h 605"/>
              <a:gd name="T18" fmla="*/ 98 w 574"/>
              <a:gd name="T19" fmla="*/ 470 h 605"/>
              <a:gd name="T20" fmla="*/ 14 w 574"/>
              <a:gd name="T21" fmla="*/ 375 h 605"/>
              <a:gd name="T22" fmla="*/ 98 w 574"/>
              <a:gd name="T23" fmla="*/ 470 h 605"/>
              <a:gd name="T24" fmla="*/ 217 w 574"/>
              <a:gd name="T25" fmla="*/ 224 h 605"/>
              <a:gd name="T26" fmla="*/ 210 w 574"/>
              <a:gd name="T27" fmla="*/ 103 h 605"/>
              <a:gd name="T28" fmla="*/ 203 w 574"/>
              <a:gd name="T29" fmla="*/ 224 h 605"/>
              <a:gd name="T30" fmla="*/ 154 w 574"/>
              <a:gd name="T31" fmla="*/ 231 h 605"/>
              <a:gd name="T32" fmla="*/ 161 w 574"/>
              <a:gd name="T33" fmla="*/ 348 h 605"/>
              <a:gd name="T34" fmla="*/ 203 w 574"/>
              <a:gd name="T35" fmla="*/ 462 h 605"/>
              <a:gd name="T36" fmla="*/ 217 w 574"/>
              <a:gd name="T37" fmla="*/ 462 h 605"/>
              <a:gd name="T38" fmla="*/ 259 w 574"/>
              <a:gd name="T39" fmla="*/ 348 h 605"/>
              <a:gd name="T40" fmla="*/ 266 w 574"/>
              <a:gd name="T41" fmla="*/ 231 h 605"/>
              <a:gd name="T42" fmla="*/ 252 w 574"/>
              <a:gd name="T43" fmla="*/ 334 h 605"/>
              <a:gd name="T44" fmla="*/ 168 w 574"/>
              <a:gd name="T45" fmla="*/ 238 h 605"/>
              <a:gd name="T46" fmla="*/ 252 w 574"/>
              <a:gd name="T47" fmla="*/ 334 h 605"/>
              <a:gd name="T48" fmla="*/ 371 w 574"/>
              <a:gd name="T49" fmla="*/ 279 h 605"/>
              <a:gd name="T50" fmla="*/ 364 w 574"/>
              <a:gd name="T51" fmla="*/ 158 h 605"/>
              <a:gd name="T52" fmla="*/ 357 w 574"/>
              <a:gd name="T53" fmla="*/ 279 h 605"/>
              <a:gd name="T54" fmla="*/ 308 w 574"/>
              <a:gd name="T55" fmla="*/ 286 h 605"/>
              <a:gd name="T56" fmla="*/ 315 w 574"/>
              <a:gd name="T57" fmla="*/ 402 h 605"/>
              <a:gd name="T58" fmla="*/ 357 w 574"/>
              <a:gd name="T59" fmla="*/ 516 h 605"/>
              <a:gd name="T60" fmla="*/ 371 w 574"/>
              <a:gd name="T61" fmla="*/ 516 h 605"/>
              <a:gd name="T62" fmla="*/ 413 w 574"/>
              <a:gd name="T63" fmla="*/ 402 h 605"/>
              <a:gd name="T64" fmla="*/ 420 w 574"/>
              <a:gd name="T65" fmla="*/ 286 h 605"/>
              <a:gd name="T66" fmla="*/ 406 w 574"/>
              <a:gd name="T67" fmla="*/ 388 h 605"/>
              <a:gd name="T68" fmla="*/ 322 w 574"/>
              <a:gd name="T69" fmla="*/ 293 h 605"/>
              <a:gd name="T70" fmla="*/ 406 w 574"/>
              <a:gd name="T71" fmla="*/ 388 h 605"/>
              <a:gd name="T72" fmla="*/ 525 w 574"/>
              <a:gd name="T73" fmla="*/ 121 h 605"/>
              <a:gd name="T74" fmla="*/ 518 w 574"/>
              <a:gd name="T75" fmla="*/ 0 h 605"/>
              <a:gd name="T76" fmla="*/ 511 w 574"/>
              <a:gd name="T77" fmla="*/ 121 h 605"/>
              <a:gd name="T78" fmla="*/ 462 w 574"/>
              <a:gd name="T79" fmla="*/ 128 h 605"/>
              <a:gd name="T80" fmla="*/ 469 w 574"/>
              <a:gd name="T81" fmla="*/ 245 h 605"/>
              <a:gd name="T82" fmla="*/ 511 w 574"/>
              <a:gd name="T83" fmla="*/ 359 h 605"/>
              <a:gd name="T84" fmla="*/ 525 w 574"/>
              <a:gd name="T85" fmla="*/ 359 h 605"/>
              <a:gd name="T86" fmla="*/ 567 w 574"/>
              <a:gd name="T87" fmla="*/ 245 h 605"/>
              <a:gd name="T88" fmla="*/ 574 w 574"/>
              <a:gd name="T89" fmla="*/ 128 h 605"/>
              <a:gd name="T90" fmla="*/ 560 w 574"/>
              <a:gd name="T91" fmla="*/ 231 h 605"/>
              <a:gd name="T92" fmla="*/ 476 w 574"/>
              <a:gd name="T93" fmla="*/ 135 h 605"/>
              <a:gd name="T94" fmla="*/ 560 w 574"/>
              <a:gd name="T95" fmla="*/ 231 h 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74" h="605">
                <a:moveTo>
                  <a:pt x="105" y="361"/>
                </a:moveTo>
                <a:cubicBezTo>
                  <a:pt x="63" y="361"/>
                  <a:pt x="63" y="361"/>
                  <a:pt x="63" y="361"/>
                </a:cubicBezTo>
                <a:cubicBezTo>
                  <a:pt x="63" y="246"/>
                  <a:pt x="63" y="246"/>
                  <a:pt x="63" y="246"/>
                </a:cubicBezTo>
                <a:cubicBezTo>
                  <a:pt x="63" y="243"/>
                  <a:pt x="60" y="239"/>
                  <a:pt x="56" y="239"/>
                </a:cubicBezTo>
                <a:cubicBezTo>
                  <a:pt x="52" y="239"/>
                  <a:pt x="49" y="243"/>
                  <a:pt x="49" y="246"/>
                </a:cubicBezTo>
                <a:cubicBezTo>
                  <a:pt x="49" y="361"/>
                  <a:pt x="49" y="361"/>
                  <a:pt x="49" y="361"/>
                </a:cubicBezTo>
                <a:cubicBezTo>
                  <a:pt x="7" y="361"/>
                  <a:pt x="7" y="361"/>
                  <a:pt x="7" y="361"/>
                </a:cubicBezTo>
                <a:cubicBezTo>
                  <a:pt x="3" y="361"/>
                  <a:pt x="0" y="364"/>
                  <a:pt x="0" y="368"/>
                </a:cubicBezTo>
                <a:cubicBezTo>
                  <a:pt x="0" y="477"/>
                  <a:pt x="0" y="477"/>
                  <a:pt x="0" y="477"/>
                </a:cubicBezTo>
                <a:cubicBezTo>
                  <a:pt x="0" y="481"/>
                  <a:pt x="3" y="484"/>
                  <a:pt x="7" y="484"/>
                </a:cubicBezTo>
                <a:cubicBezTo>
                  <a:pt x="49" y="484"/>
                  <a:pt x="49" y="484"/>
                  <a:pt x="49" y="484"/>
                </a:cubicBezTo>
                <a:cubicBezTo>
                  <a:pt x="49" y="598"/>
                  <a:pt x="49" y="598"/>
                  <a:pt x="49" y="598"/>
                </a:cubicBezTo>
                <a:cubicBezTo>
                  <a:pt x="49" y="602"/>
                  <a:pt x="52" y="605"/>
                  <a:pt x="56" y="605"/>
                </a:cubicBezTo>
                <a:cubicBezTo>
                  <a:pt x="60" y="605"/>
                  <a:pt x="63" y="602"/>
                  <a:pt x="63" y="598"/>
                </a:cubicBezTo>
                <a:cubicBezTo>
                  <a:pt x="63" y="484"/>
                  <a:pt x="63" y="484"/>
                  <a:pt x="63" y="484"/>
                </a:cubicBezTo>
                <a:cubicBezTo>
                  <a:pt x="105" y="484"/>
                  <a:pt x="105" y="484"/>
                  <a:pt x="105" y="484"/>
                </a:cubicBezTo>
                <a:cubicBezTo>
                  <a:pt x="109" y="484"/>
                  <a:pt x="112" y="481"/>
                  <a:pt x="112" y="477"/>
                </a:cubicBezTo>
                <a:cubicBezTo>
                  <a:pt x="112" y="368"/>
                  <a:pt x="112" y="368"/>
                  <a:pt x="112" y="368"/>
                </a:cubicBezTo>
                <a:cubicBezTo>
                  <a:pt x="112" y="364"/>
                  <a:pt x="109" y="361"/>
                  <a:pt x="105" y="361"/>
                </a:cubicBezTo>
                <a:close/>
                <a:moveTo>
                  <a:pt x="98" y="470"/>
                </a:moveTo>
                <a:cubicBezTo>
                  <a:pt x="14" y="470"/>
                  <a:pt x="14" y="470"/>
                  <a:pt x="14" y="470"/>
                </a:cubicBezTo>
                <a:cubicBezTo>
                  <a:pt x="14" y="375"/>
                  <a:pt x="14" y="375"/>
                  <a:pt x="14" y="375"/>
                </a:cubicBezTo>
                <a:cubicBezTo>
                  <a:pt x="98" y="375"/>
                  <a:pt x="98" y="375"/>
                  <a:pt x="98" y="375"/>
                </a:cubicBezTo>
                <a:lnTo>
                  <a:pt x="98" y="470"/>
                </a:lnTo>
                <a:close/>
                <a:moveTo>
                  <a:pt x="259" y="224"/>
                </a:moveTo>
                <a:cubicBezTo>
                  <a:pt x="217" y="224"/>
                  <a:pt x="217" y="224"/>
                  <a:pt x="217" y="224"/>
                </a:cubicBezTo>
                <a:cubicBezTo>
                  <a:pt x="217" y="110"/>
                  <a:pt x="217" y="110"/>
                  <a:pt x="217" y="110"/>
                </a:cubicBezTo>
                <a:cubicBezTo>
                  <a:pt x="217" y="106"/>
                  <a:pt x="214" y="103"/>
                  <a:pt x="210" y="103"/>
                </a:cubicBezTo>
                <a:cubicBezTo>
                  <a:pt x="206" y="103"/>
                  <a:pt x="203" y="106"/>
                  <a:pt x="203" y="110"/>
                </a:cubicBezTo>
                <a:cubicBezTo>
                  <a:pt x="203" y="224"/>
                  <a:pt x="203" y="224"/>
                  <a:pt x="203" y="224"/>
                </a:cubicBezTo>
                <a:cubicBezTo>
                  <a:pt x="161" y="224"/>
                  <a:pt x="161" y="224"/>
                  <a:pt x="161" y="224"/>
                </a:cubicBezTo>
                <a:cubicBezTo>
                  <a:pt x="157" y="224"/>
                  <a:pt x="154" y="227"/>
                  <a:pt x="154" y="231"/>
                </a:cubicBezTo>
                <a:cubicBezTo>
                  <a:pt x="154" y="341"/>
                  <a:pt x="154" y="341"/>
                  <a:pt x="154" y="341"/>
                </a:cubicBezTo>
                <a:cubicBezTo>
                  <a:pt x="154" y="344"/>
                  <a:pt x="157" y="348"/>
                  <a:pt x="161" y="348"/>
                </a:cubicBezTo>
                <a:cubicBezTo>
                  <a:pt x="203" y="348"/>
                  <a:pt x="203" y="348"/>
                  <a:pt x="203" y="348"/>
                </a:cubicBezTo>
                <a:cubicBezTo>
                  <a:pt x="203" y="462"/>
                  <a:pt x="203" y="462"/>
                  <a:pt x="203" y="462"/>
                </a:cubicBezTo>
                <a:cubicBezTo>
                  <a:pt x="203" y="466"/>
                  <a:pt x="206" y="469"/>
                  <a:pt x="210" y="469"/>
                </a:cubicBezTo>
                <a:cubicBezTo>
                  <a:pt x="214" y="469"/>
                  <a:pt x="217" y="466"/>
                  <a:pt x="217" y="462"/>
                </a:cubicBezTo>
                <a:cubicBezTo>
                  <a:pt x="217" y="348"/>
                  <a:pt x="217" y="348"/>
                  <a:pt x="217" y="348"/>
                </a:cubicBezTo>
                <a:cubicBezTo>
                  <a:pt x="259" y="348"/>
                  <a:pt x="259" y="348"/>
                  <a:pt x="259" y="348"/>
                </a:cubicBezTo>
                <a:cubicBezTo>
                  <a:pt x="263" y="348"/>
                  <a:pt x="266" y="344"/>
                  <a:pt x="266" y="341"/>
                </a:cubicBezTo>
                <a:cubicBezTo>
                  <a:pt x="266" y="231"/>
                  <a:pt x="266" y="231"/>
                  <a:pt x="266" y="231"/>
                </a:cubicBezTo>
                <a:cubicBezTo>
                  <a:pt x="266" y="227"/>
                  <a:pt x="263" y="224"/>
                  <a:pt x="259" y="224"/>
                </a:cubicBezTo>
                <a:close/>
                <a:moveTo>
                  <a:pt x="252" y="334"/>
                </a:moveTo>
                <a:cubicBezTo>
                  <a:pt x="168" y="334"/>
                  <a:pt x="168" y="334"/>
                  <a:pt x="168" y="334"/>
                </a:cubicBezTo>
                <a:cubicBezTo>
                  <a:pt x="168" y="238"/>
                  <a:pt x="168" y="238"/>
                  <a:pt x="168" y="238"/>
                </a:cubicBezTo>
                <a:cubicBezTo>
                  <a:pt x="252" y="238"/>
                  <a:pt x="252" y="238"/>
                  <a:pt x="252" y="238"/>
                </a:cubicBezTo>
                <a:lnTo>
                  <a:pt x="252" y="334"/>
                </a:lnTo>
                <a:close/>
                <a:moveTo>
                  <a:pt x="413" y="279"/>
                </a:moveTo>
                <a:cubicBezTo>
                  <a:pt x="371" y="279"/>
                  <a:pt x="371" y="279"/>
                  <a:pt x="371" y="279"/>
                </a:cubicBezTo>
                <a:cubicBezTo>
                  <a:pt x="371" y="165"/>
                  <a:pt x="371" y="165"/>
                  <a:pt x="371" y="165"/>
                </a:cubicBezTo>
                <a:cubicBezTo>
                  <a:pt x="371" y="161"/>
                  <a:pt x="368" y="158"/>
                  <a:pt x="364" y="158"/>
                </a:cubicBezTo>
                <a:cubicBezTo>
                  <a:pt x="360" y="158"/>
                  <a:pt x="357" y="161"/>
                  <a:pt x="357" y="165"/>
                </a:cubicBezTo>
                <a:cubicBezTo>
                  <a:pt x="357" y="279"/>
                  <a:pt x="357" y="279"/>
                  <a:pt x="357" y="279"/>
                </a:cubicBezTo>
                <a:cubicBezTo>
                  <a:pt x="315" y="279"/>
                  <a:pt x="315" y="279"/>
                  <a:pt x="315" y="279"/>
                </a:cubicBezTo>
                <a:cubicBezTo>
                  <a:pt x="311" y="279"/>
                  <a:pt x="308" y="282"/>
                  <a:pt x="308" y="286"/>
                </a:cubicBezTo>
                <a:cubicBezTo>
                  <a:pt x="308" y="395"/>
                  <a:pt x="308" y="395"/>
                  <a:pt x="308" y="395"/>
                </a:cubicBezTo>
                <a:cubicBezTo>
                  <a:pt x="308" y="399"/>
                  <a:pt x="311" y="402"/>
                  <a:pt x="315" y="402"/>
                </a:cubicBezTo>
                <a:cubicBezTo>
                  <a:pt x="357" y="402"/>
                  <a:pt x="357" y="402"/>
                  <a:pt x="357" y="402"/>
                </a:cubicBezTo>
                <a:cubicBezTo>
                  <a:pt x="357" y="516"/>
                  <a:pt x="357" y="516"/>
                  <a:pt x="357" y="516"/>
                </a:cubicBezTo>
                <a:cubicBezTo>
                  <a:pt x="357" y="520"/>
                  <a:pt x="360" y="523"/>
                  <a:pt x="364" y="523"/>
                </a:cubicBezTo>
                <a:cubicBezTo>
                  <a:pt x="368" y="523"/>
                  <a:pt x="371" y="520"/>
                  <a:pt x="371" y="516"/>
                </a:cubicBezTo>
                <a:cubicBezTo>
                  <a:pt x="371" y="402"/>
                  <a:pt x="371" y="402"/>
                  <a:pt x="371" y="402"/>
                </a:cubicBezTo>
                <a:cubicBezTo>
                  <a:pt x="413" y="402"/>
                  <a:pt x="413" y="402"/>
                  <a:pt x="413" y="402"/>
                </a:cubicBezTo>
                <a:cubicBezTo>
                  <a:pt x="417" y="402"/>
                  <a:pt x="420" y="399"/>
                  <a:pt x="420" y="395"/>
                </a:cubicBezTo>
                <a:cubicBezTo>
                  <a:pt x="420" y="286"/>
                  <a:pt x="420" y="286"/>
                  <a:pt x="420" y="286"/>
                </a:cubicBezTo>
                <a:cubicBezTo>
                  <a:pt x="420" y="282"/>
                  <a:pt x="417" y="279"/>
                  <a:pt x="413" y="279"/>
                </a:cubicBezTo>
                <a:close/>
                <a:moveTo>
                  <a:pt x="406" y="388"/>
                </a:moveTo>
                <a:cubicBezTo>
                  <a:pt x="322" y="388"/>
                  <a:pt x="322" y="388"/>
                  <a:pt x="322" y="388"/>
                </a:cubicBezTo>
                <a:cubicBezTo>
                  <a:pt x="322" y="293"/>
                  <a:pt x="322" y="293"/>
                  <a:pt x="322" y="293"/>
                </a:cubicBezTo>
                <a:cubicBezTo>
                  <a:pt x="406" y="293"/>
                  <a:pt x="406" y="293"/>
                  <a:pt x="406" y="293"/>
                </a:cubicBezTo>
                <a:lnTo>
                  <a:pt x="406" y="388"/>
                </a:lnTo>
                <a:close/>
                <a:moveTo>
                  <a:pt x="567" y="121"/>
                </a:moveTo>
                <a:cubicBezTo>
                  <a:pt x="525" y="121"/>
                  <a:pt x="525" y="121"/>
                  <a:pt x="525" y="121"/>
                </a:cubicBezTo>
                <a:cubicBezTo>
                  <a:pt x="525" y="7"/>
                  <a:pt x="525" y="7"/>
                  <a:pt x="525" y="7"/>
                </a:cubicBezTo>
                <a:cubicBezTo>
                  <a:pt x="525" y="3"/>
                  <a:pt x="522" y="0"/>
                  <a:pt x="518" y="0"/>
                </a:cubicBezTo>
                <a:cubicBezTo>
                  <a:pt x="514" y="0"/>
                  <a:pt x="511" y="3"/>
                  <a:pt x="511" y="7"/>
                </a:cubicBezTo>
                <a:cubicBezTo>
                  <a:pt x="511" y="121"/>
                  <a:pt x="511" y="121"/>
                  <a:pt x="511" y="121"/>
                </a:cubicBezTo>
                <a:cubicBezTo>
                  <a:pt x="469" y="121"/>
                  <a:pt x="469" y="121"/>
                  <a:pt x="469" y="121"/>
                </a:cubicBezTo>
                <a:cubicBezTo>
                  <a:pt x="465" y="121"/>
                  <a:pt x="462" y="125"/>
                  <a:pt x="462" y="128"/>
                </a:cubicBezTo>
                <a:cubicBezTo>
                  <a:pt x="462" y="238"/>
                  <a:pt x="462" y="238"/>
                  <a:pt x="462" y="238"/>
                </a:cubicBezTo>
                <a:cubicBezTo>
                  <a:pt x="462" y="241"/>
                  <a:pt x="465" y="245"/>
                  <a:pt x="469" y="245"/>
                </a:cubicBezTo>
                <a:cubicBezTo>
                  <a:pt x="511" y="245"/>
                  <a:pt x="511" y="245"/>
                  <a:pt x="511" y="245"/>
                </a:cubicBezTo>
                <a:cubicBezTo>
                  <a:pt x="511" y="359"/>
                  <a:pt x="511" y="359"/>
                  <a:pt x="511" y="359"/>
                </a:cubicBezTo>
                <a:cubicBezTo>
                  <a:pt x="511" y="363"/>
                  <a:pt x="514" y="366"/>
                  <a:pt x="518" y="366"/>
                </a:cubicBezTo>
                <a:cubicBezTo>
                  <a:pt x="522" y="366"/>
                  <a:pt x="525" y="363"/>
                  <a:pt x="525" y="359"/>
                </a:cubicBezTo>
                <a:cubicBezTo>
                  <a:pt x="525" y="245"/>
                  <a:pt x="525" y="245"/>
                  <a:pt x="525" y="245"/>
                </a:cubicBezTo>
                <a:cubicBezTo>
                  <a:pt x="567" y="245"/>
                  <a:pt x="567" y="245"/>
                  <a:pt x="567" y="245"/>
                </a:cubicBezTo>
                <a:cubicBezTo>
                  <a:pt x="571" y="245"/>
                  <a:pt x="574" y="241"/>
                  <a:pt x="574" y="238"/>
                </a:cubicBezTo>
                <a:cubicBezTo>
                  <a:pt x="574" y="128"/>
                  <a:pt x="574" y="128"/>
                  <a:pt x="574" y="128"/>
                </a:cubicBezTo>
                <a:cubicBezTo>
                  <a:pt x="574" y="125"/>
                  <a:pt x="571" y="121"/>
                  <a:pt x="567" y="121"/>
                </a:cubicBezTo>
                <a:close/>
                <a:moveTo>
                  <a:pt x="560" y="231"/>
                </a:moveTo>
                <a:cubicBezTo>
                  <a:pt x="476" y="231"/>
                  <a:pt x="476" y="231"/>
                  <a:pt x="476" y="231"/>
                </a:cubicBezTo>
                <a:cubicBezTo>
                  <a:pt x="476" y="135"/>
                  <a:pt x="476" y="135"/>
                  <a:pt x="476" y="135"/>
                </a:cubicBezTo>
                <a:cubicBezTo>
                  <a:pt x="560" y="135"/>
                  <a:pt x="560" y="135"/>
                  <a:pt x="560" y="135"/>
                </a:cubicBezTo>
                <a:lnTo>
                  <a:pt x="560" y="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Oval 74">
            <a:extLst>
              <a:ext uri="{FF2B5EF4-FFF2-40B4-BE49-F238E27FC236}">
                <a16:creationId xmlns:a16="http://schemas.microsoft.com/office/drawing/2014/main" id="{0B5BA57E-41E1-4A4F-9473-C3EAB98D53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98567" y="488513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136">
            <a:extLst>
              <a:ext uri="{FF2B5EF4-FFF2-40B4-BE49-F238E27FC236}">
                <a16:creationId xmlns:a16="http://schemas.microsoft.com/office/drawing/2014/main" id="{0C10DE34-D9AF-034B-BDEA-CA6CD0E5241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129008" y="5171380"/>
            <a:ext cx="636399" cy="525979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Oval 69">
            <a:extLst>
              <a:ext uri="{FF2B5EF4-FFF2-40B4-BE49-F238E27FC236}">
                <a16:creationId xmlns:a16="http://schemas.microsoft.com/office/drawing/2014/main" id="{680F5260-6196-F14D-9B61-F8333B019F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63609" y="488513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137">
            <a:extLst>
              <a:ext uri="{FF2B5EF4-FFF2-40B4-BE49-F238E27FC236}">
                <a16:creationId xmlns:a16="http://schemas.microsoft.com/office/drawing/2014/main" id="{2EC96E99-D1ED-2349-9265-5F9DA069456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496438" y="5161838"/>
            <a:ext cx="629235" cy="543869"/>
          </a:xfrm>
          <a:custGeom>
            <a:avLst/>
            <a:gdLst>
              <a:gd name="T0" fmla="*/ 560 w 609"/>
              <a:gd name="T1" fmla="*/ 6 h 527"/>
              <a:gd name="T2" fmla="*/ 483 w 609"/>
              <a:gd name="T3" fmla="*/ 0 h 527"/>
              <a:gd name="T4" fmla="*/ 127 w 609"/>
              <a:gd name="T5" fmla="*/ 0 h 527"/>
              <a:gd name="T6" fmla="*/ 57 w 609"/>
              <a:gd name="T7" fmla="*/ 0 h 527"/>
              <a:gd name="T8" fmla="*/ 1 w 609"/>
              <a:gd name="T9" fmla="*/ 238 h 527"/>
              <a:gd name="T10" fmla="*/ 8 w 609"/>
              <a:gd name="T11" fmla="*/ 247 h 527"/>
              <a:gd name="T12" fmla="*/ 31 w 609"/>
              <a:gd name="T13" fmla="*/ 520 h 527"/>
              <a:gd name="T14" fmla="*/ 400 w 609"/>
              <a:gd name="T15" fmla="*/ 527 h 527"/>
              <a:gd name="T16" fmla="*/ 407 w 609"/>
              <a:gd name="T17" fmla="*/ 314 h 527"/>
              <a:gd name="T18" fmla="*/ 508 w 609"/>
              <a:gd name="T19" fmla="*/ 520 h 527"/>
              <a:gd name="T20" fmla="*/ 572 w 609"/>
              <a:gd name="T21" fmla="*/ 527 h 527"/>
              <a:gd name="T22" fmla="*/ 579 w 609"/>
              <a:gd name="T23" fmla="*/ 247 h 527"/>
              <a:gd name="T24" fmla="*/ 602 w 609"/>
              <a:gd name="T25" fmla="*/ 247 h 527"/>
              <a:gd name="T26" fmla="*/ 609 w 609"/>
              <a:gd name="T27" fmla="*/ 237 h 527"/>
              <a:gd name="T28" fmla="*/ 205 w 609"/>
              <a:gd name="T29" fmla="*/ 14 h 527"/>
              <a:gd name="T30" fmla="*/ 255 w 609"/>
              <a:gd name="T31" fmla="*/ 233 h 527"/>
              <a:gd name="T32" fmla="*/ 100 w 609"/>
              <a:gd name="T33" fmla="*/ 233 h 527"/>
              <a:gd name="T34" fmla="*/ 191 w 609"/>
              <a:gd name="T35" fmla="*/ 14 h 527"/>
              <a:gd name="T36" fmla="*/ 100 w 609"/>
              <a:gd name="T37" fmla="*/ 233 h 527"/>
              <a:gd name="T38" fmla="*/ 334 w 609"/>
              <a:gd name="T39" fmla="*/ 14 h 527"/>
              <a:gd name="T40" fmla="*/ 269 w 609"/>
              <a:gd name="T41" fmla="*/ 233 h 527"/>
              <a:gd name="T42" fmla="*/ 354 w 609"/>
              <a:gd name="T43" fmla="*/ 233 h 527"/>
              <a:gd name="T44" fmla="*/ 405 w 609"/>
              <a:gd name="T45" fmla="*/ 14 h 527"/>
              <a:gd name="T46" fmla="*/ 354 w 609"/>
              <a:gd name="T47" fmla="*/ 233 h 527"/>
              <a:gd name="T48" fmla="*/ 419 w 609"/>
              <a:gd name="T49" fmla="*/ 14 h 527"/>
              <a:gd name="T50" fmla="*/ 510 w 609"/>
              <a:gd name="T51" fmla="*/ 233 h 527"/>
              <a:gd name="T52" fmla="*/ 62 w 609"/>
              <a:gd name="T53" fmla="*/ 14 h 527"/>
              <a:gd name="T54" fmla="*/ 86 w 609"/>
              <a:gd name="T55" fmla="*/ 233 h 527"/>
              <a:gd name="T56" fmla="*/ 62 w 609"/>
              <a:gd name="T57" fmla="*/ 14 h 527"/>
              <a:gd name="T58" fmla="*/ 522 w 609"/>
              <a:gd name="T59" fmla="*/ 513 h 527"/>
              <a:gd name="T60" fmla="*/ 515 w 609"/>
              <a:gd name="T61" fmla="*/ 300 h 527"/>
              <a:gd name="T62" fmla="*/ 393 w 609"/>
              <a:gd name="T63" fmla="*/ 307 h 527"/>
              <a:gd name="T64" fmla="*/ 45 w 609"/>
              <a:gd name="T65" fmla="*/ 513 h 527"/>
              <a:gd name="T66" fmla="*/ 565 w 609"/>
              <a:gd name="T67" fmla="*/ 247 h 527"/>
              <a:gd name="T68" fmla="*/ 524 w 609"/>
              <a:gd name="T69" fmla="*/ 233 h 527"/>
              <a:gd name="T70" fmla="*/ 547 w 609"/>
              <a:gd name="T71" fmla="*/ 14 h 527"/>
              <a:gd name="T72" fmla="*/ 524 w 609"/>
              <a:gd name="T73" fmla="*/ 233 h 527"/>
              <a:gd name="T74" fmla="*/ 92 w 609"/>
              <a:gd name="T75" fmla="*/ 300 h 527"/>
              <a:gd name="T76" fmla="*/ 85 w 609"/>
              <a:gd name="T77" fmla="*/ 460 h 527"/>
              <a:gd name="T78" fmla="*/ 344 w 609"/>
              <a:gd name="T79" fmla="*/ 467 h 527"/>
              <a:gd name="T80" fmla="*/ 351 w 609"/>
              <a:gd name="T81" fmla="*/ 307 h 527"/>
              <a:gd name="T82" fmla="*/ 337 w 609"/>
              <a:gd name="T83" fmla="*/ 453 h 527"/>
              <a:gd name="T84" fmla="*/ 99 w 609"/>
              <a:gd name="T85" fmla="*/ 314 h 527"/>
              <a:gd name="T86" fmla="*/ 337 w 609"/>
              <a:gd name="T87" fmla="*/ 453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09" h="527">
                <a:moveTo>
                  <a:pt x="609" y="237"/>
                </a:moveTo>
                <a:cubicBezTo>
                  <a:pt x="560" y="6"/>
                  <a:pt x="560" y="6"/>
                  <a:pt x="560" y="6"/>
                </a:cubicBezTo>
                <a:cubicBezTo>
                  <a:pt x="559" y="2"/>
                  <a:pt x="556" y="0"/>
                  <a:pt x="553" y="0"/>
                </a:cubicBezTo>
                <a:cubicBezTo>
                  <a:pt x="483" y="0"/>
                  <a:pt x="483" y="0"/>
                  <a:pt x="483" y="0"/>
                </a:cubicBezTo>
                <a:cubicBezTo>
                  <a:pt x="483" y="0"/>
                  <a:pt x="483" y="0"/>
                  <a:pt x="483" y="0"/>
                </a:cubicBezTo>
                <a:cubicBezTo>
                  <a:pt x="127" y="0"/>
                  <a:pt x="127" y="0"/>
                  <a:pt x="127" y="0"/>
                </a:cubicBezTo>
                <a:cubicBezTo>
                  <a:pt x="127" y="0"/>
                  <a:pt x="127" y="0"/>
                  <a:pt x="127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3" y="0"/>
                  <a:pt x="51" y="2"/>
                  <a:pt x="50" y="6"/>
                </a:cubicBezTo>
                <a:cubicBezTo>
                  <a:pt x="1" y="238"/>
                  <a:pt x="1" y="238"/>
                  <a:pt x="1" y="238"/>
                </a:cubicBezTo>
                <a:cubicBezTo>
                  <a:pt x="0" y="240"/>
                  <a:pt x="1" y="242"/>
                  <a:pt x="2" y="244"/>
                </a:cubicBezTo>
                <a:cubicBezTo>
                  <a:pt x="3" y="246"/>
                  <a:pt x="5" y="247"/>
                  <a:pt x="8" y="247"/>
                </a:cubicBezTo>
                <a:cubicBezTo>
                  <a:pt x="31" y="247"/>
                  <a:pt x="31" y="247"/>
                  <a:pt x="31" y="247"/>
                </a:cubicBezTo>
                <a:cubicBezTo>
                  <a:pt x="31" y="520"/>
                  <a:pt x="31" y="520"/>
                  <a:pt x="31" y="520"/>
                </a:cubicBezTo>
                <a:cubicBezTo>
                  <a:pt x="31" y="524"/>
                  <a:pt x="34" y="527"/>
                  <a:pt x="38" y="527"/>
                </a:cubicBezTo>
                <a:cubicBezTo>
                  <a:pt x="400" y="527"/>
                  <a:pt x="400" y="527"/>
                  <a:pt x="400" y="527"/>
                </a:cubicBezTo>
                <a:cubicBezTo>
                  <a:pt x="404" y="527"/>
                  <a:pt x="407" y="524"/>
                  <a:pt x="407" y="520"/>
                </a:cubicBezTo>
                <a:cubicBezTo>
                  <a:pt x="407" y="314"/>
                  <a:pt x="407" y="314"/>
                  <a:pt x="407" y="314"/>
                </a:cubicBezTo>
                <a:cubicBezTo>
                  <a:pt x="508" y="314"/>
                  <a:pt x="508" y="314"/>
                  <a:pt x="508" y="314"/>
                </a:cubicBezTo>
                <a:cubicBezTo>
                  <a:pt x="508" y="520"/>
                  <a:pt x="508" y="520"/>
                  <a:pt x="508" y="520"/>
                </a:cubicBezTo>
                <a:cubicBezTo>
                  <a:pt x="508" y="524"/>
                  <a:pt x="511" y="527"/>
                  <a:pt x="515" y="527"/>
                </a:cubicBezTo>
                <a:cubicBezTo>
                  <a:pt x="572" y="527"/>
                  <a:pt x="572" y="527"/>
                  <a:pt x="572" y="527"/>
                </a:cubicBezTo>
                <a:cubicBezTo>
                  <a:pt x="576" y="527"/>
                  <a:pt x="579" y="524"/>
                  <a:pt x="579" y="520"/>
                </a:cubicBezTo>
                <a:cubicBezTo>
                  <a:pt x="579" y="247"/>
                  <a:pt x="579" y="247"/>
                  <a:pt x="579" y="247"/>
                </a:cubicBezTo>
                <a:cubicBezTo>
                  <a:pt x="602" y="247"/>
                  <a:pt x="602" y="247"/>
                  <a:pt x="602" y="247"/>
                </a:cubicBezTo>
                <a:cubicBezTo>
                  <a:pt x="602" y="247"/>
                  <a:pt x="602" y="247"/>
                  <a:pt x="602" y="247"/>
                </a:cubicBezTo>
                <a:cubicBezTo>
                  <a:pt x="606" y="247"/>
                  <a:pt x="609" y="243"/>
                  <a:pt x="609" y="240"/>
                </a:cubicBezTo>
                <a:cubicBezTo>
                  <a:pt x="609" y="239"/>
                  <a:pt x="609" y="238"/>
                  <a:pt x="609" y="237"/>
                </a:cubicBezTo>
                <a:close/>
                <a:moveTo>
                  <a:pt x="185" y="233"/>
                </a:moveTo>
                <a:cubicBezTo>
                  <a:pt x="205" y="14"/>
                  <a:pt x="205" y="14"/>
                  <a:pt x="205" y="14"/>
                </a:cubicBezTo>
                <a:cubicBezTo>
                  <a:pt x="262" y="14"/>
                  <a:pt x="262" y="14"/>
                  <a:pt x="262" y="14"/>
                </a:cubicBezTo>
                <a:cubicBezTo>
                  <a:pt x="255" y="233"/>
                  <a:pt x="255" y="233"/>
                  <a:pt x="255" y="233"/>
                </a:cubicBezTo>
                <a:lnTo>
                  <a:pt x="185" y="233"/>
                </a:lnTo>
                <a:close/>
                <a:moveTo>
                  <a:pt x="100" y="233"/>
                </a:moveTo>
                <a:cubicBezTo>
                  <a:pt x="133" y="14"/>
                  <a:pt x="133" y="14"/>
                  <a:pt x="133" y="14"/>
                </a:cubicBezTo>
                <a:cubicBezTo>
                  <a:pt x="191" y="14"/>
                  <a:pt x="191" y="14"/>
                  <a:pt x="191" y="14"/>
                </a:cubicBezTo>
                <a:cubicBezTo>
                  <a:pt x="171" y="233"/>
                  <a:pt x="171" y="233"/>
                  <a:pt x="171" y="233"/>
                </a:cubicBezTo>
                <a:lnTo>
                  <a:pt x="100" y="233"/>
                </a:lnTo>
                <a:close/>
                <a:moveTo>
                  <a:pt x="276" y="14"/>
                </a:moveTo>
                <a:cubicBezTo>
                  <a:pt x="334" y="14"/>
                  <a:pt x="334" y="14"/>
                  <a:pt x="334" y="14"/>
                </a:cubicBezTo>
                <a:cubicBezTo>
                  <a:pt x="340" y="233"/>
                  <a:pt x="340" y="233"/>
                  <a:pt x="340" y="233"/>
                </a:cubicBezTo>
                <a:cubicBezTo>
                  <a:pt x="269" y="233"/>
                  <a:pt x="269" y="233"/>
                  <a:pt x="269" y="233"/>
                </a:cubicBezTo>
                <a:lnTo>
                  <a:pt x="276" y="14"/>
                </a:lnTo>
                <a:close/>
                <a:moveTo>
                  <a:pt x="354" y="233"/>
                </a:moveTo>
                <a:cubicBezTo>
                  <a:pt x="348" y="14"/>
                  <a:pt x="348" y="14"/>
                  <a:pt x="348" y="14"/>
                </a:cubicBezTo>
                <a:cubicBezTo>
                  <a:pt x="405" y="14"/>
                  <a:pt x="405" y="14"/>
                  <a:pt x="405" y="14"/>
                </a:cubicBezTo>
                <a:cubicBezTo>
                  <a:pt x="425" y="233"/>
                  <a:pt x="425" y="233"/>
                  <a:pt x="425" y="233"/>
                </a:cubicBezTo>
                <a:lnTo>
                  <a:pt x="354" y="233"/>
                </a:lnTo>
                <a:close/>
                <a:moveTo>
                  <a:pt x="439" y="233"/>
                </a:moveTo>
                <a:cubicBezTo>
                  <a:pt x="419" y="14"/>
                  <a:pt x="419" y="14"/>
                  <a:pt x="419" y="14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10" y="233"/>
                  <a:pt x="510" y="233"/>
                  <a:pt x="510" y="233"/>
                </a:cubicBezTo>
                <a:lnTo>
                  <a:pt x="439" y="233"/>
                </a:lnTo>
                <a:close/>
                <a:moveTo>
                  <a:pt x="62" y="14"/>
                </a:moveTo>
                <a:cubicBezTo>
                  <a:pt x="119" y="14"/>
                  <a:pt x="119" y="14"/>
                  <a:pt x="119" y="14"/>
                </a:cubicBezTo>
                <a:cubicBezTo>
                  <a:pt x="86" y="233"/>
                  <a:pt x="86" y="233"/>
                  <a:pt x="86" y="233"/>
                </a:cubicBezTo>
                <a:cubicBezTo>
                  <a:pt x="16" y="233"/>
                  <a:pt x="16" y="233"/>
                  <a:pt x="16" y="233"/>
                </a:cubicBezTo>
                <a:lnTo>
                  <a:pt x="62" y="14"/>
                </a:lnTo>
                <a:close/>
                <a:moveTo>
                  <a:pt x="565" y="513"/>
                </a:moveTo>
                <a:cubicBezTo>
                  <a:pt x="522" y="513"/>
                  <a:pt x="522" y="513"/>
                  <a:pt x="522" y="513"/>
                </a:cubicBezTo>
                <a:cubicBezTo>
                  <a:pt x="522" y="307"/>
                  <a:pt x="522" y="307"/>
                  <a:pt x="522" y="307"/>
                </a:cubicBezTo>
                <a:cubicBezTo>
                  <a:pt x="522" y="303"/>
                  <a:pt x="519" y="300"/>
                  <a:pt x="515" y="300"/>
                </a:cubicBezTo>
                <a:cubicBezTo>
                  <a:pt x="400" y="300"/>
                  <a:pt x="400" y="300"/>
                  <a:pt x="400" y="300"/>
                </a:cubicBezTo>
                <a:cubicBezTo>
                  <a:pt x="396" y="300"/>
                  <a:pt x="393" y="303"/>
                  <a:pt x="393" y="307"/>
                </a:cubicBezTo>
                <a:cubicBezTo>
                  <a:pt x="393" y="513"/>
                  <a:pt x="393" y="513"/>
                  <a:pt x="393" y="513"/>
                </a:cubicBezTo>
                <a:cubicBezTo>
                  <a:pt x="45" y="513"/>
                  <a:pt x="45" y="513"/>
                  <a:pt x="45" y="513"/>
                </a:cubicBezTo>
                <a:cubicBezTo>
                  <a:pt x="45" y="247"/>
                  <a:pt x="45" y="247"/>
                  <a:pt x="45" y="247"/>
                </a:cubicBezTo>
                <a:cubicBezTo>
                  <a:pt x="565" y="247"/>
                  <a:pt x="565" y="247"/>
                  <a:pt x="565" y="247"/>
                </a:cubicBezTo>
                <a:lnTo>
                  <a:pt x="565" y="513"/>
                </a:lnTo>
                <a:close/>
                <a:moveTo>
                  <a:pt x="524" y="233"/>
                </a:moveTo>
                <a:cubicBezTo>
                  <a:pt x="491" y="14"/>
                  <a:pt x="491" y="14"/>
                  <a:pt x="491" y="14"/>
                </a:cubicBezTo>
                <a:cubicBezTo>
                  <a:pt x="547" y="14"/>
                  <a:pt x="547" y="14"/>
                  <a:pt x="547" y="14"/>
                </a:cubicBezTo>
                <a:cubicBezTo>
                  <a:pt x="594" y="233"/>
                  <a:pt x="594" y="233"/>
                  <a:pt x="594" y="233"/>
                </a:cubicBezTo>
                <a:lnTo>
                  <a:pt x="524" y="233"/>
                </a:lnTo>
                <a:close/>
                <a:moveTo>
                  <a:pt x="344" y="300"/>
                </a:moveTo>
                <a:cubicBezTo>
                  <a:pt x="92" y="300"/>
                  <a:pt x="92" y="300"/>
                  <a:pt x="92" y="300"/>
                </a:cubicBezTo>
                <a:cubicBezTo>
                  <a:pt x="88" y="300"/>
                  <a:pt x="85" y="303"/>
                  <a:pt x="85" y="307"/>
                </a:cubicBezTo>
                <a:cubicBezTo>
                  <a:pt x="85" y="460"/>
                  <a:pt x="85" y="460"/>
                  <a:pt x="85" y="460"/>
                </a:cubicBezTo>
                <a:cubicBezTo>
                  <a:pt x="85" y="464"/>
                  <a:pt x="88" y="467"/>
                  <a:pt x="92" y="467"/>
                </a:cubicBezTo>
                <a:cubicBezTo>
                  <a:pt x="344" y="467"/>
                  <a:pt x="344" y="467"/>
                  <a:pt x="344" y="467"/>
                </a:cubicBezTo>
                <a:cubicBezTo>
                  <a:pt x="348" y="467"/>
                  <a:pt x="351" y="464"/>
                  <a:pt x="351" y="460"/>
                </a:cubicBezTo>
                <a:cubicBezTo>
                  <a:pt x="351" y="307"/>
                  <a:pt x="351" y="307"/>
                  <a:pt x="351" y="307"/>
                </a:cubicBezTo>
                <a:cubicBezTo>
                  <a:pt x="351" y="303"/>
                  <a:pt x="348" y="300"/>
                  <a:pt x="344" y="300"/>
                </a:cubicBezTo>
                <a:close/>
                <a:moveTo>
                  <a:pt x="337" y="453"/>
                </a:moveTo>
                <a:cubicBezTo>
                  <a:pt x="99" y="453"/>
                  <a:pt x="99" y="453"/>
                  <a:pt x="99" y="453"/>
                </a:cubicBezTo>
                <a:cubicBezTo>
                  <a:pt x="99" y="314"/>
                  <a:pt x="99" y="314"/>
                  <a:pt x="99" y="314"/>
                </a:cubicBezTo>
                <a:cubicBezTo>
                  <a:pt x="337" y="314"/>
                  <a:pt x="337" y="314"/>
                  <a:pt x="337" y="314"/>
                </a:cubicBezTo>
                <a:lnTo>
                  <a:pt x="337" y="4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0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1">
            <a:extLst>
              <a:ext uri="{FF2B5EF4-FFF2-40B4-BE49-F238E27FC236}">
                <a16:creationId xmlns:a16="http://schemas.microsoft.com/office/drawing/2014/main" id="{8596A808-908D-4844-B6F6-04243E2E2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500930"/>
            <a:ext cx="4268711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ICONS</a:t>
            </a:r>
          </a:p>
        </p:txBody>
      </p:sp>
      <p:sp>
        <p:nvSpPr>
          <p:cNvPr id="39" name="Oval 34">
            <a:extLst>
              <a:ext uri="{FF2B5EF4-FFF2-40B4-BE49-F238E27FC236}">
                <a16:creationId xmlns:a16="http://schemas.microsoft.com/office/drawing/2014/main" id="{506F40F3-F60B-1D41-8827-3489D7F9DA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12818" y="177608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97">
            <a:extLst>
              <a:ext uri="{FF2B5EF4-FFF2-40B4-BE49-F238E27FC236}">
                <a16:creationId xmlns:a16="http://schemas.microsoft.com/office/drawing/2014/main" id="{AC9C0A02-6401-5D41-9A39-D3C70A5A91A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88291" y="1991617"/>
            <a:ext cx="555556" cy="667359"/>
          </a:xfrm>
          <a:custGeom>
            <a:avLst/>
            <a:gdLst>
              <a:gd name="T0" fmla="*/ 316 w 538"/>
              <a:gd name="T1" fmla="*/ 52 h 647"/>
              <a:gd name="T2" fmla="*/ 212 w 538"/>
              <a:gd name="T3" fmla="*/ 52 h 647"/>
              <a:gd name="T4" fmla="*/ 264 w 538"/>
              <a:gd name="T5" fmla="*/ 14 h 647"/>
              <a:gd name="T6" fmla="*/ 264 w 538"/>
              <a:gd name="T7" fmla="*/ 90 h 647"/>
              <a:gd name="T8" fmla="*/ 264 w 538"/>
              <a:gd name="T9" fmla="*/ 14 h 647"/>
              <a:gd name="T10" fmla="*/ 413 w 538"/>
              <a:gd name="T11" fmla="*/ 90 h 647"/>
              <a:gd name="T12" fmla="*/ 335 w 538"/>
              <a:gd name="T13" fmla="*/ 133 h 647"/>
              <a:gd name="T14" fmla="*/ 190 w 538"/>
              <a:gd name="T15" fmla="*/ 134 h 647"/>
              <a:gd name="T16" fmla="*/ 50 w 538"/>
              <a:gd name="T17" fmla="*/ 125 h 647"/>
              <a:gd name="T18" fmla="*/ 15 w 538"/>
              <a:gd name="T19" fmla="*/ 242 h 647"/>
              <a:gd name="T20" fmla="*/ 23 w 538"/>
              <a:gd name="T21" fmla="*/ 364 h 647"/>
              <a:gd name="T22" fmla="*/ 48 w 538"/>
              <a:gd name="T23" fmla="*/ 637 h 647"/>
              <a:gd name="T24" fmla="*/ 54 w 538"/>
              <a:gd name="T25" fmla="*/ 647 h 647"/>
              <a:gd name="T26" fmla="*/ 114 w 538"/>
              <a:gd name="T27" fmla="*/ 552 h 647"/>
              <a:gd name="T28" fmla="*/ 415 w 538"/>
              <a:gd name="T29" fmla="*/ 552 h 647"/>
              <a:gd name="T30" fmla="*/ 475 w 538"/>
              <a:gd name="T31" fmla="*/ 647 h 647"/>
              <a:gd name="T32" fmla="*/ 481 w 538"/>
              <a:gd name="T33" fmla="*/ 637 h 647"/>
              <a:gd name="T34" fmla="*/ 506 w 538"/>
              <a:gd name="T35" fmla="*/ 364 h 647"/>
              <a:gd name="T36" fmla="*/ 514 w 538"/>
              <a:gd name="T37" fmla="*/ 238 h 647"/>
              <a:gd name="T38" fmla="*/ 25 w 538"/>
              <a:gd name="T39" fmla="*/ 233 h 647"/>
              <a:gd name="T40" fmla="*/ 59 w 538"/>
              <a:gd name="T41" fmla="*/ 136 h 647"/>
              <a:gd name="T42" fmla="*/ 176 w 538"/>
              <a:gd name="T43" fmla="*/ 139 h 647"/>
              <a:gd name="T44" fmla="*/ 25 w 538"/>
              <a:gd name="T45" fmla="*/ 233 h 647"/>
              <a:gd name="T46" fmla="*/ 37 w 538"/>
              <a:gd name="T47" fmla="*/ 364 h 647"/>
              <a:gd name="T48" fmla="*/ 492 w 538"/>
              <a:gd name="T49" fmla="*/ 364 h 647"/>
              <a:gd name="T50" fmla="*/ 503 w 538"/>
              <a:gd name="T51" fmla="*/ 229 h 647"/>
              <a:gd name="T52" fmla="*/ 350 w 538"/>
              <a:gd name="T53" fmla="*/ 138 h 647"/>
              <a:gd name="T54" fmla="*/ 411 w 538"/>
              <a:gd name="T55" fmla="*/ 104 h 647"/>
              <a:gd name="T56" fmla="*/ 503 w 538"/>
              <a:gd name="T57" fmla="*/ 229 h 647"/>
              <a:gd name="T58" fmla="*/ 271 w 538"/>
              <a:gd name="T59" fmla="*/ 183 h 647"/>
              <a:gd name="T60" fmla="*/ 257 w 538"/>
              <a:gd name="T61" fmla="*/ 183 h 647"/>
              <a:gd name="T62" fmla="*/ 235 w 538"/>
              <a:gd name="T63" fmla="*/ 364 h 647"/>
              <a:gd name="T64" fmla="*/ 202 w 538"/>
              <a:gd name="T65" fmla="*/ 454 h 647"/>
              <a:gd name="T66" fmla="*/ 208 w 538"/>
              <a:gd name="T67" fmla="*/ 464 h 647"/>
              <a:gd name="T68" fmla="*/ 255 w 538"/>
              <a:gd name="T69" fmla="*/ 392 h 647"/>
              <a:gd name="T70" fmla="*/ 294 w 538"/>
              <a:gd name="T71" fmla="*/ 364 h 647"/>
              <a:gd name="T72" fmla="*/ 264 w 538"/>
              <a:gd name="T73" fmla="*/ 379 h 647"/>
              <a:gd name="T74" fmla="*/ 264 w 538"/>
              <a:gd name="T75" fmla="*/ 348 h 647"/>
              <a:gd name="T76" fmla="*/ 264 w 538"/>
              <a:gd name="T77" fmla="*/ 379 h 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38" h="647">
                <a:moveTo>
                  <a:pt x="264" y="104"/>
                </a:moveTo>
                <a:cubicBezTo>
                  <a:pt x="293" y="104"/>
                  <a:pt x="316" y="81"/>
                  <a:pt x="316" y="52"/>
                </a:cubicBezTo>
                <a:cubicBezTo>
                  <a:pt x="316" y="23"/>
                  <a:pt x="293" y="0"/>
                  <a:pt x="264" y="0"/>
                </a:cubicBezTo>
                <a:cubicBezTo>
                  <a:pt x="236" y="0"/>
                  <a:pt x="212" y="23"/>
                  <a:pt x="212" y="52"/>
                </a:cubicBezTo>
                <a:cubicBezTo>
                  <a:pt x="212" y="81"/>
                  <a:pt x="236" y="104"/>
                  <a:pt x="264" y="104"/>
                </a:cubicBezTo>
                <a:close/>
                <a:moveTo>
                  <a:pt x="264" y="14"/>
                </a:moveTo>
                <a:cubicBezTo>
                  <a:pt x="285" y="14"/>
                  <a:pt x="302" y="31"/>
                  <a:pt x="302" y="52"/>
                </a:cubicBezTo>
                <a:cubicBezTo>
                  <a:pt x="302" y="73"/>
                  <a:pt x="285" y="90"/>
                  <a:pt x="264" y="90"/>
                </a:cubicBezTo>
                <a:cubicBezTo>
                  <a:pt x="243" y="90"/>
                  <a:pt x="226" y="73"/>
                  <a:pt x="226" y="52"/>
                </a:cubicBezTo>
                <a:cubicBezTo>
                  <a:pt x="226" y="31"/>
                  <a:pt x="243" y="14"/>
                  <a:pt x="264" y="14"/>
                </a:cubicBezTo>
                <a:close/>
                <a:moveTo>
                  <a:pt x="479" y="121"/>
                </a:moveTo>
                <a:cubicBezTo>
                  <a:pt x="459" y="104"/>
                  <a:pt x="435" y="93"/>
                  <a:pt x="413" y="90"/>
                </a:cubicBezTo>
                <a:cubicBezTo>
                  <a:pt x="389" y="87"/>
                  <a:pt x="369" y="93"/>
                  <a:pt x="357" y="107"/>
                </a:cubicBezTo>
                <a:cubicBezTo>
                  <a:pt x="335" y="133"/>
                  <a:pt x="335" y="133"/>
                  <a:pt x="335" y="133"/>
                </a:cubicBezTo>
                <a:cubicBezTo>
                  <a:pt x="313" y="126"/>
                  <a:pt x="289" y="122"/>
                  <a:pt x="264" y="122"/>
                </a:cubicBezTo>
                <a:cubicBezTo>
                  <a:pt x="239" y="122"/>
                  <a:pt x="214" y="126"/>
                  <a:pt x="190" y="134"/>
                </a:cubicBezTo>
                <a:cubicBezTo>
                  <a:pt x="171" y="111"/>
                  <a:pt x="171" y="111"/>
                  <a:pt x="171" y="111"/>
                </a:cubicBezTo>
                <a:cubicBezTo>
                  <a:pt x="147" y="82"/>
                  <a:pt x="93" y="89"/>
                  <a:pt x="50" y="125"/>
                </a:cubicBezTo>
                <a:cubicBezTo>
                  <a:pt x="29" y="142"/>
                  <a:pt x="14" y="163"/>
                  <a:pt x="7" y="185"/>
                </a:cubicBezTo>
                <a:cubicBezTo>
                  <a:pt x="0" y="208"/>
                  <a:pt x="3" y="228"/>
                  <a:pt x="15" y="242"/>
                </a:cubicBezTo>
                <a:cubicBezTo>
                  <a:pt x="41" y="273"/>
                  <a:pt x="41" y="273"/>
                  <a:pt x="41" y="273"/>
                </a:cubicBezTo>
                <a:cubicBezTo>
                  <a:pt x="29" y="301"/>
                  <a:pt x="23" y="332"/>
                  <a:pt x="23" y="364"/>
                </a:cubicBezTo>
                <a:cubicBezTo>
                  <a:pt x="23" y="434"/>
                  <a:pt x="54" y="498"/>
                  <a:pt x="103" y="542"/>
                </a:cubicBezTo>
                <a:cubicBezTo>
                  <a:pt x="48" y="637"/>
                  <a:pt x="48" y="637"/>
                  <a:pt x="48" y="637"/>
                </a:cubicBezTo>
                <a:cubicBezTo>
                  <a:pt x="46" y="640"/>
                  <a:pt x="47" y="644"/>
                  <a:pt x="50" y="646"/>
                </a:cubicBezTo>
                <a:cubicBezTo>
                  <a:pt x="51" y="647"/>
                  <a:pt x="53" y="647"/>
                  <a:pt x="54" y="647"/>
                </a:cubicBezTo>
                <a:cubicBezTo>
                  <a:pt x="56" y="647"/>
                  <a:pt x="59" y="646"/>
                  <a:pt x="60" y="644"/>
                </a:cubicBezTo>
                <a:cubicBezTo>
                  <a:pt x="114" y="552"/>
                  <a:pt x="114" y="552"/>
                  <a:pt x="114" y="552"/>
                </a:cubicBezTo>
                <a:cubicBezTo>
                  <a:pt x="155" y="585"/>
                  <a:pt x="207" y="605"/>
                  <a:pt x="264" y="605"/>
                </a:cubicBezTo>
                <a:cubicBezTo>
                  <a:pt x="321" y="605"/>
                  <a:pt x="374" y="585"/>
                  <a:pt x="415" y="552"/>
                </a:cubicBezTo>
                <a:cubicBezTo>
                  <a:pt x="469" y="644"/>
                  <a:pt x="469" y="644"/>
                  <a:pt x="469" y="644"/>
                </a:cubicBezTo>
                <a:cubicBezTo>
                  <a:pt x="470" y="646"/>
                  <a:pt x="472" y="647"/>
                  <a:pt x="475" y="647"/>
                </a:cubicBezTo>
                <a:cubicBezTo>
                  <a:pt x="476" y="647"/>
                  <a:pt x="477" y="647"/>
                  <a:pt x="478" y="646"/>
                </a:cubicBezTo>
                <a:cubicBezTo>
                  <a:pt x="482" y="644"/>
                  <a:pt x="483" y="640"/>
                  <a:pt x="481" y="637"/>
                </a:cubicBezTo>
                <a:cubicBezTo>
                  <a:pt x="426" y="542"/>
                  <a:pt x="426" y="542"/>
                  <a:pt x="426" y="542"/>
                </a:cubicBezTo>
                <a:cubicBezTo>
                  <a:pt x="475" y="498"/>
                  <a:pt x="506" y="434"/>
                  <a:pt x="506" y="364"/>
                </a:cubicBezTo>
                <a:cubicBezTo>
                  <a:pt x="506" y="331"/>
                  <a:pt x="499" y="299"/>
                  <a:pt x="487" y="271"/>
                </a:cubicBezTo>
                <a:cubicBezTo>
                  <a:pt x="514" y="238"/>
                  <a:pt x="514" y="238"/>
                  <a:pt x="514" y="238"/>
                </a:cubicBezTo>
                <a:cubicBezTo>
                  <a:pt x="538" y="210"/>
                  <a:pt x="522" y="157"/>
                  <a:pt x="479" y="121"/>
                </a:cubicBezTo>
                <a:close/>
                <a:moveTo>
                  <a:pt x="25" y="233"/>
                </a:moveTo>
                <a:cubicBezTo>
                  <a:pt x="17" y="223"/>
                  <a:pt x="15" y="207"/>
                  <a:pt x="21" y="189"/>
                </a:cubicBezTo>
                <a:cubicBezTo>
                  <a:pt x="27" y="170"/>
                  <a:pt x="40" y="151"/>
                  <a:pt x="59" y="136"/>
                </a:cubicBezTo>
                <a:cubicBezTo>
                  <a:pt x="96" y="104"/>
                  <a:pt x="142" y="97"/>
                  <a:pt x="160" y="120"/>
                </a:cubicBezTo>
                <a:cubicBezTo>
                  <a:pt x="176" y="139"/>
                  <a:pt x="176" y="139"/>
                  <a:pt x="176" y="139"/>
                </a:cubicBezTo>
                <a:cubicBezTo>
                  <a:pt x="120" y="161"/>
                  <a:pt x="73" y="204"/>
                  <a:pt x="47" y="259"/>
                </a:cubicBezTo>
                <a:lnTo>
                  <a:pt x="25" y="233"/>
                </a:lnTo>
                <a:close/>
                <a:moveTo>
                  <a:pt x="264" y="591"/>
                </a:moveTo>
                <a:cubicBezTo>
                  <a:pt x="139" y="591"/>
                  <a:pt x="37" y="489"/>
                  <a:pt x="37" y="364"/>
                </a:cubicBezTo>
                <a:cubicBezTo>
                  <a:pt x="37" y="238"/>
                  <a:pt x="139" y="136"/>
                  <a:pt x="264" y="136"/>
                </a:cubicBezTo>
                <a:cubicBezTo>
                  <a:pt x="390" y="136"/>
                  <a:pt x="492" y="238"/>
                  <a:pt x="492" y="364"/>
                </a:cubicBezTo>
                <a:cubicBezTo>
                  <a:pt x="492" y="489"/>
                  <a:pt x="390" y="591"/>
                  <a:pt x="264" y="591"/>
                </a:cubicBezTo>
                <a:close/>
                <a:moveTo>
                  <a:pt x="503" y="229"/>
                </a:moveTo>
                <a:cubicBezTo>
                  <a:pt x="480" y="257"/>
                  <a:pt x="480" y="257"/>
                  <a:pt x="480" y="257"/>
                </a:cubicBezTo>
                <a:cubicBezTo>
                  <a:pt x="453" y="202"/>
                  <a:pt x="407" y="160"/>
                  <a:pt x="350" y="138"/>
                </a:cubicBezTo>
                <a:cubicBezTo>
                  <a:pt x="368" y="116"/>
                  <a:pt x="368" y="116"/>
                  <a:pt x="368" y="116"/>
                </a:cubicBezTo>
                <a:cubicBezTo>
                  <a:pt x="377" y="105"/>
                  <a:pt x="392" y="101"/>
                  <a:pt x="411" y="104"/>
                </a:cubicBezTo>
                <a:cubicBezTo>
                  <a:pt x="430" y="106"/>
                  <a:pt x="452" y="116"/>
                  <a:pt x="470" y="132"/>
                </a:cubicBezTo>
                <a:cubicBezTo>
                  <a:pt x="507" y="163"/>
                  <a:pt x="522" y="207"/>
                  <a:pt x="503" y="229"/>
                </a:cubicBezTo>
                <a:close/>
                <a:moveTo>
                  <a:pt x="271" y="335"/>
                </a:moveTo>
                <a:cubicBezTo>
                  <a:pt x="271" y="183"/>
                  <a:pt x="271" y="183"/>
                  <a:pt x="271" y="183"/>
                </a:cubicBezTo>
                <a:cubicBezTo>
                  <a:pt x="271" y="179"/>
                  <a:pt x="268" y="176"/>
                  <a:pt x="264" y="176"/>
                </a:cubicBezTo>
                <a:cubicBezTo>
                  <a:pt x="260" y="176"/>
                  <a:pt x="257" y="179"/>
                  <a:pt x="257" y="183"/>
                </a:cubicBezTo>
                <a:cubicBezTo>
                  <a:pt x="257" y="335"/>
                  <a:pt x="257" y="335"/>
                  <a:pt x="257" y="335"/>
                </a:cubicBezTo>
                <a:cubicBezTo>
                  <a:pt x="244" y="338"/>
                  <a:pt x="235" y="350"/>
                  <a:pt x="235" y="364"/>
                </a:cubicBezTo>
                <a:cubicBezTo>
                  <a:pt x="235" y="372"/>
                  <a:pt x="238" y="379"/>
                  <a:pt x="243" y="385"/>
                </a:cubicBezTo>
                <a:cubicBezTo>
                  <a:pt x="202" y="454"/>
                  <a:pt x="202" y="454"/>
                  <a:pt x="202" y="454"/>
                </a:cubicBezTo>
                <a:cubicBezTo>
                  <a:pt x="200" y="457"/>
                  <a:pt x="201" y="461"/>
                  <a:pt x="204" y="463"/>
                </a:cubicBezTo>
                <a:cubicBezTo>
                  <a:pt x="205" y="464"/>
                  <a:pt x="207" y="464"/>
                  <a:pt x="208" y="464"/>
                </a:cubicBezTo>
                <a:cubicBezTo>
                  <a:pt x="210" y="464"/>
                  <a:pt x="212" y="463"/>
                  <a:pt x="214" y="461"/>
                </a:cubicBezTo>
                <a:cubicBezTo>
                  <a:pt x="255" y="392"/>
                  <a:pt x="255" y="392"/>
                  <a:pt x="255" y="392"/>
                </a:cubicBezTo>
                <a:cubicBezTo>
                  <a:pt x="258" y="393"/>
                  <a:pt x="261" y="393"/>
                  <a:pt x="264" y="393"/>
                </a:cubicBezTo>
                <a:cubicBezTo>
                  <a:pt x="281" y="393"/>
                  <a:pt x="294" y="380"/>
                  <a:pt x="294" y="364"/>
                </a:cubicBezTo>
                <a:cubicBezTo>
                  <a:pt x="294" y="350"/>
                  <a:pt x="284" y="338"/>
                  <a:pt x="271" y="335"/>
                </a:cubicBezTo>
                <a:close/>
                <a:moveTo>
                  <a:pt x="264" y="379"/>
                </a:moveTo>
                <a:cubicBezTo>
                  <a:pt x="256" y="379"/>
                  <a:pt x="249" y="372"/>
                  <a:pt x="249" y="364"/>
                </a:cubicBezTo>
                <a:cubicBezTo>
                  <a:pt x="249" y="355"/>
                  <a:pt x="256" y="348"/>
                  <a:pt x="264" y="348"/>
                </a:cubicBezTo>
                <a:cubicBezTo>
                  <a:pt x="273" y="348"/>
                  <a:pt x="280" y="355"/>
                  <a:pt x="280" y="364"/>
                </a:cubicBezTo>
                <a:cubicBezTo>
                  <a:pt x="280" y="372"/>
                  <a:pt x="273" y="379"/>
                  <a:pt x="264" y="37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Oval 41">
            <a:extLst>
              <a:ext uri="{FF2B5EF4-FFF2-40B4-BE49-F238E27FC236}">
                <a16:creationId xmlns:a16="http://schemas.microsoft.com/office/drawing/2014/main" id="{C4253310-6665-A744-8379-8DF5EAC90ED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36476" y="177608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98">
            <a:extLst>
              <a:ext uri="{FF2B5EF4-FFF2-40B4-BE49-F238E27FC236}">
                <a16:creationId xmlns:a16="http://schemas.microsoft.com/office/drawing/2014/main" id="{6906B16A-4719-7248-88B0-C0EF412858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917435" y="1955886"/>
            <a:ext cx="736515" cy="737667"/>
          </a:xfrm>
          <a:custGeom>
            <a:avLst/>
            <a:gdLst>
              <a:gd name="T0" fmla="*/ 486 w 714"/>
              <a:gd name="T1" fmla="*/ 214 h 715"/>
              <a:gd name="T2" fmla="*/ 375 w 714"/>
              <a:gd name="T3" fmla="*/ 329 h 715"/>
              <a:gd name="T4" fmla="*/ 357 w 714"/>
              <a:gd name="T5" fmla="*/ 324 h 715"/>
              <a:gd name="T6" fmla="*/ 342 w 714"/>
              <a:gd name="T7" fmla="*/ 327 h 715"/>
              <a:gd name="T8" fmla="*/ 183 w 714"/>
              <a:gd name="T9" fmla="*/ 124 h 715"/>
              <a:gd name="T10" fmla="*/ 173 w 714"/>
              <a:gd name="T11" fmla="*/ 123 h 715"/>
              <a:gd name="T12" fmla="*/ 172 w 714"/>
              <a:gd name="T13" fmla="*/ 133 h 715"/>
              <a:gd name="T14" fmla="*/ 331 w 714"/>
              <a:gd name="T15" fmla="*/ 336 h 715"/>
              <a:gd name="T16" fmla="*/ 323 w 714"/>
              <a:gd name="T17" fmla="*/ 358 h 715"/>
              <a:gd name="T18" fmla="*/ 357 w 714"/>
              <a:gd name="T19" fmla="*/ 391 h 715"/>
              <a:gd name="T20" fmla="*/ 390 w 714"/>
              <a:gd name="T21" fmla="*/ 358 h 715"/>
              <a:gd name="T22" fmla="*/ 385 w 714"/>
              <a:gd name="T23" fmla="*/ 339 h 715"/>
              <a:gd name="T24" fmla="*/ 496 w 714"/>
              <a:gd name="T25" fmla="*/ 223 h 715"/>
              <a:gd name="T26" fmla="*/ 496 w 714"/>
              <a:gd name="T27" fmla="*/ 213 h 715"/>
              <a:gd name="T28" fmla="*/ 486 w 714"/>
              <a:gd name="T29" fmla="*/ 214 h 715"/>
              <a:gd name="T30" fmla="*/ 357 w 714"/>
              <a:gd name="T31" fmla="*/ 377 h 715"/>
              <a:gd name="T32" fmla="*/ 337 w 714"/>
              <a:gd name="T33" fmla="*/ 358 h 715"/>
              <a:gd name="T34" fmla="*/ 357 w 714"/>
              <a:gd name="T35" fmla="*/ 338 h 715"/>
              <a:gd name="T36" fmla="*/ 376 w 714"/>
              <a:gd name="T37" fmla="*/ 358 h 715"/>
              <a:gd name="T38" fmla="*/ 357 w 714"/>
              <a:gd name="T39" fmla="*/ 377 h 715"/>
              <a:gd name="T40" fmla="*/ 714 w 714"/>
              <a:gd name="T41" fmla="*/ 358 h 715"/>
              <a:gd name="T42" fmla="*/ 714 w 714"/>
              <a:gd name="T43" fmla="*/ 358 h 715"/>
              <a:gd name="T44" fmla="*/ 357 w 714"/>
              <a:gd name="T45" fmla="*/ 0 h 715"/>
              <a:gd name="T46" fmla="*/ 357 w 714"/>
              <a:gd name="T47" fmla="*/ 0 h 715"/>
              <a:gd name="T48" fmla="*/ 357 w 714"/>
              <a:gd name="T49" fmla="*/ 0 h 715"/>
              <a:gd name="T50" fmla="*/ 357 w 714"/>
              <a:gd name="T51" fmla="*/ 0 h 715"/>
              <a:gd name="T52" fmla="*/ 0 w 714"/>
              <a:gd name="T53" fmla="*/ 358 h 715"/>
              <a:gd name="T54" fmla="*/ 0 w 714"/>
              <a:gd name="T55" fmla="*/ 358 h 715"/>
              <a:gd name="T56" fmla="*/ 0 w 714"/>
              <a:gd name="T57" fmla="*/ 358 h 715"/>
              <a:gd name="T58" fmla="*/ 0 w 714"/>
              <a:gd name="T59" fmla="*/ 358 h 715"/>
              <a:gd name="T60" fmla="*/ 357 w 714"/>
              <a:gd name="T61" fmla="*/ 715 h 715"/>
              <a:gd name="T62" fmla="*/ 357 w 714"/>
              <a:gd name="T63" fmla="*/ 715 h 715"/>
              <a:gd name="T64" fmla="*/ 357 w 714"/>
              <a:gd name="T65" fmla="*/ 715 h 715"/>
              <a:gd name="T66" fmla="*/ 357 w 714"/>
              <a:gd name="T67" fmla="*/ 715 h 715"/>
              <a:gd name="T68" fmla="*/ 714 w 714"/>
              <a:gd name="T69" fmla="*/ 358 h 715"/>
              <a:gd name="T70" fmla="*/ 714 w 714"/>
              <a:gd name="T71" fmla="*/ 358 h 715"/>
              <a:gd name="T72" fmla="*/ 364 w 714"/>
              <a:gd name="T73" fmla="*/ 700 h 715"/>
              <a:gd name="T74" fmla="*/ 364 w 714"/>
              <a:gd name="T75" fmla="*/ 662 h 715"/>
              <a:gd name="T76" fmla="*/ 357 w 714"/>
              <a:gd name="T77" fmla="*/ 655 h 715"/>
              <a:gd name="T78" fmla="*/ 350 w 714"/>
              <a:gd name="T79" fmla="*/ 662 h 715"/>
              <a:gd name="T80" fmla="*/ 350 w 714"/>
              <a:gd name="T81" fmla="*/ 700 h 715"/>
              <a:gd name="T82" fmla="*/ 14 w 714"/>
              <a:gd name="T83" fmla="*/ 365 h 715"/>
              <a:gd name="T84" fmla="*/ 52 w 714"/>
              <a:gd name="T85" fmla="*/ 365 h 715"/>
              <a:gd name="T86" fmla="*/ 59 w 714"/>
              <a:gd name="T87" fmla="*/ 358 h 715"/>
              <a:gd name="T88" fmla="*/ 52 w 714"/>
              <a:gd name="T89" fmla="*/ 351 h 715"/>
              <a:gd name="T90" fmla="*/ 14 w 714"/>
              <a:gd name="T91" fmla="*/ 351 h 715"/>
              <a:gd name="T92" fmla="*/ 350 w 714"/>
              <a:gd name="T93" fmla="*/ 15 h 715"/>
              <a:gd name="T94" fmla="*/ 350 w 714"/>
              <a:gd name="T95" fmla="*/ 53 h 715"/>
              <a:gd name="T96" fmla="*/ 357 w 714"/>
              <a:gd name="T97" fmla="*/ 60 h 715"/>
              <a:gd name="T98" fmla="*/ 364 w 714"/>
              <a:gd name="T99" fmla="*/ 53 h 715"/>
              <a:gd name="T100" fmla="*/ 364 w 714"/>
              <a:gd name="T101" fmla="*/ 15 h 715"/>
              <a:gd name="T102" fmla="*/ 699 w 714"/>
              <a:gd name="T103" fmla="*/ 351 h 715"/>
              <a:gd name="T104" fmla="*/ 661 w 714"/>
              <a:gd name="T105" fmla="*/ 351 h 715"/>
              <a:gd name="T106" fmla="*/ 654 w 714"/>
              <a:gd name="T107" fmla="*/ 358 h 715"/>
              <a:gd name="T108" fmla="*/ 661 w 714"/>
              <a:gd name="T109" fmla="*/ 365 h 715"/>
              <a:gd name="T110" fmla="*/ 699 w 714"/>
              <a:gd name="T111" fmla="*/ 365 h 715"/>
              <a:gd name="T112" fmla="*/ 364 w 714"/>
              <a:gd name="T113" fmla="*/ 700 h 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14" h="715">
                <a:moveTo>
                  <a:pt x="486" y="214"/>
                </a:moveTo>
                <a:cubicBezTo>
                  <a:pt x="375" y="329"/>
                  <a:pt x="375" y="329"/>
                  <a:pt x="375" y="329"/>
                </a:cubicBezTo>
                <a:cubicBezTo>
                  <a:pt x="369" y="326"/>
                  <a:pt x="363" y="324"/>
                  <a:pt x="357" y="324"/>
                </a:cubicBezTo>
                <a:cubicBezTo>
                  <a:pt x="351" y="324"/>
                  <a:pt x="346" y="325"/>
                  <a:pt x="342" y="327"/>
                </a:cubicBezTo>
                <a:cubicBezTo>
                  <a:pt x="183" y="124"/>
                  <a:pt x="183" y="124"/>
                  <a:pt x="183" y="124"/>
                </a:cubicBezTo>
                <a:cubicBezTo>
                  <a:pt x="180" y="121"/>
                  <a:pt x="176" y="121"/>
                  <a:pt x="173" y="123"/>
                </a:cubicBezTo>
                <a:cubicBezTo>
                  <a:pt x="170" y="126"/>
                  <a:pt x="169" y="130"/>
                  <a:pt x="172" y="133"/>
                </a:cubicBezTo>
                <a:cubicBezTo>
                  <a:pt x="331" y="336"/>
                  <a:pt x="331" y="336"/>
                  <a:pt x="331" y="336"/>
                </a:cubicBezTo>
                <a:cubicBezTo>
                  <a:pt x="326" y="342"/>
                  <a:pt x="323" y="349"/>
                  <a:pt x="323" y="358"/>
                </a:cubicBezTo>
                <a:cubicBezTo>
                  <a:pt x="323" y="376"/>
                  <a:pt x="338" y="391"/>
                  <a:pt x="357" y="391"/>
                </a:cubicBezTo>
                <a:cubicBezTo>
                  <a:pt x="375" y="391"/>
                  <a:pt x="390" y="376"/>
                  <a:pt x="390" y="358"/>
                </a:cubicBezTo>
                <a:cubicBezTo>
                  <a:pt x="390" y="351"/>
                  <a:pt x="388" y="344"/>
                  <a:pt x="385" y="339"/>
                </a:cubicBezTo>
                <a:cubicBezTo>
                  <a:pt x="496" y="223"/>
                  <a:pt x="496" y="223"/>
                  <a:pt x="496" y="223"/>
                </a:cubicBezTo>
                <a:cubicBezTo>
                  <a:pt x="499" y="220"/>
                  <a:pt x="499" y="216"/>
                  <a:pt x="496" y="213"/>
                </a:cubicBezTo>
                <a:cubicBezTo>
                  <a:pt x="493" y="211"/>
                  <a:pt x="489" y="211"/>
                  <a:pt x="486" y="214"/>
                </a:cubicBezTo>
                <a:close/>
                <a:moveTo>
                  <a:pt x="357" y="377"/>
                </a:moveTo>
                <a:cubicBezTo>
                  <a:pt x="346" y="377"/>
                  <a:pt x="337" y="368"/>
                  <a:pt x="337" y="358"/>
                </a:cubicBezTo>
                <a:cubicBezTo>
                  <a:pt x="337" y="347"/>
                  <a:pt x="346" y="338"/>
                  <a:pt x="357" y="338"/>
                </a:cubicBezTo>
                <a:cubicBezTo>
                  <a:pt x="368" y="338"/>
                  <a:pt x="376" y="347"/>
                  <a:pt x="376" y="358"/>
                </a:cubicBezTo>
                <a:cubicBezTo>
                  <a:pt x="376" y="368"/>
                  <a:pt x="368" y="377"/>
                  <a:pt x="357" y="377"/>
                </a:cubicBezTo>
                <a:close/>
                <a:moveTo>
                  <a:pt x="714" y="358"/>
                </a:moveTo>
                <a:cubicBezTo>
                  <a:pt x="714" y="358"/>
                  <a:pt x="714" y="358"/>
                  <a:pt x="714" y="358"/>
                </a:cubicBezTo>
                <a:cubicBezTo>
                  <a:pt x="714" y="161"/>
                  <a:pt x="553" y="0"/>
                  <a:pt x="357" y="0"/>
                </a:cubicBezTo>
                <a:cubicBezTo>
                  <a:pt x="357" y="0"/>
                  <a:pt x="357" y="0"/>
                  <a:pt x="357" y="0"/>
                </a:cubicBezTo>
                <a:cubicBezTo>
                  <a:pt x="357" y="0"/>
                  <a:pt x="357" y="0"/>
                  <a:pt x="357" y="0"/>
                </a:cubicBezTo>
                <a:cubicBezTo>
                  <a:pt x="357" y="0"/>
                  <a:pt x="357" y="0"/>
                  <a:pt x="357" y="0"/>
                </a:cubicBezTo>
                <a:cubicBezTo>
                  <a:pt x="160" y="0"/>
                  <a:pt x="0" y="161"/>
                  <a:pt x="0" y="358"/>
                </a:cubicBezTo>
                <a:cubicBezTo>
                  <a:pt x="0" y="358"/>
                  <a:pt x="0" y="358"/>
                  <a:pt x="0" y="358"/>
                </a:cubicBezTo>
                <a:cubicBezTo>
                  <a:pt x="0" y="358"/>
                  <a:pt x="0" y="358"/>
                  <a:pt x="0" y="358"/>
                </a:cubicBezTo>
                <a:cubicBezTo>
                  <a:pt x="0" y="358"/>
                  <a:pt x="0" y="358"/>
                  <a:pt x="0" y="358"/>
                </a:cubicBezTo>
                <a:cubicBezTo>
                  <a:pt x="0" y="554"/>
                  <a:pt x="160" y="715"/>
                  <a:pt x="357" y="715"/>
                </a:cubicBezTo>
                <a:cubicBezTo>
                  <a:pt x="357" y="715"/>
                  <a:pt x="357" y="715"/>
                  <a:pt x="357" y="715"/>
                </a:cubicBezTo>
                <a:cubicBezTo>
                  <a:pt x="357" y="715"/>
                  <a:pt x="357" y="715"/>
                  <a:pt x="357" y="715"/>
                </a:cubicBezTo>
                <a:cubicBezTo>
                  <a:pt x="357" y="715"/>
                  <a:pt x="357" y="715"/>
                  <a:pt x="357" y="715"/>
                </a:cubicBezTo>
                <a:cubicBezTo>
                  <a:pt x="553" y="715"/>
                  <a:pt x="714" y="554"/>
                  <a:pt x="714" y="358"/>
                </a:cubicBezTo>
                <a:cubicBezTo>
                  <a:pt x="714" y="358"/>
                  <a:pt x="714" y="358"/>
                  <a:pt x="714" y="358"/>
                </a:cubicBezTo>
                <a:close/>
                <a:moveTo>
                  <a:pt x="364" y="700"/>
                </a:moveTo>
                <a:cubicBezTo>
                  <a:pt x="364" y="662"/>
                  <a:pt x="364" y="662"/>
                  <a:pt x="364" y="662"/>
                </a:cubicBezTo>
                <a:cubicBezTo>
                  <a:pt x="364" y="658"/>
                  <a:pt x="360" y="655"/>
                  <a:pt x="357" y="655"/>
                </a:cubicBezTo>
                <a:cubicBezTo>
                  <a:pt x="353" y="655"/>
                  <a:pt x="350" y="658"/>
                  <a:pt x="350" y="662"/>
                </a:cubicBezTo>
                <a:cubicBezTo>
                  <a:pt x="350" y="700"/>
                  <a:pt x="350" y="700"/>
                  <a:pt x="350" y="700"/>
                </a:cubicBezTo>
                <a:cubicBezTo>
                  <a:pt x="166" y="697"/>
                  <a:pt x="17" y="548"/>
                  <a:pt x="14" y="365"/>
                </a:cubicBezTo>
                <a:cubicBezTo>
                  <a:pt x="52" y="365"/>
                  <a:pt x="52" y="365"/>
                  <a:pt x="52" y="365"/>
                </a:cubicBezTo>
                <a:cubicBezTo>
                  <a:pt x="56" y="365"/>
                  <a:pt x="59" y="361"/>
                  <a:pt x="59" y="358"/>
                </a:cubicBezTo>
                <a:cubicBezTo>
                  <a:pt x="59" y="354"/>
                  <a:pt x="56" y="351"/>
                  <a:pt x="52" y="351"/>
                </a:cubicBezTo>
                <a:cubicBezTo>
                  <a:pt x="14" y="351"/>
                  <a:pt x="14" y="351"/>
                  <a:pt x="14" y="351"/>
                </a:cubicBezTo>
                <a:cubicBezTo>
                  <a:pt x="17" y="167"/>
                  <a:pt x="166" y="18"/>
                  <a:pt x="350" y="15"/>
                </a:cubicBezTo>
                <a:cubicBezTo>
                  <a:pt x="350" y="53"/>
                  <a:pt x="350" y="53"/>
                  <a:pt x="350" y="53"/>
                </a:cubicBezTo>
                <a:cubicBezTo>
                  <a:pt x="350" y="57"/>
                  <a:pt x="353" y="60"/>
                  <a:pt x="357" y="60"/>
                </a:cubicBezTo>
                <a:cubicBezTo>
                  <a:pt x="360" y="60"/>
                  <a:pt x="364" y="57"/>
                  <a:pt x="364" y="53"/>
                </a:cubicBezTo>
                <a:cubicBezTo>
                  <a:pt x="364" y="15"/>
                  <a:pt x="364" y="15"/>
                  <a:pt x="364" y="15"/>
                </a:cubicBezTo>
                <a:cubicBezTo>
                  <a:pt x="547" y="18"/>
                  <a:pt x="696" y="167"/>
                  <a:pt x="699" y="351"/>
                </a:cubicBezTo>
                <a:cubicBezTo>
                  <a:pt x="661" y="351"/>
                  <a:pt x="661" y="351"/>
                  <a:pt x="661" y="351"/>
                </a:cubicBezTo>
                <a:cubicBezTo>
                  <a:pt x="657" y="351"/>
                  <a:pt x="654" y="354"/>
                  <a:pt x="654" y="358"/>
                </a:cubicBezTo>
                <a:cubicBezTo>
                  <a:pt x="654" y="361"/>
                  <a:pt x="657" y="365"/>
                  <a:pt x="661" y="365"/>
                </a:cubicBezTo>
                <a:cubicBezTo>
                  <a:pt x="699" y="365"/>
                  <a:pt x="699" y="365"/>
                  <a:pt x="699" y="365"/>
                </a:cubicBezTo>
                <a:cubicBezTo>
                  <a:pt x="696" y="548"/>
                  <a:pt x="547" y="697"/>
                  <a:pt x="364" y="7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Oval 40">
            <a:extLst>
              <a:ext uri="{FF2B5EF4-FFF2-40B4-BE49-F238E27FC236}">
                <a16:creationId xmlns:a16="http://schemas.microsoft.com/office/drawing/2014/main" id="{D2799A6E-BE71-8649-8346-8EE234001A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60134" y="177608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100">
            <a:extLst>
              <a:ext uri="{FF2B5EF4-FFF2-40B4-BE49-F238E27FC236}">
                <a16:creationId xmlns:a16="http://schemas.microsoft.com/office/drawing/2014/main" id="{45BA584B-447E-D044-98E3-C9D644D39D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16888" y="1961649"/>
            <a:ext cx="783771" cy="727294"/>
          </a:xfrm>
          <a:custGeom>
            <a:avLst/>
            <a:gdLst>
              <a:gd name="T0" fmla="*/ 387 w 759"/>
              <a:gd name="T1" fmla="*/ 56 h 705"/>
              <a:gd name="T2" fmla="*/ 387 w 759"/>
              <a:gd name="T3" fmla="*/ 7 h 705"/>
              <a:gd name="T4" fmla="*/ 380 w 759"/>
              <a:gd name="T5" fmla="*/ 0 h 705"/>
              <a:gd name="T6" fmla="*/ 373 w 759"/>
              <a:gd name="T7" fmla="*/ 7 h 705"/>
              <a:gd name="T8" fmla="*/ 373 w 759"/>
              <a:gd name="T9" fmla="*/ 56 h 705"/>
              <a:gd name="T10" fmla="*/ 0 w 759"/>
              <a:gd name="T11" fmla="*/ 404 h 705"/>
              <a:gd name="T12" fmla="*/ 0 w 759"/>
              <a:gd name="T13" fmla="*/ 405 h 705"/>
              <a:gd name="T14" fmla="*/ 5 w 759"/>
              <a:gd name="T15" fmla="*/ 411 h 705"/>
              <a:gd name="T16" fmla="*/ 13 w 759"/>
              <a:gd name="T17" fmla="*/ 409 h 705"/>
              <a:gd name="T18" fmla="*/ 131 w 759"/>
              <a:gd name="T19" fmla="*/ 346 h 705"/>
              <a:gd name="T20" fmla="*/ 250 w 759"/>
              <a:gd name="T21" fmla="*/ 409 h 705"/>
              <a:gd name="T22" fmla="*/ 261 w 759"/>
              <a:gd name="T23" fmla="*/ 409 h 705"/>
              <a:gd name="T24" fmla="*/ 373 w 759"/>
              <a:gd name="T25" fmla="*/ 346 h 705"/>
              <a:gd name="T26" fmla="*/ 373 w 759"/>
              <a:gd name="T27" fmla="*/ 631 h 705"/>
              <a:gd name="T28" fmla="*/ 308 w 759"/>
              <a:gd name="T29" fmla="*/ 691 h 705"/>
              <a:gd name="T30" fmla="*/ 243 w 759"/>
              <a:gd name="T31" fmla="*/ 631 h 705"/>
              <a:gd name="T32" fmla="*/ 236 w 759"/>
              <a:gd name="T33" fmla="*/ 624 h 705"/>
              <a:gd name="T34" fmla="*/ 229 w 759"/>
              <a:gd name="T35" fmla="*/ 631 h 705"/>
              <a:gd name="T36" fmla="*/ 308 w 759"/>
              <a:gd name="T37" fmla="*/ 705 h 705"/>
              <a:gd name="T38" fmla="*/ 387 w 759"/>
              <a:gd name="T39" fmla="*/ 631 h 705"/>
              <a:gd name="T40" fmla="*/ 387 w 759"/>
              <a:gd name="T41" fmla="*/ 346 h 705"/>
              <a:gd name="T42" fmla="*/ 498 w 759"/>
              <a:gd name="T43" fmla="*/ 409 h 705"/>
              <a:gd name="T44" fmla="*/ 504 w 759"/>
              <a:gd name="T45" fmla="*/ 412 h 705"/>
              <a:gd name="T46" fmla="*/ 510 w 759"/>
              <a:gd name="T47" fmla="*/ 409 h 705"/>
              <a:gd name="T48" fmla="*/ 628 w 759"/>
              <a:gd name="T49" fmla="*/ 346 h 705"/>
              <a:gd name="T50" fmla="*/ 747 w 759"/>
              <a:gd name="T51" fmla="*/ 409 h 705"/>
              <a:gd name="T52" fmla="*/ 752 w 759"/>
              <a:gd name="T53" fmla="*/ 412 h 705"/>
              <a:gd name="T54" fmla="*/ 754 w 759"/>
              <a:gd name="T55" fmla="*/ 411 h 705"/>
              <a:gd name="T56" fmla="*/ 759 w 759"/>
              <a:gd name="T57" fmla="*/ 405 h 705"/>
              <a:gd name="T58" fmla="*/ 759 w 759"/>
              <a:gd name="T59" fmla="*/ 404 h 705"/>
              <a:gd name="T60" fmla="*/ 387 w 759"/>
              <a:gd name="T61" fmla="*/ 56 h 705"/>
              <a:gd name="T62" fmla="*/ 628 w 759"/>
              <a:gd name="T63" fmla="*/ 332 h 705"/>
              <a:gd name="T64" fmla="*/ 504 w 759"/>
              <a:gd name="T65" fmla="*/ 393 h 705"/>
              <a:gd name="T66" fmla="*/ 380 w 759"/>
              <a:gd name="T67" fmla="*/ 332 h 705"/>
              <a:gd name="T68" fmla="*/ 256 w 759"/>
              <a:gd name="T69" fmla="*/ 393 h 705"/>
              <a:gd name="T70" fmla="*/ 131 w 759"/>
              <a:gd name="T71" fmla="*/ 332 h 705"/>
              <a:gd name="T72" fmla="*/ 15 w 759"/>
              <a:gd name="T73" fmla="*/ 384 h 705"/>
              <a:gd name="T74" fmla="*/ 380 w 759"/>
              <a:gd name="T75" fmla="*/ 70 h 705"/>
              <a:gd name="T76" fmla="*/ 745 w 759"/>
              <a:gd name="T77" fmla="*/ 384 h 705"/>
              <a:gd name="T78" fmla="*/ 628 w 759"/>
              <a:gd name="T79" fmla="*/ 332 h 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59" h="705">
                <a:moveTo>
                  <a:pt x="387" y="56"/>
                </a:moveTo>
                <a:cubicBezTo>
                  <a:pt x="387" y="7"/>
                  <a:pt x="387" y="7"/>
                  <a:pt x="387" y="7"/>
                </a:cubicBezTo>
                <a:cubicBezTo>
                  <a:pt x="387" y="3"/>
                  <a:pt x="384" y="0"/>
                  <a:pt x="380" y="0"/>
                </a:cubicBezTo>
                <a:cubicBezTo>
                  <a:pt x="376" y="0"/>
                  <a:pt x="373" y="3"/>
                  <a:pt x="373" y="7"/>
                </a:cubicBezTo>
                <a:cubicBezTo>
                  <a:pt x="373" y="56"/>
                  <a:pt x="373" y="56"/>
                  <a:pt x="373" y="56"/>
                </a:cubicBezTo>
                <a:cubicBezTo>
                  <a:pt x="167" y="59"/>
                  <a:pt x="0" y="214"/>
                  <a:pt x="0" y="404"/>
                </a:cubicBezTo>
                <a:cubicBezTo>
                  <a:pt x="0" y="405"/>
                  <a:pt x="0" y="405"/>
                  <a:pt x="0" y="405"/>
                </a:cubicBezTo>
                <a:cubicBezTo>
                  <a:pt x="0" y="408"/>
                  <a:pt x="2" y="410"/>
                  <a:pt x="5" y="411"/>
                </a:cubicBezTo>
                <a:cubicBezTo>
                  <a:pt x="8" y="412"/>
                  <a:pt x="11" y="411"/>
                  <a:pt x="13" y="409"/>
                </a:cubicBezTo>
                <a:cubicBezTo>
                  <a:pt x="40" y="369"/>
                  <a:pt x="85" y="346"/>
                  <a:pt x="131" y="346"/>
                </a:cubicBezTo>
                <a:cubicBezTo>
                  <a:pt x="178" y="346"/>
                  <a:pt x="223" y="369"/>
                  <a:pt x="250" y="409"/>
                </a:cubicBezTo>
                <a:cubicBezTo>
                  <a:pt x="253" y="412"/>
                  <a:pt x="259" y="412"/>
                  <a:pt x="261" y="409"/>
                </a:cubicBezTo>
                <a:cubicBezTo>
                  <a:pt x="287" y="371"/>
                  <a:pt x="329" y="348"/>
                  <a:pt x="373" y="346"/>
                </a:cubicBezTo>
                <a:cubicBezTo>
                  <a:pt x="373" y="631"/>
                  <a:pt x="373" y="631"/>
                  <a:pt x="373" y="631"/>
                </a:cubicBezTo>
                <a:cubicBezTo>
                  <a:pt x="373" y="664"/>
                  <a:pt x="344" y="691"/>
                  <a:pt x="308" y="691"/>
                </a:cubicBezTo>
                <a:cubicBezTo>
                  <a:pt x="272" y="691"/>
                  <a:pt x="243" y="664"/>
                  <a:pt x="243" y="631"/>
                </a:cubicBezTo>
                <a:cubicBezTo>
                  <a:pt x="243" y="627"/>
                  <a:pt x="240" y="624"/>
                  <a:pt x="236" y="624"/>
                </a:cubicBezTo>
                <a:cubicBezTo>
                  <a:pt x="233" y="624"/>
                  <a:pt x="229" y="627"/>
                  <a:pt x="229" y="631"/>
                </a:cubicBezTo>
                <a:cubicBezTo>
                  <a:pt x="229" y="672"/>
                  <a:pt x="265" y="705"/>
                  <a:pt x="308" y="705"/>
                </a:cubicBezTo>
                <a:cubicBezTo>
                  <a:pt x="352" y="705"/>
                  <a:pt x="387" y="672"/>
                  <a:pt x="387" y="631"/>
                </a:cubicBezTo>
                <a:cubicBezTo>
                  <a:pt x="387" y="346"/>
                  <a:pt x="387" y="346"/>
                  <a:pt x="387" y="346"/>
                </a:cubicBezTo>
                <a:cubicBezTo>
                  <a:pt x="431" y="348"/>
                  <a:pt x="472" y="371"/>
                  <a:pt x="498" y="409"/>
                </a:cubicBezTo>
                <a:cubicBezTo>
                  <a:pt x="500" y="410"/>
                  <a:pt x="502" y="412"/>
                  <a:pt x="504" y="412"/>
                </a:cubicBezTo>
                <a:cubicBezTo>
                  <a:pt x="506" y="412"/>
                  <a:pt x="508" y="410"/>
                  <a:pt x="510" y="409"/>
                </a:cubicBezTo>
                <a:cubicBezTo>
                  <a:pt x="537" y="369"/>
                  <a:pt x="581" y="346"/>
                  <a:pt x="628" y="346"/>
                </a:cubicBezTo>
                <a:cubicBezTo>
                  <a:pt x="675" y="346"/>
                  <a:pt x="719" y="369"/>
                  <a:pt x="747" y="409"/>
                </a:cubicBezTo>
                <a:cubicBezTo>
                  <a:pt x="748" y="410"/>
                  <a:pt x="750" y="412"/>
                  <a:pt x="752" y="412"/>
                </a:cubicBezTo>
                <a:cubicBezTo>
                  <a:pt x="753" y="412"/>
                  <a:pt x="754" y="411"/>
                  <a:pt x="754" y="411"/>
                </a:cubicBezTo>
                <a:cubicBezTo>
                  <a:pt x="757" y="410"/>
                  <a:pt x="759" y="408"/>
                  <a:pt x="759" y="405"/>
                </a:cubicBezTo>
                <a:cubicBezTo>
                  <a:pt x="759" y="404"/>
                  <a:pt x="759" y="404"/>
                  <a:pt x="759" y="404"/>
                </a:cubicBezTo>
                <a:cubicBezTo>
                  <a:pt x="759" y="214"/>
                  <a:pt x="593" y="59"/>
                  <a:pt x="387" y="56"/>
                </a:cubicBezTo>
                <a:close/>
                <a:moveTo>
                  <a:pt x="628" y="332"/>
                </a:moveTo>
                <a:cubicBezTo>
                  <a:pt x="580" y="332"/>
                  <a:pt x="534" y="354"/>
                  <a:pt x="504" y="393"/>
                </a:cubicBezTo>
                <a:cubicBezTo>
                  <a:pt x="474" y="354"/>
                  <a:pt x="428" y="332"/>
                  <a:pt x="380" y="332"/>
                </a:cubicBezTo>
                <a:cubicBezTo>
                  <a:pt x="332" y="332"/>
                  <a:pt x="286" y="354"/>
                  <a:pt x="256" y="393"/>
                </a:cubicBezTo>
                <a:cubicBezTo>
                  <a:pt x="225" y="354"/>
                  <a:pt x="180" y="332"/>
                  <a:pt x="131" y="332"/>
                </a:cubicBezTo>
                <a:cubicBezTo>
                  <a:pt x="87" y="332"/>
                  <a:pt x="45" y="351"/>
                  <a:pt x="15" y="384"/>
                </a:cubicBezTo>
                <a:cubicBezTo>
                  <a:pt x="27" y="209"/>
                  <a:pt x="186" y="70"/>
                  <a:pt x="380" y="70"/>
                </a:cubicBezTo>
                <a:cubicBezTo>
                  <a:pt x="574" y="70"/>
                  <a:pt x="733" y="209"/>
                  <a:pt x="745" y="384"/>
                </a:cubicBezTo>
                <a:cubicBezTo>
                  <a:pt x="715" y="351"/>
                  <a:pt x="673" y="332"/>
                  <a:pt x="628" y="33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Oval 52">
            <a:extLst>
              <a:ext uri="{FF2B5EF4-FFF2-40B4-BE49-F238E27FC236}">
                <a16:creationId xmlns:a16="http://schemas.microsoft.com/office/drawing/2014/main" id="{F3EE55BF-111B-3A48-B565-5678EDCAD9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12818" y="3336555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119">
            <a:extLst>
              <a:ext uri="{FF2B5EF4-FFF2-40B4-BE49-F238E27FC236}">
                <a16:creationId xmlns:a16="http://schemas.microsoft.com/office/drawing/2014/main" id="{1AF35263-F13D-274B-93AC-96F2614F523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08761" y="3524825"/>
            <a:ext cx="699632" cy="714965"/>
          </a:xfrm>
          <a:custGeom>
            <a:avLst/>
            <a:gdLst>
              <a:gd name="T0" fmla="*/ 501 w 678"/>
              <a:gd name="T1" fmla="*/ 691 h 691"/>
              <a:gd name="T2" fmla="*/ 496 w 678"/>
              <a:gd name="T3" fmla="*/ 688 h 691"/>
              <a:gd name="T4" fmla="*/ 388 w 678"/>
              <a:gd name="T5" fmla="*/ 579 h 691"/>
              <a:gd name="T6" fmla="*/ 91 w 678"/>
              <a:gd name="T7" fmla="*/ 507 h 691"/>
              <a:gd name="T8" fmla="*/ 6 w 678"/>
              <a:gd name="T9" fmla="*/ 277 h 691"/>
              <a:gd name="T10" fmla="*/ 8 w 678"/>
              <a:gd name="T11" fmla="*/ 273 h 691"/>
              <a:gd name="T12" fmla="*/ 30 w 678"/>
              <a:gd name="T13" fmla="*/ 251 h 691"/>
              <a:gd name="T14" fmla="*/ 40 w 678"/>
              <a:gd name="T15" fmla="*/ 251 h 691"/>
              <a:gd name="T16" fmla="*/ 143 w 678"/>
              <a:gd name="T17" fmla="*/ 353 h 691"/>
              <a:gd name="T18" fmla="*/ 309 w 678"/>
              <a:gd name="T19" fmla="*/ 309 h 691"/>
              <a:gd name="T20" fmla="*/ 353 w 678"/>
              <a:gd name="T21" fmla="*/ 143 h 691"/>
              <a:gd name="T22" fmla="*/ 251 w 678"/>
              <a:gd name="T23" fmla="*/ 40 h 691"/>
              <a:gd name="T24" fmla="*/ 249 w 678"/>
              <a:gd name="T25" fmla="*/ 35 h 691"/>
              <a:gd name="T26" fmla="*/ 251 w 678"/>
              <a:gd name="T27" fmla="*/ 30 h 691"/>
              <a:gd name="T28" fmla="*/ 273 w 678"/>
              <a:gd name="T29" fmla="*/ 8 h 691"/>
              <a:gd name="T30" fmla="*/ 277 w 678"/>
              <a:gd name="T31" fmla="*/ 6 h 691"/>
              <a:gd name="T32" fmla="*/ 507 w 678"/>
              <a:gd name="T33" fmla="*/ 91 h 691"/>
              <a:gd name="T34" fmla="*/ 579 w 678"/>
              <a:gd name="T35" fmla="*/ 388 h 691"/>
              <a:gd name="T36" fmla="*/ 675 w 678"/>
              <a:gd name="T37" fmla="*/ 484 h 691"/>
              <a:gd name="T38" fmla="*/ 675 w 678"/>
              <a:gd name="T39" fmla="*/ 494 h 691"/>
              <a:gd name="T40" fmla="*/ 665 w 678"/>
              <a:gd name="T41" fmla="*/ 494 h 691"/>
              <a:gd name="T42" fmla="*/ 566 w 678"/>
              <a:gd name="T43" fmla="*/ 394 h 691"/>
              <a:gd name="T44" fmla="*/ 565 w 678"/>
              <a:gd name="T45" fmla="*/ 387 h 691"/>
              <a:gd name="T46" fmla="*/ 497 w 678"/>
              <a:gd name="T47" fmla="*/ 101 h 691"/>
              <a:gd name="T48" fmla="*/ 281 w 678"/>
              <a:gd name="T49" fmla="*/ 20 h 691"/>
              <a:gd name="T50" fmla="*/ 266 w 678"/>
              <a:gd name="T51" fmla="*/ 35 h 691"/>
              <a:gd name="T52" fmla="*/ 366 w 678"/>
              <a:gd name="T53" fmla="*/ 136 h 691"/>
              <a:gd name="T54" fmla="*/ 368 w 678"/>
              <a:gd name="T55" fmla="*/ 143 h 691"/>
              <a:gd name="T56" fmla="*/ 321 w 678"/>
              <a:gd name="T57" fmla="*/ 316 h 691"/>
              <a:gd name="T58" fmla="*/ 316 w 678"/>
              <a:gd name="T59" fmla="*/ 321 h 691"/>
              <a:gd name="T60" fmla="*/ 143 w 678"/>
              <a:gd name="T61" fmla="*/ 368 h 691"/>
              <a:gd name="T62" fmla="*/ 136 w 678"/>
              <a:gd name="T63" fmla="*/ 366 h 691"/>
              <a:gd name="T64" fmla="*/ 35 w 678"/>
              <a:gd name="T65" fmla="*/ 266 h 691"/>
              <a:gd name="T66" fmla="*/ 20 w 678"/>
              <a:gd name="T67" fmla="*/ 281 h 691"/>
              <a:gd name="T68" fmla="*/ 101 w 678"/>
              <a:gd name="T69" fmla="*/ 497 h 691"/>
              <a:gd name="T70" fmla="*/ 387 w 678"/>
              <a:gd name="T71" fmla="*/ 565 h 691"/>
              <a:gd name="T72" fmla="*/ 394 w 678"/>
              <a:gd name="T73" fmla="*/ 566 h 691"/>
              <a:gd name="T74" fmla="*/ 506 w 678"/>
              <a:gd name="T75" fmla="*/ 679 h 691"/>
              <a:gd name="T76" fmla="*/ 506 w 678"/>
              <a:gd name="T77" fmla="*/ 688 h 691"/>
              <a:gd name="T78" fmla="*/ 501 w 678"/>
              <a:gd name="T79" fmla="*/ 691 h 691"/>
              <a:gd name="T80" fmla="*/ 156 w 678"/>
              <a:gd name="T81" fmla="*/ 313 h 691"/>
              <a:gd name="T82" fmla="*/ 151 w 678"/>
              <a:gd name="T83" fmla="*/ 311 h 691"/>
              <a:gd name="T84" fmla="*/ 64 w 678"/>
              <a:gd name="T85" fmla="*/ 224 h 691"/>
              <a:gd name="T86" fmla="*/ 62 w 678"/>
              <a:gd name="T87" fmla="*/ 217 h 691"/>
              <a:gd name="T88" fmla="*/ 94 w 678"/>
              <a:gd name="T89" fmla="*/ 99 h 691"/>
              <a:gd name="T90" fmla="*/ 99 w 678"/>
              <a:gd name="T91" fmla="*/ 94 h 691"/>
              <a:gd name="T92" fmla="*/ 217 w 678"/>
              <a:gd name="T93" fmla="*/ 62 h 691"/>
              <a:gd name="T94" fmla="*/ 224 w 678"/>
              <a:gd name="T95" fmla="*/ 64 h 691"/>
              <a:gd name="T96" fmla="*/ 311 w 678"/>
              <a:gd name="T97" fmla="*/ 151 h 691"/>
              <a:gd name="T98" fmla="*/ 313 w 678"/>
              <a:gd name="T99" fmla="*/ 157 h 691"/>
              <a:gd name="T100" fmla="*/ 281 w 678"/>
              <a:gd name="T101" fmla="*/ 276 h 691"/>
              <a:gd name="T102" fmla="*/ 276 w 678"/>
              <a:gd name="T103" fmla="*/ 281 h 691"/>
              <a:gd name="T104" fmla="*/ 157 w 678"/>
              <a:gd name="T105" fmla="*/ 313 h 691"/>
              <a:gd name="T106" fmla="*/ 156 w 678"/>
              <a:gd name="T107" fmla="*/ 313 h 691"/>
              <a:gd name="T108" fmla="*/ 77 w 678"/>
              <a:gd name="T109" fmla="*/ 217 h 691"/>
              <a:gd name="T110" fmla="*/ 158 w 678"/>
              <a:gd name="T111" fmla="*/ 298 h 691"/>
              <a:gd name="T112" fmla="*/ 268 w 678"/>
              <a:gd name="T113" fmla="*/ 268 h 691"/>
              <a:gd name="T114" fmla="*/ 298 w 678"/>
              <a:gd name="T115" fmla="*/ 158 h 691"/>
              <a:gd name="T116" fmla="*/ 217 w 678"/>
              <a:gd name="T117" fmla="*/ 76 h 691"/>
              <a:gd name="T118" fmla="*/ 106 w 678"/>
              <a:gd name="T119" fmla="*/ 106 h 691"/>
              <a:gd name="T120" fmla="*/ 77 w 678"/>
              <a:gd name="T121" fmla="*/ 217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8" h="691">
                <a:moveTo>
                  <a:pt x="501" y="691"/>
                </a:moveTo>
                <a:cubicBezTo>
                  <a:pt x="500" y="691"/>
                  <a:pt x="498" y="690"/>
                  <a:pt x="496" y="688"/>
                </a:cubicBezTo>
                <a:cubicBezTo>
                  <a:pt x="388" y="579"/>
                  <a:pt x="388" y="579"/>
                  <a:pt x="388" y="579"/>
                </a:cubicBezTo>
                <a:cubicBezTo>
                  <a:pt x="283" y="612"/>
                  <a:pt x="170" y="585"/>
                  <a:pt x="91" y="507"/>
                </a:cubicBezTo>
                <a:cubicBezTo>
                  <a:pt x="31" y="446"/>
                  <a:pt x="0" y="363"/>
                  <a:pt x="6" y="277"/>
                </a:cubicBezTo>
                <a:cubicBezTo>
                  <a:pt x="6" y="276"/>
                  <a:pt x="7" y="274"/>
                  <a:pt x="8" y="273"/>
                </a:cubicBezTo>
                <a:cubicBezTo>
                  <a:pt x="30" y="251"/>
                  <a:pt x="30" y="251"/>
                  <a:pt x="30" y="251"/>
                </a:cubicBezTo>
                <a:cubicBezTo>
                  <a:pt x="33" y="248"/>
                  <a:pt x="38" y="248"/>
                  <a:pt x="40" y="251"/>
                </a:cubicBezTo>
                <a:cubicBezTo>
                  <a:pt x="143" y="353"/>
                  <a:pt x="143" y="353"/>
                  <a:pt x="143" y="353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353" y="143"/>
                  <a:pt x="353" y="143"/>
                  <a:pt x="353" y="143"/>
                </a:cubicBezTo>
                <a:cubicBezTo>
                  <a:pt x="251" y="40"/>
                  <a:pt x="251" y="40"/>
                  <a:pt x="251" y="40"/>
                </a:cubicBezTo>
                <a:cubicBezTo>
                  <a:pt x="250" y="39"/>
                  <a:pt x="249" y="37"/>
                  <a:pt x="249" y="35"/>
                </a:cubicBezTo>
                <a:cubicBezTo>
                  <a:pt x="249" y="33"/>
                  <a:pt x="250" y="32"/>
                  <a:pt x="251" y="30"/>
                </a:cubicBezTo>
                <a:cubicBezTo>
                  <a:pt x="273" y="8"/>
                  <a:pt x="273" y="8"/>
                  <a:pt x="273" y="8"/>
                </a:cubicBezTo>
                <a:cubicBezTo>
                  <a:pt x="274" y="7"/>
                  <a:pt x="276" y="6"/>
                  <a:pt x="277" y="6"/>
                </a:cubicBezTo>
                <a:cubicBezTo>
                  <a:pt x="363" y="0"/>
                  <a:pt x="446" y="31"/>
                  <a:pt x="507" y="91"/>
                </a:cubicBezTo>
                <a:cubicBezTo>
                  <a:pt x="585" y="169"/>
                  <a:pt x="613" y="283"/>
                  <a:pt x="579" y="388"/>
                </a:cubicBezTo>
                <a:cubicBezTo>
                  <a:pt x="675" y="484"/>
                  <a:pt x="675" y="484"/>
                  <a:pt x="675" y="484"/>
                </a:cubicBezTo>
                <a:cubicBezTo>
                  <a:pt x="678" y="486"/>
                  <a:pt x="678" y="491"/>
                  <a:pt x="675" y="494"/>
                </a:cubicBezTo>
                <a:cubicBezTo>
                  <a:pt x="673" y="496"/>
                  <a:pt x="668" y="496"/>
                  <a:pt x="665" y="494"/>
                </a:cubicBezTo>
                <a:cubicBezTo>
                  <a:pt x="566" y="394"/>
                  <a:pt x="566" y="394"/>
                  <a:pt x="566" y="394"/>
                </a:cubicBezTo>
                <a:cubicBezTo>
                  <a:pt x="565" y="393"/>
                  <a:pt x="564" y="390"/>
                  <a:pt x="565" y="387"/>
                </a:cubicBezTo>
                <a:cubicBezTo>
                  <a:pt x="598" y="286"/>
                  <a:pt x="572" y="177"/>
                  <a:pt x="497" y="101"/>
                </a:cubicBezTo>
                <a:cubicBezTo>
                  <a:pt x="440" y="44"/>
                  <a:pt x="361" y="15"/>
                  <a:pt x="281" y="20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366" y="136"/>
                  <a:pt x="366" y="136"/>
                  <a:pt x="366" y="136"/>
                </a:cubicBezTo>
                <a:cubicBezTo>
                  <a:pt x="368" y="138"/>
                  <a:pt x="369" y="140"/>
                  <a:pt x="368" y="143"/>
                </a:cubicBezTo>
                <a:cubicBezTo>
                  <a:pt x="321" y="316"/>
                  <a:pt x="321" y="316"/>
                  <a:pt x="321" y="316"/>
                </a:cubicBezTo>
                <a:cubicBezTo>
                  <a:pt x="321" y="319"/>
                  <a:pt x="319" y="321"/>
                  <a:pt x="316" y="321"/>
                </a:cubicBezTo>
                <a:cubicBezTo>
                  <a:pt x="143" y="368"/>
                  <a:pt x="143" y="368"/>
                  <a:pt x="143" y="368"/>
                </a:cubicBezTo>
                <a:cubicBezTo>
                  <a:pt x="140" y="369"/>
                  <a:pt x="138" y="368"/>
                  <a:pt x="136" y="366"/>
                </a:cubicBezTo>
                <a:cubicBezTo>
                  <a:pt x="35" y="266"/>
                  <a:pt x="35" y="266"/>
                  <a:pt x="35" y="266"/>
                </a:cubicBezTo>
                <a:cubicBezTo>
                  <a:pt x="20" y="281"/>
                  <a:pt x="20" y="281"/>
                  <a:pt x="20" y="281"/>
                </a:cubicBezTo>
                <a:cubicBezTo>
                  <a:pt x="15" y="361"/>
                  <a:pt x="44" y="440"/>
                  <a:pt x="101" y="497"/>
                </a:cubicBezTo>
                <a:cubicBezTo>
                  <a:pt x="177" y="572"/>
                  <a:pt x="286" y="598"/>
                  <a:pt x="387" y="565"/>
                </a:cubicBezTo>
                <a:cubicBezTo>
                  <a:pt x="390" y="564"/>
                  <a:pt x="393" y="565"/>
                  <a:pt x="394" y="566"/>
                </a:cubicBezTo>
                <a:cubicBezTo>
                  <a:pt x="506" y="679"/>
                  <a:pt x="506" y="679"/>
                  <a:pt x="506" y="679"/>
                </a:cubicBezTo>
                <a:cubicBezTo>
                  <a:pt x="509" y="681"/>
                  <a:pt x="509" y="686"/>
                  <a:pt x="506" y="688"/>
                </a:cubicBezTo>
                <a:cubicBezTo>
                  <a:pt x="505" y="690"/>
                  <a:pt x="503" y="691"/>
                  <a:pt x="501" y="691"/>
                </a:cubicBezTo>
                <a:close/>
                <a:moveTo>
                  <a:pt x="156" y="313"/>
                </a:moveTo>
                <a:cubicBezTo>
                  <a:pt x="154" y="313"/>
                  <a:pt x="152" y="312"/>
                  <a:pt x="151" y="311"/>
                </a:cubicBezTo>
                <a:cubicBezTo>
                  <a:pt x="64" y="224"/>
                  <a:pt x="64" y="224"/>
                  <a:pt x="64" y="224"/>
                </a:cubicBezTo>
                <a:cubicBezTo>
                  <a:pt x="62" y="222"/>
                  <a:pt x="61" y="220"/>
                  <a:pt x="62" y="217"/>
                </a:cubicBezTo>
                <a:cubicBezTo>
                  <a:pt x="94" y="99"/>
                  <a:pt x="94" y="99"/>
                  <a:pt x="94" y="99"/>
                </a:cubicBezTo>
                <a:cubicBezTo>
                  <a:pt x="94" y="96"/>
                  <a:pt x="96" y="94"/>
                  <a:pt x="99" y="94"/>
                </a:cubicBezTo>
                <a:cubicBezTo>
                  <a:pt x="217" y="62"/>
                  <a:pt x="217" y="62"/>
                  <a:pt x="217" y="62"/>
                </a:cubicBezTo>
                <a:cubicBezTo>
                  <a:pt x="220" y="61"/>
                  <a:pt x="222" y="62"/>
                  <a:pt x="224" y="64"/>
                </a:cubicBezTo>
                <a:cubicBezTo>
                  <a:pt x="311" y="151"/>
                  <a:pt x="311" y="151"/>
                  <a:pt x="311" y="151"/>
                </a:cubicBezTo>
                <a:cubicBezTo>
                  <a:pt x="313" y="152"/>
                  <a:pt x="313" y="155"/>
                  <a:pt x="313" y="157"/>
                </a:cubicBezTo>
                <a:cubicBezTo>
                  <a:pt x="281" y="276"/>
                  <a:pt x="281" y="276"/>
                  <a:pt x="281" y="276"/>
                </a:cubicBezTo>
                <a:cubicBezTo>
                  <a:pt x="280" y="278"/>
                  <a:pt x="278" y="280"/>
                  <a:pt x="276" y="281"/>
                </a:cubicBezTo>
                <a:cubicBezTo>
                  <a:pt x="157" y="313"/>
                  <a:pt x="157" y="313"/>
                  <a:pt x="157" y="313"/>
                </a:cubicBezTo>
                <a:cubicBezTo>
                  <a:pt x="157" y="313"/>
                  <a:pt x="156" y="313"/>
                  <a:pt x="156" y="313"/>
                </a:cubicBezTo>
                <a:close/>
                <a:moveTo>
                  <a:pt x="77" y="217"/>
                </a:moveTo>
                <a:cubicBezTo>
                  <a:pt x="158" y="298"/>
                  <a:pt x="158" y="298"/>
                  <a:pt x="158" y="298"/>
                </a:cubicBezTo>
                <a:cubicBezTo>
                  <a:pt x="268" y="268"/>
                  <a:pt x="268" y="268"/>
                  <a:pt x="268" y="268"/>
                </a:cubicBezTo>
                <a:cubicBezTo>
                  <a:pt x="298" y="158"/>
                  <a:pt x="298" y="158"/>
                  <a:pt x="298" y="158"/>
                </a:cubicBezTo>
                <a:cubicBezTo>
                  <a:pt x="217" y="76"/>
                  <a:pt x="217" y="76"/>
                  <a:pt x="217" y="76"/>
                </a:cubicBezTo>
                <a:cubicBezTo>
                  <a:pt x="106" y="106"/>
                  <a:pt x="106" y="106"/>
                  <a:pt x="106" y="106"/>
                </a:cubicBezTo>
                <a:lnTo>
                  <a:pt x="77" y="2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Oval 53">
            <a:extLst>
              <a:ext uri="{FF2B5EF4-FFF2-40B4-BE49-F238E27FC236}">
                <a16:creationId xmlns:a16="http://schemas.microsoft.com/office/drawing/2014/main" id="{15B951C5-3AC1-6142-932C-1B38831BEA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89160" y="3336555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20">
            <a:extLst>
              <a:ext uri="{FF2B5EF4-FFF2-40B4-BE49-F238E27FC236}">
                <a16:creationId xmlns:a16="http://schemas.microsoft.com/office/drawing/2014/main" id="{9E2B9AE6-8EE9-BC42-BE35-129D0D27B040}"/>
              </a:ext>
            </a:extLst>
          </p:cNvPr>
          <p:cNvSpPr>
            <a:spLocks/>
          </p:cNvSpPr>
          <p:nvPr userDrawn="1"/>
        </p:nvSpPr>
        <p:spPr bwMode="auto">
          <a:xfrm>
            <a:off x="1459925" y="3580266"/>
            <a:ext cx="751135" cy="609857"/>
          </a:xfrm>
          <a:custGeom>
            <a:avLst/>
            <a:gdLst>
              <a:gd name="T0" fmla="*/ 618 w 727"/>
              <a:gd name="T1" fmla="*/ 590 h 590"/>
              <a:gd name="T2" fmla="*/ 613 w 727"/>
              <a:gd name="T3" fmla="*/ 588 h 590"/>
              <a:gd name="T4" fmla="*/ 480 w 727"/>
              <a:gd name="T5" fmla="*/ 456 h 590"/>
              <a:gd name="T6" fmla="*/ 399 w 727"/>
              <a:gd name="T7" fmla="*/ 374 h 590"/>
              <a:gd name="T8" fmla="*/ 326 w 727"/>
              <a:gd name="T9" fmla="*/ 342 h 590"/>
              <a:gd name="T10" fmla="*/ 242 w 727"/>
              <a:gd name="T11" fmla="*/ 376 h 590"/>
              <a:gd name="T12" fmla="*/ 224 w 727"/>
              <a:gd name="T13" fmla="*/ 417 h 590"/>
              <a:gd name="T14" fmla="*/ 207 w 727"/>
              <a:gd name="T15" fmla="*/ 455 h 590"/>
              <a:gd name="T16" fmla="*/ 162 w 727"/>
              <a:gd name="T17" fmla="*/ 500 h 590"/>
              <a:gd name="T18" fmla="*/ 154 w 727"/>
              <a:gd name="T19" fmla="*/ 508 h 590"/>
              <a:gd name="T20" fmla="*/ 137 w 727"/>
              <a:gd name="T21" fmla="*/ 515 h 590"/>
              <a:gd name="T22" fmla="*/ 7 w 727"/>
              <a:gd name="T23" fmla="*/ 396 h 590"/>
              <a:gd name="T24" fmla="*/ 12 w 727"/>
              <a:gd name="T25" fmla="*/ 365 h 590"/>
              <a:gd name="T26" fmla="*/ 64 w 727"/>
              <a:gd name="T27" fmla="*/ 313 h 590"/>
              <a:gd name="T28" fmla="*/ 109 w 727"/>
              <a:gd name="T29" fmla="*/ 291 h 590"/>
              <a:gd name="T30" fmla="*/ 139 w 727"/>
              <a:gd name="T31" fmla="*/ 279 h 590"/>
              <a:gd name="T32" fmla="*/ 156 w 727"/>
              <a:gd name="T33" fmla="*/ 240 h 590"/>
              <a:gd name="T34" fmla="*/ 156 w 727"/>
              <a:gd name="T35" fmla="*/ 239 h 590"/>
              <a:gd name="T36" fmla="*/ 194 w 727"/>
              <a:gd name="T37" fmla="*/ 159 h 590"/>
              <a:gd name="T38" fmla="*/ 529 w 727"/>
              <a:gd name="T39" fmla="*/ 0 h 590"/>
              <a:gd name="T40" fmla="*/ 670 w 727"/>
              <a:gd name="T41" fmla="*/ 15 h 590"/>
              <a:gd name="T42" fmla="*/ 684 w 727"/>
              <a:gd name="T43" fmla="*/ 24 h 590"/>
              <a:gd name="T44" fmla="*/ 686 w 727"/>
              <a:gd name="T45" fmla="*/ 40 h 590"/>
              <a:gd name="T46" fmla="*/ 679 w 727"/>
              <a:gd name="T47" fmla="*/ 71 h 590"/>
              <a:gd name="T48" fmla="*/ 655 w 727"/>
              <a:gd name="T49" fmla="*/ 86 h 590"/>
              <a:gd name="T50" fmla="*/ 477 w 727"/>
              <a:gd name="T51" fmla="*/ 148 h 590"/>
              <a:gd name="T52" fmla="*/ 482 w 727"/>
              <a:gd name="T53" fmla="*/ 207 h 590"/>
              <a:gd name="T54" fmla="*/ 523 w 727"/>
              <a:gd name="T55" fmla="*/ 267 h 590"/>
              <a:gd name="T56" fmla="*/ 724 w 727"/>
              <a:gd name="T57" fmla="*/ 467 h 590"/>
              <a:gd name="T58" fmla="*/ 724 w 727"/>
              <a:gd name="T59" fmla="*/ 477 h 590"/>
              <a:gd name="T60" fmla="*/ 714 w 727"/>
              <a:gd name="T61" fmla="*/ 477 h 590"/>
              <a:gd name="T62" fmla="*/ 514 w 727"/>
              <a:gd name="T63" fmla="*/ 277 h 590"/>
              <a:gd name="T64" fmla="*/ 465 w 727"/>
              <a:gd name="T65" fmla="*/ 140 h 590"/>
              <a:gd name="T66" fmla="*/ 658 w 727"/>
              <a:gd name="T67" fmla="*/ 72 h 590"/>
              <a:gd name="T68" fmla="*/ 666 w 727"/>
              <a:gd name="T69" fmla="*/ 67 h 590"/>
              <a:gd name="T70" fmla="*/ 673 w 727"/>
              <a:gd name="T71" fmla="*/ 37 h 590"/>
              <a:gd name="T72" fmla="*/ 672 w 727"/>
              <a:gd name="T73" fmla="*/ 31 h 590"/>
              <a:gd name="T74" fmla="*/ 667 w 727"/>
              <a:gd name="T75" fmla="*/ 28 h 590"/>
              <a:gd name="T76" fmla="*/ 529 w 727"/>
              <a:gd name="T77" fmla="*/ 14 h 590"/>
              <a:gd name="T78" fmla="*/ 204 w 727"/>
              <a:gd name="T79" fmla="*/ 168 h 590"/>
              <a:gd name="T80" fmla="*/ 169 w 727"/>
              <a:gd name="T81" fmla="*/ 243 h 590"/>
              <a:gd name="T82" fmla="*/ 169 w 727"/>
              <a:gd name="T83" fmla="*/ 244 h 590"/>
              <a:gd name="T84" fmla="*/ 148 w 727"/>
              <a:gd name="T85" fmla="*/ 290 h 590"/>
              <a:gd name="T86" fmla="*/ 112 w 727"/>
              <a:gd name="T87" fmla="*/ 305 h 590"/>
              <a:gd name="T88" fmla="*/ 73 w 727"/>
              <a:gd name="T89" fmla="*/ 323 h 590"/>
              <a:gd name="T90" fmla="*/ 21 w 727"/>
              <a:gd name="T91" fmla="*/ 375 h 590"/>
              <a:gd name="T92" fmla="*/ 20 w 727"/>
              <a:gd name="T93" fmla="*/ 391 h 590"/>
              <a:gd name="T94" fmla="*/ 75 w 727"/>
              <a:gd name="T95" fmla="*/ 456 h 590"/>
              <a:gd name="T96" fmla="*/ 137 w 727"/>
              <a:gd name="T97" fmla="*/ 501 h 590"/>
              <a:gd name="T98" fmla="*/ 144 w 727"/>
              <a:gd name="T99" fmla="*/ 498 h 590"/>
              <a:gd name="T100" fmla="*/ 152 w 727"/>
              <a:gd name="T101" fmla="*/ 491 h 590"/>
              <a:gd name="T102" fmla="*/ 197 w 727"/>
              <a:gd name="T103" fmla="*/ 445 h 590"/>
              <a:gd name="T104" fmla="*/ 210 w 727"/>
              <a:gd name="T105" fmla="*/ 414 h 590"/>
              <a:gd name="T106" fmla="*/ 232 w 727"/>
              <a:gd name="T107" fmla="*/ 366 h 590"/>
              <a:gd name="T108" fmla="*/ 326 w 727"/>
              <a:gd name="T109" fmla="*/ 328 h 590"/>
              <a:gd name="T110" fmla="*/ 409 w 727"/>
              <a:gd name="T111" fmla="*/ 365 h 590"/>
              <a:gd name="T112" fmla="*/ 490 w 727"/>
              <a:gd name="T113" fmla="*/ 446 h 590"/>
              <a:gd name="T114" fmla="*/ 623 w 727"/>
              <a:gd name="T115" fmla="*/ 578 h 590"/>
              <a:gd name="T116" fmla="*/ 623 w 727"/>
              <a:gd name="T117" fmla="*/ 588 h 590"/>
              <a:gd name="T118" fmla="*/ 618 w 727"/>
              <a:gd name="T119" fmla="*/ 590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27" h="590">
                <a:moveTo>
                  <a:pt x="618" y="590"/>
                </a:moveTo>
                <a:cubicBezTo>
                  <a:pt x="616" y="590"/>
                  <a:pt x="614" y="590"/>
                  <a:pt x="613" y="588"/>
                </a:cubicBezTo>
                <a:cubicBezTo>
                  <a:pt x="480" y="456"/>
                  <a:pt x="480" y="456"/>
                  <a:pt x="480" y="456"/>
                </a:cubicBezTo>
                <a:cubicBezTo>
                  <a:pt x="440" y="415"/>
                  <a:pt x="408" y="384"/>
                  <a:pt x="399" y="374"/>
                </a:cubicBezTo>
                <a:cubicBezTo>
                  <a:pt x="378" y="353"/>
                  <a:pt x="353" y="342"/>
                  <a:pt x="326" y="342"/>
                </a:cubicBezTo>
                <a:cubicBezTo>
                  <a:pt x="289" y="342"/>
                  <a:pt x="255" y="362"/>
                  <a:pt x="242" y="376"/>
                </a:cubicBezTo>
                <a:cubicBezTo>
                  <a:pt x="230" y="388"/>
                  <a:pt x="227" y="402"/>
                  <a:pt x="224" y="417"/>
                </a:cubicBezTo>
                <a:cubicBezTo>
                  <a:pt x="221" y="430"/>
                  <a:pt x="218" y="444"/>
                  <a:pt x="207" y="455"/>
                </a:cubicBezTo>
                <a:cubicBezTo>
                  <a:pt x="199" y="462"/>
                  <a:pt x="176" y="486"/>
                  <a:pt x="162" y="500"/>
                </a:cubicBezTo>
                <a:cubicBezTo>
                  <a:pt x="154" y="508"/>
                  <a:pt x="154" y="508"/>
                  <a:pt x="154" y="508"/>
                </a:cubicBezTo>
                <a:cubicBezTo>
                  <a:pt x="150" y="512"/>
                  <a:pt x="144" y="515"/>
                  <a:pt x="137" y="515"/>
                </a:cubicBezTo>
                <a:cubicBezTo>
                  <a:pt x="104" y="515"/>
                  <a:pt x="19" y="425"/>
                  <a:pt x="7" y="396"/>
                </a:cubicBezTo>
                <a:cubicBezTo>
                  <a:pt x="0" y="379"/>
                  <a:pt x="8" y="368"/>
                  <a:pt x="12" y="365"/>
                </a:cubicBezTo>
                <a:cubicBezTo>
                  <a:pt x="64" y="313"/>
                  <a:pt x="64" y="313"/>
                  <a:pt x="64" y="313"/>
                </a:cubicBezTo>
                <a:cubicBezTo>
                  <a:pt x="77" y="299"/>
                  <a:pt x="95" y="295"/>
                  <a:pt x="109" y="291"/>
                </a:cubicBezTo>
                <a:cubicBezTo>
                  <a:pt x="121" y="289"/>
                  <a:pt x="131" y="286"/>
                  <a:pt x="139" y="279"/>
                </a:cubicBezTo>
                <a:cubicBezTo>
                  <a:pt x="145" y="273"/>
                  <a:pt x="151" y="256"/>
                  <a:pt x="156" y="240"/>
                </a:cubicBezTo>
                <a:cubicBezTo>
                  <a:pt x="156" y="239"/>
                  <a:pt x="156" y="239"/>
                  <a:pt x="156" y="239"/>
                </a:cubicBezTo>
                <a:cubicBezTo>
                  <a:pt x="164" y="213"/>
                  <a:pt x="173" y="183"/>
                  <a:pt x="194" y="159"/>
                </a:cubicBezTo>
                <a:cubicBezTo>
                  <a:pt x="262" y="80"/>
                  <a:pt x="355" y="0"/>
                  <a:pt x="529" y="0"/>
                </a:cubicBezTo>
                <a:cubicBezTo>
                  <a:pt x="572" y="0"/>
                  <a:pt x="619" y="5"/>
                  <a:pt x="670" y="15"/>
                </a:cubicBezTo>
                <a:cubicBezTo>
                  <a:pt x="676" y="16"/>
                  <a:pt x="681" y="19"/>
                  <a:pt x="684" y="24"/>
                </a:cubicBezTo>
                <a:cubicBezTo>
                  <a:pt x="687" y="29"/>
                  <a:pt x="688" y="35"/>
                  <a:pt x="686" y="40"/>
                </a:cubicBezTo>
                <a:cubicBezTo>
                  <a:pt x="679" y="71"/>
                  <a:pt x="679" y="71"/>
                  <a:pt x="679" y="71"/>
                </a:cubicBezTo>
                <a:cubicBezTo>
                  <a:pt x="677" y="81"/>
                  <a:pt x="666" y="88"/>
                  <a:pt x="655" y="86"/>
                </a:cubicBezTo>
                <a:cubicBezTo>
                  <a:pt x="584" y="74"/>
                  <a:pt x="507" y="101"/>
                  <a:pt x="477" y="148"/>
                </a:cubicBezTo>
                <a:cubicBezTo>
                  <a:pt x="466" y="164"/>
                  <a:pt x="474" y="189"/>
                  <a:pt x="482" y="207"/>
                </a:cubicBezTo>
                <a:cubicBezTo>
                  <a:pt x="494" y="233"/>
                  <a:pt x="512" y="255"/>
                  <a:pt x="523" y="267"/>
                </a:cubicBezTo>
                <a:cubicBezTo>
                  <a:pt x="531" y="275"/>
                  <a:pt x="637" y="380"/>
                  <a:pt x="724" y="467"/>
                </a:cubicBezTo>
                <a:cubicBezTo>
                  <a:pt x="727" y="470"/>
                  <a:pt x="727" y="474"/>
                  <a:pt x="724" y="477"/>
                </a:cubicBezTo>
                <a:cubicBezTo>
                  <a:pt x="721" y="480"/>
                  <a:pt x="717" y="480"/>
                  <a:pt x="714" y="477"/>
                </a:cubicBezTo>
                <a:cubicBezTo>
                  <a:pt x="627" y="390"/>
                  <a:pt x="522" y="285"/>
                  <a:pt x="514" y="277"/>
                </a:cubicBezTo>
                <a:cubicBezTo>
                  <a:pt x="488" y="251"/>
                  <a:pt x="439" y="180"/>
                  <a:pt x="465" y="140"/>
                </a:cubicBezTo>
                <a:cubicBezTo>
                  <a:pt x="498" y="89"/>
                  <a:pt x="581" y="60"/>
                  <a:pt x="658" y="72"/>
                </a:cubicBezTo>
                <a:cubicBezTo>
                  <a:pt x="661" y="73"/>
                  <a:pt x="665" y="71"/>
                  <a:pt x="666" y="67"/>
                </a:cubicBezTo>
                <a:cubicBezTo>
                  <a:pt x="673" y="37"/>
                  <a:pt x="673" y="37"/>
                  <a:pt x="673" y="37"/>
                </a:cubicBezTo>
                <a:cubicBezTo>
                  <a:pt x="673" y="35"/>
                  <a:pt x="673" y="33"/>
                  <a:pt x="672" y="31"/>
                </a:cubicBezTo>
                <a:cubicBezTo>
                  <a:pt x="671" y="30"/>
                  <a:pt x="669" y="29"/>
                  <a:pt x="667" y="28"/>
                </a:cubicBezTo>
                <a:cubicBezTo>
                  <a:pt x="618" y="19"/>
                  <a:pt x="571" y="14"/>
                  <a:pt x="529" y="14"/>
                </a:cubicBezTo>
                <a:cubicBezTo>
                  <a:pt x="361" y="14"/>
                  <a:pt x="271" y="92"/>
                  <a:pt x="204" y="168"/>
                </a:cubicBezTo>
                <a:cubicBezTo>
                  <a:pt x="185" y="190"/>
                  <a:pt x="177" y="218"/>
                  <a:pt x="169" y="243"/>
                </a:cubicBezTo>
                <a:cubicBezTo>
                  <a:pt x="169" y="244"/>
                  <a:pt x="169" y="244"/>
                  <a:pt x="169" y="244"/>
                </a:cubicBezTo>
                <a:cubicBezTo>
                  <a:pt x="163" y="264"/>
                  <a:pt x="158" y="281"/>
                  <a:pt x="148" y="290"/>
                </a:cubicBezTo>
                <a:cubicBezTo>
                  <a:pt x="138" y="299"/>
                  <a:pt x="125" y="302"/>
                  <a:pt x="112" y="305"/>
                </a:cubicBezTo>
                <a:cubicBezTo>
                  <a:pt x="99" y="308"/>
                  <a:pt x="85" y="312"/>
                  <a:pt x="73" y="323"/>
                </a:cubicBezTo>
                <a:cubicBezTo>
                  <a:pt x="21" y="375"/>
                  <a:pt x="21" y="375"/>
                  <a:pt x="21" y="375"/>
                </a:cubicBezTo>
                <a:cubicBezTo>
                  <a:pt x="18" y="378"/>
                  <a:pt x="17" y="384"/>
                  <a:pt x="20" y="391"/>
                </a:cubicBezTo>
                <a:cubicBezTo>
                  <a:pt x="26" y="404"/>
                  <a:pt x="48" y="431"/>
                  <a:pt x="75" y="456"/>
                </a:cubicBezTo>
                <a:cubicBezTo>
                  <a:pt x="106" y="487"/>
                  <a:pt x="129" y="501"/>
                  <a:pt x="137" y="501"/>
                </a:cubicBezTo>
                <a:cubicBezTo>
                  <a:pt x="140" y="501"/>
                  <a:pt x="143" y="500"/>
                  <a:pt x="144" y="498"/>
                </a:cubicBezTo>
                <a:cubicBezTo>
                  <a:pt x="152" y="491"/>
                  <a:pt x="152" y="491"/>
                  <a:pt x="152" y="491"/>
                </a:cubicBezTo>
                <a:cubicBezTo>
                  <a:pt x="166" y="476"/>
                  <a:pt x="190" y="453"/>
                  <a:pt x="197" y="445"/>
                </a:cubicBezTo>
                <a:cubicBezTo>
                  <a:pt x="205" y="437"/>
                  <a:pt x="207" y="426"/>
                  <a:pt x="210" y="414"/>
                </a:cubicBezTo>
                <a:cubicBezTo>
                  <a:pt x="213" y="398"/>
                  <a:pt x="217" y="381"/>
                  <a:pt x="232" y="366"/>
                </a:cubicBezTo>
                <a:cubicBezTo>
                  <a:pt x="247" y="351"/>
                  <a:pt x="285" y="328"/>
                  <a:pt x="326" y="328"/>
                </a:cubicBezTo>
                <a:cubicBezTo>
                  <a:pt x="357" y="328"/>
                  <a:pt x="385" y="341"/>
                  <a:pt x="409" y="365"/>
                </a:cubicBezTo>
                <a:cubicBezTo>
                  <a:pt x="418" y="374"/>
                  <a:pt x="450" y="406"/>
                  <a:pt x="490" y="446"/>
                </a:cubicBezTo>
                <a:cubicBezTo>
                  <a:pt x="623" y="578"/>
                  <a:pt x="623" y="578"/>
                  <a:pt x="623" y="578"/>
                </a:cubicBezTo>
                <a:cubicBezTo>
                  <a:pt x="626" y="581"/>
                  <a:pt x="626" y="586"/>
                  <a:pt x="623" y="588"/>
                </a:cubicBezTo>
                <a:cubicBezTo>
                  <a:pt x="621" y="590"/>
                  <a:pt x="620" y="590"/>
                  <a:pt x="618" y="5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Oval 46">
            <a:extLst>
              <a:ext uri="{FF2B5EF4-FFF2-40B4-BE49-F238E27FC236}">
                <a16:creationId xmlns:a16="http://schemas.microsoft.com/office/drawing/2014/main" id="{0C7B9F0B-238B-B740-BF8B-BCF8F5301B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60134" y="3336555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121">
            <a:extLst>
              <a:ext uri="{FF2B5EF4-FFF2-40B4-BE49-F238E27FC236}">
                <a16:creationId xmlns:a16="http://schemas.microsoft.com/office/drawing/2014/main" id="{64E99895-25A4-2F49-9C49-A339C8D1DDA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43399" y="3589507"/>
            <a:ext cx="726141" cy="591376"/>
          </a:xfrm>
          <a:custGeom>
            <a:avLst/>
            <a:gdLst>
              <a:gd name="T0" fmla="*/ 333 w 703"/>
              <a:gd name="T1" fmla="*/ 406 h 572"/>
              <a:gd name="T2" fmla="*/ 198 w 703"/>
              <a:gd name="T3" fmla="*/ 553 h 572"/>
              <a:gd name="T4" fmla="*/ 157 w 703"/>
              <a:gd name="T5" fmla="*/ 568 h 572"/>
              <a:gd name="T6" fmla="*/ 79 w 703"/>
              <a:gd name="T7" fmla="*/ 460 h 572"/>
              <a:gd name="T8" fmla="*/ 207 w 703"/>
              <a:gd name="T9" fmla="*/ 350 h 572"/>
              <a:gd name="T10" fmla="*/ 112 w 703"/>
              <a:gd name="T11" fmla="*/ 218 h 572"/>
              <a:gd name="T12" fmla="*/ 17 w 703"/>
              <a:gd name="T13" fmla="*/ 75 h 572"/>
              <a:gd name="T14" fmla="*/ 82 w 703"/>
              <a:gd name="T15" fmla="*/ 129 h 572"/>
              <a:gd name="T16" fmla="*/ 76 w 703"/>
              <a:gd name="T17" fmla="*/ 24 h 572"/>
              <a:gd name="T18" fmla="*/ 112 w 703"/>
              <a:gd name="T19" fmla="*/ 8 h 572"/>
              <a:gd name="T20" fmla="*/ 317 w 703"/>
              <a:gd name="T21" fmla="*/ 245 h 572"/>
              <a:gd name="T22" fmla="*/ 381 w 703"/>
              <a:gd name="T23" fmla="*/ 208 h 572"/>
              <a:gd name="T24" fmla="*/ 400 w 703"/>
              <a:gd name="T25" fmla="*/ 75 h 572"/>
              <a:gd name="T26" fmla="*/ 300 w 703"/>
              <a:gd name="T27" fmla="*/ 32 h 572"/>
              <a:gd name="T28" fmla="*/ 563 w 703"/>
              <a:gd name="T29" fmla="*/ 80 h 572"/>
              <a:gd name="T30" fmla="*/ 609 w 703"/>
              <a:gd name="T31" fmla="*/ 172 h 572"/>
              <a:gd name="T32" fmla="*/ 695 w 703"/>
              <a:gd name="T33" fmla="*/ 219 h 572"/>
              <a:gd name="T34" fmla="*/ 611 w 703"/>
              <a:gd name="T35" fmla="*/ 324 h 572"/>
              <a:gd name="T36" fmla="*/ 557 w 703"/>
              <a:gd name="T37" fmla="*/ 265 h 572"/>
              <a:gd name="T38" fmla="*/ 439 w 703"/>
              <a:gd name="T39" fmla="*/ 265 h 572"/>
              <a:gd name="T40" fmla="*/ 402 w 703"/>
              <a:gd name="T41" fmla="*/ 330 h 572"/>
              <a:gd name="T42" fmla="*/ 555 w 703"/>
              <a:gd name="T43" fmla="*/ 556 h 572"/>
              <a:gd name="T44" fmla="*/ 338 w 703"/>
              <a:gd name="T45" fmla="*/ 392 h 572"/>
              <a:gd name="T46" fmla="*/ 545 w 703"/>
              <a:gd name="T47" fmla="*/ 546 h 572"/>
              <a:gd name="T48" fmla="*/ 387 w 703"/>
              <a:gd name="T49" fmla="*/ 336 h 572"/>
              <a:gd name="T50" fmla="*/ 425 w 703"/>
              <a:gd name="T51" fmla="*/ 276 h 572"/>
              <a:gd name="T52" fmla="*/ 423 w 703"/>
              <a:gd name="T53" fmla="*/ 265 h 572"/>
              <a:gd name="T54" fmla="*/ 560 w 703"/>
              <a:gd name="T55" fmla="*/ 217 h 572"/>
              <a:gd name="T56" fmla="*/ 606 w 703"/>
              <a:gd name="T57" fmla="*/ 308 h 572"/>
              <a:gd name="T58" fmla="*/ 685 w 703"/>
              <a:gd name="T59" fmla="*/ 229 h 572"/>
              <a:gd name="T60" fmla="*/ 644 w 703"/>
              <a:gd name="T61" fmla="*/ 193 h 572"/>
              <a:gd name="T62" fmla="*/ 594 w 703"/>
              <a:gd name="T63" fmla="*/ 142 h 572"/>
              <a:gd name="T64" fmla="*/ 314 w 703"/>
              <a:gd name="T65" fmla="*/ 28 h 572"/>
              <a:gd name="T66" fmla="*/ 324 w 703"/>
              <a:gd name="T67" fmla="*/ 29 h 572"/>
              <a:gd name="T68" fmla="*/ 414 w 703"/>
              <a:gd name="T69" fmla="*/ 195 h 572"/>
              <a:gd name="T70" fmla="*/ 377 w 703"/>
              <a:gd name="T71" fmla="*/ 222 h 572"/>
              <a:gd name="T72" fmla="*/ 359 w 703"/>
              <a:gd name="T73" fmla="*/ 230 h 572"/>
              <a:gd name="T74" fmla="*/ 200 w 703"/>
              <a:gd name="T75" fmla="*/ 148 h 572"/>
              <a:gd name="T76" fmla="*/ 112 w 703"/>
              <a:gd name="T77" fmla="*/ 22 h 572"/>
              <a:gd name="T78" fmla="*/ 131 w 703"/>
              <a:gd name="T79" fmla="*/ 132 h 572"/>
              <a:gd name="T80" fmla="*/ 22 w 703"/>
              <a:gd name="T81" fmla="*/ 95 h 572"/>
              <a:gd name="T82" fmla="*/ 140 w 703"/>
              <a:gd name="T83" fmla="*/ 199 h 572"/>
              <a:gd name="T84" fmla="*/ 255 w 703"/>
              <a:gd name="T85" fmla="*/ 318 h 572"/>
              <a:gd name="T86" fmla="*/ 98 w 703"/>
              <a:gd name="T87" fmla="*/ 464 h 572"/>
              <a:gd name="T88" fmla="*/ 142 w 703"/>
              <a:gd name="T89" fmla="*/ 533 h 572"/>
              <a:gd name="T90" fmla="*/ 178 w 703"/>
              <a:gd name="T91" fmla="*/ 557 h 572"/>
              <a:gd name="T92" fmla="*/ 299 w 703"/>
              <a:gd name="T93" fmla="*/ 417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03" h="572">
                <a:moveTo>
                  <a:pt x="518" y="572"/>
                </a:moveTo>
                <a:cubicBezTo>
                  <a:pt x="505" y="572"/>
                  <a:pt x="494" y="568"/>
                  <a:pt x="486" y="559"/>
                </a:cubicBezTo>
                <a:cubicBezTo>
                  <a:pt x="333" y="406"/>
                  <a:pt x="333" y="406"/>
                  <a:pt x="333" y="406"/>
                </a:cubicBezTo>
                <a:cubicBezTo>
                  <a:pt x="324" y="414"/>
                  <a:pt x="316" y="421"/>
                  <a:pt x="308" y="428"/>
                </a:cubicBezTo>
                <a:cubicBezTo>
                  <a:pt x="296" y="438"/>
                  <a:pt x="285" y="448"/>
                  <a:pt x="272" y="461"/>
                </a:cubicBezTo>
                <a:cubicBezTo>
                  <a:pt x="252" y="481"/>
                  <a:pt x="216" y="530"/>
                  <a:pt x="198" y="553"/>
                </a:cubicBezTo>
                <a:cubicBezTo>
                  <a:pt x="190" y="565"/>
                  <a:pt x="188" y="567"/>
                  <a:pt x="187" y="568"/>
                </a:cubicBezTo>
                <a:cubicBezTo>
                  <a:pt x="184" y="571"/>
                  <a:pt x="177" y="572"/>
                  <a:pt x="172" y="572"/>
                </a:cubicBezTo>
                <a:cubicBezTo>
                  <a:pt x="167" y="572"/>
                  <a:pt x="160" y="571"/>
                  <a:pt x="157" y="568"/>
                </a:cubicBezTo>
                <a:cubicBezTo>
                  <a:pt x="155" y="566"/>
                  <a:pt x="145" y="556"/>
                  <a:pt x="132" y="543"/>
                </a:cubicBezTo>
                <a:cubicBezTo>
                  <a:pt x="132" y="543"/>
                  <a:pt x="83" y="494"/>
                  <a:pt x="79" y="490"/>
                </a:cubicBezTo>
                <a:cubicBezTo>
                  <a:pt x="74" y="484"/>
                  <a:pt x="73" y="466"/>
                  <a:pt x="79" y="460"/>
                </a:cubicBezTo>
                <a:cubicBezTo>
                  <a:pt x="80" y="459"/>
                  <a:pt x="82" y="457"/>
                  <a:pt x="90" y="452"/>
                </a:cubicBezTo>
                <a:cubicBezTo>
                  <a:pt x="108" y="441"/>
                  <a:pt x="144" y="418"/>
                  <a:pt x="163" y="398"/>
                </a:cubicBezTo>
                <a:cubicBezTo>
                  <a:pt x="176" y="385"/>
                  <a:pt x="191" y="368"/>
                  <a:pt x="207" y="350"/>
                </a:cubicBezTo>
                <a:cubicBezTo>
                  <a:pt x="218" y="338"/>
                  <a:pt x="229" y="325"/>
                  <a:pt x="240" y="314"/>
                </a:cubicBezTo>
                <a:cubicBezTo>
                  <a:pt x="140" y="214"/>
                  <a:pt x="140" y="214"/>
                  <a:pt x="140" y="214"/>
                </a:cubicBezTo>
                <a:cubicBezTo>
                  <a:pt x="131" y="216"/>
                  <a:pt x="121" y="218"/>
                  <a:pt x="112" y="218"/>
                </a:cubicBezTo>
                <a:cubicBezTo>
                  <a:pt x="84" y="218"/>
                  <a:pt x="57" y="207"/>
                  <a:pt x="37" y="187"/>
                </a:cubicBezTo>
                <a:cubicBezTo>
                  <a:pt x="9" y="159"/>
                  <a:pt x="0" y="118"/>
                  <a:pt x="12" y="80"/>
                </a:cubicBezTo>
                <a:cubicBezTo>
                  <a:pt x="13" y="77"/>
                  <a:pt x="15" y="76"/>
                  <a:pt x="17" y="75"/>
                </a:cubicBezTo>
                <a:cubicBezTo>
                  <a:pt x="19" y="74"/>
                  <a:pt x="22" y="75"/>
                  <a:pt x="24" y="77"/>
                </a:cubicBezTo>
                <a:cubicBezTo>
                  <a:pt x="75" y="128"/>
                  <a:pt x="75" y="128"/>
                  <a:pt x="75" y="128"/>
                </a:cubicBezTo>
                <a:cubicBezTo>
                  <a:pt x="76" y="129"/>
                  <a:pt x="78" y="129"/>
                  <a:pt x="82" y="129"/>
                </a:cubicBezTo>
                <a:cubicBezTo>
                  <a:pt x="96" y="129"/>
                  <a:pt x="117" y="125"/>
                  <a:pt x="121" y="122"/>
                </a:cubicBezTo>
                <a:cubicBezTo>
                  <a:pt x="125" y="115"/>
                  <a:pt x="129" y="83"/>
                  <a:pt x="127" y="76"/>
                </a:cubicBezTo>
                <a:cubicBezTo>
                  <a:pt x="76" y="24"/>
                  <a:pt x="76" y="24"/>
                  <a:pt x="76" y="24"/>
                </a:cubicBezTo>
                <a:cubicBezTo>
                  <a:pt x="74" y="23"/>
                  <a:pt x="74" y="20"/>
                  <a:pt x="74" y="18"/>
                </a:cubicBezTo>
                <a:cubicBezTo>
                  <a:pt x="75" y="15"/>
                  <a:pt x="77" y="14"/>
                  <a:pt x="79" y="13"/>
                </a:cubicBezTo>
                <a:cubicBezTo>
                  <a:pt x="89" y="9"/>
                  <a:pt x="101" y="8"/>
                  <a:pt x="112" y="8"/>
                </a:cubicBezTo>
                <a:cubicBezTo>
                  <a:pt x="140" y="8"/>
                  <a:pt x="166" y="18"/>
                  <a:pt x="186" y="38"/>
                </a:cubicBezTo>
                <a:cubicBezTo>
                  <a:pt x="213" y="65"/>
                  <a:pt x="223" y="104"/>
                  <a:pt x="213" y="141"/>
                </a:cubicBezTo>
                <a:cubicBezTo>
                  <a:pt x="317" y="245"/>
                  <a:pt x="317" y="245"/>
                  <a:pt x="317" y="245"/>
                </a:cubicBezTo>
                <a:cubicBezTo>
                  <a:pt x="330" y="235"/>
                  <a:pt x="342" y="226"/>
                  <a:pt x="351" y="219"/>
                </a:cubicBezTo>
                <a:cubicBezTo>
                  <a:pt x="356" y="215"/>
                  <a:pt x="360" y="212"/>
                  <a:pt x="362" y="211"/>
                </a:cubicBezTo>
                <a:cubicBezTo>
                  <a:pt x="368" y="206"/>
                  <a:pt x="375" y="205"/>
                  <a:pt x="381" y="208"/>
                </a:cubicBezTo>
                <a:cubicBezTo>
                  <a:pt x="387" y="203"/>
                  <a:pt x="387" y="203"/>
                  <a:pt x="387" y="203"/>
                </a:cubicBezTo>
                <a:cubicBezTo>
                  <a:pt x="404" y="185"/>
                  <a:pt x="404" y="185"/>
                  <a:pt x="404" y="185"/>
                </a:cubicBezTo>
                <a:cubicBezTo>
                  <a:pt x="424" y="165"/>
                  <a:pt x="450" y="125"/>
                  <a:pt x="400" y="75"/>
                </a:cubicBezTo>
                <a:cubicBezTo>
                  <a:pt x="369" y="45"/>
                  <a:pt x="332" y="43"/>
                  <a:pt x="324" y="43"/>
                </a:cubicBezTo>
                <a:cubicBezTo>
                  <a:pt x="321" y="43"/>
                  <a:pt x="319" y="43"/>
                  <a:pt x="318" y="43"/>
                </a:cubicBezTo>
                <a:cubicBezTo>
                  <a:pt x="310" y="45"/>
                  <a:pt x="302" y="40"/>
                  <a:pt x="300" y="32"/>
                </a:cubicBezTo>
                <a:cubicBezTo>
                  <a:pt x="299" y="25"/>
                  <a:pt x="301" y="19"/>
                  <a:pt x="307" y="16"/>
                </a:cubicBezTo>
                <a:cubicBezTo>
                  <a:pt x="325" y="6"/>
                  <a:pt x="354" y="0"/>
                  <a:pt x="383" y="0"/>
                </a:cubicBezTo>
                <a:cubicBezTo>
                  <a:pt x="429" y="0"/>
                  <a:pt x="497" y="14"/>
                  <a:pt x="563" y="80"/>
                </a:cubicBezTo>
                <a:cubicBezTo>
                  <a:pt x="593" y="110"/>
                  <a:pt x="606" y="127"/>
                  <a:pt x="608" y="140"/>
                </a:cubicBezTo>
                <a:cubicBezTo>
                  <a:pt x="609" y="146"/>
                  <a:pt x="608" y="152"/>
                  <a:pt x="608" y="157"/>
                </a:cubicBezTo>
                <a:cubicBezTo>
                  <a:pt x="607" y="164"/>
                  <a:pt x="607" y="169"/>
                  <a:pt x="609" y="172"/>
                </a:cubicBezTo>
                <a:cubicBezTo>
                  <a:pt x="617" y="179"/>
                  <a:pt x="627" y="181"/>
                  <a:pt x="642" y="179"/>
                </a:cubicBezTo>
                <a:cubicBezTo>
                  <a:pt x="649" y="178"/>
                  <a:pt x="657" y="181"/>
                  <a:pt x="662" y="186"/>
                </a:cubicBezTo>
                <a:cubicBezTo>
                  <a:pt x="695" y="219"/>
                  <a:pt x="695" y="219"/>
                  <a:pt x="695" y="219"/>
                </a:cubicBezTo>
                <a:cubicBezTo>
                  <a:pt x="703" y="227"/>
                  <a:pt x="703" y="240"/>
                  <a:pt x="695" y="249"/>
                </a:cubicBezTo>
                <a:cubicBezTo>
                  <a:pt x="626" y="318"/>
                  <a:pt x="626" y="318"/>
                  <a:pt x="626" y="318"/>
                </a:cubicBezTo>
                <a:cubicBezTo>
                  <a:pt x="622" y="322"/>
                  <a:pt x="616" y="324"/>
                  <a:pt x="611" y="324"/>
                </a:cubicBezTo>
                <a:cubicBezTo>
                  <a:pt x="605" y="324"/>
                  <a:pt x="600" y="322"/>
                  <a:pt x="596" y="318"/>
                </a:cubicBezTo>
                <a:cubicBezTo>
                  <a:pt x="563" y="285"/>
                  <a:pt x="563" y="285"/>
                  <a:pt x="563" y="285"/>
                </a:cubicBezTo>
                <a:cubicBezTo>
                  <a:pt x="558" y="280"/>
                  <a:pt x="556" y="273"/>
                  <a:pt x="557" y="265"/>
                </a:cubicBezTo>
                <a:cubicBezTo>
                  <a:pt x="561" y="247"/>
                  <a:pt x="558" y="235"/>
                  <a:pt x="550" y="227"/>
                </a:cubicBezTo>
                <a:cubicBezTo>
                  <a:pt x="537" y="214"/>
                  <a:pt x="528" y="210"/>
                  <a:pt x="512" y="212"/>
                </a:cubicBezTo>
                <a:cubicBezTo>
                  <a:pt x="498" y="214"/>
                  <a:pt x="471" y="234"/>
                  <a:pt x="439" y="265"/>
                </a:cubicBezTo>
                <a:cubicBezTo>
                  <a:pt x="442" y="272"/>
                  <a:pt x="442" y="279"/>
                  <a:pt x="436" y="285"/>
                </a:cubicBezTo>
                <a:cubicBezTo>
                  <a:pt x="435" y="287"/>
                  <a:pt x="432" y="291"/>
                  <a:pt x="428" y="296"/>
                </a:cubicBezTo>
                <a:cubicBezTo>
                  <a:pt x="421" y="305"/>
                  <a:pt x="412" y="317"/>
                  <a:pt x="402" y="330"/>
                </a:cubicBezTo>
                <a:cubicBezTo>
                  <a:pt x="559" y="487"/>
                  <a:pt x="559" y="487"/>
                  <a:pt x="559" y="487"/>
                </a:cubicBezTo>
                <a:cubicBezTo>
                  <a:pt x="567" y="496"/>
                  <a:pt x="572" y="508"/>
                  <a:pt x="571" y="521"/>
                </a:cubicBezTo>
                <a:cubicBezTo>
                  <a:pt x="570" y="534"/>
                  <a:pt x="565" y="546"/>
                  <a:pt x="555" y="556"/>
                </a:cubicBezTo>
                <a:cubicBezTo>
                  <a:pt x="545" y="566"/>
                  <a:pt x="531" y="572"/>
                  <a:pt x="518" y="572"/>
                </a:cubicBezTo>
                <a:close/>
                <a:moveTo>
                  <a:pt x="333" y="390"/>
                </a:moveTo>
                <a:cubicBezTo>
                  <a:pt x="335" y="390"/>
                  <a:pt x="337" y="390"/>
                  <a:pt x="338" y="392"/>
                </a:cubicBezTo>
                <a:cubicBezTo>
                  <a:pt x="496" y="550"/>
                  <a:pt x="496" y="550"/>
                  <a:pt x="496" y="550"/>
                </a:cubicBezTo>
                <a:cubicBezTo>
                  <a:pt x="502" y="555"/>
                  <a:pt x="509" y="558"/>
                  <a:pt x="518" y="558"/>
                </a:cubicBezTo>
                <a:cubicBezTo>
                  <a:pt x="527" y="558"/>
                  <a:pt x="538" y="554"/>
                  <a:pt x="545" y="546"/>
                </a:cubicBezTo>
                <a:cubicBezTo>
                  <a:pt x="552" y="539"/>
                  <a:pt x="557" y="530"/>
                  <a:pt x="557" y="520"/>
                </a:cubicBezTo>
                <a:cubicBezTo>
                  <a:pt x="558" y="511"/>
                  <a:pt x="555" y="503"/>
                  <a:pt x="549" y="497"/>
                </a:cubicBezTo>
                <a:cubicBezTo>
                  <a:pt x="387" y="336"/>
                  <a:pt x="387" y="336"/>
                  <a:pt x="387" y="336"/>
                </a:cubicBezTo>
                <a:cubicBezTo>
                  <a:pt x="385" y="333"/>
                  <a:pt x="385" y="329"/>
                  <a:pt x="387" y="326"/>
                </a:cubicBezTo>
                <a:cubicBezTo>
                  <a:pt x="399" y="312"/>
                  <a:pt x="409" y="297"/>
                  <a:pt x="416" y="288"/>
                </a:cubicBezTo>
                <a:cubicBezTo>
                  <a:pt x="421" y="282"/>
                  <a:pt x="424" y="278"/>
                  <a:pt x="425" y="276"/>
                </a:cubicBezTo>
                <a:cubicBezTo>
                  <a:pt x="428" y="274"/>
                  <a:pt x="428" y="272"/>
                  <a:pt x="425" y="270"/>
                </a:cubicBezTo>
                <a:cubicBezTo>
                  <a:pt x="425" y="270"/>
                  <a:pt x="425" y="269"/>
                  <a:pt x="425" y="269"/>
                </a:cubicBezTo>
                <a:cubicBezTo>
                  <a:pt x="423" y="268"/>
                  <a:pt x="423" y="267"/>
                  <a:pt x="423" y="265"/>
                </a:cubicBezTo>
                <a:cubicBezTo>
                  <a:pt x="422" y="263"/>
                  <a:pt x="423" y="261"/>
                  <a:pt x="425" y="259"/>
                </a:cubicBezTo>
                <a:cubicBezTo>
                  <a:pt x="451" y="233"/>
                  <a:pt x="487" y="201"/>
                  <a:pt x="511" y="198"/>
                </a:cubicBezTo>
                <a:cubicBezTo>
                  <a:pt x="534" y="196"/>
                  <a:pt x="547" y="204"/>
                  <a:pt x="560" y="217"/>
                </a:cubicBezTo>
                <a:cubicBezTo>
                  <a:pt x="571" y="228"/>
                  <a:pt x="575" y="245"/>
                  <a:pt x="571" y="267"/>
                </a:cubicBezTo>
                <a:cubicBezTo>
                  <a:pt x="571" y="269"/>
                  <a:pt x="570" y="273"/>
                  <a:pt x="573" y="275"/>
                </a:cubicBezTo>
                <a:cubicBezTo>
                  <a:pt x="606" y="308"/>
                  <a:pt x="606" y="308"/>
                  <a:pt x="606" y="308"/>
                </a:cubicBezTo>
                <a:cubicBezTo>
                  <a:pt x="608" y="310"/>
                  <a:pt x="613" y="310"/>
                  <a:pt x="616" y="308"/>
                </a:cubicBezTo>
                <a:cubicBezTo>
                  <a:pt x="685" y="239"/>
                  <a:pt x="685" y="239"/>
                  <a:pt x="685" y="239"/>
                </a:cubicBezTo>
                <a:cubicBezTo>
                  <a:pt x="687" y="236"/>
                  <a:pt x="687" y="232"/>
                  <a:pt x="685" y="229"/>
                </a:cubicBezTo>
                <a:cubicBezTo>
                  <a:pt x="652" y="196"/>
                  <a:pt x="652" y="196"/>
                  <a:pt x="652" y="196"/>
                </a:cubicBezTo>
                <a:cubicBezTo>
                  <a:pt x="650" y="194"/>
                  <a:pt x="647" y="193"/>
                  <a:pt x="645" y="193"/>
                </a:cubicBezTo>
                <a:cubicBezTo>
                  <a:pt x="645" y="193"/>
                  <a:pt x="644" y="193"/>
                  <a:pt x="644" y="193"/>
                </a:cubicBezTo>
                <a:cubicBezTo>
                  <a:pt x="624" y="196"/>
                  <a:pt x="610" y="192"/>
                  <a:pt x="600" y="182"/>
                </a:cubicBezTo>
                <a:cubicBezTo>
                  <a:pt x="592" y="174"/>
                  <a:pt x="593" y="164"/>
                  <a:pt x="594" y="155"/>
                </a:cubicBezTo>
                <a:cubicBezTo>
                  <a:pt x="594" y="151"/>
                  <a:pt x="595" y="146"/>
                  <a:pt x="594" y="142"/>
                </a:cubicBezTo>
                <a:cubicBezTo>
                  <a:pt x="592" y="129"/>
                  <a:pt x="563" y="100"/>
                  <a:pt x="553" y="90"/>
                </a:cubicBezTo>
                <a:cubicBezTo>
                  <a:pt x="490" y="27"/>
                  <a:pt x="426" y="14"/>
                  <a:pt x="383" y="14"/>
                </a:cubicBezTo>
                <a:cubicBezTo>
                  <a:pt x="351" y="14"/>
                  <a:pt x="326" y="21"/>
                  <a:pt x="314" y="28"/>
                </a:cubicBezTo>
                <a:cubicBezTo>
                  <a:pt x="314" y="28"/>
                  <a:pt x="314" y="29"/>
                  <a:pt x="314" y="29"/>
                </a:cubicBezTo>
                <a:cubicBezTo>
                  <a:pt x="315" y="30"/>
                  <a:pt x="315" y="30"/>
                  <a:pt x="315" y="30"/>
                </a:cubicBezTo>
                <a:cubicBezTo>
                  <a:pt x="318" y="29"/>
                  <a:pt x="321" y="29"/>
                  <a:pt x="324" y="29"/>
                </a:cubicBezTo>
                <a:cubicBezTo>
                  <a:pt x="333" y="29"/>
                  <a:pt x="375" y="31"/>
                  <a:pt x="410" y="65"/>
                </a:cubicBezTo>
                <a:cubicBezTo>
                  <a:pt x="435" y="90"/>
                  <a:pt x="446" y="116"/>
                  <a:pt x="442" y="143"/>
                </a:cubicBezTo>
                <a:cubicBezTo>
                  <a:pt x="439" y="168"/>
                  <a:pt x="423" y="186"/>
                  <a:pt x="414" y="195"/>
                </a:cubicBezTo>
                <a:cubicBezTo>
                  <a:pt x="396" y="213"/>
                  <a:pt x="396" y="213"/>
                  <a:pt x="396" y="213"/>
                </a:cubicBezTo>
                <a:cubicBezTo>
                  <a:pt x="387" y="222"/>
                  <a:pt x="387" y="222"/>
                  <a:pt x="387" y="222"/>
                </a:cubicBezTo>
                <a:cubicBezTo>
                  <a:pt x="384" y="224"/>
                  <a:pt x="380" y="224"/>
                  <a:pt x="377" y="222"/>
                </a:cubicBezTo>
                <a:cubicBezTo>
                  <a:pt x="376" y="221"/>
                  <a:pt x="375" y="220"/>
                  <a:pt x="374" y="220"/>
                </a:cubicBezTo>
                <a:cubicBezTo>
                  <a:pt x="373" y="220"/>
                  <a:pt x="372" y="220"/>
                  <a:pt x="371" y="222"/>
                </a:cubicBezTo>
                <a:cubicBezTo>
                  <a:pt x="369" y="223"/>
                  <a:pt x="365" y="226"/>
                  <a:pt x="359" y="230"/>
                </a:cubicBezTo>
                <a:cubicBezTo>
                  <a:pt x="350" y="237"/>
                  <a:pt x="336" y="248"/>
                  <a:pt x="321" y="260"/>
                </a:cubicBezTo>
                <a:cubicBezTo>
                  <a:pt x="318" y="262"/>
                  <a:pt x="314" y="262"/>
                  <a:pt x="311" y="260"/>
                </a:cubicBezTo>
                <a:cubicBezTo>
                  <a:pt x="200" y="148"/>
                  <a:pt x="200" y="148"/>
                  <a:pt x="200" y="148"/>
                </a:cubicBezTo>
                <a:cubicBezTo>
                  <a:pt x="198" y="146"/>
                  <a:pt x="197" y="144"/>
                  <a:pt x="198" y="141"/>
                </a:cubicBezTo>
                <a:cubicBezTo>
                  <a:pt x="209" y="108"/>
                  <a:pt x="201" y="73"/>
                  <a:pt x="176" y="48"/>
                </a:cubicBezTo>
                <a:cubicBezTo>
                  <a:pt x="159" y="31"/>
                  <a:pt x="136" y="22"/>
                  <a:pt x="112" y="22"/>
                </a:cubicBezTo>
                <a:cubicBezTo>
                  <a:pt x="106" y="22"/>
                  <a:pt x="100" y="22"/>
                  <a:pt x="95" y="23"/>
                </a:cubicBezTo>
                <a:cubicBezTo>
                  <a:pt x="138" y="66"/>
                  <a:pt x="138" y="66"/>
                  <a:pt x="138" y="66"/>
                </a:cubicBezTo>
                <a:cubicBezTo>
                  <a:pt x="147" y="75"/>
                  <a:pt x="138" y="125"/>
                  <a:pt x="131" y="132"/>
                </a:cubicBezTo>
                <a:cubicBezTo>
                  <a:pt x="124" y="139"/>
                  <a:pt x="95" y="143"/>
                  <a:pt x="82" y="143"/>
                </a:cubicBezTo>
                <a:cubicBezTo>
                  <a:pt x="73" y="143"/>
                  <a:pt x="69" y="142"/>
                  <a:pt x="66" y="139"/>
                </a:cubicBezTo>
                <a:cubicBezTo>
                  <a:pt x="22" y="95"/>
                  <a:pt x="22" y="95"/>
                  <a:pt x="22" y="95"/>
                </a:cubicBezTo>
                <a:cubicBezTo>
                  <a:pt x="17" y="125"/>
                  <a:pt x="26" y="155"/>
                  <a:pt x="47" y="177"/>
                </a:cubicBezTo>
                <a:cubicBezTo>
                  <a:pt x="65" y="194"/>
                  <a:pt x="87" y="204"/>
                  <a:pt x="112" y="204"/>
                </a:cubicBezTo>
                <a:cubicBezTo>
                  <a:pt x="121" y="204"/>
                  <a:pt x="131" y="202"/>
                  <a:pt x="140" y="199"/>
                </a:cubicBezTo>
                <a:cubicBezTo>
                  <a:pt x="143" y="198"/>
                  <a:pt x="145" y="199"/>
                  <a:pt x="147" y="201"/>
                </a:cubicBezTo>
                <a:cubicBezTo>
                  <a:pt x="255" y="308"/>
                  <a:pt x="255" y="308"/>
                  <a:pt x="255" y="308"/>
                </a:cubicBezTo>
                <a:cubicBezTo>
                  <a:pt x="258" y="311"/>
                  <a:pt x="258" y="315"/>
                  <a:pt x="255" y="318"/>
                </a:cubicBezTo>
                <a:cubicBezTo>
                  <a:pt x="243" y="331"/>
                  <a:pt x="230" y="346"/>
                  <a:pt x="217" y="360"/>
                </a:cubicBezTo>
                <a:cubicBezTo>
                  <a:pt x="201" y="378"/>
                  <a:pt x="186" y="395"/>
                  <a:pt x="173" y="408"/>
                </a:cubicBezTo>
                <a:cubicBezTo>
                  <a:pt x="152" y="428"/>
                  <a:pt x="116" y="452"/>
                  <a:pt x="98" y="464"/>
                </a:cubicBezTo>
                <a:cubicBezTo>
                  <a:pt x="95" y="466"/>
                  <a:pt x="91" y="468"/>
                  <a:pt x="89" y="469"/>
                </a:cubicBezTo>
                <a:cubicBezTo>
                  <a:pt x="89" y="472"/>
                  <a:pt x="89" y="479"/>
                  <a:pt x="90" y="481"/>
                </a:cubicBezTo>
                <a:cubicBezTo>
                  <a:pt x="95" y="486"/>
                  <a:pt x="142" y="533"/>
                  <a:pt x="142" y="533"/>
                </a:cubicBezTo>
                <a:cubicBezTo>
                  <a:pt x="154" y="545"/>
                  <a:pt x="164" y="555"/>
                  <a:pt x="166" y="557"/>
                </a:cubicBezTo>
                <a:cubicBezTo>
                  <a:pt x="167" y="558"/>
                  <a:pt x="169" y="558"/>
                  <a:pt x="172" y="558"/>
                </a:cubicBezTo>
                <a:cubicBezTo>
                  <a:pt x="175" y="558"/>
                  <a:pt x="177" y="558"/>
                  <a:pt x="178" y="557"/>
                </a:cubicBezTo>
                <a:cubicBezTo>
                  <a:pt x="179" y="556"/>
                  <a:pt x="183" y="551"/>
                  <a:pt x="187" y="545"/>
                </a:cubicBezTo>
                <a:cubicBezTo>
                  <a:pt x="204" y="521"/>
                  <a:pt x="241" y="472"/>
                  <a:pt x="262" y="451"/>
                </a:cubicBezTo>
                <a:cubicBezTo>
                  <a:pt x="275" y="438"/>
                  <a:pt x="287" y="428"/>
                  <a:pt x="299" y="417"/>
                </a:cubicBezTo>
                <a:cubicBezTo>
                  <a:pt x="309" y="409"/>
                  <a:pt x="318" y="401"/>
                  <a:pt x="329" y="392"/>
                </a:cubicBezTo>
                <a:cubicBezTo>
                  <a:pt x="330" y="390"/>
                  <a:pt x="332" y="390"/>
                  <a:pt x="333" y="3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Oval 45">
            <a:extLst>
              <a:ext uri="{FF2B5EF4-FFF2-40B4-BE49-F238E27FC236}">
                <a16:creationId xmlns:a16="http://schemas.microsoft.com/office/drawing/2014/main" id="{0A19CF71-F25B-4E40-8E2F-2507D067403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83792" y="3336555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122">
            <a:extLst>
              <a:ext uri="{FF2B5EF4-FFF2-40B4-BE49-F238E27FC236}">
                <a16:creationId xmlns:a16="http://schemas.microsoft.com/office/drawing/2014/main" id="{F38B20FD-46B6-8945-8EDB-6278919F581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408550" y="3589507"/>
            <a:ext cx="648917" cy="591376"/>
          </a:xfrm>
          <a:custGeom>
            <a:avLst/>
            <a:gdLst>
              <a:gd name="T0" fmla="*/ 61 w 629"/>
              <a:gd name="T1" fmla="*/ 546 h 572"/>
              <a:gd name="T2" fmla="*/ 5 w 629"/>
              <a:gd name="T3" fmla="*/ 460 h 572"/>
              <a:gd name="T4" fmla="*/ 130 w 629"/>
              <a:gd name="T5" fmla="*/ 354 h 572"/>
              <a:gd name="T6" fmla="*/ 104 w 629"/>
              <a:gd name="T7" fmla="*/ 168 h 572"/>
              <a:gd name="T8" fmla="*/ 19 w 629"/>
              <a:gd name="T9" fmla="*/ 89 h 572"/>
              <a:gd name="T10" fmla="*/ 66 w 629"/>
              <a:gd name="T11" fmla="*/ 42 h 572"/>
              <a:gd name="T12" fmla="*/ 145 w 629"/>
              <a:gd name="T13" fmla="*/ 127 h 572"/>
              <a:gd name="T14" fmla="*/ 288 w 629"/>
              <a:gd name="T15" fmla="*/ 211 h 572"/>
              <a:gd name="T16" fmla="*/ 331 w 629"/>
              <a:gd name="T17" fmla="*/ 185 h 572"/>
              <a:gd name="T18" fmla="*/ 251 w 629"/>
              <a:gd name="T19" fmla="*/ 43 h 572"/>
              <a:gd name="T20" fmla="*/ 234 w 629"/>
              <a:gd name="T21" fmla="*/ 16 h 572"/>
              <a:gd name="T22" fmla="*/ 534 w 629"/>
              <a:gd name="T23" fmla="*/ 140 h 572"/>
              <a:gd name="T24" fmla="*/ 569 w 629"/>
              <a:gd name="T25" fmla="*/ 179 h 572"/>
              <a:gd name="T26" fmla="*/ 621 w 629"/>
              <a:gd name="T27" fmla="*/ 249 h 572"/>
              <a:gd name="T28" fmla="*/ 522 w 629"/>
              <a:gd name="T29" fmla="*/ 318 h 572"/>
              <a:gd name="T30" fmla="*/ 476 w 629"/>
              <a:gd name="T31" fmla="*/ 227 h 572"/>
              <a:gd name="T32" fmla="*/ 362 w 629"/>
              <a:gd name="T33" fmla="*/ 285 h 572"/>
              <a:gd name="T34" fmla="*/ 368 w 629"/>
              <a:gd name="T35" fmla="*/ 303 h 572"/>
              <a:gd name="T36" fmla="*/ 532 w 629"/>
              <a:gd name="T37" fmla="*/ 499 h 572"/>
              <a:gd name="T38" fmla="*/ 432 w 629"/>
              <a:gd name="T39" fmla="*/ 555 h 572"/>
              <a:gd name="T40" fmla="*/ 280 w 629"/>
              <a:gd name="T41" fmla="*/ 387 h 572"/>
              <a:gd name="T42" fmla="*/ 198 w 629"/>
              <a:gd name="T43" fmla="*/ 461 h 572"/>
              <a:gd name="T44" fmla="*/ 98 w 629"/>
              <a:gd name="T45" fmla="*/ 572 h 572"/>
              <a:gd name="T46" fmla="*/ 104 w 629"/>
              <a:gd name="T47" fmla="*/ 557 h 572"/>
              <a:gd name="T48" fmla="*/ 222 w 629"/>
              <a:gd name="T49" fmla="*/ 421 h 572"/>
              <a:gd name="T50" fmla="*/ 282 w 629"/>
              <a:gd name="T51" fmla="*/ 367 h 572"/>
              <a:gd name="T52" fmla="*/ 306 w 629"/>
              <a:gd name="T53" fmla="*/ 409 h 572"/>
              <a:gd name="T54" fmla="*/ 466 w 629"/>
              <a:gd name="T55" fmla="*/ 545 h 572"/>
              <a:gd name="T56" fmla="*/ 386 w 629"/>
              <a:gd name="T57" fmla="*/ 329 h 572"/>
              <a:gd name="T58" fmla="*/ 339 w 629"/>
              <a:gd name="T59" fmla="*/ 295 h 572"/>
              <a:gd name="T60" fmla="*/ 351 w 629"/>
              <a:gd name="T61" fmla="*/ 270 h 572"/>
              <a:gd name="T62" fmla="*/ 351 w 629"/>
              <a:gd name="T63" fmla="*/ 259 h 572"/>
              <a:gd name="T64" fmla="*/ 497 w 629"/>
              <a:gd name="T65" fmla="*/ 267 h 572"/>
              <a:gd name="T66" fmla="*/ 542 w 629"/>
              <a:gd name="T67" fmla="*/ 308 h 572"/>
              <a:gd name="T68" fmla="*/ 578 w 629"/>
              <a:gd name="T69" fmla="*/ 196 h 572"/>
              <a:gd name="T70" fmla="*/ 526 w 629"/>
              <a:gd name="T71" fmla="*/ 182 h 572"/>
              <a:gd name="T72" fmla="*/ 479 w 629"/>
              <a:gd name="T73" fmla="*/ 90 h 572"/>
              <a:gd name="T74" fmla="*/ 241 w 629"/>
              <a:gd name="T75" fmla="*/ 29 h 572"/>
              <a:gd name="T76" fmla="*/ 336 w 629"/>
              <a:gd name="T77" fmla="*/ 65 h 572"/>
              <a:gd name="T78" fmla="*/ 323 w 629"/>
              <a:gd name="T79" fmla="*/ 213 h 572"/>
              <a:gd name="T80" fmla="*/ 300 w 629"/>
              <a:gd name="T81" fmla="*/ 220 h 572"/>
              <a:gd name="T82" fmla="*/ 258 w 629"/>
              <a:gd name="T83" fmla="*/ 250 h 572"/>
              <a:gd name="T84" fmla="*/ 133 w 629"/>
              <a:gd name="T85" fmla="*/ 132 h 572"/>
              <a:gd name="T86" fmla="*/ 34 w 629"/>
              <a:gd name="T87" fmla="*/ 85 h 572"/>
              <a:gd name="T88" fmla="*/ 113 w 629"/>
              <a:gd name="T89" fmla="*/ 157 h 572"/>
              <a:gd name="T90" fmla="*/ 224 w 629"/>
              <a:gd name="T91" fmla="*/ 280 h 572"/>
              <a:gd name="T92" fmla="*/ 100 w 629"/>
              <a:gd name="T93" fmla="*/ 408 h 572"/>
              <a:gd name="T94" fmla="*/ 16 w 629"/>
              <a:gd name="T95" fmla="*/ 481 h 572"/>
              <a:gd name="T96" fmla="*/ 93 w 629"/>
              <a:gd name="T97" fmla="*/ 557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29" h="572">
                <a:moveTo>
                  <a:pt x="98" y="572"/>
                </a:moveTo>
                <a:cubicBezTo>
                  <a:pt x="93" y="572"/>
                  <a:pt x="87" y="571"/>
                  <a:pt x="83" y="568"/>
                </a:cubicBezTo>
                <a:cubicBezTo>
                  <a:pt x="82" y="566"/>
                  <a:pt x="73" y="557"/>
                  <a:pt x="61" y="546"/>
                </a:cubicBezTo>
                <a:cubicBezTo>
                  <a:pt x="59" y="543"/>
                  <a:pt x="59" y="543"/>
                  <a:pt x="59" y="543"/>
                </a:cubicBezTo>
                <a:cubicBezTo>
                  <a:pt x="59" y="543"/>
                  <a:pt x="9" y="494"/>
                  <a:pt x="6" y="490"/>
                </a:cubicBezTo>
                <a:cubicBezTo>
                  <a:pt x="0" y="484"/>
                  <a:pt x="0" y="466"/>
                  <a:pt x="5" y="460"/>
                </a:cubicBezTo>
                <a:cubicBezTo>
                  <a:pt x="7" y="459"/>
                  <a:pt x="8" y="457"/>
                  <a:pt x="17" y="452"/>
                </a:cubicBezTo>
                <a:cubicBezTo>
                  <a:pt x="34" y="441"/>
                  <a:pt x="70" y="418"/>
                  <a:pt x="90" y="398"/>
                </a:cubicBezTo>
                <a:cubicBezTo>
                  <a:pt x="102" y="385"/>
                  <a:pt x="116" y="370"/>
                  <a:pt x="130" y="354"/>
                </a:cubicBezTo>
                <a:cubicBezTo>
                  <a:pt x="145" y="337"/>
                  <a:pt x="161" y="319"/>
                  <a:pt x="177" y="303"/>
                </a:cubicBezTo>
                <a:cubicBezTo>
                  <a:pt x="185" y="295"/>
                  <a:pt x="196" y="285"/>
                  <a:pt x="209" y="274"/>
                </a:cubicBezTo>
                <a:cubicBezTo>
                  <a:pt x="104" y="168"/>
                  <a:pt x="104" y="168"/>
                  <a:pt x="104" y="168"/>
                </a:cubicBezTo>
                <a:cubicBezTo>
                  <a:pt x="70" y="157"/>
                  <a:pt x="70" y="157"/>
                  <a:pt x="70" y="157"/>
                </a:cubicBezTo>
                <a:cubicBezTo>
                  <a:pt x="69" y="157"/>
                  <a:pt x="67" y="156"/>
                  <a:pt x="66" y="155"/>
                </a:cubicBezTo>
                <a:cubicBezTo>
                  <a:pt x="19" y="89"/>
                  <a:pt x="19" y="89"/>
                  <a:pt x="19" y="89"/>
                </a:cubicBezTo>
                <a:cubicBezTo>
                  <a:pt x="17" y="86"/>
                  <a:pt x="17" y="82"/>
                  <a:pt x="20" y="80"/>
                </a:cubicBezTo>
                <a:cubicBezTo>
                  <a:pt x="57" y="42"/>
                  <a:pt x="57" y="42"/>
                  <a:pt x="57" y="42"/>
                </a:cubicBezTo>
                <a:cubicBezTo>
                  <a:pt x="59" y="40"/>
                  <a:pt x="63" y="40"/>
                  <a:pt x="66" y="42"/>
                </a:cubicBezTo>
                <a:cubicBezTo>
                  <a:pt x="132" y="89"/>
                  <a:pt x="132" y="89"/>
                  <a:pt x="132" y="89"/>
                </a:cubicBezTo>
                <a:cubicBezTo>
                  <a:pt x="133" y="90"/>
                  <a:pt x="134" y="91"/>
                  <a:pt x="135" y="93"/>
                </a:cubicBezTo>
                <a:cubicBezTo>
                  <a:pt x="145" y="127"/>
                  <a:pt x="145" y="127"/>
                  <a:pt x="145" y="127"/>
                </a:cubicBezTo>
                <a:cubicBezTo>
                  <a:pt x="254" y="235"/>
                  <a:pt x="254" y="235"/>
                  <a:pt x="254" y="235"/>
                </a:cubicBezTo>
                <a:cubicBezTo>
                  <a:pt x="267" y="225"/>
                  <a:pt x="276" y="219"/>
                  <a:pt x="282" y="215"/>
                </a:cubicBezTo>
                <a:cubicBezTo>
                  <a:pt x="285" y="213"/>
                  <a:pt x="287" y="212"/>
                  <a:pt x="288" y="211"/>
                </a:cubicBezTo>
                <a:cubicBezTo>
                  <a:pt x="294" y="206"/>
                  <a:pt x="301" y="205"/>
                  <a:pt x="308" y="208"/>
                </a:cubicBezTo>
                <a:cubicBezTo>
                  <a:pt x="313" y="203"/>
                  <a:pt x="313" y="203"/>
                  <a:pt x="313" y="203"/>
                </a:cubicBezTo>
                <a:cubicBezTo>
                  <a:pt x="331" y="185"/>
                  <a:pt x="331" y="185"/>
                  <a:pt x="331" y="185"/>
                </a:cubicBezTo>
                <a:cubicBezTo>
                  <a:pt x="338" y="178"/>
                  <a:pt x="352" y="162"/>
                  <a:pt x="354" y="141"/>
                </a:cubicBezTo>
                <a:cubicBezTo>
                  <a:pt x="357" y="119"/>
                  <a:pt x="348" y="97"/>
                  <a:pt x="326" y="75"/>
                </a:cubicBezTo>
                <a:cubicBezTo>
                  <a:pt x="296" y="45"/>
                  <a:pt x="258" y="43"/>
                  <a:pt x="251" y="43"/>
                </a:cubicBezTo>
                <a:cubicBezTo>
                  <a:pt x="248" y="43"/>
                  <a:pt x="246" y="43"/>
                  <a:pt x="245" y="43"/>
                </a:cubicBezTo>
                <a:cubicBezTo>
                  <a:pt x="237" y="45"/>
                  <a:pt x="229" y="40"/>
                  <a:pt x="227" y="32"/>
                </a:cubicBezTo>
                <a:cubicBezTo>
                  <a:pt x="225" y="25"/>
                  <a:pt x="228" y="19"/>
                  <a:pt x="234" y="16"/>
                </a:cubicBezTo>
                <a:cubicBezTo>
                  <a:pt x="252" y="6"/>
                  <a:pt x="280" y="0"/>
                  <a:pt x="309" y="0"/>
                </a:cubicBezTo>
                <a:cubicBezTo>
                  <a:pt x="355" y="0"/>
                  <a:pt x="423" y="14"/>
                  <a:pt x="489" y="80"/>
                </a:cubicBezTo>
                <a:cubicBezTo>
                  <a:pt x="519" y="110"/>
                  <a:pt x="532" y="127"/>
                  <a:pt x="534" y="140"/>
                </a:cubicBezTo>
                <a:cubicBezTo>
                  <a:pt x="535" y="146"/>
                  <a:pt x="535" y="152"/>
                  <a:pt x="534" y="157"/>
                </a:cubicBezTo>
                <a:cubicBezTo>
                  <a:pt x="533" y="164"/>
                  <a:pt x="533" y="169"/>
                  <a:pt x="536" y="172"/>
                </a:cubicBezTo>
                <a:cubicBezTo>
                  <a:pt x="543" y="179"/>
                  <a:pt x="553" y="181"/>
                  <a:pt x="569" y="179"/>
                </a:cubicBezTo>
                <a:cubicBezTo>
                  <a:pt x="576" y="178"/>
                  <a:pt x="583" y="181"/>
                  <a:pt x="588" y="186"/>
                </a:cubicBezTo>
                <a:cubicBezTo>
                  <a:pt x="621" y="219"/>
                  <a:pt x="621" y="219"/>
                  <a:pt x="621" y="219"/>
                </a:cubicBezTo>
                <a:cubicBezTo>
                  <a:pt x="629" y="227"/>
                  <a:pt x="629" y="240"/>
                  <a:pt x="621" y="249"/>
                </a:cubicBezTo>
                <a:cubicBezTo>
                  <a:pt x="552" y="318"/>
                  <a:pt x="552" y="318"/>
                  <a:pt x="552" y="318"/>
                </a:cubicBezTo>
                <a:cubicBezTo>
                  <a:pt x="548" y="322"/>
                  <a:pt x="543" y="324"/>
                  <a:pt x="537" y="324"/>
                </a:cubicBezTo>
                <a:cubicBezTo>
                  <a:pt x="531" y="324"/>
                  <a:pt x="526" y="322"/>
                  <a:pt x="522" y="318"/>
                </a:cubicBezTo>
                <a:cubicBezTo>
                  <a:pt x="489" y="285"/>
                  <a:pt x="489" y="285"/>
                  <a:pt x="489" y="285"/>
                </a:cubicBezTo>
                <a:cubicBezTo>
                  <a:pt x="484" y="280"/>
                  <a:pt x="482" y="273"/>
                  <a:pt x="484" y="265"/>
                </a:cubicBezTo>
                <a:cubicBezTo>
                  <a:pt x="487" y="247"/>
                  <a:pt x="485" y="235"/>
                  <a:pt x="476" y="227"/>
                </a:cubicBezTo>
                <a:cubicBezTo>
                  <a:pt x="463" y="214"/>
                  <a:pt x="454" y="210"/>
                  <a:pt x="439" y="212"/>
                </a:cubicBezTo>
                <a:cubicBezTo>
                  <a:pt x="424" y="214"/>
                  <a:pt x="398" y="233"/>
                  <a:pt x="365" y="265"/>
                </a:cubicBezTo>
                <a:cubicBezTo>
                  <a:pt x="369" y="272"/>
                  <a:pt x="368" y="279"/>
                  <a:pt x="362" y="285"/>
                </a:cubicBezTo>
                <a:cubicBezTo>
                  <a:pt x="362" y="286"/>
                  <a:pt x="362" y="286"/>
                  <a:pt x="361" y="287"/>
                </a:cubicBezTo>
                <a:cubicBezTo>
                  <a:pt x="360" y="289"/>
                  <a:pt x="358" y="292"/>
                  <a:pt x="354" y="298"/>
                </a:cubicBezTo>
                <a:cubicBezTo>
                  <a:pt x="359" y="300"/>
                  <a:pt x="363" y="302"/>
                  <a:pt x="368" y="303"/>
                </a:cubicBezTo>
                <a:cubicBezTo>
                  <a:pt x="377" y="306"/>
                  <a:pt x="386" y="309"/>
                  <a:pt x="396" y="319"/>
                </a:cubicBezTo>
                <a:cubicBezTo>
                  <a:pt x="532" y="455"/>
                  <a:pt x="532" y="455"/>
                  <a:pt x="532" y="455"/>
                </a:cubicBezTo>
                <a:cubicBezTo>
                  <a:pt x="544" y="467"/>
                  <a:pt x="544" y="487"/>
                  <a:pt x="532" y="499"/>
                </a:cubicBezTo>
                <a:cubicBezTo>
                  <a:pt x="476" y="555"/>
                  <a:pt x="476" y="555"/>
                  <a:pt x="476" y="555"/>
                </a:cubicBezTo>
                <a:cubicBezTo>
                  <a:pt x="470" y="561"/>
                  <a:pt x="463" y="564"/>
                  <a:pt x="454" y="564"/>
                </a:cubicBezTo>
                <a:cubicBezTo>
                  <a:pt x="446" y="564"/>
                  <a:pt x="438" y="561"/>
                  <a:pt x="432" y="555"/>
                </a:cubicBezTo>
                <a:cubicBezTo>
                  <a:pt x="296" y="419"/>
                  <a:pt x="296" y="419"/>
                  <a:pt x="296" y="419"/>
                </a:cubicBezTo>
                <a:cubicBezTo>
                  <a:pt x="287" y="409"/>
                  <a:pt x="284" y="399"/>
                  <a:pt x="281" y="391"/>
                </a:cubicBezTo>
                <a:cubicBezTo>
                  <a:pt x="280" y="389"/>
                  <a:pt x="280" y="388"/>
                  <a:pt x="280" y="387"/>
                </a:cubicBezTo>
                <a:cubicBezTo>
                  <a:pt x="276" y="390"/>
                  <a:pt x="273" y="394"/>
                  <a:pt x="270" y="396"/>
                </a:cubicBezTo>
                <a:cubicBezTo>
                  <a:pt x="254" y="412"/>
                  <a:pt x="243" y="422"/>
                  <a:pt x="231" y="431"/>
                </a:cubicBezTo>
                <a:cubicBezTo>
                  <a:pt x="221" y="440"/>
                  <a:pt x="211" y="448"/>
                  <a:pt x="198" y="461"/>
                </a:cubicBezTo>
                <a:cubicBezTo>
                  <a:pt x="178" y="481"/>
                  <a:pt x="142" y="530"/>
                  <a:pt x="125" y="553"/>
                </a:cubicBezTo>
                <a:cubicBezTo>
                  <a:pt x="116" y="565"/>
                  <a:pt x="114" y="567"/>
                  <a:pt x="113" y="568"/>
                </a:cubicBezTo>
                <a:cubicBezTo>
                  <a:pt x="110" y="571"/>
                  <a:pt x="103" y="572"/>
                  <a:pt x="98" y="572"/>
                </a:cubicBezTo>
                <a:close/>
                <a:moveTo>
                  <a:pt x="93" y="557"/>
                </a:moveTo>
                <a:cubicBezTo>
                  <a:pt x="93" y="558"/>
                  <a:pt x="95" y="558"/>
                  <a:pt x="98" y="558"/>
                </a:cubicBezTo>
                <a:cubicBezTo>
                  <a:pt x="101" y="558"/>
                  <a:pt x="103" y="558"/>
                  <a:pt x="104" y="557"/>
                </a:cubicBezTo>
                <a:cubicBezTo>
                  <a:pt x="105" y="556"/>
                  <a:pt x="109" y="550"/>
                  <a:pt x="113" y="545"/>
                </a:cubicBezTo>
                <a:cubicBezTo>
                  <a:pt x="131" y="521"/>
                  <a:pt x="168" y="471"/>
                  <a:pt x="188" y="451"/>
                </a:cubicBezTo>
                <a:cubicBezTo>
                  <a:pt x="201" y="438"/>
                  <a:pt x="212" y="429"/>
                  <a:pt x="222" y="421"/>
                </a:cubicBezTo>
                <a:cubicBezTo>
                  <a:pt x="233" y="411"/>
                  <a:pt x="245" y="402"/>
                  <a:pt x="261" y="386"/>
                </a:cubicBezTo>
                <a:cubicBezTo>
                  <a:pt x="265" y="382"/>
                  <a:pt x="270" y="376"/>
                  <a:pt x="276" y="369"/>
                </a:cubicBezTo>
                <a:cubicBezTo>
                  <a:pt x="278" y="368"/>
                  <a:pt x="280" y="367"/>
                  <a:pt x="282" y="367"/>
                </a:cubicBezTo>
                <a:cubicBezTo>
                  <a:pt x="285" y="367"/>
                  <a:pt x="287" y="369"/>
                  <a:pt x="288" y="371"/>
                </a:cubicBezTo>
                <a:cubicBezTo>
                  <a:pt x="291" y="376"/>
                  <a:pt x="293" y="381"/>
                  <a:pt x="294" y="387"/>
                </a:cubicBezTo>
                <a:cubicBezTo>
                  <a:pt x="297" y="395"/>
                  <a:pt x="299" y="401"/>
                  <a:pt x="306" y="409"/>
                </a:cubicBezTo>
                <a:cubicBezTo>
                  <a:pt x="442" y="545"/>
                  <a:pt x="442" y="545"/>
                  <a:pt x="442" y="545"/>
                </a:cubicBezTo>
                <a:cubicBezTo>
                  <a:pt x="445" y="548"/>
                  <a:pt x="450" y="550"/>
                  <a:pt x="454" y="550"/>
                </a:cubicBezTo>
                <a:cubicBezTo>
                  <a:pt x="459" y="550"/>
                  <a:pt x="463" y="548"/>
                  <a:pt x="466" y="545"/>
                </a:cubicBezTo>
                <a:cubicBezTo>
                  <a:pt x="522" y="489"/>
                  <a:pt x="522" y="489"/>
                  <a:pt x="522" y="489"/>
                </a:cubicBezTo>
                <a:cubicBezTo>
                  <a:pt x="529" y="482"/>
                  <a:pt x="529" y="471"/>
                  <a:pt x="522" y="465"/>
                </a:cubicBezTo>
                <a:cubicBezTo>
                  <a:pt x="386" y="329"/>
                  <a:pt x="386" y="329"/>
                  <a:pt x="386" y="329"/>
                </a:cubicBezTo>
                <a:cubicBezTo>
                  <a:pt x="379" y="322"/>
                  <a:pt x="372" y="319"/>
                  <a:pt x="364" y="317"/>
                </a:cubicBezTo>
                <a:cubicBezTo>
                  <a:pt x="357" y="314"/>
                  <a:pt x="348" y="312"/>
                  <a:pt x="340" y="305"/>
                </a:cubicBezTo>
                <a:cubicBezTo>
                  <a:pt x="337" y="302"/>
                  <a:pt x="337" y="298"/>
                  <a:pt x="339" y="295"/>
                </a:cubicBezTo>
                <a:cubicBezTo>
                  <a:pt x="345" y="287"/>
                  <a:pt x="348" y="283"/>
                  <a:pt x="349" y="280"/>
                </a:cubicBezTo>
                <a:cubicBezTo>
                  <a:pt x="350" y="279"/>
                  <a:pt x="351" y="278"/>
                  <a:pt x="352" y="276"/>
                </a:cubicBezTo>
                <a:cubicBezTo>
                  <a:pt x="354" y="274"/>
                  <a:pt x="354" y="272"/>
                  <a:pt x="351" y="270"/>
                </a:cubicBezTo>
                <a:cubicBezTo>
                  <a:pt x="351" y="269"/>
                  <a:pt x="351" y="269"/>
                  <a:pt x="351" y="269"/>
                </a:cubicBezTo>
                <a:cubicBezTo>
                  <a:pt x="351" y="269"/>
                  <a:pt x="351" y="269"/>
                  <a:pt x="351" y="269"/>
                </a:cubicBezTo>
                <a:cubicBezTo>
                  <a:pt x="348" y="266"/>
                  <a:pt x="348" y="262"/>
                  <a:pt x="351" y="259"/>
                </a:cubicBezTo>
                <a:cubicBezTo>
                  <a:pt x="377" y="233"/>
                  <a:pt x="414" y="201"/>
                  <a:pt x="437" y="198"/>
                </a:cubicBezTo>
                <a:cubicBezTo>
                  <a:pt x="460" y="196"/>
                  <a:pt x="473" y="204"/>
                  <a:pt x="486" y="217"/>
                </a:cubicBezTo>
                <a:cubicBezTo>
                  <a:pt x="498" y="228"/>
                  <a:pt x="502" y="245"/>
                  <a:pt x="497" y="267"/>
                </a:cubicBezTo>
                <a:cubicBezTo>
                  <a:pt x="497" y="269"/>
                  <a:pt x="497" y="273"/>
                  <a:pt x="499" y="275"/>
                </a:cubicBezTo>
                <a:cubicBezTo>
                  <a:pt x="532" y="308"/>
                  <a:pt x="532" y="308"/>
                  <a:pt x="532" y="308"/>
                </a:cubicBezTo>
                <a:cubicBezTo>
                  <a:pt x="535" y="310"/>
                  <a:pt x="539" y="310"/>
                  <a:pt x="542" y="308"/>
                </a:cubicBezTo>
                <a:cubicBezTo>
                  <a:pt x="611" y="239"/>
                  <a:pt x="611" y="239"/>
                  <a:pt x="611" y="239"/>
                </a:cubicBezTo>
                <a:cubicBezTo>
                  <a:pt x="614" y="236"/>
                  <a:pt x="614" y="232"/>
                  <a:pt x="611" y="229"/>
                </a:cubicBezTo>
                <a:cubicBezTo>
                  <a:pt x="578" y="196"/>
                  <a:pt x="578" y="196"/>
                  <a:pt x="578" y="196"/>
                </a:cubicBezTo>
                <a:cubicBezTo>
                  <a:pt x="576" y="194"/>
                  <a:pt x="573" y="193"/>
                  <a:pt x="570" y="193"/>
                </a:cubicBezTo>
                <a:cubicBezTo>
                  <a:pt x="566" y="194"/>
                  <a:pt x="563" y="194"/>
                  <a:pt x="559" y="194"/>
                </a:cubicBezTo>
                <a:cubicBezTo>
                  <a:pt x="545" y="194"/>
                  <a:pt x="534" y="190"/>
                  <a:pt x="526" y="182"/>
                </a:cubicBezTo>
                <a:cubicBezTo>
                  <a:pt x="518" y="174"/>
                  <a:pt x="519" y="164"/>
                  <a:pt x="520" y="155"/>
                </a:cubicBezTo>
                <a:cubicBezTo>
                  <a:pt x="521" y="151"/>
                  <a:pt x="521" y="146"/>
                  <a:pt x="520" y="142"/>
                </a:cubicBezTo>
                <a:cubicBezTo>
                  <a:pt x="518" y="129"/>
                  <a:pt x="490" y="101"/>
                  <a:pt x="479" y="90"/>
                </a:cubicBezTo>
                <a:cubicBezTo>
                  <a:pt x="417" y="27"/>
                  <a:pt x="352" y="14"/>
                  <a:pt x="309" y="14"/>
                </a:cubicBezTo>
                <a:cubicBezTo>
                  <a:pt x="278" y="14"/>
                  <a:pt x="253" y="21"/>
                  <a:pt x="240" y="28"/>
                </a:cubicBezTo>
                <a:cubicBezTo>
                  <a:pt x="240" y="28"/>
                  <a:pt x="240" y="29"/>
                  <a:pt x="241" y="29"/>
                </a:cubicBezTo>
                <a:cubicBezTo>
                  <a:pt x="241" y="30"/>
                  <a:pt x="241" y="30"/>
                  <a:pt x="242" y="30"/>
                </a:cubicBezTo>
                <a:cubicBezTo>
                  <a:pt x="244" y="29"/>
                  <a:pt x="247" y="29"/>
                  <a:pt x="251" y="29"/>
                </a:cubicBezTo>
                <a:cubicBezTo>
                  <a:pt x="259" y="29"/>
                  <a:pt x="302" y="31"/>
                  <a:pt x="336" y="65"/>
                </a:cubicBezTo>
                <a:cubicBezTo>
                  <a:pt x="361" y="90"/>
                  <a:pt x="372" y="116"/>
                  <a:pt x="368" y="143"/>
                </a:cubicBezTo>
                <a:cubicBezTo>
                  <a:pt x="365" y="168"/>
                  <a:pt x="350" y="186"/>
                  <a:pt x="341" y="195"/>
                </a:cubicBezTo>
                <a:cubicBezTo>
                  <a:pt x="323" y="213"/>
                  <a:pt x="323" y="213"/>
                  <a:pt x="323" y="213"/>
                </a:cubicBezTo>
                <a:cubicBezTo>
                  <a:pt x="313" y="222"/>
                  <a:pt x="313" y="222"/>
                  <a:pt x="313" y="222"/>
                </a:cubicBezTo>
                <a:cubicBezTo>
                  <a:pt x="310" y="224"/>
                  <a:pt x="306" y="224"/>
                  <a:pt x="303" y="222"/>
                </a:cubicBezTo>
                <a:cubicBezTo>
                  <a:pt x="302" y="221"/>
                  <a:pt x="301" y="220"/>
                  <a:pt x="300" y="220"/>
                </a:cubicBezTo>
                <a:cubicBezTo>
                  <a:pt x="299" y="220"/>
                  <a:pt x="298" y="220"/>
                  <a:pt x="297" y="222"/>
                </a:cubicBezTo>
                <a:cubicBezTo>
                  <a:pt x="296" y="223"/>
                  <a:pt x="293" y="224"/>
                  <a:pt x="290" y="227"/>
                </a:cubicBezTo>
                <a:cubicBezTo>
                  <a:pt x="283" y="231"/>
                  <a:pt x="273" y="238"/>
                  <a:pt x="258" y="250"/>
                </a:cubicBezTo>
                <a:cubicBezTo>
                  <a:pt x="255" y="252"/>
                  <a:pt x="251" y="252"/>
                  <a:pt x="249" y="249"/>
                </a:cubicBezTo>
                <a:cubicBezTo>
                  <a:pt x="134" y="135"/>
                  <a:pt x="134" y="135"/>
                  <a:pt x="134" y="135"/>
                </a:cubicBezTo>
                <a:cubicBezTo>
                  <a:pt x="134" y="134"/>
                  <a:pt x="133" y="133"/>
                  <a:pt x="133" y="132"/>
                </a:cubicBezTo>
                <a:cubicBezTo>
                  <a:pt x="122" y="99"/>
                  <a:pt x="122" y="99"/>
                  <a:pt x="122" y="99"/>
                </a:cubicBezTo>
                <a:cubicBezTo>
                  <a:pt x="63" y="57"/>
                  <a:pt x="63" y="57"/>
                  <a:pt x="63" y="57"/>
                </a:cubicBezTo>
                <a:cubicBezTo>
                  <a:pt x="34" y="85"/>
                  <a:pt x="34" y="85"/>
                  <a:pt x="34" y="85"/>
                </a:cubicBezTo>
                <a:cubicBezTo>
                  <a:pt x="76" y="145"/>
                  <a:pt x="76" y="145"/>
                  <a:pt x="76" y="145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11" y="156"/>
                  <a:pt x="112" y="156"/>
                  <a:pt x="113" y="157"/>
                </a:cubicBezTo>
                <a:cubicBezTo>
                  <a:pt x="225" y="269"/>
                  <a:pt x="225" y="269"/>
                  <a:pt x="225" y="269"/>
                </a:cubicBezTo>
                <a:cubicBezTo>
                  <a:pt x="226" y="271"/>
                  <a:pt x="227" y="273"/>
                  <a:pt x="227" y="275"/>
                </a:cubicBezTo>
                <a:cubicBezTo>
                  <a:pt x="227" y="277"/>
                  <a:pt x="226" y="278"/>
                  <a:pt x="224" y="280"/>
                </a:cubicBezTo>
                <a:cubicBezTo>
                  <a:pt x="208" y="293"/>
                  <a:pt x="195" y="304"/>
                  <a:pt x="187" y="313"/>
                </a:cubicBezTo>
                <a:cubicBezTo>
                  <a:pt x="171" y="328"/>
                  <a:pt x="156" y="346"/>
                  <a:pt x="141" y="363"/>
                </a:cubicBezTo>
                <a:cubicBezTo>
                  <a:pt x="126" y="379"/>
                  <a:pt x="113" y="395"/>
                  <a:pt x="100" y="408"/>
                </a:cubicBezTo>
                <a:cubicBezTo>
                  <a:pt x="79" y="428"/>
                  <a:pt x="42" y="452"/>
                  <a:pt x="24" y="464"/>
                </a:cubicBezTo>
                <a:cubicBezTo>
                  <a:pt x="21" y="466"/>
                  <a:pt x="17" y="468"/>
                  <a:pt x="16" y="469"/>
                </a:cubicBezTo>
                <a:cubicBezTo>
                  <a:pt x="15" y="472"/>
                  <a:pt x="15" y="479"/>
                  <a:pt x="16" y="481"/>
                </a:cubicBezTo>
                <a:cubicBezTo>
                  <a:pt x="21" y="486"/>
                  <a:pt x="68" y="533"/>
                  <a:pt x="68" y="533"/>
                </a:cubicBezTo>
                <a:cubicBezTo>
                  <a:pt x="71" y="536"/>
                  <a:pt x="71" y="536"/>
                  <a:pt x="71" y="536"/>
                </a:cubicBezTo>
                <a:cubicBezTo>
                  <a:pt x="82" y="546"/>
                  <a:pt x="90" y="555"/>
                  <a:pt x="93" y="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Oval 39">
            <a:extLst>
              <a:ext uri="{FF2B5EF4-FFF2-40B4-BE49-F238E27FC236}">
                <a16:creationId xmlns:a16="http://schemas.microsoft.com/office/drawing/2014/main" id="{303D5A59-220E-1246-A3C9-E420D443F5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83792" y="177608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132">
            <a:extLst>
              <a:ext uri="{FF2B5EF4-FFF2-40B4-BE49-F238E27FC236}">
                <a16:creationId xmlns:a16="http://schemas.microsoft.com/office/drawing/2014/main" id="{D18431C2-80F5-4A46-9403-5FABF67E597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7250" y="2149524"/>
            <a:ext cx="790365" cy="350392"/>
          </a:xfrm>
          <a:custGeom>
            <a:avLst/>
            <a:gdLst>
              <a:gd name="T0" fmla="*/ 596 w 765"/>
              <a:gd name="T1" fmla="*/ 0 h 339"/>
              <a:gd name="T2" fmla="*/ 443 w 765"/>
              <a:gd name="T3" fmla="*/ 97 h 339"/>
              <a:gd name="T4" fmla="*/ 415 w 765"/>
              <a:gd name="T5" fmla="*/ 88 h 339"/>
              <a:gd name="T6" fmla="*/ 382 w 765"/>
              <a:gd name="T7" fmla="*/ 58 h 339"/>
              <a:gd name="T8" fmla="*/ 349 w 765"/>
              <a:gd name="T9" fmla="*/ 88 h 339"/>
              <a:gd name="T10" fmla="*/ 321 w 765"/>
              <a:gd name="T11" fmla="*/ 97 h 339"/>
              <a:gd name="T12" fmla="*/ 169 w 765"/>
              <a:gd name="T13" fmla="*/ 0 h 339"/>
              <a:gd name="T14" fmla="*/ 0 w 765"/>
              <a:gd name="T15" fmla="*/ 170 h 339"/>
              <a:gd name="T16" fmla="*/ 169 w 765"/>
              <a:gd name="T17" fmla="*/ 339 h 339"/>
              <a:gd name="T18" fmla="*/ 338 w 765"/>
              <a:gd name="T19" fmla="*/ 170 h 339"/>
              <a:gd name="T20" fmla="*/ 327 w 765"/>
              <a:gd name="T21" fmla="*/ 109 h 339"/>
              <a:gd name="T22" fmla="*/ 351 w 765"/>
              <a:gd name="T23" fmla="*/ 102 h 339"/>
              <a:gd name="T24" fmla="*/ 382 w 765"/>
              <a:gd name="T25" fmla="*/ 124 h 339"/>
              <a:gd name="T26" fmla="*/ 414 w 765"/>
              <a:gd name="T27" fmla="*/ 102 h 339"/>
              <a:gd name="T28" fmla="*/ 438 w 765"/>
              <a:gd name="T29" fmla="*/ 109 h 339"/>
              <a:gd name="T30" fmla="*/ 427 w 765"/>
              <a:gd name="T31" fmla="*/ 170 h 339"/>
              <a:gd name="T32" fmla="*/ 596 w 765"/>
              <a:gd name="T33" fmla="*/ 339 h 339"/>
              <a:gd name="T34" fmla="*/ 765 w 765"/>
              <a:gd name="T35" fmla="*/ 170 h 339"/>
              <a:gd name="T36" fmla="*/ 596 w 765"/>
              <a:gd name="T37" fmla="*/ 0 h 339"/>
              <a:gd name="T38" fmla="*/ 169 w 765"/>
              <a:gd name="T39" fmla="*/ 325 h 339"/>
              <a:gd name="T40" fmla="*/ 14 w 765"/>
              <a:gd name="T41" fmla="*/ 170 h 339"/>
              <a:gd name="T42" fmla="*/ 169 w 765"/>
              <a:gd name="T43" fmla="*/ 14 h 339"/>
              <a:gd name="T44" fmla="*/ 324 w 765"/>
              <a:gd name="T45" fmla="*/ 170 h 339"/>
              <a:gd name="T46" fmla="*/ 169 w 765"/>
              <a:gd name="T47" fmla="*/ 325 h 339"/>
              <a:gd name="T48" fmla="*/ 382 w 765"/>
              <a:gd name="T49" fmla="*/ 110 h 339"/>
              <a:gd name="T50" fmla="*/ 363 w 765"/>
              <a:gd name="T51" fmla="*/ 91 h 339"/>
              <a:gd name="T52" fmla="*/ 382 w 765"/>
              <a:gd name="T53" fmla="*/ 72 h 339"/>
              <a:gd name="T54" fmla="*/ 401 w 765"/>
              <a:gd name="T55" fmla="*/ 91 h 339"/>
              <a:gd name="T56" fmla="*/ 382 w 765"/>
              <a:gd name="T57" fmla="*/ 110 h 339"/>
              <a:gd name="T58" fmla="*/ 596 w 765"/>
              <a:gd name="T59" fmla="*/ 325 h 339"/>
              <a:gd name="T60" fmla="*/ 441 w 765"/>
              <a:gd name="T61" fmla="*/ 170 h 339"/>
              <a:gd name="T62" fmla="*/ 596 w 765"/>
              <a:gd name="T63" fmla="*/ 14 h 339"/>
              <a:gd name="T64" fmla="*/ 751 w 765"/>
              <a:gd name="T65" fmla="*/ 170 h 339"/>
              <a:gd name="T66" fmla="*/ 596 w 765"/>
              <a:gd name="T67" fmla="*/ 325 h 339"/>
              <a:gd name="T68" fmla="*/ 233 w 765"/>
              <a:gd name="T69" fmla="*/ 55 h 339"/>
              <a:gd name="T70" fmla="*/ 223 w 765"/>
              <a:gd name="T71" fmla="*/ 58 h 339"/>
              <a:gd name="T72" fmla="*/ 57 w 765"/>
              <a:gd name="T73" fmla="*/ 115 h 339"/>
              <a:gd name="T74" fmla="*/ 51 w 765"/>
              <a:gd name="T75" fmla="*/ 119 h 339"/>
              <a:gd name="T76" fmla="*/ 48 w 765"/>
              <a:gd name="T77" fmla="*/ 118 h 339"/>
              <a:gd name="T78" fmla="*/ 45 w 765"/>
              <a:gd name="T79" fmla="*/ 109 h 339"/>
              <a:gd name="T80" fmla="*/ 229 w 765"/>
              <a:gd name="T81" fmla="*/ 45 h 339"/>
              <a:gd name="T82" fmla="*/ 233 w 765"/>
              <a:gd name="T83" fmla="*/ 55 h 339"/>
              <a:gd name="T84" fmla="*/ 660 w 765"/>
              <a:gd name="T85" fmla="*/ 55 h 339"/>
              <a:gd name="T86" fmla="*/ 650 w 765"/>
              <a:gd name="T87" fmla="*/ 58 h 339"/>
              <a:gd name="T88" fmla="*/ 484 w 765"/>
              <a:gd name="T89" fmla="*/ 115 h 339"/>
              <a:gd name="T90" fmla="*/ 478 w 765"/>
              <a:gd name="T91" fmla="*/ 119 h 339"/>
              <a:gd name="T92" fmla="*/ 475 w 765"/>
              <a:gd name="T93" fmla="*/ 118 h 339"/>
              <a:gd name="T94" fmla="*/ 471 w 765"/>
              <a:gd name="T95" fmla="*/ 109 h 339"/>
              <a:gd name="T96" fmla="*/ 656 w 765"/>
              <a:gd name="T97" fmla="*/ 45 h 339"/>
              <a:gd name="T98" fmla="*/ 660 w 765"/>
              <a:gd name="T99" fmla="*/ 55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65" h="339">
                <a:moveTo>
                  <a:pt x="596" y="0"/>
                </a:moveTo>
                <a:cubicBezTo>
                  <a:pt x="529" y="0"/>
                  <a:pt x="471" y="40"/>
                  <a:pt x="443" y="97"/>
                </a:cubicBezTo>
                <a:cubicBezTo>
                  <a:pt x="434" y="93"/>
                  <a:pt x="425" y="90"/>
                  <a:pt x="415" y="88"/>
                </a:cubicBezTo>
                <a:cubicBezTo>
                  <a:pt x="414" y="71"/>
                  <a:pt x="399" y="58"/>
                  <a:pt x="382" y="58"/>
                </a:cubicBezTo>
                <a:cubicBezTo>
                  <a:pt x="365" y="58"/>
                  <a:pt x="351" y="71"/>
                  <a:pt x="349" y="88"/>
                </a:cubicBezTo>
                <a:cubicBezTo>
                  <a:pt x="340" y="90"/>
                  <a:pt x="330" y="93"/>
                  <a:pt x="321" y="97"/>
                </a:cubicBezTo>
                <a:cubicBezTo>
                  <a:pt x="294" y="40"/>
                  <a:pt x="236" y="0"/>
                  <a:pt x="169" y="0"/>
                </a:cubicBezTo>
                <a:cubicBezTo>
                  <a:pt x="76" y="0"/>
                  <a:pt x="0" y="76"/>
                  <a:pt x="0" y="170"/>
                </a:cubicBezTo>
                <a:cubicBezTo>
                  <a:pt x="0" y="263"/>
                  <a:pt x="76" y="339"/>
                  <a:pt x="169" y="339"/>
                </a:cubicBezTo>
                <a:cubicBezTo>
                  <a:pt x="262" y="339"/>
                  <a:pt x="338" y="263"/>
                  <a:pt x="338" y="170"/>
                </a:cubicBezTo>
                <a:cubicBezTo>
                  <a:pt x="338" y="148"/>
                  <a:pt x="334" y="128"/>
                  <a:pt x="327" y="109"/>
                </a:cubicBezTo>
                <a:cubicBezTo>
                  <a:pt x="335" y="106"/>
                  <a:pt x="343" y="103"/>
                  <a:pt x="351" y="102"/>
                </a:cubicBezTo>
                <a:cubicBezTo>
                  <a:pt x="355" y="115"/>
                  <a:pt x="368" y="124"/>
                  <a:pt x="382" y="124"/>
                </a:cubicBezTo>
                <a:cubicBezTo>
                  <a:pt x="397" y="124"/>
                  <a:pt x="409" y="115"/>
                  <a:pt x="414" y="102"/>
                </a:cubicBezTo>
                <a:cubicBezTo>
                  <a:pt x="422" y="103"/>
                  <a:pt x="430" y="106"/>
                  <a:pt x="438" y="109"/>
                </a:cubicBezTo>
                <a:cubicBezTo>
                  <a:pt x="431" y="128"/>
                  <a:pt x="427" y="148"/>
                  <a:pt x="427" y="170"/>
                </a:cubicBezTo>
                <a:cubicBezTo>
                  <a:pt x="427" y="263"/>
                  <a:pt x="502" y="339"/>
                  <a:pt x="596" y="339"/>
                </a:cubicBezTo>
                <a:cubicBezTo>
                  <a:pt x="689" y="339"/>
                  <a:pt x="765" y="263"/>
                  <a:pt x="765" y="170"/>
                </a:cubicBezTo>
                <a:cubicBezTo>
                  <a:pt x="765" y="76"/>
                  <a:pt x="689" y="0"/>
                  <a:pt x="596" y="0"/>
                </a:cubicBezTo>
                <a:close/>
                <a:moveTo>
                  <a:pt x="169" y="325"/>
                </a:moveTo>
                <a:cubicBezTo>
                  <a:pt x="83" y="325"/>
                  <a:pt x="14" y="255"/>
                  <a:pt x="14" y="170"/>
                </a:cubicBezTo>
                <a:cubicBezTo>
                  <a:pt x="14" y="84"/>
                  <a:pt x="83" y="14"/>
                  <a:pt x="169" y="14"/>
                </a:cubicBezTo>
                <a:cubicBezTo>
                  <a:pt x="254" y="14"/>
                  <a:pt x="324" y="84"/>
                  <a:pt x="324" y="170"/>
                </a:cubicBezTo>
                <a:cubicBezTo>
                  <a:pt x="324" y="255"/>
                  <a:pt x="254" y="325"/>
                  <a:pt x="169" y="325"/>
                </a:cubicBezTo>
                <a:close/>
                <a:moveTo>
                  <a:pt x="382" y="110"/>
                </a:moveTo>
                <a:cubicBezTo>
                  <a:pt x="372" y="110"/>
                  <a:pt x="363" y="102"/>
                  <a:pt x="363" y="91"/>
                </a:cubicBezTo>
                <a:cubicBezTo>
                  <a:pt x="363" y="80"/>
                  <a:pt x="372" y="72"/>
                  <a:pt x="382" y="72"/>
                </a:cubicBezTo>
                <a:cubicBezTo>
                  <a:pt x="393" y="72"/>
                  <a:pt x="401" y="80"/>
                  <a:pt x="401" y="91"/>
                </a:cubicBezTo>
                <a:cubicBezTo>
                  <a:pt x="401" y="102"/>
                  <a:pt x="393" y="110"/>
                  <a:pt x="382" y="110"/>
                </a:cubicBezTo>
                <a:close/>
                <a:moveTo>
                  <a:pt x="596" y="325"/>
                </a:moveTo>
                <a:cubicBezTo>
                  <a:pt x="510" y="325"/>
                  <a:pt x="441" y="255"/>
                  <a:pt x="441" y="170"/>
                </a:cubicBezTo>
                <a:cubicBezTo>
                  <a:pt x="441" y="84"/>
                  <a:pt x="510" y="14"/>
                  <a:pt x="596" y="14"/>
                </a:cubicBezTo>
                <a:cubicBezTo>
                  <a:pt x="681" y="14"/>
                  <a:pt x="751" y="84"/>
                  <a:pt x="751" y="170"/>
                </a:cubicBezTo>
                <a:cubicBezTo>
                  <a:pt x="751" y="255"/>
                  <a:pt x="681" y="325"/>
                  <a:pt x="596" y="325"/>
                </a:cubicBezTo>
                <a:close/>
                <a:moveTo>
                  <a:pt x="233" y="55"/>
                </a:moveTo>
                <a:cubicBezTo>
                  <a:pt x="231" y="58"/>
                  <a:pt x="227" y="60"/>
                  <a:pt x="223" y="58"/>
                </a:cubicBezTo>
                <a:cubicBezTo>
                  <a:pt x="162" y="28"/>
                  <a:pt x="87" y="53"/>
                  <a:pt x="57" y="115"/>
                </a:cubicBezTo>
                <a:cubicBezTo>
                  <a:pt x="56" y="118"/>
                  <a:pt x="53" y="119"/>
                  <a:pt x="51" y="119"/>
                </a:cubicBezTo>
                <a:cubicBezTo>
                  <a:pt x="50" y="119"/>
                  <a:pt x="49" y="119"/>
                  <a:pt x="48" y="118"/>
                </a:cubicBezTo>
                <a:cubicBezTo>
                  <a:pt x="44" y="117"/>
                  <a:pt x="43" y="112"/>
                  <a:pt x="45" y="109"/>
                </a:cubicBezTo>
                <a:cubicBezTo>
                  <a:pt x="78" y="40"/>
                  <a:pt x="161" y="12"/>
                  <a:pt x="229" y="45"/>
                </a:cubicBezTo>
                <a:cubicBezTo>
                  <a:pt x="233" y="47"/>
                  <a:pt x="234" y="51"/>
                  <a:pt x="233" y="55"/>
                </a:cubicBezTo>
                <a:close/>
                <a:moveTo>
                  <a:pt x="660" y="55"/>
                </a:moveTo>
                <a:cubicBezTo>
                  <a:pt x="658" y="58"/>
                  <a:pt x="654" y="60"/>
                  <a:pt x="650" y="58"/>
                </a:cubicBezTo>
                <a:cubicBezTo>
                  <a:pt x="589" y="28"/>
                  <a:pt x="514" y="53"/>
                  <a:pt x="484" y="115"/>
                </a:cubicBezTo>
                <a:cubicBezTo>
                  <a:pt x="483" y="118"/>
                  <a:pt x="480" y="119"/>
                  <a:pt x="478" y="119"/>
                </a:cubicBezTo>
                <a:cubicBezTo>
                  <a:pt x="477" y="119"/>
                  <a:pt x="476" y="119"/>
                  <a:pt x="475" y="118"/>
                </a:cubicBezTo>
                <a:cubicBezTo>
                  <a:pt x="471" y="117"/>
                  <a:pt x="470" y="112"/>
                  <a:pt x="471" y="109"/>
                </a:cubicBezTo>
                <a:cubicBezTo>
                  <a:pt x="505" y="40"/>
                  <a:pt x="588" y="12"/>
                  <a:pt x="656" y="45"/>
                </a:cubicBezTo>
                <a:cubicBezTo>
                  <a:pt x="660" y="47"/>
                  <a:pt x="661" y="51"/>
                  <a:pt x="660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Oval 35">
            <a:extLst>
              <a:ext uri="{FF2B5EF4-FFF2-40B4-BE49-F238E27FC236}">
                <a16:creationId xmlns:a16="http://schemas.microsoft.com/office/drawing/2014/main" id="{3E2D6CC9-10B3-AE48-82CB-6E4A3FE4A4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89160" y="177608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134">
            <a:extLst>
              <a:ext uri="{FF2B5EF4-FFF2-40B4-BE49-F238E27FC236}">
                <a16:creationId xmlns:a16="http://schemas.microsoft.com/office/drawing/2014/main" id="{6A5487CC-E990-B14E-9618-7190CC32186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92295" y="1960497"/>
            <a:ext cx="492163" cy="729599"/>
          </a:xfrm>
          <a:custGeom>
            <a:avLst/>
            <a:gdLst>
              <a:gd name="T0" fmla="*/ 454 w 477"/>
              <a:gd name="T1" fmla="*/ 588 h 707"/>
              <a:gd name="T2" fmla="*/ 402 w 477"/>
              <a:gd name="T3" fmla="*/ 546 h 707"/>
              <a:gd name="T4" fmla="*/ 284 w 477"/>
              <a:gd name="T5" fmla="*/ 301 h 707"/>
              <a:gd name="T6" fmla="*/ 337 w 477"/>
              <a:gd name="T7" fmla="*/ 290 h 707"/>
              <a:gd name="T8" fmla="*/ 390 w 477"/>
              <a:gd name="T9" fmla="*/ 313 h 707"/>
              <a:gd name="T10" fmla="*/ 466 w 477"/>
              <a:gd name="T11" fmla="*/ 264 h 707"/>
              <a:gd name="T12" fmla="*/ 353 w 477"/>
              <a:gd name="T13" fmla="*/ 136 h 707"/>
              <a:gd name="T14" fmla="*/ 267 w 477"/>
              <a:gd name="T15" fmla="*/ 77 h 707"/>
              <a:gd name="T16" fmla="*/ 259 w 477"/>
              <a:gd name="T17" fmla="*/ 0 h 707"/>
              <a:gd name="T18" fmla="*/ 162 w 477"/>
              <a:gd name="T19" fmla="*/ 101 h 707"/>
              <a:gd name="T20" fmla="*/ 65 w 477"/>
              <a:gd name="T21" fmla="*/ 411 h 707"/>
              <a:gd name="T22" fmla="*/ 65 w 477"/>
              <a:gd name="T23" fmla="*/ 546 h 707"/>
              <a:gd name="T24" fmla="*/ 35 w 477"/>
              <a:gd name="T25" fmla="*/ 618 h 707"/>
              <a:gd name="T26" fmla="*/ 45 w 477"/>
              <a:gd name="T27" fmla="*/ 707 h 707"/>
              <a:gd name="T28" fmla="*/ 477 w 477"/>
              <a:gd name="T29" fmla="*/ 662 h 707"/>
              <a:gd name="T30" fmla="*/ 253 w 477"/>
              <a:gd name="T31" fmla="*/ 15 h 707"/>
              <a:gd name="T32" fmla="*/ 179 w 477"/>
              <a:gd name="T33" fmla="*/ 94 h 707"/>
              <a:gd name="T34" fmla="*/ 78 w 477"/>
              <a:gd name="T35" fmla="*/ 405 h 707"/>
              <a:gd name="T36" fmla="*/ 169 w 477"/>
              <a:gd name="T37" fmla="*/ 112 h 707"/>
              <a:gd name="T38" fmla="*/ 265 w 477"/>
              <a:gd name="T39" fmla="*/ 91 h 707"/>
              <a:gd name="T40" fmla="*/ 338 w 477"/>
              <a:gd name="T41" fmla="*/ 138 h 707"/>
              <a:gd name="T42" fmla="*/ 454 w 477"/>
              <a:gd name="T43" fmla="*/ 254 h 707"/>
              <a:gd name="T44" fmla="*/ 421 w 477"/>
              <a:gd name="T45" fmla="*/ 273 h 707"/>
              <a:gd name="T46" fmla="*/ 383 w 477"/>
              <a:gd name="T47" fmla="*/ 294 h 707"/>
              <a:gd name="T48" fmla="*/ 319 w 477"/>
              <a:gd name="T49" fmla="*/ 280 h 707"/>
              <a:gd name="T50" fmla="*/ 252 w 477"/>
              <a:gd name="T51" fmla="*/ 289 h 707"/>
              <a:gd name="T52" fmla="*/ 248 w 477"/>
              <a:gd name="T53" fmla="*/ 301 h 707"/>
              <a:gd name="T54" fmla="*/ 98 w 477"/>
              <a:gd name="T55" fmla="*/ 546 h 707"/>
              <a:gd name="T56" fmla="*/ 65 w 477"/>
              <a:gd name="T57" fmla="*/ 560 h 707"/>
              <a:gd name="T58" fmla="*/ 440 w 477"/>
              <a:gd name="T59" fmla="*/ 588 h 707"/>
              <a:gd name="T60" fmla="*/ 65 w 477"/>
              <a:gd name="T61" fmla="*/ 617 h 707"/>
              <a:gd name="T62" fmla="*/ 65 w 477"/>
              <a:gd name="T63" fmla="*/ 560 h 707"/>
              <a:gd name="T64" fmla="*/ 45 w 477"/>
              <a:gd name="T65" fmla="*/ 693 h 707"/>
              <a:gd name="T66" fmla="*/ 45 w 477"/>
              <a:gd name="T67" fmla="*/ 631 h 707"/>
              <a:gd name="T68" fmla="*/ 411 w 477"/>
              <a:gd name="T69" fmla="*/ 631 h 707"/>
              <a:gd name="T70" fmla="*/ 463 w 477"/>
              <a:gd name="T71" fmla="*/ 662 h 7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77" h="707">
                <a:moveTo>
                  <a:pt x="442" y="618"/>
                </a:moveTo>
                <a:cubicBezTo>
                  <a:pt x="449" y="610"/>
                  <a:pt x="454" y="600"/>
                  <a:pt x="454" y="588"/>
                </a:cubicBezTo>
                <a:cubicBezTo>
                  <a:pt x="454" y="565"/>
                  <a:pt x="435" y="546"/>
                  <a:pt x="411" y="546"/>
                </a:cubicBezTo>
                <a:cubicBezTo>
                  <a:pt x="402" y="546"/>
                  <a:pt x="402" y="546"/>
                  <a:pt x="402" y="546"/>
                </a:cubicBezTo>
                <a:cubicBezTo>
                  <a:pt x="396" y="464"/>
                  <a:pt x="298" y="339"/>
                  <a:pt x="267" y="302"/>
                </a:cubicBezTo>
                <a:cubicBezTo>
                  <a:pt x="273" y="302"/>
                  <a:pt x="279" y="301"/>
                  <a:pt x="284" y="301"/>
                </a:cubicBezTo>
                <a:cubicBezTo>
                  <a:pt x="305" y="301"/>
                  <a:pt x="316" y="297"/>
                  <a:pt x="324" y="293"/>
                </a:cubicBezTo>
                <a:cubicBezTo>
                  <a:pt x="329" y="291"/>
                  <a:pt x="332" y="290"/>
                  <a:pt x="337" y="290"/>
                </a:cubicBezTo>
                <a:cubicBezTo>
                  <a:pt x="345" y="290"/>
                  <a:pt x="365" y="300"/>
                  <a:pt x="376" y="306"/>
                </a:cubicBezTo>
                <a:cubicBezTo>
                  <a:pt x="382" y="309"/>
                  <a:pt x="387" y="312"/>
                  <a:pt x="390" y="313"/>
                </a:cubicBezTo>
                <a:cubicBezTo>
                  <a:pt x="403" y="318"/>
                  <a:pt x="420" y="299"/>
                  <a:pt x="432" y="282"/>
                </a:cubicBezTo>
                <a:cubicBezTo>
                  <a:pt x="466" y="264"/>
                  <a:pt x="466" y="264"/>
                  <a:pt x="466" y="264"/>
                </a:cubicBezTo>
                <a:cubicBezTo>
                  <a:pt x="469" y="262"/>
                  <a:pt x="471" y="258"/>
                  <a:pt x="469" y="255"/>
                </a:cubicBezTo>
                <a:cubicBezTo>
                  <a:pt x="448" y="200"/>
                  <a:pt x="377" y="150"/>
                  <a:pt x="353" y="136"/>
                </a:cubicBezTo>
                <a:cubicBezTo>
                  <a:pt x="353" y="126"/>
                  <a:pt x="350" y="117"/>
                  <a:pt x="342" y="108"/>
                </a:cubicBezTo>
                <a:cubicBezTo>
                  <a:pt x="327" y="90"/>
                  <a:pt x="297" y="78"/>
                  <a:pt x="267" y="77"/>
                </a:cubicBezTo>
                <a:cubicBezTo>
                  <a:pt x="268" y="62"/>
                  <a:pt x="269" y="28"/>
                  <a:pt x="267" y="6"/>
                </a:cubicBezTo>
                <a:cubicBezTo>
                  <a:pt x="266" y="2"/>
                  <a:pt x="263" y="0"/>
                  <a:pt x="259" y="0"/>
                </a:cubicBezTo>
                <a:cubicBezTo>
                  <a:pt x="227" y="2"/>
                  <a:pt x="199" y="21"/>
                  <a:pt x="180" y="55"/>
                </a:cubicBezTo>
                <a:cubicBezTo>
                  <a:pt x="169" y="74"/>
                  <a:pt x="164" y="93"/>
                  <a:pt x="162" y="101"/>
                </a:cubicBezTo>
                <a:cubicBezTo>
                  <a:pt x="86" y="136"/>
                  <a:pt x="32" y="208"/>
                  <a:pt x="32" y="286"/>
                </a:cubicBezTo>
                <a:cubicBezTo>
                  <a:pt x="32" y="336"/>
                  <a:pt x="49" y="376"/>
                  <a:pt x="65" y="411"/>
                </a:cubicBezTo>
                <a:cubicBezTo>
                  <a:pt x="84" y="456"/>
                  <a:pt x="101" y="494"/>
                  <a:pt x="83" y="546"/>
                </a:cubicBezTo>
                <a:cubicBezTo>
                  <a:pt x="65" y="546"/>
                  <a:pt x="65" y="546"/>
                  <a:pt x="65" y="546"/>
                </a:cubicBezTo>
                <a:cubicBezTo>
                  <a:pt x="42" y="546"/>
                  <a:pt x="23" y="565"/>
                  <a:pt x="23" y="588"/>
                </a:cubicBezTo>
                <a:cubicBezTo>
                  <a:pt x="23" y="600"/>
                  <a:pt x="27" y="610"/>
                  <a:pt x="35" y="618"/>
                </a:cubicBezTo>
                <a:cubicBezTo>
                  <a:pt x="15" y="622"/>
                  <a:pt x="0" y="640"/>
                  <a:pt x="0" y="662"/>
                </a:cubicBezTo>
                <a:cubicBezTo>
                  <a:pt x="0" y="687"/>
                  <a:pt x="20" y="707"/>
                  <a:pt x="45" y="707"/>
                </a:cubicBezTo>
                <a:cubicBezTo>
                  <a:pt x="432" y="707"/>
                  <a:pt x="432" y="707"/>
                  <a:pt x="432" y="707"/>
                </a:cubicBezTo>
                <a:cubicBezTo>
                  <a:pt x="457" y="707"/>
                  <a:pt x="477" y="687"/>
                  <a:pt x="477" y="662"/>
                </a:cubicBezTo>
                <a:cubicBezTo>
                  <a:pt x="477" y="640"/>
                  <a:pt x="462" y="622"/>
                  <a:pt x="442" y="618"/>
                </a:cubicBezTo>
                <a:close/>
                <a:moveTo>
                  <a:pt x="253" y="15"/>
                </a:moveTo>
                <a:cubicBezTo>
                  <a:pt x="255" y="36"/>
                  <a:pt x="254" y="65"/>
                  <a:pt x="253" y="78"/>
                </a:cubicBezTo>
                <a:cubicBezTo>
                  <a:pt x="227" y="79"/>
                  <a:pt x="202" y="85"/>
                  <a:pt x="179" y="94"/>
                </a:cubicBezTo>
                <a:cubicBezTo>
                  <a:pt x="186" y="70"/>
                  <a:pt x="207" y="22"/>
                  <a:pt x="253" y="15"/>
                </a:cubicBezTo>
                <a:close/>
                <a:moveTo>
                  <a:pt x="78" y="405"/>
                </a:moveTo>
                <a:cubicBezTo>
                  <a:pt x="62" y="370"/>
                  <a:pt x="46" y="333"/>
                  <a:pt x="46" y="286"/>
                </a:cubicBezTo>
                <a:cubicBezTo>
                  <a:pt x="46" y="212"/>
                  <a:pt x="98" y="145"/>
                  <a:pt x="169" y="112"/>
                </a:cubicBezTo>
                <a:cubicBezTo>
                  <a:pt x="171" y="112"/>
                  <a:pt x="172" y="112"/>
                  <a:pt x="172" y="111"/>
                </a:cubicBezTo>
                <a:cubicBezTo>
                  <a:pt x="201" y="98"/>
                  <a:pt x="233" y="91"/>
                  <a:pt x="265" y="91"/>
                </a:cubicBezTo>
                <a:cubicBezTo>
                  <a:pt x="292" y="91"/>
                  <a:pt x="319" y="102"/>
                  <a:pt x="332" y="117"/>
                </a:cubicBezTo>
                <a:cubicBezTo>
                  <a:pt x="337" y="124"/>
                  <a:pt x="340" y="131"/>
                  <a:pt x="338" y="138"/>
                </a:cubicBezTo>
                <a:cubicBezTo>
                  <a:pt x="338" y="141"/>
                  <a:pt x="339" y="144"/>
                  <a:pt x="342" y="146"/>
                </a:cubicBezTo>
                <a:cubicBezTo>
                  <a:pt x="359" y="155"/>
                  <a:pt x="431" y="203"/>
                  <a:pt x="454" y="254"/>
                </a:cubicBezTo>
                <a:cubicBezTo>
                  <a:pt x="424" y="271"/>
                  <a:pt x="424" y="271"/>
                  <a:pt x="424" y="271"/>
                </a:cubicBezTo>
                <a:cubicBezTo>
                  <a:pt x="423" y="271"/>
                  <a:pt x="422" y="272"/>
                  <a:pt x="421" y="273"/>
                </a:cubicBezTo>
                <a:cubicBezTo>
                  <a:pt x="412" y="286"/>
                  <a:pt x="400" y="299"/>
                  <a:pt x="395" y="300"/>
                </a:cubicBezTo>
                <a:cubicBezTo>
                  <a:pt x="392" y="299"/>
                  <a:pt x="388" y="296"/>
                  <a:pt x="383" y="294"/>
                </a:cubicBezTo>
                <a:cubicBezTo>
                  <a:pt x="364" y="284"/>
                  <a:pt x="348" y="276"/>
                  <a:pt x="337" y="276"/>
                </a:cubicBezTo>
                <a:cubicBezTo>
                  <a:pt x="330" y="276"/>
                  <a:pt x="324" y="278"/>
                  <a:pt x="319" y="280"/>
                </a:cubicBezTo>
                <a:cubicBezTo>
                  <a:pt x="311" y="284"/>
                  <a:pt x="302" y="287"/>
                  <a:pt x="284" y="287"/>
                </a:cubicBezTo>
                <a:cubicBezTo>
                  <a:pt x="274" y="287"/>
                  <a:pt x="253" y="289"/>
                  <a:pt x="252" y="289"/>
                </a:cubicBezTo>
                <a:cubicBezTo>
                  <a:pt x="250" y="290"/>
                  <a:pt x="247" y="291"/>
                  <a:pt x="246" y="294"/>
                </a:cubicBezTo>
                <a:cubicBezTo>
                  <a:pt x="245" y="296"/>
                  <a:pt x="246" y="299"/>
                  <a:pt x="248" y="301"/>
                </a:cubicBezTo>
                <a:cubicBezTo>
                  <a:pt x="249" y="302"/>
                  <a:pt x="381" y="456"/>
                  <a:pt x="388" y="546"/>
                </a:cubicBezTo>
                <a:cubicBezTo>
                  <a:pt x="98" y="546"/>
                  <a:pt x="98" y="546"/>
                  <a:pt x="98" y="546"/>
                </a:cubicBezTo>
                <a:cubicBezTo>
                  <a:pt x="115" y="492"/>
                  <a:pt x="97" y="450"/>
                  <a:pt x="78" y="405"/>
                </a:cubicBezTo>
                <a:close/>
                <a:moveTo>
                  <a:pt x="65" y="560"/>
                </a:moveTo>
                <a:cubicBezTo>
                  <a:pt x="411" y="560"/>
                  <a:pt x="411" y="560"/>
                  <a:pt x="411" y="560"/>
                </a:cubicBezTo>
                <a:cubicBezTo>
                  <a:pt x="427" y="560"/>
                  <a:pt x="440" y="573"/>
                  <a:pt x="440" y="588"/>
                </a:cubicBezTo>
                <a:cubicBezTo>
                  <a:pt x="440" y="604"/>
                  <a:pt x="427" y="617"/>
                  <a:pt x="411" y="617"/>
                </a:cubicBezTo>
                <a:cubicBezTo>
                  <a:pt x="65" y="617"/>
                  <a:pt x="65" y="617"/>
                  <a:pt x="65" y="617"/>
                </a:cubicBezTo>
                <a:cubicBezTo>
                  <a:pt x="50" y="617"/>
                  <a:pt x="37" y="604"/>
                  <a:pt x="37" y="588"/>
                </a:cubicBezTo>
                <a:cubicBezTo>
                  <a:pt x="37" y="573"/>
                  <a:pt x="50" y="560"/>
                  <a:pt x="65" y="560"/>
                </a:cubicBezTo>
                <a:close/>
                <a:moveTo>
                  <a:pt x="432" y="693"/>
                </a:moveTo>
                <a:cubicBezTo>
                  <a:pt x="45" y="693"/>
                  <a:pt x="45" y="693"/>
                  <a:pt x="45" y="693"/>
                </a:cubicBezTo>
                <a:cubicBezTo>
                  <a:pt x="28" y="693"/>
                  <a:pt x="14" y="679"/>
                  <a:pt x="14" y="662"/>
                </a:cubicBezTo>
                <a:cubicBezTo>
                  <a:pt x="14" y="645"/>
                  <a:pt x="28" y="631"/>
                  <a:pt x="45" y="631"/>
                </a:cubicBezTo>
                <a:cubicBezTo>
                  <a:pt x="65" y="631"/>
                  <a:pt x="65" y="631"/>
                  <a:pt x="65" y="631"/>
                </a:cubicBezTo>
                <a:cubicBezTo>
                  <a:pt x="411" y="631"/>
                  <a:pt x="411" y="631"/>
                  <a:pt x="411" y="631"/>
                </a:cubicBezTo>
                <a:cubicBezTo>
                  <a:pt x="432" y="631"/>
                  <a:pt x="432" y="631"/>
                  <a:pt x="432" y="631"/>
                </a:cubicBezTo>
                <a:cubicBezTo>
                  <a:pt x="449" y="631"/>
                  <a:pt x="463" y="645"/>
                  <a:pt x="463" y="662"/>
                </a:cubicBezTo>
                <a:cubicBezTo>
                  <a:pt x="463" y="679"/>
                  <a:pt x="449" y="693"/>
                  <a:pt x="432" y="69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Oval 47">
            <a:extLst>
              <a:ext uri="{FF2B5EF4-FFF2-40B4-BE49-F238E27FC236}">
                <a16:creationId xmlns:a16="http://schemas.microsoft.com/office/drawing/2014/main" id="{B962FDB9-7122-0E4B-9693-0788DD56AF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36476" y="3336555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135">
            <a:extLst>
              <a:ext uri="{FF2B5EF4-FFF2-40B4-BE49-F238E27FC236}">
                <a16:creationId xmlns:a16="http://schemas.microsoft.com/office/drawing/2014/main" id="{121FA2F8-A557-9545-85C4-7AE8EDA4407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971855" y="3571026"/>
            <a:ext cx="627676" cy="628337"/>
          </a:xfrm>
          <a:custGeom>
            <a:avLst/>
            <a:gdLst>
              <a:gd name="T0" fmla="*/ 542 w 608"/>
              <a:gd name="T1" fmla="*/ 608 h 608"/>
              <a:gd name="T2" fmla="*/ 540 w 608"/>
              <a:gd name="T3" fmla="*/ 607 h 608"/>
              <a:gd name="T4" fmla="*/ 390 w 608"/>
              <a:gd name="T5" fmla="*/ 586 h 608"/>
              <a:gd name="T6" fmla="*/ 378 w 608"/>
              <a:gd name="T7" fmla="*/ 579 h 608"/>
              <a:gd name="T8" fmla="*/ 375 w 608"/>
              <a:gd name="T9" fmla="*/ 565 h 608"/>
              <a:gd name="T10" fmla="*/ 409 w 608"/>
              <a:gd name="T11" fmla="*/ 323 h 608"/>
              <a:gd name="T12" fmla="*/ 381 w 608"/>
              <a:gd name="T13" fmla="*/ 223 h 608"/>
              <a:gd name="T14" fmla="*/ 304 w 608"/>
              <a:gd name="T15" fmla="*/ 188 h 608"/>
              <a:gd name="T16" fmla="*/ 227 w 608"/>
              <a:gd name="T17" fmla="*/ 223 h 608"/>
              <a:gd name="T18" fmla="*/ 199 w 608"/>
              <a:gd name="T19" fmla="*/ 323 h 608"/>
              <a:gd name="T20" fmla="*/ 233 w 608"/>
              <a:gd name="T21" fmla="*/ 566 h 608"/>
              <a:gd name="T22" fmla="*/ 217 w 608"/>
              <a:gd name="T23" fmla="*/ 586 h 608"/>
              <a:gd name="T24" fmla="*/ 68 w 608"/>
              <a:gd name="T25" fmla="*/ 607 h 608"/>
              <a:gd name="T26" fmla="*/ 65 w 608"/>
              <a:gd name="T27" fmla="*/ 608 h 608"/>
              <a:gd name="T28" fmla="*/ 54 w 608"/>
              <a:gd name="T29" fmla="*/ 604 h 608"/>
              <a:gd name="T30" fmla="*/ 47 w 608"/>
              <a:gd name="T31" fmla="*/ 592 h 608"/>
              <a:gd name="T32" fmla="*/ 13 w 608"/>
              <a:gd name="T33" fmla="*/ 350 h 608"/>
              <a:gd name="T34" fmla="*/ 85 w 608"/>
              <a:gd name="T35" fmla="*/ 100 h 608"/>
              <a:gd name="T36" fmla="*/ 304 w 608"/>
              <a:gd name="T37" fmla="*/ 0 h 608"/>
              <a:gd name="T38" fmla="*/ 523 w 608"/>
              <a:gd name="T39" fmla="*/ 100 h 608"/>
              <a:gd name="T40" fmla="*/ 595 w 608"/>
              <a:gd name="T41" fmla="*/ 350 h 608"/>
              <a:gd name="T42" fmla="*/ 561 w 608"/>
              <a:gd name="T43" fmla="*/ 592 h 608"/>
              <a:gd name="T44" fmla="*/ 542 w 608"/>
              <a:gd name="T45" fmla="*/ 608 h 608"/>
              <a:gd name="T46" fmla="*/ 304 w 608"/>
              <a:gd name="T47" fmla="*/ 174 h 608"/>
              <a:gd name="T48" fmla="*/ 391 w 608"/>
              <a:gd name="T49" fmla="*/ 214 h 608"/>
              <a:gd name="T50" fmla="*/ 423 w 608"/>
              <a:gd name="T51" fmla="*/ 325 h 608"/>
              <a:gd name="T52" fmla="*/ 389 w 608"/>
              <a:gd name="T53" fmla="*/ 567 h 608"/>
              <a:gd name="T54" fmla="*/ 389 w 608"/>
              <a:gd name="T55" fmla="*/ 571 h 608"/>
              <a:gd name="T56" fmla="*/ 392 w 608"/>
              <a:gd name="T57" fmla="*/ 572 h 608"/>
              <a:gd name="T58" fmla="*/ 542 w 608"/>
              <a:gd name="T59" fmla="*/ 594 h 608"/>
              <a:gd name="T60" fmla="*/ 542 w 608"/>
              <a:gd name="T61" fmla="*/ 594 h 608"/>
              <a:gd name="T62" fmla="*/ 547 w 608"/>
              <a:gd name="T63" fmla="*/ 590 h 608"/>
              <a:gd name="T64" fmla="*/ 581 w 608"/>
              <a:gd name="T65" fmla="*/ 348 h 608"/>
              <a:gd name="T66" fmla="*/ 512 w 608"/>
              <a:gd name="T67" fmla="*/ 109 h 608"/>
              <a:gd name="T68" fmla="*/ 304 w 608"/>
              <a:gd name="T69" fmla="*/ 14 h 608"/>
              <a:gd name="T70" fmla="*/ 96 w 608"/>
              <a:gd name="T71" fmla="*/ 109 h 608"/>
              <a:gd name="T72" fmla="*/ 27 w 608"/>
              <a:gd name="T73" fmla="*/ 348 h 608"/>
              <a:gd name="T74" fmla="*/ 61 w 608"/>
              <a:gd name="T75" fmla="*/ 590 h 608"/>
              <a:gd name="T76" fmla="*/ 63 w 608"/>
              <a:gd name="T77" fmla="*/ 593 h 608"/>
              <a:gd name="T78" fmla="*/ 66 w 608"/>
              <a:gd name="T79" fmla="*/ 594 h 608"/>
              <a:gd name="T80" fmla="*/ 215 w 608"/>
              <a:gd name="T81" fmla="*/ 572 h 608"/>
              <a:gd name="T82" fmla="*/ 219 w 608"/>
              <a:gd name="T83" fmla="*/ 567 h 608"/>
              <a:gd name="T84" fmla="*/ 185 w 608"/>
              <a:gd name="T85" fmla="*/ 325 h 608"/>
              <a:gd name="T86" fmla="*/ 216 w 608"/>
              <a:gd name="T87" fmla="*/ 214 h 608"/>
              <a:gd name="T88" fmla="*/ 304 w 608"/>
              <a:gd name="T89" fmla="*/ 174 h 608"/>
              <a:gd name="T90" fmla="*/ 569 w 608"/>
              <a:gd name="T91" fmla="*/ 532 h 608"/>
              <a:gd name="T92" fmla="*/ 563 w 608"/>
              <a:gd name="T93" fmla="*/ 524 h 608"/>
              <a:gd name="T94" fmla="*/ 392 w 608"/>
              <a:gd name="T95" fmla="*/ 499 h 608"/>
              <a:gd name="T96" fmla="*/ 384 w 608"/>
              <a:gd name="T97" fmla="*/ 505 h 608"/>
              <a:gd name="T98" fmla="*/ 390 w 608"/>
              <a:gd name="T99" fmla="*/ 513 h 608"/>
              <a:gd name="T100" fmla="*/ 561 w 608"/>
              <a:gd name="T101" fmla="*/ 538 h 608"/>
              <a:gd name="T102" fmla="*/ 562 w 608"/>
              <a:gd name="T103" fmla="*/ 538 h 608"/>
              <a:gd name="T104" fmla="*/ 569 w 608"/>
              <a:gd name="T105" fmla="*/ 532 h 608"/>
              <a:gd name="T106" fmla="*/ 47 w 608"/>
              <a:gd name="T107" fmla="*/ 538 h 608"/>
              <a:gd name="T108" fmla="*/ 219 w 608"/>
              <a:gd name="T109" fmla="*/ 513 h 608"/>
              <a:gd name="T110" fmla="*/ 225 w 608"/>
              <a:gd name="T111" fmla="*/ 505 h 608"/>
              <a:gd name="T112" fmla="*/ 217 w 608"/>
              <a:gd name="T113" fmla="*/ 499 h 608"/>
              <a:gd name="T114" fmla="*/ 45 w 608"/>
              <a:gd name="T115" fmla="*/ 524 h 608"/>
              <a:gd name="T116" fmla="*/ 39 w 608"/>
              <a:gd name="T117" fmla="*/ 532 h 608"/>
              <a:gd name="T118" fmla="*/ 46 w 608"/>
              <a:gd name="T119" fmla="*/ 538 h 608"/>
              <a:gd name="T120" fmla="*/ 47 w 608"/>
              <a:gd name="T121" fmla="*/ 53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8" h="608">
                <a:moveTo>
                  <a:pt x="542" y="608"/>
                </a:moveTo>
                <a:cubicBezTo>
                  <a:pt x="541" y="608"/>
                  <a:pt x="541" y="608"/>
                  <a:pt x="540" y="607"/>
                </a:cubicBezTo>
                <a:cubicBezTo>
                  <a:pt x="390" y="586"/>
                  <a:pt x="390" y="586"/>
                  <a:pt x="390" y="586"/>
                </a:cubicBezTo>
                <a:cubicBezTo>
                  <a:pt x="386" y="586"/>
                  <a:pt x="381" y="583"/>
                  <a:pt x="378" y="579"/>
                </a:cubicBezTo>
                <a:cubicBezTo>
                  <a:pt x="375" y="575"/>
                  <a:pt x="374" y="570"/>
                  <a:pt x="375" y="565"/>
                </a:cubicBezTo>
                <a:cubicBezTo>
                  <a:pt x="409" y="323"/>
                  <a:pt x="409" y="323"/>
                  <a:pt x="409" y="323"/>
                </a:cubicBezTo>
                <a:cubicBezTo>
                  <a:pt x="414" y="286"/>
                  <a:pt x="404" y="250"/>
                  <a:pt x="381" y="223"/>
                </a:cubicBezTo>
                <a:cubicBezTo>
                  <a:pt x="367" y="207"/>
                  <a:pt x="342" y="188"/>
                  <a:pt x="304" y="188"/>
                </a:cubicBezTo>
                <a:cubicBezTo>
                  <a:pt x="265" y="188"/>
                  <a:pt x="241" y="207"/>
                  <a:pt x="227" y="223"/>
                </a:cubicBezTo>
                <a:cubicBezTo>
                  <a:pt x="204" y="250"/>
                  <a:pt x="193" y="286"/>
                  <a:pt x="199" y="323"/>
                </a:cubicBezTo>
                <a:cubicBezTo>
                  <a:pt x="233" y="566"/>
                  <a:pt x="233" y="566"/>
                  <a:pt x="233" y="566"/>
                </a:cubicBezTo>
                <a:cubicBezTo>
                  <a:pt x="234" y="576"/>
                  <a:pt x="227" y="585"/>
                  <a:pt x="217" y="586"/>
                </a:cubicBezTo>
                <a:cubicBezTo>
                  <a:pt x="68" y="607"/>
                  <a:pt x="68" y="607"/>
                  <a:pt x="68" y="607"/>
                </a:cubicBezTo>
                <a:cubicBezTo>
                  <a:pt x="67" y="608"/>
                  <a:pt x="66" y="608"/>
                  <a:pt x="65" y="608"/>
                </a:cubicBezTo>
                <a:cubicBezTo>
                  <a:pt x="62" y="608"/>
                  <a:pt x="58" y="606"/>
                  <a:pt x="54" y="604"/>
                </a:cubicBezTo>
                <a:cubicBezTo>
                  <a:pt x="51" y="601"/>
                  <a:pt x="48" y="597"/>
                  <a:pt x="47" y="592"/>
                </a:cubicBezTo>
                <a:cubicBezTo>
                  <a:pt x="13" y="350"/>
                  <a:pt x="13" y="350"/>
                  <a:pt x="13" y="350"/>
                </a:cubicBezTo>
                <a:cubicBezTo>
                  <a:pt x="0" y="259"/>
                  <a:pt x="26" y="168"/>
                  <a:pt x="85" y="100"/>
                </a:cubicBezTo>
                <a:cubicBezTo>
                  <a:pt x="141" y="36"/>
                  <a:pt x="219" y="0"/>
                  <a:pt x="304" y="0"/>
                </a:cubicBezTo>
                <a:cubicBezTo>
                  <a:pt x="389" y="0"/>
                  <a:pt x="467" y="36"/>
                  <a:pt x="523" y="100"/>
                </a:cubicBezTo>
                <a:cubicBezTo>
                  <a:pt x="581" y="168"/>
                  <a:pt x="608" y="259"/>
                  <a:pt x="595" y="350"/>
                </a:cubicBezTo>
                <a:cubicBezTo>
                  <a:pt x="561" y="592"/>
                  <a:pt x="561" y="592"/>
                  <a:pt x="561" y="592"/>
                </a:cubicBezTo>
                <a:cubicBezTo>
                  <a:pt x="559" y="601"/>
                  <a:pt x="551" y="608"/>
                  <a:pt x="542" y="608"/>
                </a:cubicBezTo>
                <a:close/>
                <a:moveTo>
                  <a:pt x="304" y="174"/>
                </a:moveTo>
                <a:cubicBezTo>
                  <a:pt x="348" y="174"/>
                  <a:pt x="376" y="196"/>
                  <a:pt x="391" y="214"/>
                </a:cubicBezTo>
                <a:cubicBezTo>
                  <a:pt x="417" y="244"/>
                  <a:pt x="429" y="284"/>
                  <a:pt x="423" y="325"/>
                </a:cubicBezTo>
                <a:cubicBezTo>
                  <a:pt x="389" y="567"/>
                  <a:pt x="389" y="567"/>
                  <a:pt x="389" y="567"/>
                </a:cubicBezTo>
                <a:cubicBezTo>
                  <a:pt x="388" y="569"/>
                  <a:pt x="389" y="570"/>
                  <a:pt x="389" y="571"/>
                </a:cubicBezTo>
                <a:cubicBezTo>
                  <a:pt x="390" y="572"/>
                  <a:pt x="391" y="572"/>
                  <a:pt x="392" y="572"/>
                </a:cubicBezTo>
                <a:cubicBezTo>
                  <a:pt x="542" y="594"/>
                  <a:pt x="542" y="594"/>
                  <a:pt x="542" y="594"/>
                </a:cubicBezTo>
                <a:cubicBezTo>
                  <a:pt x="542" y="594"/>
                  <a:pt x="542" y="594"/>
                  <a:pt x="542" y="594"/>
                </a:cubicBezTo>
                <a:cubicBezTo>
                  <a:pt x="544" y="594"/>
                  <a:pt x="546" y="592"/>
                  <a:pt x="547" y="590"/>
                </a:cubicBezTo>
                <a:cubicBezTo>
                  <a:pt x="581" y="348"/>
                  <a:pt x="581" y="348"/>
                  <a:pt x="581" y="348"/>
                </a:cubicBezTo>
                <a:cubicBezTo>
                  <a:pt x="593" y="261"/>
                  <a:pt x="568" y="174"/>
                  <a:pt x="512" y="109"/>
                </a:cubicBezTo>
                <a:cubicBezTo>
                  <a:pt x="459" y="48"/>
                  <a:pt x="385" y="14"/>
                  <a:pt x="304" y="14"/>
                </a:cubicBezTo>
                <a:cubicBezTo>
                  <a:pt x="223" y="14"/>
                  <a:pt x="149" y="48"/>
                  <a:pt x="96" y="109"/>
                </a:cubicBezTo>
                <a:cubicBezTo>
                  <a:pt x="40" y="174"/>
                  <a:pt x="15" y="261"/>
                  <a:pt x="27" y="348"/>
                </a:cubicBezTo>
                <a:cubicBezTo>
                  <a:pt x="61" y="590"/>
                  <a:pt x="61" y="590"/>
                  <a:pt x="61" y="590"/>
                </a:cubicBezTo>
                <a:cubicBezTo>
                  <a:pt x="61" y="591"/>
                  <a:pt x="62" y="592"/>
                  <a:pt x="63" y="593"/>
                </a:cubicBezTo>
                <a:cubicBezTo>
                  <a:pt x="64" y="593"/>
                  <a:pt x="65" y="594"/>
                  <a:pt x="66" y="594"/>
                </a:cubicBezTo>
                <a:cubicBezTo>
                  <a:pt x="215" y="572"/>
                  <a:pt x="215" y="572"/>
                  <a:pt x="215" y="572"/>
                </a:cubicBezTo>
                <a:cubicBezTo>
                  <a:pt x="218" y="572"/>
                  <a:pt x="219" y="570"/>
                  <a:pt x="219" y="567"/>
                </a:cubicBezTo>
                <a:cubicBezTo>
                  <a:pt x="185" y="325"/>
                  <a:pt x="185" y="325"/>
                  <a:pt x="185" y="325"/>
                </a:cubicBezTo>
                <a:cubicBezTo>
                  <a:pt x="179" y="284"/>
                  <a:pt x="191" y="244"/>
                  <a:pt x="216" y="214"/>
                </a:cubicBezTo>
                <a:cubicBezTo>
                  <a:pt x="232" y="196"/>
                  <a:pt x="260" y="174"/>
                  <a:pt x="304" y="174"/>
                </a:cubicBezTo>
                <a:close/>
                <a:moveTo>
                  <a:pt x="569" y="532"/>
                </a:moveTo>
                <a:cubicBezTo>
                  <a:pt x="570" y="528"/>
                  <a:pt x="567" y="525"/>
                  <a:pt x="563" y="524"/>
                </a:cubicBezTo>
                <a:cubicBezTo>
                  <a:pt x="392" y="499"/>
                  <a:pt x="392" y="499"/>
                  <a:pt x="392" y="499"/>
                </a:cubicBezTo>
                <a:cubicBezTo>
                  <a:pt x="389" y="499"/>
                  <a:pt x="385" y="502"/>
                  <a:pt x="384" y="505"/>
                </a:cubicBezTo>
                <a:cubicBezTo>
                  <a:pt x="384" y="509"/>
                  <a:pt x="387" y="513"/>
                  <a:pt x="390" y="513"/>
                </a:cubicBezTo>
                <a:cubicBezTo>
                  <a:pt x="561" y="538"/>
                  <a:pt x="561" y="538"/>
                  <a:pt x="561" y="538"/>
                </a:cubicBezTo>
                <a:cubicBezTo>
                  <a:pt x="561" y="538"/>
                  <a:pt x="562" y="538"/>
                  <a:pt x="562" y="538"/>
                </a:cubicBezTo>
                <a:cubicBezTo>
                  <a:pt x="566" y="538"/>
                  <a:pt x="569" y="536"/>
                  <a:pt x="569" y="532"/>
                </a:cubicBezTo>
                <a:close/>
                <a:moveTo>
                  <a:pt x="47" y="538"/>
                </a:moveTo>
                <a:cubicBezTo>
                  <a:pt x="219" y="513"/>
                  <a:pt x="219" y="513"/>
                  <a:pt x="219" y="513"/>
                </a:cubicBezTo>
                <a:cubicBezTo>
                  <a:pt x="222" y="513"/>
                  <a:pt x="225" y="509"/>
                  <a:pt x="225" y="505"/>
                </a:cubicBezTo>
                <a:cubicBezTo>
                  <a:pt x="224" y="502"/>
                  <a:pt x="220" y="499"/>
                  <a:pt x="217" y="499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1" y="524"/>
                  <a:pt x="38" y="528"/>
                  <a:pt x="39" y="532"/>
                </a:cubicBezTo>
                <a:cubicBezTo>
                  <a:pt x="39" y="535"/>
                  <a:pt x="42" y="538"/>
                  <a:pt x="46" y="538"/>
                </a:cubicBezTo>
                <a:cubicBezTo>
                  <a:pt x="46" y="538"/>
                  <a:pt x="46" y="538"/>
                  <a:pt x="47" y="53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Oval 44">
            <a:extLst>
              <a:ext uri="{FF2B5EF4-FFF2-40B4-BE49-F238E27FC236}">
                <a16:creationId xmlns:a16="http://schemas.microsoft.com/office/drawing/2014/main" id="{B1614AE3-0BB5-E245-B10D-2DAFBB8CCC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07450" y="3336555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142">
            <a:extLst>
              <a:ext uri="{FF2B5EF4-FFF2-40B4-BE49-F238E27FC236}">
                <a16:creationId xmlns:a16="http://schemas.microsoft.com/office/drawing/2014/main" id="{CAD22651-9330-CD4B-8C4D-A3DDDCF8346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132208" y="3591817"/>
            <a:ext cx="646612" cy="586756"/>
          </a:xfrm>
          <a:custGeom>
            <a:avLst/>
            <a:gdLst>
              <a:gd name="T0" fmla="*/ 591 w 626"/>
              <a:gd name="T1" fmla="*/ 568 h 568"/>
              <a:gd name="T2" fmla="*/ 35 w 626"/>
              <a:gd name="T3" fmla="*/ 568 h 568"/>
              <a:gd name="T4" fmla="*/ 8 w 626"/>
              <a:gd name="T5" fmla="*/ 556 h 568"/>
              <a:gd name="T6" fmla="*/ 4 w 626"/>
              <a:gd name="T7" fmla="*/ 526 h 568"/>
              <a:gd name="T8" fmla="*/ 101 w 626"/>
              <a:gd name="T9" fmla="*/ 181 h 568"/>
              <a:gd name="T10" fmla="*/ 134 w 626"/>
              <a:gd name="T11" fmla="*/ 161 h 568"/>
              <a:gd name="T12" fmla="*/ 492 w 626"/>
              <a:gd name="T13" fmla="*/ 161 h 568"/>
              <a:gd name="T14" fmla="*/ 525 w 626"/>
              <a:gd name="T15" fmla="*/ 181 h 568"/>
              <a:gd name="T16" fmla="*/ 623 w 626"/>
              <a:gd name="T17" fmla="*/ 526 h 568"/>
              <a:gd name="T18" fmla="*/ 618 w 626"/>
              <a:gd name="T19" fmla="*/ 556 h 568"/>
              <a:gd name="T20" fmla="*/ 591 w 626"/>
              <a:gd name="T21" fmla="*/ 568 h 568"/>
              <a:gd name="T22" fmla="*/ 134 w 626"/>
              <a:gd name="T23" fmla="*/ 175 h 568"/>
              <a:gd name="T24" fmla="*/ 115 w 626"/>
              <a:gd name="T25" fmla="*/ 185 h 568"/>
              <a:gd name="T26" fmla="*/ 17 w 626"/>
              <a:gd name="T27" fmla="*/ 530 h 568"/>
              <a:gd name="T28" fmla="*/ 19 w 626"/>
              <a:gd name="T29" fmla="*/ 547 h 568"/>
              <a:gd name="T30" fmla="*/ 35 w 626"/>
              <a:gd name="T31" fmla="*/ 554 h 568"/>
              <a:gd name="T32" fmla="*/ 591 w 626"/>
              <a:gd name="T33" fmla="*/ 554 h 568"/>
              <a:gd name="T34" fmla="*/ 607 w 626"/>
              <a:gd name="T35" fmla="*/ 547 h 568"/>
              <a:gd name="T36" fmla="*/ 610 w 626"/>
              <a:gd name="T37" fmla="*/ 530 h 568"/>
              <a:gd name="T38" fmla="*/ 512 w 626"/>
              <a:gd name="T39" fmla="*/ 185 h 568"/>
              <a:gd name="T40" fmla="*/ 492 w 626"/>
              <a:gd name="T41" fmla="*/ 175 h 568"/>
              <a:gd name="T42" fmla="*/ 134 w 626"/>
              <a:gd name="T43" fmla="*/ 175 h 568"/>
              <a:gd name="T44" fmla="*/ 426 w 626"/>
              <a:gd name="T45" fmla="*/ 168 h 568"/>
              <a:gd name="T46" fmla="*/ 426 w 626"/>
              <a:gd name="T47" fmla="*/ 113 h 568"/>
              <a:gd name="T48" fmla="*/ 313 w 626"/>
              <a:gd name="T49" fmla="*/ 0 h 568"/>
              <a:gd name="T50" fmla="*/ 200 w 626"/>
              <a:gd name="T51" fmla="*/ 113 h 568"/>
              <a:gd name="T52" fmla="*/ 200 w 626"/>
              <a:gd name="T53" fmla="*/ 168 h 568"/>
              <a:gd name="T54" fmla="*/ 207 w 626"/>
              <a:gd name="T55" fmla="*/ 175 h 568"/>
              <a:gd name="T56" fmla="*/ 214 w 626"/>
              <a:gd name="T57" fmla="*/ 168 h 568"/>
              <a:gd name="T58" fmla="*/ 214 w 626"/>
              <a:gd name="T59" fmla="*/ 113 h 568"/>
              <a:gd name="T60" fmla="*/ 313 w 626"/>
              <a:gd name="T61" fmla="*/ 14 h 568"/>
              <a:gd name="T62" fmla="*/ 412 w 626"/>
              <a:gd name="T63" fmla="*/ 113 h 568"/>
              <a:gd name="T64" fmla="*/ 412 w 626"/>
              <a:gd name="T65" fmla="*/ 168 h 568"/>
              <a:gd name="T66" fmla="*/ 419 w 626"/>
              <a:gd name="T67" fmla="*/ 175 h 568"/>
              <a:gd name="T68" fmla="*/ 419 w 626"/>
              <a:gd name="T69" fmla="*/ 175 h 568"/>
              <a:gd name="T70" fmla="*/ 426 w 626"/>
              <a:gd name="T71" fmla="*/ 168 h 568"/>
              <a:gd name="T72" fmla="*/ 558 w 626"/>
              <a:gd name="T73" fmla="*/ 303 h 568"/>
              <a:gd name="T74" fmla="*/ 551 w 626"/>
              <a:gd name="T75" fmla="*/ 296 h 568"/>
              <a:gd name="T76" fmla="*/ 75 w 626"/>
              <a:gd name="T77" fmla="*/ 296 h 568"/>
              <a:gd name="T78" fmla="*/ 68 w 626"/>
              <a:gd name="T79" fmla="*/ 303 h 568"/>
              <a:gd name="T80" fmla="*/ 75 w 626"/>
              <a:gd name="T81" fmla="*/ 310 h 568"/>
              <a:gd name="T82" fmla="*/ 551 w 626"/>
              <a:gd name="T83" fmla="*/ 310 h 568"/>
              <a:gd name="T84" fmla="*/ 558 w 626"/>
              <a:gd name="T85" fmla="*/ 303 h 568"/>
              <a:gd name="T86" fmla="*/ 313 w 626"/>
              <a:gd name="T87" fmla="*/ 263 h 568"/>
              <a:gd name="T88" fmla="*/ 285 w 626"/>
              <a:gd name="T89" fmla="*/ 235 h 568"/>
              <a:gd name="T90" fmla="*/ 313 w 626"/>
              <a:gd name="T91" fmla="*/ 207 h 568"/>
              <a:gd name="T92" fmla="*/ 341 w 626"/>
              <a:gd name="T93" fmla="*/ 235 h 568"/>
              <a:gd name="T94" fmla="*/ 313 w 626"/>
              <a:gd name="T95" fmla="*/ 263 h 568"/>
              <a:gd name="T96" fmla="*/ 313 w 626"/>
              <a:gd name="T97" fmla="*/ 221 h 568"/>
              <a:gd name="T98" fmla="*/ 299 w 626"/>
              <a:gd name="T99" fmla="*/ 235 h 568"/>
              <a:gd name="T100" fmla="*/ 313 w 626"/>
              <a:gd name="T101" fmla="*/ 249 h 568"/>
              <a:gd name="T102" fmla="*/ 327 w 626"/>
              <a:gd name="T103" fmla="*/ 235 h 568"/>
              <a:gd name="T104" fmla="*/ 313 w 626"/>
              <a:gd name="T105" fmla="*/ 221 h 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6" h="568">
                <a:moveTo>
                  <a:pt x="591" y="568"/>
                </a:moveTo>
                <a:cubicBezTo>
                  <a:pt x="35" y="568"/>
                  <a:pt x="35" y="568"/>
                  <a:pt x="35" y="568"/>
                </a:cubicBezTo>
                <a:cubicBezTo>
                  <a:pt x="24" y="568"/>
                  <a:pt x="14" y="564"/>
                  <a:pt x="8" y="556"/>
                </a:cubicBezTo>
                <a:cubicBezTo>
                  <a:pt x="2" y="548"/>
                  <a:pt x="0" y="537"/>
                  <a:pt x="4" y="526"/>
                </a:cubicBezTo>
                <a:cubicBezTo>
                  <a:pt x="101" y="181"/>
                  <a:pt x="101" y="181"/>
                  <a:pt x="101" y="181"/>
                </a:cubicBezTo>
                <a:cubicBezTo>
                  <a:pt x="104" y="170"/>
                  <a:pt x="118" y="161"/>
                  <a:pt x="134" y="161"/>
                </a:cubicBezTo>
                <a:cubicBezTo>
                  <a:pt x="492" y="161"/>
                  <a:pt x="492" y="161"/>
                  <a:pt x="492" y="161"/>
                </a:cubicBezTo>
                <a:cubicBezTo>
                  <a:pt x="508" y="161"/>
                  <a:pt x="522" y="170"/>
                  <a:pt x="525" y="181"/>
                </a:cubicBezTo>
                <a:cubicBezTo>
                  <a:pt x="623" y="526"/>
                  <a:pt x="623" y="526"/>
                  <a:pt x="623" y="526"/>
                </a:cubicBezTo>
                <a:cubicBezTo>
                  <a:pt x="626" y="537"/>
                  <a:pt x="624" y="548"/>
                  <a:pt x="618" y="556"/>
                </a:cubicBezTo>
                <a:cubicBezTo>
                  <a:pt x="612" y="564"/>
                  <a:pt x="603" y="568"/>
                  <a:pt x="591" y="568"/>
                </a:cubicBezTo>
                <a:close/>
                <a:moveTo>
                  <a:pt x="134" y="175"/>
                </a:moveTo>
                <a:cubicBezTo>
                  <a:pt x="124" y="175"/>
                  <a:pt x="116" y="180"/>
                  <a:pt x="115" y="185"/>
                </a:cubicBezTo>
                <a:cubicBezTo>
                  <a:pt x="17" y="530"/>
                  <a:pt x="17" y="530"/>
                  <a:pt x="17" y="530"/>
                </a:cubicBezTo>
                <a:cubicBezTo>
                  <a:pt x="15" y="536"/>
                  <a:pt x="16" y="543"/>
                  <a:pt x="19" y="547"/>
                </a:cubicBezTo>
                <a:cubicBezTo>
                  <a:pt x="23" y="552"/>
                  <a:pt x="28" y="554"/>
                  <a:pt x="35" y="554"/>
                </a:cubicBezTo>
                <a:cubicBezTo>
                  <a:pt x="591" y="554"/>
                  <a:pt x="591" y="554"/>
                  <a:pt x="591" y="554"/>
                </a:cubicBezTo>
                <a:cubicBezTo>
                  <a:pt x="598" y="554"/>
                  <a:pt x="604" y="552"/>
                  <a:pt x="607" y="547"/>
                </a:cubicBezTo>
                <a:cubicBezTo>
                  <a:pt x="611" y="543"/>
                  <a:pt x="611" y="536"/>
                  <a:pt x="610" y="530"/>
                </a:cubicBezTo>
                <a:cubicBezTo>
                  <a:pt x="512" y="185"/>
                  <a:pt x="512" y="185"/>
                  <a:pt x="512" y="185"/>
                </a:cubicBezTo>
                <a:cubicBezTo>
                  <a:pt x="511" y="180"/>
                  <a:pt x="502" y="175"/>
                  <a:pt x="492" y="175"/>
                </a:cubicBezTo>
                <a:lnTo>
                  <a:pt x="134" y="175"/>
                </a:lnTo>
                <a:close/>
                <a:moveTo>
                  <a:pt x="426" y="168"/>
                </a:moveTo>
                <a:cubicBezTo>
                  <a:pt x="426" y="113"/>
                  <a:pt x="426" y="113"/>
                  <a:pt x="426" y="113"/>
                </a:cubicBezTo>
                <a:cubicBezTo>
                  <a:pt x="426" y="51"/>
                  <a:pt x="376" y="0"/>
                  <a:pt x="313" y="0"/>
                </a:cubicBezTo>
                <a:cubicBezTo>
                  <a:pt x="251" y="0"/>
                  <a:pt x="200" y="51"/>
                  <a:pt x="200" y="113"/>
                </a:cubicBezTo>
                <a:cubicBezTo>
                  <a:pt x="200" y="168"/>
                  <a:pt x="200" y="168"/>
                  <a:pt x="200" y="168"/>
                </a:cubicBezTo>
                <a:cubicBezTo>
                  <a:pt x="200" y="172"/>
                  <a:pt x="203" y="175"/>
                  <a:pt x="207" y="175"/>
                </a:cubicBezTo>
                <a:cubicBezTo>
                  <a:pt x="211" y="175"/>
                  <a:pt x="214" y="172"/>
                  <a:pt x="214" y="168"/>
                </a:cubicBezTo>
                <a:cubicBezTo>
                  <a:pt x="214" y="113"/>
                  <a:pt x="214" y="113"/>
                  <a:pt x="214" y="113"/>
                </a:cubicBezTo>
                <a:cubicBezTo>
                  <a:pt x="214" y="58"/>
                  <a:pt x="259" y="14"/>
                  <a:pt x="313" y="14"/>
                </a:cubicBezTo>
                <a:cubicBezTo>
                  <a:pt x="368" y="14"/>
                  <a:pt x="412" y="58"/>
                  <a:pt x="412" y="113"/>
                </a:cubicBezTo>
                <a:cubicBezTo>
                  <a:pt x="412" y="168"/>
                  <a:pt x="412" y="168"/>
                  <a:pt x="412" y="168"/>
                </a:cubicBezTo>
                <a:cubicBezTo>
                  <a:pt x="412" y="172"/>
                  <a:pt x="415" y="175"/>
                  <a:pt x="419" y="175"/>
                </a:cubicBezTo>
                <a:cubicBezTo>
                  <a:pt x="419" y="175"/>
                  <a:pt x="419" y="175"/>
                  <a:pt x="419" y="175"/>
                </a:cubicBezTo>
                <a:cubicBezTo>
                  <a:pt x="423" y="175"/>
                  <a:pt x="426" y="172"/>
                  <a:pt x="426" y="168"/>
                </a:cubicBezTo>
                <a:close/>
                <a:moveTo>
                  <a:pt x="558" y="303"/>
                </a:moveTo>
                <a:cubicBezTo>
                  <a:pt x="558" y="299"/>
                  <a:pt x="555" y="296"/>
                  <a:pt x="551" y="296"/>
                </a:cubicBezTo>
                <a:cubicBezTo>
                  <a:pt x="75" y="296"/>
                  <a:pt x="75" y="296"/>
                  <a:pt x="75" y="296"/>
                </a:cubicBezTo>
                <a:cubicBezTo>
                  <a:pt x="71" y="296"/>
                  <a:pt x="68" y="299"/>
                  <a:pt x="68" y="303"/>
                </a:cubicBezTo>
                <a:cubicBezTo>
                  <a:pt x="68" y="306"/>
                  <a:pt x="71" y="310"/>
                  <a:pt x="75" y="310"/>
                </a:cubicBezTo>
                <a:cubicBezTo>
                  <a:pt x="551" y="310"/>
                  <a:pt x="551" y="310"/>
                  <a:pt x="551" y="310"/>
                </a:cubicBezTo>
                <a:cubicBezTo>
                  <a:pt x="555" y="310"/>
                  <a:pt x="558" y="306"/>
                  <a:pt x="558" y="303"/>
                </a:cubicBezTo>
                <a:close/>
                <a:moveTo>
                  <a:pt x="313" y="263"/>
                </a:moveTo>
                <a:cubicBezTo>
                  <a:pt x="298" y="263"/>
                  <a:pt x="285" y="251"/>
                  <a:pt x="285" y="235"/>
                </a:cubicBezTo>
                <a:cubicBezTo>
                  <a:pt x="285" y="220"/>
                  <a:pt x="298" y="207"/>
                  <a:pt x="313" y="207"/>
                </a:cubicBezTo>
                <a:cubicBezTo>
                  <a:pt x="329" y="207"/>
                  <a:pt x="341" y="220"/>
                  <a:pt x="341" y="235"/>
                </a:cubicBezTo>
                <a:cubicBezTo>
                  <a:pt x="341" y="251"/>
                  <a:pt x="329" y="263"/>
                  <a:pt x="313" y="263"/>
                </a:cubicBezTo>
                <a:close/>
                <a:moveTo>
                  <a:pt x="313" y="221"/>
                </a:moveTo>
                <a:cubicBezTo>
                  <a:pt x="306" y="221"/>
                  <a:pt x="299" y="228"/>
                  <a:pt x="299" y="235"/>
                </a:cubicBezTo>
                <a:cubicBezTo>
                  <a:pt x="299" y="243"/>
                  <a:pt x="306" y="249"/>
                  <a:pt x="313" y="249"/>
                </a:cubicBezTo>
                <a:cubicBezTo>
                  <a:pt x="321" y="249"/>
                  <a:pt x="327" y="243"/>
                  <a:pt x="327" y="235"/>
                </a:cubicBezTo>
                <a:cubicBezTo>
                  <a:pt x="327" y="228"/>
                  <a:pt x="321" y="221"/>
                  <a:pt x="313" y="2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Oval 38">
            <a:extLst>
              <a:ext uri="{FF2B5EF4-FFF2-40B4-BE49-F238E27FC236}">
                <a16:creationId xmlns:a16="http://schemas.microsoft.com/office/drawing/2014/main" id="{8C98714C-DF13-9C4E-92CD-BFC0CBED04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07450" y="177608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144">
            <a:extLst>
              <a:ext uri="{FF2B5EF4-FFF2-40B4-BE49-F238E27FC236}">
                <a16:creationId xmlns:a16="http://schemas.microsoft.com/office/drawing/2014/main" id="{3D37F02F-44C4-C844-80B0-EEC7CE7FE9C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176007" y="2079215"/>
            <a:ext cx="561319" cy="492163"/>
          </a:xfrm>
          <a:custGeom>
            <a:avLst/>
            <a:gdLst>
              <a:gd name="T0" fmla="*/ 322 w 544"/>
              <a:gd name="T1" fmla="*/ 0 h 477"/>
              <a:gd name="T2" fmla="*/ 315 w 544"/>
              <a:gd name="T3" fmla="*/ 94 h 477"/>
              <a:gd name="T4" fmla="*/ 227 w 544"/>
              <a:gd name="T5" fmla="*/ 183 h 477"/>
              <a:gd name="T6" fmla="*/ 229 w 544"/>
              <a:gd name="T7" fmla="*/ 7 h 477"/>
              <a:gd name="T8" fmla="*/ 7 w 544"/>
              <a:gd name="T9" fmla="*/ 0 h 477"/>
              <a:gd name="T10" fmla="*/ 0 w 544"/>
              <a:gd name="T11" fmla="*/ 94 h 477"/>
              <a:gd name="T12" fmla="*/ 20 w 544"/>
              <a:gd name="T13" fmla="*/ 375 h 477"/>
              <a:gd name="T14" fmla="*/ 53 w 544"/>
              <a:gd name="T15" fmla="*/ 381 h 477"/>
              <a:gd name="T16" fmla="*/ 60 w 544"/>
              <a:gd name="T17" fmla="*/ 477 h 477"/>
              <a:gd name="T18" fmla="*/ 176 w 544"/>
              <a:gd name="T19" fmla="*/ 470 h 477"/>
              <a:gd name="T20" fmla="*/ 202 w 544"/>
              <a:gd name="T21" fmla="*/ 381 h 477"/>
              <a:gd name="T22" fmla="*/ 216 w 544"/>
              <a:gd name="T23" fmla="*/ 294 h 477"/>
              <a:gd name="T24" fmla="*/ 335 w 544"/>
              <a:gd name="T25" fmla="*/ 375 h 477"/>
              <a:gd name="T26" fmla="*/ 368 w 544"/>
              <a:gd name="T27" fmla="*/ 381 h 477"/>
              <a:gd name="T28" fmla="*/ 375 w 544"/>
              <a:gd name="T29" fmla="*/ 477 h 477"/>
              <a:gd name="T30" fmla="*/ 491 w 544"/>
              <a:gd name="T31" fmla="*/ 470 h 477"/>
              <a:gd name="T32" fmla="*/ 517 w 544"/>
              <a:gd name="T33" fmla="*/ 381 h 477"/>
              <a:gd name="T34" fmla="*/ 544 w 544"/>
              <a:gd name="T35" fmla="*/ 94 h 477"/>
              <a:gd name="T36" fmla="*/ 544 w 544"/>
              <a:gd name="T37" fmla="*/ 7 h 477"/>
              <a:gd name="T38" fmla="*/ 530 w 544"/>
              <a:gd name="T39" fmla="*/ 14 h 477"/>
              <a:gd name="T40" fmla="*/ 329 w 544"/>
              <a:gd name="T41" fmla="*/ 87 h 477"/>
              <a:gd name="T42" fmla="*/ 530 w 544"/>
              <a:gd name="T43" fmla="*/ 14 h 477"/>
              <a:gd name="T44" fmla="*/ 176 w 544"/>
              <a:gd name="T45" fmla="*/ 262 h 477"/>
              <a:gd name="T46" fmla="*/ 193 w 544"/>
              <a:gd name="T47" fmla="*/ 197 h 477"/>
              <a:gd name="T48" fmla="*/ 368 w 544"/>
              <a:gd name="T49" fmla="*/ 214 h 477"/>
              <a:gd name="T50" fmla="*/ 350 w 544"/>
              <a:gd name="T51" fmla="*/ 280 h 477"/>
              <a:gd name="T52" fmla="*/ 215 w 544"/>
              <a:gd name="T53" fmla="*/ 14 h 477"/>
              <a:gd name="T54" fmla="*/ 14 w 544"/>
              <a:gd name="T55" fmla="*/ 87 h 477"/>
              <a:gd name="T56" fmla="*/ 215 w 544"/>
              <a:gd name="T57" fmla="*/ 14 h 477"/>
              <a:gd name="T58" fmla="*/ 67 w 544"/>
              <a:gd name="T59" fmla="*/ 463 h 477"/>
              <a:gd name="T60" fmla="*/ 162 w 544"/>
              <a:gd name="T61" fmla="*/ 381 h 477"/>
              <a:gd name="T62" fmla="*/ 195 w 544"/>
              <a:gd name="T63" fmla="*/ 367 h 477"/>
              <a:gd name="T64" fmla="*/ 14 w 544"/>
              <a:gd name="T65" fmla="*/ 101 h 477"/>
              <a:gd name="T66" fmla="*/ 213 w 544"/>
              <a:gd name="T67" fmla="*/ 183 h 477"/>
              <a:gd name="T68" fmla="*/ 162 w 544"/>
              <a:gd name="T69" fmla="*/ 214 h 477"/>
              <a:gd name="T70" fmla="*/ 193 w 544"/>
              <a:gd name="T71" fmla="*/ 294 h 477"/>
              <a:gd name="T72" fmla="*/ 195 w 544"/>
              <a:gd name="T73" fmla="*/ 367 h 477"/>
              <a:gd name="T74" fmla="*/ 382 w 544"/>
              <a:gd name="T75" fmla="*/ 463 h 477"/>
              <a:gd name="T76" fmla="*/ 477 w 544"/>
              <a:gd name="T77" fmla="*/ 381 h 477"/>
              <a:gd name="T78" fmla="*/ 510 w 544"/>
              <a:gd name="T79" fmla="*/ 367 h 477"/>
              <a:gd name="T80" fmla="*/ 342 w 544"/>
              <a:gd name="T81" fmla="*/ 294 h 477"/>
              <a:gd name="T82" fmla="*/ 382 w 544"/>
              <a:gd name="T83" fmla="*/ 262 h 477"/>
              <a:gd name="T84" fmla="*/ 350 w 544"/>
              <a:gd name="T85" fmla="*/ 183 h 477"/>
              <a:gd name="T86" fmla="*/ 329 w 544"/>
              <a:gd name="T87" fmla="*/ 101 h 477"/>
              <a:gd name="T88" fmla="*/ 510 w 544"/>
              <a:gd name="T89" fmla="*/ 367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44" h="477">
                <a:moveTo>
                  <a:pt x="537" y="0"/>
                </a:moveTo>
                <a:cubicBezTo>
                  <a:pt x="322" y="0"/>
                  <a:pt x="322" y="0"/>
                  <a:pt x="322" y="0"/>
                </a:cubicBezTo>
                <a:cubicBezTo>
                  <a:pt x="318" y="0"/>
                  <a:pt x="315" y="3"/>
                  <a:pt x="315" y="7"/>
                </a:cubicBezTo>
                <a:cubicBezTo>
                  <a:pt x="315" y="94"/>
                  <a:pt x="315" y="94"/>
                  <a:pt x="315" y="94"/>
                </a:cubicBezTo>
                <a:cubicBezTo>
                  <a:pt x="317" y="183"/>
                  <a:pt x="317" y="183"/>
                  <a:pt x="317" y="183"/>
                </a:cubicBezTo>
                <a:cubicBezTo>
                  <a:pt x="227" y="183"/>
                  <a:pt x="227" y="183"/>
                  <a:pt x="227" y="183"/>
                </a:cubicBezTo>
                <a:cubicBezTo>
                  <a:pt x="229" y="94"/>
                  <a:pt x="229" y="94"/>
                  <a:pt x="229" y="94"/>
                </a:cubicBezTo>
                <a:cubicBezTo>
                  <a:pt x="229" y="7"/>
                  <a:pt x="229" y="7"/>
                  <a:pt x="229" y="7"/>
                </a:cubicBezTo>
                <a:cubicBezTo>
                  <a:pt x="229" y="3"/>
                  <a:pt x="226" y="0"/>
                  <a:pt x="222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94"/>
                  <a:pt x="0" y="94"/>
                  <a:pt x="0" y="94"/>
                </a:cubicBezTo>
                <a:cubicBezTo>
                  <a:pt x="20" y="375"/>
                  <a:pt x="20" y="375"/>
                  <a:pt x="20" y="375"/>
                </a:cubicBezTo>
                <a:cubicBezTo>
                  <a:pt x="20" y="379"/>
                  <a:pt x="23" y="381"/>
                  <a:pt x="27" y="381"/>
                </a:cubicBezTo>
                <a:cubicBezTo>
                  <a:pt x="53" y="381"/>
                  <a:pt x="53" y="381"/>
                  <a:pt x="53" y="381"/>
                </a:cubicBezTo>
                <a:cubicBezTo>
                  <a:pt x="53" y="470"/>
                  <a:pt x="53" y="470"/>
                  <a:pt x="53" y="470"/>
                </a:cubicBezTo>
                <a:cubicBezTo>
                  <a:pt x="53" y="474"/>
                  <a:pt x="56" y="477"/>
                  <a:pt x="60" y="477"/>
                </a:cubicBezTo>
                <a:cubicBezTo>
                  <a:pt x="169" y="477"/>
                  <a:pt x="169" y="477"/>
                  <a:pt x="169" y="477"/>
                </a:cubicBezTo>
                <a:cubicBezTo>
                  <a:pt x="172" y="477"/>
                  <a:pt x="176" y="474"/>
                  <a:pt x="176" y="470"/>
                </a:cubicBezTo>
                <a:cubicBezTo>
                  <a:pt x="176" y="381"/>
                  <a:pt x="176" y="381"/>
                  <a:pt x="176" y="381"/>
                </a:cubicBezTo>
                <a:cubicBezTo>
                  <a:pt x="202" y="381"/>
                  <a:pt x="202" y="381"/>
                  <a:pt x="202" y="381"/>
                </a:cubicBezTo>
                <a:cubicBezTo>
                  <a:pt x="205" y="381"/>
                  <a:pt x="208" y="379"/>
                  <a:pt x="209" y="375"/>
                </a:cubicBezTo>
                <a:cubicBezTo>
                  <a:pt x="216" y="294"/>
                  <a:pt x="216" y="294"/>
                  <a:pt x="216" y="294"/>
                </a:cubicBezTo>
                <a:cubicBezTo>
                  <a:pt x="327" y="294"/>
                  <a:pt x="327" y="294"/>
                  <a:pt x="327" y="294"/>
                </a:cubicBezTo>
                <a:cubicBezTo>
                  <a:pt x="335" y="375"/>
                  <a:pt x="335" y="375"/>
                  <a:pt x="335" y="375"/>
                </a:cubicBezTo>
                <a:cubicBezTo>
                  <a:pt x="335" y="379"/>
                  <a:pt x="338" y="381"/>
                  <a:pt x="342" y="381"/>
                </a:cubicBezTo>
                <a:cubicBezTo>
                  <a:pt x="368" y="381"/>
                  <a:pt x="368" y="381"/>
                  <a:pt x="368" y="381"/>
                </a:cubicBezTo>
                <a:cubicBezTo>
                  <a:pt x="368" y="470"/>
                  <a:pt x="368" y="470"/>
                  <a:pt x="368" y="470"/>
                </a:cubicBezTo>
                <a:cubicBezTo>
                  <a:pt x="368" y="474"/>
                  <a:pt x="371" y="477"/>
                  <a:pt x="375" y="477"/>
                </a:cubicBezTo>
                <a:cubicBezTo>
                  <a:pt x="484" y="477"/>
                  <a:pt x="484" y="477"/>
                  <a:pt x="484" y="477"/>
                </a:cubicBezTo>
                <a:cubicBezTo>
                  <a:pt x="488" y="477"/>
                  <a:pt x="491" y="474"/>
                  <a:pt x="491" y="470"/>
                </a:cubicBezTo>
                <a:cubicBezTo>
                  <a:pt x="491" y="381"/>
                  <a:pt x="491" y="381"/>
                  <a:pt x="491" y="381"/>
                </a:cubicBezTo>
                <a:cubicBezTo>
                  <a:pt x="517" y="381"/>
                  <a:pt x="517" y="381"/>
                  <a:pt x="517" y="381"/>
                </a:cubicBezTo>
                <a:cubicBezTo>
                  <a:pt x="520" y="381"/>
                  <a:pt x="523" y="379"/>
                  <a:pt x="524" y="375"/>
                </a:cubicBezTo>
                <a:cubicBezTo>
                  <a:pt x="544" y="94"/>
                  <a:pt x="544" y="94"/>
                  <a:pt x="544" y="94"/>
                </a:cubicBezTo>
                <a:cubicBezTo>
                  <a:pt x="544" y="94"/>
                  <a:pt x="544" y="94"/>
                  <a:pt x="544" y="94"/>
                </a:cubicBezTo>
                <a:cubicBezTo>
                  <a:pt x="544" y="7"/>
                  <a:pt x="544" y="7"/>
                  <a:pt x="544" y="7"/>
                </a:cubicBezTo>
                <a:cubicBezTo>
                  <a:pt x="544" y="3"/>
                  <a:pt x="541" y="0"/>
                  <a:pt x="537" y="0"/>
                </a:cubicBezTo>
                <a:close/>
                <a:moveTo>
                  <a:pt x="530" y="14"/>
                </a:moveTo>
                <a:cubicBezTo>
                  <a:pt x="530" y="87"/>
                  <a:pt x="530" y="87"/>
                  <a:pt x="530" y="87"/>
                </a:cubicBezTo>
                <a:cubicBezTo>
                  <a:pt x="329" y="87"/>
                  <a:pt x="329" y="87"/>
                  <a:pt x="329" y="87"/>
                </a:cubicBezTo>
                <a:cubicBezTo>
                  <a:pt x="329" y="14"/>
                  <a:pt x="329" y="14"/>
                  <a:pt x="329" y="14"/>
                </a:cubicBezTo>
                <a:lnTo>
                  <a:pt x="530" y="14"/>
                </a:lnTo>
                <a:close/>
                <a:moveTo>
                  <a:pt x="193" y="280"/>
                </a:moveTo>
                <a:cubicBezTo>
                  <a:pt x="183" y="280"/>
                  <a:pt x="176" y="272"/>
                  <a:pt x="176" y="262"/>
                </a:cubicBezTo>
                <a:cubicBezTo>
                  <a:pt x="176" y="214"/>
                  <a:pt x="176" y="214"/>
                  <a:pt x="176" y="214"/>
                </a:cubicBezTo>
                <a:cubicBezTo>
                  <a:pt x="176" y="204"/>
                  <a:pt x="183" y="197"/>
                  <a:pt x="193" y="197"/>
                </a:cubicBezTo>
                <a:cubicBezTo>
                  <a:pt x="350" y="197"/>
                  <a:pt x="350" y="197"/>
                  <a:pt x="350" y="197"/>
                </a:cubicBezTo>
                <a:cubicBezTo>
                  <a:pt x="360" y="197"/>
                  <a:pt x="368" y="204"/>
                  <a:pt x="368" y="214"/>
                </a:cubicBezTo>
                <a:cubicBezTo>
                  <a:pt x="368" y="262"/>
                  <a:pt x="368" y="262"/>
                  <a:pt x="368" y="262"/>
                </a:cubicBezTo>
                <a:cubicBezTo>
                  <a:pt x="368" y="272"/>
                  <a:pt x="360" y="280"/>
                  <a:pt x="350" y="280"/>
                </a:cubicBezTo>
                <a:lnTo>
                  <a:pt x="193" y="280"/>
                </a:lnTo>
                <a:close/>
                <a:moveTo>
                  <a:pt x="215" y="14"/>
                </a:moveTo>
                <a:cubicBezTo>
                  <a:pt x="215" y="87"/>
                  <a:pt x="215" y="87"/>
                  <a:pt x="215" y="87"/>
                </a:cubicBezTo>
                <a:cubicBezTo>
                  <a:pt x="14" y="87"/>
                  <a:pt x="14" y="87"/>
                  <a:pt x="14" y="87"/>
                </a:cubicBezTo>
                <a:cubicBezTo>
                  <a:pt x="14" y="14"/>
                  <a:pt x="14" y="14"/>
                  <a:pt x="14" y="14"/>
                </a:cubicBezTo>
                <a:lnTo>
                  <a:pt x="215" y="14"/>
                </a:lnTo>
                <a:close/>
                <a:moveTo>
                  <a:pt x="162" y="463"/>
                </a:moveTo>
                <a:cubicBezTo>
                  <a:pt x="67" y="463"/>
                  <a:pt x="67" y="463"/>
                  <a:pt x="67" y="463"/>
                </a:cubicBezTo>
                <a:cubicBezTo>
                  <a:pt x="67" y="381"/>
                  <a:pt x="67" y="381"/>
                  <a:pt x="67" y="381"/>
                </a:cubicBezTo>
                <a:cubicBezTo>
                  <a:pt x="162" y="381"/>
                  <a:pt x="162" y="381"/>
                  <a:pt x="162" y="381"/>
                </a:cubicBezTo>
                <a:lnTo>
                  <a:pt x="162" y="463"/>
                </a:lnTo>
                <a:close/>
                <a:moveTo>
                  <a:pt x="195" y="367"/>
                </a:moveTo>
                <a:cubicBezTo>
                  <a:pt x="33" y="367"/>
                  <a:pt x="33" y="367"/>
                  <a:pt x="33" y="367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214" y="101"/>
                  <a:pt x="214" y="101"/>
                  <a:pt x="214" y="101"/>
                </a:cubicBezTo>
                <a:cubicBezTo>
                  <a:pt x="213" y="183"/>
                  <a:pt x="213" y="183"/>
                  <a:pt x="213" y="183"/>
                </a:cubicBezTo>
                <a:cubicBezTo>
                  <a:pt x="193" y="183"/>
                  <a:pt x="193" y="183"/>
                  <a:pt x="193" y="183"/>
                </a:cubicBezTo>
                <a:cubicBezTo>
                  <a:pt x="176" y="183"/>
                  <a:pt x="162" y="197"/>
                  <a:pt x="162" y="214"/>
                </a:cubicBezTo>
                <a:cubicBezTo>
                  <a:pt x="162" y="262"/>
                  <a:pt x="162" y="262"/>
                  <a:pt x="162" y="262"/>
                </a:cubicBezTo>
                <a:cubicBezTo>
                  <a:pt x="162" y="280"/>
                  <a:pt x="176" y="294"/>
                  <a:pt x="193" y="294"/>
                </a:cubicBezTo>
                <a:cubicBezTo>
                  <a:pt x="202" y="294"/>
                  <a:pt x="202" y="294"/>
                  <a:pt x="202" y="294"/>
                </a:cubicBezTo>
                <a:lnTo>
                  <a:pt x="195" y="367"/>
                </a:lnTo>
                <a:close/>
                <a:moveTo>
                  <a:pt x="477" y="463"/>
                </a:moveTo>
                <a:cubicBezTo>
                  <a:pt x="382" y="463"/>
                  <a:pt x="382" y="463"/>
                  <a:pt x="382" y="463"/>
                </a:cubicBezTo>
                <a:cubicBezTo>
                  <a:pt x="382" y="381"/>
                  <a:pt x="382" y="381"/>
                  <a:pt x="382" y="381"/>
                </a:cubicBezTo>
                <a:cubicBezTo>
                  <a:pt x="477" y="381"/>
                  <a:pt x="477" y="381"/>
                  <a:pt x="477" y="381"/>
                </a:cubicBezTo>
                <a:lnTo>
                  <a:pt x="477" y="463"/>
                </a:lnTo>
                <a:close/>
                <a:moveTo>
                  <a:pt x="510" y="367"/>
                </a:moveTo>
                <a:cubicBezTo>
                  <a:pt x="348" y="367"/>
                  <a:pt x="348" y="367"/>
                  <a:pt x="348" y="367"/>
                </a:cubicBezTo>
                <a:cubicBezTo>
                  <a:pt x="342" y="294"/>
                  <a:pt x="342" y="294"/>
                  <a:pt x="342" y="294"/>
                </a:cubicBezTo>
                <a:cubicBezTo>
                  <a:pt x="350" y="294"/>
                  <a:pt x="350" y="294"/>
                  <a:pt x="350" y="294"/>
                </a:cubicBezTo>
                <a:cubicBezTo>
                  <a:pt x="368" y="294"/>
                  <a:pt x="382" y="280"/>
                  <a:pt x="382" y="262"/>
                </a:cubicBezTo>
                <a:cubicBezTo>
                  <a:pt x="382" y="214"/>
                  <a:pt x="382" y="214"/>
                  <a:pt x="382" y="214"/>
                </a:cubicBezTo>
                <a:cubicBezTo>
                  <a:pt x="382" y="197"/>
                  <a:pt x="368" y="183"/>
                  <a:pt x="350" y="183"/>
                </a:cubicBezTo>
                <a:cubicBezTo>
                  <a:pt x="331" y="183"/>
                  <a:pt x="331" y="183"/>
                  <a:pt x="331" y="183"/>
                </a:cubicBezTo>
                <a:cubicBezTo>
                  <a:pt x="329" y="101"/>
                  <a:pt x="329" y="101"/>
                  <a:pt x="329" y="101"/>
                </a:cubicBezTo>
                <a:cubicBezTo>
                  <a:pt x="529" y="101"/>
                  <a:pt x="529" y="101"/>
                  <a:pt x="529" y="101"/>
                </a:cubicBezTo>
                <a:lnTo>
                  <a:pt x="510" y="3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Oval 60">
            <a:extLst>
              <a:ext uri="{FF2B5EF4-FFF2-40B4-BE49-F238E27FC236}">
                <a16:creationId xmlns:a16="http://schemas.microsoft.com/office/drawing/2014/main" id="{A7BC3843-5D2F-5945-8CA5-B193FA4A84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07450" y="489703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81">
            <a:extLst>
              <a:ext uri="{FF2B5EF4-FFF2-40B4-BE49-F238E27FC236}">
                <a16:creationId xmlns:a16="http://schemas.microsoft.com/office/drawing/2014/main" id="{E7577860-4E41-D243-B814-A0311CF7AE8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144887" y="5054937"/>
            <a:ext cx="622407" cy="781466"/>
          </a:xfrm>
          <a:custGeom>
            <a:avLst/>
            <a:gdLst>
              <a:gd name="T0" fmla="*/ 596 w 603"/>
              <a:gd name="T1" fmla="*/ 239 h 757"/>
              <a:gd name="T2" fmla="*/ 578 w 603"/>
              <a:gd name="T3" fmla="*/ 180 h 757"/>
              <a:gd name="T4" fmla="*/ 548 w 603"/>
              <a:gd name="T5" fmla="*/ 126 h 757"/>
              <a:gd name="T6" fmla="*/ 507 w 603"/>
              <a:gd name="T7" fmla="*/ 80 h 757"/>
              <a:gd name="T8" fmla="*/ 458 w 603"/>
              <a:gd name="T9" fmla="*/ 43 h 757"/>
              <a:gd name="T10" fmla="*/ 403 w 603"/>
              <a:gd name="T11" fmla="*/ 17 h 757"/>
              <a:gd name="T12" fmla="*/ 343 w 603"/>
              <a:gd name="T13" fmla="*/ 3 h 757"/>
              <a:gd name="T14" fmla="*/ 281 w 603"/>
              <a:gd name="T15" fmla="*/ 2 h 757"/>
              <a:gd name="T16" fmla="*/ 221 w 603"/>
              <a:gd name="T17" fmla="*/ 14 h 757"/>
              <a:gd name="T18" fmla="*/ 164 w 603"/>
              <a:gd name="T19" fmla="*/ 38 h 757"/>
              <a:gd name="T20" fmla="*/ 114 w 603"/>
              <a:gd name="T21" fmla="*/ 73 h 757"/>
              <a:gd name="T22" fmla="*/ 72 w 603"/>
              <a:gd name="T23" fmla="*/ 118 h 757"/>
              <a:gd name="T24" fmla="*/ 40 w 603"/>
              <a:gd name="T25" fmla="*/ 171 h 757"/>
              <a:gd name="T26" fmla="*/ 20 w 603"/>
              <a:gd name="T27" fmla="*/ 229 h 757"/>
              <a:gd name="T28" fmla="*/ 13 w 603"/>
              <a:gd name="T29" fmla="*/ 290 h 757"/>
              <a:gd name="T30" fmla="*/ 18 w 603"/>
              <a:gd name="T31" fmla="*/ 351 h 757"/>
              <a:gd name="T32" fmla="*/ 36 w 603"/>
              <a:gd name="T33" fmla="*/ 410 h 757"/>
              <a:gd name="T34" fmla="*/ 66 w 603"/>
              <a:gd name="T35" fmla="*/ 464 h 757"/>
              <a:gd name="T36" fmla="*/ 1 w 603"/>
              <a:gd name="T37" fmla="*/ 650 h 757"/>
              <a:gd name="T38" fmla="*/ 202 w 603"/>
              <a:gd name="T39" fmla="*/ 755 h 757"/>
              <a:gd name="T40" fmla="*/ 303 w 603"/>
              <a:gd name="T41" fmla="*/ 569 h 757"/>
              <a:gd name="T42" fmla="*/ 381 w 603"/>
              <a:gd name="T43" fmla="*/ 711 h 757"/>
              <a:gd name="T44" fmla="*/ 578 w 603"/>
              <a:gd name="T45" fmla="*/ 622 h 757"/>
              <a:gd name="T46" fmla="*/ 547 w 603"/>
              <a:gd name="T47" fmla="*/ 469 h 757"/>
              <a:gd name="T48" fmla="*/ 578 w 603"/>
              <a:gd name="T49" fmla="*/ 416 h 757"/>
              <a:gd name="T50" fmla="*/ 597 w 603"/>
              <a:gd name="T51" fmla="*/ 357 h 757"/>
              <a:gd name="T52" fmla="*/ 603 w 603"/>
              <a:gd name="T53" fmla="*/ 295 h 757"/>
              <a:gd name="T54" fmla="*/ 552 w 603"/>
              <a:gd name="T55" fmla="*/ 370 h 757"/>
              <a:gd name="T56" fmla="*/ 526 w 603"/>
              <a:gd name="T57" fmla="*/ 427 h 757"/>
              <a:gd name="T58" fmla="*/ 498 w 603"/>
              <a:gd name="T59" fmla="*/ 472 h 757"/>
              <a:gd name="T60" fmla="*/ 383 w 603"/>
              <a:gd name="T61" fmla="*/ 692 h 757"/>
              <a:gd name="T62" fmla="*/ 302 w 603"/>
              <a:gd name="T63" fmla="*/ 551 h 757"/>
              <a:gd name="T64" fmla="*/ 132 w 603"/>
              <a:gd name="T65" fmla="*/ 654 h 757"/>
              <a:gd name="T66" fmla="*/ 103 w 603"/>
              <a:gd name="T67" fmla="*/ 465 h 757"/>
              <a:gd name="T68" fmla="*/ 83 w 603"/>
              <a:gd name="T69" fmla="*/ 419 h 757"/>
              <a:gd name="T70" fmla="*/ 34 w 603"/>
              <a:gd name="T71" fmla="*/ 353 h 757"/>
              <a:gd name="T72" fmla="*/ 52 w 603"/>
              <a:gd name="T73" fmla="*/ 273 h 757"/>
              <a:gd name="T74" fmla="*/ 65 w 603"/>
              <a:gd name="T75" fmla="*/ 212 h 757"/>
              <a:gd name="T76" fmla="*/ 81 w 603"/>
              <a:gd name="T77" fmla="*/ 131 h 757"/>
              <a:gd name="T78" fmla="*/ 153 w 603"/>
              <a:gd name="T79" fmla="*/ 91 h 757"/>
              <a:gd name="T80" fmla="*/ 207 w 603"/>
              <a:gd name="T81" fmla="*/ 59 h 757"/>
              <a:gd name="T82" fmla="*/ 278 w 603"/>
              <a:gd name="T83" fmla="*/ 18 h 757"/>
              <a:gd name="T84" fmla="*/ 356 w 603"/>
              <a:gd name="T85" fmla="*/ 44 h 757"/>
              <a:gd name="T86" fmla="*/ 415 w 603"/>
              <a:gd name="T87" fmla="*/ 63 h 757"/>
              <a:gd name="T88" fmla="*/ 494 w 603"/>
              <a:gd name="T89" fmla="*/ 88 h 757"/>
              <a:gd name="T90" fmla="*/ 526 w 603"/>
              <a:gd name="T91" fmla="*/ 163 h 757"/>
              <a:gd name="T92" fmla="*/ 552 w 603"/>
              <a:gd name="T93" fmla="*/ 220 h 757"/>
              <a:gd name="T94" fmla="*/ 586 w 603"/>
              <a:gd name="T95" fmla="*/ 295 h 757"/>
              <a:gd name="T96" fmla="*/ 307 w 603"/>
              <a:gd name="T97" fmla="*/ 463 h 757"/>
              <a:gd name="T98" fmla="*/ 147 w 603"/>
              <a:gd name="T99" fmla="*/ 289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3" h="757">
                <a:moveTo>
                  <a:pt x="603" y="295"/>
                </a:moveTo>
                <a:cubicBezTo>
                  <a:pt x="603" y="293"/>
                  <a:pt x="602" y="291"/>
                  <a:pt x="601" y="290"/>
                </a:cubicBezTo>
                <a:cubicBezTo>
                  <a:pt x="576" y="267"/>
                  <a:pt x="576" y="267"/>
                  <a:pt x="576" y="267"/>
                </a:cubicBezTo>
                <a:cubicBezTo>
                  <a:pt x="596" y="239"/>
                  <a:pt x="596" y="239"/>
                  <a:pt x="596" y="239"/>
                </a:cubicBezTo>
                <a:cubicBezTo>
                  <a:pt x="597" y="237"/>
                  <a:pt x="597" y="235"/>
                  <a:pt x="597" y="233"/>
                </a:cubicBezTo>
                <a:cubicBezTo>
                  <a:pt x="596" y="232"/>
                  <a:pt x="595" y="230"/>
                  <a:pt x="593" y="229"/>
                </a:cubicBezTo>
                <a:cubicBezTo>
                  <a:pt x="564" y="211"/>
                  <a:pt x="564" y="211"/>
                  <a:pt x="564" y="211"/>
                </a:cubicBezTo>
                <a:cubicBezTo>
                  <a:pt x="578" y="180"/>
                  <a:pt x="578" y="180"/>
                  <a:pt x="578" y="180"/>
                </a:cubicBezTo>
                <a:cubicBezTo>
                  <a:pt x="578" y="178"/>
                  <a:pt x="578" y="176"/>
                  <a:pt x="578" y="175"/>
                </a:cubicBezTo>
                <a:cubicBezTo>
                  <a:pt x="577" y="173"/>
                  <a:pt x="575" y="171"/>
                  <a:pt x="573" y="171"/>
                </a:cubicBezTo>
                <a:cubicBezTo>
                  <a:pt x="541" y="160"/>
                  <a:pt x="541" y="160"/>
                  <a:pt x="541" y="160"/>
                </a:cubicBezTo>
                <a:cubicBezTo>
                  <a:pt x="548" y="126"/>
                  <a:pt x="548" y="126"/>
                  <a:pt x="548" y="126"/>
                </a:cubicBezTo>
                <a:cubicBezTo>
                  <a:pt x="548" y="124"/>
                  <a:pt x="548" y="122"/>
                  <a:pt x="547" y="121"/>
                </a:cubicBezTo>
                <a:cubicBezTo>
                  <a:pt x="545" y="119"/>
                  <a:pt x="544" y="118"/>
                  <a:pt x="542" y="118"/>
                </a:cubicBezTo>
                <a:cubicBezTo>
                  <a:pt x="508" y="114"/>
                  <a:pt x="508" y="114"/>
                  <a:pt x="508" y="114"/>
                </a:cubicBezTo>
                <a:cubicBezTo>
                  <a:pt x="507" y="80"/>
                  <a:pt x="507" y="80"/>
                  <a:pt x="507" y="80"/>
                </a:cubicBezTo>
                <a:cubicBezTo>
                  <a:pt x="507" y="78"/>
                  <a:pt x="507" y="76"/>
                  <a:pt x="505" y="75"/>
                </a:cubicBezTo>
                <a:cubicBezTo>
                  <a:pt x="504" y="73"/>
                  <a:pt x="502" y="73"/>
                  <a:pt x="500" y="73"/>
                </a:cubicBezTo>
                <a:cubicBezTo>
                  <a:pt x="466" y="76"/>
                  <a:pt x="466" y="76"/>
                  <a:pt x="466" y="76"/>
                </a:cubicBezTo>
                <a:cubicBezTo>
                  <a:pt x="458" y="43"/>
                  <a:pt x="458" y="43"/>
                  <a:pt x="458" y="43"/>
                </a:cubicBezTo>
                <a:cubicBezTo>
                  <a:pt x="458" y="41"/>
                  <a:pt x="457" y="39"/>
                  <a:pt x="455" y="38"/>
                </a:cubicBezTo>
                <a:cubicBezTo>
                  <a:pt x="453" y="37"/>
                  <a:pt x="451" y="37"/>
                  <a:pt x="449" y="38"/>
                </a:cubicBezTo>
                <a:cubicBezTo>
                  <a:pt x="417" y="48"/>
                  <a:pt x="417" y="48"/>
                  <a:pt x="417" y="48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5"/>
                  <a:pt x="400" y="14"/>
                  <a:pt x="398" y="13"/>
                </a:cubicBezTo>
                <a:cubicBezTo>
                  <a:pt x="397" y="13"/>
                  <a:pt x="395" y="13"/>
                  <a:pt x="393" y="14"/>
                </a:cubicBezTo>
                <a:cubicBezTo>
                  <a:pt x="363" y="30"/>
                  <a:pt x="363" y="30"/>
                  <a:pt x="363" y="30"/>
                </a:cubicBezTo>
                <a:cubicBezTo>
                  <a:pt x="343" y="3"/>
                  <a:pt x="343" y="3"/>
                  <a:pt x="343" y="3"/>
                </a:cubicBezTo>
                <a:cubicBezTo>
                  <a:pt x="342" y="2"/>
                  <a:pt x="340" y="0"/>
                  <a:pt x="338" y="0"/>
                </a:cubicBezTo>
                <a:cubicBezTo>
                  <a:pt x="336" y="0"/>
                  <a:pt x="334" y="1"/>
                  <a:pt x="332" y="2"/>
                </a:cubicBezTo>
                <a:cubicBezTo>
                  <a:pt x="307" y="24"/>
                  <a:pt x="307" y="24"/>
                  <a:pt x="307" y="24"/>
                </a:cubicBezTo>
                <a:cubicBezTo>
                  <a:pt x="281" y="2"/>
                  <a:pt x="281" y="2"/>
                  <a:pt x="281" y="2"/>
                </a:cubicBezTo>
                <a:cubicBezTo>
                  <a:pt x="280" y="1"/>
                  <a:pt x="278" y="0"/>
                  <a:pt x="276" y="0"/>
                </a:cubicBezTo>
                <a:cubicBezTo>
                  <a:pt x="274" y="0"/>
                  <a:pt x="272" y="2"/>
                  <a:pt x="271" y="3"/>
                </a:cubicBezTo>
                <a:cubicBezTo>
                  <a:pt x="251" y="30"/>
                  <a:pt x="251" y="30"/>
                  <a:pt x="251" y="30"/>
                </a:cubicBezTo>
                <a:cubicBezTo>
                  <a:pt x="221" y="14"/>
                  <a:pt x="221" y="14"/>
                  <a:pt x="221" y="14"/>
                </a:cubicBezTo>
                <a:cubicBezTo>
                  <a:pt x="219" y="13"/>
                  <a:pt x="217" y="13"/>
                  <a:pt x="215" y="13"/>
                </a:cubicBezTo>
                <a:cubicBezTo>
                  <a:pt x="213" y="14"/>
                  <a:pt x="212" y="15"/>
                  <a:pt x="211" y="17"/>
                </a:cubicBezTo>
                <a:cubicBezTo>
                  <a:pt x="197" y="48"/>
                  <a:pt x="197" y="48"/>
                  <a:pt x="197" y="48"/>
                </a:cubicBezTo>
                <a:cubicBezTo>
                  <a:pt x="164" y="38"/>
                  <a:pt x="164" y="38"/>
                  <a:pt x="164" y="38"/>
                </a:cubicBezTo>
                <a:cubicBezTo>
                  <a:pt x="162" y="37"/>
                  <a:pt x="160" y="37"/>
                  <a:pt x="159" y="38"/>
                </a:cubicBezTo>
                <a:cubicBezTo>
                  <a:pt x="157" y="39"/>
                  <a:pt x="156" y="41"/>
                  <a:pt x="155" y="43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14" y="73"/>
                  <a:pt x="114" y="73"/>
                  <a:pt x="114" y="73"/>
                </a:cubicBezTo>
                <a:cubicBezTo>
                  <a:pt x="112" y="73"/>
                  <a:pt x="110" y="73"/>
                  <a:pt x="109" y="75"/>
                </a:cubicBezTo>
                <a:cubicBezTo>
                  <a:pt x="107" y="76"/>
                  <a:pt x="106" y="78"/>
                  <a:pt x="106" y="80"/>
                </a:cubicBezTo>
                <a:cubicBezTo>
                  <a:pt x="106" y="114"/>
                  <a:pt x="106" y="114"/>
                  <a:pt x="106" y="114"/>
                </a:cubicBezTo>
                <a:cubicBezTo>
                  <a:pt x="72" y="118"/>
                  <a:pt x="72" y="118"/>
                  <a:pt x="72" y="118"/>
                </a:cubicBezTo>
                <a:cubicBezTo>
                  <a:pt x="70" y="118"/>
                  <a:pt x="68" y="119"/>
                  <a:pt x="67" y="121"/>
                </a:cubicBezTo>
                <a:cubicBezTo>
                  <a:pt x="66" y="122"/>
                  <a:pt x="65" y="124"/>
                  <a:pt x="66" y="126"/>
                </a:cubicBezTo>
                <a:cubicBezTo>
                  <a:pt x="73" y="160"/>
                  <a:pt x="73" y="160"/>
                  <a:pt x="73" y="160"/>
                </a:cubicBezTo>
                <a:cubicBezTo>
                  <a:pt x="40" y="171"/>
                  <a:pt x="40" y="171"/>
                  <a:pt x="40" y="171"/>
                </a:cubicBezTo>
                <a:cubicBezTo>
                  <a:pt x="38" y="171"/>
                  <a:pt x="37" y="173"/>
                  <a:pt x="36" y="175"/>
                </a:cubicBezTo>
                <a:cubicBezTo>
                  <a:pt x="35" y="176"/>
                  <a:pt x="35" y="178"/>
                  <a:pt x="36" y="180"/>
                </a:cubicBezTo>
                <a:cubicBezTo>
                  <a:pt x="50" y="211"/>
                  <a:pt x="50" y="211"/>
                  <a:pt x="50" y="211"/>
                </a:cubicBezTo>
                <a:cubicBezTo>
                  <a:pt x="20" y="229"/>
                  <a:pt x="20" y="229"/>
                  <a:pt x="20" y="229"/>
                </a:cubicBezTo>
                <a:cubicBezTo>
                  <a:pt x="19" y="230"/>
                  <a:pt x="17" y="232"/>
                  <a:pt x="17" y="233"/>
                </a:cubicBezTo>
                <a:cubicBezTo>
                  <a:pt x="17" y="235"/>
                  <a:pt x="17" y="237"/>
                  <a:pt x="18" y="239"/>
                </a:cubicBezTo>
                <a:cubicBezTo>
                  <a:pt x="38" y="267"/>
                  <a:pt x="38" y="267"/>
                  <a:pt x="38" y="267"/>
                </a:cubicBezTo>
                <a:cubicBezTo>
                  <a:pt x="13" y="290"/>
                  <a:pt x="13" y="290"/>
                  <a:pt x="13" y="290"/>
                </a:cubicBezTo>
                <a:cubicBezTo>
                  <a:pt x="11" y="291"/>
                  <a:pt x="10" y="293"/>
                  <a:pt x="10" y="295"/>
                </a:cubicBezTo>
                <a:cubicBezTo>
                  <a:pt x="10" y="297"/>
                  <a:pt x="11" y="299"/>
                  <a:pt x="13" y="300"/>
                </a:cubicBezTo>
                <a:cubicBezTo>
                  <a:pt x="38" y="323"/>
                  <a:pt x="38" y="323"/>
                  <a:pt x="38" y="323"/>
                </a:cubicBezTo>
                <a:cubicBezTo>
                  <a:pt x="18" y="351"/>
                  <a:pt x="18" y="351"/>
                  <a:pt x="18" y="351"/>
                </a:cubicBezTo>
                <a:cubicBezTo>
                  <a:pt x="17" y="353"/>
                  <a:pt x="17" y="355"/>
                  <a:pt x="17" y="357"/>
                </a:cubicBezTo>
                <a:cubicBezTo>
                  <a:pt x="17" y="359"/>
                  <a:pt x="19" y="360"/>
                  <a:pt x="20" y="361"/>
                </a:cubicBezTo>
                <a:cubicBezTo>
                  <a:pt x="50" y="379"/>
                  <a:pt x="50" y="379"/>
                  <a:pt x="50" y="379"/>
                </a:cubicBezTo>
                <a:cubicBezTo>
                  <a:pt x="36" y="410"/>
                  <a:pt x="36" y="410"/>
                  <a:pt x="36" y="410"/>
                </a:cubicBezTo>
                <a:cubicBezTo>
                  <a:pt x="35" y="412"/>
                  <a:pt x="35" y="414"/>
                  <a:pt x="36" y="416"/>
                </a:cubicBezTo>
                <a:cubicBezTo>
                  <a:pt x="37" y="417"/>
                  <a:pt x="38" y="419"/>
                  <a:pt x="40" y="419"/>
                </a:cubicBezTo>
                <a:cubicBezTo>
                  <a:pt x="73" y="430"/>
                  <a:pt x="73" y="430"/>
                  <a:pt x="73" y="430"/>
                </a:cubicBezTo>
                <a:cubicBezTo>
                  <a:pt x="66" y="464"/>
                  <a:pt x="66" y="464"/>
                  <a:pt x="66" y="464"/>
                </a:cubicBezTo>
                <a:cubicBezTo>
                  <a:pt x="65" y="466"/>
                  <a:pt x="66" y="468"/>
                  <a:pt x="67" y="469"/>
                </a:cubicBezTo>
                <a:cubicBezTo>
                  <a:pt x="68" y="471"/>
                  <a:pt x="70" y="472"/>
                  <a:pt x="72" y="472"/>
                </a:cubicBezTo>
                <a:cubicBezTo>
                  <a:pt x="87" y="474"/>
                  <a:pt x="87" y="474"/>
                  <a:pt x="87" y="474"/>
                </a:cubicBezTo>
                <a:cubicBezTo>
                  <a:pt x="1" y="650"/>
                  <a:pt x="1" y="650"/>
                  <a:pt x="1" y="650"/>
                </a:cubicBezTo>
                <a:cubicBezTo>
                  <a:pt x="0" y="652"/>
                  <a:pt x="0" y="654"/>
                  <a:pt x="1" y="656"/>
                </a:cubicBezTo>
                <a:cubicBezTo>
                  <a:pt x="3" y="658"/>
                  <a:pt x="5" y="660"/>
                  <a:pt x="7" y="660"/>
                </a:cubicBezTo>
                <a:cubicBezTo>
                  <a:pt x="124" y="665"/>
                  <a:pt x="124" y="665"/>
                  <a:pt x="124" y="665"/>
                </a:cubicBezTo>
                <a:cubicBezTo>
                  <a:pt x="202" y="755"/>
                  <a:pt x="202" y="755"/>
                  <a:pt x="202" y="755"/>
                </a:cubicBezTo>
                <a:cubicBezTo>
                  <a:pt x="203" y="756"/>
                  <a:pt x="205" y="757"/>
                  <a:pt x="207" y="757"/>
                </a:cubicBezTo>
                <a:cubicBezTo>
                  <a:pt x="208" y="757"/>
                  <a:pt x="208" y="757"/>
                  <a:pt x="208" y="757"/>
                </a:cubicBezTo>
                <a:cubicBezTo>
                  <a:pt x="211" y="757"/>
                  <a:pt x="213" y="755"/>
                  <a:pt x="214" y="753"/>
                </a:cubicBezTo>
                <a:cubicBezTo>
                  <a:pt x="303" y="569"/>
                  <a:pt x="303" y="569"/>
                  <a:pt x="303" y="569"/>
                </a:cubicBezTo>
                <a:cubicBezTo>
                  <a:pt x="307" y="566"/>
                  <a:pt x="307" y="566"/>
                  <a:pt x="307" y="566"/>
                </a:cubicBezTo>
                <a:cubicBezTo>
                  <a:pt x="314" y="572"/>
                  <a:pt x="314" y="572"/>
                  <a:pt x="314" y="572"/>
                </a:cubicBezTo>
                <a:cubicBezTo>
                  <a:pt x="375" y="707"/>
                  <a:pt x="375" y="707"/>
                  <a:pt x="375" y="707"/>
                </a:cubicBezTo>
                <a:cubicBezTo>
                  <a:pt x="376" y="709"/>
                  <a:pt x="378" y="711"/>
                  <a:pt x="381" y="711"/>
                </a:cubicBezTo>
                <a:cubicBezTo>
                  <a:pt x="383" y="712"/>
                  <a:pt x="385" y="711"/>
                  <a:pt x="387" y="709"/>
                </a:cubicBezTo>
                <a:cubicBezTo>
                  <a:pt x="459" y="626"/>
                  <a:pt x="459" y="626"/>
                  <a:pt x="459" y="626"/>
                </a:cubicBezTo>
                <a:cubicBezTo>
                  <a:pt x="572" y="625"/>
                  <a:pt x="572" y="625"/>
                  <a:pt x="572" y="625"/>
                </a:cubicBezTo>
                <a:cubicBezTo>
                  <a:pt x="574" y="625"/>
                  <a:pt x="576" y="624"/>
                  <a:pt x="578" y="622"/>
                </a:cubicBezTo>
                <a:cubicBezTo>
                  <a:pt x="579" y="620"/>
                  <a:pt x="579" y="617"/>
                  <a:pt x="578" y="615"/>
                </a:cubicBezTo>
                <a:cubicBezTo>
                  <a:pt x="515" y="475"/>
                  <a:pt x="515" y="475"/>
                  <a:pt x="515" y="475"/>
                </a:cubicBezTo>
                <a:cubicBezTo>
                  <a:pt x="542" y="472"/>
                  <a:pt x="542" y="472"/>
                  <a:pt x="542" y="472"/>
                </a:cubicBezTo>
                <a:cubicBezTo>
                  <a:pt x="544" y="472"/>
                  <a:pt x="545" y="471"/>
                  <a:pt x="547" y="469"/>
                </a:cubicBezTo>
                <a:cubicBezTo>
                  <a:pt x="548" y="468"/>
                  <a:pt x="548" y="466"/>
                  <a:pt x="548" y="464"/>
                </a:cubicBezTo>
                <a:cubicBezTo>
                  <a:pt x="541" y="430"/>
                  <a:pt x="541" y="430"/>
                  <a:pt x="541" y="430"/>
                </a:cubicBezTo>
                <a:cubicBezTo>
                  <a:pt x="573" y="419"/>
                  <a:pt x="573" y="419"/>
                  <a:pt x="573" y="419"/>
                </a:cubicBezTo>
                <a:cubicBezTo>
                  <a:pt x="575" y="419"/>
                  <a:pt x="577" y="417"/>
                  <a:pt x="578" y="416"/>
                </a:cubicBezTo>
                <a:cubicBezTo>
                  <a:pt x="578" y="414"/>
                  <a:pt x="578" y="412"/>
                  <a:pt x="578" y="410"/>
                </a:cubicBezTo>
                <a:cubicBezTo>
                  <a:pt x="564" y="379"/>
                  <a:pt x="564" y="379"/>
                  <a:pt x="564" y="379"/>
                </a:cubicBezTo>
                <a:cubicBezTo>
                  <a:pt x="593" y="361"/>
                  <a:pt x="593" y="361"/>
                  <a:pt x="593" y="361"/>
                </a:cubicBezTo>
                <a:cubicBezTo>
                  <a:pt x="595" y="360"/>
                  <a:pt x="596" y="359"/>
                  <a:pt x="597" y="357"/>
                </a:cubicBezTo>
                <a:cubicBezTo>
                  <a:pt x="597" y="355"/>
                  <a:pt x="597" y="353"/>
                  <a:pt x="596" y="351"/>
                </a:cubicBezTo>
                <a:cubicBezTo>
                  <a:pt x="576" y="323"/>
                  <a:pt x="576" y="323"/>
                  <a:pt x="576" y="323"/>
                </a:cubicBezTo>
                <a:cubicBezTo>
                  <a:pt x="601" y="300"/>
                  <a:pt x="601" y="300"/>
                  <a:pt x="601" y="300"/>
                </a:cubicBezTo>
                <a:cubicBezTo>
                  <a:pt x="602" y="299"/>
                  <a:pt x="603" y="297"/>
                  <a:pt x="603" y="295"/>
                </a:cubicBezTo>
                <a:close/>
                <a:moveTo>
                  <a:pt x="562" y="317"/>
                </a:moveTo>
                <a:cubicBezTo>
                  <a:pt x="559" y="320"/>
                  <a:pt x="559" y="324"/>
                  <a:pt x="561" y="326"/>
                </a:cubicBezTo>
                <a:cubicBezTo>
                  <a:pt x="580" y="353"/>
                  <a:pt x="580" y="353"/>
                  <a:pt x="580" y="353"/>
                </a:cubicBezTo>
                <a:cubicBezTo>
                  <a:pt x="552" y="370"/>
                  <a:pt x="552" y="370"/>
                  <a:pt x="552" y="370"/>
                </a:cubicBezTo>
                <a:cubicBezTo>
                  <a:pt x="549" y="372"/>
                  <a:pt x="547" y="375"/>
                  <a:pt x="549" y="379"/>
                </a:cubicBezTo>
                <a:cubicBezTo>
                  <a:pt x="562" y="409"/>
                  <a:pt x="562" y="409"/>
                  <a:pt x="562" y="409"/>
                </a:cubicBezTo>
                <a:cubicBezTo>
                  <a:pt x="531" y="419"/>
                  <a:pt x="531" y="419"/>
                  <a:pt x="531" y="419"/>
                </a:cubicBezTo>
                <a:cubicBezTo>
                  <a:pt x="527" y="420"/>
                  <a:pt x="526" y="424"/>
                  <a:pt x="526" y="427"/>
                </a:cubicBezTo>
                <a:cubicBezTo>
                  <a:pt x="533" y="459"/>
                  <a:pt x="533" y="459"/>
                  <a:pt x="533" y="459"/>
                </a:cubicBezTo>
                <a:cubicBezTo>
                  <a:pt x="504" y="462"/>
                  <a:pt x="504" y="462"/>
                  <a:pt x="504" y="462"/>
                </a:cubicBezTo>
                <a:cubicBezTo>
                  <a:pt x="501" y="463"/>
                  <a:pt x="499" y="464"/>
                  <a:pt x="498" y="466"/>
                </a:cubicBezTo>
                <a:cubicBezTo>
                  <a:pt x="497" y="468"/>
                  <a:pt x="497" y="470"/>
                  <a:pt x="498" y="472"/>
                </a:cubicBezTo>
                <a:cubicBezTo>
                  <a:pt x="561" y="611"/>
                  <a:pt x="561" y="611"/>
                  <a:pt x="561" y="611"/>
                </a:cubicBezTo>
                <a:cubicBezTo>
                  <a:pt x="456" y="612"/>
                  <a:pt x="456" y="612"/>
                  <a:pt x="456" y="612"/>
                </a:cubicBezTo>
                <a:cubicBezTo>
                  <a:pt x="454" y="612"/>
                  <a:pt x="452" y="612"/>
                  <a:pt x="451" y="614"/>
                </a:cubicBezTo>
                <a:cubicBezTo>
                  <a:pt x="383" y="692"/>
                  <a:pt x="383" y="692"/>
                  <a:pt x="383" y="692"/>
                </a:cubicBezTo>
                <a:cubicBezTo>
                  <a:pt x="326" y="564"/>
                  <a:pt x="326" y="564"/>
                  <a:pt x="326" y="564"/>
                </a:cubicBezTo>
                <a:cubicBezTo>
                  <a:pt x="325" y="563"/>
                  <a:pt x="325" y="563"/>
                  <a:pt x="324" y="562"/>
                </a:cubicBezTo>
                <a:cubicBezTo>
                  <a:pt x="311" y="551"/>
                  <a:pt x="311" y="551"/>
                  <a:pt x="311" y="551"/>
                </a:cubicBezTo>
                <a:cubicBezTo>
                  <a:pt x="309" y="549"/>
                  <a:pt x="305" y="549"/>
                  <a:pt x="302" y="551"/>
                </a:cubicBezTo>
                <a:cubicBezTo>
                  <a:pt x="293" y="559"/>
                  <a:pt x="293" y="559"/>
                  <a:pt x="293" y="559"/>
                </a:cubicBezTo>
                <a:cubicBezTo>
                  <a:pt x="292" y="560"/>
                  <a:pt x="292" y="561"/>
                  <a:pt x="291" y="561"/>
                </a:cubicBezTo>
                <a:cubicBezTo>
                  <a:pt x="206" y="737"/>
                  <a:pt x="206" y="737"/>
                  <a:pt x="206" y="737"/>
                </a:cubicBezTo>
                <a:cubicBezTo>
                  <a:pt x="132" y="654"/>
                  <a:pt x="132" y="654"/>
                  <a:pt x="132" y="654"/>
                </a:cubicBezTo>
                <a:cubicBezTo>
                  <a:pt x="131" y="652"/>
                  <a:pt x="129" y="651"/>
                  <a:pt x="127" y="651"/>
                </a:cubicBezTo>
                <a:cubicBezTo>
                  <a:pt x="18" y="646"/>
                  <a:pt x="18" y="646"/>
                  <a:pt x="18" y="646"/>
                </a:cubicBezTo>
                <a:cubicBezTo>
                  <a:pt x="104" y="471"/>
                  <a:pt x="104" y="471"/>
                  <a:pt x="104" y="471"/>
                </a:cubicBezTo>
                <a:cubicBezTo>
                  <a:pt x="105" y="469"/>
                  <a:pt x="105" y="467"/>
                  <a:pt x="103" y="465"/>
                </a:cubicBezTo>
                <a:cubicBezTo>
                  <a:pt x="102" y="463"/>
                  <a:pt x="100" y="461"/>
                  <a:pt x="98" y="461"/>
                </a:cubicBezTo>
                <a:cubicBezTo>
                  <a:pt x="81" y="459"/>
                  <a:pt x="81" y="459"/>
                  <a:pt x="81" y="459"/>
                </a:cubicBezTo>
                <a:cubicBezTo>
                  <a:pt x="87" y="427"/>
                  <a:pt x="87" y="427"/>
                  <a:pt x="87" y="427"/>
                </a:cubicBezTo>
                <a:cubicBezTo>
                  <a:pt x="88" y="424"/>
                  <a:pt x="86" y="420"/>
                  <a:pt x="83" y="419"/>
                </a:cubicBezTo>
                <a:cubicBezTo>
                  <a:pt x="52" y="409"/>
                  <a:pt x="52" y="409"/>
                  <a:pt x="52" y="409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66" y="375"/>
                  <a:pt x="65" y="372"/>
                  <a:pt x="62" y="370"/>
                </a:cubicBezTo>
                <a:cubicBezTo>
                  <a:pt x="34" y="353"/>
                  <a:pt x="34" y="353"/>
                  <a:pt x="34" y="353"/>
                </a:cubicBezTo>
                <a:cubicBezTo>
                  <a:pt x="53" y="326"/>
                  <a:pt x="53" y="326"/>
                  <a:pt x="53" y="326"/>
                </a:cubicBezTo>
                <a:cubicBezTo>
                  <a:pt x="55" y="324"/>
                  <a:pt x="54" y="320"/>
                  <a:pt x="52" y="317"/>
                </a:cubicBezTo>
                <a:cubicBezTo>
                  <a:pt x="28" y="295"/>
                  <a:pt x="28" y="295"/>
                  <a:pt x="28" y="295"/>
                </a:cubicBezTo>
                <a:cubicBezTo>
                  <a:pt x="52" y="273"/>
                  <a:pt x="52" y="273"/>
                  <a:pt x="52" y="273"/>
                </a:cubicBezTo>
                <a:cubicBezTo>
                  <a:pt x="54" y="270"/>
                  <a:pt x="55" y="267"/>
                  <a:pt x="53" y="264"/>
                </a:cubicBezTo>
                <a:cubicBezTo>
                  <a:pt x="34" y="237"/>
                  <a:pt x="34" y="237"/>
                  <a:pt x="34" y="237"/>
                </a:cubicBezTo>
                <a:cubicBezTo>
                  <a:pt x="62" y="220"/>
                  <a:pt x="62" y="220"/>
                  <a:pt x="62" y="220"/>
                </a:cubicBezTo>
                <a:cubicBezTo>
                  <a:pt x="65" y="219"/>
                  <a:pt x="66" y="215"/>
                  <a:pt x="65" y="212"/>
                </a:cubicBezTo>
                <a:cubicBezTo>
                  <a:pt x="52" y="182"/>
                  <a:pt x="52" y="182"/>
                  <a:pt x="52" y="182"/>
                </a:cubicBezTo>
                <a:cubicBezTo>
                  <a:pt x="83" y="171"/>
                  <a:pt x="83" y="171"/>
                  <a:pt x="83" y="171"/>
                </a:cubicBezTo>
                <a:cubicBezTo>
                  <a:pt x="86" y="170"/>
                  <a:pt x="88" y="167"/>
                  <a:pt x="87" y="163"/>
                </a:cubicBezTo>
                <a:cubicBezTo>
                  <a:pt x="81" y="131"/>
                  <a:pt x="81" y="131"/>
                  <a:pt x="81" y="131"/>
                </a:cubicBezTo>
                <a:cubicBezTo>
                  <a:pt x="114" y="127"/>
                  <a:pt x="114" y="127"/>
                  <a:pt x="114" y="127"/>
                </a:cubicBezTo>
                <a:cubicBezTo>
                  <a:pt x="117" y="127"/>
                  <a:pt x="120" y="124"/>
                  <a:pt x="120" y="120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6" y="91"/>
                  <a:pt x="159" y="89"/>
                  <a:pt x="160" y="85"/>
                </a:cubicBezTo>
                <a:cubicBezTo>
                  <a:pt x="167" y="53"/>
                  <a:pt x="167" y="53"/>
                  <a:pt x="167" y="53"/>
                </a:cubicBezTo>
                <a:cubicBezTo>
                  <a:pt x="198" y="63"/>
                  <a:pt x="198" y="63"/>
                  <a:pt x="198" y="63"/>
                </a:cubicBezTo>
                <a:cubicBezTo>
                  <a:pt x="202" y="64"/>
                  <a:pt x="205" y="63"/>
                  <a:pt x="207" y="59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49" y="46"/>
                  <a:pt x="249" y="46"/>
                  <a:pt x="249" y="46"/>
                </a:cubicBezTo>
                <a:cubicBezTo>
                  <a:pt x="252" y="47"/>
                  <a:pt x="256" y="47"/>
                  <a:pt x="258" y="44"/>
                </a:cubicBezTo>
                <a:cubicBezTo>
                  <a:pt x="278" y="18"/>
                  <a:pt x="278" y="18"/>
                  <a:pt x="278" y="18"/>
                </a:cubicBezTo>
                <a:cubicBezTo>
                  <a:pt x="302" y="39"/>
                  <a:pt x="302" y="39"/>
                  <a:pt x="302" y="39"/>
                </a:cubicBezTo>
                <a:cubicBezTo>
                  <a:pt x="305" y="41"/>
                  <a:pt x="309" y="41"/>
                  <a:pt x="311" y="39"/>
                </a:cubicBezTo>
                <a:cubicBezTo>
                  <a:pt x="336" y="18"/>
                  <a:pt x="336" y="18"/>
                  <a:pt x="336" y="18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58" y="47"/>
                  <a:pt x="361" y="47"/>
                  <a:pt x="365" y="46"/>
                </a:cubicBezTo>
                <a:cubicBezTo>
                  <a:pt x="393" y="30"/>
                  <a:pt x="393" y="30"/>
                  <a:pt x="393" y="30"/>
                </a:cubicBezTo>
                <a:cubicBezTo>
                  <a:pt x="407" y="59"/>
                  <a:pt x="407" y="59"/>
                  <a:pt x="407" y="59"/>
                </a:cubicBezTo>
                <a:cubicBezTo>
                  <a:pt x="408" y="63"/>
                  <a:pt x="412" y="64"/>
                  <a:pt x="415" y="63"/>
                </a:cubicBezTo>
                <a:cubicBezTo>
                  <a:pt x="446" y="53"/>
                  <a:pt x="446" y="53"/>
                  <a:pt x="446" y="53"/>
                </a:cubicBezTo>
                <a:cubicBezTo>
                  <a:pt x="454" y="85"/>
                  <a:pt x="454" y="85"/>
                  <a:pt x="454" y="85"/>
                </a:cubicBezTo>
                <a:cubicBezTo>
                  <a:pt x="454" y="89"/>
                  <a:pt x="457" y="91"/>
                  <a:pt x="461" y="91"/>
                </a:cubicBezTo>
                <a:cubicBezTo>
                  <a:pt x="494" y="88"/>
                  <a:pt x="494" y="88"/>
                  <a:pt x="494" y="88"/>
                </a:cubicBezTo>
                <a:cubicBezTo>
                  <a:pt x="494" y="120"/>
                  <a:pt x="494" y="120"/>
                  <a:pt x="494" y="120"/>
                </a:cubicBezTo>
                <a:cubicBezTo>
                  <a:pt x="494" y="124"/>
                  <a:pt x="497" y="127"/>
                  <a:pt x="500" y="127"/>
                </a:cubicBezTo>
                <a:cubicBezTo>
                  <a:pt x="533" y="131"/>
                  <a:pt x="533" y="131"/>
                  <a:pt x="533" y="131"/>
                </a:cubicBezTo>
                <a:cubicBezTo>
                  <a:pt x="526" y="163"/>
                  <a:pt x="526" y="163"/>
                  <a:pt x="526" y="163"/>
                </a:cubicBezTo>
                <a:cubicBezTo>
                  <a:pt x="526" y="167"/>
                  <a:pt x="527" y="170"/>
                  <a:pt x="531" y="171"/>
                </a:cubicBezTo>
                <a:cubicBezTo>
                  <a:pt x="562" y="182"/>
                  <a:pt x="562" y="182"/>
                  <a:pt x="562" y="182"/>
                </a:cubicBezTo>
                <a:cubicBezTo>
                  <a:pt x="549" y="212"/>
                  <a:pt x="549" y="212"/>
                  <a:pt x="549" y="212"/>
                </a:cubicBezTo>
                <a:cubicBezTo>
                  <a:pt x="547" y="215"/>
                  <a:pt x="549" y="219"/>
                  <a:pt x="552" y="220"/>
                </a:cubicBezTo>
                <a:cubicBezTo>
                  <a:pt x="580" y="237"/>
                  <a:pt x="580" y="237"/>
                  <a:pt x="580" y="237"/>
                </a:cubicBezTo>
                <a:cubicBezTo>
                  <a:pt x="561" y="264"/>
                  <a:pt x="561" y="264"/>
                  <a:pt x="561" y="264"/>
                </a:cubicBezTo>
                <a:cubicBezTo>
                  <a:pt x="559" y="267"/>
                  <a:pt x="559" y="270"/>
                  <a:pt x="562" y="273"/>
                </a:cubicBezTo>
                <a:cubicBezTo>
                  <a:pt x="586" y="295"/>
                  <a:pt x="586" y="295"/>
                  <a:pt x="586" y="295"/>
                </a:cubicBezTo>
                <a:lnTo>
                  <a:pt x="562" y="317"/>
                </a:lnTo>
                <a:close/>
                <a:moveTo>
                  <a:pt x="307" y="116"/>
                </a:moveTo>
                <a:cubicBezTo>
                  <a:pt x="211" y="116"/>
                  <a:pt x="133" y="193"/>
                  <a:pt x="133" y="289"/>
                </a:cubicBezTo>
                <a:cubicBezTo>
                  <a:pt x="133" y="385"/>
                  <a:pt x="211" y="463"/>
                  <a:pt x="307" y="463"/>
                </a:cubicBezTo>
                <a:cubicBezTo>
                  <a:pt x="403" y="463"/>
                  <a:pt x="480" y="385"/>
                  <a:pt x="480" y="289"/>
                </a:cubicBezTo>
                <a:cubicBezTo>
                  <a:pt x="480" y="193"/>
                  <a:pt x="403" y="116"/>
                  <a:pt x="307" y="116"/>
                </a:cubicBezTo>
                <a:close/>
                <a:moveTo>
                  <a:pt x="307" y="449"/>
                </a:moveTo>
                <a:cubicBezTo>
                  <a:pt x="219" y="449"/>
                  <a:pt x="147" y="377"/>
                  <a:pt x="147" y="289"/>
                </a:cubicBezTo>
                <a:cubicBezTo>
                  <a:pt x="147" y="201"/>
                  <a:pt x="219" y="130"/>
                  <a:pt x="307" y="130"/>
                </a:cubicBezTo>
                <a:cubicBezTo>
                  <a:pt x="395" y="130"/>
                  <a:pt x="466" y="201"/>
                  <a:pt x="466" y="289"/>
                </a:cubicBezTo>
                <a:cubicBezTo>
                  <a:pt x="466" y="377"/>
                  <a:pt x="395" y="449"/>
                  <a:pt x="307" y="4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1">
            <a:extLst>
              <a:ext uri="{FF2B5EF4-FFF2-40B4-BE49-F238E27FC236}">
                <a16:creationId xmlns:a16="http://schemas.microsoft.com/office/drawing/2014/main" id="{F131E1EC-6022-1D49-A412-4DBFFED818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83792" y="489703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123">
            <a:extLst>
              <a:ext uri="{FF2B5EF4-FFF2-40B4-BE49-F238E27FC236}">
                <a16:creationId xmlns:a16="http://schemas.microsoft.com/office/drawing/2014/main" id="{7F74D92F-385B-6B49-A7C5-FBA8690EFDA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65904" y="5113720"/>
            <a:ext cx="697326" cy="699632"/>
          </a:xfrm>
          <a:custGeom>
            <a:avLst/>
            <a:gdLst>
              <a:gd name="T0" fmla="*/ 529 w 676"/>
              <a:gd name="T1" fmla="*/ 279 h 678"/>
              <a:gd name="T2" fmla="*/ 431 w 676"/>
              <a:gd name="T3" fmla="*/ 293 h 678"/>
              <a:gd name="T4" fmla="*/ 409 w 676"/>
              <a:gd name="T5" fmla="*/ 210 h 678"/>
              <a:gd name="T6" fmla="*/ 367 w 676"/>
              <a:gd name="T7" fmla="*/ 125 h 678"/>
              <a:gd name="T8" fmla="*/ 401 w 676"/>
              <a:gd name="T9" fmla="*/ 58 h 678"/>
              <a:gd name="T10" fmla="*/ 504 w 676"/>
              <a:gd name="T11" fmla="*/ 6 h 678"/>
              <a:gd name="T12" fmla="*/ 579 w 676"/>
              <a:gd name="T13" fmla="*/ 18 h 678"/>
              <a:gd name="T14" fmla="*/ 659 w 676"/>
              <a:gd name="T15" fmla="*/ 100 h 678"/>
              <a:gd name="T16" fmla="*/ 676 w 676"/>
              <a:gd name="T17" fmla="*/ 169 h 678"/>
              <a:gd name="T18" fmla="*/ 605 w 676"/>
              <a:gd name="T19" fmla="*/ 241 h 678"/>
              <a:gd name="T20" fmla="*/ 558 w 676"/>
              <a:gd name="T21" fmla="*/ 314 h 678"/>
              <a:gd name="T22" fmla="*/ 539 w 676"/>
              <a:gd name="T23" fmla="*/ 267 h 678"/>
              <a:gd name="T24" fmla="*/ 590 w 676"/>
              <a:gd name="T25" fmla="*/ 242 h 678"/>
              <a:gd name="T26" fmla="*/ 626 w 676"/>
              <a:gd name="T27" fmla="*/ 172 h 678"/>
              <a:gd name="T28" fmla="*/ 655 w 676"/>
              <a:gd name="T29" fmla="*/ 114 h 678"/>
              <a:gd name="T30" fmla="*/ 566 w 676"/>
              <a:gd name="T31" fmla="*/ 67 h 678"/>
              <a:gd name="T32" fmla="*/ 517 w 676"/>
              <a:gd name="T33" fmla="*/ 15 h 678"/>
              <a:gd name="T34" fmla="*/ 500 w 676"/>
              <a:gd name="T35" fmla="*/ 56 h 678"/>
              <a:gd name="T36" fmla="*/ 401 w 676"/>
              <a:gd name="T37" fmla="*/ 73 h 678"/>
              <a:gd name="T38" fmla="*/ 413 w 676"/>
              <a:gd name="T39" fmla="*/ 144 h 678"/>
              <a:gd name="T40" fmla="*/ 422 w 676"/>
              <a:gd name="T41" fmla="*/ 215 h 678"/>
              <a:gd name="T42" fmla="*/ 463 w 676"/>
              <a:gd name="T43" fmla="*/ 255 h 678"/>
              <a:gd name="T44" fmla="*/ 532 w 676"/>
              <a:gd name="T45" fmla="*/ 264 h 678"/>
              <a:gd name="T46" fmla="*/ 478 w 676"/>
              <a:gd name="T47" fmla="*/ 160 h 678"/>
              <a:gd name="T48" fmla="*/ 517 w 676"/>
              <a:gd name="T49" fmla="*/ 199 h 678"/>
              <a:gd name="T50" fmla="*/ 517 w 676"/>
              <a:gd name="T51" fmla="*/ 185 h 678"/>
              <a:gd name="T52" fmla="*/ 258 w 676"/>
              <a:gd name="T53" fmla="*/ 678 h 678"/>
              <a:gd name="T54" fmla="*/ 233 w 676"/>
              <a:gd name="T55" fmla="*/ 615 h 678"/>
              <a:gd name="T56" fmla="*/ 105 w 676"/>
              <a:gd name="T57" fmla="*/ 628 h 678"/>
              <a:gd name="T58" fmla="*/ 90 w 676"/>
              <a:gd name="T59" fmla="*/ 522 h 678"/>
              <a:gd name="T60" fmla="*/ 0 w 676"/>
              <a:gd name="T61" fmla="*/ 424 h 678"/>
              <a:gd name="T62" fmla="*/ 14 w 676"/>
              <a:gd name="T63" fmla="*/ 350 h 678"/>
              <a:gd name="T64" fmla="*/ 91 w 676"/>
              <a:gd name="T65" fmla="*/ 229 h 678"/>
              <a:gd name="T66" fmla="*/ 159 w 676"/>
              <a:gd name="T67" fmla="*/ 185 h 678"/>
              <a:gd name="T68" fmla="*/ 276 w 676"/>
              <a:gd name="T69" fmla="*/ 222 h 678"/>
              <a:gd name="T70" fmla="*/ 378 w 676"/>
              <a:gd name="T71" fmla="*/ 190 h 678"/>
              <a:gd name="T72" fmla="*/ 423 w 676"/>
              <a:gd name="T73" fmla="*/ 310 h 678"/>
              <a:gd name="T74" fmla="*/ 513 w 676"/>
              <a:gd name="T75" fmla="*/ 370 h 678"/>
              <a:gd name="T76" fmla="*/ 456 w 676"/>
              <a:gd name="T77" fmla="*/ 419 h 678"/>
              <a:gd name="T78" fmla="*/ 494 w 676"/>
              <a:gd name="T79" fmla="*/ 527 h 678"/>
              <a:gd name="T80" fmla="*/ 393 w 676"/>
              <a:gd name="T81" fmla="*/ 564 h 678"/>
              <a:gd name="T82" fmla="*/ 325 w 676"/>
              <a:gd name="T83" fmla="*/ 669 h 678"/>
              <a:gd name="T84" fmla="*/ 165 w 676"/>
              <a:gd name="T85" fmla="*/ 577 h 678"/>
              <a:gd name="T86" fmla="*/ 261 w 676"/>
              <a:gd name="T87" fmla="*/ 664 h 678"/>
              <a:gd name="T88" fmla="*/ 323 w 676"/>
              <a:gd name="T89" fmla="*/ 591 h 678"/>
              <a:gd name="T90" fmla="*/ 449 w 676"/>
              <a:gd name="T91" fmla="*/ 573 h 678"/>
              <a:gd name="T92" fmla="*/ 432 w 676"/>
              <a:gd name="T93" fmla="*/ 479 h 678"/>
              <a:gd name="T94" fmla="*/ 445 w 676"/>
              <a:gd name="T95" fmla="*/ 396 h 678"/>
              <a:gd name="T96" fmla="*/ 421 w 676"/>
              <a:gd name="T97" fmla="*/ 325 h 678"/>
              <a:gd name="T98" fmla="*/ 356 w 676"/>
              <a:gd name="T99" fmla="*/ 258 h 678"/>
              <a:gd name="T100" fmla="*/ 286 w 676"/>
              <a:gd name="T101" fmla="*/ 233 h 678"/>
              <a:gd name="T102" fmla="*/ 199 w 676"/>
              <a:gd name="T103" fmla="*/ 245 h 678"/>
              <a:gd name="T104" fmla="*/ 106 w 676"/>
              <a:gd name="T105" fmla="*/ 228 h 678"/>
              <a:gd name="T106" fmla="*/ 85 w 676"/>
              <a:gd name="T107" fmla="*/ 357 h 678"/>
              <a:gd name="T108" fmla="*/ 14 w 676"/>
              <a:gd name="T109" fmla="*/ 419 h 678"/>
              <a:gd name="T110" fmla="*/ 104 w 676"/>
              <a:gd name="T111" fmla="*/ 519 h 678"/>
              <a:gd name="T112" fmla="*/ 109 w 676"/>
              <a:gd name="T113" fmla="*/ 613 h 678"/>
              <a:gd name="T114" fmla="*/ 258 w 676"/>
              <a:gd name="T115" fmla="*/ 484 h 678"/>
              <a:gd name="T116" fmla="*/ 323 w 676"/>
              <a:gd name="T117" fmla="*/ 419 h 678"/>
              <a:gd name="T118" fmla="*/ 207 w 676"/>
              <a:gd name="T119" fmla="*/ 419 h 678"/>
              <a:gd name="T120" fmla="*/ 258 w 676"/>
              <a:gd name="T121" fmla="*/ 368 h 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6" h="678">
                <a:moveTo>
                  <a:pt x="556" y="314"/>
                </a:moveTo>
                <a:cubicBezTo>
                  <a:pt x="554" y="314"/>
                  <a:pt x="551" y="313"/>
                  <a:pt x="550" y="311"/>
                </a:cubicBezTo>
                <a:cubicBezTo>
                  <a:pt x="529" y="279"/>
                  <a:pt x="529" y="279"/>
                  <a:pt x="529" y="279"/>
                </a:cubicBezTo>
                <a:cubicBezTo>
                  <a:pt x="508" y="281"/>
                  <a:pt x="488" y="277"/>
                  <a:pt x="468" y="269"/>
                </a:cubicBezTo>
                <a:cubicBezTo>
                  <a:pt x="439" y="293"/>
                  <a:pt x="439" y="293"/>
                  <a:pt x="439" y="293"/>
                </a:cubicBezTo>
                <a:cubicBezTo>
                  <a:pt x="437" y="295"/>
                  <a:pt x="433" y="295"/>
                  <a:pt x="431" y="293"/>
                </a:cubicBezTo>
                <a:cubicBezTo>
                  <a:pt x="412" y="281"/>
                  <a:pt x="397" y="266"/>
                  <a:pt x="385" y="248"/>
                </a:cubicBezTo>
                <a:cubicBezTo>
                  <a:pt x="383" y="245"/>
                  <a:pt x="383" y="242"/>
                  <a:pt x="385" y="239"/>
                </a:cubicBezTo>
                <a:cubicBezTo>
                  <a:pt x="409" y="210"/>
                  <a:pt x="409" y="210"/>
                  <a:pt x="409" y="210"/>
                </a:cubicBezTo>
                <a:cubicBezTo>
                  <a:pt x="401" y="194"/>
                  <a:pt x="398" y="177"/>
                  <a:pt x="398" y="160"/>
                </a:cubicBezTo>
                <a:cubicBezTo>
                  <a:pt x="398" y="155"/>
                  <a:pt x="398" y="151"/>
                  <a:pt x="398" y="146"/>
                </a:cubicBezTo>
                <a:cubicBezTo>
                  <a:pt x="367" y="125"/>
                  <a:pt x="367" y="125"/>
                  <a:pt x="367" y="125"/>
                </a:cubicBezTo>
                <a:cubicBezTo>
                  <a:pt x="364" y="124"/>
                  <a:pt x="363" y="120"/>
                  <a:pt x="364" y="117"/>
                </a:cubicBezTo>
                <a:cubicBezTo>
                  <a:pt x="370" y="96"/>
                  <a:pt x="380" y="77"/>
                  <a:pt x="393" y="60"/>
                </a:cubicBezTo>
                <a:cubicBezTo>
                  <a:pt x="395" y="57"/>
                  <a:pt x="399" y="57"/>
                  <a:pt x="401" y="58"/>
                </a:cubicBezTo>
                <a:cubicBezTo>
                  <a:pt x="437" y="71"/>
                  <a:pt x="437" y="71"/>
                  <a:pt x="437" y="71"/>
                </a:cubicBezTo>
                <a:cubicBezTo>
                  <a:pt x="453" y="57"/>
                  <a:pt x="472" y="47"/>
                  <a:pt x="494" y="43"/>
                </a:cubicBezTo>
                <a:cubicBezTo>
                  <a:pt x="504" y="6"/>
                  <a:pt x="504" y="6"/>
                  <a:pt x="504" y="6"/>
                </a:cubicBezTo>
                <a:cubicBezTo>
                  <a:pt x="505" y="3"/>
                  <a:pt x="507" y="1"/>
                  <a:pt x="510" y="1"/>
                </a:cubicBezTo>
                <a:cubicBezTo>
                  <a:pt x="532" y="0"/>
                  <a:pt x="554" y="4"/>
                  <a:pt x="574" y="11"/>
                </a:cubicBezTo>
                <a:cubicBezTo>
                  <a:pt x="577" y="12"/>
                  <a:pt x="579" y="15"/>
                  <a:pt x="579" y="18"/>
                </a:cubicBezTo>
                <a:cubicBezTo>
                  <a:pt x="577" y="56"/>
                  <a:pt x="577" y="56"/>
                  <a:pt x="577" y="56"/>
                </a:cubicBezTo>
                <a:cubicBezTo>
                  <a:pt x="596" y="67"/>
                  <a:pt x="611" y="83"/>
                  <a:pt x="621" y="102"/>
                </a:cubicBezTo>
                <a:cubicBezTo>
                  <a:pt x="659" y="100"/>
                  <a:pt x="659" y="100"/>
                  <a:pt x="659" y="100"/>
                </a:cubicBezTo>
                <a:cubicBezTo>
                  <a:pt x="662" y="100"/>
                  <a:pt x="665" y="102"/>
                  <a:pt x="666" y="105"/>
                </a:cubicBezTo>
                <a:cubicBezTo>
                  <a:pt x="673" y="122"/>
                  <a:pt x="676" y="141"/>
                  <a:pt x="676" y="160"/>
                </a:cubicBezTo>
                <a:cubicBezTo>
                  <a:pt x="676" y="163"/>
                  <a:pt x="676" y="166"/>
                  <a:pt x="676" y="169"/>
                </a:cubicBezTo>
                <a:cubicBezTo>
                  <a:pt x="676" y="172"/>
                  <a:pt x="674" y="174"/>
                  <a:pt x="671" y="175"/>
                </a:cubicBezTo>
                <a:cubicBezTo>
                  <a:pt x="634" y="185"/>
                  <a:pt x="634" y="185"/>
                  <a:pt x="634" y="185"/>
                </a:cubicBezTo>
                <a:cubicBezTo>
                  <a:pt x="629" y="206"/>
                  <a:pt x="619" y="225"/>
                  <a:pt x="605" y="241"/>
                </a:cubicBezTo>
                <a:cubicBezTo>
                  <a:pt x="618" y="277"/>
                  <a:pt x="618" y="277"/>
                  <a:pt x="618" y="277"/>
                </a:cubicBezTo>
                <a:cubicBezTo>
                  <a:pt x="619" y="279"/>
                  <a:pt x="618" y="283"/>
                  <a:pt x="616" y="284"/>
                </a:cubicBezTo>
                <a:cubicBezTo>
                  <a:pt x="598" y="298"/>
                  <a:pt x="579" y="308"/>
                  <a:pt x="558" y="314"/>
                </a:cubicBezTo>
                <a:cubicBezTo>
                  <a:pt x="557" y="314"/>
                  <a:pt x="557" y="314"/>
                  <a:pt x="556" y="314"/>
                </a:cubicBezTo>
                <a:close/>
                <a:moveTo>
                  <a:pt x="533" y="264"/>
                </a:moveTo>
                <a:cubicBezTo>
                  <a:pt x="535" y="264"/>
                  <a:pt x="538" y="265"/>
                  <a:pt x="539" y="267"/>
                </a:cubicBezTo>
                <a:cubicBezTo>
                  <a:pt x="559" y="299"/>
                  <a:pt x="559" y="299"/>
                  <a:pt x="559" y="299"/>
                </a:cubicBezTo>
                <a:cubicBezTo>
                  <a:pt x="575" y="294"/>
                  <a:pt x="590" y="286"/>
                  <a:pt x="603" y="277"/>
                </a:cubicBezTo>
                <a:cubicBezTo>
                  <a:pt x="590" y="242"/>
                  <a:pt x="590" y="242"/>
                  <a:pt x="590" y="242"/>
                </a:cubicBezTo>
                <a:cubicBezTo>
                  <a:pt x="589" y="239"/>
                  <a:pt x="590" y="236"/>
                  <a:pt x="592" y="234"/>
                </a:cubicBezTo>
                <a:cubicBezTo>
                  <a:pt x="607" y="219"/>
                  <a:pt x="617" y="199"/>
                  <a:pt x="621" y="178"/>
                </a:cubicBezTo>
                <a:cubicBezTo>
                  <a:pt x="621" y="175"/>
                  <a:pt x="623" y="173"/>
                  <a:pt x="626" y="172"/>
                </a:cubicBezTo>
                <a:cubicBezTo>
                  <a:pt x="662" y="163"/>
                  <a:pt x="662" y="163"/>
                  <a:pt x="662" y="163"/>
                </a:cubicBezTo>
                <a:cubicBezTo>
                  <a:pt x="662" y="162"/>
                  <a:pt x="662" y="161"/>
                  <a:pt x="662" y="160"/>
                </a:cubicBezTo>
                <a:cubicBezTo>
                  <a:pt x="662" y="144"/>
                  <a:pt x="660" y="129"/>
                  <a:pt x="655" y="114"/>
                </a:cubicBezTo>
                <a:cubicBezTo>
                  <a:pt x="618" y="116"/>
                  <a:pt x="618" y="116"/>
                  <a:pt x="618" y="116"/>
                </a:cubicBezTo>
                <a:cubicBezTo>
                  <a:pt x="615" y="116"/>
                  <a:pt x="612" y="114"/>
                  <a:pt x="611" y="112"/>
                </a:cubicBezTo>
                <a:cubicBezTo>
                  <a:pt x="601" y="92"/>
                  <a:pt x="586" y="77"/>
                  <a:pt x="566" y="67"/>
                </a:cubicBezTo>
                <a:cubicBezTo>
                  <a:pt x="564" y="65"/>
                  <a:pt x="562" y="63"/>
                  <a:pt x="563" y="60"/>
                </a:cubicBezTo>
                <a:cubicBezTo>
                  <a:pt x="565" y="23"/>
                  <a:pt x="565" y="23"/>
                  <a:pt x="565" y="23"/>
                </a:cubicBezTo>
                <a:cubicBezTo>
                  <a:pt x="549" y="17"/>
                  <a:pt x="533" y="15"/>
                  <a:pt x="517" y="15"/>
                </a:cubicBezTo>
                <a:cubicBezTo>
                  <a:pt x="517" y="15"/>
                  <a:pt x="516" y="15"/>
                  <a:pt x="516" y="15"/>
                </a:cubicBezTo>
                <a:cubicBezTo>
                  <a:pt x="506" y="51"/>
                  <a:pt x="506" y="51"/>
                  <a:pt x="506" y="51"/>
                </a:cubicBezTo>
                <a:cubicBezTo>
                  <a:pt x="505" y="53"/>
                  <a:pt x="503" y="55"/>
                  <a:pt x="500" y="56"/>
                </a:cubicBezTo>
                <a:cubicBezTo>
                  <a:pt x="479" y="59"/>
                  <a:pt x="459" y="69"/>
                  <a:pt x="443" y="84"/>
                </a:cubicBezTo>
                <a:cubicBezTo>
                  <a:pt x="442" y="86"/>
                  <a:pt x="439" y="87"/>
                  <a:pt x="436" y="86"/>
                </a:cubicBezTo>
                <a:cubicBezTo>
                  <a:pt x="401" y="73"/>
                  <a:pt x="401" y="73"/>
                  <a:pt x="401" y="73"/>
                </a:cubicBezTo>
                <a:cubicBezTo>
                  <a:pt x="391" y="86"/>
                  <a:pt x="384" y="101"/>
                  <a:pt x="379" y="116"/>
                </a:cubicBezTo>
                <a:cubicBezTo>
                  <a:pt x="410" y="137"/>
                  <a:pt x="410" y="137"/>
                  <a:pt x="410" y="137"/>
                </a:cubicBezTo>
                <a:cubicBezTo>
                  <a:pt x="412" y="138"/>
                  <a:pt x="413" y="141"/>
                  <a:pt x="413" y="144"/>
                </a:cubicBezTo>
                <a:cubicBezTo>
                  <a:pt x="412" y="149"/>
                  <a:pt x="412" y="154"/>
                  <a:pt x="412" y="160"/>
                </a:cubicBezTo>
                <a:cubicBezTo>
                  <a:pt x="412" y="176"/>
                  <a:pt x="415" y="193"/>
                  <a:pt x="423" y="207"/>
                </a:cubicBezTo>
                <a:cubicBezTo>
                  <a:pt x="424" y="210"/>
                  <a:pt x="424" y="213"/>
                  <a:pt x="422" y="215"/>
                </a:cubicBezTo>
                <a:cubicBezTo>
                  <a:pt x="399" y="244"/>
                  <a:pt x="399" y="244"/>
                  <a:pt x="399" y="244"/>
                </a:cubicBezTo>
                <a:cubicBezTo>
                  <a:pt x="409" y="258"/>
                  <a:pt x="421" y="269"/>
                  <a:pt x="434" y="279"/>
                </a:cubicBezTo>
                <a:cubicBezTo>
                  <a:pt x="463" y="255"/>
                  <a:pt x="463" y="255"/>
                  <a:pt x="463" y="255"/>
                </a:cubicBezTo>
                <a:cubicBezTo>
                  <a:pt x="465" y="254"/>
                  <a:pt x="468" y="253"/>
                  <a:pt x="471" y="254"/>
                </a:cubicBezTo>
                <a:cubicBezTo>
                  <a:pt x="485" y="262"/>
                  <a:pt x="501" y="265"/>
                  <a:pt x="517" y="265"/>
                </a:cubicBezTo>
                <a:cubicBezTo>
                  <a:pt x="522" y="265"/>
                  <a:pt x="527" y="265"/>
                  <a:pt x="532" y="264"/>
                </a:cubicBezTo>
                <a:cubicBezTo>
                  <a:pt x="532" y="264"/>
                  <a:pt x="533" y="264"/>
                  <a:pt x="533" y="264"/>
                </a:cubicBezTo>
                <a:close/>
                <a:moveTo>
                  <a:pt x="517" y="199"/>
                </a:moveTo>
                <a:cubicBezTo>
                  <a:pt x="496" y="199"/>
                  <a:pt x="478" y="181"/>
                  <a:pt x="478" y="160"/>
                </a:cubicBezTo>
                <a:cubicBezTo>
                  <a:pt x="478" y="138"/>
                  <a:pt x="496" y="121"/>
                  <a:pt x="517" y="121"/>
                </a:cubicBezTo>
                <a:cubicBezTo>
                  <a:pt x="539" y="121"/>
                  <a:pt x="556" y="138"/>
                  <a:pt x="556" y="160"/>
                </a:cubicBezTo>
                <a:cubicBezTo>
                  <a:pt x="556" y="181"/>
                  <a:pt x="539" y="199"/>
                  <a:pt x="517" y="199"/>
                </a:cubicBezTo>
                <a:close/>
                <a:moveTo>
                  <a:pt x="517" y="135"/>
                </a:moveTo>
                <a:cubicBezTo>
                  <a:pt x="503" y="135"/>
                  <a:pt x="492" y="146"/>
                  <a:pt x="492" y="160"/>
                </a:cubicBezTo>
                <a:cubicBezTo>
                  <a:pt x="492" y="174"/>
                  <a:pt x="503" y="185"/>
                  <a:pt x="517" y="185"/>
                </a:cubicBezTo>
                <a:cubicBezTo>
                  <a:pt x="531" y="185"/>
                  <a:pt x="542" y="174"/>
                  <a:pt x="542" y="160"/>
                </a:cubicBezTo>
                <a:cubicBezTo>
                  <a:pt x="542" y="146"/>
                  <a:pt x="531" y="135"/>
                  <a:pt x="517" y="135"/>
                </a:cubicBezTo>
                <a:close/>
                <a:moveTo>
                  <a:pt x="258" y="678"/>
                </a:moveTo>
                <a:cubicBezTo>
                  <a:pt x="256" y="678"/>
                  <a:pt x="256" y="678"/>
                  <a:pt x="256" y="678"/>
                </a:cubicBezTo>
                <a:cubicBezTo>
                  <a:pt x="252" y="678"/>
                  <a:pt x="250" y="676"/>
                  <a:pt x="249" y="673"/>
                </a:cubicBezTo>
                <a:cubicBezTo>
                  <a:pt x="233" y="615"/>
                  <a:pt x="233" y="615"/>
                  <a:pt x="233" y="615"/>
                </a:cubicBezTo>
                <a:cubicBezTo>
                  <a:pt x="208" y="612"/>
                  <a:pt x="184" y="604"/>
                  <a:pt x="162" y="592"/>
                </a:cubicBezTo>
                <a:cubicBezTo>
                  <a:pt x="113" y="628"/>
                  <a:pt x="113" y="628"/>
                  <a:pt x="113" y="628"/>
                </a:cubicBezTo>
                <a:cubicBezTo>
                  <a:pt x="111" y="630"/>
                  <a:pt x="108" y="630"/>
                  <a:pt x="105" y="628"/>
                </a:cubicBezTo>
                <a:cubicBezTo>
                  <a:pt x="86" y="614"/>
                  <a:pt x="69" y="598"/>
                  <a:pt x="55" y="579"/>
                </a:cubicBezTo>
                <a:cubicBezTo>
                  <a:pt x="53" y="577"/>
                  <a:pt x="53" y="574"/>
                  <a:pt x="55" y="571"/>
                </a:cubicBezTo>
                <a:cubicBezTo>
                  <a:pt x="90" y="522"/>
                  <a:pt x="90" y="522"/>
                  <a:pt x="90" y="522"/>
                </a:cubicBezTo>
                <a:cubicBezTo>
                  <a:pt x="75" y="499"/>
                  <a:pt x="66" y="474"/>
                  <a:pt x="62" y="447"/>
                </a:cubicBezTo>
                <a:cubicBezTo>
                  <a:pt x="5" y="431"/>
                  <a:pt x="5" y="431"/>
                  <a:pt x="5" y="431"/>
                </a:cubicBezTo>
                <a:cubicBezTo>
                  <a:pt x="2" y="430"/>
                  <a:pt x="0" y="427"/>
                  <a:pt x="0" y="424"/>
                </a:cubicBezTo>
                <a:cubicBezTo>
                  <a:pt x="0" y="423"/>
                  <a:pt x="0" y="421"/>
                  <a:pt x="0" y="419"/>
                </a:cubicBezTo>
                <a:cubicBezTo>
                  <a:pt x="0" y="398"/>
                  <a:pt x="2" y="376"/>
                  <a:pt x="8" y="355"/>
                </a:cubicBezTo>
                <a:cubicBezTo>
                  <a:pt x="8" y="352"/>
                  <a:pt x="11" y="350"/>
                  <a:pt x="14" y="350"/>
                </a:cubicBezTo>
                <a:cubicBezTo>
                  <a:pt x="74" y="348"/>
                  <a:pt x="74" y="348"/>
                  <a:pt x="74" y="348"/>
                </a:cubicBezTo>
                <a:cubicBezTo>
                  <a:pt x="83" y="324"/>
                  <a:pt x="97" y="302"/>
                  <a:pt x="114" y="283"/>
                </a:cubicBezTo>
                <a:cubicBezTo>
                  <a:pt x="91" y="229"/>
                  <a:pt x="91" y="229"/>
                  <a:pt x="91" y="229"/>
                </a:cubicBezTo>
                <a:cubicBezTo>
                  <a:pt x="89" y="226"/>
                  <a:pt x="90" y="223"/>
                  <a:pt x="93" y="221"/>
                </a:cubicBezTo>
                <a:cubicBezTo>
                  <a:pt x="110" y="206"/>
                  <a:pt x="130" y="193"/>
                  <a:pt x="151" y="184"/>
                </a:cubicBezTo>
                <a:cubicBezTo>
                  <a:pt x="154" y="182"/>
                  <a:pt x="157" y="183"/>
                  <a:pt x="159" y="185"/>
                </a:cubicBezTo>
                <a:cubicBezTo>
                  <a:pt x="199" y="230"/>
                  <a:pt x="199" y="230"/>
                  <a:pt x="199" y="230"/>
                </a:cubicBezTo>
                <a:cubicBezTo>
                  <a:pt x="218" y="224"/>
                  <a:pt x="238" y="221"/>
                  <a:pt x="258" y="221"/>
                </a:cubicBezTo>
                <a:cubicBezTo>
                  <a:pt x="264" y="221"/>
                  <a:pt x="270" y="222"/>
                  <a:pt x="276" y="222"/>
                </a:cubicBezTo>
                <a:cubicBezTo>
                  <a:pt x="304" y="170"/>
                  <a:pt x="304" y="170"/>
                  <a:pt x="304" y="170"/>
                </a:cubicBezTo>
                <a:cubicBezTo>
                  <a:pt x="306" y="167"/>
                  <a:pt x="309" y="165"/>
                  <a:pt x="312" y="166"/>
                </a:cubicBezTo>
                <a:cubicBezTo>
                  <a:pt x="335" y="171"/>
                  <a:pt x="357" y="179"/>
                  <a:pt x="378" y="190"/>
                </a:cubicBezTo>
                <a:cubicBezTo>
                  <a:pt x="380" y="191"/>
                  <a:pt x="382" y="194"/>
                  <a:pt x="381" y="197"/>
                </a:cubicBezTo>
                <a:cubicBezTo>
                  <a:pt x="371" y="256"/>
                  <a:pt x="371" y="256"/>
                  <a:pt x="371" y="256"/>
                </a:cubicBezTo>
                <a:cubicBezTo>
                  <a:pt x="391" y="271"/>
                  <a:pt x="410" y="289"/>
                  <a:pt x="423" y="310"/>
                </a:cubicBezTo>
                <a:cubicBezTo>
                  <a:pt x="482" y="300"/>
                  <a:pt x="482" y="300"/>
                  <a:pt x="482" y="300"/>
                </a:cubicBezTo>
                <a:cubicBezTo>
                  <a:pt x="485" y="299"/>
                  <a:pt x="489" y="301"/>
                  <a:pt x="490" y="303"/>
                </a:cubicBezTo>
                <a:cubicBezTo>
                  <a:pt x="500" y="325"/>
                  <a:pt x="508" y="347"/>
                  <a:pt x="513" y="370"/>
                </a:cubicBezTo>
                <a:cubicBezTo>
                  <a:pt x="513" y="373"/>
                  <a:pt x="512" y="376"/>
                  <a:pt x="509" y="378"/>
                </a:cubicBezTo>
                <a:cubicBezTo>
                  <a:pt x="456" y="406"/>
                  <a:pt x="456" y="406"/>
                  <a:pt x="456" y="406"/>
                </a:cubicBezTo>
                <a:cubicBezTo>
                  <a:pt x="456" y="410"/>
                  <a:pt x="456" y="415"/>
                  <a:pt x="456" y="419"/>
                </a:cubicBezTo>
                <a:cubicBezTo>
                  <a:pt x="456" y="439"/>
                  <a:pt x="453" y="459"/>
                  <a:pt x="447" y="479"/>
                </a:cubicBezTo>
                <a:cubicBezTo>
                  <a:pt x="492" y="519"/>
                  <a:pt x="492" y="519"/>
                  <a:pt x="492" y="519"/>
                </a:cubicBezTo>
                <a:cubicBezTo>
                  <a:pt x="494" y="521"/>
                  <a:pt x="495" y="524"/>
                  <a:pt x="494" y="527"/>
                </a:cubicBezTo>
                <a:cubicBezTo>
                  <a:pt x="484" y="548"/>
                  <a:pt x="471" y="568"/>
                  <a:pt x="456" y="586"/>
                </a:cubicBezTo>
                <a:cubicBezTo>
                  <a:pt x="454" y="589"/>
                  <a:pt x="451" y="589"/>
                  <a:pt x="448" y="588"/>
                </a:cubicBezTo>
                <a:cubicBezTo>
                  <a:pt x="393" y="564"/>
                  <a:pt x="393" y="564"/>
                  <a:pt x="393" y="564"/>
                </a:cubicBezTo>
                <a:cubicBezTo>
                  <a:pt x="375" y="581"/>
                  <a:pt x="355" y="594"/>
                  <a:pt x="333" y="603"/>
                </a:cubicBezTo>
                <a:cubicBezTo>
                  <a:pt x="330" y="663"/>
                  <a:pt x="330" y="663"/>
                  <a:pt x="330" y="663"/>
                </a:cubicBezTo>
                <a:cubicBezTo>
                  <a:pt x="330" y="666"/>
                  <a:pt x="328" y="669"/>
                  <a:pt x="325" y="669"/>
                </a:cubicBezTo>
                <a:cubicBezTo>
                  <a:pt x="303" y="675"/>
                  <a:pt x="281" y="678"/>
                  <a:pt x="258" y="678"/>
                </a:cubicBezTo>
                <a:close/>
                <a:moveTo>
                  <a:pt x="161" y="576"/>
                </a:moveTo>
                <a:cubicBezTo>
                  <a:pt x="162" y="576"/>
                  <a:pt x="164" y="577"/>
                  <a:pt x="165" y="577"/>
                </a:cubicBezTo>
                <a:cubicBezTo>
                  <a:pt x="188" y="591"/>
                  <a:pt x="213" y="599"/>
                  <a:pt x="239" y="602"/>
                </a:cubicBezTo>
                <a:cubicBezTo>
                  <a:pt x="242" y="602"/>
                  <a:pt x="244" y="604"/>
                  <a:pt x="245" y="607"/>
                </a:cubicBezTo>
                <a:cubicBezTo>
                  <a:pt x="261" y="664"/>
                  <a:pt x="261" y="664"/>
                  <a:pt x="261" y="664"/>
                </a:cubicBezTo>
                <a:cubicBezTo>
                  <a:pt x="280" y="664"/>
                  <a:pt x="298" y="661"/>
                  <a:pt x="316" y="657"/>
                </a:cubicBezTo>
                <a:cubicBezTo>
                  <a:pt x="319" y="598"/>
                  <a:pt x="319" y="598"/>
                  <a:pt x="319" y="598"/>
                </a:cubicBezTo>
                <a:cubicBezTo>
                  <a:pt x="319" y="595"/>
                  <a:pt x="321" y="592"/>
                  <a:pt x="323" y="591"/>
                </a:cubicBezTo>
                <a:cubicBezTo>
                  <a:pt x="347" y="582"/>
                  <a:pt x="368" y="569"/>
                  <a:pt x="387" y="551"/>
                </a:cubicBezTo>
                <a:cubicBezTo>
                  <a:pt x="389" y="549"/>
                  <a:pt x="392" y="548"/>
                  <a:pt x="394" y="549"/>
                </a:cubicBezTo>
                <a:cubicBezTo>
                  <a:pt x="449" y="573"/>
                  <a:pt x="449" y="573"/>
                  <a:pt x="449" y="573"/>
                </a:cubicBezTo>
                <a:cubicBezTo>
                  <a:pt x="461" y="558"/>
                  <a:pt x="471" y="542"/>
                  <a:pt x="479" y="526"/>
                </a:cubicBezTo>
                <a:cubicBezTo>
                  <a:pt x="434" y="486"/>
                  <a:pt x="434" y="486"/>
                  <a:pt x="434" y="486"/>
                </a:cubicBezTo>
                <a:cubicBezTo>
                  <a:pt x="432" y="484"/>
                  <a:pt x="431" y="481"/>
                  <a:pt x="432" y="479"/>
                </a:cubicBezTo>
                <a:cubicBezTo>
                  <a:pt x="439" y="459"/>
                  <a:pt x="442" y="439"/>
                  <a:pt x="442" y="419"/>
                </a:cubicBezTo>
                <a:cubicBezTo>
                  <a:pt x="442" y="414"/>
                  <a:pt x="442" y="408"/>
                  <a:pt x="441" y="402"/>
                </a:cubicBezTo>
                <a:cubicBezTo>
                  <a:pt x="441" y="400"/>
                  <a:pt x="443" y="397"/>
                  <a:pt x="445" y="396"/>
                </a:cubicBezTo>
                <a:cubicBezTo>
                  <a:pt x="498" y="368"/>
                  <a:pt x="498" y="368"/>
                  <a:pt x="498" y="368"/>
                </a:cubicBezTo>
                <a:cubicBezTo>
                  <a:pt x="494" y="349"/>
                  <a:pt x="488" y="331"/>
                  <a:pt x="480" y="314"/>
                </a:cubicBezTo>
                <a:cubicBezTo>
                  <a:pt x="421" y="325"/>
                  <a:pt x="421" y="325"/>
                  <a:pt x="421" y="325"/>
                </a:cubicBezTo>
                <a:cubicBezTo>
                  <a:pt x="419" y="325"/>
                  <a:pt x="416" y="324"/>
                  <a:pt x="414" y="322"/>
                </a:cubicBezTo>
                <a:cubicBezTo>
                  <a:pt x="400" y="299"/>
                  <a:pt x="381" y="280"/>
                  <a:pt x="359" y="265"/>
                </a:cubicBezTo>
                <a:cubicBezTo>
                  <a:pt x="357" y="264"/>
                  <a:pt x="356" y="261"/>
                  <a:pt x="356" y="258"/>
                </a:cubicBezTo>
                <a:cubicBezTo>
                  <a:pt x="367" y="200"/>
                  <a:pt x="367" y="200"/>
                  <a:pt x="367" y="200"/>
                </a:cubicBezTo>
                <a:cubicBezTo>
                  <a:pt x="350" y="191"/>
                  <a:pt x="332" y="185"/>
                  <a:pt x="314" y="181"/>
                </a:cubicBezTo>
                <a:cubicBezTo>
                  <a:pt x="286" y="233"/>
                  <a:pt x="286" y="233"/>
                  <a:pt x="286" y="233"/>
                </a:cubicBezTo>
                <a:cubicBezTo>
                  <a:pt x="285" y="235"/>
                  <a:pt x="282" y="237"/>
                  <a:pt x="279" y="237"/>
                </a:cubicBezTo>
                <a:cubicBezTo>
                  <a:pt x="272" y="236"/>
                  <a:pt x="265" y="235"/>
                  <a:pt x="258" y="235"/>
                </a:cubicBezTo>
                <a:cubicBezTo>
                  <a:pt x="238" y="235"/>
                  <a:pt x="218" y="239"/>
                  <a:pt x="199" y="245"/>
                </a:cubicBezTo>
                <a:cubicBezTo>
                  <a:pt x="197" y="246"/>
                  <a:pt x="194" y="245"/>
                  <a:pt x="192" y="243"/>
                </a:cubicBezTo>
                <a:cubicBezTo>
                  <a:pt x="152" y="198"/>
                  <a:pt x="152" y="198"/>
                  <a:pt x="152" y="198"/>
                </a:cubicBezTo>
                <a:cubicBezTo>
                  <a:pt x="136" y="207"/>
                  <a:pt x="120" y="216"/>
                  <a:pt x="106" y="228"/>
                </a:cubicBezTo>
                <a:cubicBezTo>
                  <a:pt x="129" y="282"/>
                  <a:pt x="129" y="282"/>
                  <a:pt x="129" y="282"/>
                </a:cubicBezTo>
                <a:cubicBezTo>
                  <a:pt x="130" y="285"/>
                  <a:pt x="130" y="288"/>
                  <a:pt x="128" y="290"/>
                </a:cubicBezTo>
                <a:cubicBezTo>
                  <a:pt x="109" y="309"/>
                  <a:pt x="94" y="332"/>
                  <a:pt x="85" y="357"/>
                </a:cubicBezTo>
                <a:cubicBezTo>
                  <a:pt x="84" y="360"/>
                  <a:pt x="82" y="361"/>
                  <a:pt x="79" y="362"/>
                </a:cubicBezTo>
                <a:cubicBezTo>
                  <a:pt x="20" y="364"/>
                  <a:pt x="20" y="364"/>
                  <a:pt x="20" y="364"/>
                </a:cubicBezTo>
                <a:cubicBezTo>
                  <a:pt x="16" y="382"/>
                  <a:pt x="14" y="400"/>
                  <a:pt x="14" y="419"/>
                </a:cubicBezTo>
                <a:cubicBezTo>
                  <a:pt x="71" y="435"/>
                  <a:pt x="71" y="435"/>
                  <a:pt x="71" y="435"/>
                </a:cubicBezTo>
                <a:cubicBezTo>
                  <a:pt x="73" y="435"/>
                  <a:pt x="75" y="438"/>
                  <a:pt x="76" y="441"/>
                </a:cubicBezTo>
                <a:cubicBezTo>
                  <a:pt x="79" y="468"/>
                  <a:pt x="89" y="495"/>
                  <a:pt x="104" y="519"/>
                </a:cubicBezTo>
                <a:cubicBezTo>
                  <a:pt x="105" y="521"/>
                  <a:pt x="105" y="524"/>
                  <a:pt x="104" y="527"/>
                </a:cubicBezTo>
                <a:cubicBezTo>
                  <a:pt x="69" y="575"/>
                  <a:pt x="69" y="575"/>
                  <a:pt x="69" y="575"/>
                </a:cubicBezTo>
                <a:cubicBezTo>
                  <a:pt x="81" y="589"/>
                  <a:pt x="94" y="602"/>
                  <a:pt x="109" y="613"/>
                </a:cubicBezTo>
                <a:cubicBezTo>
                  <a:pt x="157" y="578"/>
                  <a:pt x="157" y="578"/>
                  <a:pt x="157" y="578"/>
                </a:cubicBezTo>
                <a:cubicBezTo>
                  <a:pt x="158" y="577"/>
                  <a:pt x="160" y="576"/>
                  <a:pt x="161" y="576"/>
                </a:cubicBezTo>
                <a:close/>
                <a:moveTo>
                  <a:pt x="258" y="484"/>
                </a:moveTo>
                <a:cubicBezTo>
                  <a:pt x="223" y="484"/>
                  <a:pt x="193" y="455"/>
                  <a:pt x="193" y="419"/>
                </a:cubicBezTo>
                <a:cubicBezTo>
                  <a:pt x="193" y="383"/>
                  <a:pt x="223" y="354"/>
                  <a:pt x="258" y="354"/>
                </a:cubicBezTo>
                <a:cubicBezTo>
                  <a:pt x="294" y="354"/>
                  <a:pt x="323" y="383"/>
                  <a:pt x="323" y="419"/>
                </a:cubicBezTo>
                <a:cubicBezTo>
                  <a:pt x="323" y="455"/>
                  <a:pt x="294" y="484"/>
                  <a:pt x="258" y="484"/>
                </a:cubicBezTo>
                <a:close/>
                <a:moveTo>
                  <a:pt x="258" y="368"/>
                </a:moveTo>
                <a:cubicBezTo>
                  <a:pt x="230" y="368"/>
                  <a:pt x="207" y="391"/>
                  <a:pt x="207" y="419"/>
                </a:cubicBezTo>
                <a:cubicBezTo>
                  <a:pt x="207" y="447"/>
                  <a:pt x="230" y="470"/>
                  <a:pt x="258" y="470"/>
                </a:cubicBezTo>
                <a:cubicBezTo>
                  <a:pt x="286" y="470"/>
                  <a:pt x="309" y="447"/>
                  <a:pt x="309" y="419"/>
                </a:cubicBezTo>
                <a:cubicBezTo>
                  <a:pt x="309" y="391"/>
                  <a:pt x="286" y="368"/>
                  <a:pt x="258" y="3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Oval 55">
            <a:extLst>
              <a:ext uri="{FF2B5EF4-FFF2-40B4-BE49-F238E27FC236}">
                <a16:creationId xmlns:a16="http://schemas.microsoft.com/office/drawing/2014/main" id="{FD827A3F-6E03-8947-B517-B9906E4C932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36476" y="489703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124">
            <a:extLst>
              <a:ext uri="{FF2B5EF4-FFF2-40B4-BE49-F238E27FC236}">
                <a16:creationId xmlns:a16="http://schemas.microsoft.com/office/drawing/2014/main" id="{74114612-140F-DC41-BF87-E27237E186A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965845" y="5139077"/>
            <a:ext cx="575150" cy="688106"/>
          </a:xfrm>
          <a:custGeom>
            <a:avLst/>
            <a:gdLst>
              <a:gd name="T0" fmla="*/ 247 w 557"/>
              <a:gd name="T1" fmla="*/ 666 h 666"/>
              <a:gd name="T2" fmla="*/ 238 w 557"/>
              <a:gd name="T3" fmla="*/ 663 h 666"/>
              <a:gd name="T4" fmla="*/ 226 w 557"/>
              <a:gd name="T5" fmla="*/ 641 h 666"/>
              <a:gd name="T6" fmla="*/ 210 w 557"/>
              <a:gd name="T7" fmla="*/ 545 h 666"/>
              <a:gd name="T8" fmla="*/ 173 w 557"/>
              <a:gd name="T9" fmla="*/ 552 h 666"/>
              <a:gd name="T10" fmla="*/ 148 w 557"/>
              <a:gd name="T11" fmla="*/ 545 h 666"/>
              <a:gd name="T12" fmla="*/ 148 w 557"/>
              <a:gd name="T13" fmla="*/ 545 h 666"/>
              <a:gd name="T14" fmla="*/ 147 w 557"/>
              <a:gd name="T15" fmla="*/ 545 h 666"/>
              <a:gd name="T16" fmla="*/ 128 w 557"/>
              <a:gd name="T17" fmla="*/ 484 h 666"/>
              <a:gd name="T18" fmla="*/ 105 w 557"/>
              <a:gd name="T19" fmla="*/ 482 h 666"/>
              <a:gd name="T20" fmla="*/ 32 w 557"/>
              <a:gd name="T21" fmla="*/ 497 h 666"/>
              <a:gd name="T22" fmla="*/ 7 w 557"/>
              <a:gd name="T23" fmla="*/ 492 h 666"/>
              <a:gd name="T24" fmla="*/ 5 w 557"/>
              <a:gd name="T25" fmla="*/ 467 h 666"/>
              <a:gd name="T26" fmla="*/ 93 w 557"/>
              <a:gd name="T27" fmla="*/ 355 h 666"/>
              <a:gd name="T28" fmla="*/ 164 w 557"/>
              <a:gd name="T29" fmla="*/ 340 h 666"/>
              <a:gd name="T30" fmla="*/ 215 w 557"/>
              <a:gd name="T31" fmla="*/ 254 h 666"/>
              <a:gd name="T32" fmla="*/ 455 w 557"/>
              <a:gd name="T33" fmla="*/ 77 h 666"/>
              <a:gd name="T34" fmla="*/ 536 w 557"/>
              <a:gd name="T35" fmla="*/ 3 h 666"/>
              <a:gd name="T36" fmla="*/ 545 w 557"/>
              <a:gd name="T37" fmla="*/ 0 h 666"/>
              <a:gd name="T38" fmla="*/ 555 w 557"/>
              <a:gd name="T39" fmla="*/ 5 h 666"/>
              <a:gd name="T40" fmla="*/ 555 w 557"/>
              <a:gd name="T41" fmla="*/ 18 h 666"/>
              <a:gd name="T42" fmla="*/ 510 w 557"/>
              <a:gd name="T43" fmla="*/ 114 h 666"/>
              <a:gd name="T44" fmla="*/ 406 w 557"/>
              <a:gd name="T45" fmla="*/ 396 h 666"/>
              <a:gd name="T46" fmla="*/ 338 w 557"/>
              <a:gd name="T47" fmla="*/ 470 h 666"/>
              <a:gd name="T48" fmla="*/ 344 w 557"/>
              <a:gd name="T49" fmla="*/ 542 h 666"/>
              <a:gd name="T50" fmla="*/ 263 w 557"/>
              <a:gd name="T51" fmla="*/ 658 h 666"/>
              <a:gd name="T52" fmla="*/ 247 w 557"/>
              <a:gd name="T53" fmla="*/ 666 h 666"/>
              <a:gd name="T54" fmla="*/ 214 w 557"/>
              <a:gd name="T55" fmla="*/ 530 h 666"/>
              <a:gd name="T56" fmla="*/ 220 w 557"/>
              <a:gd name="T57" fmla="*/ 533 h 666"/>
              <a:gd name="T58" fmla="*/ 240 w 557"/>
              <a:gd name="T59" fmla="*/ 643 h 666"/>
              <a:gd name="T60" fmla="*/ 244 w 557"/>
              <a:gd name="T61" fmla="*/ 651 h 666"/>
              <a:gd name="T62" fmla="*/ 252 w 557"/>
              <a:gd name="T63" fmla="*/ 649 h 666"/>
              <a:gd name="T64" fmla="*/ 331 w 557"/>
              <a:gd name="T65" fmla="*/ 537 h 666"/>
              <a:gd name="T66" fmla="*/ 323 w 557"/>
              <a:gd name="T67" fmla="*/ 471 h 666"/>
              <a:gd name="T68" fmla="*/ 325 w 557"/>
              <a:gd name="T69" fmla="*/ 463 h 666"/>
              <a:gd name="T70" fmla="*/ 395 w 557"/>
              <a:gd name="T71" fmla="*/ 388 h 666"/>
              <a:gd name="T72" fmla="*/ 495 w 557"/>
              <a:gd name="T73" fmla="*/ 115 h 666"/>
              <a:gd name="T74" fmla="*/ 496 w 557"/>
              <a:gd name="T75" fmla="*/ 111 h 666"/>
              <a:gd name="T76" fmla="*/ 540 w 557"/>
              <a:gd name="T77" fmla="*/ 19 h 666"/>
              <a:gd name="T78" fmla="*/ 463 w 557"/>
              <a:gd name="T79" fmla="*/ 89 h 666"/>
              <a:gd name="T80" fmla="*/ 458 w 557"/>
              <a:gd name="T81" fmla="*/ 91 h 666"/>
              <a:gd name="T82" fmla="*/ 226 w 557"/>
              <a:gd name="T83" fmla="*/ 262 h 666"/>
              <a:gd name="T84" fmla="*/ 174 w 557"/>
              <a:gd name="T85" fmla="*/ 351 h 666"/>
              <a:gd name="T86" fmla="*/ 166 w 557"/>
              <a:gd name="T87" fmla="*/ 355 h 666"/>
              <a:gd name="T88" fmla="*/ 145 w 557"/>
              <a:gd name="T89" fmla="*/ 353 h 666"/>
              <a:gd name="T90" fmla="*/ 102 w 557"/>
              <a:gd name="T91" fmla="*/ 366 h 666"/>
              <a:gd name="T92" fmla="*/ 17 w 557"/>
              <a:gd name="T93" fmla="*/ 474 h 666"/>
              <a:gd name="T94" fmla="*/ 18 w 557"/>
              <a:gd name="T95" fmla="*/ 483 h 666"/>
              <a:gd name="T96" fmla="*/ 26 w 557"/>
              <a:gd name="T97" fmla="*/ 485 h 666"/>
              <a:gd name="T98" fmla="*/ 105 w 557"/>
              <a:gd name="T99" fmla="*/ 468 h 666"/>
              <a:gd name="T100" fmla="*/ 137 w 557"/>
              <a:gd name="T101" fmla="*/ 472 h 666"/>
              <a:gd name="T102" fmla="*/ 142 w 557"/>
              <a:gd name="T103" fmla="*/ 479 h 666"/>
              <a:gd name="T104" fmla="*/ 155 w 557"/>
              <a:gd name="T105" fmla="*/ 534 h 666"/>
              <a:gd name="T106" fmla="*/ 173 w 557"/>
              <a:gd name="T107" fmla="*/ 538 h 666"/>
              <a:gd name="T108" fmla="*/ 212 w 557"/>
              <a:gd name="T109" fmla="*/ 530 h 666"/>
              <a:gd name="T110" fmla="*/ 214 w 557"/>
              <a:gd name="T111" fmla="*/ 530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57" h="666">
                <a:moveTo>
                  <a:pt x="247" y="666"/>
                </a:moveTo>
                <a:cubicBezTo>
                  <a:pt x="244" y="666"/>
                  <a:pt x="241" y="665"/>
                  <a:pt x="238" y="663"/>
                </a:cubicBezTo>
                <a:cubicBezTo>
                  <a:pt x="229" y="660"/>
                  <a:pt x="224" y="651"/>
                  <a:pt x="226" y="641"/>
                </a:cubicBezTo>
                <a:cubicBezTo>
                  <a:pt x="226" y="639"/>
                  <a:pt x="232" y="588"/>
                  <a:pt x="210" y="545"/>
                </a:cubicBezTo>
                <a:cubicBezTo>
                  <a:pt x="196" y="550"/>
                  <a:pt x="184" y="552"/>
                  <a:pt x="173" y="552"/>
                </a:cubicBezTo>
                <a:cubicBezTo>
                  <a:pt x="162" y="552"/>
                  <a:pt x="154" y="550"/>
                  <a:pt x="148" y="545"/>
                </a:cubicBezTo>
                <a:cubicBezTo>
                  <a:pt x="148" y="545"/>
                  <a:pt x="148" y="545"/>
                  <a:pt x="148" y="545"/>
                </a:cubicBezTo>
                <a:cubicBezTo>
                  <a:pt x="147" y="545"/>
                  <a:pt x="147" y="545"/>
                  <a:pt x="147" y="545"/>
                </a:cubicBezTo>
                <a:cubicBezTo>
                  <a:pt x="134" y="535"/>
                  <a:pt x="128" y="515"/>
                  <a:pt x="128" y="484"/>
                </a:cubicBezTo>
                <a:cubicBezTo>
                  <a:pt x="121" y="483"/>
                  <a:pt x="113" y="482"/>
                  <a:pt x="105" y="482"/>
                </a:cubicBezTo>
                <a:cubicBezTo>
                  <a:pt x="65" y="482"/>
                  <a:pt x="32" y="497"/>
                  <a:pt x="32" y="497"/>
                </a:cubicBezTo>
                <a:cubicBezTo>
                  <a:pt x="23" y="501"/>
                  <a:pt x="13" y="499"/>
                  <a:pt x="7" y="492"/>
                </a:cubicBezTo>
                <a:cubicBezTo>
                  <a:pt x="1" y="485"/>
                  <a:pt x="0" y="475"/>
                  <a:pt x="5" y="467"/>
                </a:cubicBezTo>
                <a:cubicBezTo>
                  <a:pt x="14" y="453"/>
                  <a:pt x="59" y="382"/>
                  <a:pt x="93" y="355"/>
                </a:cubicBezTo>
                <a:cubicBezTo>
                  <a:pt x="111" y="341"/>
                  <a:pt x="135" y="336"/>
                  <a:pt x="164" y="340"/>
                </a:cubicBezTo>
                <a:cubicBezTo>
                  <a:pt x="177" y="310"/>
                  <a:pt x="194" y="281"/>
                  <a:pt x="215" y="254"/>
                </a:cubicBezTo>
                <a:cubicBezTo>
                  <a:pt x="315" y="119"/>
                  <a:pt x="412" y="79"/>
                  <a:pt x="455" y="77"/>
                </a:cubicBezTo>
                <a:cubicBezTo>
                  <a:pt x="536" y="3"/>
                  <a:pt x="536" y="3"/>
                  <a:pt x="536" y="3"/>
                </a:cubicBezTo>
                <a:cubicBezTo>
                  <a:pt x="538" y="1"/>
                  <a:pt x="541" y="0"/>
                  <a:pt x="545" y="0"/>
                </a:cubicBezTo>
                <a:cubicBezTo>
                  <a:pt x="549" y="0"/>
                  <a:pt x="553" y="2"/>
                  <a:pt x="555" y="5"/>
                </a:cubicBezTo>
                <a:cubicBezTo>
                  <a:pt x="557" y="9"/>
                  <a:pt x="557" y="14"/>
                  <a:pt x="555" y="18"/>
                </a:cubicBezTo>
                <a:cubicBezTo>
                  <a:pt x="510" y="114"/>
                  <a:pt x="510" y="114"/>
                  <a:pt x="510" y="114"/>
                </a:cubicBezTo>
                <a:cubicBezTo>
                  <a:pt x="523" y="166"/>
                  <a:pt x="496" y="275"/>
                  <a:pt x="406" y="396"/>
                </a:cubicBezTo>
                <a:cubicBezTo>
                  <a:pt x="386" y="423"/>
                  <a:pt x="363" y="448"/>
                  <a:pt x="338" y="470"/>
                </a:cubicBezTo>
                <a:cubicBezTo>
                  <a:pt x="350" y="496"/>
                  <a:pt x="352" y="521"/>
                  <a:pt x="344" y="542"/>
                </a:cubicBezTo>
                <a:cubicBezTo>
                  <a:pt x="328" y="584"/>
                  <a:pt x="269" y="651"/>
                  <a:pt x="263" y="658"/>
                </a:cubicBezTo>
                <a:cubicBezTo>
                  <a:pt x="259" y="663"/>
                  <a:pt x="253" y="666"/>
                  <a:pt x="247" y="666"/>
                </a:cubicBezTo>
                <a:close/>
                <a:moveTo>
                  <a:pt x="214" y="530"/>
                </a:moveTo>
                <a:cubicBezTo>
                  <a:pt x="216" y="530"/>
                  <a:pt x="219" y="531"/>
                  <a:pt x="220" y="533"/>
                </a:cubicBezTo>
                <a:cubicBezTo>
                  <a:pt x="246" y="580"/>
                  <a:pt x="240" y="637"/>
                  <a:pt x="240" y="643"/>
                </a:cubicBezTo>
                <a:cubicBezTo>
                  <a:pt x="239" y="646"/>
                  <a:pt x="241" y="649"/>
                  <a:pt x="244" y="651"/>
                </a:cubicBezTo>
                <a:cubicBezTo>
                  <a:pt x="247" y="652"/>
                  <a:pt x="250" y="651"/>
                  <a:pt x="252" y="649"/>
                </a:cubicBezTo>
                <a:cubicBezTo>
                  <a:pt x="255" y="646"/>
                  <a:pt x="316" y="577"/>
                  <a:pt x="331" y="537"/>
                </a:cubicBezTo>
                <a:cubicBezTo>
                  <a:pt x="338" y="518"/>
                  <a:pt x="336" y="496"/>
                  <a:pt x="323" y="471"/>
                </a:cubicBezTo>
                <a:cubicBezTo>
                  <a:pt x="322" y="468"/>
                  <a:pt x="323" y="465"/>
                  <a:pt x="325" y="463"/>
                </a:cubicBezTo>
                <a:cubicBezTo>
                  <a:pt x="351" y="441"/>
                  <a:pt x="374" y="416"/>
                  <a:pt x="395" y="388"/>
                </a:cubicBezTo>
                <a:cubicBezTo>
                  <a:pt x="483" y="269"/>
                  <a:pt x="509" y="163"/>
                  <a:pt x="495" y="115"/>
                </a:cubicBezTo>
                <a:cubicBezTo>
                  <a:pt x="495" y="114"/>
                  <a:pt x="495" y="112"/>
                  <a:pt x="496" y="111"/>
                </a:cubicBezTo>
                <a:cubicBezTo>
                  <a:pt x="540" y="19"/>
                  <a:pt x="540" y="19"/>
                  <a:pt x="540" y="19"/>
                </a:cubicBezTo>
                <a:cubicBezTo>
                  <a:pt x="463" y="89"/>
                  <a:pt x="463" y="89"/>
                  <a:pt x="463" y="89"/>
                </a:cubicBezTo>
                <a:cubicBezTo>
                  <a:pt x="461" y="90"/>
                  <a:pt x="460" y="91"/>
                  <a:pt x="458" y="91"/>
                </a:cubicBezTo>
                <a:cubicBezTo>
                  <a:pt x="418" y="92"/>
                  <a:pt x="325" y="129"/>
                  <a:pt x="226" y="262"/>
                </a:cubicBezTo>
                <a:cubicBezTo>
                  <a:pt x="205" y="290"/>
                  <a:pt x="188" y="320"/>
                  <a:pt x="174" y="351"/>
                </a:cubicBezTo>
                <a:cubicBezTo>
                  <a:pt x="173" y="354"/>
                  <a:pt x="170" y="355"/>
                  <a:pt x="166" y="355"/>
                </a:cubicBezTo>
                <a:cubicBezTo>
                  <a:pt x="159" y="354"/>
                  <a:pt x="152" y="353"/>
                  <a:pt x="145" y="353"/>
                </a:cubicBezTo>
                <a:cubicBezTo>
                  <a:pt x="128" y="353"/>
                  <a:pt x="113" y="357"/>
                  <a:pt x="102" y="366"/>
                </a:cubicBezTo>
                <a:cubicBezTo>
                  <a:pt x="68" y="392"/>
                  <a:pt x="22" y="466"/>
                  <a:pt x="17" y="474"/>
                </a:cubicBezTo>
                <a:cubicBezTo>
                  <a:pt x="15" y="477"/>
                  <a:pt x="15" y="481"/>
                  <a:pt x="18" y="483"/>
                </a:cubicBezTo>
                <a:cubicBezTo>
                  <a:pt x="20" y="485"/>
                  <a:pt x="23" y="486"/>
                  <a:pt x="26" y="485"/>
                </a:cubicBezTo>
                <a:cubicBezTo>
                  <a:pt x="26" y="485"/>
                  <a:pt x="62" y="468"/>
                  <a:pt x="105" y="468"/>
                </a:cubicBezTo>
                <a:cubicBezTo>
                  <a:pt x="116" y="468"/>
                  <a:pt x="127" y="469"/>
                  <a:pt x="137" y="472"/>
                </a:cubicBezTo>
                <a:cubicBezTo>
                  <a:pt x="140" y="472"/>
                  <a:pt x="142" y="475"/>
                  <a:pt x="142" y="479"/>
                </a:cubicBezTo>
                <a:cubicBezTo>
                  <a:pt x="141" y="507"/>
                  <a:pt x="146" y="527"/>
                  <a:pt x="155" y="534"/>
                </a:cubicBezTo>
                <a:cubicBezTo>
                  <a:pt x="160" y="537"/>
                  <a:pt x="165" y="538"/>
                  <a:pt x="173" y="538"/>
                </a:cubicBezTo>
                <a:cubicBezTo>
                  <a:pt x="183" y="538"/>
                  <a:pt x="197" y="535"/>
                  <a:pt x="212" y="530"/>
                </a:cubicBezTo>
                <a:cubicBezTo>
                  <a:pt x="212" y="530"/>
                  <a:pt x="213" y="530"/>
                  <a:pt x="214" y="5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Oval 54">
            <a:extLst>
              <a:ext uri="{FF2B5EF4-FFF2-40B4-BE49-F238E27FC236}">
                <a16:creationId xmlns:a16="http://schemas.microsoft.com/office/drawing/2014/main" id="{27FBC7A4-55C0-AB46-8A11-F9825CA93C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60134" y="489703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125">
            <a:extLst>
              <a:ext uri="{FF2B5EF4-FFF2-40B4-BE49-F238E27FC236}">
                <a16:creationId xmlns:a16="http://schemas.microsoft.com/office/drawing/2014/main" id="{EE79EE1B-6517-884B-8201-E1595036E8A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82587" y="5124093"/>
            <a:ext cx="652374" cy="644307"/>
          </a:xfrm>
          <a:custGeom>
            <a:avLst/>
            <a:gdLst>
              <a:gd name="T0" fmla="*/ 180 w 633"/>
              <a:gd name="T1" fmla="*/ 597 h 624"/>
              <a:gd name="T2" fmla="*/ 150 w 633"/>
              <a:gd name="T3" fmla="*/ 493 h 624"/>
              <a:gd name="T4" fmla="*/ 38 w 633"/>
              <a:gd name="T5" fmla="*/ 462 h 624"/>
              <a:gd name="T6" fmla="*/ 75 w 633"/>
              <a:gd name="T7" fmla="*/ 361 h 624"/>
              <a:gd name="T8" fmla="*/ 0 w 633"/>
              <a:gd name="T9" fmla="*/ 312 h 624"/>
              <a:gd name="T10" fmla="*/ 75 w 633"/>
              <a:gd name="T11" fmla="*/ 262 h 624"/>
              <a:gd name="T12" fmla="*/ 38 w 633"/>
              <a:gd name="T13" fmla="*/ 161 h 624"/>
              <a:gd name="T14" fmla="*/ 150 w 633"/>
              <a:gd name="T15" fmla="*/ 130 h 624"/>
              <a:gd name="T16" fmla="*/ 180 w 633"/>
              <a:gd name="T17" fmla="*/ 26 h 624"/>
              <a:gd name="T18" fmla="*/ 288 w 633"/>
              <a:gd name="T19" fmla="*/ 67 h 624"/>
              <a:gd name="T20" fmla="*/ 374 w 633"/>
              <a:gd name="T21" fmla="*/ 0 h 624"/>
              <a:gd name="T22" fmla="*/ 438 w 633"/>
              <a:gd name="T23" fmla="*/ 97 h 624"/>
              <a:gd name="T24" fmla="*/ 546 w 633"/>
              <a:gd name="T25" fmla="*/ 93 h 624"/>
              <a:gd name="T26" fmla="*/ 540 w 633"/>
              <a:gd name="T27" fmla="*/ 210 h 624"/>
              <a:gd name="T28" fmla="*/ 630 w 633"/>
              <a:gd name="T29" fmla="*/ 270 h 624"/>
              <a:gd name="T30" fmla="*/ 623 w 633"/>
              <a:gd name="T31" fmla="*/ 359 h 624"/>
              <a:gd name="T32" fmla="*/ 593 w 633"/>
              <a:gd name="T33" fmla="*/ 454 h 624"/>
              <a:gd name="T34" fmla="*/ 537 w 633"/>
              <a:gd name="T35" fmla="*/ 531 h 624"/>
              <a:gd name="T36" fmla="*/ 457 w 633"/>
              <a:gd name="T37" fmla="*/ 589 h 624"/>
              <a:gd name="T38" fmla="*/ 366 w 633"/>
              <a:gd name="T39" fmla="*/ 618 h 624"/>
              <a:gd name="T40" fmla="*/ 267 w 633"/>
              <a:gd name="T41" fmla="*/ 618 h 624"/>
              <a:gd name="T42" fmla="*/ 355 w 633"/>
              <a:gd name="T43" fmla="*/ 546 h 624"/>
              <a:gd name="T44" fmla="*/ 423 w 633"/>
              <a:gd name="T45" fmla="*/ 525 h 624"/>
              <a:gd name="T46" fmla="*/ 486 w 633"/>
              <a:gd name="T47" fmla="*/ 478 h 624"/>
              <a:gd name="T48" fmla="*/ 527 w 633"/>
              <a:gd name="T49" fmla="*/ 421 h 624"/>
              <a:gd name="T50" fmla="*/ 552 w 633"/>
              <a:gd name="T51" fmla="*/ 347 h 624"/>
              <a:gd name="T52" fmla="*/ 617 w 633"/>
              <a:gd name="T53" fmla="*/ 278 h 624"/>
              <a:gd name="T54" fmla="*/ 525 w 633"/>
              <a:gd name="T55" fmla="*/ 210 h 624"/>
              <a:gd name="T56" fmla="*/ 540 w 633"/>
              <a:gd name="T57" fmla="*/ 108 h 624"/>
              <a:gd name="T58" fmla="*/ 426 w 633"/>
              <a:gd name="T59" fmla="*/ 107 h 624"/>
              <a:gd name="T60" fmla="*/ 377 w 633"/>
              <a:gd name="T61" fmla="*/ 15 h 624"/>
              <a:gd name="T62" fmla="*/ 285 w 633"/>
              <a:gd name="T63" fmla="*/ 82 h 624"/>
              <a:gd name="T64" fmla="*/ 191 w 633"/>
              <a:gd name="T65" fmla="*/ 36 h 624"/>
              <a:gd name="T66" fmla="*/ 156 w 633"/>
              <a:gd name="T67" fmla="*/ 144 h 624"/>
              <a:gd name="T68" fmla="*/ 53 w 633"/>
              <a:gd name="T69" fmla="*/ 162 h 624"/>
              <a:gd name="T70" fmla="*/ 88 w 633"/>
              <a:gd name="T71" fmla="*/ 271 h 624"/>
              <a:gd name="T72" fmla="*/ 14 w 633"/>
              <a:gd name="T73" fmla="*/ 312 h 624"/>
              <a:gd name="T74" fmla="*/ 88 w 633"/>
              <a:gd name="T75" fmla="*/ 353 h 624"/>
              <a:gd name="T76" fmla="*/ 53 w 633"/>
              <a:gd name="T77" fmla="*/ 461 h 624"/>
              <a:gd name="T78" fmla="*/ 156 w 633"/>
              <a:gd name="T79" fmla="*/ 479 h 624"/>
              <a:gd name="T80" fmla="*/ 191 w 633"/>
              <a:gd name="T81" fmla="*/ 587 h 624"/>
              <a:gd name="T82" fmla="*/ 285 w 633"/>
              <a:gd name="T83" fmla="*/ 542 h 624"/>
              <a:gd name="T84" fmla="*/ 316 w 633"/>
              <a:gd name="T85" fmla="*/ 409 h 624"/>
              <a:gd name="T86" fmla="*/ 414 w 633"/>
              <a:gd name="T87" fmla="*/ 312 h 624"/>
              <a:gd name="T88" fmla="*/ 233 w 633"/>
              <a:gd name="T89" fmla="*/ 312 h 624"/>
              <a:gd name="T90" fmla="*/ 316 w 633"/>
              <a:gd name="T91" fmla="*/ 228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33" h="624">
                <a:moveTo>
                  <a:pt x="260" y="623"/>
                </a:moveTo>
                <a:cubicBezTo>
                  <a:pt x="260" y="623"/>
                  <a:pt x="259" y="623"/>
                  <a:pt x="259" y="623"/>
                </a:cubicBezTo>
                <a:cubicBezTo>
                  <a:pt x="232" y="618"/>
                  <a:pt x="205" y="609"/>
                  <a:pt x="180" y="597"/>
                </a:cubicBezTo>
                <a:cubicBezTo>
                  <a:pt x="177" y="596"/>
                  <a:pt x="175" y="592"/>
                  <a:pt x="176" y="589"/>
                </a:cubicBezTo>
                <a:cubicBezTo>
                  <a:pt x="195" y="526"/>
                  <a:pt x="195" y="526"/>
                  <a:pt x="195" y="526"/>
                </a:cubicBezTo>
                <a:cubicBezTo>
                  <a:pt x="179" y="517"/>
                  <a:pt x="164" y="506"/>
                  <a:pt x="150" y="493"/>
                </a:cubicBezTo>
                <a:cubicBezTo>
                  <a:pt x="96" y="531"/>
                  <a:pt x="96" y="531"/>
                  <a:pt x="96" y="531"/>
                </a:cubicBezTo>
                <a:cubicBezTo>
                  <a:pt x="93" y="533"/>
                  <a:pt x="89" y="532"/>
                  <a:pt x="87" y="530"/>
                </a:cubicBezTo>
                <a:cubicBezTo>
                  <a:pt x="68" y="510"/>
                  <a:pt x="51" y="487"/>
                  <a:pt x="38" y="462"/>
                </a:cubicBezTo>
                <a:cubicBezTo>
                  <a:pt x="36" y="459"/>
                  <a:pt x="37" y="456"/>
                  <a:pt x="40" y="454"/>
                </a:cubicBezTo>
                <a:cubicBezTo>
                  <a:pt x="92" y="414"/>
                  <a:pt x="92" y="414"/>
                  <a:pt x="92" y="414"/>
                </a:cubicBezTo>
                <a:cubicBezTo>
                  <a:pt x="84" y="397"/>
                  <a:pt x="79" y="379"/>
                  <a:pt x="75" y="361"/>
                </a:cubicBezTo>
                <a:cubicBezTo>
                  <a:pt x="9" y="359"/>
                  <a:pt x="9" y="359"/>
                  <a:pt x="9" y="359"/>
                </a:cubicBezTo>
                <a:cubicBezTo>
                  <a:pt x="6" y="359"/>
                  <a:pt x="3" y="357"/>
                  <a:pt x="2" y="353"/>
                </a:cubicBezTo>
                <a:cubicBezTo>
                  <a:pt x="1" y="339"/>
                  <a:pt x="0" y="325"/>
                  <a:pt x="0" y="312"/>
                </a:cubicBezTo>
                <a:cubicBezTo>
                  <a:pt x="0" y="298"/>
                  <a:pt x="1" y="284"/>
                  <a:pt x="2" y="270"/>
                </a:cubicBezTo>
                <a:cubicBezTo>
                  <a:pt x="3" y="267"/>
                  <a:pt x="6" y="264"/>
                  <a:pt x="9" y="264"/>
                </a:cubicBezTo>
                <a:cubicBezTo>
                  <a:pt x="75" y="262"/>
                  <a:pt x="75" y="262"/>
                  <a:pt x="75" y="262"/>
                </a:cubicBezTo>
                <a:cubicBezTo>
                  <a:pt x="79" y="244"/>
                  <a:pt x="84" y="226"/>
                  <a:pt x="92" y="210"/>
                </a:cubicBezTo>
                <a:cubicBezTo>
                  <a:pt x="40" y="170"/>
                  <a:pt x="40" y="170"/>
                  <a:pt x="40" y="170"/>
                </a:cubicBezTo>
                <a:cubicBezTo>
                  <a:pt x="37" y="168"/>
                  <a:pt x="36" y="164"/>
                  <a:pt x="38" y="161"/>
                </a:cubicBezTo>
                <a:cubicBezTo>
                  <a:pt x="51" y="136"/>
                  <a:pt x="68" y="114"/>
                  <a:pt x="87" y="93"/>
                </a:cubicBezTo>
                <a:cubicBezTo>
                  <a:pt x="89" y="91"/>
                  <a:pt x="93" y="91"/>
                  <a:pt x="96" y="93"/>
                </a:cubicBezTo>
                <a:cubicBezTo>
                  <a:pt x="150" y="130"/>
                  <a:pt x="150" y="130"/>
                  <a:pt x="150" y="130"/>
                </a:cubicBezTo>
                <a:cubicBezTo>
                  <a:pt x="164" y="117"/>
                  <a:pt x="179" y="106"/>
                  <a:pt x="195" y="97"/>
                </a:cubicBezTo>
                <a:cubicBezTo>
                  <a:pt x="176" y="34"/>
                  <a:pt x="176" y="34"/>
                  <a:pt x="176" y="34"/>
                </a:cubicBezTo>
                <a:cubicBezTo>
                  <a:pt x="175" y="31"/>
                  <a:pt x="177" y="27"/>
                  <a:pt x="180" y="26"/>
                </a:cubicBezTo>
                <a:cubicBezTo>
                  <a:pt x="205" y="14"/>
                  <a:pt x="231" y="5"/>
                  <a:pt x="259" y="0"/>
                </a:cubicBezTo>
                <a:cubicBezTo>
                  <a:pt x="262" y="0"/>
                  <a:pt x="266" y="2"/>
                  <a:pt x="267" y="5"/>
                </a:cubicBezTo>
                <a:cubicBezTo>
                  <a:pt x="288" y="67"/>
                  <a:pt x="288" y="67"/>
                  <a:pt x="288" y="67"/>
                </a:cubicBezTo>
                <a:cubicBezTo>
                  <a:pt x="307" y="65"/>
                  <a:pt x="326" y="65"/>
                  <a:pt x="344" y="67"/>
                </a:cubicBezTo>
                <a:cubicBezTo>
                  <a:pt x="366" y="5"/>
                  <a:pt x="366" y="5"/>
                  <a:pt x="366" y="5"/>
                </a:cubicBezTo>
                <a:cubicBezTo>
                  <a:pt x="367" y="2"/>
                  <a:pt x="370" y="0"/>
                  <a:pt x="374" y="0"/>
                </a:cubicBezTo>
                <a:cubicBezTo>
                  <a:pt x="401" y="5"/>
                  <a:pt x="428" y="14"/>
                  <a:pt x="453" y="26"/>
                </a:cubicBezTo>
                <a:cubicBezTo>
                  <a:pt x="456" y="27"/>
                  <a:pt x="458" y="31"/>
                  <a:pt x="457" y="34"/>
                </a:cubicBezTo>
                <a:cubicBezTo>
                  <a:pt x="438" y="97"/>
                  <a:pt x="438" y="97"/>
                  <a:pt x="438" y="97"/>
                </a:cubicBezTo>
                <a:cubicBezTo>
                  <a:pt x="454" y="106"/>
                  <a:pt x="469" y="117"/>
                  <a:pt x="483" y="130"/>
                </a:cubicBezTo>
                <a:cubicBezTo>
                  <a:pt x="537" y="93"/>
                  <a:pt x="537" y="93"/>
                  <a:pt x="537" y="93"/>
                </a:cubicBezTo>
                <a:cubicBezTo>
                  <a:pt x="539" y="91"/>
                  <a:pt x="543" y="91"/>
                  <a:pt x="546" y="93"/>
                </a:cubicBezTo>
                <a:cubicBezTo>
                  <a:pt x="565" y="114"/>
                  <a:pt x="581" y="136"/>
                  <a:pt x="595" y="161"/>
                </a:cubicBezTo>
                <a:cubicBezTo>
                  <a:pt x="596" y="164"/>
                  <a:pt x="596" y="168"/>
                  <a:pt x="593" y="170"/>
                </a:cubicBezTo>
                <a:cubicBezTo>
                  <a:pt x="540" y="210"/>
                  <a:pt x="540" y="210"/>
                  <a:pt x="540" y="210"/>
                </a:cubicBezTo>
                <a:cubicBezTo>
                  <a:pt x="548" y="226"/>
                  <a:pt x="554" y="244"/>
                  <a:pt x="558" y="262"/>
                </a:cubicBezTo>
                <a:cubicBezTo>
                  <a:pt x="623" y="264"/>
                  <a:pt x="623" y="264"/>
                  <a:pt x="623" y="264"/>
                </a:cubicBezTo>
                <a:cubicBezTo>
                  <a:pt x="627" y="264"/>
                  <a:pt x="630" y="267"/>
                  <a:pt x="630" y="270"/>
                </a:cubicBezTo>
                <a:cubicBezTo>
                  <a:pt x="632" y="284"/>
                  <a:pt x="633" y="298"/>
                  <a:pt x="633" y="312"/>
                </a:cubicBezTo>
                <a:cubicBezTo>
                  <a:pt x="633" y="325"/>
                  <a:pt x="632" y="339"/>
                  <a:pt x="630" y="353"/>
                </a:cubicBezTo>
                <a:cubicBezTo>
                  <a:pt x="630" y="357"/>
                  <a:pt x="627" y="359"/>
                  <a:pt x="623" y="359"/>
                </a:cubicBezTo>
                <a:cubicBezTo>
                  <a:pt x="558" y="361"/>
                  <a:pt x="558" y="361"/>
                  <a:pt x="558" y="361"/>
                </a:cubicBezTo>
                <a:cubicBezTo>
                  <a:pt x="554" y="379"/>
                  <a:pt x="548" y="397"/>
                  <a:pt x="540" y="414"/>
                </a:cubicBezTo>
                <a:cubicBezTo>
                  <a:pt x="593" y="454"/>
                  <a:pt x="593" y="454"/>
                  <a:pt x="593" y="454"/>
                </a:cubicBezTo>
                <a:cubicBezTo>
                  <a:pt x="596" y="456"/>
                  <a:pt x="596" y="459"/>
                  <a:pt x="595" y="462"/>
                </a:cubicBezTo>
                <a:cubicBezTo>
                  <a:pt x="581" y="487"/>
                  <a:pt x="565" y="509"/>
                  <a:pt x="546" y="530"/>
                </a:cubicBezTo>
                <a:cubicBezTo>
                  <a:pt x="543" y="532"/>
                  <a:pt x="539" y="533"/>
                  <a:pt x="537" y="531"/>
                </a:cubicBezTo>
                <a:cubicBezTo>
                  <a:pt x="483" y="493"/>
                  <a:pt x="483" y="493"/>
                  <a:pt x="483" y="493"/>
                </a:cubicBezTo>
                <a:cubicBezTo>
                  <a:pt x="469" y="506"/>
                  <a:pt x="454" y="517"/>
                  <a:pt x="438" y="526"/>
                </a:cubicBezTo>
                <a:cubicBezTo>
                  <a:pt x="457" y="589"/>
                  <a:pt x="457" y="589"/>
                  <a:pt x="457" y="589"/>
                </a:cubicBezTo>
                <a:cubicBezTo>
                  <a:pt x="458" y="592"/>
                  <a:pt x="456" y="596"/>
                  <a:pt x="453" y="597"/>
                </a:cubicBezTo>
                <a:cubicBezTo>
                  <a:pt x="428" y="609"/>
                  <a:pt x="401" y="618"/>
                  <a:pt x="374" y="623"/>
                </a:cubicBezTo>
                <a:cubicBezTo>
                  <a:pt x="370" y="624"/>
                  <a:pt x="367" y="622"/>
                  <a:pt x="366" y="618"/>
                </a:cubicBezTo>
                <a:cubicBezTo>
                  <a:pt x="344" y="556"/>
                  <a:pt x="344" y="556"/>
                  <a:pt x="344" y="556"/>
                </a:cubicBezTo>
                <a:cubicBezTo>
                  <a:pt x="326" y="558"/>
                  <a:pt x="307" y="558"/>
                  <a:pt x="288" y="556"/>
                </a:cubicBezTo>
                <a:cubicBezTo>
                  <a:pt x="267" y="618"/>
                  <a:pt x="267" y="618"/>
                  <a:pt x="267" y="618"/>
                </a:cubicBezTo>
                <a:cubicBezTo>
                  <a:pt x="266" y="621"/>
                  <a:pt x="263" y="623"/>
                  <a:pt x="260" y="623"/>
                </a:cubicBezTo>
                <a:close/>
                <a:moveTo>
                  <a:pt x="349" y="542"/>
                </a:moveTo>
                <a:cubicBezTo>
                  <a:pt x="352" y="542"/>
                  <a:pt x="354" y="543"/>
                  <a:pt x="355" y="546"/>
                </a:cubicBezTo>
                <a:cubicBezTo>
                  <a:pt x="377" y="608"/>
                  <a:pt x="377" y="608"/>
                  <a:pt x="377" y="608"/>
                </a:cubicBezTo>
                <a:cubicBezTo>
                  <a:pt x="399" y="604"/>
                  <a:pt x="421" y="597"/>
                  <a:pt x="441" y="587"/>
                </a:cubicBezTo>
                <a:cubicBezTo>
                  <a:pt x="423" y="525"/>
                  <a:pt x="423" y="525"/>
                  <a:pt x="423" y="525"/>
                </a:cubicBezTo>
                <a:cubicBezTo>
                  <a:pt x="422" y="521"/>
                  <a:pt x="423" y="518"/>
                  <a:pt x="426" y="516"/>
                </a:cubicBezTo>
                <a:cubicBezTo>
                  <a:pt x="445" y="506"/>
                  <a:pt x="462" y="494"/>
                  <a:pt x="477" y="479"/>
                </a:cubicBezTo>
                <a:cubicBezTo>
                  <a:pt x="479" y="477"/>
                  <a:pt x="483" y="477"/>
                  <a:pt x="486" y="478"/>
                </a:cubicBezTo>
                <a:cubicBezTo>
                  <a:pt x="540" y="516"/>
                  <a:pt x="540" y="516"/>
                  <a:pt x="540" y="516"/>
                </a:cubicBezTo>
                <a:cubicBezTo>
                  <a:pt x="555" y="499"/>
                  <a:pt x="568" y="481"/>
                  <a:pt x="579" y="461"/>
                </a:cubicBezTo>
                <a:cubicBezTo>
                  <a:pt x="527" y="421"/>
                  <a:pt x="527" y="421"/>
                  <a:pt x="527" y="421"/>
                </a:cubicBezTo>
                <a:cubicBezTo>
                  <a:pt x="525" y="419"/>
                  <a:pt x="524" y="416"/>
                  <a:pt x="525" y="413"/>
                </a:cubicBezTo>
                <a:cubicBezTo>
                  <a:pt x="535" y="394"/>
                  <a:pt x="541" y="373"/>
                  <a:pt x="545" y="353"/>
                </a:cubicBezTo>
                <a:cubicBezTo>
                  <a:pt x="545" y="349"/>
                  <a:pt x="548" y="347"/>
                  <a:pt x="552" y="347"/>
                </a:cubicBezTo>
                <a:cubicBezTo>
                  <a:pt x="617" y="345"/>
                  <a:pt x="617" y="345"/>
                  <a:pt x="617" y="345"/>
                </a:cubicBezTo>
                <a:cubicBezTo>
                  <a:pt x="618" y="334"/>
                  <a:pt x="619" y="323"/>
                  <a:pt x="619" y="312"/>
                </a:cubicBezTo>
                <a:cubicBezTo>
                  <a:pt x="619" y="300"/>
                  <a:pt x="618" y="289"/>
                  <a:pt x="617" y="278"/>
                </a:cubicBezTo>
                <a:cubicBezTo>
                  <a:pt x="552" y="276"/>
                  <a:pt x="552" y="276"/>
                  <a:pt x="552" y="276"/>
                </a:cubicBezTo>
                <a:cubicBezTo>
                  <a:pt x="548" y="276"/>
                  <a:pt x="545" y="274"/>
                  <a:pt x="545" y="271"/>
                </a:cubicBezTo>
                <a:cubicBezTo>
                  <a:pt x="541" y="250"/>
                  <a:pt x="535" y="229"/>
                  <a:pt x="525" y="210"/>
                </a:cubicBezTo>
                <a:cubicBezTo>
                  <a:pt x="524" y="207"/>
                  <a:pt x="525" y="204"/>
                  <a:pt x="527" y="202"/>
                </a:cubicBezTo>
                <a:cubicBezTo>
                  <a:pt x="579" y="162"/>
                  <a:pt x="579" y="162"/>
                  <a:pt x="579" y="162"/>
                </a:cubicBezTo>
                <a:cubicBezTo>
                  <a:pt x="568" y="143"/>
                  <a:pt x="555" y="124"/>
                  <a:pt x="540" y="108"/>
                </a:cubicBezTo>
                <a:cubicBezTo>
                  <a:pt x="486" y="145"/>
                  <a:pt x="486" y="145"/>
                  <a:pt x="486" y="145"/>
                </a:cubicBezTo>
                <a:cubicBezTo>
                  <a:pt x="483" y="147"/>
                  <a:pt x="479" y="146"/>
                  <a:pt x="477" y="144"/>
                </a:cubicBezTo>
                <a:cubicBezTo>
                  <a:pt x="462" y="129"/>
                  <a:pt x="445" y="117"/>
                  <a:pt x="426" y="107"/>
                </a:cubicBezTo>
                <a:cubicBezTo>
                  <a:pt x="423" y="105"/>
                  <a:pt x="422" y="102"/>
                  <a:pt x="423" y="99"/>
                </a:cubicBezTo>
                <a:cubicBezTo>
                  <a:pt x="441" y="36"/>
                  <a:pt x="441" y="36"/>
                  <a:pt x="441" y="36"/>
                </a:cubicBezTo>
                <a:cubicBezTo>
                  <a:pt x="421" y="27"/>
                  <a:pt x="399" y="20"/>
                  <a:pt x="377" y="15"/>
                </a:cubicBezTo>
                <a:cubicBezTo>
                  <a:pt x="355" y="77"/>
                  <a:pt x="355" y="77"/>
                  <a:pt x="355" y="77"/>
                </a:cubicBezTo>
                <a:cubicBezTo>
                  <a:pt x="354" y="80"/>
                  <a:pt x="351" y="82"/>
                  <a:pt x="348" y="82"/>
                </a:cubicBezTo>
                <a:cubicBezTo>
                  <a:pt x="327" y="79"/>
                  <a:pt x="306" y="79"/>
                  <a:pt x="285" y="82"/>
                </a:cubicBezTo>
                <a:cubicBezTo>
                  <a:pt x="281" y="82"/>
                  <a:pt x="278" y="80"/>
                  <a:pt x="277" y="77"/>
                </a:cubicBezTo>
                <a:cubicBezTo>
                  <a:pt x="256" y="15"/>
                  <a:pt x="256" y="15"/>
                  <a:pt x="256" y="15"/>
                </a:cubicBezTo>
                <a:cubicBezTo>
                  <a:pt x="233" y="20"/>
                  <a:pt x="212" y="27"/>
                  <a:pt x="191" y="36"/>
                </a:cubicBezTo>
                <a:cubicBezTo>
                  <a:pt x="210" y="99"/>
                  <a:pt x="210" y="99"/>
                  <a:pt x="210" y="99"/>
                </a:cubicBezTo>
                <a:cubicBezTo>
                  <a:pt x="211" y="102"/>
                  <a:pt x="210" y="105"/>
                  <a:pt x="207" y="107"/>
                </a:cubicBezTo>
                <a:cubicBezTo>
                  <a:pt x="188" y="117"/>
                  <a:pt x="171" y="129"/>
                  <a:pt x="156" y="144"/>
                </a:cubicBezTo>
                <a:cubicBezTo>
                  <a:pt x="153" y="146"/>
                  <a:pt x="149" y="147"/>
                  <a:pt x="147" y="145"/>
                </a:cubicBezTo>
                <a:cubicBezTo>
                  <a:pt x="93" y="108"/>
                  <a:pt x="93" y="108"/>
                  <a:pt x="93" y="108"/>
                </a:cubicBezTo>
                <a:cubicBezTo>
                  <a:pt x="78" y="124"/>
                  <a:pt x="64" y="143"/>
                  <a:pt x="53" y="162"/>
                </a:cubicBezTo>
                <a:cubicBezTo>
                  <a:pt x="105" y="202"/>
                  <a:pt x="105" y="202"/>
                  <a:pt x="105" y="202"/>
                </a:cubicBezTo>
                <a:cubicBezTo>
                  <a:pt x="108" y="204"/>
                  <a:pt x="109" y="207"/>
                  <a:pt x="107" y="210"/>
                </a:cubicBezTo>
                <a:cubicBezTo>
                  <a:pt x="98" y="230"/>
                  <a:pt x="91" y="250"/>
                  <a:pt x="88" y="271"/>
                </a:cubicBezTo>
                <a:cubicBezTo>
                  <a:pt x="87" y="274"/>
                  <a:pt x="84" y="276"/>
                  <a:pt x="81" y="276"/>
                </a:cubicBezTo>
                <a:cubicBezTo>
                  <a:pt x="16" y="278"/>
                  <a:pt x="16" y="278"/>
                  <a:pt x="16" y="278"/>
                </a:cubicBezTo>
                <a:cubicBezTo>
                  <a:pt x="14" y="289"/>
                  <a:pt x="14" y="300"/>
                  <a:pt x="14" y="312"/>
                </a:cubicBezTo>
                <a:cubicBezTo>
                  <a:pt x="14" y="323"/>
                  <a:pt x="14" y="334"/>
                  <a:pt x="16" y="345"/>
                </a:cubicBezTo>
                <a:cubicBezTo>
                  <a:pt x="81" y="347"/>
                  <a:pt x="81" y="347"/>
                  <a:pt x="81" y="347"/>
                </a:cubicBezTo>
                <a:cubicBezTo>
                  <a:pt x="84" y="347"/>
                  <a:pt x="87" y="349"/>
                  <a:pt x="88" y="353"/>
                </a:cubicBezTo>
                <a:cubicBezTo>
                  <a:pt x="91" y="373"/>
                  <a:pt x="98" y="394"/>
                  <a:pt x="107" y="413"/>
                </a:cubicBezTo>
                <a:cubicBezTo>
                  <a:pt x="109" y="416"/>
                  <a:pt x="108" y="419"/>
                  <a:pt x="105" y="421"/>
                </a:cubicBezTo>
                <a:cubicBezTo>
                  <a:pt x="53" y="461"/>
                  <a:pt x="53" y="461"/>
                  <a:pt x="53" y="461"/>
                </a:cubicBezTo>
                <a:cubicBezTo>
                  <a:pt x="64" y="481"/>
                  <a:pt x="78" y="499"/>
                  <a:pt x="93" y="516"/>
                </a:cubicBezTo>
                <a:cubicBezTo>
                  <a:pt x="147" y="478"/>
                  <a:pt x="147" y="478"/>
                  <a:pt x="147" y="478"/>
                </a:cubicBezTo>
                <a:cubicBezTo>
                  <a:pt x="149" y="477"/>
                  <a:pt x="153" y="477"/>
                  <a:pt x="156" y="479"/>
                </a:cubicBezTo>
                <a:cubicBezTo>
                  <a:pt x="171" y="494"/>
                  <a:pt x="188" y="506"/>
                  <a:pt x="207" y="516"/>
                </a:cubicBezTo>
                <a:cubicBezTo>
                  <a:pt x="210" y="518"/>
                  <a:pt x="211" y="521"/>
                  <a:pt x="210" y="525"/>
                </a:cubicBezTo>
                <a:cubicBezTo>
                  <a:pt x="191" y="587"/>
                  <a:pt x="191" y="587"/>
                  <a:pt x="191" y="587"/>
                </a:cubicBezTo>
                <a:cubicBezTo>
                  <a:pt x="212" y="597"/>
                  <a:pt x="233" y="604"/>
                  <a:pt x="256" y="608"/>
                </a:cubicBezTo>
                <a:cubicBezTo>
                  <a:pt x="277" y="546"/>
                  <a:pt x="277" y="546"/>
                  <a:pt x="277" y="546"/>
                </a:cubicBezTo>
                <a:cubicBezTo>
                  <a:pt x="278" y="543"/>
                  <a:pt x="281" y="541"/>
                  <a:pt x="285" y="542"/>
                </a:cubicBezTo>
                <a:cubicBezTo>
                  <a:pt x="306" y="545"/>
                  <a:pt x="327" y="545"/>
                  <a:pt x="348" y="542"/>
                </a:cubicBezTo>
                <a:cubicBezTo>
                  <a:pt x="348" y="542"/>
                  <a:pt x="348" y="542"/>
                  <a:pt x="349" y="542"/>
                </a:cubicBezTo>
                <a:close/>
                <a:moveTo>
                  <a:pt x="316" y="409"/>
                </a:moveTo>
                <a:cubicBezTo>
                  <a:pt x="263" y="409"/>
                  <a:pt x="219" y="365"/>
                  <a:pt x="219" y="312"/>
                </a:cubicBezTo>
                <a:cubicBezTo>
                  <a:pt x="219" y="258"/>
                  <a:pt x="263" y="214"/>
                  <a:pt x="316" y="214"/>
                </a:cubicBezTo>
                <a:cubicBezTo>
                  <a:pt x="370" y="214"/>
                  <a:pt x="414" y="258"/>
                  <a:pt x="414" y="312"/>
                </a:cubicBezTo>
                <a:cubicBezTo>
                  <a:pt x="414" y="365"/>
                  <a:pt x="370" y="409"/>
                  <a:pt x="316" y="409"/>
                </a:cubicBezTo>
                <a:close/>
                <a:moveTo>
                  <a:pt x="316" y="228"/>
                </a:moveTo>
                <a:cubicBezTo>
                  <a:pt x="270" y="228"/>
                  <a:pt x="233" y="266"/>
                  <a:pt x="233" y="312"/>
                </a:cubicBezTo>
                <a:cubicBezTo>
                  <a:pt x="233" y="358"/>
                  <a:pt x="270" y="395"/>
                  <a:pt x="316" y="395"/>
                </a:cubicBezTo>
                <a:cubicBezTo>
                  <a:pt x="362" y="395"/>
                  <a:pt x="400" y="358"/>
                  <a:pt x="400" y="312"/>
                </a:cubicBezTo>
                <a:cubicBezTo>
                  <a:pt x="400" y="266"/>
                  <a:pt x="362" y="228"/>
                  <a:pt x="316" y="2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Oval 57">
            <a:extLst>
              <a:ext uri="{FF2B5EF4-FFF2-40B4-BE49-F238E27FC236}">
                <a16:creationId xmlns:a16="http://schemas.microsoft.com/office/drawing/2014/main" id="{8478C24D-3810-9D46-BC0E-41AE837571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89160" y="489703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Freeform 127">
            <a:extLst>
              <a:ext uri="{FF2B5EF4-FFF2-40B4-BE49-F238E27FC236}">
                <a16:creationId xmlns:a16="http://schemas.microsoft.com/office/drawing/2014/main" id="{D24CEEB2-0C3A-AE4D-A568-B366291F8A9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637613" y="5109109"/>
            <a:ext cx="400375" cy="671969"/>
          </a:xfrm>
          <a:custGeom>
            <a:avLst/>
            <a:gdLst>
              <a:gd name="T0" fmla="*/ 8 w 387"/>
              <a:gd name="T1" fmla="*/ 651 h 651"/>
              <a:gd name="T2" fmla="*/ 4 w 387"/>
              <a:gd name="T3" fmla="*/ 650 h 651"/>
              <a:gd name="T4" fmla="*/ 1 w 387"/>
              <a:gd name="T5" fmla="*/ 643 h 651"/>
              <a:gd name="T6" fmla="*/ 40 w 387"/>
              <a:gd name="T7" fmla="*/ 237 h 651"/>
              <a:gd name="T8" fmla="*/ 43 w 387"/>
              <a:gd name="T9" fmla="*/ 232 h 651"/>
              <a:gd name="T10" fmla="*/ 376 w 387"/>
              <a:gd name="T11" fmla="*/ 2 h 651"/>
              <a:gd name="T12" fmla="*/ 384 w 387"/>
              <a:gd name="T13" fmla="*/ 1 h 651"/>
              <a:gd name="T14" fmla="*/ 387 w 387"/>
              <a:gd name="T15" fmla="*/ 8 h 651"/>
              <a:gd name="T16" fmla="*/ 350 w 387"/>
              <a:gd name="T17" fmla="*/ 407 h 651"/>
              <a:gd name="T18" fmla="*/ 347 w 387"/>
              <a:gd name="T19" fmla="*/ 412 h 651"/>
              <a:gd name="T20" fmla="*/ 12 w 387"/>
              <a:gd name="T21" fmla="*/ 650 h 651"/>
              <a:gd name="T22" fmla="*/ 8 w 387"/>
              <a:gd name="T23" fmla="*/ 651 h 651"/>
              <a:gd name="T24" fmla="*/ 53 w 387"/>
              <a:gd name="T25" fmla="*/ 242 h 651"/>
              <a:gd name="T26" fmla="*/ 16 w 387"/>
              <a:gd name="T27" fmla="*/ 629 h 651"/>
              <a:gd name="T28" fmla="*/ 337 w 387"/>
              <a:gd name="T29" fmla="*/ 402 h 651"/>
              <a:gd name="T30" fmla="*/ 372 w 387"/>
              <a:gd name="T31" fmla="*/ 22 h 651"/>
              <a:gd name="T32" fmla="*/ 53 w 387"/>
              <a:gd name="T33" fmla="*/ 242 h 651"/>
              <a:gd name="T34" fmla="*/ 195 w 387"/>
              <a:gd name="T35" fmla="*/ 391 h 651"/>
              <a:gd name="T36" fmla="*/ 185 w 387"/>
              <a:gd name="T37" fmla="*/ 390 h 651"/>
              <a:gd name="T38" fmla="*/ 131 w 387"/>
              <a:gd name="T39" fmla="*/ 316 h 651"/>
              <a:gd name="T40" fmla="*/ 195 w 387"/>
              <a:gd name="T41" fmla="*/ 261 h 651"/>
              <a:gd name="T42" fmla="*/ 205 w 387"/>
              <a:gd name="T43" fmla="*/ 261 h 651"/>
              <a:gd name="T44" fmla="*/ 259 w 387"/>
              <a:gd name="T45" fmla="*/ 335 h 651"/>
              <a:gd name="T46" fmla="*/ 195 w 387"/>
              <a:gd name="T47" fmla="*/ 391 h 651"/>
              <a:gd name="T48" fmla="*/ 195 w 387"/>
              <a:gd name="T49" fmla="*/ 275 h 651"/>
              <a:gd name="T50" fmla="*/ 145 w 387"/>
              <a:gd name="T51" fmla="*/ 318 h 651"/>
              <a:gd name="T52" fmla="*/ 187 w 387"/>
              <a:gd name="T53" fmla="*/ 376 h 651"/>
              <a:gd name="T54" fmla="*/ 195 w 387"/>
              <a:gd name="T55" fmla="*/ 377 h 651"/>
              <a:gd name="T56" fmla="*/ 245 w 387"/>
              <a:gd name="T57" fmla="*/ 333 h 651"/>
              <a:gd name="T58" fmla="*/ 203 w 387"/>
              <a:gd name="T59" fmla="*/ 275 h 651"/>
              <a:gd name="T60" fmla="*/ 195 w 387"/>
              <a:gd name="T61" fmla="*/ 275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7" h="651">
                <a:moveTo>
                  <a:pt x="8" y="651"/>
                </a:moveTo>
                <a:cubicBezTo>
                  <a:pt x="6" y="651"/>
                  <a:pt x="5" y="650"/>
                  <a:pt x="4" y="650"/>
                </a:cubicBezTo>
                <a:cubicBezTo>
                  <a:pt x="2" y="648"/>
                  <a:pt x="0" y="646"/>
                  <a:pt x="1" y="643"/>
                </a:cubicBezTo>
                <a:cubicBezTo>
                  <a:pt x="40" y="237"/>
                  <a:pt x="40" y="237"/>
                  <a:pt x="40" y="237"/>
                </a:cubicBezTo>
                <a:cubicBezTo>
                  <a:pt x="40" y="235"/>
                  <a:pt x="41" y="233"/>
                  <a:pt x="43" y="232"/>
                </a:cubicBezTo>
                <a:cubicBezTo>
                  <a:pt x="376" y="2"/>
                  <a:pt x="376" y="2"/>
                  <a:pt x="376" y="2"/>
                </a:cubicBezTo>
                <a:cubicBezTo>
                  <a:pt x="379" y="0"/>
                  <a:pt x="381" y="0"/>
                  <a:pt x="384" y="1"/>
                </a:cubicBezTo>
                <a:cubicBezTo>
                  <a:pt x="386" y="3"/>
                  <a:pt x="387" y="5"/>
                  <a:pt x="387" y="8"/>
                </a:cubicBezTo>
                <a:cubicBezTo>
                  <a:pt x="350" y="407"/>
                  <a:pt x="350" y="407"/>
                  <a:pt x="350" y="407"/>
                </a:cubicBezTo>
                <a:cubicBezTo>
                  <a:pt x="350" y="409"/>
                  <a:pt x="349" y="411"/>
                  <a:pt x="347" y="412"/>
                </a:cubicBezTo>
                <a:cubicBezTo>
                  <a:pt x="12" y="650"/>
                  <a:pt x="12" y="650"/>
                  <a:pt x="12" y="650"/>
                </a:cubicBezTo>
                <a:cubicBezTo>
                  <a:pt x="10" y="650"/>
                  <a:pt x="9" y="651"/>
                  <a:pt x="8" y="651"/>
                </a:cubicBezTo>
                <a:close/>
                <a:moveTo>
                  <a:pt x="53" y="242"/>
                </a:moveTo>
                <a:cubicBezTo>
                  <a:pt x="16" y="629"/>
                  <a:pt x="16" y="629"/>
                  <a:pt x="16" y="629"/>
                </a:cubicBezTo>
                <a:cubicBezTo>
                  <a:pt x="337" y="402"/>
                  <a:pt x="337" y="402"/>
                  <a:pt x="337" y="402"/>
                </a:cubicBezTo>
                <a:cubicBezTo>
                  <a:pt x="372" y="22"/>
                  <a:pt x="372" y="22"/>
                  <a:pt x="372" y="22"/>
                </a:cubicBezTo>
                <a:lnTo>
                  <a:pt x="53" y="242"/>
                </a:lnTo>
                <a:close/>
                <a:moveTo>
                  <a:pt x="195" y="391"/>
                </a:moveTo>
                <a:cubicBezTo>
                  <a:pt x="192" y="391"/>
                  <a:pt x="188" y="390"/>
                  <a:pt x="185" y="390"/>
                </a:cubicBezTo>
                <a:cubicBezTo>
                  <a:pt x="150" y="384"/>
                  <a:pt x="125" y="351"/>
                  <a:pt x="131" y="316"/>
                </a:cubicBezTo>
                <a:cubicBezTo>
                  <a:pt x="136" y="284"/>
                  <a:pt x="163" y="261"/>
                  <a:pt x="195" y="261"/>
                </a:cubicBezTo>
                <a:cubicBezTo>
                  <a:pt x="198" y="261"/>
                  <a:pt x="202" y="261"/>
                  <a:pt x="205" y="261"/>
                </a:cubicBezTo>
                <a:cubicBezTo>
                  <a:pt x="240" y="267"/>
                  <a:pt x="265" y="300"/>
                  <a:pt x="259" y="335"/>
                </a:cubicBezTo>
                <a:cubicBezTo>
                  <a:pt x="254" y="367"/>
                  <a:pt x="227" y="391"/>
                  <a:pt x="195" y="391"/>
                </a:cubicBezTo>
                <a:close/>
                <a:moveTo>
                  <a:pt x="195" y="275"/>
                </a:moveTo>
                <a:cubicBezTo>
                  <a:pt x="170" y="275"/>
                  <a:pt x="148" y="293"/>
                  <a:pt x="145" y="318"/>
                </a:cubicBezTo>
                <a:cubicBezTo>
                  <a:pt x="140" y="346"/>
                  <a:pt x="160" y="372"/>
                  <a:pt x="187" y="376"/>
                </a:cubicBezTo>
                <a:cubicBezTo>
                  <a:pt x="190" y="376"/>
                  <a:pt x="192" y="377"/>
                  <a:pt x="195" y="377"/>
                </a:cubicBezTo>
                <a:cubicBezTo>
                  <a:pt x="220" y="377"/>
                  <a:pt x="242" y="358"/>
                  <a:pt x="245" y="333"/>
                </a:cubicBezTo>
                <a:cubicBezTo>
                  <a:pt x="250" y="306"/>
                  <a:pt x="230" y="280"/>
                  <a:pt x="203" y="275"/>
                </a:cubicBezTo>
                <a:cubicBezTo>
                  <a:pt x="200" y="275"/>
                  <a:pt x="198" y="275"/>
                  <a:pt x="195" y="27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Oval 56">
            <a:extLst>
              <a:ext uri="{FF2B5EF4-FFF2-40B4-BE49-F238E27FC236}">
                <a16:creationId xmlns:a16="http://schemas.microsoft.com/office/drawing/2014/main" id="{89932F5F-1FD3-0F42-9F65-7500FFD414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12818" y="4897030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Freeform 131">
            <a:extLst>
              <a:ext uri="{FF2B5EF4-FFF2-40B4-BE49-F238E27FC236}">
                <a16:creationId xmlns:a16="http://schemas.microsoft.com/office/drawing/2014/main" id="{564B04CE-AC2F-E540-B12D-2A75EA3FFED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303274" y="5145993"/>
            <a:ext cx="514062" cy="598202"/>
          </a:xfrm>
          <a:custGeom>
            <a:avLst/>
            <a:gdLst>
              <a:gd name="T0" fmla="*/ 434 w 498"/>
              <a:gd name="T1" fmla="*/ 186 h 580"/>
              <a:gd name="T2" fmla="*/ 257 w 498"/>
              <a:gd name="T3" fmla="*/ 167 h 580"/>
              <a:gd name="T4" fmla="*/ 423 w 498"/>
              <a:gd name="T5" fmla="*/ 74 h 580"/>
              <a:gd name="T6" fmla="*/ 463 w 498"/>
              <a:gd name="T7" fmla="*/ 12 h 580"/>
              <a:gd name="T8" fmla="*/ 451 w 498"/>
              <a:gd name="T9" fmla="*/ 5 h 580"/>
              <a:gd name="T10" fmla="*/ 80 w 498"/>
              <a:gd name="T11" fmla="*/ 60 h 580"/>
              <a:gd name="T12" fmla="*/ 39 w 498"/>
              <a:gd name="T13" fmla="*/ 2 h 580"/>
              <a:gd name="T14" fmla="*/ 70 w 498"/>
              <a:gd name="T15" fmla="*/ 71 h 580"/>
              <a:gd name="T16" fmla="*/ 243 w 498"/>
              <a:gd name="T17" fmla="*/ 74 h 580"/>
              <a:gd name="T18" fmla="*/ 88 w 498"/>
              <a:gd name="T19" fmla="*/ 167 h 580"/>
              <a:gd name="T20" fmla="*/ 2 w 498"/>
              <a:gd name="T21" fmla="*/ 553 h 580"/>
              <a:gd name="T22" fmla="*/ 25 w 498"/>
              <a:gd name="T23" fmla="*/ 580 h 580"/>
              <a:gd name="T24" fmla="*/ 498 w 498"/>
              <a:gd name="T25" fmla="*/ 557 h 580"/>
              <a:gd name="T26" fmla="*/ 475 w 498"/>
              <a:gd name="T27" fmla="*/ 566 h 580"/>
              <a:gd name="T28" fmla="*/ 17 w 498"/>
              <a:gd name="T29" fmla="*/ 563 h 580"/>
              <a:gd name="T30" fmla="*/ 79 w 498"/>
              <a:gd name="T31" fmla="*/ 189 h 580"/>
              <a:gd name="T32" fmla="*/ 411 w 498"/>
              <a:gd name="T33" fmla="*/ 181 h 580"/>
              <a:gd name="T34" fmla="*/ 484 w 498"/>
              <a:gd name="T35" fmla="*/ 553 h 580"/>
              <a:gd name="T36" fmla="*/ 484 w 498"/>
              <a:gd name="T37" fmla="*/ 557 h 580"/>
              <a:gd name="T38" fmla="*/ 250 w 498"/>
              <a:gd name="T39" fmla="*/ 224 h 580"/>
              <a:gd name="T40" fmla="*/ 250 w 498"/>
              <a:gd name="T41" fmla="*/ 523 h 580"/>
              <a:gd name="T42" fmla="*/ 250 w 498"/>
              <a:gd name="T43" fmla="*/ 224 h 580"/>
              <a:gd name="T44" fmla="*/ 114 w 498"/>
              <a:gd name="T45" fmla="*/ 373 h 580"/>
              <a:gd name="T46" fmla="*/ 385 w 498"/>
              <a:gd name="T47" fmla="*/ 373 h 580"/>
              <a:gd name="T48" fmla="*/ 320 w 498"/>
              <a:gd name="T49" fmla="*/ 297 h 580"/>
              <a:gd name="T50" fmla="*/ 250 w 498"/>
              <a:gd name="T51" fmla="*/ 343 h 580"/>
              <a:gd name="T52" fmla="*/ 250 w 498"/>
              <a:gd name="T53" fmla="*/ 404 h 580"/>
              <a:gd name="T54" fmla="*/ 276 w 498"/>
              <a:gd name="T55" fmla="*/ 358 h 580"/>
              <a:gd name="T56" fmla="*/ 330 w 498"/>
              <a:gd name="T57" fmla="*/ 297 h 580"/>
              <a:gd name="T58" fmla="*/ 266 w 498"/>
              <a:gd name="T59" fmla="*/ 373 h 580"/>
              <a:gd name="T60" fmla="*/ 233 w 498"/>
              <a:gd name="T61" fmla="*/ 373 h 580"/>
              <a:gd name="T62" fmla="*/ 256 w 498"/>
              <a:gd name="T63" fmla="*/ 358 h 580"/>
              <a:gd name="T64" fmla="*/ 245 w 498"/>
              <a:gd name="T65" fmla="*/ 378 h 580"/>
              <a:gd name="T66" fmla="*/ 255 w 498"/>
              <a:gd name="T67" fmla="*/ 378 h 580"/>
              <a:gd name="T68" fmla="*/ 266 w 498"/>
              <a:gd name="T69" fmla="*/ 373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8" h="580">
                <a:moveTo>
                  <a:pt x="497" y="550"/>
                </a:moveTo>
                <a:cubicBezTo>
                  <a:pt x="434" y="186"/>
                  <a:pt x="434" y="186"/>
                  <a:pt x="434" y="186"/>
                </a:cubicBezTo>
                <a:cubicBezTo>
                  <a:pt x="432" y="175"/>
                  <a:pt x="422" y="167"/>
                  <a:pt x="411" y="167"/>
                </a:cubicBezTo>
                <a:cubicBezTo>
                  <a:pt x="257" y="167"/>
                  <a:pt x="257" y="167"/>
                  <a:pt x="257" y="167"/>
                </a:cubicBezTo>
                <a:cubicBezTo>
                  <a:pt x="257" y="74"/>
                  <a:pt x="257" y="74"/>
                  <a:pt x="257" y="74"/>
                </a:cubicBezTo>
                <a:cubicBezTo>
                  <a:pt x="423" y="74"/>
                  <a:pt x="423" y="74"/>
                  <a:pt x="423" y="74"/>
                </a:cubicBezTo>
                <a:cubicBezTo>
                  <a:pt x="426" y="74"/>
                  <a:pt x="428" y="73"/>
                  <a:pt x="430" y="71"/>
                </a:cubicBezTo>
                <a:cubicBezTo>
                  <a:pt x="463" y="12"/>
                  <a:pt x="463" y="12"/>
                  <a:pt x="463" y="12"/>
                </a:cubicBezTo>
                <a:cubicBezTo>
                  <a:pt x="465" y="8"/>
                  <a:pt x="464" y="4"/>
                  <a:pt x="461" y="2"/>
                </a:cubicBezTo>
                <a:cubicBezTo>
                  <a:pt x="457" y="0"/>
                  <a:pt x="453" y="2"/>
                  <a:pt x="451" y="5"/>
                </a:cubicBezTo>
                <a:cubicBezTo>
                  <a:pt x="419" y="60"/>
                  <a:pt x="419" y="60"/>
                  <a:pt x="419" y="60"/>
                </a:cubicBezTo>
                <a:cubicBezTo>
                  <a:pt x="80" y="60"/>
                  <a:pt x="80" y="60"/>
                  <a:pt x="80" y="60"/>
                </a:cubicBezTo>
                <a:cubicBezTo>
                  <a:pt x="48" y="5"/>
                  <a:pt x="48" y="5"/>
                  <a:pt x="48" y="5"/>
                </a:cubicBezTo>
                <a:cubicBezTo>
                  <a:pt x="46" y="2"/>
                  <a:pt x="42" y="0"/>
                  <a:pt x="39" y="2"/>
                </a:cubicBezTo>
                <a:cubicBezTo>
                  <a:pt x="35" y="4"/>
                  <a:pt x="34" y="8"/>
                  <a:pt x="36" y="12"/>
                </a:cubicBezTo>
                <a:cubicBezTo>
                  <a:pt x="70" y="71"/>
                  <a:pt x="70" y="71"/>
                  <a:pt x="70" y="71"/>
                </a:cubicBezTo>
                <a:cubicBezTo>
                  <a:pt x="71" y="73"/>
                  <a:pt x="73" y="74"/>
                  <a:pt x="76" y="74"/>
                </a:cubicBezTo>
                <a:cubicBezTo>
                  <a:pt x="243" y="74"/>
                  <a:pt x="243" y="74"/>
                  <a:pt x="243" y="74"/>
                </a:cubicBezTo>
                <a:cubicBezTo>
                  <a:pt x="243" y="167"/>
                  <a:pt x="243" y="167"/>
                  <a:pt x="243" y="167"/>
                </a:cubicBezTo>
                <a:cubicBezTo>
                  <a:pt x="88" y="167"/>
                  <a:pt x="88" y="167"/>
                  <a:pt x="88" y="167"/>
                </a:cubicBezTo>
                <a:cubicBezTo>
                  <a:pt x="77" y="167"/>
                  <a:pt x="68" y="175"/>
                  <a:pt x="66" y="186"/>
                </a:cubicBezTo>
                <a:cubicBezTo>
                  <a:pt x="2" y="553"/>
                  <a:pt x="2" y="553"/>
                  <a:pt x="2" y="553"/>
                </a:cubicBezTo>
                <a:cubicBezTo>
                  <a:pt x="0" y="559"/>
                  <a:pt x="2" y="566"/>
                  <a:pt x="7" y="572"/>
                </a:cubicBezTo>
                <a:cubicBezTo>
                  <a:pt x="11" y="577"/>
                  <a:pt x="18" y="580"/>
                  <a:pt x="25" y="580"/>
                </a:cubicBezTo>
                <a:cubicBezTo>
                  <a:pt x="475" y="580"/>
                  <a:pt x="475" y="580"/>
                  <a:pt x="475" y="580"/>
                </a:cubicBezTo>
                <a:cubicBezTo>
                  <a:pt x="488" y="580"/>
                  <a:pt x="498" y="569"/>
                  <a:pt x="498" y="557"/>
                </a:cubicBezTo>
                <a:cubicBezTo>
                  <a:pt x="498" y="554"/>
                  <a:pt x="498" y="552"/>
                  <a:pt x="497" y="550"/>
                </a:cubicBezTo>
                <a:close/>
                <a:moveTo>
                  <a:pt x="475" y="566"/>
                </a:moveTo>
                <a:cubicBezTo>
                  <a:pt x="25" y="566"/>
                  <a:pt x="25" y="566"/>
                  <a:pt x="25" y="566"/>
                </a:cubicBezTo>
                <a:cubicBezTo>
                  <a:pt x="22" y="566"/>
                  <a:pt x="19" y="565"/>
                  <a:pt x="17" y="563"/>
                </a:cubicBezTo>
                <a:cubicBezTo>
                  <a:pt x="16" y="560"/>
                  <a:pt x="15" y="558"/>
                  <a:pt x="15" y="555"/>
                </a:cubicBezTo>
                <a:cubicBezTo>
                  <a:pt x="79" y="189"/>
                  <a:pt x="79" y="189"/>
                  <a:pt x="79" y="189"/>
                </a:cubicBezTo>
                <a:cubicBezTo>
                  <a:pt x="80" y="184"/>
                  <a:pt x="84" y="181"/>
                  <a:pt x="88" y="181"/>
                </a:cubicBezTo>
                <a:cubicBezTo>
                  <a:pt x="411" y="181"/>
                  <a:pt x="411" y="181"/>
                  <a:pt x="411" y="181"/>
                </a:cubicBezTo>
                <a:cubicBezTo>
                  <a:pt x="415" y="181"/>
                  <a:pt x="419" y="184"/>
                  <a:pt x="420" y="189"/>
                </a:cubicBezTo>
                <a:cubicBezTo>
                  <a:pt x="484" y="553"/>
                  <a:pt x="484" y="553"/>
                  <a:pt x="484" y="553"/>
                </a:cubicBezTo>
                <a:cubicBezTo>
                  <a:pt x="484" y="553"/>
                  <a:pt x="484" y="553"/>
                  <a:pt x="484" y="554"/>
                </a:cubicBezTo>
                <a:cubicBezTo>
                  <a:pt x="484" y="555"/>
                  <a:pt x="484" y="556"/>
                  <a:pt x="484" y="557"/>
                </a:cubicBezTo>
                <a:cubicBezTo>
                  <a:pt x="484" y="562"/>
                  <a:pt x="480" y="566"/>
                  <a:pt x="475" y="566"/>
                </a:cubicBezTo>
                <a:close/>
                <a:moveTo>
                  <a:pt x="250" y="224"/>
                </a:moveTo>
                <a:cubicBezTo>
                  <a:pt x="167" y="224"/>
                  <a:pt x="100" y="291"/>
                  <a:pt x="100" y="373"/>
                </a:cubicBezTo>
                <a:cubicBezTo>
                  <a:pt x="100" y="456"/>
                  <a:pt x="167" y="523"/>
                  <a:pt x="250" y="523"/>
                </a:cubicBezTo>
                <a:cubicBezTo>
                  <a:pt x="332" y="523"/>
                  <a:pt x="399" y="456"/>
                  <a:pt x="399" y="373"/>
                </a:cubicBezTo>
                <a:cubicBezTo>
                  <a:pt x="399" y="291"/>
                  <a:pt x="332" y="224"/>
                  <a:pt x="250" y="224"/>
                </a:cubicBezTo>
                <a:close/>
                <a:moveTo>
                  <a:pt x="250" y="509"/>
                </a:moveTo>
                <a:cubicBezTo>
                  <a:pt x="175" y="509"/>
                  <a:pt x="114" y="448"/>
                  <a:pt x="114" y="373"/>
                </a:cubicBezTo>
                <a:cubicBezTo>
                  <a:pt x="114" y="299"/>
                  <a:pt x="175" y="238"/>
                  <a:pt x="250" y="238"/>
                </a:cubicBezTo>
                <a:cubicBezTo>
                  <a:pt x="324" y="238"/>
                  <a:pt x="385" y="299"/>
                  <a:pt x="385" y="373"/>
                </a:cubicBezTo>
                <a:cubicBezTo>
                  <a:pt x="385" y="448"/>
                  <a:pt x="324" y="509"/>
                  <a:pt x="250" y="509"/>
                </a:cubicBezTo>
                <a:close/>
                <a:moveTo>
                  <a:pt x="320" y="297"/>
                </a:moveTo>
                <a:cubicBezTo>
                  <a:pt x="266" y="348"/>
                  <a:pt x="266" y="348"/>
                  <a:pt x="266" y="348"/>
                </a:cubicBezTo>
                <a:cubicBezTo>
                  <a:pt x="262" y="345"/>
                  <a:pt x="256" y="343"/>
                  <a:pt x="250" y="343"/>
                </a:cubicBezTo>
                <a:cubicBezTo>
                  <a:pt x="233" y="343"/>
                  <a:pt x="219" y="357"/>
                  <a:pt x="219" y="373"/>
                </a:cubicBezTo>
                <a:cubicBezTo>
                  <a:pt x="219" y="390"/>
                  <a:pt x="233" y="404"/>
                  <a:pt x="250" y="404"/>
                </a:cubicBezTo>
                <a:cubicBezTo>
                  <a:pt x="266" y="404"/>
                  <a:pt x="280" y="390"/>
                  <a:pt x="280" y="373"/>
                </a:cubicBezTo>
                <a:cubicBezTo>
                  <a:pt x="280" y="368"/>
                  <a:pt x="278" y="363"/>
                  <a:pt x="276" y="358"/>
                </a:cubicBezTo>
                <a:cubicBezTo>
                  <a:pt x="330" y="307"/>
                  <a:pt x="330" y="307"/>
                  <a:pt x="330" y="307"/>
                </a:cubicBezTo>
                <a:cubicBezTo>
                  <a:pt x="333" y="304"/>
                  <a:pt x="333" y="300"/>
                  <a:pt x="330" y="297"/>
                </a:cubicBezTo>
                <a:cubicBezTo>
                  <a:pt x="328" y="294"/>
                  <a:pt x="323" y="294"/>
                  <a:pt x="320" y="297"/>
                </a:cubicBezTo>
                <a:close/>
                <a:moveTo>
                  <a:pt x="266" y="373"/>
                </a:moveTo>
                <a:cubicBezTo>
                  <a:pt x="266" y="382"/>
                  <a:pt x="259" y="390"/>
                  <a:pt x="250" y="390"/>
                </a:cubicBezTo>
                <a:cubicBezTo>
                  <a:pt x="241" y="390"/>
                  <a:pt x="233" y="382"/>
                  <a:pt x="233" y="373"/>
                </a:cubicBezTo>
                <a:cubicBezTo>
                  <a:pt x="233" y="364"/>
                  <a:pt x="241" y="357"/>
                  <a:pt x="250" y="357"/>
                </a:cubicBezTo>
                <a:cubicBezTo>
                  <a:pt x="252" y="357"/>
                  <a:pt x="254" y="357"/>
                  <a:pt x="256" y="358"/>
                </a:cubicBezTo>
                <a:cubicBezTo>
                  <a:pt x="245" y="368"/>
                  <a:pt x="245" y="368"/>
                  <a:pt x="245" y="368"/>
                </a:cubicBezTo>
                <a:cubicBezTo>
                  <a:pt x="242" y="371"/>
                  <a:pt x="242" y="375"/>
                  <a:pt x="245" y="378"/>
                </a:cubicBezTo>
                <a:cubicBezTo>
                  <a:pt x="246" y="380"/>
                  <a:pt x="248" y="380"/>
                  <a:pt x="250" y="380"/>
                </a:cubicBezTo>
                <a:cubicBezTo>
                  <a:pt x="251" y="380"/>
                  <a:pt x="253" y="380"/>
                  <a:pt x="255" y="378"/>
                </a:cubicBezTo>
                <a:cubicBezTo>
                  <a:pt x="265" y="368"/>
                  <a:pt x="265" y="368"/>
                  <a:pt x="265" y="368"/>
                </a:cubicBezTo>
                <a:cubicBezTo>
                  <a:pt x="266" y="370"/>
                  <a:pt x="266" y="372"/>
                  <a:pt x="266" y="3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18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1">
            <a:extLst>
              <a:ext uri="{FF2B5EF4-FFF2-40B4-BE49-F238E27FC236}">
                <a16:creationId xmlns:a16="http://schemas.microsoft.com/office/drawing/2014/main" id="{8596A808-908D-4844-B6F6-04243E2E2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500930"/>
            <a:ext cx="4268711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ICONS</a:t>
            </a:r>
          </a:p>
        </p:txBody>
      </p:sp>
      <p:sp>
        <p:nvSpPr>
          <p:cNvPr id="75" name="Oval 9">
            <a:extLst>
              <a:ext uri="{FF2B5EF4-FFF2-40B4-BE49-F238E27FC236}">
                <a16:creationId xmlns:a16="http://schemas.microsoft.com/office/drawing/2014/main" id="{798E52AE-18BB-2942-92C3-F7B09F0CEEB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91167" y="17760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77">
            <a:extLst>
              <a:ext uri="{FF2B5EF4-FFF2-40B4-BE49-F238E27FC236}">
                <a16:creationId xmlns:a16="http://schemas.microsoft.com/office/drawing/2014/main" id="{C4F79E8B-009C-E54B-AC6C-8923F803B51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515049" y="2004534"/>
            <a:ext cx="450669" cy="640369"/>
          </a:xfrm>
          <a:custGeom>
            <a:avLst/>
            <a:gdLst>
              <a:gd name="T0" fmla="*/ 218 w 437"/>
              <a:gd name="T1" fmla="*/ 620 h 620"/>
              <a:gd name="T2" fmla="*/ 0 w 437"/>
              <a:gd name="T3" fmla="*/ 401 h 620"/>
              <a:gd name="T4" fmla="*/ 190 w 437"/>
              <a:gd name="T5" fmla="*/ 13 h 620"/>
              <a:gd name="T6" fmla="*/ 218 w 437"/>
              <a:gd name="T7" fmla="*/ 0 h 620"/>
              <a:gd name="T8" fmla="*/ 247 w 437"/>
              <a:gd name="T9" fmla="*/ 13 h 620"/>
              <a:gd name="T10" fmla="*/ 437 w 437"/>
              <a:gd name="T11" fmla="*/ 401 h 620"/>
              <a:gd name="T12" fmla="*/ 218 w 437"/>
              <a:gd name="T13" fmla="*/ 620 h 620"/>
              <a:gd name="T14" fmla="*/ 218 w 437"/>
              <a:gd name="T15" fmla="*/ 14 h 620"/>
              <a:gd name="T16" fmla="*/ 201 w 437"/>
              <a:gd name="T17" fmla="*/ 22 h 620"/>
              <a:gd name="T18" fmla="*/ 104 w 437"/>
              <a:gd name="T19" fmla="*/ 154 h 620"/>
              <a:gd name="T20" fmla="*/ 14 w 437"/>
              <a:gd name="T21" fmla="*/ 401 h 620"/>
              <a:gd name="T22" fmla="*/ 218 w 437"/>
              <a:gd name="T23" fmla="*/ 606 h 620"/>
              <a:gd name="T24" fmla="*/ 423 w 437"/>
              <a:gd name="T25" fmla="*/ 401 h 620"/>
              <a:gd name="T26" fmla="*/ 236 w 437"/>
              <a:gd name="T27" fmla="*/ 22 h 620"/>
              <a:gd name="T28" fmla="*/ 218 w 437"/>
              <a:gd name="T29" fmla="*/ 14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37" h="620">
                <a:moveTo>
                  <a:pt x="218" y="620"/>
                </a:moveTo>
                <a:cubicBezTo>
                  <a:pt x="98" y="620"/>
                  <a:pt x="0" y="522"/>
                  <a:pt x="0" y="401"/>
                </a:cubicBezTo>
                <a:cubicBezTo>
                  <a:pt x="0" y="232"/>
                  <a:pt x="182" y="22"/>
                  <a:pt x="190" y="13"/>
                </a:cubicBezTo>
                <a:cubicBezTo>
                  <a:pt x="197" y="5"/>
                  <a:pt x="208" y="0"/>
                  <a:pt x="218" y="0"/>
                </a:cubicBezTo>
                <a:cubicBezTo>
                  <a:pt x="229" y="0"/>
                  <a:pt x="240" y="5"/>
                  <a:pt x="247" y="13"/>
                </a:cubicBezTo>
                <a:cubicBezTo>
                  <a:pt x="255" y="22"/>
                  <a:pt x="437" y="233"/>
                  <a:pt x="437" y="401"/>
                </a:cubicBezTo>
                <a:cubicBezTo>
                  <a:pt x="437" y="522"/>
                  <a:pt x="339" y="620"/>
                  <a:pt x="218" y="620"/>
                </a:cubicBezTo>
                <a:close/>
                <a:moveTo>
                  <a:pt x="218" y="14"/>
                </a:moveTo>
                <a:cubicBezTo>
                  <a:pt x="212" y="14"/>
                  <a:pt x="205" y="17"/>
                  <a:pt x="201" y="22"/>
                </a:cubicBezTo>
                <a:cubicBezTo>
                  <a:pt x="199" y="25"/>
                  <a:pt x="151" y="80"/>
                  <a:pt x="104" y="154"/>
                </a:cubicBezTo>
                <a:cubicBezTo>
                  <a:pt x="45" y="249"/>
                  <a:pt x="14" y="335"/>
                  <a:pt x="14" y="401"/>
                </a:cubicBezTo>
                <a:cubicBezTo>
                  <a:pt x="14" y="514"/>
                  <a:pt x="106" y="606"/>
                  <a:pt x="218" y="606"/>
                </a:cubicBezTo>
                <a:cubicBezTo>
                  <a:pt x="331" y="606"/>
                  <a:pt x="423" y="514"/>
                  <a:pt x="423" y="401"/>
                </a:cubicBezTo>
                <a:cubicBezTo>
                  <a:pt x="423" y="238"/>
                  <a:pt x="244" y="31"/>
                  <a:pt x="236" y="22"/>
                </a:cubicBezTo>
                <a:cubicBezTo>
                  <a:pt x="232" y="17"/>
                  <a:pt x="225" y="14"/>
                  <a:pt x="218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Oval 75">
            <a:extLst>
              <a:ext uri="{FF2B5EF4-FFF2-40B4-BE49-F238E27FC236}">
                <a16:creationId xmlns:a16="http://schemas.microsoft.com/office/drawing/2014/main" id="{B6991100-CFC9-0942-BBAE-AF07FC0179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20193" y="17760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Freeform 83">
            <a:extLst>
              <a:ext uri="{FF2B5EF4-FFF2-40B4-BE49-F238E27FC236}">
                <a16:creationId xmlns:a16="http://schemas.microsoft.com/office/drawing/2014/main" id="{00F78493-9B8E-9849-BBB9-2CE53EB4C8A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87878" y="1975478"/>
            <a:ext cx="563063" cy="697326"/>
          </a:xfrm>
          <a:custGeom>
            <a:avLst/>
            <a:gdLst>
              <a:gd name="T0" fmla="*/ 404 w 546"/>
              <a:gd name="T1" fmla="*/ 203 h 676"/>
              <a:gd name="T2" fmla="*/ 302 w 546"/>
              <a:gd name="T3" fmla="*/ 11 h 676"/>
              <a:gd name="T4" fmla="*/ 290 w 546"/>
              <a:gd name="T5" fmla="*/ 3 h 676"/>
              <a:gd name="T6" fmla="*/ 218 w 546"/>
              <a:gd name="T7" fmla="*/ 221 h 676"/>
              <a:gd name="T8" fmla="*/ 189 w 546"/>
              <a:gd name="T9" fmla="*/ 294 h 676"/>
              <a:gd name="T10" fmla="*/ 157 w 546"/>
              <a:gd name="T11" fmla="*/ 257 h 676"/>
              <a:gd name="T12" fmla="*/ 146 w 546"/>
              <a:gd name="T13" fmla="*/ 250 h 676"/>
              <a:gd name="T14" fmla="*/ 0 w 546"/>
              <a:gd name="T15" fmla="*/ 457 h 676"/>
              <a:gd name="T16" fmla="*/ 227 w 546"/>
              <a:gd name="T17" fmla="*/ 676 h 676"/>
              <a:gd name="T18" fmla="*/ 234 w 546"/>
              <a:gd name="T19" fmla="*/ 669 h 676"/>
              <a:gd name="T20" fmla="*/ 225 w 546"/>
              <a:gd name="T21" fmla="*/ 661 h 676"/>
              <a:gd name="T22" fmla="*/ 145 w 546"/>
              <a:gd name="T23" fmla="*/ 577 h 676"/>
              <a:gd name="T24" fmla="*/ 181 w 546"/>
              <a:gd name="T25" fmla="*/ 504 h 676"/>
              <a:gd name="T26" fmla="*/ 223 w 546"/>
              <a:gd name="T27" fmla="*/ 385 h 676"/>
              <a:gd name="T28" fmla="*/ 315 w 546"/>
              <a:gd name="T29" fmla="*/ 272 h 676"/>
              <a:gd name="T30" fmla="*/ 309 w 546"/>
              <a:gd name="T31" fmla="*/ 407 h 676"/>
              <a:gd name="T32" fmla="*/ 336 w 546"/>
              <a:gd name="T33" fmla="*/ 520 h 676"/>
              <a:gd name="T34" fmla="*/ 385 w 546"/>
              <a:gd name="T35" fmla="*/ 471 h 676"/>
              <a:gd name="T36" fmla="*/ 346 w 546"/>
              <a:gd name="T37" fmla="*/ 662 h 676"/>
              <a:gd name="T38" fmla="*/ 352 w 546"/>
              <a:gd name="T39" fmla="*/ 674 h 676"/>
              <a:gd name="T40" fmla="*/ 408 w 546"/>
              <a:gd name="T41" fmla="*/ 207 h 676"/>
              <a:gd name="T42" fmla="*/ 432 w 546"/>
              <a:gd name="T43" fmla="*/ 552 h 676"/>
              <a:gd name="T44" fmla="*/ 379 w 546"/>
              <a:gd name="T45" fmla="*/ 449 h 676"/>
              <a:gd name="T46" fmla="*/ 372 w 546"/>
              <a:gd name="T47" fmla="*/ 457 h 676"/>
              <a:gd name="T48" fmla="*/ 336 w 546"/>
              <a:gd name="T49" fmla="*/ 506 h 676"/>
              <a:gd name="T50" fmla="*/ 320 w 546"/>
              <a:gd name="T51" fmla="*/ 415 h 676"/>
              <a:gd name="T52" fmla="*/ 315 w 546"/>
              <a:gd name="T53" fmla="*/ 251 h 676"/>
              <a:gd name="T54" fmla="*/ 304 w 546"/>
              <a:gd name="T55" fmla="*/ 256 h 676"/>
              <a:gd name="T56" fmla="*/ 215 w 546"/>
              <a:gd name="T57" fmla="*/ 374 h 676"/>
              <a:gd name="T58" fmla="*/ 168 w 546"/>
              <a:gd name="T59" fmla="*/ 509 h 676"/>
              <a:gd name="T60" fmla="*/ 145 w 546"/>
              <a:gd name="T61" fmla="*/ 563 h 676"/>
              <a:gd name="T62" fmla="*/ 117 w 546"/>
              <a:gd name="T63" fmla="*/ 555 h 676"/>
              <a:gd name="T64" fmla="*/ 158 w 546"/>
              <a:gd name="T65" fmla="*/ 637 h 676"/>
              <a:gd name="T66" fmla="*/ 139 w 546"/>
              <a:gd name="T67" fmla="*/ 271 h 676"/>
              <a:gd name="T68" fmla="*/ 150 w 546"/>
              <a:gd name="T69" fmla="*/ 289 h 676"/>
              <a:gd name="T70" fmla="*/ 239 w 546"/>
              <a:gd name="T71" fmla="*/ 257 h 676"/>
              <a:gd name="T72" fmla="*/ 220 w 546"/>
              <a:gd name="T73" fmla="*/ 146 h 676"/>
              <a:gd name="T74" fmla="*/ 376 w 546"/>
              <a:gd name="T75" fmla="*/ 195 h 676"/>
              <a:gd name="T76" fmla="*/ 398 w 546"/>
              <a:gd name="T77" fmla="*/ 217 h 676"/>
              <a:gd name="T78" fmla="*/ 397 w 546"/>
              <a:gd name="T79" fmla="*/ 639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46" h="676">
                <a:moveTo>
                  <a:pt x="408" y="207"/>
                </a:moveTo>
                <a:cubicBezTo>
                  <a:pt x="404" y="203"/>
                  <a:pt x="404" y="203"/>
                  <a:pt x="404" y="203"/>
                </a:cubicBezTo>
                <a:cubicBezTo>
                  <a:pt x="398" y="198"/>
                  <a:pt x="392" y="191"/>
                  <a:pt x="386" y="185"/>
                </a:cubicBezTo>
                <a:cubicBezTo>
                  <a:pt x="334" y="134"/>
                  <a:pt x="275" y="76"/>
                  <a:pt x="302" y="11"/>
                </a:cubicBezTo>
                <a:cubicBezTo>
                  <a:pt x="303" y="7"/>
                  <a:pt x="302" y="4"/>
                  <a:pt x="299" y="2"/>
                </a:cubicBezTo>
                <a:cubicBezTo>
                  <a:pt x="296" y="0"/>
                  <a:pt x="293" y="0"/>
                  <a:pt x="290" y="3"/>
                </a:cubicBezTo>
                <a:cubicBezTo>
                  <a:pt x="237" y="50"/>
                  <a:pt x="206" y="89"/>
                  <a:pt x="206" y="146"/>
                </a:cubicBezTo>
                <a:cubicBezTo>
                  <a:pt x="206" y="176"/>
                  <a:pt x="213" y="201"/>
                  <a:pt x="218" y="221"/>
                </a:cubicBezTo>
                <a:cubicBezTo>
                  <a:pt x="222" y="235"/>
                  <a:pt x="225" y="247"/>
                  <a:pt x="225" y="257"/>
                </a:cubicBezTo>
                <a:cubicBezTo>
                  <a:pt x="225" y="277"/>
                  <a:pt x="208" y="294"/>
                  <a:pt x="189" y="294"/>
                </a:cubicBezTo>
                <a:cubicBezTo>
                  <a:pt x="179" y="294"/>
                  <a:pt x="168" y="289"/>
                  <a:pt x="161" y="281"/>
                </a:cubicBezTo>
                <a:cubicBezTo>
                  <a:pt x="156" y="274"/>
                  <a:pt x="154" y="266"/>
                  <a:pt x="157" y="257"/>
                </a:cubicBezTo>
                <a:cubicBezTo>
                  <a:pt x="157" y="255"/>
                  <a:pt x="156" y="252"/>
                  <a:pt x="154" y="250"/>
                </a:cubicBezTo>
                <a:cubicBezTo>
                  <a:pt x="152" y="248"/>
                  <a:pt x="148" y="248"/>
                  <a:pt x="146" y="250"/>
                </a:cubicBezTo>
                <a:cubicBezTo>
                  <a:pt x="141" y="253"/>
                  <a:pt x="136" y="256"/>
                  <a:pt x="132" y="259"/>
                </a:cubicBezTo>
                <a:cubicBezTo>
                  <a:pt x="73" y="297"/>
                  <a:pt x="0" y="344"/>
                  <a:pt x="0" y="457"/>
                </a:cubicBezTo>
                <a:cubicBezTo>
                  <a:pt x="0" y="599"/>
                  <a:pt x="157" y="658"/>
                  <a:pt x="225" y="676"/>
                </a:cubicBezTo>
                <a:cubicBezTo>
                  <a:pt x="226" y="676"/>
                  <a:pt x="226" y="676"/>
                  <a:pt x="227" y="676"/>
                </a:cubicBezTo>
                <a:cubicBezTo>
                  <a:pt x="227" y="676"/>
                  <a:pt x="227" y="676"/>
                  <a:pt x="227" y="676"/>
                </a:cubicBezTo>
                <a:cubicBezTo>
                  <a:pt x="231" y="676"/>
                  <a:pt x="234" y="673"/>
                  <a:pt x="234" y="669"/>
                </a:cubicBezTo>
                <a:cubicBezTo>
                  <a:pt x="234" y="667"/>
                  <a:pt x="232" y="664"/>
                  <a:pt x="230" y="663"/>
                </a:cubicBezTo>
                <a:cubicBezTo>
                  <a:pt x="225" y="661"/>
                  <a:pt x="225" y="661"/>
                  <a:pt x="225" y="661"/>
                </a:cubicBezTo>
                <a:cubicBezTo>
                  <a:pt x="170" y="631"/>
                  <a:pt x="141" y="616"/>
                  <a:pt x="130" y="575"/>
                </a:cubicBezTo>
                <a:cubicBezTo>
                  <a:pt x="135" y="576"/>
                  <a:pt x="140" y="577"/>
                  <a:pt x="145" y="577"/>
                </a:cubicBezTo>
                <a:cubicBezTo>
                  <a:pt x="154" y="577"/>
                  <a:pt x="167" y="574"/>
                  <a:pt x="178" y="560"/>
                </a:cubicBezTo>
                <a:cubicBezTo>
                  <a:pt x="195" y="539"/>
                  <a:pt x="188" y="522"/>
                  <a:pt x="181" y="504"/>
                </a:cubicBezTo>
                <a:cubicBezTo>
                  <a:pt x="176" y="491"/>
                  <a:pt x="171" y="476"/>
                  <a:pt x="171" y="455"/>
                </a:cubicBezTo>
                <a:cubicBezTo>
                  <a:pt x="171" y="427"/>
                  <a:pt x="194" y="408"/>
                  <a:pt x="223" y="385"/>
                </a:cubicBezTo>
                <a:cubicBezTo>
                  <a:pt x="238" y="373"/>
                  <a:pt x="253" y="361"/>
                  <a:pt x="267" y="346"/>
                </a:cubicBezTo>
                <a:cubicBezTo>
                  <a:pt x="299" y="313"/>
                  <a:pt x="310" y="290"/>
                  <a:pt x="315" y="272"/>
                </a:cubicBezTo>
                <a:cubicBezTo>
                  <a:pt x="324" y="285"/>
                  <a:pt x="339" y="311"/>
                  <a:pt x="339" y="340"/>
                </a:cubicBezTo>
                <a:cubicBezTo>
                  <a:pt x="339" y="367"/>
                  <a:pt x="324" y="387"/>
                  <a:pt x="309" y="407"/>
                </a:cubicBezTo>
                <a:cubicBezTo>
                  <a:pt x="295" y="426"/>
                  <a:pt x="282" y="444"/>
                  <a:pt x="282" y="467"/>
                </a:cubicBezTo>
                <a:cubicBezTo>
                  <a:pt x="282" y="501"/>
                  <a:pt x="301" y="520"/>
                  <a:pt x="336" y="520"/>
                </a:cubicBezTo>
                <a:cubicBezTo>
                  <a:pt x="348" y="520"/>
                  <a:pt x="360" y="515"/>
                  <a:pt x="369" y="505"/>
                </a:cubicBezTo>
                <a:cubicBezTo>
                  <a:pt x="378" y="496"/>
                  <a:pt x="383" y="484"/>
                  <a:pt x="385" y="471"/>
                </a:cubicBezTo>
                <a:cubicBezTo>
                  <a:pt x="398" y="486"/>
                  <a:pt x="418" y="520"/>
                  <a:pt x="418" y="552"/>
                </a:cubicBezTo>
                <a:cubicBezTo>
                  <a:pt x="418" y="609"/>
                  <a:pt x="386" y="634"/>
                  <a:pt x="346" y="662"/>
                </a:cubicBezTo>
                <a:cubicBezTo>
                  <a:pt x="343" y="664"/>
                  <a:pt x="342" y="668"/>
                  <a:pt x="343" y="671"/>
                </a:cubicBezTo>
                <a:cubicBezTo>
                  <a:pt x="345" y="674"/>
                  <a:pt x="349" y="675"/>
                  <a:pt x="352" y="674"/>
                </a:cubicBezTo>
                <a:cubicBezTo>
                  <a:pt x="486" y="621"/>
                  <a:pt x="546" y="555"/>
                  <a:pt x="546" y="459"/>
                </a:cubicBezTo>
                <a:cubicBezTo>
                  <a:pt x="546" y="348"/>
                  <a:pt x="476" y="276"/>
                  <a:pt x="408" y="207"/>
                </a:cubicBezTo>
                <a:close/>
                <a:moveTo>
                  <a:pt x="397" y="639"/>
                </a:moveTo>
                <a:cubicBezTo>
                  <a:pt x="417" y="618"/>
                  <a:pt x="432" y="591"/>
                  <a:pt x="432" y="552"/>
                </a:cubicBezTo>
                <a:cubicBezTo>
                  <a:pt x="432" y="508"/>
                  <a:pt x="398" y="457"/>
                  <a:pt x="382" y="450"/>
                </a:cubicBezTo>
                <a:cubicBezTo>
                  <a:pt x="381" y="449"/>
                  <a:pt x="380" y="449"/>
                  <a:pt x="379" y="449"/>
                </a:cubicBezTo>
                <a:cubicBezTo>
                  <a:pt x="378" y="449"/>
                  <a:pt x="376" y="450"/>
                  <a:pt x="375" y="450"/>
                </a:cubicBezTo>
                <a:cubicBezTo>
                  <a:pt x="373" y="452"/>
                  <a:pt x="372" y="454"/>
                  <a:pt x="372" y="457"/>
                </a:cubicBezTo>
                <a:cubicBezTo>
                  <a:pt x="373" y="471"/>
                  <a:pt x="368" y="486"/>
                  <a:pt x="359" y="495"/>
                </a:cubicBezTo>
                <a:cubicBezTo>
                  <a:pt x="354" y="500"/>
                  <a:pt x="346" y="506"/>
                  <a:pt x="336" y="506"/>
                </a:cubicBezTo>
                <a:cubicBezTo>
                  <a:pt x="309" y="506"/>
                  <a:pt x="296" y="494"/>
                  <a:pt x="296" y="467"/>
                </a:cubicBezTo>
                <a:cubicBezTo>
                  <a:pt x="296" y="449"/>
                  <a:pt x="308" y="433"/>
                  <a:pt x="320" y="415"/>
                </a:cubicBezTo>
                <a:cubicBezTo>
                  <a:pt x="336" y="395"/>
                  <a:pt x="353" y="371"/>
                  <a:pt x="353" y="340"/>
                </a:cubicBezTo>
                <a:cubicBezTo>
                  <a:pt x="353" y="296"/>
                  <a:pt x="324" y="257"/>
                  <a:pt x="315" y="251"/>
                </a:cubicBezTo>
                <a:cubicBezTo>
                  <a:pt x="313" y="250"/>
                  <a:pt x="310" y="249"/>
                  <a:pt x="308" y="250"/>
                </a:cubicBezTo>
                <a:cubicBezTo>
                  <a:pt x="306" y="251"/>
                  <a:pt x="304" y="253"/>
                  <a:pt x="304" y="256"/>
                </a:cubicBezTo>
                <a:cubicBezTo>
                  <a:pt x="301" y="274"/>
                  <a:pt x="294" y="297"/>
                  <a:pt x="256" y="337"/>
                </a:cubicBezTo>
                <a:cubicBezTo>
                  <a:pt x="243" y="351"/>
                  <a:pt x="229" y="362"/>
                  <a:pt x="215" y="374"/>
                </a:cubicBezTo>
                <a:cubicBezTo>
                  <a:pt x="185" y="398"/>
                  <a:pt x="157" y="420"/>
                  <a:pt x="157" y="455"/>
                </a:cubicBezTo>
                <a:cubicBezTo>
                  <a:pt x="157" y="479"/>
                  <a:pt x="163" y="496"/>
                  <a:pt x="168" y="509"/>
                </a:cubicBezTo>
                <a:cubicBezTo>
                  <a:pt x="175" y="527"/>
                  <a:pt x="179" y="537"/>
                  <a:pt x="167" y="552"/>
                </a:cubicBezTo>
                <a:cubicBezTo>
                  <a:pt x="161" y="560"/>
                  <a:pt x="154" y="563"/>
                  <a:pt x="145" y="563"/>
                </a:cubicBezTo>
                <a:cubicBezTo>
                  <a:pt x="136" y="563"/>
                  <a:pt x="128" y="558"/>
                  <a:pt x="125" y="556"/>
                </a:cubicBezTo>
                <a:cubicBezTo>
                  <a:pt x="123" y="554"/>
                  <a:pt x="120" y="553"/>
                  <a:pt x="117" y="555"/>
                </a:cubicBezTo>
                <a:cubicBezTo>
                  <a:pt x="114" y="556"/>
                  <a:pt x="113" y="559"/>
                  <a:pt x="113" y="562"/>
                </a:cubicBezTo>
                <a:cubicBezTo>
                  <a:pt x="119" y="598"/>
                  <a:pt x="134" y="619"/>
                  <a:pt x="158" y="637"/>
                </a:cubicBezTo>
                <a:cubicBezTo>
                  <a:pt x="90" y="607"/>
                  <a:pt x="14" y="552"/>
                  <a:pt x="14" y="457"/>
                </a:cubicBezTo>
                <a:cubicBezTo>
                  <a:pt x="14" y="352"/>
                  <a:pt x="83" y="307"/>
                  <a:pt x="139" y="271"/>
                </a:cubicBezTo>
                <a:cubicBezTo>
                  <a:pt x="140" y="270"/>
                  <a:pt x="141" y="270"/>
                  <a:pt x="142" y="269"/>
                </a:cubicBezTo>
                <a:cubicBezTo>
                  <a:pt x="143" y="276"/>
                  <a:pt x="146" y="283"/>
                  <a:pt x="150" y="289"/>
                </a:cubicBezTo>
                <a:cubicBezTo>
                  <a:pt x="159" y="301"/>
                  <a:pt x="175" y="308"/>
                  <a:pt x="189" y="308"/>
                </a:cubicBezTo>
                <a:cubicBezTo>
                  <a:pt x="216" y="308"/>
                  <a:pt x="239" y="284"/>
                  <a:pt x="239" y="257"/>
                </a:cubicBezTo>
                <a:cubicBezTo>
                  <a:pt x="239" y="245"/>
                  <a:pt x="236" y="232"/>
                  <a:pt x="232" y="218"/>
                </a:cubicBezTo>
                <a:cubicBezTo>
                  <a:pt x="226" y="197"/>
                  <a:pt x="220" y="175"/>
                  <a:pt x="220" y="146"/>
                </a:cubicBezTo>
                <a:cubicBezTo>
                  <a:pt x="220" y="105"/>
                  <a:pt x="237" y="73"/>
                  <a:pt x="282" y="30"/>
                </a:cubicBezTo>
                <a:cubicBezTo>
                  <a:pt x="273" y="93"/>
                  <a:pt x="329" y="149"/>
                  <a:pt x="376" y="195"/>
                </a:cubicBezTo>
                <a:cubicBezTo>
                  <a:pt x="382" y="201"/>
                  <a:pt x="388" y="207"/>
                  <a:pt x="394" y="213"/>
                </a:cubicBezTo>
                <a:cubicBezTo>
                  <a:pt x="398" y="217"/>
                  <a:pt x="398" y="217"/>
                  <a:pt x="398" y="217"/>
                </a:cubicBezTo>
                <a:cubicBezTo>
                  <a:pt x="467" y="287"/>
                  <a:pt x="532" y="353"/>
                  <a:pt x="532" y="459"/>
                </a:cubicBezTo>
                <a:cubicBezTo>
                  <a:pt x="532" y="537"/>
                  <a:pt x="491" y="592"/>
                  <a:pt x="397" y="6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Oval 11">
            <a:extLst>
              <a:ext uri="{FF2B5EF4-FFF2-40B4-BE49-F238E27FC236}">
                <a16:creationId xmlns:a16="http://schemas.microsoft.com/office/drawing/2014/main" id="{5D29FB26-DC88-1E4B-8926-981C131C05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43851" y="333655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84">
            <a:extLst>
              <a:ext uri="{FF2B5EF4-FFF2-40B4-BE49-F238E27FC236}">
                <a16:creationId xmlns:a16="http://schemas.microsoft.com/office/drawing/2014/main" id="{31A35EBB-63A4-E741-97E5-42E2C49176C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210656" y="3514241"/>
            <a:ext cx="162518" cy="741904"/>
          </a:xfrm>
          <a:custGeom>
            <a:avLst/>
            <a:gdLst>
              <a:gd name="T0" fmla="*/ 117 w 158"/>
              <a:gd name="T1" fmla="*/ 61 h 718"/>
              <a:gd name="T2" fmla="*/ 117 w 158"/>
              <a:gd name="T3" fmla="*/ 23 h 718"/>
              <a:gd name="T4" fmla="*/ 95 w 158"/>
              <a:gd name="T5" fmla="*/ 0 h 718"/>
              <a:gd name="T6" fmla="*/ 64 w 158"/>
              <a:gd name="T7" fmla="*/ 0 h 718"/>
              <a:gd name="T8" fmla="*/ 41 w 158"/>
              <a:gd name="T9" fmla="*/ 23 h 718"/>
              <a:gd name="T10" fmla="*/ 41 w 158"/>
              <a:gd name="T11" fmla="*/ 61 h 718"/>
              <a:gd name="T12" fmla="*/ 0 w 158"/>
              <a:gd name="T13" fmla="*/ 104 h 718"/>
              <a:gd name="T14" fmla="*/ 0 w 158"/>
              <a:gd name="T15" fmla="*/ 604 h 718"/>
              <a:gd name="T16" fmla="*/ 1 w 158"/>
              <a:gd name="T17" fmla="*/ 607 h 718"/>
              <a:gd name="T18" fmla="*/ 73 w 158"/>
              <a:gd name="T19" fmla="*/ 715 h 718"/>
              <a:gd name="T20" fmla="*/ 79 w 158"/>
              <a:gd name="T21" fmla="*/ 718 h 718"/>
              <a:gd name="T22" fmla="*/ 85 w 158"/>
              <a:gd name="T23" fmla="*/ 715 h 718"/>
              <a:gd name="T24" fmla="*/ 157 w 158"/>
              <a:gd name="T25" fmla="*/ 607 h 718"/>
              <a:gd name="T26" fmla="*/ 158 w 158"/>
              <a:gd name="T27" fmla="*/ 604 h 718"/>
              <a:gd name="T28" fmla="*/ 158 w 158"/>
              <a:gd name="T29" fmla="*/ 104 h 718"/>
              <a:gd name="T30" fmla="*/ 117 w 158"/>
              <a:gd name="T31" fmla="*/ 61 h 718"/>
              <a:gd name="T32" fmla="*/ 55 w 158"/>
              <a:gd name="T33" fmla="*/ 23 h 718"/>
              <a:gd name="T34" fmla="*/ 64 w 158"/>
              <a:gd name="T35" fmla="*/ 14 h 718"/>
              <a:gd name="T36" fmla="*/ 95 w 158"/>
              <a:gd name="T37" fmla="*/ 14 h 718"/>
              <a:gd name="T38" fmla="*/ 103 w 158"/>
              <a:gd name="T39" fmla="*/ 23 h 718"/>
              <a:gd name="T40" fmla="*/ 103 w 158"/>
              <a:gd name="T41" fmla="*/ 339 h 718"/>
              <a:gd name="T42" fmla="*/ 95 w 158"/>
              <a:gd name="T43" fmla="*/ 348 h 718"/>
              <a:gd name="T44" fmla="*/ 64 w 158"/>
              <a:gd name="T45" fmla="*/ 348 h 718"/>
              <a:gd name="T46" fmla="*/ 55 w 158"/>
              <a:gd name="T47" fmla="*/ 339 h 718"/>
              <a:gd name="T48" fmla="*/ 55 w 158"/>
              <a:gd name="T49" fmla="*/ 23 h 718"/>
              <a:gd name="T50" fmla="*/ 144 w 158"/>
              <a:gd name="T51" fmla="*/ 601 h 718"/>
              <a:gd name="T52" fmla="*/ 79 w 158"/>
              <a:gd name="T53" fmla="*/ 698 h 718"/>
              <a:gd name="T54" fmla="*/ 14 w 158"/>
              <a:gd name="T55" fmla="*/ 601 h 718"/>
              <a:gd name="T56" fmla="*/ 14 w 158"/>
              <a:gd name="T57" fmla="*/ 104 h 718"/>
              <a:gd name="T58" fmla="*/ 41 w 158"/>
              <a:gd name="T59" fmla="*/ 75 h 718"/>
              <a:gd name="T60" fmla="*/ 41 w 158"/>
              <a:gd name="T61" fmla="*/ 339 h 718"/>
              <a:gd name="T62" fmla="*/ 64 w 158"/>
              <a:gd name="T63" fmla="*/ 362 h 718"/>
              <a:gd name="T64" fmla="*/ 95 w 158"/>
              <a:gd name="T65" fmla="*/ 362 h 718"/>
              <a:gd name="T66" fmla="*/ 117 w 158"/>
              <a:gd name="T67" fmla="*/ 339 h 718"/>
              <a:gd name="T68" fmla="*/ 117 w 158"/>
              <a:gd name="T69" fmla="*/ 75 h 718"/>
              <a:gd name="T70" fmla="*/ 144 w 158"/>
              <a:gd name="T71" fmla="*/ 104 h 718"/>
              <a:gd name="T72" fmla="*/ 144 w 158"/>
              <a:gd name="T73" fmla="*/ 601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8" h="718">
                <a:moveTo>
                  <a:pt x="117" y="61"/>
                </a:moveTo>
                <a:cubicBezTo>
                  <a:pt x="117" y="23"/>
                  <a:pt x="117" y="23"/>
                  <a:pt x="117" y="23"/>
                </a:cubicBezTo>
                <a:cubicBezTo>
                  <a:pt x="117" y="10"/>
                  <a:pt x="107" y="0"/>
                  <a:pt x="95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51" y="0"/>
                  <a:pt x="41" y="10"/>
                  <a:pt x="41" y="23"/>
                </a:cubicBezTo>
                <a:cubicBezTo>
                  <a:pt x="41" y="61"/>
                  <a:pt x="41" y="61"/>
                  <a:pt x="41" y="61"/>
                </a:cubicBezTo>
                <a:cubicBezTo>
                  <a:pt x="18" y="62"/>
                  <a:pt x="0" y="81"/>
                  <a:pt x="0" y="104"/>
                </a:cubicBezTo>
                <a:cubicBezTo>
                  <a:pt x="0" y="604"/>
                  <a:pt x="0" y="604"/>
                  <a:pt x="0" y="604"/>
                </a:cubicBezTo>
                <a:cubicBezTo>
                  <a:pt x="0" y="605"/>
                  <a:pt x="0" y="606"/>
                  <a:pt x="1" y="607"/>
                </a:cubicBezTo>
                <a:cubicBezTo>
                  <a:pt x="73" y="715"/>
                  <a:pt x="73" y="715"/>
                  <a:pt x="73" y="715"/>
                </a:cubicBezTo>
                <a:cubicBezTo>
                  <a:pt x="75" y="717"/>
                  <a:pt x="77" y="718"/>
                  <a:pt x="79" y="718"/>
                </a:cubicBezTo>
                <a:cubicBezTo>
                  <a:pt x="81" y="718"/>
                  <a:pt x="84" y="717"/>
                  <a:pt x="85" y="715"/>
                </a:cubicBezTo>
                <a:cubicBezTo>
                  <a:pt x="157" y="607"/>
                  <a:pt x="157" y="607"/>
                  <a:pt x="157" y="607"/>
                </a:cubicBezTo>
                <a:cubicBezTo>
                  <a:pt x="158" y="606"/>
                  <a:pt x="158" y="605"/>
                  <a:pt x="158" y="604"/>
                </a:cubicBezTo>
                <a:cubicBezTo>
                  <a:pt x="158" y="104"/>
                  <a:pt x="158" y="104"/>
                  <a:pt x="158" y="104"/>
                </a:cubicBezTo>
                <a:cubicBezTo>
                  <a:pt x="158" y="81"/>
                  <a:pt x="140" y="62"/>
                  <a:pt x="117" y="61"/>
                </a:cubicBezTo>
                <a:close/>
                <a:moveTo>
                  <a:pt x="55" y="23"/>
                </a:moveTo>
                <a:cubicBezTo>
                  <a:pt x="55" y="18"/>
                  <a:pt x="59" y="14"/>
                  <a:pt x="64" y="14"/>
                </a:cubicBezTo>
                <a:cubicBezTo>
                  <a:pt x="95" y="14"/>
                  <a:pt x="95" y="14"/>
                  <a:pt x="95" y="14"/>
                </a:cubicBezTo>
                <a:cubicBezTo>
                  <a:pt x="99" y="14"/>
                  <a:pt x="103" y="18"/>
                  <a:pt x="103" y="23"/>
                </a:cubicBezTo>
                <a:cubicBezTo>
                  <a:pt x="103" y="339"/>
                  <a:pt x="103" y="339"/>
                  <a:pt x="103" y="339"/>
                </a:cubicBezTo>
                <a:cubicBezTo>
                  <a:pt x="103" y="344"/>
                  <a:pt x="99" y="348"/>
                  <a:pt x="95" y="348"/>
                </a:cubicBezTo>
                <a:cubicBezTo>
                  <a:pt x="64" y="348"/>
                  <a:pt x="64" y="348"/>
                  <a:pt x="64" y="348"/>
                </a:cubicBezTo>
                <a:cubicBezTo>
                  <a:pt x="59" y="348"/>
                  <a:pt x="55" y="344"/>
                  <a:pt x="55" y="339"/>
                </a:cubicBezTo>
                <a:lnTo>
                  <a:pt x="55" y="23"/>
                </a:lnTo>
                <a:close/>
                <a:moveTo>
                  <a:pt x="144" y="601"/>
                </a:moveTo>
                <a:cubicBezTo>
                  <a:pt x="79" y="698"/>
                  <a:pt x="79" y="698"/>
                  <a:pt x="79" y="698"/>
                </a:cubicBezTo>
                <a:cubicBezTo>
                  <a:pt x="14" y="601"/>
                  <a:pt x="14" y="601"/>
                  <a:pt x="14" y="601"/>
                </a:cubicBezTo>
                <a:cubicBezTo>
                  <a:pt x="14" y="104"/>
                  <a:pt x="14" y="104"/>
                  <a:pt x="14" y="104"/>
                </a:cubicBezTo>
                <a:cubicBezTo>
                  <a:pt x="14" y="88"/>
                  <a:pt x="26" y="76"/>
                  <a:pt x="41" y="75"/>
                </a:cubicBezTo>
                <a:cubicBezTo>
                  <a:pt x="41" y="339"/>
                  <a:pt x="41" y="339"/>
                  <a:pt x="41" y="339"/>
                </a:cubicBezTo>
                <a:cubicBezTo>
                  <a:pt x="41" y="352"/>
                  <a:pt x="51" y="362"/>
                  <a:pt x="64" y="362"/>
                </a:cubicBezTo>
                <a:cubicBezTo>
                  <a:pt x="95" y="362"/>
                  <a:pt x="95" y="362"/>
                  <a:pt x="95" y="362"/>
                </a:cubicBezTo>
                <a:cubicBezTo>
                  <a:pt x="107" y="362"/>
                  <a:pt x="117" y="352"/>
                  <a:pt x="117" y="339"/>
                </a:cubicBezTo>
                <a:cubicBezTo>
                  <a:pt x="117" y="75"/>
                  <a:pt x="117" y="75"/>
                  <a:pt x="117" y="75"/>
                </a:cubicBezTo>
                <a:cubicBezTo>
                  <a:pt x="132" y="76"/>
                  <a:pt x="144" y="88"/>
                  <a:pt x="144" y="104"/>
                </a:cubicBezTo>
                <a:lnTo>
                  <a:pt x="144" y="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Oval 6">
            <a:extLst>
              <a:ext uri="{FF2B5EF4-FFF2-40B4-BE49-F238E27FC236}">
                <a16:creationId xmlns:a16="http://schemas.microsoft.com/office/drawing/2014/main" id="{4B4C509D-DFB0-EE46-B598-AE2E5477321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20193" y="333655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85">
            <a:extLst>
              <a:ext uri="{FF2B5EF4-FFF2-40B4-BE49-F238E27FC236}">
                <a16:creationId xmlns:a16="http://schemas.microsoft.com/office/drawing/2014/main" id="{155F029E-FCDC-9D41-B6A2-E4399339D2B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349031" y="3545393"/>
            <a:ext cx="440758" cy="679598"/>
          </a:xfrm>
          <a:custGeom>
            <a:avLst/>
            <a:gdLst>
              <a:gd name="T0" fmla="*/ 151 w 426"/>
              <a:gd name="T1" fmla="*/ 519 h 658"/>
              <a:gd name="T2" fmla="*/ 110 w 426"/>
              <a:gd name="T3" fmla="*/ 0 h 658"/>
              <a:gd name="T4" fmla="*/ 0 w 426"/>
              <a:gd name="T5" fmla="*/ 41 h 658"/>
              <a:gd name="T6" fmla="*/ 0 w 426"/>
              <a:gd name="T7" fmla="*/ 519 h 658"/>
              <a:gd name="T8" fmla="*/ 0 w 426"/>
              <a:gd name="T9" fmla="*/ 520 h 658"/>
              <a:gd name="T10" fmla="*/ 0 w 426"/>
              <a:gd name="T11" fmla="*/ 521 h 658"/>
              <a:gd name="T12" fmla="*/ 0 w 426"/>
              <a:gd name="T13" fmla="*/ 523 h 658"/>
              <a:gd name="T14" fmla="*/ 75 w 426"/>
              <a:gd name="T15" fmla="*/ 658 h 658"/>
              <a:gd name="T16" fmla="*/ 150 w 426"/>
              <a:gd name="T17" fmla="*/ 523 h 658"/>
              <a:gd name="T18" fmla="*/ 150 w 426"/>
              <a:gd name="T19" fmla="*/ 522 h 658"/>
              <a:gd name="T20" fmla="*/ 151 w 426"/>
              <a:gd name="T21" fmla="*/ 521 h 658"/>
              <a:gd name="T22" fmla="*/ 93 w 426"/>
              <a:gd name="T23" fmla="*/ 603 h 658"/>
              <a:gd name="T24" fmla="*/ 20 w 426"/>
              <a:gd name="T25" fmla="*/ 531 h 658"/>
              <a:gd name="T26" fmla="*/ 49 w 426"/>
              <a:gd name="T27" fmla="*/ 531 h 658"/>
              <a:gd name="T28" fmla="*/ 53 w 426"/>
              <a:gd name="T29" fmla="*/ 530 h 658"/>
              <a:gd name="T30" fmla="*/ 134 w 426"/>
              <a:gd name="T31" fmla="*/ 523 h 658"/>
              <a:gd name="T32" fmla="*/ 137 w 426"/>
              <a:gd name="T33" fmla="*/ 158 h 658"/>
              <a:gd name="T34" fmla="*/ 14 w 426"/>
              <a:gd name="T35" fmla="*/ 100 h 658"/>
              <a:gd name="T36" fmla="*/ 137 w 426"/>
              <a:gd name="T37" fmla="*/ 158 h 658"/>
              <a:gd name="T38" fmla="*/ 57 w 426"/>
              <a:gd name="T39" fmla="*/ 515 h 658"/>
              <a:gd name="T40" fmla="*/ 94 w 426"/>
              <a:gd name="T41" fmla="*/ 172 h 658"/>
              <a:gd name="T42" fmla="*/ 71 w 426"/>
              <a:gd name="T43" fmla="*/ 512 h 658"/>
              <a:gd name="T44" fmla="*/ 14 w 426"/>
              <a:gd name="T45" fmla="*/ 172 h 658"/>
              <a:gd name="T46" fmla="*/ 43 w 426"/>
              <a:gd name="T47" fmla="*/ 517 h 658"/>
              <a:gd name="T48" fmla="*/ 108 w 426"/>
              <a:gd name="T49" fmla="*/ 506 h 658"/>
              <a:gd name="T50" fmla="*/ 137 w 426"/>
              <a:gd name="T51" fmla="*/ 172 h 658"/>
              <a:gd name="T52" fmla="*/ 108 w 426"/>
              <a:gd name="T53" fmla="*/ 506 h 658"/>
              <a:gd name="T54" fmla="*/ 110 w 426"/>
              <a:gd name="T55" fmla="*/ 14 h 658"/>
              <a:gd name="T56" fmla="*/ 137 w 426"/>
              <a:gd name="T57" fmla="*/ 86 h 658"/>
              <a:gd name="T58" fmla="*/ 14 w 426"/>
              <a:gd name="T59" fmla="*/ 41 h 658"/>
              <a:gd name="T60" fmla="*/ 65 w 426"/>
              <a:gd name="T61" fmla="*/ 617 h 658"/>
              <a:gd name="T62" fmla="*/ 75 w 426"/>
              <a:gd name="T63" fmla="*/ 636 h 658"/>
              <a:gd name="T64" fmla="*/ 419 w 426"/>
              <a:gd name="T65" fmla="*/ 0 h 658"/>
              <a:gd name="T66" fmla="*/ 236 w 426"/>
              <a:gd name="T67" fmla="*/ 7 h 658"/>
              <a:gd name="T68" fmla="*/ 243 w 426"/>
              <a:gd name="T69" fmla="*/ 658 h 658"/>
              <a:gd name="T70" fmla="*/ 426 w 426"/>
              <a:gd name="T71" fmla="*/ 651 h 658"/>
              <a:gd name="T72" fmla="*/ 419 w 426"/>
              <a:gd name="T73" fmla="*/ 0 h 658"/>
              <a:gd name="T74" fmla="*/ 250 w 426"/>
              <a:gd name="T75" fmla="*/ 14 h 658"/>
              <a:gd name="T76" fmla="*/ 412 w 426"/>
              <a:gd name="T77" fmla="*/ 67 h 658"/>
              <a:gd name="T78" fmla="*/ 345 w 426"/>
              <a:gd name="T79" fmla="*/ 74 h 658"/>
              <a:gd name="T80" fmla="*/ 412 w 426"/>
              <a:gd name="T81" fmla="*/ 81 h 658"/>
              <a:gd name="T82" fmla="*/ 331 w 426"/>
              <a:gd name="T83" fmla="*/ 139 h 658"/>
              <a:gd name="T84" fmla="*/ 331 w 426"/>
              <a:gd name="T85" fmla="*/ 153 h 658"/>
              <a:gd name="T86" fmla="*/ 412 w 426"/>
              <a:gd name="T87" fmla="*/ 212 h 658"/>
              <a:gd name="T88" fmla="*/ 345 w 426"/>
              <a:gd name="T89" fmla="*/ 219 h 658"/>
              <a:gd name="T90" fmla="*/ 412 w 426"/>
              <a:gd name="T91" fmla="*/ 226 h 658"/>
              <a:gd name="T92" fmla="*/ 331 w 426"/>
              <a:gd name="T93" fmla="*/ 285 h 658"/>
              <a:gd name="T94" fmla="*/ 331 w 426"/>
              <a:gd name="T95" fmla="*/ 299 h 658"/>
              <a:gd name="T96" fmla="*/ 412 w 426"/>
              <a:gd name="T97" fmla="*/ 357 h 658"/>
              <a:gd name="T98" fmla="*/ 345 w 426"/>
              <a:gd name="T99" fmla="*/ 364 h 658"/>
              <a:gd name="T100" fmla="*/ 412 w 426"/>
              <a:gd name="T101" fmla="*/ 371 h 658"/>
              <a:gd name="T102" fmla="*/ 331 w 426"/>
              <a:gd name="T103" fmla="*/ 430 h 658"/>
              <a:gd name="T104" fmla="*/ 331 w 426"/>
              <a:gd name="T105" fmla="*/ 444 h 658"/>
              <a:gd name="T106" fmla="*/ 412 w 426"/>
              <a:gd name="T107" fmla="*/ 502 h 658"/>
              <a:gd name="T108" fmla="*/ 345 w 426"/>
              <a:gd name="T109" fmla="*/ 509 h 658"/>
              <a:gd name="T110" fmla="*/ 412 w 426"/>
              <a:gd name="T111" fmla="*/ 516 h 658"/>
              <a:gd name="T112" fmla="*/ 331 w 426"/>
              <a:gd name="T113" fmla="*/ 575 h 658"/>
              <a:gd name="T114" fmla="*/ 331 w 426"/>
              <a:gd name="T115" fmla="*/ 589 h 658"/>
              <a:gd name="T116" fmla="*/ 412 w 426"/>
              <a:gd name="T117" fmla="*/ 644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26" h="658">
                <a:moveTo>
                  <a:pt x="151" y="519"/>
                </a:moveTo>
                <a:cubicBezTo>
                  <a:pt x="151" y="519"/>
                  <a:pt x="151" y="519"/>
                  <a:pt x="151" y="519"/>
                </a:cubicBezTo>
                <a:cubicBezTo>
                  <a:pt x="151" y="41"/>
                  <a:pt x="151" y="41"/>
                  <a:pt x="151" y="41"/>
                </a:cubicBezTo>
                <a:cubicBezTo>
                  <a:pt x="151" y="19"/>
                  <a:pt x="132" y="0"/>
                  <a:pt x="110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18" y="0"/>
                  <a:pt x="0" y="19"/>
                  <a:pt x="0" y="41"/>
                </a:cubicBezTo>
                <a:cubicBezTo>
                  <a:pt x="0" y="519"/>
                  <a:pt x="0" y="519"/>
                  <a:pt x="0" y="519"/>
                </a:cubicBezTo>
                <a:cubicBezTo>
                  <a:pt x="0" y="519"/>
                  <a:pt x="0" y="519"/>
                  <a:pt x="0" y="519"/>
                </a:cubicBezTo>
                <a:cubicBezTo>
                  <a:pt x="0" y="519"/>
                  <a:pt x="0" y="519"/>
                  <a:pt x="0" y="519"/>
                </a:cubicBezTo>
                <a:cubicBezTo>
                  <a:pt x="0" y="519"/>
                  <a:pt x="0" y="520"/>
                  <a:pt x="0" y="520"/>
                </a:cubicBezTo>
                <a:cubicBezTo>
                  <a:pt x="0" y="520"/>
                  <a:pt x="0" y="520"/>
                  <a:pt x="0" y="521"/>
                </a:cubicBezTo>
                <a:cubicBezTo>
                  <a:pt x="0" y="521"/>
                  <a:pt x="0" y="521"/>
                  <a:pt x="0" y="521"/>
                </a:cubicBezTo>
                <a:cubicBezTo>
                  <a:pt x="0" y="522"/>
                  <a:pt x="0" y="522"/>
                  <a:pt x="0" y="522"/>
                </a:cubicBezTo>
                <a:cubicBezTo>
                  <a:pt x="0" y="522"/>
                  <a:pt x="0" y="523"/>
                  <a:pt x="0" y="523"/>
                </a:cubicBezTo>
                <a:cubicBezTo>
                  <a:pt x="69" y="654"/>
                  <a:pt x="69" y="654"/>
                  <a:pt x="69" y="654"/>
                </a:cubicBezTo>
                <a:cubicBezTo>
                  <a:pt x="70" y="657"/>
                  <a:pt x="73" y="658"/>
                  <a:pt x="75" y="658"/>
                </a:cubicBezTo>
                <a:cubicBezTo>
                  <a:pt x="78" y="658"/>
                  <a:pt x="80" y="657"/>
                  <a:pt x="81" y="654"/>
                </a:cubicBezTo>
                <a:cubicBezTo>
                  <a:pt x="150" y="523"/>
                  <a:pt x="150" y="523"/>
                  <a:pt x="150" y="523"/>
                </a:cubicBezTo>
                <a:cubicBezTo>
                  <a:pt x="150" y="523"/>
                  <a:pt x="150" y="523"/>
                  <a:pt x="150" y="522"/>
                </a:cubicBezTo>
                <a:cubicBezTo>
                  <a:pt x="150" y="522"/>
                  <a:pt x="150" y="522"/>
                  <a:pt x="150" y="522"/>
                </a:cubicBezTo>
                <a:cubicBezTo>
                  <a:pt x="151" y="522"/>
                  <a:pt x="151" y="522"/>
                  <a:pt x="151" y="521"/>
                </a:cubicBezTo>
                <a:cubicBezTo>
                  <a:pt x="151" y="521"/>
                  <a:pt x="151" y="521"/>
                  <a:pt x="151" y="521"/>
                </a:cubicBezTo>
                <a:cubicBezTo>
                  <a:pt x="151" y="520"/>
                  <a:pt x="151" y="520"/>
                  <a:pt x="151" y="519"/>
                </a:cubicBezTo>
                <a:close/>
                <a:moveTo>
                  <a:pt x="93" y="603"/>
                </a:moveTo>
                <a:cubicBezTo>
                  <a:pt x="58" y="603"/>
                  <a:pt x="58" y="603"/>
                  <a:pt x="58" y="603"/>
                </a:cubicBezTo>
                <a:cubicBezTo>
                  <a:pt x="20" y="531"/>
                  <a:pt x="20" y="531"/>
                  <a:pt x="20" y="531"/>
                </a:cubicBezTo>
                <a:cubicBezTo>
                  <a:pt x="25" y="531"/>
                  <a:pt x="29" y="532"/>
                  <a:pt x="34" y="532"/>
                </a:cubicBezTo>
                <a:cubicBezTo>
                  <a:pt x="39" y="532"/>
                  <a:pt x="44" y="531"/>
                  <a:pt x="49" y="531"/>
                </a:cubicBezTo>
                <a:cubicBezTo>
                  <a:pt x="49" y="531"/>
                  <a:pt x="50" y="531"/>
                  <a:pt x="50" y="531"/>
                </a:cubicBezTo>
                <a:cubicBezTo>
                  <a:pt x="51" y="531"/>
                  <a:pt x="53" y="530"/>
                  <a:pt x="53" y="530"/>
                </a:cubicBezTo>
                <a:cubicBezTo>
                  <a:pt x="60" y="529"/>
                  <a:pt x="67" y="527"/>
                  <a:pt x="74" y="526"/>
                </a:cubicBezTo>
                <a:cubicBezTo>
                  <a:pt x="94" y="521"/>
                  <a:pt x="114" y="517"/>
                  <a:pt x="134" y="523"/>
                </a:cubicBezTo>
                <a:lnTo>
                  <a:pt x="93" y="603"/>
                </a:lnTo>
                <a:close/>
                <a:moveTo>
                  <a:pt x="137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4" y="100"/>
                  <a:pt x="14" y="100"/>
                  <a:pt x="14" y="100"/>
                </a:cubicBezTo>
                <a:cubicBezTo>
                  <a:pt x="137" y="100"/>
                  <a:pt x="137" y="100"/>
                  <a:pt x="137" y="100"/>
                </a:cubicBezTo>
                <a:lnTo>
                  <a:pt x="137" y="158"/>
                </a:lnTo>
                <a:close/>
                <a:moveTo>
                  <a:pt x="71" y="512"/>
                </a:moveTo>
                <a:cubicBezTo>
                  <a:pt x="66" y="513"/>
                  <a:pt x="62" y="514"/>
                  <a:pt x="57" y="515"/>
                </a:cubicBezTo>
                <a:cubicBezTo>
                  <a:pt x="57" y="172"/>
                  <a:pt x="57" y="172"/>
                  <a:pt x="57" y="172"/>
                </a:cubicBezTo>
                <a:cubicBezTo>
                  <a:pt x="94" y="172"/>
                  <a:pt x="94" y="172"/>
                  <a:pt x="94" y="172"/>
                </a:cubicBezTo>
                <a:cubicBezTo>
                  <a:pt x="94" y="508"/>
                  <a:pt x="94" y="508"/>
                  <a:pt x="94" y="508"/>
                </a:cubicBezTo>
                <a:cubicBezTo>
                  <a:pt x="86" y="509"/>
                  <a:pt x="78" y="511"/>
                  <a:pt x="71" y="512"/>
                </a:cubicBezTo>
                <a:close/>
                <a:moveTo>
                  <a:pt x="14" y="515"/>
                </a:moveTo>
                <a:cubicBezTo>
                  <a:pt x="14" y="172"/>
                  <a:pt x="14" y="172"/>
                  <a:pt x="14" y="172"/>
                </a:cubicBezTo>
                <a:cubicBezTo>
                  <a:pt x="43" y="172"/>
                  <a:pt x="43" y="172"/>
                  <a:pt x="43" y="172"/>
                </a:cubicBezTo>
                <a:cubicBezTo>
                  <a:pt x="43" y="517"/>
                  <a:pt x="43" y="517"/>
                  <a:pt x="43" y="517"/>
                </a:cubicBezTo>
                <a:cubicBezTo>
                  <a:pt x="33" y="518"/>
                  <a:pt x="23" y="518"/>
                  <a:pt x="14" y="515"/>
                </a:cubicBezTo>
                <a:close/>
                <a:moveTo>
                  <a:pt x="108" y="506"/>
                </a:moveTo>
                <a:cubicBezTo>
                  <a:pt x="108" y="172"/>
                  <a:pt x="108" y="172"/>
                  <a:pt x="108" y="172"/>
                </a:cubicBezTo>
                <a:cubicBezTo>
                  <a:pt x="137" y="172"/>
                  <a:pt x="137" y="172"/>
                  <a:pt x="137" y="172"/>
                </a:cubicBezTo>
                <a:cubicBezTo>
                  <a:pt x="137" y="510"/>
                  <a:pt x="137" y="510"/>
                  <a:pt x="137" y="510"/>
                </a:cubicBezTo>
                <a:cubicBezTo>
                  <a:pt x="127" y="507"/>
                  <a:pt x="117" y="506"/>
                  <a:pt x="108" y="506"/>
                </a:cubicBezTo>
                <a:close/>
                <a:moveTo>
                  <a:pt x="41" y="14"/>
                </a:moveTo>
                <a:cubicBezTo>
                  <a:pt x="110" y="14"/>
                  <a:pt x="110" y="14"/>
                  <a:pt x="110" y="14"/>
                </a:cubicBezTo>
                <a:cubicBezTo>
                  <a:pt x="125" y="14"/>
                  <a:pt x="137" y="26"/>
                  <a:pt x="137" y="41"/>
                </a:cubicBezTo>
                <a:cubicBezTo>
                  <a:pt x="137" y="86"/>
                  <a:pt x="137" y="86"/>
                  <a:pt x="137" y="86"/>
                </a:cubicBezTo>
                <a:cubicBezTo>
                  <a:pt x="14" y="86"/>
                  <a:pt x="14" y="86"/>
                  <a:pt x="14" y="86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26"/>
                  <a:pt x="26" y="14"/>
                  <a:pt x="41" y="14"/>
                </a:cubicBezTo>
                <a:close/>
                <a:moveTo>
                  <a:pt x="65" y="617"/>
                </a:moveTo>
                <a:cubicBezTo>
                  <a:pt x="85" y="617"/>
                  <a:pt x="85" y="617"/>
                  <a:pt x="85" y="617"/>
                </a:cubicBezTo>
                <a:cubicBezTo>
                  <a:pt x="75" y="636"/>
                  <a:pt x="75" y="636"/>
                  <a:pt x="75" y="636"/>
                </a:cubicBezTo>
                <a:lnTo>
                  <a:pt x="65" y="617"/>
                </a:lnTo>
                <a:close/>
                <a:moveTo>
                  <a:pt x="419" y="0"/>
                </a:moveTo>
                <a:cubicBezTo>
                  <a:pt x="243" y="0"/>
                  <a:pt x="243" y="0"/>
                  <a:pt x="243" y="0"/>
                </a:cubicBezTo>
                <a:cubicBezTo>
                  <a:pt x="239" y="0"/>
                  <a:pt x="236" y="3"/>
                  <a:pt x="236" y="7"/>
                </a:cubicBezTo>
                <a:cubicBezTo>
                  <a:pt x="236" y="651"/>
                  <a:pt x="236" y="651"/>
                  <a:pt x="236" y="651"/>
                </a:cubicBezTo>
                <a:cubicBezTo>
                  <a:pt x="236" y="655"/>
                  <a:pt x="239" y="658"/>
                  <a:pt x="243" y="658"/>
                </a:cubicBezTo>
                <a:cubicBezTo>
                  <a:pt x="419" y="658"/>
                  <a:pt x="419" y="658"/>
                  <a:pt x="419" y="658"/>
                </a:cubicBezTo>
                <a:cubicBezTo>
                  <a:pt x="423" y="658"/>
                  <a:pt x="426" y="655"/>
                  <a:pt x="426" y="651"/>
                </a:cubicBezTo>
                <a:cubicBezTo>
                  <a:pt x="426" y="7"/>
                  <a:pt x="426" y="7"/>
                  <a:pt x="426" y="7"/>
                </a:cubicBezTo>
                <a:cubicBezTo>
                  <a:pt x="426" y="3"/>
                  <a:pt x="423" y="0"/>
                  <a:pt x="419" y="0"/>
                </a:cubicBezTo>
                <a:close/>
                <a:moveTo>
                  <a:pt x="250" y="644"/>
                </a:moveTo>
                <a:cubicBezTo>
                  <a:pt x="250" y="14"/>
                  <a:pt x="250" y="14"/>
                  <a:pt x="250" y="14"/>
                </a:cubicBezTo>
                <a:cubicBezTo>
                  <a:pt x="412" y="14"/>
                  <a:pt x="412" y="14"/>
                  <a:pt x="412" y="14"/>
                </a:cubicBezTo>
                <a:cubicBezTo>
                  <a:pt x="412" y="67"/>
                  <a:pt x="412" y="67"/>
                  <a:pt x="412" y="67"/>
                </a:cubicBezTo>
                <a:cubicBezTo>
                  <a:pt x="352" y="67"/>
                  <a:pt x="352" y="67"/>
                  <a:pt x="352" y="67"/>
                </a:cubicBezTo>
                <a:cubicBezTo>
                  <a:pt x="348" y="67"/>
                  <a:pt x="345" y="70"/>
                  <a:pt x="345" y="74"/>
                </a:cubicBezTo>
                <a:cubicBezTo>
                  <a:pt x="345" y="78"/>
                  <a:pt x="348" y="81"/>
                  <a:pt x="352" y="81"/>
                </a:cubicBezTo>
                <a:cubicBezTo>
                  <a:pt x="412" y="81"/>
                  <a:pt x="412" y="81"/>
                  <a:pt x="412" y="81"/>
                </a:cubicBezTo>
                <a:cubicBezTo>
                  <a:pt x="412" y="139"/>
                  <a:pt x="412" y="139"/>
                  <a:pt x="412" y="139"/>
                </a:cubicBezTo>
                <a:cubicBezTo>
                  <a:pt x="331" y="139"/>
                  <a:pt x="331" y="139"/>
                  <a:pt x="331" y="139"/>
                </a:cubicBezTo>
                <a:cubicBezTo>
                  <a:pt x="327" y="139"/>
                  <a:pt x="324" y="143"/>
                  <a:pt x="324" y="146"/>
                </a:cubicBezTo>
                <a:cubicBezTo>
                  <a:pt x="324" y="150"/>
                  <a:pt x="327" y="153"/>
                  <a:pt x="331" y="153"/>
                </a:cubicBezTo>
                <a:cubicBezTo>
                  <a:pt x="412" y="153"/>
                  <a:pt x="412" y="153"/>
                  <a:pt x="412" y="153"/>
                </a:cubicBezTo>
                <a:cubicBezTo>
                  <a:pt x="412" y="212"/>
                  <a:pt x="412" y="212"/>
                  <a:pt x="412" y="212"/>
                </a:cubicBezTo>
                <a:cubicBezTo>
                  <a:pt x="352" y="212"/>
                  <a:pt x="352" y="212"/>
                  <a:pt x="352" y="212"/>
                </a:cubicBezTo>
                <a:cubicBezTo>
                  <a:pt x="348" y="212"/>
                  <a:pt x="345" y="215"/>
                  <a:pt x="345" y="219"/>
                </a:cubicBezTo>
                <a:cubicBezTo>
                  <a:pt x="345" y="223"/>
                  <a:pt x="348" y="226"/>
                  <a:pt x="352" y="226"/>
                </a:cubicBezTo>
                <a:cubicBezTo>
                  <a:pt x="412" y="226"/>
                  <a:pt x="412" y="226"/>
                  <a:pt x="412" y="226"/>
                </a:cubicBezTo>
                <a:cubicBezTo>
                  <a:pt x="412" y="285"/>
                  <a:pt x="412" y="285"/>
                  <a:pt x="412" y="285"/>
                </a:cubicBezTo>
                <a:cubicBezTo>
                  <a:pt x="331" y="285"/>
                  <a:pt x="331" y="285"/>
                  <a:pt x="331" y="285"/>
                </a:cubicBezTo>
                <a:cubicBezTo>
                  <a:pt x="327" y="285"/>
                  <a:pt x="324" y="288"/>
                  <a:pt x="324" y="292"/>
                </a:cubicBezTo>
                <a:cubicBezTo>
                  <a:pt x="324" y="295"/>
                  <a:pt x="327" y="299"/>
                  <a:pt x="331" y="299"/>
                </a:cubicBezTo>
                <a:cubicBezTo>
                  <a:pt x="412" y="299"/>
                  <a:pt x="412" y="299"/>
                  <a:pt x="412" y="299"/>
                </a:cubicBezTo>
                <a:cubicBezTo>
                  <a:pt x="412" y="357"/>
                  <a:pt x="412" y="357"/>
                  <a:pt x="412" y="357"/>
                </a:cubicBezTo>
                <a:cubicBezTo>
                  <a:pt x="352" y="357"/>
                  <a:pt x="352" y="357"/>
                  <a:pt x="352" y="357"/>
                </a:cubicBezTo>
                <a:cubicBezTo>
                  <a:pt x="348" y="357"/>
                  <a:pt x="345" y="360"/>
                  <a:pt x="345" y="364"/>
                </a:cubicBezTo>
                <a:cubicBezTo>
                  <a:pt x="345" y="368"/>
                  <a:pt x="348" y="371"/>
                  <a:pt x="352" y="371"/>
                </a:cubicBezTo>
                <a:cubicBezTo>
                  <a:pt x="412" y="371"/>
                  <a:pt x="412" y="371"/>
                  <a:pt x="412" y="371"/>
                </a:cubicBezTo>
                <a:cubicBezTo>
                  <a:pt x="412" y="430"/>
                  <a:pt x="412" y="430"/>
                  <a:pt x="412" y="430"/>
                </a:cubicBezTo>
                <a:cubicBezTo>
                  <a:pt x="331" y="430"/>
                  <a:pt x="331" y="430"/>
                  <a:pt x="331" y="430"/>
                </a:cubicBezTo>
                <a:cubicBezTo>
                  <a:pt x="327" y="430"/>
                  <a:pt x="324" y="433"/>
                  <a:pt x="324" y="437"/>
                </a:cubicBezTo>
                <a:cubicBezTo>
                  <a:pt x="324" y="441"/>
                  <a:pt x="327" y="444"/>
                  <a:pt x="331" y="444"/>
                </a:cubicBezTo>
                <a:cubicBezTo>
                  <a:pt x="412" y="444"/>
                  <a:pt x="412" y="444"/>
                  <a:pt x="412" y="444"/>
                </a:cubicBezTo>
                <a:cubicBezTo>
                  <a:pt x="412" y="502"/>
                  <a:pt x="412" y="502"/>
                  <a:pt x="412" y="502"/>
                </a:cubicBezTo>
                <a:cubicBezTo>
                  <a:pt x="352" y="502"/>
                  <a:pt x="352" y="502"/>
                  <a:pt x="352" y="502"/>
                </a:cubicBezTo>
                <a:cubicBezTo>
                  <a:pt x="348" y="502"/>
                  <a:pt x="345" y="505"/>
                  <a:pt x="345" y="509"/>
                </a:cubicBezTo>
                <a:cubicBezTo>
                  <a:pt x="345" y="513"/>
                  <a:pt x="348" y="516"/>
                  <a:pt x="352" y="516"/>
                </a:cubicBezTo>
                <a:cubicBezTo>
                  <a:pt x="412" y="516"/>
                  <a:pt x="412" y="516"/>
                  <a:pt x="412" y="516"/>
                </a:cubicBezTo>
                <a:cubicBezTo>
                  <a:pt x="412" y="575"/>
                  <a:pt x="412" y="575"/>
                  <a:pt x="412" y="575"/>
                </a:cubicBezTo>
                <a:cubicBezTo>
                  <a:pt x="331" y="575"/>
                  <a:pt x="331" y="575"/>
                  <a:pt x="331" y="575"/>
                </a:cubicBezTo>
                <a:cubicBezTo>
                  <a:pt x="327" y="575"/>
                  <a:pt x="324" y="578"/>
                  <a:pt x="324" y="582"/>
                </a:cubicBezTo>
                <a:cubicBezTo>
                  <a:pt x="324" y="586"/>
                  <a:pt x="327" y="589"/>
                  <a:pt x="331" y="589"/>
                </a:cubicBezTo>
                <a:cubicBezTo>
                  <a:pt x="412" y="589"/>
                  <a:pt x="412" y="589"/>
                  <a:pt x="412" y="589"/>
                </a:cubicBezTo>
                <a:cubicBezTo>
                  <a:pt x="412" y="644"/>
                  <a:pt x="412" y="644"/>
                  <a:pt x="412" y="644"/>
                </a:cubicBezTo>
                <a:lnTo>
                  <a:pt x="250" y="64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Oval 13">
            <a:extLst>
              <a:ext uri="{FF2B5EF4-FFF2-40B4-BE49-F238E27FC236}">
                <a16:creationId xmlns:a16="http://schemas.microsoft.com/office/drawing/2014/main" id="{C0DDA566-8950-DD45-8633-2DF359EB43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43851" y="17760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86">
            <a:extLst>
              <a:ext uri="{FF2B5EF4-FFF2-40B4-BE49-F238E27FC236}">
                <a16:creationId xmlns:a16="http://schemas.microsoft.com/office/drawing/2014/main" id="{B177BA6F-EC03-D64D-833E-73D300A2088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999998" y="1995303"/>
            <a:ext cx="587293" cy="657675"/>
          </a:xfrm>
          <a:custGeom>
            <a:avLst/>
            <a:gdLst>
              <a:gd name="T0" fmla="*/ 559 w 569"/>
              <a:gd name="T1" fmla="*/ 10 h 637"/>
              <a:gd name="T2" fmla="*/ 467 w 569"/>
              <a:gd name="T3" fmla="*/ 51 h 637"/>
              <a:gd name="T4" fmla="*/ 306 w 569"/>
              <a:gd name="T5" fmla="*/ 194 h 637"/>
              <a:gd name="T6" fmla="*/ 122 w 569"/>
              <a:gd name="T7" fmla="*/ 391 h 637"/>
              <a:gd name="T8" fmla="*/ 70 w 569"/>
              <a:gd name="T9" fmla="*/ 408 h 637"/>
              <a:gd name="T10" fmla="*/ 29 w 569"/>
              <a:gd name="T11" fmla="*/ 579 h 637"/>
              <a:gd name="T12" fmla="*/ 35 w 569"/>
              <a:gd name="T13" fmla="*/ 583 h 637"/>
              <a:gd name="T14" fmla="*/ 36 w 569"/>
              <a:gd name="T15" fmla="*/ 583 h 637"/>
              <a:gd name="T16" fmla="*/ 42 w 569"/>
              <a:gd name="T17" fmla="*/ 578 h 637"/>
              <a:gd name="T18" fmla="*/ 104 w 569"/>
              <a:gd name="T19" fmla="*/ 525 h 637"/>
              <a:gd name="T20" fmla="*/ 158 w 569"/>
              <a:gd name="T21" fmla="*/ 497 h 637"/>
              <a:gd name="T22" fmla="*/ 177 w 569"/>
              <a:gd name="T23" fmla="*/ 449 h 637"/>
              <a:gd name="T24" fmla="*/ 177 w 569"/>
              <a:gd name="T25" fmla="*/ 448 h 637"/>
              <a:gd name="T26" fmla="*/ 375 w 569"/>
              <a:gd name="T27" fmla="*/ 264 h 637"/>
              <a:gd name="T28" fmla="*/ 518 w 569"/>
              <a:gd name="T29" fmla="*/ 103 h 637"/>
              <a:gd name="T30" fmla="*/ 559 w 569"/>
              <a:gd name="T31" fmla="*/ 10 h 637"/>
              <a:gd name="T32" fmla="*/ 172 w 569"/>
              <a:gd name="T33" fmla="*/ 435 h 637"/>
              <a:gd name="T34" fmla="*/ 167 w 569"/>
              <a:gd name="T35" fmla="*/ 434 h 637"/>
              <a:gd name="T36" fmla="*/ 162 w 569"/>
              <a:gd name="T37" fmla="*/ 443 h 637"/>
              <a:gd name="T38" fmla="*/ 148 w 569"/>
              <a:gd name="T39" fmla="*/ 487 h 637"/>
              <a:gd name="T40" fmla="*/ 100 w 569"/>
              <a:gd name="T41" fmla="*/ 512 h 637"/>
              <a:gd name="T42" fmla="*/ 35 w 569"/>
              <a:gd name="T43" fmla="*/ 557 h 637"/>
              <a:gd name="T44" fmla="*/ 80 w 569"/>
              <a:gd name="T45" fmla="*/ 418 h 637"/>
              <a:gd name="T46" fmla="*/ 127 w 569"/>
              <a:gd name="T47" fmla="*/ 406 h 637"/>
              <a:gd name="T48" fmla="*/ 135 w 569"/>
              <a:gd name="T49" fmla="*/ 401 h 637"/>
              <a:gd name="T50" fmla="*/ 135 w 569"/>
              <a:gd name="T51" fmla="*/ 397 h 637"/>
              <a:gd name="T52" fmla="*/ 192 w 569"/>
              <a:gd name="T53" fmla="*/ 333 h 637"/>
              <a:gd name="T54" fmla="*/ 236 w 569"/>
              <a:gd name="T55" fmla="*/ 377 h 637"/>
              <a:gd name="T56" fmla="*/ 172 w 569"/>
              <a:gd name="T57" fmla="*/ 435 h 637"/>
              <a:gd name="T58" fmla="*/ 365 w 569"/>
              <a:gd name="T59" fmla="*/ 254 h 637"/>
              <a:gd name="T60" fmla="*/ 246 w 569"/>
              <a:gd name="T61" fmla="*/ 368 h 637"/>
              <a:gd name="T62" fmla="*/ 201 w 569"/>
              <a:gd name="T63" fmla="*/ 323 h 637"/>
              <a:gd name="T64" fmla="*/ 316 w 569"/>
              <a:gd name="T65" fmla="*/ 204 h 637"/>
              <a:gd name="T66" fmla="*/ 549 w 569"/>
              <a:gd name="T67" fmla="*/ 20 h 637"/>
              <a:gd name="T68" fmla="*/ 365 w 569"/>
              <a:gd name="T69" fmla="*/ 254 h 637"/>
              <a:gd name="T70" fmla="*/ 451 w 569"/>
              <a:gd name="T71" fmla="*/ 605 h 637"/>
              <a:gd name="T72" fmla="*/ 451 w 569"/>
              <a:gd name="T73" fmla="*/ 615 h 637"/>
              <a:gd name="T74" fmla="*/ 441 w 569"/>
              <a:gd name="T75" fmla="*/ 615 h 637"/>
              <a:gd name="T76" fmla="*/ 247 w 569"/>
              <a:gd name="T77" fmla="*/ 609 h 637"/>
              <a:gd name="T78" fmla="*/ 129 w 569"/>
              <a:gd name="T79" fmla="*/ 632 h 637"/>
              <a:gd name="T80" fmla="*/ 45 w 569"/>
              <a:gd name="T81" fmla="*/ 600 h 637"/>
              <a:gd name="T82" fmla="*/ 45 w 569"/>
              <a:gd name="T83" fmla="*/ 590 h 637"/>
              <a:gd name="T84" fmla="*/ 55 w 569"/>
              <a:gd name="T85" fmla="*/ 590 h 637"/>
              <a:gd name="T86" fmla="*/ 243 w 569"/>
              <a:gd name="T87" fmla="*/ 595 h 637"/>
              <a:gd name="T88" fmla="*/ 451 w 569"/>
              <a:gd name="T89" fmla="*/ 605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9" h="637">
                <a:moveTo>
                  <a:pt x="559" y="10"/>
                </a:moveTo>
                <a:cubicBezTo>
                  <a:pt x="552" y="2"/>
                  <a:pt x="534" y="0"/>
                  <a:pt x="467" y="51"/>
                </a:cubicBezTo>
                <a:cubicBezTo>
                  <a:pt x="420" y="86"/>
                  <a:pt x="363" y="137"/>
                  <a:pt x="306" y="194"/>
                </a:cubicBezTo>
                <a:cubicBezTo>
                  <a:pt x="260" y="240"/>
                  <a:pt x="158" y="347"/>
                  <a:pt x="122" y="391"/>
                </a:cubicBezTo>
                <a:cubicBezTo>
                  <a:pt x="103" y="388"/>
                  <a:pt x="84" y="394"/>
                  <a:pt x="70" y="408"/>
                </a:cubicBezTo>
                <a:cubicBezTo>
                  <a:pt x="28" y="450"/>
                  <a:pt x="0" y="522"/>
                  <a:pt x="29" y="579"/>
                </a:cubicBezTo>
                <a:cubicBezTo>
                  <a:pt x="30" y="582"/>
                  <a:pt x="32" y="583"/>
                  <a:pt x="35" y="583"/>
                </a:cubicBezTo>
                <a:cubicBezTo>
                  <a:pt x="35" y="583"/>
                  <a:pt x="35" y="583"/>
                  <a:pt x="36" y="583"/>
                </a:cubicBezTo>
                <a:cubicBezTo>
                  <a:pt x="38" y="583"/>
                  <a:pt x="41" y="581"/>
                  <a:pt x="42" y="578"/>
                </a:cubicBezTo>
                <a:cubicBezTo>
                  <a:pt x="53" y="542"/>
                  <a:pt x="77" y="534"/>
                  <a:pt x="104" y="525"/>
                </a:cubicBezTo>
                <a:cubicBezTo>
                  <a:pt x="123" y="519"/>
                  <a:pt x="142" y="513"/>
                  <a:pt x="158" y="497"/>
                </a:cubicBezTo>
                <a:cubicBezTo>
                  <a:pt x="171" y="484"/>
                  <a:pt x="178" y="467"/>
                  <a:pt x="177" y="449"/>
                </a:cubicBezTo>
                <a:cubicBezTo>
                  <a:pt x="177" y="449"/>
                  <a:pt x="177" y="449"/>
                  <a:pt x="177" y="448"/>
                </a:cubicBezTo>
                <a:cubicBezTo>
                  <a:pt x="220" y="414"/>
                  <a:pt x="329" y="310"/>
                  <a:pt x="375" y="264"/>
                </a:cubicBezTo>
                <a:cubicBezTo>
                  <a:pt x="432" y="206"/>
                  <a:pt x="483" y="149"/>
                  <a:pt x="518" y="103"/>
                </a:cubicBezTo>
                <a:cubicBezTo>
                  <a:pt x="569" y="35"/>
                  <a:pt x="567" y="18"/>
                  <a:pt x="559" y="10"/>
                </a:cubicBezTo>
                <a:close/>
                <a:moveTo>
                  <a:pt x="172" y="435"/>
                </a:moveTo>
                <a:cubicBezTo>
                  <a:pt x="170" y="434"/>
                  <a:pt x="169" y="434"/>
                  <a:pt x="167" y="434"/>
                </a:cubicBezTo>
                <a:cubicBezTo>
                  <a:pt x="163" y="435"/>
                  <a:pt x="161" y="439"/>
                  <a:pt x="162" y="443"/>
                </a:cubicBezTo>
                <a:cubicBezTo>
                  <a:pt x="165" y="459"/>
                  <a:pt x="160" y="476"/>
                  <a:pt x="148" y="487"/>
                </a:cubicBezTo>
                <a:cubicBezTo>
                  <a:pt x="135" y="501"/>
                  <a:pt x="118" y="506"/>
                  <a:pt x="100" y="512"/>
                </a:cubicBezTo>
                <a:cubicBezTo>
                  <a:pt x="76" y="520"/>
                  <a:pt x="51" y="528"/>
                  <a:pt x="35" y="557"/>
                </a:cubicBezTo>
                <a:cubicBezTo>
                  <a:pt x="24" y="518"/>
                  <a:pt x="35" y="462"/>
                  <a:pt x="80" y="418"/>
                </a:cubicBezTo>
                <a:cubicBezTo>
                  <a:pt x="92" y="406"/>
                  <a:pt x="110" y="401"/>
                  <a:pt x="127" y="406"/>
                </a:cubicBezTo>
                <a:cubicBezTo>
                  <a:pt x="130" y="407"/>
                  <a:pt x="134" y="404"/>
                  <a:pt x="135" y="401"/>
                </a:cubicBezTo>
                <a:cubicBezTo>
                  <a:pt x="135" y="399"/>
                  <a:pt x="135" y="398"/>
                  <a:pt x="135" y="397"/>
                </a:cubicBezTo>
                <a:cubicBezTo>
                  <a:pt x="148" y="382"/>
                  <a:pt x="168" y="359"/>
                  <a:pt x="192" y="333"/>
                </a:cubicBezTo>
                <a:cubicBezTo>
                  <a:pt x="236" y="377"/>
                  <a:pt x="236" y="377"/>
                  <a:pt x="236" y="377"/>
                </a:cubicBezTo>
                <a:cubicBezTo>
                  <a:pt x="210" y="402"/>
                  <a:pt x="187" y="423"/>
                  <a:pt x="172" y="435"/>
                </a:cubicBezTo>
                <a:close/>
                <a:moveTo>
                  <a:pt x="365" y="254"/>
                </a:moveTo>
                <a:cubicBezTo>
                  <a:pt x="335" y="283"/>
                  <a:pt x="288" y="329"/>
                  <a:pt x="246" y="368"/>
                </a:cubicBezTo>
                <a:cubicBezTo>
                  <a:pt x="201" y="323"/>
                  <a:pt x="201" y="323"/>
                  <a:pt x="201" y="323"/>
                </a:cubicBezTo>
                <a:cubicBezTo>
                  <a:pt x="241" y="281"/>
                  <a:pt x="286" y="234"/>
                  <a:pt x="316" y="204"/>
                </a:cubicBezTo>
                <a:cubicBezTo>
                  <a:pt x="448" y="72"/>
                  <a:pt x="537" y="15"/>
                  <a:pt x="549" y="20"/>
                </a:cubicBezTo>
                <a:cubicBezTo>
                  <a:pt x="554" y="33"/>
                  <a:pt x="498" y="121"/>
                  <a:pt x="365" y="254"/>
                </a:cubicBezTo>
                <a:close/>
                <a:moveTo>
                  <a:pt x="451" y="605"/>
                </a:moveTo>
                <a:cubicBezTo>
                  <a:pt x="453" y="608"/>
                  <a:pt x="453" y="612"/>
                  <a:pt x="451" y="615"/>
                </a:cubicBezTo>
                <a:cubicBezTo>
                  <a:pt x="448" y="618"/>
                  <a:pt x="443" y="618"/>
                  <a:pt x="441" y="615"/>
                </a:cubicBezTo>
                <a:cubicBezTo>
                  <a:pt x="392" y="566"/>
                  <a:pt x="322" y="587"/>
                  <a:pt x="247" y="609"/>
                </a:cubicBezTo>
                <a:cubicBezTo>
                  <a:pt x="207" y="620"/>
                  <a:pt x="166" y="632"/>
                  <a:pt x="129" y="632"/>
                </a:cubicBezTo>
                <a:cubicBezTo>
                  <a:pt x="98" y="632"/>
                  <a:pt x="69" y="624"/>
                  <a:pt x="45" y="600"/>
                </a:cubicBezTo>
                <a:cubicBezTo>
                  <a:pt x="43" y="597"/>
                  <a:pt x="43" y="593"/>
                  <a:pt x="45" y="590"/>
                </a:cubicBezTo>
                <a:cubicBezTo>
                  <a:pt x="48" y="588"/>
                  <a:pt x="52" y="588"/>
                  <a:pt x="55" y="590"/>
                </a:cubicBezTo>
                <a:cubicBezTo>
                  <a:pt x="102" y="637"/>
                  <a:pt x="170" y="616"/>
                  <a:pt x="243" y="595"/>
                </a:cubicBezTo>
                <a:cubicBezTo>
                  <a:pt x="318" y="573"/>
                  <a:pt x="396" y="550"/>
                  <a:pt x="451" y="6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Oval 8">
            <a:extLst>
              <a:ext uri="{FF2B5EF4-FFF2-40B4-BE49-F238E27FC236}">
                <a16:creationId xmlns:a16="http://schemas.microsoft.com/office/drawing/2014/main" id="{03EF3041-E030-D94D-B03D-72E0D2636E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14825" y="17760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Freeform 87">
            <a:extLst>
              <a:ext uri="{FF2B5EF4-FFF2-40B4-BE49-F238E27FC236}">
                <a16:creationId xmlns:a16="http://schemas.microsoft.com/office/drawing/2014/main" id="{1F7EF885-73F1-3046-83AC-901455BBC86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259816" y="1913382"/>
            <a:ext cx="408451" cy="822672"/>
          </a:xfrm>
          <a:custGeom>
            <a:avLst/>
            <a:gdLst>
              <a:gd name="T0" fmla="*/ 393 w 396"/>
              <a:gd name="T1" fmla="*/ 417 h 796"/>
              <a:gd name="T2" fmla="*/ 232 w 396"/>
              <a:gd name="T3" fmla="*/ 10 h 796"/>
              <a:gd name="T4" fmla="*/ 216 w 396"/>
              <a:gd name="T5" fmla="*/ 0 h 796"/>
              <a:gd name="T6" fmla="*/ 180 w 396"/>
              <a:gd name="T7" fmla="*/ 0 h 796"/>
              <a:gd name="T8" fmla="*/ 164 w 396"/>
              <a:gd name="T9" fmla="*/ 10 h 796"/>
              <a:gd name="T10" fmla="*/ 3 w 396"/>
              <a:gd name="T11" fmla="*/ 417 h 796"/>
              <a:gd name="T12" fmla="*/ 8 w 396"/>
              <a:gd name="T13" fmla="*/ 437 h 796"/>
              <a:gd name="T14" fmla="*/ 99 w 396"/>
              <a:gd name="T15" fmla="*/ 631 h 796"/>
              <a:gd name="T16" fmla="*/ 72 w 396"/>
              <a:gd name="T17" fmla="*/ 662 h 796"/>
              <a:gd name="T18" fmla="*/ 68 w 396"/>
              <a:gd name="T19" fmla="*/ 770 h 796"/>
              <a:gd name="T20" fmla="*/ 73 w 396"/>
              <a:gd name="T21" fmla="*/ 777 h 796"/>
              <a:gd name="T22" fmla="*/ 198 w 396"/>
              <a:gd name="T23" fmla="*/ 796 h 796"/>
              <a:gd name="T24" fmla="*/ 323 w 396"/>
              <a:gd name="T25" fmla="*/ 777 h 796"/>
              <a:gd name="T26" fmla="*/ 328 w 396"/>
              <a:gd name="T27" fmla="*/ 770 h 796"/>
              <a:gd name="T28" fmla="*/ 324 w 396"/>
              <a:gd name="T29" fmla="*/ 662 h 796"/>
              <a:gd name="T30" fmla="*/ 297 w 396"/>
              <a:gd name="T31" fmla="*/ 631 h 796"/>
              <a:gd name="T32" fmla="*/ 388 w 396"/>
              <a:gd name="T33" fmla="*/ 437 h 796"/>
              <a:gd name="T34" fmla="*/ 393 w 396"/>
              <a:gd name="T35" fmla="*/ 417 h 796"/>
              <a:gd name="T36" fmla="*/ 196 w 396"/>
              <a:gd name="T37" fmla="*/ 336 h 796"/>
              <a:gd name="T38" fmla="*/ 198 w 396"/>
              <a:gd name="T39" fmla="*/ 336 h 796"/>
              <a:gd name="T40" fmla="*/ 200 w 396"/>
              <a:gd name="T41" fmla="*/ 336 h 796"/>
              <a:gd name="T42" fmla="*/ 224 w 396"/>
              <a:gd name="T43" fmla="*/ 362 h 796"/>
              <a:gd name="T44" fmla="*/ 198 w 396"/>
              <a:gd name="T45" fmla="*/ 388 h 796"/>
              <a:gd name="T46" fmla="*/ 172 w 396"/>
              <a:gd name="T47" fmla="*/ 362 h 796"/>
              <a:gd name="T48" fmla="*/ 196 w 396"/>
              <a:gd name="T49" fmla="*/ 336 h 796"/>
              <a:gd name="T50" fmla="*/ 310 w 396"/>
              <a:gd name="T51" fmla="*/ 663 h 796"/>
              <a:gd name="T52" fmla="*/ 314 w 396"/>
              <a:gd name="T53" fmla="*/ 765 h 796"/>
              <a:gd name="T54" fmla="*/ 198 w 396"/>
              <a:gd name="T55" fmla="*/ 782 h 796"/>
              <a:gd name="T56" fmla="*/ 82 w 396"/>
              <a:gd name="T57" fmla="*/ 765 h 796"/>
              <a:gd name="T58" fmla="*/ 86 w 396"/>
              <a:gd name="T59" fmla="*/ 663 h 796"/>
              <a:gd name="T60" fmla="*/ 105 w 396"/>
              <a:gd name="T61" fmla="*/ 644 h 796"/>
              <a:gd name="T62" fmla="*/ 106 w 396"/>
              <a:gd name="T63" fmla="*/ 644 h 796"/>
              <a:gd name="T64" fmla="*/ 290 w 396"/>
              <a:gd name="T65" fmla="*/ 644 h 796"/>
              <a:gd name="T66" fmla="*/ 291 w 396"/>
              <a:gd name="T67" fmla="*/ 644 h 796"/>
              <a:gd name="T68" fmla="*/ 310 w 396"/>
              <a:gd name="T69" fmla="*/ 663 h 796"/>
              <a:gd name="T70" fmla="*/ 379 w 396"/>
              <a:gd name="T71" fmla="*/ 426 h 796"/>
              <a:gd name="T72" fmla="*/ 283 w 396"/>
              <a:gd name="T73" fmla="*/ 630 h 796"/>
              <a:gd name="T74" fmla="*/ 113 w 396"/>
              <a:gd name="T75" fmla="*/ 630 h 796"/>
              <a:gd name="T76" fmla="*/ 17 w 396"/>
              <a:gd name="T77" fmla="*/ 426 h 796"/>
              <a:gd name="T78" fmla="*/ 16 w 396"/>
              <a:gd name="T79" fmla="*/ 422 h 796"/>
              <a:gd name="T80" fmla="*/ 177 w 396"/>
              <a:gd name="T81" fmla="*/ 16 h 796"/>
              <a:gd name="T82" fmla="*/ 180 w 396"/>
              <a:gd name="T83" fmla="*/ 14 h 796"/>
              <a:gd name="T84" fmla="*/ 191 w 396"/>
              <a:gd name="T85" fmla="*/ 14 h 796"/>
              <a:gd name="T86" fmla="*/ 191 w 396"/>
              <a:gd name="T87" fmla="*/ 323 h 796"/>
              <a:gd name="T88" fmla="*/ 158 w 396"/>
              <a:gd name="T89" fmla="*/ 362 h 796"/>
              <a:gd name="T90" fmla="*/ 198 w 396"/>
              <a:gd name="T91" fmla="*/ 402 h 796"/>
              <a:gd name="T92" fmla="*/ 238 w 396"/>
              <a:gd name="T93" fmla="*/ 362 h 796"/>
              <a:gd name="T94" fmla="*/ 205 w 396"/>
              <a:gd name="T95" fmla="*/ 323 h 796"/>
              <a:gd name="T96" fmla="*/ 205 w 396"/>
              <a:gd name="T97" fmla="*/ 14 h 796"/>
              <a:gd name="T98" fmla="*/ 216 w 396"/>
              <a:gd name="T99" fmla="*/ 14 h 796"/>
              <a:gd name="T100" fmla="*/ 219 w 396"/>
              <a:gd name="T101" fmla="*/ 15 h 796"/>
              <a:gd name="T102" fmla="*/ 380 w 396"/>
              <a:gd name="T103" fmla="*/ 422 h 796"/>
              <a:gd name="T104" fmla="*/ 379 w 396"/>
              <a:gd name="T105" fmla="*/ 426 h 7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96" h="796">
                <a:moveTo>
                  <a:pt x="393" y="417"/>
                </a:moveTo>
                <a:cubicBezTo>
                  <a:pt x="232" y="10"/>
                  <a:pt x="232" y="10"/>
                  <a:pt x="232" y="10"/>
                </a:cubicBezTo>
                <a:cubicBezTo>
                  <a:pt x="229" y="4"/>
                  <a:pt x="223" y="0"/>
                  <a:pt x="216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73" y="0"/>
                  <a:pt x="167" y="4"/>
                  <a:pt x="164" y="10"/>
                </a:cubicBezTo>
                <a:cubicBezTo>
                  <a:pt x="3" y="417"/>
                  <a:pt x="3" y="417"/>
                  <a:pt x="3" y="417"/>
                </a:cubicBezTo>
                <a:cubicBezTo>
                  <a:pt x="0" y="424"/>
                  <a:pt x="2" y="432"/>
                  <a:pt x="8" y="437"/>
                </a:cubicBezTo>
                <a:cubicBezTo>
                  <a:pt x="66" y="483"/>
                  <a:pt x="95" y="545"/>
                  <a:pt x="99" y="631"/>
                </a:cubicBezTo>
                <a:cubicBezTo>
                  <a:pt x="84" y="634"/>
                  <a:pt x="72" y="647"/>
                  <a:pt x="72" y="662"/>
                </a:cubicBezTo>
                <a:cubicBezTo>
                  <a:pt x="68" y="770"/>
                  <a:pt x="68" y="770"/>
                  <a:pt x="68" y="770"/>
                </a:cubicBezTo>
                <a:cubicBezTo>
                  <a:pt x="68" y="773"/>
                  <a:pt x="70" y="776"/>
                  <a:pt x="73" y="777"/>
                </a:cubicBezTo>
                <a:cubicBezTo>
                  <a:pt x="113" y="790"/>
                  <a:pt x="155" y="796"/>
                  <a:pt x="198" y="796"/>
                </a:cubicBezTo>
                <a:cubicBezTo>
                  <a:pt x="241" y="796"/>
                  <a:pt x="283" y="790"/>
                  <a:pt x="323" y="777"/>
                </a:cubicBezTo>
                <a:cubicBezTo>
                  <a:pt x="326" y="776"/>
                  <a:pt x="328" y="773"/>
                  <a:pt x="328" y="770"/>
                </a:cubicBezTo>
                <a:cubicBezTo>
                  <a:pt x="324" y="662"/>
                  <a:pt x="324" y="662"/>
                  <a:pt x="324" y="662"/>
                </a:cubicBezTo>
                <a:cubicBezTo>
                  <a:pt x="324" y="647"/>
                  <a:pt x="312" y="634"/>
                  <a:pt x="297" y="631"/>
                </a:cubicBezTo>
                <a:cubicBezTo>
                  <a:pt x="302" y="545"/>
                  <a:pt x="330" y="483"/>
                  <a:pt x="388" y="437"/>
                </a:cubicBezTo>
                <a:cubicBezTo>
                  <a:pt x="394" y="432"/>
                  <a:pt x="396" y="424"/>
                  <a:pt x="393" y="417"/>
                </a:cubicBezTo>
                <a:close/>
                <a:moveTo>
                  <a:pt x="196" y="336"/>
                </a:moveTo>
                <a:cubicBezTo>
                  <a:pt x="197" y="336"/>
                  <a:pt x="197" y="336"/>
                  <a:pt x="198" y="336"/>
                </a:cubicBezTo>
                <a:cubicBezTo>
                  <a:pt x="199" y="336"/>
                  <a:pt x="199" y="336"/>
                  <a:pt x="200" y="336"/>
                </a:cubicBezTo>
                <a:cubicBezTo>
                  <a:pt x="213" y="337"/>
                  <a:pt x="224" y="348"/>
                  <a:pt x="224" y="362"/>
                </a:cubicBezTo>
                <a:cubicBezTo>
                  <a:pt x="224" y="376"/>
                  <a:pt x="212" y="388"/>
                  <a:pt x="198" y="388"/>
                </a:cubicBezTo>
                <a:cubicBezTo>
                  <a:pt x="184" y="388"/>
                  <a:pt x="172" y="376"/>
                  <a:pt x="172" y="362"/>
                </a:cubicBezTo>
                <a:cubicBezTo>
                  <a:pt x="172" y="348"/>
                  <a:pt x="183" y="337"/>
                  <a:pt x="196" y="336"/>
                </a:cubicBezTo>
                <a:close/>
                <a:moveTo>
                  <a:pt x="310" y="663"/>
                </a:moveTo>
                <a:cubicBezTo>
                  <a:pt x="314" y="765"/>
                  <a:pt x="314" y="765"/>
                  <a:pt x="314" y="765"/>
                </a:cubicBezTo>
                <a:cubicBezTo>
                  <a:pt x="276" y="777"/>
                  <a:pt x="237" y="782"/>
                  <a:pt x="198" y="782"/>
                </a:cubicBezTo>
                <a:cubicBezTo>
                  <a:pt x="159" y="782"/>
                  <a:pt x="120" y="777"/>
                  <a:pt x="82" y="765"/>
                </a:cubicBezTo>
                <a:cubicBezTo>
                  <a:pt x="86" y="663"/>
                  <a:pt x="86" y="663"/>
                  <a:pt x="86" y="663"/>
                </a:cubicBezTo>
                <a:cubicBezTo>
                  <a:pt x="86" y="652"/>
                  <a:pt x="95" y="644"/>
                  <a:pt x="105" y="644"/>
                </a:cubicBezTo>
                <a:cubicBezTo>
                  <a:pt x="106" y="644"/>
                  <a:pt x="106" y="644"/>
                  <a:pt x="106" y="644"/>
                </a:cubicBezTo>
                <a:cubicBezTo>
                  <a:pt x="290" y="644"/>
                  <a:pt x="290" y="644"/>
                  <a:pt x="290" y="644"/>
                </a:cubicBezTo>
                <a:cubicBezTo>
                  <a:pt x="291" y="644"/>
                  <a:pt x="291" y="644"/>
                  <a:pt x="291" y="644"/>
                </a:cubicBezTo>
                <a:cubicBezTo>
                  <a:pt x="301" y="644"/>
                  <a:pt x="310" y="652"/>
                  <a:pt x="310" y="663"/>
                </a:cubicBezTo>
                <a:close/>
                <a:moveTo>
                  <a:pt x="379" y="426"/>
                </a:moveTo>
                <a:cubicBezTo>
                  <a:pt x="318" y="475"/>
                  <a:pt x="288" y="540"/>
                  <a:pt x="283" y="630"/>
                </a:cubicBezTo>
                <a:cubicBezTo>
                  <a:pt x="113" y="630"/>
                  <a:pt x="113" y="630"/>
                  <a:pt x="113" y="630"/>
                </a:cubicBezTo>
                <a:cubicBezTo>
                  <a:pt x="108" y="540"/>
                  <a:pt x="78" y="475"/>
                  <a:pt x="17" y="426"/>
                </a:cubicBezTo>
                <a:cubicBezTo>
                  <a:pt x="16" y="425"/>
                  <a:pt x="15" y="424"/>
                  <a:pt x="16" y="422"/>
                </a:cubicBezTo>
                <a:cubicBezTo>
                  <a:pt x="177" y="16"/>
                  <a:pt x="177" y="16"/>
                  <a:pt x="177" y="16"/>
                </a:cubicBezTo>
                <a:cubicBezTo>
                  <a:pt x="177" y="14"/>
                  <a:pt x="179" y="14"/>
                  <a:pt x="180" y="14"/>
                </a:cubicBezTo>
                <a:cubicBezTo>
                  <a:pt x="191" y="14"/>
                  <a:pt x="191" y="14"/>
                  <a:pt x="191" y="14"/>
                </a:cubicBezTo>
                <a:cubicBezTo>
                  <a:pt x="191" y="323"/>
                  <a:pt x="191" y="323"/>
                  <a:pt x="191" y="323"/>
                </a:cubicBezTo>
                <a:cubicBezTo>
                  <a:pt x="172" y="326"/>
                  <a:pt x="158" y="342"/>
                  <a:pt x="158" y="362"/>
                </a:cubicBezTo>
                <a:cubicBezTo>
                  <a:pt x="158" y="384"/>
                  <a:pt x="176" y="402"/>
                  <a:pt x="198" y="402"/>
                </a:cubicBezTo>
                <a:cubicBezTo>
                  <a:pt x="220" y="402"/>
                  <a:pt x="238" y="384"/>
                  <a:pt x="238" y="362"/>
                </a:cubicBezTo>
                <a:cubicBezTo>
                  <a:pt x="238" y="342"/>
                  <a:pt x="224" y="326"/>
                  <a:pt x="205" y="323"/>
                </a:cubicBezTo>
                <a:cubicBezTo>
                  <a:pt x="205" y="14"/>
                  <a:pt x="205" y="14"/>
                  <a:pt x="205" y="14"/>
                </a:cubicBezTo>
                <a:cubicBezTo>
                  <a:pt x="216" y="14"/>
                  <a:pt x="216" y="14"/>
                  <a:pt x="216" y="14"/>
                </a:cubicBezTo>
                <a:cubicBezTo>
                  <a:pt x="218" y="14"/>
                  <a:pt x="219" y="14"/>
                  <a:pt x="219" y="15"/>
                </a:cubicBezTo>
                <a:cubicBezTo>
                  <a:pt x="380" y="422"/>
                  <a:pt x="380" y="422"/>
                  <a:pt x="380" y="422"/>
                </a:cubicBezTo>
                <a:cubicBezTo>
                  <a:pt x="381" y="424"/>
                  <a:pt x="381" y="425"/>
                  <a:pt x="379" y="4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Oval 12">
            <a:extLst>
              <a:ext uri="{FF2B5EF4-FFF2-40B4-BE49-F238E27FC236}">
                <a16:creationId xmlns:a16="http://schemas.microsoft.com/office/drawing/2014/main" id="{21B9ECD0-8941-2B44-8C6C-10FE014280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67509" y="17760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Freeform 101">
            <a:extLst>
              <a:ext uri="{FF2B5EF4-FFF2-40B4-BE49-F238E27FC236}">
                <a16:creationId xmlns:a16="http://schemas.microsoft.com/office/drawing/2014/main" id="{37085FFC-BE10-E446-A465-B9C2A88D792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817901" y="2027610"/>
            <a:ext cx="396496" cy="594216"/>
          </a:xfrm>
          <a:custGeom>
            <a:avLst/>
            <a:gdLst>
              <a:gd name="T0" fmla="*/ 309 w 384"/>
              <a:gd name="T1" fmla="*/ 309 h 576"/>
              <a:gd name="T2" fmla="*/ 243 w 384"/>
              <a:gd name="T3" fmla="*/ 111 h 576"/>
              <a:gd name="T4" fmla="*/ 200 w 384"/>
              <a:gd name="T5" fmla="*/ 7 h 576"/>
              <a:gd name="T6" fmla="*/ 186 w 384"/>
              <a:gd name="T7" fmla="*/ 7 h 576"/>
              <a:gd name="T8" fmla="*/ 142 w 384"/>
              <a:gd name="T9" fmla="*/ 111 h 576"/>
              <a:gd name="T10" fmla="*/ 75 w 384"/>
              <a:gd name="T11" fmla="*/ 309 h 576"/>
              <a:gd name="T12" fmla="*/ 0 w 384"/>
              <a:gd name="T13" fmla="*/ 316 h 576"/>
              <a:gd name="T14" fmla="*/ 70 w 384"/>
              <a:gd name="T15" fmla="*/ 323 h 576"/>
              <a:gd name="T16" fmla="*/ 15 w 384"/>
              <a:gd name="T17" fmla="*/ 474 h 576"/>
              <a:gd name="T18" fmla="*/ 36 w 384"/>
              <a:gd name="T19" fmla="*/ 569 h 576"/>
              <a:gd name="T20" fmla="*/ 50 w 384"/>
              <a:gd name="T21" fmla="*/ 569 h 576"/>
              <a:gd name="T22" fmla="*/ 126 w 384"/>
              <a:gd name="T23" fmla="*/ 323 h 576"/>
              <a:gd name="T24" fmla="*/ 186 w 384"/>
              <a:gd name="T25" fmla="*/ 358 h 576"/>
              <a:gd name="T26" fmla="*/ 200 w 384"/>
              <a:gd name="T27" fmla="*/ 358 h 576"/>
              <a:gd name="T28" fmla="*/ 258 w 384"/>
              <a:gd name="T29" fmla="*/ 323 h 576"/>
              <a:gd name="T30" fmla="*/ 334 w 384"/>
              <a:gd name="T31" fmla="*/ 569 h 576"/>
              <a:gd name="T32" fmla="*/ 348 w 384"/>
              <a:gd name="T33" fmla="*/ 569 h 576"/>
              <a:gd name="T34" fmla="*/ 370 w 384"/>
              <a:gd name="T35" fmla="*/ 474 h 576"/>
              <a:gd name="T36" fmla="*/ 314 w 384"/>
              <a:gd name="T37" fmla="*/ 323 h 576"/>
              <a:gd name="T38" fmla="*/ 384 w 384"/>
              <a:gd name="T39" fmla="*/ 316 h 576"/>
              <a:gd name="T40" fmla="*/ 193 w 384"/>
              <a:gd name="T41" fmla="*/ 74 h 576"/>
              <a:gd name="T42" fmla="*/ 200 w 384"/>
              <a:gd name="T43" fmla="*/ 146 h 576"/>
              <a:gd name="T44" fmla="*/ 193 w 384"/>
              <a:gd name="T45" fmla="*/ 147 h 576"/>
              <a:gd name="T46" fmla="*/ 193 w 384"/>
              <a:gd name="T47" fmla="*/ 74 h 576"/>
              <a:gd name="T48" fmla="*/ 174 w 384"/>
              <a:gd name="T49" fmla="*/ 157 h 576"/>
              <a:gd name="T50" fmla="*/ 28 w 384"/>
              <a:gd name="T51" fmla="*/ 471 h 576"/>
              <a:gd name="T52" fmla="*/ 200 w 384"/>
              <a:gd name="T53" fmla="*/ 309 h 576"/>
              <a:gd name="T54" fmla="*/ 193 w 384"/>
              <a:gd name="T55" fmla="*/ 267 h 576"/>
              <a:gd name="T56" fmla="*/ 186 w 384"/>
              <a:gd name="T57" fmla="*/ 309 h 576"/>
              <a:gd name="T58" fmla="*/ 188 w 384"/>
              <a:gd name="T59" fmla="*/ 160 h 576"/>
              <a:gd name="T60" fmla="*/ 196 w 384"/>
              <a:gd name="T61" fmla="*/ 160 h 576"/>
              <a:gd name="T62" fmla="*/ 200 w 384"/>
              <a:gd name="T63" fmla="*/ 309 h 576"/>
              <a:gd name="T64" fmla="*/ 210 w 384"/>
              <a:gd name="T65" fmla="*/ 157 h 576"/>
              <a:gd name="T66" fmla="*/ 298 w 384"/>
              <a:gd name="T67" fmla="*/ 319 h 576"/>
              <a:gd name="T68" fmla="*/ 356 w 384"/>
              <a:gd name="T69" fmla="*/ 471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84" h="576">
                <a:moveTo>
                  <a:pt x="377" y="309"/>
                </a:moveTo>
                <a:cubicBezTo>
                  <a:pt x="309" y="309"/>
                  <a:pt x="309" y="309"/>
                  <a:pt x="309" y="309"/>
                </a:cubicBezTo>
                <a:cubicBezTo>
                  <a:pt x="240" y="127"/>
                  <a:pt x="240" y="127"/>
                  <a:pt x="240" y="127"/>
                </a:cubicBezTo>
                <a:cubicBezTo>
                  <a:pt x="242" y="122"/>
                  <a:pt x="243" y="116"/>
                  <a:pt x="243" y="111"/>
                </a:cubicBezTo>
                <a:cubicBezTo>
                  <a:pt x="243" y="85"/>
                  <a:pt x="224" y="64"/>
                  <a:pt x="200" y="61"/>
                </a:cubicBezTo>
                <a:cubicBezTo>
                  <a:pt x="200" y="7"/>
                  <a:pt x="200" y="7"/>
                  <a:pt x="200" y="7"/>
                </a:cubicBezTo>
                <a:cubicBezTo>
                  <a:pt x="200" y="3"/>
                  <a:pt x="196" y="0"/>
                  <a:pt x="193" y="0"/>
                </a:cubicBezTo>
                <a:cubicBezTo>
                  <a:pt x="189" y="0"/>
                  <a:pt x="186" y="3"/>
                  <a:pt x="186" y="7"/>
                </a:cubicBezTo>
                <a:cubicBezTo>
                  <a:pt x="186" y="61"/>
                  <a:pt x="186" y="61"/>
                  <a:pt x="186" y="61"/>
                </a:cubicBezTo>
                <a:cubicBezTo>
                  <a:pt x="161" y="64"/>
                  <a:pt x="142" y="85"/>
                  <a:pt x="142" y="111"/>
                </a:cubicBezTo>
                <a:cubicBezTo>
                  <a:pt x="142" y="116"/>
                  <a:pt x="143" y="121"/>
                  <a:pt x="145" y="126"/>
                </a:cubicBezTo>
                <a:cubicBezTo>
                  <a:pt x="75" y="309"/>
                  <a:pt x="75" y="309"/>
                  <a:pt x="75" y="309"/>
                </a:cubicBezTo>
                <a:cubicBezTo>
                  <a:pt x="7" y="309"/>
                  <a:pt x="7" y="309"/>
                  <a:pt x="7" y="309"/>
                </a:cubicBezTo>
                <a:cubicBezTo>
                  <a:pt x="3" y="309"/>
                  <a:pt x="0" y="312"/>
                  <a:pt x="0" y="316"/>
                </a:cubicBezTo>
                <a:cubicBezTo>
                  <a:pt x="0" y="320"/>
                  <a:pt x="3" y="323"/>
                  <a:pt x="7" y="323"/>
                </a:cubicBezTo>
                <a:cubicBezTo>
                  <a:pt x="70" y="323"/>
                  <a:pt x="70" y="323"/>
                  <a:pt x="70" y="323"/>
                </a:cubicBezTo>
                <a:cubicBezTo>
                  <a:pt x="14" y="469"/>
                  <a:pt x="14" y="469"/>
                  <a:pt x="14" y="469"/>
                </a:cubicBezTo>
                <a:cubicBezTo>
                  <a:pt x="14" y="471"/>
                  <a:pt x="14" y="473"/>
                  <a:pt x="15" y="474"/>
                </a:cubicBezTo>
                <a:cubicBezTo>
                  <a:pt x="36" y="523"/>
                  <a:pt x="36" y="523"/>
                  <a:pt x="36" y="523"/>
                </a:cubicBezTo>
                <a:cubicBezTo>
                  <a:pt x="36" y="569"/>
                  <a:pt x="36" y="569"/>
                  <a:pt x="36" y="569"/>
                </a:cubicBezTo>
                <a:cubicBezTo>
                  <a:pt x="36" y="573"/>
                  <a:pt x="39" y="576"/>
                  <a:pt x="43" y="576"/>
                </a:cubicBezTo>
                <a:cubicBezTo>
                  <a:pt x="47" y="576"/>
                  <a:pt x="50" y="573"/>
                  <a:pt x="50" y="569"/>
                </a:cubicBezTo>
                <a:cubicBezTo>
                  <a:pt x="50" y="523"/>
                  <a:pt x="50" y="523"/>
                  <a:pt x="50" y="523"/>
                </a:cubicBezTo>
                <a:cubicBezTo>
                  <a:pt x="126" y="323"/>
                  <a:pt x="126" y="323"/>
                  <a:pt x="126" y="323"/>
                </a:cubicBezTo>
                <a:cubicBezTo>
                  <a:pt x="186" y="323"/>
                  <a:pt x="186" y="323"/>
                  <a:pt x="186" y="323"/>
                </a:cubicBezTo>
                <a:cubicBezTo>
                  <a:pt x="186" y="358"/>
                  <a:pt x="186" y="358"/>
                  <a:pt x="186" y="358"/>
                </a:cubicBezTo>
                <a:cubicBezTo>
                  <a:pt x="186" y="362"/>
                  <a:pt x="189" y="365"/>
                  <a:pt x="193" y="365"/>
                </a:cubicBezTo>
                <a:cubicBezTo>
                  <a:pt x="196" y="365"/>
                  <a:pt x="200" y="362"/>
                  <a:pt x="200" y="358"/>
                </a:cubicBezTo>
                <a:cubicBezTo>
                  <a:pt x="200" y="323"/>
                  <a:pt x="200" y="323"/>
                  <a:pt x="200" y="323"/>
                </a:cubicBezTo>
                <a:cubicBezTo>
                  <a:pt x="258" y="323"/>
                  <a:pt x="258" y="323"/>
                  <a:pt x="258" y="323"/>
                </a:cubicBezTo>
                <a:cubicBezTo>
                  <a:pt x="334" y="523"/>
                  <a:pt x="334" y="523"/>
                  <a:pt x="334" y="523"/>
                </a:cubicBezTo>
                <a:cubicBezTo>
                  <a:pt x="334" y="569"/>
                  <a:pt x="334" y="569"/>
                  <a:pt x="334" y="569"/>
                </a:cubicBezTo>
                <a:cubicBezTo>
                  <a:pt x="334" y="573"/>
                  <a:pt x="337" y="576"/>
                  <a:pt x="341" y="576"/>
                </a:cubicBezTo>
                <a:cubicBezTo>
                  <a:pt x="345" y="576"/>
                  <a:pt x="348" y="573"/>
                  <a:pt x="348" y="569"/>
                </a:cubicBezTo>
                <a:cubicBezTo>
                  <a:pt x="348" y="523"/>
                  <a:pt x="348" y="523"/>
                  <a:pt x="348" y="523"/>
                </a:cubicBezTo>
                <a:cubicBezTo>
                  <a:pt x="370" y="474"/>
                  <a:pt x="370" y="474"/>
                  <a:pt x="370" y="474"/>
                </a:cubicBezTo>
                <a:cubicBezTo>
                  <a:pt x="371" y="473"/>
                  <a:pt x="371" y="471"/>
                  <a:pt x="370" y="469"/>
                </a:cubicBezTo>
                <a:cubicBezTo>
                  <a:pt x="314" y="323"/>
                  <a:pt x="314" y="323"/>
                  <a:pt x="314" y="323"/>
                </a:cubicBezTo>
                <a:cubicBezTo>
                  <a:pt x="377" y="323"/>
                  <a:pt x="377" y="323"/>
                  <a:pt x="377" y="323"/>
                </a:cubicBezTo>
                <a:cubicBezTo>
                  <a:pt x="381" y="323"/>
                  <a:pt x="384" y="320"/>
                  <a:pt x="384" y="316"/>
                </a:cubicBezTo>
                <a:cubicBezTo>
                  <a:pt x="384" y="312"/>
                  <a:pt x="381" y="309"/>
                  <a:pt x="377" y="309"/>
                </a:cubicBezTo>
                <a:close/>
                <a:moveTo>
                  <a:pt x="193" y="74"/>
                </a:moveTo>
                <a:cubicBezTo>
                  <a:pt x="212" y="74"/>
                  <a:pt x="229" y="91"/>
                  <a:pt x="229" y="111"/>
                </a:cubicBezTo>
                <a:cubicBezTo>
                  <a:pt x="229" y="128"/>
                  <a:pt x="216" y="143"/>
                  <a:pt x="200" y="146"/>
                </a:cubicBezTo>
                <a:cubicBezTo>
                  <a:pt x="200" y="146"/>
                  <a:pt x="200" y="146"/>
                  <a:pt x="200" y="146"/>
                </a:cubicBezTo>
                <a:cubicBezTo>
                  <a:pt x="197" y="146"/>
                  <a:pt x="195" y="147"/>
                  <a:pt x="193" y="147"/>
                </a:cubicBezTo>
                <a:cubicBezTo>
                  <a:pt x="173" y="147"/>
                  <a:pt x="156" y="130"/>
                  <a:pt x="156" y="111"/>
                </a:cubicBezTo>
                <a:cubicBezTo>
                  <a:pt x="156" y="91"/>
                  <a:pt x="173" y="74"/>
                  <a:pt x="193" y="74"/>
                </a:cubicBezTo>
                <a:close/>
                <a:moveTo>
                  <a:pt x="154" y="142"/>
                </a:moveTo>
                <a:cubicBezTo>
                  <a:pt x="159" y="149"/>
                  <a:pt x="166" y="154"/>
                  <a:pt x="174" y="157"/>
                </a:cubicBezTo>
                <a:cubicBezTo>
                  <a:pt x="43" y="503"/>
                  <a:pt x="43" y="503"/>
                  <a:pt x="43" y="503"/>
                </a:cubicBezTo>
                <a:cubicBezTo>
                  <a:pt x="28" y="471"/>
                  <a:pt x="28" y="471"/>
                  <a:pt x="28" y="471"/>
                </a:cubicBezTo>
                <a:lnTo>
                  <a:pt x="154" y="142"/>
                </a:lnTo>
                <a:close/>
                <a:moveTo>
                  <a:pt x="200" y="309"/>
                </a:moveTo>
                <a:cubicBezTo>
                  <a:pt x="200" y="274"/>
                  <a:pt x="200" y="274"/>
                  <a:pt x="200" y="274"/>
                </a:cubicBezTo>
                <a:cubicBezTo>
                  <a:pt x="200" y="270"/>
                  <a:pt x="196" y="267"/>
                  <a:pt x="193" y="267"/>
                </a:cubicBezTo>
                <a:cubicBezTo>
                  <a:pt x="189" y="267"/>
                  <a:pt x="186" y="270"/>
                  <a:pt x="186" y="274"/>
                </a:cubicBezTo>
                <a:cubicBezTo>
                  <a:pt x="186" y="309"/>
                  <a:pt x="186" y="309"/>
                  <a:pt x="186" y="309"/>
                </a:cubicBezTo>
                <a:cubicBezTo>
                  <a:pt x="132" y="309"/>
                  <a:pt x="132" y="309"/>
                  <a:pt x="132" y="309"/>
                </a:cubicBezTo>
                <a:cubicBezTo>
                  <a:pt x="188" y="160"/>
                  <a:pt x="188" y="160"/>
                  <a:pt x="188" y="160"/>
                </a:cubicBezTo>
                <a:cubicBezTo>
                  <a:pt x="190" y="161"/>
                  <a:pt x="191" y="161"/>
                  <a:pt x="193" y="161"/>
                </a:cubicBezTo>
                <a:cubicBezTo>
                  <a:pt x="194" y="161"/>
                  <a:pt x="195" y="161"/>
                  <a:pt x="196" y="160"/>
                </a:cubicBezTo>
                <a:cubicBezTo>
                  <a:pt x="253" y="309"/>
                  <a:pt x="253" y="309"/>
                  <a:pt x="253" y="309"/>
                </a:cubicBezTo>
                <a:lnTo>
                  <a:pt x="200" y="309"/>
                </a:lnTo>
                <a:close/>
                <a:moveTo>
                  <a:pt x="342" y="503"/>
                </a:moveTo>
                <a:cubicBezTo>
                  <a:pt x="210" y="157"/>
                  <a:pt x="210" y="157"/>
                  <a:pt x="210" y="157"/>
                </a:cubicBezTo>
                <a:cubicBezTo>
                  <a:pt x="218" y="154"/>
                  <a:pt x="225" y="149"/>
                  <a:pt x="231" y="143"/>
                </a:cubicBezTo>
                <a:cubicBezTo>
                  <a:pt x="298" y="319"/>
                  <a:pt x="298" y="319"/>
                  <a:pt x="298" y="319"/>
                </a:cubicBezTo>
                <a:cubicBezTo>
                  <a:pt x="298" y="319"/>
                  <a:pt x="298" y="319"/>
                  <a:pt x="298" y="319"/>
                </a:cubicBezTo>
                <a:cubicBezTo>
                  <a:pt x="356" y="471"/>
                  <a:pt x="356" y="471"/>
                  <a:pt x="356" y="471"/>
                </a:cubicBezTo>
                <a:lnTo>
                  <a:pt x="342" y="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Oval 7">
            <a:extLst>
              <a:ext uri="{FF2B5EF4-FFF2-40B4-BE49-F238E27FC236}">
                <a16:creationId xmlns:a16="http://schemas.microsoft.com/office/drawing/2014/main" id="{95F94248-5007-F64E-A2B5-B1E97089A1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96535" y="333655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Freeform 104">
            <a:extLst>
              <a:ext uri="{FF2B5EF4-FFF2-40B4-BE49-F238E27FC236}">
                <a16:creationId xmlns:a16="http://schemas.microsoft.com/office/drawing/2014/main" id="{A5D06E5C-EDA0-614F-BF02-8E30616874F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83836" y="3432319"/>
            <a:ext cx="640369" cy="812287"/>
          </a:xfrm>
          <a:custGeom>
            <a:avLst/>
            <a:gdLst>
              <a:gd name="T0" fmla="*/ 480 w 620"/>
              <a:gd name="T1" fmla="*/ 419 h 787"/>
              <a:gd name="T2" fmla="*/ 618 w 620"/>
              <a:gd name="T3" fmla="*/ 203 h 787"/>
              <a:gd name="T4" fmla="*/ 606 w 620"/>
              <a:gd name="T5" fmla="*/ 196 h 787"/>
              <a:gd name="T6" fmla="*/ 396 w 620"/>
              <a:gd name="T7" fmla="*/ 319 h 787"/>
              <a:gd name="T8" fmla="*/ 524 w 620"/>
              <a:gd name="T9" fmla="*/ 97 h 787"/>
              <a:gd name="T10" fmla="*/ 382 w 620"/>
              <a:gd name="T11" fmla="*/ 314 h 787"/>
              <a:gd name="T12" fmla="*/ 259 w 620"/>
              <a:gd name="T13" fmla="*/ 303 h 787"/>
              <a:gd name="T14" fmla="*/ 419 w 620"/>
              <a:gd name="T15" fmla="*/ 27 h 787"/>
              <a:gd name="T16" fmla="*/ 245 w 620"/>
              <a:gd name="T17" fmla="*/ 299 h 787"/>
              <a:gd name="T18" fmla="*/ 292 w 620"/>
              <a:gd name="T19" fmla="*/ 11 h 787"/>
              <a:gd name="T20" fmla="*/ 280 w 620"/>
              <a:gd name="T21" fmla="*/ 4 h 787"/>
              <a:gd name="T22" fmla="*/ 153 w 620"/>
              <a:gd name="T23" fmla="*/ 212 h 787"/>
              <a:gd name="T24" fmla="*/ 153 w 620"/>
              <a:gd name="T25" fmla="*/ 213 h 787"/>
              <a:gd name="T26" fmla="*/ 0 w 620"/>
              <a:gd name="T27" fmla="*/ 779 h 787"/>
              <a:gd name="T28" fmla="*/ 0 w 620"/>
              <a:gd name="T29" fmla="*/ 780 h 787"/>
              <a:gd name="T30" fmla="*/ 0 w 620"/>
              <a:gd name="T31" fmla="*/ 781 h 787"/>
              <a:gd name="T32" fmla="*/ 0 w 620"/>
              <a:gd name="T33" fmla="*/ 782 h 787"/>
              <a:gd name="T34" fmla="*/ 1 w 620"/>
              <a:gd name="T35" fmla="*/ 784 h 787"/>
              <a:gd name="T36" fmla="*/ 2 w 620"/>
              <a:gd name="T37" fmla="*/ 785 h 787"/>
              <a:gd name="T38" fmla="*/ 2 w 620"/>
              <a:gd name="T39" fmla="*/ 786 h 787"/>
              <a:gd name="T40" fmla="*/ 4 w 620"/>
              <a:gd name="T41" fmla="*/ 786 h 787"/>
              <a:gd name="T42" fmla="*/ 5 w 620"/>
              <a:gd name="T43" fmla="*/ 787 h 787"/>
              <a:gd name="T44" fmla="*/ 5 w 620"/>
              <a:gd name="T45" fmla="*/ 787 h 787"/>
              <a:gd name="T46" fmla="*/ 7 w 620"/>
              <a:gd name="T47" fmla="*/ 787 h 787"/>
              <a:gd name="T48" fmla="*/ 521 w 620"/>
              <a:gd name="T49" fmla="*/ 787 h 787"/>
              <a:gd name="T50" fmla="*/ 521 w 620"/>
              <a:gd name="T51" fmla="*/ 773 h 787"/>
              <a:gd name="T52" fmla="*/ 479 w 620"/>
              <a:gd name="T53" fmla="*/ 420 h 787"/>
              <a:gd name="T54" fmla="*/ 317 w 620"/>
              <a:gd name="T55" fmla="*/ 322 h 787"/>
              <a:gd name="T56" fmla="*/ 129 w 620"/>
              <a:gd name="T57" fmla="*/ 719 h 787"/>
              <a:gd name="T58" fmla="*/ 46 w 620"/>
              <a:gd name="T59" fmla="*/ 661 h 787"/>
              <a:gd name="T60" fmla="*/ 317 w 620"/>
              <a:gd name="T61" fmla="*/ 322 h 787"/>
              <a:gd name="T62" fmla="*/ 43 w 620"/>
              <a:gd name="T63" fmla="*/ 675 h 787"/>
              <a:gd name="T64" fmla="*/ 117 w 620"/>
              <a:gd name="T65" fmla="*/ 730 h 787"/>
              <a:gd name="T66" fmla="*/ 16 w 620"/>
              <a:gd name="T67" fmla="*/ 773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20" h="787">
                <a:moveTo>
                  <a:pt x="479" y="420"/>
                </a:moveTo>
                <a:cubicBezTo>
                  <a:pt x="479" y="419"/>
                  <a:pt x="480" y="419"/>
                  <a:pt x="480" y="419"/>
                </a:cubicBezTo>
                <a:cubicBezTo>
                  <a:pt x="480" y="419"/>
                  <a:pt x="480" y="419"/>
                  <a:pt x="480" y="419"/>
                </a:cubicBezTo>
                <a:cubicBezTo>
                  <a:pt x="618" y="203"/>
                  <a:pt x="618" y="203"/>
                  <a:pt x="618" y="203"/>
                </a:cubicBezTo>
                <a:cubicBezTo>
                  <a:pt x="620" y="200"/>
                  <a:pt x="619" y="196"/>
                  <a:pt x="616" y="193"/>
                </a:cubicBezTo>
                <a:cubicBezTo>
                  <a:pt x="613" y="191"/>
                  <a:pt x="608" y="192"/>
                  <a:pt x="606" y="196"/>
                </a:cubicBezTo>
                <a:cubicBezTo>
                  <a:pt x="475" y="401"/>
                  <a:pt x="475" y="401"/>
                  <a:pt x="475" y="401"/>
                </a:cubicBezTo>
                <a:cubicBezTo>
                  <a:pt x="450" y="353"/>
                  <a:pt x="423" y="330"/>
                  <a:pt x="396" y="319"/>
                </a:cubicBezTo>
                <a:cubicBezTo>
                  <a:pt x="527" y="107"/>
                  <a:pt x="527" y="107"/>
                  <a:pt x="527" y="107"/>
                </a:cubicBezTo>
                <a:cubicBezTo>
                  <a:pt x="529" y="103"/>
                  <a:pt x="528" y="99"/>
                  <a:pt x="524" y="97"/>
                </a:cubicBezTo>
                <a:cubicBezTo>
                  <a:pt x="521" y="95"/>
                  <a:pt x="517" y="96"/>
                  <a:pt x="515" y="99"/>
                </a:cubicBezTo>
                <a:cubicBezTo>
                  <a:pt x="382" y="314"/>
                  <a:pt x="382" y="314"/>
                  <a:pt x="382" y="314"/>
                </a:cubicBezTo>
                <a:cubicBezTo>
                  <a:pt x="360" y="308"/>
                  <a:pt x="338" y="308"/>
                  <a:pt x="317" y="308"/>
                </a:cubicBezTo>
                <a:cubicBezTo>
                  <a:pt x="297" y="308"/>
                  <a:pt x="278" y="308"/>
                  <a:pt x="259" y="303"/>
                </a:cubicBezTo>
                <a:cubicBezTo>
                  <a:pt x="421" y="36"/>
                  <a:pt x="421" y="36"/>
                  <a:pt x="421" y="36"/>
                </a:cubicBezTo>
                <a:cubicBezTo>
                  <a:pt x="423" y="33"/>
                  <a:pt x="422" y="29"/>
                  <a:pt x="419" y="27"/>
                </a:cubicBezTo>
                <a:cubicBezTo>
                  <a:pt x="415" y="25"/>
                  <a:pt x="411" y="26"/>
                  <a:pt x="409" y="29"/>
                </a:cubicBezTo>
                <a:cubicBezTo>
                  <a:pt x="245" y="299"/>
                  <a:pt x="245" y="299"/>
                  <a:pt x="245" y="299"/>
                </a:cubicBezTo>
                <a:cubicBezTo>
                  <a:pt x="218" y="288"/>
                  <a:pt x="192" y="265"/>
                  <a:pt x="167" y="216"/>
                </a:cubicBezTo>
                <a:cubicBezTo>
                  <a:pt x="292" y="11"/>
                  <a:pt x="292" y="11"/>
                  <a:pt x="292" y="11"/>
                </a:cubicBezTo>
                <a:cubicBezTo>
                  <a:pt x="294" y="8"/>
                  <a:pt x="293" y="4"/>
                  <a:pt x="289" y="2"/>
                </a:cubicBezTo>
                <a:cubicBezTo>
                  <a:pt x="286" y="0"/>
                  <a:pt x="282" y="1"/>
                  <a:pt x="280" y="4"/>
                </a:cubicBezTo>
                <a:cubicBezTo>
                  <a:pt x="153" y="212"/>
                  <a:pt x="153" y="212"/>
                  <a:pt x="153" y="212"/>
                </a:cubicBezTo>
                <a:cubicBezTo>
                  <a:pt x="153" y="212"/>
                  <a:pt x="153" y="212"/>
                  <a:pt x="153" y="212"/>
                </a:cubicBezTo>
                <a:cubicBezTo>
                  <a:pt x="153" y="212"/>
                  <a:pt x="153" y="213"/>
                  <a:pt x="153" y="213"/>
                </a:cubicBezTo>
                <a:cubicBezTo>
                  <a:pt x="153" y="213"/>
                  <a:pt x="153" y="213"/>
                  <a:pt x="153" y="213"/>
                </a:cubicBezTo>
                <a:cubicBezTo>
                  <a:pt x="0" y="779"/>
                  <a:pt x="0" y="779"/>
                  <a:pt x="0" y="779"/>
                </a:cubicBezTo>
                <a:cubicBezTo>
                  <a:pt x="0" y="779"/>
                  <a:pt x="0" y="779"/>
                  <a:pt x="0" y="779"/>
                </a:cubicBezTo>
                <a:cubicBezTo>
                  <a:pt x="0" y="779"/>
                  <a:pt x="0" y="779"/>
                  <a:pt x="0" y="779"/>
                </a:cubicBezTo>
                <a:cubicBezTo>
                  <a:pt x="0" y="780"/>
                  <a:pt x="0" y="780"/>
                  <a:pt x="0" y="780"/>
                </a:cubicBezTo>
                <a:cubicBezTo>
                  <a:pt x="0" y="780"/>
                  <a:pt x="0" y="780"/>
                  <a:pt x="0" y="780"/>
                </a:cubicBezTo>
                <a:cubicBezTo>
                  <a:pt x="0" y="781"/>
                  <a:pt x="0" y="781"/>
                  <a:pt x="0" y="781"/>
                </a:cubicBezTo>
                <a:cubicBezTo>
                  <a:pt x="0" y="781"/>
                  <a:pt x="0" y="781"/>
                  <a:pt x="0" y="782"/>
                </a:cubicBezTo>
                <a:cubicBezTo>
                  <a:pt x="0" y="782"/>
                  <a:pt x="0" y="782"/>
                  <a:pt x="0" y="782"/>
                </a:cubicBezTo>
                <a:cubicBezTo>
                  <a:pt x="0" y="782"/>
                  <a:pt x="1" y="783"/>
                  <a:pt x="1" y="783"/>
                </a:cubicBezTo>
                <a:cubicBezTo>
                  <a:pt x="1" y="783"/>
                  <a:pt x="1" y="783"/>
                  <a:pt x="1" y="784"/>
                </a:cubicBezTo>
                <a:cubicBezTo>
                  <a:pt x="1" y="784"/>
                  <a:pt x="1" y="784"/>
                  <a:pt x="1" y="784"/>
                </a:cubicBezTo>
                <a:cubicBezTo>
                  <a:pt x="1" y="784"/>
                  <a:pt x="1" y="784"/>
                  <a:pt x="2" y="785"/>
                </a:cubicBezTo>
                <a:cubicBezTo>
                  <a:pt x="2" y="785"/>
                  <a:pt x="2" y="785"/>
                  <a:pt x="2" y="785"/>
                </a:cubicBezTo>
                <a:cubicBezTo>
                  <a:pt x="2" y="785"/>
                  <a:pt x="2" y="785"/>
                  <a:pt x="2" y="786"/>
                </a:cubicBezTo>
                <a:cubicBezTo>
                  <a:pt x="3" y="786"/>
                  <a:pt x="3" y="786"/>
                  <a:pt x="3" y="786"/>
                </a:cubicBezTo>
                <a:cubicBezTo>
                  <a:pt x="3" y="786"/>
                  <a:pt x="3" y="786"/>
                  <a:pt x="4" y="786"/>
                </a:cubicBezTo>
                <a:cubicBezTo>
                  <a:pt x="4" y="787"/>
                  <a:pt x="4" y="787"/>
                  <a:pt x="4" y="787"/>
                </a:cubicBezTo>
                <a:cubicBezTo>
                  <a:pt x="4" y="787"/>
                  <a:pt x="5" y="787"/>
                  <a:pt x="5" y="787"/>
                </a:cubicBezTo>
                <a:cubicBezTo>
                  <a:pt x="5" y="787"/>
                  <a:pt x="5" y="787"/>
                  <a:pt x="5" y="787"/>
                </a:cubicBezTo>
                <a:cubicBezTo>
                  <a:pt x="5" y="787"/>
                  <a:pt x="5" y="787"/>
                  <a:pt x="5" y="787"/>
                </a:cubicBezTo>
                <a:cubicBezTo>
                  <a:pt x="6" y="787"/>
                  <a:pt x="7" y="787"/>
                  <a:pt x="7" y="787"/>
                </a:cubicBezTo>
                <a:cubicBezTo>
                  <a:pt x="7" y="787"/>
                  <a:pt x="7" y="787"/>
                  <a:pt x="7" y="787"/>
                </a:cubicBezTo>
                <a:cubicBezTo>
                  <a:pt x="7" y="787"/>
                  <a:pt x="7" y="787"/>
                  <a:pt x="7" y="787"/>
                </a:cubicBezTo>
                <a:cubicBezTo>
                  <a:pt x="521" y="787"/>
                  <a:pt x="521" y="787"/>
                  <a:pt x="521" y="787"/>
                </a:cubicBezTo>
                <a:cubicBezTo>
                  <a:pt x="525" y="787"/>
                  <a:pt x="528" y="784"/>
                  <a:pt x="528" y="780"/>
                </a:cubicBezTo>
                <a:cubicBezTo>
                  <a:pt x="528" y="777"/>
                  <a:pt x="525" y="773"/>
                  <a:pt x="521" y="773"/>
                </a:cubicBezTo>
                <a:cubicBezTo>
                  <a:pt x="90" y="773"/>
                  <a:pt x="90" y="773"/>
                  <a:pt x="90" y="773"/>
                </a:cubicBezTo>
                <a:cubicBezTo>
                  <a:pt x="479" y="420"/>
                  <a:pt x="479" y="420"/>
                  <a:pt x="479" y="420"/>
                </a:cubicBezTo>
                <a:cubicBezTo>
                  <a:pt x="479" y="420"/>
                  <a:pt x="479" y="420"/>
                  <a:pt x="479" y="420"/>
                </a:cubicBezTo>
                <a:close/>
                <a:moveTo>
                  <a:pt x="317" y="322"/>
                </a:moveTo>
                <a:cubicBezTo>
                  <a:pt x="370" y="322"/>
                  <a:pt x="420" y="322"/>
                  <a:pt x="466" y="41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19" y="718"/>
                  <a:pt x="106" y="705"/>
                  <a:pt x="94" y="693"/>
                </a:cubicBezTo>
                <a:cubicBezTo>
                  <a:pt x="80" y="679"/>
                  <a:pt x="64" y="663"/>
                  <a:pt x="46" y="661"/>
                </a:cubicBezTo>
                <a:cubicBezTo>
                  <a:pt x="161" y="234"/>
                  <a:pt x="161" y="234"/>
                  <a:pt x="161" y="234"/>
                </a:cubicBezTo>
                <a:cubicBezTo>
                  <a:pt x="209" y="322"/>
                  <a:pt x="264" y="322"/>
                  <a:pt x="317" y="322"/>
                </a:cubicBezTo>
                <a:close/>
                <a:moveTo>
                  <a:pt x="16" y="773"/>
                </a:moveTo>
                <a:cubicBezTo>
                  <a:pt x="43" y="675"/>
                  <a:pt x="43" y="675"/>
                  <a:pt x="43" y="675"/>
                </a:cubicBezTo>
                <a:cubicBezTo>
                  <a:pt x="56" y="674"/>
                  <a:pt x="70" y="689"/>
                  <a:pt x="84" y="703"/>
                </a:cubicBezTo>
                <a:cubicBezTo>
                  <a:pt x="95" y="714"/>
                  <a:pt x="106" y="725"/>
                  <a:pt x="117" y="730"/>
                </a:cubicBezTo>
                <a:cubicBezTo>
                  <a:pt x="69" y="773"/>
                  <a:pt x="69" y="773"/>
                  <a:pt x="69" y="773"/>
                </a:cubicBezTo>
                <a:lnTo>
                  <a:pt x="16" y="7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Oval 73">
            <a:extLst>
              <a:ext uri="{FF2B5EF4-FFF2-40B4-BE49-F238E27FC236}">
                <a16:creationId xmlns:a16="http://schemas.microsoft.com/office/drawing/2014/main" id="{829E7BA0-68A2-3D43-AA71-EABBA213D8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96535" y="17760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Freeform 107">
            <a:extLst>
              <a:ext uri="{FF2B5EF4-FFF2-40B4-BE49-F238E27FC236}">
                <a16:creationId xmlns:a16="http://schemas.microsoft.com/office/drawing/2014/main" id="{0D664EEA-AB57-4744-B2FE-3AD45F91CC7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32819" y="2012611"/>
            <a:ext cx="629322" cy="625369"/>
          </a:xfrm>
          <a:custGeom>
            <a:avLst/>
            <a:gdLst>
              <a:gd name="T0" fmla="*/ 591 w 610"/>
              <a:gd name="T1" fmla="*/ 523 h 606"/>
              <a:gd name="T2" fmla="*/ 463 w 610"/>
              <a:gd name="T3" fmla="*/ 395 h 606"/>
              <a:gd name="T4" fmla="*/ 432 w 610"/>
              <a:gd name="T5" fmla="*/ 74 h 606"/>
              <a:gd name="T6" fmla="*/ 253 w 610"/>
              <a:gd name="T7" fmla="*/ 0 h 606"/>
              <a:gd name="T8" fmla="*/ 74 w 610"/>
              <a:gd name="T9" fmla="*/ 74 h 606"/>
              <a:gd name="T10" fmla="*/ 0 w 610"/>
              <a:gd name="T11" fmla="*/ 253 h 606"/>
              <a:gd name="T12" fmla="*/ 74 w 610"/>
              <a:gd name="T13" fmla="*/ 433 h 606"/>
              <a:gd name="T14" fmla="*/ 253 w 610"/>
              <a:gd name="T15" fmla="*/ 507 h 606"/>
              <a:gd name="T16" fmla="*/ 395 w 610"/>
              <a:gd name="T17" fmla="*/ 464 h 606"/>
              <a:gd name="T18" fmla="*/ 522 w 610"/>
              <a:gd name="T19" fmla="*/ 591 h 606"/>
              <a:gd name="T20" fmla="*/ 557 w 610"/>
              <a:gd name="T21" fmla="*/ 606 h 606"/>
              <a:gd name="T22" fmla="*/ 591 w 610"/>
              <a:gd name="T23" fmla="*/ 591 h 606"/>
              <a:gd name="T24" fmla="*/ 591 w 610"/>
              <a:gd name="T25" fmla="*/ 523 h 606"/>
              <a:gd name="T26" fmla="*/ 84 w 610"/>
              <a:gd name="T27" fmla="*/ 423 h 606"/>
              <a:gd name="T28" fmla="*/ 14 w 610"/>
              <a:gd name="T29" fmla="*/ 253 h 606"/>
              <a:gd name="T30" fmla="*/ 84 w 610"/>
              <a:gd name="T31" fmla="*/ 84 h 606"/>
              <a:gd name="T32" fmla="*/ 253 w 610"/>
              <a:gd name="T33" fmla="*/ 14 h 606"/>
              <a:gd name="T34" fmla="*/ 422 w 610"/>
              <a:gd name="T35" fmla="*/ 84 h 606"/>
              <a:gd name="T36" fmla="*/ 449 w 610"/>
              <a:gd name="T37" fmla="*/ 391 h 606"/>
              <a:gd name="T38" fmla="*/ 448 w 610"/>
              <a:gd name="T39" fmla="*/ 392 h 606"/>
              <a:gd name="T40" fmla="*/ 422 w 610"/>
              <a:gd name="T41" fmla="*/ 423 h 606"/>
              <a:gd name="T42" fmla="*/ 392 w 610"/>
              <a:gd name="T43" fmla="*/ 448 h 606"/>
              <a:gd name="T44" fmla="*/ 391 w 610"/>
              <a:gd name="T45" fmla="*/ 449 h 606"/>
              <a:gd name="T46" fmla="*/ 253 w 610"/>
              <a:gd name="T47" fmla="*/ 493 h 606"/>
              <a:gd name="T48" fmla="*/ 84 w 610"/>
              <a:gd name="T49" fmla="*/ 423 h 606"/>
              <a:gd name="T50" fmla="*/ 581 w 610"/>
              <a:gd name="T51" fmla="*/ 581 h 606"/>
              <a:gd name="T52" fmla="*/ 532 w 610"/>
              <a:gd name="T53" fmla="*/ 581 h 606"/>
              <a:gd name="T54" fmla="*/ 406 w 610"/>
              <a:gd name="T55" fmla="*/ 455 h 606"/>
              <a:gd name="T56" fmla="*/ 432 w 610"/>
              <a:gd name="T57" fmla="*/ 433 h 606"/>
              <a:gd name="T58" fmla="*/ 455 w 610"/>
              <a:gd name="T59" fmla="*/ 406 h 606"/>
              <a:gd name="T60" fmla="*/ 581 w 610"/>
              <a:gd name="T61" fmla="*/ 533 h 606"/>
              <a:gd name="T62" fmla="*/ 581 w 610"/>
              <a:gd name="T63" fmla="*/ 581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10" h="606">
                <a:moveTo>
                  <a:pt x="591" y="523"/>
                </a:moveTo>
                <a:cubicBezTo>
                  <a:pt x="463" y="395"/>
                  <a:pt x="463" y="395"/>
                  <a:pt x="463" y="395"/>
                </a:cubicBezTo>
                <a:cubicBezTo>
                  <a:pt x="530" y="296"/>
                  <a:pt x="519" y="161"/>
                  <a:pt x="432" y="74"/>
                </a:cubicBezTo>
                <a:cubicBezTo>
                  <a:pt x="384" y="26"/>
                  <a:pt x="321" y="0"/>
                  <a:pt x="253" y="0"/>
                </a:cubicBezTo>
                <a:cubicBezTo>
                  <a:pt x="185" y="0"/>
                  <a:pt x="122" y="26"/>
                  <a:pt x="74" y="74"/>
                </a:cubicBezTo>
                <a:cubicBezTo>
                  <a:pt x="26" y="122"/>
                  <a:pt x="0" y="186"/>
                  <a:pt x="0" y="253"/>
                </a:cubicBezTo>
                <a:cubicBezTo>
                  <a:pt x="0" y="321"/>
                  <a:pt x="26" y="385"/>
                  <a:pt x="74" y="433"/>
                </a:cubicBezTo>
                <a:cubicBezTo>
                  <a:pt x="122" y="480"/>
                  <a:pt x="185" y="507"/>
                  <a:pt x="253" y="507"/>
                </a:cubicBezTo>
                <a:cubicBezTo>
                  <a:pt x="304" y="507"/>
                  <a:pt x="353" y="492"/>
                  <a:pt x="395" y="464"/>
                </a:cubicBezTo>
                <a:cubicBezTo>
                  <a:pt x="522" y="591"/>
                  <a:pt x="522" y="591"/>
                  <a:pt x="522" y="591"/>
                </a:cubicBezTo>
                <a:cubicBezTo>
                  <a:pt x="532" y="601"/>
                  <a:pt x="544" y="606"/>
                  <a:pt x="557" y="606"/>
                </a:cubicBezTo>
                <a:cubicBezTo>
                  <a:pt x="569" y="606"/>
                  <a:pt x="582" y="601"/>
                  <a:pt x="591" y="591"/>
                </a:cubicBezTo>
                <a:cubicBezTo>
                  <a:pt x="610" y="572"/>
                  <a:pt x="610" y="542"/>
                  <a:pt x="591" y="523"/>
                </a:cubicBezTo>
                <a:close/>
                <a:moveTo>
                  <a:pt x="84" y="423"/>
                </a:moveTo>
                <a:cubicBezTo>
                  <a:pt x="39" y="377"/>
                  <a:pt x="14" y="317"/>
                  <a:pt x="14" y="253"/>
                </a:cubicBezTo>
                <a:cubicBezTo>
                  <a:pt x="14" y="189"/>
                  <a:pt x="39" y="129"/>
                  <a:pt x="84" y="84"/>
                </a:cubicBezTo>
                <a:cubicBezTo>
                  <a:pt x="129" y="39"/>
                  <a:pt x="189" y="14"/>
                  <a:pt x="253" y="14"/>
                </a:cubicBezTo>
                <a:cubicBezTo>
                  <a:pt x="317" y="14"/>
                  <a:pt x="377" y="39"/>
                  <a:pt x="422" y="84"/>
                </a:cubicBezTo>
                <a:cubicBezTo>
                  <a:pt x="506" y="168"/>
                  <a:pt x="514" y="298"/>
                  <a:pt x="449" y="391"/>
                </a:cubicBezTo>
                <a:cubicBezTo>
                  <a:pt x="448" y="392"/>
                  <a:pt x="448" y="392"/>
                  <a:pt x="448" y="392"/>
                </a:cubicBezTo>
                <a:cubicBezTo>
                  <a:pt x="440" y="403"/>
                  <a:pt x="432" y="413"/>
                  <a:pt x="422" y="423"/>
                </a:cubicBezTo>
                <a:cubicBezTo>
                  <a:pt x="413" y="432"/>
                  <a:pt x="403" y="441"/>
                  <a:pt x="392" y="448"/>
                </a:cubicBezTo>
                <a:cubicBezTo>
                  <a:pt x="392" y="448"/>
                  <a:pt x="391" y="449"/>
                  <a:pt x="391" y="449"/>
                </a:cubicBezTo>
                <a:cubicBezTo>
                  <a:pt x="351" y="477"/>
                  <a:pt x="303" y="493"/>
                  <a:pt x="253" y="493"/>
                </a:cubicBezTo>
                <a:cubicBezTo>
                  <a:pt x="189" y="493"/>
                  <a:pt x="129" y="468"/>
                  <a:pt x="84" y="423"/>
                </a:cubicBezTo>
                <a:close/>
                <a:moveTo>
                  <a:pt x="581" y="581"/>
                </a:moveTo>
                <a:cubicBezTo>
                  <a:pt x="568" y="595"/>
                  <a:pt x="546" y="595"/>
                  <a:pt x="532" y="581"/>
                </a:cubicBezTo>
                <a:cubicBezTo>
                  <a:pt x="406" y="455"/>
                  <a:pt x="406" y="455"/>
                  <a:pt x="406" y="455"/>
                </a:cubicBezTo>
                <a:cubicBezTo>
                  <a:pt x="415" y="448"/>
                  <a:pt x="424" y="441"/>
                  <a:pt x="432" y="433"/>
                </a:cubicBezTo>
                <a:cubicBezTo>
                  <a:pt x="440" y="424"/>
                  <a:pt x="448" y="415"/>
                  <a:pt x="455" y="406"/>
                </a:cubicBezTo>
                <a:cubicBezTo>
                  <a:pt x="581" y="533"/>
                  <a:pt x="581" y="533"/>
                  <a:pt x="581" y="533"/>
                </a:cubicBezTo>
                <a:cubicBezTo>
                  <a:pt x="595" y="546"/>
                  <a:pt x="595" y="568"/>
                  <a:pt x="581" y="5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Oval 10">
            <a:extLst>
              <a:ext uri="{FF2B5EF4-FFF2-40B4-BE49-F238E27FC236}">
                <a16:creationId xmlns:a16="http://schemas.microsoft.com/office/drawing/2014/main" id="{6E45A44C-7455-6744-AD3E-ACC8942E4E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67509" y="333655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Freeform 145">
            <a:extLst>
              <a:ext uri="{FF2B5EF4-FFF2-40B4-BE49-F238E27FC236}">
                <a16:creationId xmlns:a16="http://schemas.microsoft.com/office/drawing/2014/main" id="{DCF0EEE2-B47F-EC4C-9DDD-D6B8407556C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768339" y="3566162"/>
            <a:ext cx="494468" cy="662291"/>
          </a:xfrm>
          <a:custGeom>
            <a:avLst/>
            <a:gdLst>
              <a:gd name="T0" fmla="*/ 472 w 479"/>
              <a:gd name="T1" fmla="*/ 641 h 641"/>
              <a:gd name="T2" fmla="*/ 0 w 479"/>
              <a:gd name="T3" fmla="*/ 36 h 641"/>
              <a:gd name="T4" fmla="*/ 57 w 479"/>
              <a:gd name="T5" fmla="*/ 36 h 641"/>
              <a:gd name="T6" fmla="*/ 14 w 479"/>
              <a:gd name="T7" fmla="*/ 627 h 641"/>
              <a:gd name="T8" fmla="*/ 406 w 479"/>
              <a:gd name="T9" fmla="*/ 43 h 641"/>
              <a:gd name="T10" fmla="*/ 392 w 479"/>
              <a:gd name="T11" fmla="*/ 65 h 641"/>
              <a:gd name="T12" fmla="*/ 406 w 479"/>
              <a:gd name="T13" fmla="*/ 7 h 641"/>
              <a:gd name="T14" fmla="*/ 479 w 479"/>
              <a:gd name="T15" fmla="*/ 36 h 641"/>
              <a:gd name="T16" fmla="*/ 244 w 479"/>
              <a:gd name="T17" fmla="*/ 43 h 641"/>
              <a:gd name="T18" fmla="*/ 266 w 479"/>
              <a:gd name="T19" fmla="*/ 29 h 641"/>
              <a:gd name="T20" fmla="*/ 237 w 479"/>
              <a:gd name="T21" fmla="*/ 0 h 641"/>
              <a:gd name="T22" fmla="*/ 237 w 479"/>
              <a:gd name="T23" fmla="*/ 72 h 641"/>
              <a:gd name="T24" fmla="*/ 190 w 479"/>
              <a:gd name="T25" fmla="*/ 43 h 641"/>
              <a:gd name="T26" fmla="*/ 212 w 479"/>
              <a:gd name="T27" fmla="*/ 29 h 641"/>
              <a:gd name="T28" fmla="*/ 183 w 479"/>
              <a:gd name="T29" fmla="*/ 0 h 641"/>
              <a:gd name="T30" fmla="*/ 183 w 479"/>
              <a:gd name="T31" fmla="*/ 72 h 641"/>
              <a:gd name="T32" fmla="*/ 135 w 479"/>
              <a:gd name="T33" fmla="*/ 43 h 641"/>
              <a:gd name="T34" fmla="*/ 157 w 479"/>
              <a:gd name="T35" fmla="*/ 29 h 641"/>
              <a:gd name="T36" fmla="*/ 128 w 479"/>
              <a:gd name="T37" fmla="*/ 0 h 641"/>
              <a:gd name="T38" fmla="*/ 128 w 479"/>
              <a:gd name="T39" fmla="*/ 72 h 641"/>
              <a:gd name="T40" fmla="*/ 81 w 479"/>
              <a:gd name="T41" fmla="*/ 43 h 641"/>
              <a:gd name="T42" fmla="*/ 103 w 479"/>
              <a:gd name="T43" fmla="*/ 29 h 641"/>
              <a:gd name="T44" fmla="*/ 74 w 479"/>
              <a:gd name="T45" fmla="*/ 0 h 641"/>
              <a:gd name="T46" fmla="*/ 74 w 479"/>
              <a:gd name="T47" fmla="*/ 72 h 641"/>
              <a:gd name="T48" fmla="*/ 352 w 479"/>
              <a:gd name="T49" fmla="*/ 43 h 641"/>
              <a:gd name="T50" fmla="*/ 374 w 479"/>
              <a:gd name="T51" fmla="*/ 29 h 641"/>
              <a:gd name="T52" fmla="*/ 345 w 479"/>
              <a:gd name="T53" fmla="*/ 0 h 641"/>
              <a:gd name="T54" fmla="*/ 345 w 479"/>
              <a:gd name="T55" fmla="*/ 72 h 641"/>
              <a:gd name="T56" fmla="*/ 298 w 479"/>
              <a:gd name="T57" fmla="*/ 43 h 641"/>
              <a:gd name="T58" fmla="*/ 320 w 479"/>
              <a:gd name="T59" fmla="*/ 29 h 641"/>
              <a:gd name="T60" fmla="*/ 291 w 479"/>
              <a:gd name="T61" fmla="*/ 0 h 641"/>
              <a:gd name="T62" fmla="*/ 291 w 479"/>
              <a:gd name="T63" fmla="*/ 72 h 641"/>
              <a:gd name="T64" fmla="*/ 73 w 479"/>
              <a:gd name="T65" fmla="*/ 554 h 641"/>
              <a:gd name="T66" fmla="*/ 406 w 479"/>
              <a:gd name="T67" fmla="*/ 554 h 641"/>
              <a:gd name="T68" fmla="*/ 80 w 479"/>
              <a:gd name="T69" fmla="*/ 488 h 641"/>
              <a:gd name="T70" fmla="*/ 399 w 479"/>
              <a:gd name="T71" fmla="*/ 502 h 641"/>
              <a:gd name="T72" fmla="*/ 399 w 479"/>
              <a:gd name="T73" fmla="*/ 428 h 641"/>
              <a:gd name="T74" fmla="*/ 80 w 479"/>
              <a:gd name="T75" fmla="*/ 442 h 641"/>
              <a:gd name="T76" fmla="*/ 399 w 479"/>
              <a:gd name="T77" fmla="*/ 428 h 641"/>
              <a:gd name="T78" fmla="*/ 73 w 479"/>
              <a:gd name="T79" fmla="*/ 376 h 641"/>
              <a:gd name="T80" fmla="*/ 406 w 479"/>
              <a:gd name="T81" fmla="*/ 376 h 641"/>
              <a:gd name="T82" fmla="*/ 80 w 479"/>
              <a:gd name="T83" fmla="*/ 310 h 641"/>
              <a:gd name="T84" fmla="*/ 399 w 479"/>
              <a:gd name="T85" fmla="*/ 324 h 641"/>
              <a:gd name="T86" fmla="*/ 399 w 479"/>
              <a:gd name="T87" fmla="*/ 250 h 641"/>
              <a:gd name="T88" fmla="*/ 80 w 479"/>
              <a:gd name="T89" fmla="*/ 264 h 641"/>
              <a:gd name="T90" fmla="*/ 399 w 479"/>
              <a:gd name="T91" fmla="*/ 250 h 641"/>
              <a:gd name="T92" fmla="*/ 73 w 479"/>
              <a:gd name="T93" fmla="*/ 198 h 641"/>
              <a:gd name="T94" fmla="*/ 406 w 479"/>
              <a:gd name="T95" fmla="*/ 198 h 641"/>
              <a:gd name="T96" fmla="*/ 80 w 479"/>
              <a:gd name="T97" fmla="*/ 131 h 641"/>
              <a:gd name="T98" fmla="*/ 399 w 479"/>
              <a:gd name="T99" fmla="*/ 145 h 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79" h="641">
                <a:moveTo>
                  <a:pt x="479" y="36"/>
                </a:moveTo>
                <a:cubicBezTo>
                  <a:pt x="479" y="634"/>
                  <a:pt x="479" y="634"/>
                  <a:pt x="479" y="634"/>
                </a:cubicBezTo>
                <a:cubicBezTo>
                  <a:pt x="479" y="638"/>
                  <a:pt x="476" y="641"/>
                  <a:pt x="472" y="641"/>
                </a:cubicBezTo>
                <a:cubicBezTo>
                  <a:pt x="7" y="641"/>
                  <a:pt x="7" y="641"/>
                  <a:pt x="7" y="641"/>
                </a:cubicBezTo>
                <a:cubicBezTo>
                  <a:pt x="3" y="641"/>
                  <a:pt x="0" y="638"/>
                  <a:pt x="0" y="634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32"/>
                  <a:pt x="3" y="29"/>
                  <a:pt x="7" y="29"/>
                </a:cubicBezTo>
                <a:cubicBezTo>
                  <a:pt x="50" y="29"/>
                  <a:pt x="50" y="29"/>
                  <a:pt x="50" y="29"/>
                </a:cubicBezTo>
                <a:cubicBezTo>
                  <a:pt x="54" y="29"/>
                  <a:pt x="57" y="32"/>
                  <a:pt x="57" y="36"/>
                </a:cubicBezTo>
                <a:cubicBezTo>
                  <a:pt x="57" y="40"/>
                  <a:pt x="54" y="43"/>
                  <a:pt x="50" y="43"/>
                </a:cubicBezTo>
                <a:cubicBezTo>
                  <a:pt x="14" y="43"/>
                  <a:pt x="14" y="43"/>
                  <a:pt x="14" y="43"/>
                </a:cubicBezTo>
                <a:cubicBezTo>
                  <a:pt x="14" y="627"/>
                  <a:pt x="14" y="627"/>
                  <a:pt x="14" y="627"/>
                </a:cubicBezTo>
                <a:cubicBezTo>
                  <a:pt x="465" y="627"/>
                  <a:pt x="465" y="627"/>
                  <a:pt x="465" y="627"/>
                </a:cubicBezTo>
                <a:cubicBezTo>
                  <a:pt x="465" y="43"/>
                  <a:pt x="465" y="43"/>
                  <a:pt x="465" y="43"/>
                </a:cubicBezTo>
                <a:cubicBezTo>
                  <a:pt x="406" y="43"/>
                  <a:pt x="406" y="43"/>
                  <a:pt x="406" y="43"/>
                </a:cubicBezTo>
                <a:cubicBezTo>
                  <a:pt x="406" y="65"/>
                  <a:pt x="406" y="65"/>
                  <a:pt x="406" y="65"/>
                </a:cubicBezTo>
                <a:cubicBezTo>
                  <a:pt x="406" y="69"/>
                  <a:pt x="403" y="72"/>
                  <a:pt x="399" y="72"/>
                </a:cubicBezTo>
                <a:cubicBezTo>
                  <a:pt x="395" y="72"/>
                  <a:pt x="392" y="69"/>
                  <a:pt x="392" y="65"/>
                </a:cubicBezTo>
                <a:cubicBezTo>
                  <a:pt x="392" y="7"/>
                  <a:pt x="392" y="7"/>
                  <a:pt x="392" y="7"/>
                </a:cubicBezTo>
                <a:cubicBezTo>
                  <a:pt x="392" y="3"/>
                  <a:pt x="395" y="0"/>
                  <a:pt x="399" y="0"/>
                </a:cubicBezTo>
                <a:cubicBezTo>
                  <a:pt x="403" y="0"/>
                  <a:pt x="406" y="3"/>
                  <a:pt x="406" y="7"/>
                </a:cubicBezTo>
                <a:cubicBezTo>
                  <a:pt x="406" y="29"/>
                  <a:pt x="406" y="29"/>
                  <a:pt x="406" y="29"/>
                </a:cubicBezTo>
                <a:cubicBezTo>
                  <a:pt x="472" y="29"/>
                  <a:pt x="472" y="29"/>
                  <a:pt x="472" y="29"/>
                </a:cubicBezTo>
                <a:cubicBezTo>
                  <a:pt x="476" y="29"/>
                  <a:pt x="479" y="32"/>
                  <a:pt x="479" y="36"/>
                </a:cubicBezTo>
                <a:close/>
                <a:moveTo>
                  <a:pt x="237" y="72"/>
                </a:moveTo>
                <a:cubicBezTo>
                  <a:pt x="241" y="72"/>
                  <a:pt x="244" y="69"/>
                  <a:pt x="244" y="65"/>
                </a:cubicBezTo>
                <a:cubicBezTo>
                  <a:pt x="244" y="43"/>
                  <a:pt x="244" y="43"/>
                  <a:pt x="244" y="43"/>
                </a:cubicBezTo>
                <a:cubicBezTo>
                  <a:pt x="266" y="43"/>
                  <a:pt x="266" y="43"/>
                  <a:pt x="266" y="43"/>
                </a:cubicBezTo>
                <a:cubicBezTo>
                  <a:pt x="269" y="43"/>
                  <a:pt x="273" y="40"/>
                  <a:pt x="273" y="36"/>
                </a:cubicBezTo>
                <a:cubicBezTo>
                  <a:pt x="273" y="32"/>
                  <a:pt x="269" y="29"/>
                  <a:pt x="266" y="29"/>
                </a:cubicBezTo>
                <a:cubicBezTo>
                  <a:pt x="244" y="29"/>
                  <a:pt x="244" y="29"/>
                  <a:pt x="244" y="29"/>
                </a:cubicBezTo>
                <a:cubicBezTo>
                  <a:pt x="244" y="7"/>
                  <a:pt x="244" y="7"/>
                  <a:pt x="244" y="7"/>
                </a:cubicBezTo>
                <a:cubicBezTo>
                  <a:pt x="244" y="3"/>
                  <a:pt x="241" y="0"/>
                  <a:pt x="237" y="0"/>
                </a:cubicBezTo>
                <a:cubicBezTo>
                  <a:pt x="233" y="0"/>
                  <a:pt x="230" y="3"/>
                  <a:pt x="230" y="7"/>
                </a:cubicBezTo>
                <a:cubicBezTo>
                  <a:pt x="230" y="65"/>
                  <a:pt x="230" y="65"/>
                  <a:pt x="230" y="65"/>
                </a:cubicBezTo>
                <a:cubicBezTo>
                  <a:pt x="230" y="69"/>
                  <a:pt x="233" y="72"/>
                  <a:pt x="237" y="72"/>
                </a:cubicBezTo>
                <a:close/>
                <a:moveTo>
                  <a:pt x="183" y="72"/>
                </a:moveTo>
                <a:cubicBezTo>
                  <a:pt x="186" y="72"/>
                  <a:pt x="190" y="69"/>
                  <a:pt x="190" y="65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212" y="43"/>
                  <a:pt x="212" y="43"/>
                  <a:pt x="212" y="43"/>
                </a:cubicBezTo>
                <a:cubicBezTo>
                  <a:pt x="215" y="43"/>
                  <a:pt x="219" y="40"/>
                  <a:pt x="219" y="36"/>
                </a:cubicBezTo>
                <a:cubicBezTo>
                  <a:pt x="219" y="32"/>
                  <a:pt x="215" y="29"/>
                  <a:pt x="212" y="29"/>
                </a:cubicBezTo>
                <a:cubicBezTo>
                  <a:pt x="190" y="29"/>
                  <a:pt x="190" y="29"/>
                  <a:pt x="190" y="29"/>
                </a:cubicBezTo>
                <a:cubicBezTo>
                  <a:pt x="190" y="7"/>
                  <a:pt x="190" y="7"/>
                  <a:pt x="190" y="7"/>
                </a:cubicBezTo>
                <a:cubicBezTo>
                  <a:pt x="190" y="3"/>
                  <a:pt x="186" y="0"/>
                  <a:pt x="183" y="0"/>
                </a:cubicBezTo>
                <a:cubicBezTo>
                  <a:pt x="179" y="0"/>
                  <a:pt x="176" y="3"/>
                  <a:pt x="176" y="7"/>
                </a:cubicBezTo>
                <a:cubicBezTo>
                  <a:pt x="176" y="65"/>
                  <a:pt x="176" y="65"/>
                  <a:pt x="176" y="65"/>
                </a:cubicBezTo>
                <a:cubicBezTo>
                  <a:pt x="176" y="69"/>
                  <a:pt x="179" y="72"/>
                  <a:pt x="183" y="72"/>
                </a:cubicBezTo>
                <a:close/>
                <a:moveTo>
                  <a:pt x="128" y="72"/>
                </a:moveTo>
                <a:cubicBezTo>
                  <a:pt x="132" y="72"/>
                  <a:pt x="135" y="69"/>
                  <a:pt x="135" y="65"/>
                </a:cubicBezTo>
                <a:cubicBezTo>
                  <a:pt x="135" y="43"/>
                  <a:pt x="135" y="43"/>
                  <a:pt x="135" y="43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61" y="43"/>
                  <a:pt x="164" y="40"/>
                  <a:pt x="164" y="36"/>
                </a:cubicBezTo>
                <a:cubicBezTo>
                  <a:pt x="164" y="32"/>
                  <a:pt x="161" y="29"/>
                  <a:pt x="157" y="29"/>
                </a:cubicBezTo>
                <a:cubicBezTo>
                  <a:pt x="135" y="29"/>
                  <a:pt x="135" y="29"/>
                  <a:pt x="135" y="29"/>
                </a:cubicBezTo>
                <a:cubicBezTo>
                  <a:pt x="135" y="7"/>
                  <a:pt x="135" y="7"/>
                  <a:pt x="135" y="7"/>
                </a:cubicBezTo>
                <a:cubicBezTo>
                  <a:pt x="135" y="3"/>
                  <a:pt x="132" y="0"/>
                  <a:pt x="128" y="0"/>
                </a:cubicBezTo>
                <a:cubicBezTo>
                  <a:pt x="125" y="0"/>
                  <a:pt x="121" y="3"/>
                  <a:pt x="121" y="7"/>
                </a:cubicBezTo>
                <a:cubicBezTo>
                  <a:pt x="121" y="65"/>
                  <a:pt x="121" y="65"/>
                  <a:pt x="121" y="65"/>
                </a:cubicBezTo>
                <a:cubicBezTo>
                  <a:pt x="121" y="69"/>
                  <a:pt x="125" y="72"/>
                  <a:pt x="128" y="72"/>
                </a:cubicBezTo>
                <a:close/>
                <a:moveTo>
                  <a:pt x="74" y="72"/>
                </a:moveTo>
                <a:cubicBezTo>
                  <a:pt x="78" y="72"/>
                  <a:pt x="81" y="69"/>
                  <a:pt x="81" y="65"/>
                </a:cubicBezTo>
                <a:cubicBezTo>
                  <a:pt x="81" y="43"/>
                  <a:pt x="81" y="43"/>
                  <a:pt x="81" y="43"/>
                </a:cubicBezTo>
                <a:cubicBezTo>
                  <a:pt x="103" y="43"/>
                  <a:pt x="103" y="43"/>
                  <a:pt x="103" y="43"/>
                </a:cubicBezTo>
                <a:cubicBezTo>
                  <a:pt x="107" y="43"/>
                  <a:pt x="110" y="40"/>
                  <a:pt x="110" y="36"/>
                </a:cubicBezTo>
                <a:cubicBezTo>
                  <a:pt x="110" y="32"/>
                  <a:pt x="107" y="29"/>
                  <a:pt x="103" y="29"/>
                </a:cubicBezTo>
                <a:cubicBezTo>
                  <a:pt x="81" y="29"/>
                  <a:pt x="81" y="29"/>
                  <a:pt x="81" y="29"/>
                </a:cubicBezTo>
                <a:cubicBezTo>
                  <a:pt x="81" y="7"/>
                  <a:pt x="81" y="7"/>
                  <a:pt x="81" y="7"/>
                </a:cubicBezTo>
                <a:cubicBezTo>
                  <a:pt x="81" y="3"/>
                  <a:pt x="78" y="0"/>
                  <a:pt x="74" y="0"/>
                </a:cubicBezTo>
                <a:cubicBezTo>
                  <a:pt x="71" y="0"/>
                  <a:pt x="67" y="3"/>
                  <a:pt x="67" y="7"/>
                </a:cubicBezTo>
                <a:cubicBezTo>
                  <a:pt x="67" y="65"/>
                  <a:pt x="67" y="65"/>
                  <a:pt x="67" y="65"/>
                </a:cubicBezTo>
                <a:cubicBezTo>
                  <a:pt x="67" y="69"/>
                  <a:pt x="71" y="72"/>
                  <a:pt x="74" y="72"/>
                </a:cubicBezTo>
                <a:close/>
                <a:moveTo>
                  <a:pt x="345" y="72"/>
                </a:moveTo>
                <a:cubicBezTo>
                  <a:pt x="349" y="72"/>
                  <a:pt x="352" y="69"/>
                  <a:pt x="352" y="65"/>
                </a:cubicBezTo>
                <a:cubicBezTo>
                  <a:pt x="352" y="43"/>
                  <a:pt x="352" y="43"/>
                  <a:pt x="352" y="43"/>
                </a:cubicBezTo>
                <a:cubicBezTo>
                  <a:pt x="374" y="43"/>
                  <a:pt x="374" y="43"/>
                  <a:pt x="374" y="43"/>
                </a:cubicBezTo>
                <a:cubicBezTo>
                  <a:pt x="378" y="43"/>
                  <a:pt x="381" y="40"/>
                  <a:pt x="381" y="36"/>
                </a:cubicBezTo>
                <a:cubicBezTo>
                  <a:pt x="381" y="32"/>
                  <a:pt x="378" y="29"/>
                  <a:pt x="374" y="29"/>
                </a:cubicBezTo>
                <a:cubicBezTo>
                  <a:pt x="352" y="29"/>
                  <a:pt x="352" y="29"/>
                  <a:pt x="352" y="29"/>
                </a:cubicBezTo>
                <a:cubicBezTo>
                  <a:pt x="352" y="7"/>
                  <a:pt x="352" y="7"/>
                  <a:pt x="352" y="7"/>
                </a:cubicBezTo>
                <a:cubicBezTo>
                  <a:pt x="352" y="3"/>
                  <a:pt x="349" y="0"/>
                  <a:pt x="345" y="0"/>
                </a:cubicBezTo>
                <a:cubicBezTo>
                  <a:pt x="341" y="0"/>
                  <a:pt x="338" y="3"/>
                  <a:pt x="338" y="7"/>
                </a:cubicBezTo>
                <a:cubicBezTo>
                  <a:pt x="338" y="65"/>
                  <a:pt x="338" y="65"/>
                  <a:pt x="338" y="65"/>
                </a:cubicBezTo>
                <a:cubicBezTo>
                  <a:pt x="338" y="69"/>
                  <a:pt x="341" y="72"/>
                  <a:pt x="345" y="72"/>
                </a:cubicBezTo>
                <a:close/>
                <a:moveTo>
                  <a:pt x="291" y="72"/>
                </a:moveTo>
                <a:cubicBezTo>
                  <a:pt x="295" y="72"/>
                  <a:pt x="298" y="69"/>
                  <a:pt x="298" y="65"/>
                </a:cubicBezTo>
                <a:cubicBezTo>
                  <a:pt x="298" y="43"/>
                  <a:pt x="298" y="43"/>
                  <a:pt x="298" y="43"/>
                </a:cubicBezTo>
                <a:cubicBezTo>
                  <a:pt x="320" y="43"/>
                  <a:pt x="320" y="43"/>
                  <a:pt x="320" y="43"/>
                </a:cubicBezTo>
                <a:cubicBezTo>
                  <a:pt x="324" y="43"/>
                  <a:pt x="327" y="40"/>
                  <a:pt x="327" y="36"/>
                </a:cubicBezTo>
                <a:cubicBezTo>
                  <a:pt x="327" y="32"/>
                  <a:pt x="324" y="29"/>
                  <a:pt x="320" y="29"/>
                </a:cubicBezTo>
                <a:cubicBezTo>
                  <a:pt x="298" y="29"/>
                  <a:pt x="298" y="29"/>
                  <a:pt x="298" y="29"/>
                </a:cubicBezTo>
                <a:cubicBezTo>
                  <a:pt x="298" y="7"/>
                  <a:pt x="298" y="7"/>
                  <a:pt x="298" y="7"/>
                </a:cubicBezTo>
                <a:cubicBezTo>
                  <a:pt x="298" y="3"/>
                  <a:pt x="295" y="0"/>
                  <a:pt x="291" y="0"/>
                </a:cubicBezTo>
                <a:cubicBezTo>
                  <a:pt x="287" y="0"/>
                  <a:pt x="284" y="3"/>
                  <a:pt x="284" y="7"/>
                </a:cubicBezTo>
                <a:cubicBezTo>
                  <a:pt x="284" y="65"/>
                  <a:pt x="284" y="65"/>
                  <a:pt x="284" y="65"/>
                </a:cubicBezTo>
                <a:cubicBezTo>
                  <a:pt x="284" y="69"/>
                  <a:pt x="287" y="72"/>
                  <a:pt x="291" y="72"/>
                </a:cubicBezTo>
                <a:close/>
                <a:moveTo>
                  <a:pt x="399" y="547"/>
                </a:moveTo>
                <a:cubicBezTo>
                  <a:pt x="80" y="547"/>
                  <a:pt x="80" y="547"/>
                  <a:pt x="80" y="547"/>
                </a:cubicBezTo>
                <a:cubicBezTo>
                  <a:pt x="76" y="547"/>
                  <a:pt x="73" y="550"/>
                  <a:pt x="73" y="554"/>
                </a:cubicBezTo>
                <a:cubicBezTo>
                  <a:pt x="73" y="558"/>
                  <a:pt x="76" y="561"/>
                  <a:pt x="80" y="561"/>
                </a:cubicBezTo>
                <a:cubicBezTo>
                  <a:pt x="399" y="561"/>
                  <a:pt x="399" y="561"/>
                  <a:pt x="399" y="561"/>
                </a:cubicBezTo>
                <a:cubicBezTo>
                  <a:pt x="403" y="561"/>
                  <a:pt x="406" y="558"/>
                  <a:pt x="406" y="554"/>
                </a:cubicBezTo>
                <a:cubicBezTo>
                  <a:pt x="406" y="550"/>
                  <a:pt x="403" y="547"/>
                  <a:pt x="399" y="547"/>
                </a:cubicBezTo>
                <a:close/>
                <a:moveTo>
                  <a:pt x="399" y="488"/>
                </a:moveTo>
                <a:cubicBezTo>
                  <a:pt x="80" y="488"/>
                  <a:pt x="80" y="488"/>
                  <a:pt x="80" y="488"/>
                </a:cubicBezTo>
                <a:cubicBezTo>
                  <a:pt x="76" y="488"/>
                  <a:pt x="73" y="491"/>
                  <a:pt x="73" y="495"/>
                </a:cubicBezTo>
                <a:cubicBezTo>
                  <a:pt x="73" y="499"/>
                  <a:pt x="76" y="502"/>
                  <a:pt x="80" y="502"/>
                </a:cubicBezTo>
                <a:cubicBezTo>
                  <a:pt x="399" y="502"/>
                  <a:pt x="399" y="502"/>
                  <a:pt x="399" y="502"/>
                </a:cubicBezTo>
                <a:cubicBezTo>
                  <a:pt x="403" y="502"/>
                  <a:pt x="406" y="499"/>
                  <a:pt x="406" y="495"/>
                </a:cubicBezTo>
                <a:cubicBezTo>
                  <a:pt x="406" y="491"/>
                  <a:pt x="403" y="488"/>
                  <a:pt x="399" y="488"/>
                </a:cubicBezTo>
                <a:close/>
                <a:moveTo>
                  <a:pt x="399" y="428"/>
                </a:moveTo>
                <a:cubicBezTo>
                  <a:pt x="80" y="428"/>
                  <a:pt x="80" y="428"/>
                  <a:pt x="80" y="428"/>
                </a:cubicBezTo>
                <a:cubicBezTo>
                  <a:pt x="76" y="428"/>
                  <a:pt x="73" y="431"/>
                  <a:pt x="73" y="435"/>
                </a:cubicBezTo>
                <a:cubicBezTo>
                  <a:pt x="73" y="439"/>
                  <a:pt x="76" y="442"/>
                  <a:pt x="80" y="442"/>
                </a:cubicBezTo>
                <a:cubicBezTo>
                  <a:pt x="399" y="442"/>
                  <a:pt x="399" y="442"/>
                  <a:pt x="399" y="442"/>
                </a:cubicBezTo>
                <a:cubicBezTo>
                  <a:pt x="403" y="442"/>
                  <a:pt x="406" y="439"/>
                  <a:pt x="406" y="435"/>
                </a:cubicBezTo>
                <a:cubicBezTo>
                  <a:pt x="406" y="431"/>
                  <a:pt x="403" y="428"/>
                  <a:pt x="399" y="428"/>
                </a:cubicBezTo>
                <a:close/>
                <a:moveTo>
                  <a:pt x="399" y="369"/>
                </a:moveTo>
                <a:cubicBezTo>
                  <a:pt x="80" y="369"/>
                  <a:pt x="80" y="369"/>
                  <a:pt x="80" y="369"/>
                </a:cubicBezTo>
                <a:cubicBezTo>
                  <a:pt x="76" y="369"/>
                  <a:pt x="73" y="372"/>
                  <a:pt x="73" y="376"/>
                </a:cubicBezTo>
                <a:cubicBezTo>
                  <a:pt x="73" y="380"/>
                  <a:pt x="76" y="383"/>
                  <a:pt x="80" y="383"/>
                </a:cubicBezTo>
                <a:cubicBezTo>
                  <a:pt x="399" y="383"/>
                  <a:pt x="399" y="383"/>
                  <a:pt x="399" y="383"/>
                </a:cubicBezTo>
                <a:cubicBezTo>
                  <a:pt x="403" y="383"/>
                  <a:pt x="406" y="380"/>
                  <a:pt x="406" y="376"/>
                </a:cubicBezTo>
                <a:cubicBezTo>
                  <a:pt x="406" y="372"/>
                  <a:pt x="403" y="369"/>
                  <a:pt x="399" y="369"/>
                </a:cubicBezTo>
                <a:close/>
                <a:moveTo>
                  <a:pt x="399" y="310"/>
                </a:moveTo>
                <a:cubicBezTo>
                  <a:pt x="80" y="310"/>
                  <a:pt x="80" y="310"/>
                  <a:pt x="80" y="310"/>
                </a:cubicBezTo>
                <a:cubicBezTo>
                  <a:pt x="76" y="310"/>
                  <a:pt x="73" y="313"/>
                  <a:pt x="73" y="317"/>
                </a:cubicBezTo>
                <a:cubicBezTo>
                  <a:pt x="73" y="320"/>
                  <a:pt x="76" y="324"/>
                  <a:pt x="80" y="324"/>
                </a:cubicBezTo>
                <a:cubicBezTo>
                  <a:pt x="399" y="324"/>
                  <a:pt x="399" y="324"/>
                  <a:pt x="399" y="324"/>
                </a:cubicBezTo>
                <a:cubicBezTo>
                  <a:pt x="403" y="324"/>
                  <a:pt x="406" y="320"/>
                  <a:pt x="406" y="317"/>
                </a:cubicBezTo>
                <a:cubicBezTo>
                  <a:pt x="406" y="313"/>
                  <a:pt x="403" y="310"/>
                  <a:pt x="399" y="310"/>
                </a:cubicBezTo>
                <a:close/>
                <a:moveTo>
                  <a:pt x="399" y="250"/>
                </a:moveTo>
                <a:cubicBezTo>
                  <a:pt x="80" y="250"/>
                  <a:pt x="80" y="250"/>
                  <a:pt x="80" y="250"/>
                </a:cubicBezTo>
                <a:cubicBezTo>
                  <a:pt x="76" y="250"/>
                  <a:pt x="73" y="253"/>
                  <a:pt x="73" y="257"/>
                </a:cubicBezTo>
                <a:cubicBezTo>
                  <a:pt x="73" y="261"/>
                  <a:pt x="76" y="264"/>
                  <a:pt x="80" y="264"/>
                </a:cubicBezTo>
                <a:cubicBezTo>
                  <a:pt x="399" y="264"/>
                  <a:pt x="399" y="264"/>
                  <a:pt x="399" y="264"/>
                </a:cubicBezTo>
                <a:cubicBezTo>
                  <a:pt x="403" y="264"/>
                  <a:pt x="406" y="261"/>
                  <a:pt x="406" y="257"/>
                </a:cubicBezTo>
                <a:cubicBezTo>
                  <a:pt x="406" y="253"/>
                  <a:pt x="403" y="250"/>
                  <a:pt x="399" y="250"/>
                </a:cubicBezTo>
                <a:close/>
                <a:moveTo>
                  <a:pt x="399" y="191"/>
                </a:moveTo>
                <a:cubicBezTo>
                  <a:pt x="80" y="191"/>
                  <a:pt x="80" y="191"/>
                  <a:pt x="80" y="191"/>
                </a:cubicBezTo>
                <a:cubicBezTo>
                  <a:pt x="76" y="191"/>
                  <a:pt x="73" y="194"/>
                  <a:pt x="73" y="198"/>
                </a:cubicBezTo>
                <a:cubicBezTo>
                  <a:pt x="73" y="202"/>
                  <a:pt x="76" y="205"/>
                  <a:pt x="80" y="205"/>
                </a:cubicBezTo>
                <a:cubicBezTo>
                  <a:pt x="399" y="205"/>
                  <a:pt x="399" y="205"/>
                  <a:pt x="399" y="205"/>
                </a:cubicBezTo>
                <a:cubicBezTo>
                  <a:pt x="403" y="205"/>
                  <a:pt x="406" y="202"/>
                  <a:pt x="406" y="198"/>
                </a:cubicBezTo>
                <a:cubicBezTo>
                  <a:pt x="406" y="194"/>
                  <a:pt x="403" y="191"/>
                  <a:pt x="399" y="191"/>
                </a:cubicBezTo>
                <a:close/>
                <a:moveTo>
                  <a:pt x="399" y="131"/>
                </a:moveTo>
                <a:cubicBezTo>
                  <a:pt x="80" y="131"/>
                  <a:pt x="80" y="131"/>
                  <a:pt x="80" y="131"/>
                </a:cubicBezTo>
                <a:cubicBezTo>
                  <a:pt x="76" y="131"/>
                  <a:pt x="73" y="134"/>
                  <a:pt x="73" y="138"/>
                </a:cubicBezTo>
                <a:cubicBezTo>
                  <a:pt x="73" y="142"/>
                  <a:pt x="76" y="145"/>
                  <a:pt x="80" y="145"/>
                </a:cubicBezTo>
                <a:cubicBezTo>
                  <a:pt x="399" y="145"/>
                  <a:pt x="399" y="145"/>
                  <a:pt x="399" y="145"/>
                </a:cubicBezTo>
                <a:cubicBezTo>
                  <a:pt x="403" y="145"/>
                  <a:pt x="406" y="142"/>
                  <a:pt x="406" y="138"/>
                </a:cubicBezTo>
                <a:cubicBezTo>
                  <a:pt x="406" y="134"/>
                  <a:pt x="403" y="131"/>
                  <a:pt x="399" y="1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Oval 75">
            <a:extLst>
              <a:ext uri="{FF2B5EF4-FFF2-40B4-BE49-F238E27FC236}">
                <a16:creationId xmlns:a16="http://schemas.microsoft.com/office/drawing/2014/main" id="{52ED74C7-0C11-3448-A087-D5B5731401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91167" y="3336553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Freeform 151">
            <a:extLst>
              <a:ext uri="{FF2B5EF4-FFF2-40B4-BE49-F238E27FC236}">
                <a16:creationId xmlns:a16="http://schemas.microsoft.com/office/drawing/2014/main" id="{59A5C9E9-60DD-0242-9563-28C96665FA7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537425" y="3532368"/>
            <a:ext cx="404764" cy="639980"/>
          </a:xfrm>
          <a:custGeom>
            <a:avLst/>
            <a:gdLst>
              <a:gd name="T0" fmla="*/ 341 w 392"/>
              <a:gd name="T1" fmla="*/ 317 h 620"/>
              <a:gd name="T2" fmla="*/ 175 w 392"/>
              <a:gd name="T3" fmla="*/ 482 h 620"/>
              <a:gd name="T4" fmla="*/ 170 w 392"/>
              <a:gd name="T5" fmla="*/ 479 h 620"/>
              <a:gd name="T6" fmla="*/ 76 w 392"/>
              <a:gd name="T7" fmla="*/ 374 h 620"/>
              <a:gd name="T8" fmla="*/ 175 w 392"/>
              <a:gd name="T9" fmla="*/ 462 h 620"/>
              <a:gd name="T10" fmla="*/ 341 w 392"/>
              <a:gd name="T11" fmla="*/ 305 h 620"/>
              <a:gd name="T12" fmla="*/ 392 w 392"/>
              <a:gd name="T13" fmla="*/ 585 h 620"/>
              <a:gd name="T14" fmla="*/ 35 w 392"/>
              <a:gd name="T15" fmla="*/ 620 h 620"/>
              <a:gd name="T16" fmla="*/ 0 w 392"/>
              <a:gd name="T17" fmla="*/ 143 h 620"/>
              <a:gd name="T18" fmla="*/ 70 w 392"/>
              <a:gd name="T19" fmla="*/ 107 h 620"/>
              <a:gd name="T20" fmla="*/ 105 w 392"/>
              <a:gd name="T21" fmla="*/ 66 h 620"/>
              <a:gd name="T22" fmla="*/ 133 w 392"/>
              <a:gd name="T23" fmla="*/ 48 h 620"/>
              <a:gd name="T24" fmla="*/ 218 w 392"/>
              <a:gd name="T25" fmla="*/ 0 h 620"/>
              <a:gd name="T26" fmla="*/ 267 w 392"/>
              <a:gd name="T27" fmla="*/ 66 h 620"/>
              <a:gd name="T28" fmla="*/ 330 w 392"/>
              <a:gd name="T29" fmla="*/ 102 h 620"/>
              <a:gd name="T30" fmla="*/ 357 w 392"/>
              <a:gd name="T31" fmla="*/ 107 h 620"/>
              <a:gd name="T32" fmla="*/ 86 w 392"/>
              <a:gd name="T33" fmla="*/ 129 h 620"/>
              <a:gd name="T34" fmla="*/ 294 w 392"/>
              <a:gd name="T35" fmla="*/ 148 h 620"/>
              <a:gd name="T36" fmla="*/ 314 w 392"/>
              <a:gd name="T37" fmla="*/ 102 h 620"/>
              <a:gd name="T38" fmla="*/ 259 w 392"/>
              <a:gd name="T39" fmla="*/ 82 h 620"/>
              <a:gd name="T40" fmla="*/ 251 w 392"/>
              <a:gd name="T41" fmla="*/ 48 h 620"/>
              <a:gd name="T42" fmla="*/ 182 w 392"/>
              <a:gd name="T43" fmla="*/ 16 h 620"/>
              <a:gd name="T44" fmla="*/ 149 w 392"/>
              <a:gd name="T45" fmla="*/ 74 h 620"/>
              <a:gd name="T46" fmla="*/ 105 w 392"/>
              <a:gd name="T47" fmla="*/ 82 h 620"/>
              <a:gd name="T48" fmla="*/ 86 w 392"/>
              <a:gd name="T49" fmla="*/ 129 h 620"/>
              <a:gd name="T50" fmla="*/ 357 w 392"/>
              <a:gd name="T51" fmla="*/ 123 h 620"/>
              <a:gd name="T52" fmla="*/ 330 w 392"/>
              <a:gd name="T53" fmla="*/ 129 h 620"/>
              <a:gd name="T54" fmla="*/ 105 w 392"/>
              <a:gd name="T55" fmla="*/ 164 h 620"/>
              <a:gd name="T56" fmla="*/ 70 w 392"/>
              <a:gd name="T57" fmla="*/ 123 h 620"/>
              <a:gd name="T58" fmla="*/ 16 w 392"/>
              <a:gd name="T59" fmla="*/ 143 h 620"/>
              <a:gd name="T60" fmla="*/ 35 w 392"/>
              <a:gd name="T61" fmla="*/ 604 h 620"/>
              <a:gd name="T62" fmla="*/ 376 w 392"/>
              <a:gd name="T63" fmla="*/ 585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2" h="620">
                <a:moveTo>
                  <a:pt x="341" y="305"/>
                </a:moveTo>
                <a:cubicBezTo>
                  <a:pt x="345" y="308"/>
                  <a:pt x="345" y="313"/>
                  <a:pt x="341" y="317"/>
                </a:cubicBezTo>
                <a:cubicBezTo>
                  <a:pt x="181" y="479"/>
                  <a:pt x="181" y="479"/>
                  <a:pt x="181" y="479"/>
                </a:cubicBezTo>
                <a:cubicBezTo>
                  <a:pt x="180" y="481"/>
                  <a:pt x="178" y="482"/>
                  <a:pt x="175" y="482"/>
                </a:cubicBezTo>
                <a:cubicBezTo>
                  <a:pt x="175" y="482"/>
                  <a:pt x="175" y="482"/>
                  <a:pt x="175" y="482"/>
                </a:cubicBezTo>
                <a:cubicBezTo>
                  <a:pt x="173" y="482"/>
                  <a:pt x="171" y="481"/>
                  <a:pt x="170" y="479"/>
                </a:cubicBezTo>
                <a:cubicBezTo>
                  <a:pt x="76" y="385"/>
                  <a:pt x="76" y="385"/>
                  <a:pt x="76" y="385"/>
                </a:cubicBezTo>
                <a:cubicBezTo>
                  <a:pt x="73" y="382"/>
                  <a:pt x="73" y="377"/>
                  <a:pt x="76" y="374"/>
                </a:cubicBezTo>
                <a:cubicBezTo>
                  <a:pt x="79" y="371"/>
                  <a:pt x="84" y="371"/>
                  <a:pt x="87" y="374"/>
                </a:cubicBezTo>
                <a:cubicBezTo>
                  <a:pt x="175" y="462"/>
                  <a:pt x="175" y="462"/>
                  <a:pt x="175" y="462"/>
                </a:cubicBezTo>
                <a:cubicBezTo>
                  <a:pt x="330" y="305"/>
                  <a:pt x="330" y="305"/>
                  <a:pt x="330" y="305"/>
                </a:cubicBezTo>
                <a:cubicBezTo>
                  <a:pt x="333" y="302"/>
                  <a:pt x="338" y="302"/>
                  <a:pt x="341" y="305"/>
                </a:cubicBezTo>
                <a:close/>
                <a:moveTo>
                  <a:pt x="392" y="143"/>
                </a:moveTo>
                <a:cubicBezTo>
                  <a:pt x="392" y="585"/>
                  <a:pt x="392" y="585"/>
                  <a:pt x="392" y="585"/>
                </a:cubicBezTo>
                <a:cubicBezTo>
                  <a:pt x="392" y="604"/>
                  <a:pt x="376" y="620"/>
                  <a:pt x="357" y="620"/>
                </a:cubicBezTo>
                <a:cubicBezTo>
                  <a:pt x="35" y="620"/>
                  <a:pt x="35" y="620"/>
                  <a:pt x="35" y="620"/>
                </a:cubicBezTo>
                <a:cubicBezTo>
                  <a:pt x="16" y="620"/>
                  <a:pt x="0" y="604"/>
                  <a:pt x="0" y="585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23"/>
                  <a:pt x="16" y="107"/>
                  <a:pt x="35" y="107"/>
                </a:cubicBezTo>
                <a:cubicBezTo>
                  <a:pt x="70" y="107"/>
                  <a:pt x="70" y="107"/>
                  <a:pt x="70" y="107"/>
                </a:cubicBezTo>
                <a:cubicBezTo>
                  <a:pt x="70" y="102"/>
                  <a:pt x="70" y="102"/>
                  <a:pt x="70" y="102"/>
                </a:cubicBezTo>
                <a:cubicBezTo>
                  <a:pt x="70" y="82"/>
                  <a:pt x="86" y="66"/>
                  <a:pt x="105" y="66"/>
                </a:cubicBezTo>
                <a:cubicBezTo>
                  <a:pt x="133" y="66"/>
                  <a:pt x="133" y="66"/>
                  <a:pt x="133" y="66"/>
                </a:cubicBezTo>
                <a:cubicBezTo>
                  <a:pt x="133" y="48"/>
                  <a:pt x="133" y="48"/>
                  <a:pt x="133" y="48"/>
                </a:cubicBezTo>
                <a:cubicBezTo>
                  <a:pt x="133" y="22"/>
                  <a:pt x="155" y="0"/>
                  <a:pt x="182" y="0"/>
                </a:cubicBezTo>
                <a:cubicBezTo>
                  <a:pt x="218" y="0"/>
                  <a:pt x="218" y="0"/>
                  <a:pt x="218" y="0"/>
                </a:cubicBezTo>
                <a:cubicBezTo>
                  <a:pt x="245" y="0"/>
                  <a:pt x="267" y="22"/>
                  <a:pt x="267" y="48"/>
                </a:cubicBezTo>
                <a:cubicBezTo>
                  <a:pt x="267" y="66"/>
                  <a:pt x="267" y="66"/>
                  <a:pt x="267" y="66"/>
                </a:cubicBezTo>
                <a:cubicBezTo>
                  <a:pt x="294" y="66"/>
                  <a:pt x="294" y="66"/>
                  <a:pt x="294" y="66"/>
                </a:cubicBezTo>
                <a:cubicBezTo>
                  <a:pt x="314" y="66"/>
                  <a:pt x="330" y="82"/>
                  <a:pt x="330" y="102"/>
                </a:cubicBezTo>
                <a:cubicBezTo>
                  <a:pt x="330" y="107"/>
                  <a:pt x="330" y="107"/>
                  <a:pt x="330" y="107"/>
                </a:cubicBezTo>
                <a:cubicBezTo>
                  <a:pt x="357" y="107"/>
                  <a:pt x="357" y="107"/>
                  <a:pt x="357" y="107"/>
                </a:cubicBezTo>
                <a:cubicBezTo>
                  <a:pt x="376" y="107"/>
                  <a:pt x="392" y="123"/>
                  <a:pt x="392" y="143"/>
                </a:cubicBezTo>
                <a:close/>
                <a:moveTo>
                  <a:pt x="86" y="129"/>
                </a:moveTo>
                <a:cubicBezTo>
                  <a:pt x="86" y="139"/>
                  <a:pt x="95" y="148"/>
                  <a:pt x="105" y="148"/>
                </a:cubicBezTo>
                <a:cubicBezTo>
                  <a:pt x="294" y="148"/>
                  <a:pt x="294" y="148"/>
                  <a:pt x="294" y="148"/>
                </a:cubicBezTo>
                <a:cubicBezTo>
                  <a:pt x="305" y="148"/>
                  <a:pt x="314" y="139"/>
                  <a:pt x="314" y="129"/>
                </a:cubicBezTo>
                <a:cubicBezTo>
                  <a:pt x="314" y="102"/>
                  <a:pt x="314" y="102"/>
                  <a:pt x="314" y="102"/>
                </a:cubicBezTo>
                <a:cubicBezTo>
                  <a:pt x="314" y="91"/>
                  <a:pt x="305" y="82"/>
                  <a:pt x="294" y="82"/>
                </a:cubicBezTo>
                <a:cubicBezTo>
                  <a:pt x="259" y="82"/>
                  <a:pt x="259" y="82"/>
                  <a:pt x="259" y="82"/>
                </a:cubicBezTo>
                <a:cubicBezTo>
                  <a:pt x="254" y="82"/>
                  <a:pt x="251" y="79"/>
                  <a:pt x="251" y="74"/>
                </a:cubicBezTo>
                <a:cubicBezTo>
                  <a:pt x="251" y="48"/>
                  <a:pt x="251" y="48"/>
                  <a:pt x="251" y="48"/>
                </a:cubicBezTo>
                <a:cubicBezTo>
                  <a:pt x="251" y="30"/>
                  <a:pt x="236" y="16"/>
                  <a:pt x="218" y="16"/>
                </a:cubicBezTo>
                <a:cubicBezTo>
                  <a:pt x="182" y="16"/>
                  <a:pt x="182" y="16"/>
                  <a:pt x="182" y="16"/>
                </a:cubicBezTo>
                <a:cubicBezTo>
                  <a:pt x="164" y="16"/>
                  <a:pt x="149" y="30"/>
                  <a:pt x="149" y="48"/>
                </a:cubicBezTo>
                <a:cubicBezTo>
                  <a:pt x="149" y="74"/>
                  <a:pt x="149" y="74"/>
                  <a:pt x="149" y="74"/>
                </a:cubicBezTo>
                <a:cubicBezTo>
                  <a:pt x="149" y="79"/>
                  <a:pt x="146" y="82"/>
                  <a:pt x="141" y="82"/>
                </a:cubicBezTo>
                <a:cubicBezTo>
                  <a:pt x="105" y="82"/>
                  <a:pt x="105" y="82"/>
                  <a:pt x="105" y="82"/>
                </a:cubicBezTo>
                <a:cubicBezTo>
                  <a:pt x="95" y="82"/>
                  <a:pt x="86" y="91"/>
                  <a:pt x="86" y="102"/>
                </a:cubicBezTo>
                <a:lnTo>
                  <a:pt x="86" y="129"/>
                </a:lnTo>
                <a:close/>
                <a:moveTo>
                  <a:pt x="376" y="143"/>
                </a:moveTo>
                <a:cubicBezTo>
                  <a:pt x="376" y="132"/>
                  <a:pt x="368" y="123"/>
                  <a:pt x="357" y="123"/>
                </a:cubicBezTo>
                <a:cubicBezTo>
                  <a:pt x="330" y="123"/>
                  <a:pt x="330" y="123"/>
                  <a:pt x="330" y="123"/>
                </a:cubicBezTo>
                <a:cubicBezTo>
                  <a:pt x="330" y="129"/>
                  <a:pt x="330" y="129"/>
                  <a:pt x="330" y="129"/>
                </a:cubicBezTo>
                <a:cubicBezTo>
                  <a:pt x="330" y="148"/>
                  <a:pt x="314" y="164"/>
                  <a:pt x="294" y="164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86" y="164"/>
                  <a:pt x="70" y="148"/>
                  <a:pt x="70" y="129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24" y="123"/>
                  <a:pt x="16" y="132"/>
                  <a:pt x="16" y="143"/>
                </a:cubicBezTo>
                <a:cubicBezTo>
                  <a:pt x="16" y="585"/>
                  <a:pt x="16" y="585"/>
                  <a:pt x="16" y="585"/>
                </a:cubicBezTo>
                <a:cubicBezTo>
                  <a:pt x="16" y="596"/>
                  <a:pt x="24" y="604"/>
                  <a:pt x="35" y="604"/>
                </a:cubicBezTo>
                <a:cubicBezTo>
                  <a:pt x="357" y="604"/>
                  <a:pt x="357" y="604"/>
                  <a:pt x="357" y="604"/>
                </a:cubicBezTo>
                <a:cubicBezTo>
                  <a:pt x="368" y="604"/>
                  <a:pt x="376" y="596"/>
                  <a:pt x="376" y="585"/>
                </a:cubicBezTo>
                <a:lnTo>
                  <a:pt x="376" y="1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7" name="Group 9250">
            <a:extLst>
              <a:ext uri="{FF2B5EF4-FFF2-40B4-BE49-F238E27FC236}">
                <a16:creationId xmlns:a16="http://schemas.microsoft.com/office/drawing/2014/main" id="{C304B3F6-5D43-5D49-9F85-13567CA718EC}"/>
              </a:ext>
            </a:extLst>
          </p:cNvPr>
          <p:cNvGrpSpPr/>
          <p:nvPr userDrawn="1"/>
        </p:nvGrpSpPr>
        <p:grpSpPr>
          <a:xfrm>
            <a:off x="1296535" y="4897028"/>
            <a:ext cx="1097280" cy="1097280"/>
            <a:chOff x="1477963" y="2476500"/>
            <a:chExt cx="949325" cy="949325"/>
          </a:xfrm>
        </p:grpSpPr>
        <p:sp>
          <p:nvSpPr>
            <p:cNvPr id="98" name="Oval 14">
              <a:extLst>
                <a:ext uri="{FF2B5EF4-FFF2-40B4-BE49-F238E27FC236}">
                  <a16:creationId xmlns:a16="http://schemas.microsoft.com/office/drawing/2014/main" id="{ABAD1E5F-60CD-164E-9B51-4E6DA9233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963" y="2476500"/>
              <a:ext cx="949325" cy="9493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id="{5B62043E-CB76-2149-9521-FF955EE00D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5763" y="2674938"/>
              <a:ext cx="581025" cy="550863"/>
            </a:xfrm>
            <a:custGeom>
              <a:avLst/>
              <a:gdLst>
                <a:gd name="T0" fmla="*/ 148 w 651"/>
                <a:gd name="T1" fmla="*/ 616 h 616"/>
                <a:gd name="T2" fmla="*/ 35 w 651"/>
                <a:gd name="T3" fmla="*/ 537 h 616"/>
                <a:gd name="T4" fmla="*/ 216 w 651"/>
                <a:gd name="T5" fmla="*/ 193 h 616"/>
                <a:gd name="T6" fmla="*/ 523 w 651"/>
                <a:gd name="T7" fmla="*/ 0 h 616"/>
                <a:gd name="T8" fmla="*/ 561 w 651"/>
                <a:gd name="T9" fmla="*/ 11 h 616"/>
                <a:gd name="T10" fmla="*/ 636 w 651"/>
                <a:gd name="T11" fmla="*/ 139 h 616"/>
                <a:gd name="T12" fmla="*/ 485 w 651"/>
                <a:gd name="T13" fmla="*/ 232 h 616"/>
                <a:gd name="T14" fmla="*/ 485 w 651"/>
                <a:gd name="T15" fmla="*/ 232 h 616"/>
                <a:gd name="T16" fmla="*/ 481 w 651"/>
                <a:gd name="T17" fmla="*/ 231 h 616"/>
                <a:gd name="T18" fmla="*/ 442 w 651"/>
                <a:gd name="T19" fmla="*/ 211 h 616"/>
                <a:gd name="T20" fmla="*/ 399 w 651"/>
                <a:gd name="T21" fmla="*/ 188 h 616"/>
                <a:gd name="T22" fmla="*/ 397 w 651"/>
                <a:gd name="T23" fmla="*/ 188 h 616"/>
                <a:gd name="T24" fmla="*/ 291 w 651"/>
                <a:gd name="T25" fmla="*/ 267 h 616"/>
                <a:gd name="T26" fmla="*/ 212 w 651"/>
                <a:gd name="T27" fmla="*/ 375 h 616"/>
                <a:gd name="T28" fmla="*/ 235 w 651"/>
                <a:gd name="T29" fmla="*/ 418 h 616"/>
                <a:gd name="T30" fmla="*/ 255 w 651"/>
                <a:gd name="T31" fmla="*/ 457 h 616"/>
                <a:gd name="T32" fmla="*/ 219 w 651"/>
                <a:gd name="T33" fmla="*/ 539 h 616"/>
                <a:gd name="T34" fmla="*/ 161 w 651"/>
                <a:gd name="T35" fmla="*/ 614 h 616"/>
                <a:gd name="T36" fmla="*/ 148 w 651"/>
                <a:gd name="T37" fmla="*/ 616 h 616"/>
                <a:gd name="T38" fmla="*/ 523 w 651"/>
                <a:gd name="T39" fmla="*/ 14 h 616"/>
                <a:gd name="T40" fmla="*/ 226 w 651"/>
                <a:gd name="T41" fmla="*/ 202 h 616"/>
                <a:gd name="T42" fmla="*/ 47 w 651"/>
                <a:gd name="T43" fmla="*/ 529 h 616"/>
                <a:gd name="T44" fmla="*/ 92 w 651"/>
                <a:gd name="T45" fmla="*/ 576 h 616"/>
                <a:gd name="T46" fmla="*/ 156 w 651"/>
                <a:gd name="T47" fmla="*/ 601 h 616"/>
                <a:gd name="T48" fmla="*/ 242 w 651"/>
                <a:gd name="T49" fmla="*/ 461 h 616"/>
                <a:gd name="T50" fmla="*/ 222 w 651"/>
                <a:gd name="T51" fmla="*/ 425 h 616"/>
                <a:gd name="T52" fmla="*/ 199 w 651"/>
                <a:gd name="T53" fmla="*/ 380 h 616"/>
                <a:gd name="T54" fmla="*/ 221 w 651"/>
                <a:gd name="T55" fmla="*/ 325 h 616"/>
                <a:gd name="T56" fmla="*/ 281 w 651"/>
                <a:gd name="T57" fmla="*/ 257 h 616"/>
                <a:gd name="T58" fmla="*/ 397 w 651"/>
                <a:gd name="T59" fmla="*/ 174 h 616"/>
                <a:gd name="T60" fmla="*/ 404 w 651"/>
                <a:gd name="T61" fmla="*/ 175 h 616"/>
                <a:gd name="T62" fmla="*/ 449 w 651"/>
                <a:gd name="T63" fmla="*/ 199 h 616"/>
                <a:gd name="T64" fmla="*/ 485 w 651"/>
                <a:gd name="T65" fmla="*/ 218 h 616"/>
                <a:gd name="T66" fmla="*/ 623 w 651"/>
                <a:gd name="T67" fmla="*/ 134 h 616"/>
                <a:gd name="T68" fmla="*/ 553 w 651"/>
                <a:gd name="T69" fmla="*/ 22 h 616"/>
                <a:gd name="T70" fmla="*/ 523 w 651"/>
                <a:gd name="T71" fmla="*/ 14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1" h="616">
                  <a:moveTo>
                    <a:pt x="148" y="616"/>
                  </a:moveTo>
                  <a:cubicBezTo>
                    <a:pt x="110" y="616"/>
                    <a:pt x="52" y="565"/>
                    <a:pt x="35" y="537"/>
                  </a:cubicBezTo>
                  <a:cubicBezTo>
                    <a:pt x="0" y="479"/>
                    <a:pt x="78" y="331"/>
                    <a:pt x="216" y="193"/>
                  </a:cubicBezTo>
                  <a:cubicBezTo>
                    <a:pt x="333" y="76"/>
                    <a:pt x="454" y="0"/>
                    <a:pt x="523" y="0"/>
                  </a:cubicBezTo>
                  <a:cubicBezTo>
                    <a:pt x="539" y="0"/>
                    <a:pt x="551" y="4"/>
                    <a:pt x="561" y="11"/>
                  </a:cubicBezTo>
                  <a:cubicBezTo>
                    <a:pt x="590" y="33"/>
                    <a:pt x="651" y="102"/>
                    <a:pt x="636" y="139"/>
                  </a:cubicBezTo>
                  <a:cubicBezTo>
                    <a:pt x="627" y="162"/>
                    <a:pt x="507" y="232"/>
                    <a:pt x="485" y="232"/>
                  </a:cubicBezTo>
                  <a:cubicBezTo>
                    <a:pt x="485" y="232"/>
                    <a:pt x="485" y="232"/>
                    <a:pt x="485" y="232"/>
                  </a:cubicBezTo>
                  <a:cubicBezTo>
                    <a:pt x="484" y="232"/>
                    <a:pt x="482" y="232"/>
                    <a:pt x="481" y="231"/>
                  </a:cubicBezTo>
                  <a:cubicBezTo>
                    <a:pt x="474" y="229"/>
                    <a:pt x="459" y="221"/>
                    <a:pt x="442" y="211"/>
                  </a:cubicBezTo>
                  <a:cubicBezTo>
                    <a:pt x="426" y="202"/>
                    <a:pt x="408" y="192"/>
                    <a:pt x="399" y="188"/>
                  </a:cubicBezTo>
                  <a:cubicBezTo>
                    <a:pt x="399" y="188"/>
                    <a:pt x="398" y="188"/>
                    <a:pt x="397" y="188"/>
                  </a:cubicBezTo>
                  <a:cubicBezTo>
                    <a:pt x="381" y="188"/>
                    <a:pt x="337" y="220"/>
                    <a:pt x="291" y="267"/>
                  </a:cubicBezTo>
                  <a:cubicBezTo>
                    <a:pt x="236" y="321"/>
                    <a:pt x="208" y="365"/>
                    <a:pt x="212" y="375"/>
                  </a:cubicBezTo>
                  <a:cubicBezTo>
                    <a:pt x="216" y="384"/>
                    <a:pt x="226" y="402"/>
                    <a:pt x="235" y="418"/>
                  </a:cubicBezTo>
                  <a:cubicBezTo>
                    <a:pt x="244" y="435"/>
                    <a:pt x="253" y="450"/>
                    <a:pt x="255" y="457"/>
                  </a:cubicBezTo>
                  <a:cubicBezTo>
                    <a:pt x="259" y="469"/>
                    <a:pt x="234" y="514"/>
                    <a:pt x="219" y="539"/>
                  </a:cubicBezTo>
                  <a:cubicBezTo>
                    <a:pt x="207" y="559"/>
                    <a:pt x="177" y="608"/>
                    <a:pt x="161" y="614"/>
                  </a:cubicBezTo>
                  <a:cubicBezTo>
                    <a:pt x="157" y="616"/>
                    <a:pt x="153" y="616"/>
                    <a:pt x="148" y="616"/>
                  </a:cubicBezTo>
                  <a:close/>
                  <a:moveTo>
                    <a:pt x="523" y="14"/>
                  </a:moveTo>
                  <a:cubicBezTo>
                    <a:pt x="458" y="14"/>
                    <a:pt x="339" y="90"/>
                    <a:pt x="226" y="202"/>
                  </a:cubicBezTo>
                  <a:cubicBezTo>
                    <a:pt x="79" y="350"/>
                    <a:pt x="19" y="484"/>
                    <a:pt x="47" y="529"/>
                  </a:cubicBezTo>
                  <a:cubicBezTo>
                    <a:pt x="55" y="543"/>
                    <a:pt x="73" y="561"/>
                    <a:pt x="92" y="576"/>
                  </a:cubicBezTo>
                  <a:cubicBezTo>
                    <a:pt x="119" y="596"/>
                    <a:pt x="143" y="606"/>
                    <a:pt x="156" y="601"/>
                  </a:cubicBezTo>
                  <a:cubicBezTo>
                    <a:pt x="174" y="594"/>
                    <a:pt x="242" y="477"/>
                    <a:pt x="242" y="461"/>
                  </a:cubicBezTo>
                  <a:cubicBezTo>
                    <a:pt x="239" y="455"/>
                    <a:pt x="231" y="440"/>
                    <a:pt x="222" y="425"/>
                  </a:cubicBezTo>
                  <a:cubicBezTo>
                    <a:pt x="213" y="408"/>
                    <a:pt x="203" y="390"/>
                    <a:pt x="199" y="380"/>
                  </a:cubicBezTo>
                  <a:cubicBezTo>
                    <a:pt x="196" y="373"/>
                    <a:pt x="196" y="360"/>
                    <a:pt x="221" y="325"/>
                  </a:cubicBezTo>
                  <a:cubicBezTo>
                    <a:pt x="236" y="305"/>
                    <a:pt x="257" y="281"/>
                    <a:pt x="281" y="257"/>
                  </a:cubicBezTo>
                  <a:cubicBezTo>
                    <a:pt x="294" y="243"/>
                    <a:pt x="365" y="174"/>
                    <a:pt x="397" y="174"/>
                  </a:cubicBezTo>
                  <a:cubicBezTo>
                    <a:pt x="400" y="174"/>
                    <a:pt x="402" y="175"/>
                    <a:pt x="404" y="175"/>
                  </a:cubicBezTo>
                  <a:cubicBezTo>
                    <a:pt x="414" y="179"/>
                    <a:pt x="432" y="189"/>
                    <a:pt x="449" y="199"/>
                  </a:cubicBezTo>
                  <a:cubicBezTo>
                    <a:pt x="463" y="207"/>
                    <a:pt x="479" y="216"/>
                    <a:pt x="485" y="218"/>
                  </a:cubicBezTo>
                  <a:cubicBezTo>
                    <a:pt x="503" y="217"/>
                    <a:pt x="616" y="151"/>
                    <a:pt x="623" y="134"/>
                  </a:cubicBezTo>
                  <a:cubicBezTo>
                    <a:pt x="634" y="108"/>
                    <a:pt x="582" y="44"/>
                    <a:pt x="553" y="22"/>
                  </a:cubicBezTo>
                  <a:cubicBezTo>
                    <a:pt x="545" y="17"/>
                    <a:pt x="536" y="14"/>
                    <a:pt x="523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0" name="Group 9251">
            <a:extLst>
              <a:ext uri="{FF2B5EF4-FFF2-40B4-BE49-F238E27FC236}">
                <a16:creationId xmlns:a16="http://schemas.microsoft.com/office/drawing/2014/main" id="{23D34F84-1F03-B14F-BC8E-936E16952AED}"/>
              </a:ext>
            </a:extLst>
          </p:cNvPr>
          <p:cNvGrpSpPr/>
          <p:nvPr userDrawn="1"/>
        </p:nvGrpSpPr>
        <p:grpSpPr>
          <a:xfrm>
            <a:off x="3020193" y="4897028"/>
            <a:ext cx="1097280" cy="1097280"/>
            <a:chOff x="2524125" y="2476500"/>
            <a:chExt cx="949325" cy="949325"/>
          </a:xfrm>
        </p:grpSpPr>
        <p:sp>
          <p:nvSpPr>
            <p:cNvPr id="101" name="Oval 13">
              <a:extLst>
                <a:ext uri="{FF2B5EF4-FFF2-40B4-BE49-F238E27FC236}">
                  <a16:creationId xmlns:a16="http://schemas.microsoft.com/office/drawing/2014/main" id="{686B1B9A-66AD-1C4F-A39C-E7A0D6915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125" y="2476500"/>
              <a:ext cx="949325" cy="9493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8">
              <a:extLst>
                <a:ext uri="{FF2B5EF4-FFF2-40B4-BE49-F238E27FC236}">
                  <a16:creationId xmlns:a16="http://schemas.microsoft.com/office/drawing/2014/main" id="{0D999FB4-44A5-6949-918F-F56C6D550C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9863" y="2693988"/>
              <a:ext cx="579438" cy="514350"/>
            </a:xfrm>
            <a:custGeom>
              <a:avLst/>
              <a:gdLst>
                <a:gd name="T0" fmla="*/ 601 w 649"/>
                <a:gd name="T1" fmla="*/ 226 h 575"/>
                <a:gd name="T2" fmla="*/ 449 w 649"/>
                <a:gd name="T3" fmla="*/ 150 h 575"/>
                <a:gd name="T4" fmla="*/ 324 w 649"/>
                <a:gd name="T5" fmla="*/ 92 h 575"/>
                <a:gd name="T6" fmla="*/ 200 w 649"/>
                <a:gd name="T7" fmla="*/ 150 h 575"/>
                <a:gd name="T8" fmla="*/ 46 w 649"/>
                <a:gd name="T9" fmla="*/ 226 h 575"/>
                <a:gd name="T10" fmla="*/ 5 w 649"/>
                <a:gd name="T11" fmla="*/ 168 h 575"/>
                <a:gd name="T12" fmla="*/ 324 w 649"/>
                <a:gd name="T13" fmla="*/ 0 h 575"/>
                <a:gd name="T14" fmla="*/ 612 w 649"/>
                <a:gd name="T15" fmla="*/ 224 h 575"/>
                <a:gd name="T16" fmla="*/ 473 w 649"/>
                <a:gd name="T17" fmla="*/ 179 h 575"/>
                <a:gd name="T18" fmla="*/ 601 w 649"/>
                <a:gd name="T19" fmla="*/ 212 h 575"/>
                <a:gd name="T20" fmla="*/ 629 w 649"/>
                <a:gd name="T21" fmla="*/ 166 h 575"/>
                <a:gd name="T22" fmla="*/ 324 w 649"/>
                <a:gd name="T23" fmla="*/ 14 h 575"/>
                <a:gd name="T24" fmla="*/ 40 w 649"/>
                <a:gd name="T25" fmla="*/ 211 h 575"/>
                <a:gd name="T26" fmla="*/ 176 w 649"/>
                <a:gd name="T27" fmla="*/ 179 h 575"/>
                <a:gd name="T28" fmla="*/ 199 w 649"/>
                <a:gd name="T29" fmla="*/ 104 h 575"/>
                <a:gd name="T30" fmla="*/ 450 w 649"/>
                <a:gd name="T31" fmla="*/ 104 h 575"/>
                <a:gd name="T32" fmla="*/ 473 w 649"/>
                <a:gd name="T33" fmla="*/ 179 h 575"/>
                <a:gd name="T34" fmla="*/ 163 w 649"/>
                <a:gd name="T35" fmla="*/ 316 h 575"/>
                <a:gd name="T36" fmla="*/ 254 w 649"/>
                <a:gd name="T37" fmla="*/ 316 h 575"/>
                <a:gd name="T38" fmla="*/ 209 w 649"/>
                <a:gd name="T39" fmla="*/ 285 h 575"/>
                <a:gd name="T40" fmla="*/ 209 w 649"/>
                <a:gd name="T41" fmla="*/ 348 h 575"/>
                <a:gd name="T42" fmla="*/ 209 w 649"/>
                <a:gd name="T43" fmla="*/ 285 h 575"/>
                <a:gd name="T44" fmla="*/ 270 w 649"/>
                <a:gd name="T45" fmla="*/ 316 h 575"/>
                <a:gd name="T46" fmla="*/ 361 w 649"/>
                <a:gd name="T47" fmla="*/ 316 h 575"/>
                <a:gd name="T48" fmla="*/ 316 w 649"/>
                <a:gd name="T49" fmla="*/ 285 h 575"/>
                <a:gd name="T50" fmla="*/ 316 w 649"/>
                <a:gd name="T51" fmla="*/ 348 h 575"/>
                <a:gd name="T52" fmla="*/ 316 w 649"/>
                <a:gd name="T53" fmla="*/ 285 h 575"/>
                <a:gd name="T54" fmla="*/ 377 w 649"/>
                <a:gd name="T55" fmla="*/ 316 h 575"/>
                <a:gd name="T56" fmla="*/ 468 w 649"/>
                <a:gd name="T57" fmla="*/ 316 h 575"/>
                <a:gd name="T58" fmla="*/ 422 w 649"/>
                <a:gd name="T59" fmla="*/ 285 h 575"/>
                <a:gd name="T60" fmla="*/ 422 w 649"/>
                <a:gd name="T61" fmla="*/ 348 h 575"/>
                <a:gd name="T62" fmla="*/ 422 w 649"/>
                <a:gd name="T63" fmla="*/ 285 h 575"/>
                <a:gd name="T64" fmla="*/ 163 w 649"/>
                <a:gd name="T65" fmla="*/ 426 h 575"/>
                <a:gd name="T66" fmla="*/ 254 w 649"/>
                <a:gd name="T67" fmla="*/ 426 h 575"/>
                <a:gd name="T68" fmla="*/ 209 w 649"/>
                <a:gd name="T69" fmla="*/ 394 h 575"/>
                <a:gd name="T70" fmla="*/ 209 w 649"/>
                <a:gd name="T71" fmla="*/ 458 h 575"/>
                <a:gd name="T72" fmla="*/ 209 w 649"/>
                <a:gd name="T73" fmla="*/ 394 h 575"/>
                <a:gd name="T74" fmla="*/ 270 w 649"/>
                <a:gd name="T75" fmla="*/ 426 h 575"/>
                <a:gd name="T76" fmla="*/ 361 w 649"/>
                <a:gd name="T77" fmla="*/ 426 h 575"/>
                <a:gd name="T78" fmla="*/ 316 w 649"/>
                <a:gd name="T79" fmla="*/ 394 h 575"/>
                <a:gd name="T80" fmla="*/ 316 w 649"/>
                <a:gd name="T81" fmla="*/ 458 h 575"/>
                <a:gd name="T82" fmla="*/ 316 w 649"/>
                <a:gd name="T83" fmla="*/ 394 h 575"/>
                <a:gd name="T84" fmla="*/ 377 w 649"/>
                <a:gd name="T85" fmla="*/ 426 h 575"/>
                <a:gd name="T86" fmla="*/ 468 w 649"/>
                <a:gd name="T87" fmla="*/ 426 h 575"/>
                <a:gd name="T88" fmla="*/ 422 w 649"/>
                <a:gd name="T89" fmla="*/ 394 h 575"/>
                <a:gd name="T90" fmla="*/ 422 w 649"/>
                <a:gd name="T91" fmla="*/ 458 h 575"/>
                <a:gd name="T92" fmla="*/ 422 w 649"/>
                <a:gd name="T93" fmla="*/ 394 h 575"/>
                <a:gd name="T94" fmla="*/ 163 w 649"/>
                <a:gd name="T95" fmla="*/ 529 h 575"/>
                <a:gd name="T96" fmla="*/ 254 w 649"/>
                <a:gd name="T97" fmla="*/ 529 h 575"/>
                <a:gd name="T98" fmla="*/ 209 w 649"/>
                <a:gd name="T99" fmla="*/ 497 h 575"/>
                <a:gd name="T100" fmla="*/ 209 w 649"/>
                <a:gd name="T101" fmla="*/ 561 h 575"/>
                <a:gd name="T102" fmla="*/ 209 w 649"/>
                <a:gd name="T103" fmla="*/ 497 h 575"/>
                <a:gd name="T104" fmla="*/ 270 w 649"/>
                <a:gd name="T105" fmla="*/ 529 h 575"/>
                <a:gd name="T106" fmla="*/ 361 w 649"/>
                <a:gd name="T107" fmla="*/ 529 h 575"/>
                <a:gd name="T108" fmla="*/ 316 w 649"/>
                <a:gd name="T109" fmla="*/ 497 h 575"/>
                <a:gd name="T110" fmla="*/ 316 w 649"/>
                <a:gd name="T111" fmla="*/ 561 h 575"/>
                <a:gd name="T112" fmla="*/ 316 w 649"/>
                <a:gd name="T113" fmla="*/ 497 h 575"/>
                <a:gd name="T114" fmla="*/ 377 w 649"/>
                <a:gd name="T115" fmla="*/ 529 h 575"/>
                <a:gd name="T116" fmla="*/ 468 w 649"/>
                <a:gd name="T117" fmla="*/ 529 h 575"/>
                <a:gd name="T118" fmla="*/ 422 w 649"/>
                <a:gd name="T119" fmla="*/ 497 h 575"/>
                <a:gd name="T120" fmla="*/ 422 w 649"/>
                <a:gd name="T121" fmla="*/ 561 h 575"/>
                <a:gd name="T122" fmla="*/ 422 w 649"/>
                <a:gd name="T123" fmla="*/ 497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9" h="575">
                  <a:moveTo>
                    <a:pt x="601" y="226"/>
                  </a:moveTo>
                  <a:cubicBezTo>
                    <a:pt x="601" y="226"/>
                    <a:pt x="601" y="226"/>
                    <a:pt x="601" y="226"/>
                  </a:cubicBezTo>
                  <a:cubicBezTo>
                    <a:pt x="573" y="226"/>
                    <a:pt x="469" y="202"/>
                    <a:pt x="461" y="186"/>
                  </a:cubicBezTo>
                  <a:cubicBezTo>
                    <a:pt x="458" y="180"/>
                    <a:pt x="454" y="166"/>
                    <a:pt x="449" y="150"/>
                  </a:cubicBezTo>
                  <a:cubicBezTo>
                    <a:pt x="445" y="135"/>
                    <a:pt x="440" y="118"/>
                    <a:pt x="437" y="110"/>
                  </a:cubicBezTo>
                  <a:cubicBezTo>
                    <a:pt x="433" y="102"/>
                    <a:pt x="389" y="92"/>
                    <a:pt x="324" y="92"/>
                  </a:cubicBezTo>
                  <a:cubicBezTo>
                    <a:pt x="260" y="92"/>
                    <a:pt x="216" y="102"/>
                    <a:pt x="212" y="110"/>
                  </a:cubicBezTo>
                  <a:cubicBezTo>
                    <a:pt x="209" y="118"/>
                    <a:pt x="204" y="135"/>
                    <a:pt x="200" y="150"/>
                  </a:cubicBezTo>
                  <a:cubicBezTo>
                    <a:pt x="195" y="166"/>
                    <a:pt x="191" y="180"/>
                    <a:pt x="188" y="186"/>
                  </a:cubicBezTo>
                  <a:cubicBezTo>
                    <a:pt x="180" y="202"/>
                    <a:pt x="75" y="226"/>
                    <a:pt x="46" y="226"/>
                  </a:cubicBezTo>
                  <a:cubicBezTo>
                    <a:pt x="41" y="226"/>
                    <a:pt x="37" y="226"/>
                    <a:pt x="35" y="224"/>
                  </a:cubicBezTo>
                  <a:cubicBezTo>
                    <a:pt x="17" y="217"/>
                    <a:pt x="8" y="189"/>
                    <a:pt x="5" y="168"/>
                  </a:cubicBezTo>
                  <a:cubicBezTo>
                    <a:pt x="0" y="144"/>
                    <a:pt x="0" y="116"/>
                    <a:pt x="4" y="100"/>
                  </a:cubicBezTo>
                  <a:cubicBezTo>
                    <a:pt x="18" y="43"/>
                    <a:pt x="156" y="0"/>
                    <a:pt x="324" y="0"/>
                  </a:cubicBezTo>
                  <a:cubicBezTo>
                    <a:pt x="501" y="0"/>
                    <a:pt x="636" y="42"/>
                    <a:pt x="645" y="100"/>
                  </a:cubicBezTo>
                  <a:cubicBezTo>
                    <a:pt x="649" y="131"/>
                    <a:pt x="644" y="211"/>
                    <a:pt x="612" y="224"/>
                  </a:cubicBezTo>
                  <a:cubicBezTo>
                    <a:pt x="610" y="226"/>
                    <a:pt x="606" y="226"/>
                    <a:pt x="601" y="226"/>
                  </a:cubicBezTo>
                  <a:close/>
                  <a:moveTo>
                    <a:pt x="473" y="179"/>
                  </a:moveTo>
                  <a:cubicBezTo>
                    <a:pt x="482" y="187"/>
                    <a:pt x="567" y="212"/>
                    <a:pt x="601" y="212"/>
                  </a:cubicBezTo>
                  <a:cubicBezTo>
                    <a:pt x="601" y="212"/>
                    <a:pt x="601" y="212"/>
                    <a:pt x="601" y="212"/>
                  </a:cubicBezTo>
                  <a:cubicBezTo>
                    <a:pt x="605" y="212"/>
                    <a:pt x="607" y="212"/>
                    <a:pt x="607" y="211"/>
                  </a:cubicBezTo>
                  <a:cubicBezTo>
                    <a:pt x="616" y="208"/>
                    <a:pt x="624" y="191"/>
                    <a:pt x="629" y="166"/>
                  </a:cubicBezTo>
                  <a:cubicBezTo>
                    <a:pt x="633" y="141"/>
                    <a:pt x="633" y="115"/>
                    <a:pt x="631" y="102"/>
                  </a:cubicBezTo>
                  <a:cubicBezTo>
                    <a:pt x="624" y="59"/>
                    <a:pt x="508" y="14"/>
                    <a:pt x="324" y="14"/>
                  </a:cubicBezTo>
                  <a:cubicBezTo>
                    <a:pt x="146" y="14"/>
                    <a:pt x="29" y="59"/>
                    <a:pt x="18" y="103"/>
                  </a:cubicBezTo>
                  <a:cubicBezTo>
                    <a:pt x="10" y="134"/>
                    <a:pt x="19" y="203"/>
                    <a:pt x="40" y="211"/>
                  </a:cubicBezTo>
                  <a:cubicBezTo>
                    <a:pt x="40" y="212"/>
                    <a:pt x="42" y="212"/>
                    <a:pt x="46" y="212"/>
                  </a:cubicBezTo>
                  <a:cubicBezTo>
                    <a:pt x="80" y="212"/>
                    <a:pt x="167" y="187"/>
                    <a:pt x="176" y="179"/>
                  </a:cubicBezTo>
                  <a:cubicBezTo>
                    <a:pt x="178" y="174"/>
                    <a:pt x="182" y="160"/>
                    <a:pt x="186" y="146"/>
                  </a:cubicBezTo>
                  <a:cubicBezTo>
                    <a:pt x="191" y="130"/>
                    <a:pt x="195" y="113"/>
                    <a:pt x="199" y="104"/>
                  </a:cubicBezTo>
                  <a:cubicBezTo>
                    <a:pt x="203" y="97"/>
                    <a:pt x="222" y="78"/>
                    <a:pt x="324" y="78"/>
                  </a:cubicBezTo>
                  <a:cubicBezTo>
                    <a:pt x="427" y="78"/>
                    <a:pt x="446" y="97"/>
                    <a:pt x="450" y="104"/>
                  </a:cubicBezTo>
                  <a:cubicBezTo>
                    <a:pt x="454" y="113"/>
                    <a:pt x="458" y="130"/>
                    <a:pt x="463" y="146"/>
                  </a:cubicBezTo>
                  <a:cubicBezTo>
                    <a:pt x="467" y="160"/>
                    <a:pt x="471" y="174"/>
                    <a:pt x="473" y="179"/>
                  </a:cubicBezTo>
                  <a:close/>
                  <a:moveTo>
                    <a:pt x="209" y="362"/>
                  </a:moveTo>
                  <a:cubicBezTo>
                    <a:pt x="184" y="362"/>
                    <a:pt x="163" y="341"/>
                    <a:pt x="163" y="316"/>
                  </a:cubicBezTo>
                  <a:cubicBezTo>
                    <a:pt x="163" y="291"/>
                    <a:pt x="184" y="271"/>
                    <a:pt x="209" y="271"/>
                  </a:cubicBezTo>
                  <a:cubicBezTo>
                    <a:pt x="234" y="271"/>
                    <a:pt x="254" y="291"/>
                    <a:pt x="254" y="316"/>
                  </a:cubicBezTo>
                  <a:cubicBezTo>
                    <a:pt x="254" y="341"/>
                    <a:pt x="234" y="362"/>
                    <a:pt x="209" y="362"/>
                  </a:cubicBezTo>
                  <a:close/>
                  <a:moveTo>
                    <a:pt x="209" y="285"/>
                  </a:moveTo>
                  <a:cubicBezTo>
                    <a:pt x="191" y="285"/>
                    <a:pt x="177" y="299"/>
                    <a:pt x="177" y="316"/>
                  </a:cubicBezTo>
                  <a:cubicBezTo>
                    <a:pt x="177" y="334"/>
                    <a:pt x="191" y="348"/>
                    <a:pt x="209" y="348"/>
                  </a:cubicBezTo>
                  <a:cubicBezTo>
                    <a:pt x="226" y="348"/>
                    <a:pt x="240" y="334"/>
                    <a:pt x="240" y="316"/>
                  </a:cubicBezTo>
                  <a:cubicBezTo>
                    <a:pt x="240" y="299"/>
                    <a:pt x="226" y="285"/>
                    <a:pt x="209" y="285"/>
                  </a:cubicBezTo>
                  <a:close/>
                  <a:moveTo>
                    <a:pt x="316" y="362"/>
                  </a:moveTo>
                  <a:cubicBezTo>
                    <a:pt x="290" y="362"/>
                    <a:pt x="270" y="341"/>
                    <a:pt x="270" y="316"/>
                  </a:cubicBezTo>
                  <a:cubicBezTo>
                    <a:pt x="270" y="291"/>
                    <a:pt x="290" y="271"/>
                    <a:pt x="316" y="271"/>
                  </a:cubicBezTo>
                  <a:cubicBezTo>
                    <a:pt x="341" y="271"/>
                    <a:pt x="361" y="291"/>
                    <a:pt x="361" y="316"/>
                  </a:cubicBezTo>
                  <a:cubicBezTo>
                    <a:pt x="361" y="341"/>
                    <a:pt x="341" y="362"/>
                    <a:pt x="316" y="362"/>
                  </a:cubicBezTo>
                  <a:close/>
                  <a:moveTo>
                    <a:pt x="316" y="285"/>
                  </a:moveTo>
                  <a:cubicBezTo>
                    <a:pt x="298" y="285"/>
                    <a:pt x="284" y="299"/>
                    <a:pt x="284" y="316"/>
                  </a:cubicBezTo>
                  <a:cubicBezTo>
                    <a:pt x="284" y="334"/>
                    <a:pt x="298" y="348"/>
                    <a:pt x="316" y="348"/>
                  </a:cubicBezTo>
                  <a:cubicBezTo>
                    <a:pt x="333" y="348"/>
                    <a:pt x="347" y="334"/>
                    <a:pt x="347" y="316"/>
                  </a:cubicBezTo>
                  <a:cubicBezTo>
                    <a:pt x="347" y="299"/>
                    <a:pt x="333" y="285"/>
                    <a:pt x="316" y="285"/>
                  </a:cubicBezTo>
                  <a:close/>
                  <a:moveTo>
                    <a:pt x="422" y="362"/>
                  </a:moveTo>
                  <a:cubicBezTo>
                    <a:pt x="397" y="362"/>
                    <a:pt x="377" y="341"/>
                    <a:pt x="377" y="316"/>
                  </a:cubicBezTo>
                  <a:cubicBezTo>
                    <a:pt x="377" y="291"/>
                    <a:pt x="397" y="271"/>
                    <a:pt x="422" y="271"/>
                  </a:cubicBezTo>
                  <a:cubicBezTo>
                    <a:pt x="448" y="271"/>
                    <a:pt x="468" y="291"/>
                    <a:pt x="468" y="316"/>
                  </a:cubicBezTo>
                  <a:cubicBezTo>
                    <a:pt x="468" y="341"/>
                    <a:pt x="448" y="362"/>
                    <a:pt x="422" y="362"/>
                  </a:cubicBezTo>
                  <a:close/>
                  <a:moveTo>
                    <a:pt x="422" y="285"/>
                  </a:moveTo>
                  <a:cubicBezTo>
                    <a:pt x="405" y="285"/>
                    <a:pt x="391" y="299"/>
                    <a:pt x="391" y="316"/>
                  </a:cubicBezTo>
                  <a:cubicBezTo>
                    <a:pt x="391" y="334"/>
                    <a:pt x="405" y="348"/>
                    <a:pt x="422" y="348"/>
                  </a:cubicBezTo>
                  <a:cubicBezTo>
                    <a:pt x="440" y="348"/>
                    <a:pt x="454" y="334"/>
                    <a:pt x="454" y="316"/>
                  </a:cubicBezTo>
                  <a:cubicBezTo>
                    <a:pt x="454" y="299"/>
                    <a:pt x="440" y="285"/>
                    <a:pt x="422" y="285"/>
                  </a:cubicBezTo>
                  <a:close/>
                  <a:moveTo>
                    <a:pt x="209" y="472"/>
                  </a:moveTo>
                  <a:cubicBezTo>
                    <a:pt x="184" y="472"/>
                    <a:pt x="163" y="451"/>
                    <a:pt x="163" y="426"/>
                  </a:cubicBezTo>
                  <a:cubicBezTo>
                    <a:pt x="163" y="401"/>
                    <a:pt x="184" y="380"/>
                    <a:pt x="209" y="380"/>
                  </a:cubicBezTo>
                  <a:cubicBezTo>
                    <a:pt x="234" y="380"/>
                    <a:pt x="254" y="401"/>
                    <a:pt x="254" y="426"/>
                  </a:cubicBezTo>
                  <a:cubicBezTo>
                    <a:pt x="254" y="451"/>
                    <a:pt x="234" y="472"/>
                    <a:pt x="209" y="472"/>
                  </a:cubicBezTo>
                  <a:close/>
                  <a:moveTo>
                    <a:pt x="209" y="394"/>
                  </a:moveTo>
                  <a:cubicBezTo>
                    <a:pt x="191" y="394"/>
                    <a:pt x="177" y="409"/>
                    <a:pt x="177" y="426"/>
                  </a:cubicBezTo>
                  <a:cubicBezTo>
                    <a:pt x="177" y="443"/>
                    <a:pt x="191" y="458"/>
                    <a:pt x="209" y="458"/>
                  </a:cubicBezTo>
                  <a:cubicBezTo>
                    <a:pt x="226" y="458"/>
                    <a:pt x="240" y="443"/>
                    <a:pt x="240" y="426"/>
                  </a:cubicBezTo>
                  <a:cubicBezTo>
                    <a:pt x="240" y="409"/>
                    <a:pt x="226" y="394"/>
                    <a:pt x="209" y="394"/>
                  </a:cubicBezTo>
                  <a:close/>
                  <a:moveTo>
                    <a:pt x="316" y="472"/>
                  </a:moveTo>
                  <a:cubicBezTo>
                    <a:pt x="290" y="472"/>
                    <a:pt x="270" y="451"/>
                    <a:pt x="270" y="426"/>
                  </a:cubicBezTo>
                  <a:cubicBezTo>
                    <a:pt x="270" y="401"/>
                    <a:pt x="290" y="380"/>
                    <a:pt x="316" y="380"/>
                  </a:cubicBezTo>
                  <a:cubicBezTo>
                    <a:pt x="341" y="380"/>
                    <a:pt x="361" y="401"/>
                    <a:pt x="361" y="426"/>
                  </a:cubicBezTo>
                  <a:cubicBezTo>
                    <a:pt x="361" y="451"/>
                    <a:pt x="341" y="472"/>
                    <a:pt x="316" y="472"/>
                  </a:cubicBezTo>
                  <a:close/>
                  <a:moveTo>
                    <a:pt x="316" y="394"/>
                  </a:moveTo>
                  <a:cubicBezTo>
                    <a:pt x="298" y="394"/>
                    <a:pt x="284" y="409"/>
                    <a:pt x="284" y="426"/>
                  </a:cubicBezTo>
                  <a:cubicBezTo>
                    <a:pt x="284" y="443"/>
                    <a:pt x="298" y="458"/>
                    <a:pt x="316" y="458"/>
                  </a:cubicBezTo>
                  <a:cubicBezTo>
                    <a:pt x="333" y="458"/>
                    <a:pt x="347" y="443"/>
                    <a:pt x="347" y="426"/>
                  </a:cubicBezTo>
                  <a:cubicBezTo>
                    <a:pt x="347" y="409"/>
                    <a:pt x="333" y="394"/>
                    <a:pt x="316" y="394"/>
                  </a:cubicBezTo>
                  <a:close/>
                  <a:moveTo>
                    <a:pt x="422" y="472"/>
                  </a:moveTo>
                  <a:cubicBezTo>
                    <a:pt x="397" y="472"/>
                    <a:pt x="377" y="451"/>
                    <a:pt x="377" y="426"/>
                  </a:cubicBezTo>
                  <a:cubicBezTo>
                    <a:pt x="377" y="401"/>
                    <a:pt x="397" y="380"/>
                    <a:pt x="422" y="380"/>
                  </a:cubicBezTo>
                  <a:cubicBezTo>
                    <a:pt x="448" y="380"/>
                    <a:pt x="468" y="401"/>
                    <a:pt x="468" y="426"/>
                  </a:cubicBezTo>
                  <a:cubicBezTo>
                    <a:pt x="468" y="451"/>
                    <a:pt x="448" y="472"/>
                    <a:pt x="422" y="472"/>
                  </a:cubicBezTo>
                  <a:close/>
                  <a:moveTo>
                    <a:pt x="422" y="394"/>
                  </a:moveTo>
                  <a:cubicBezTo>
                    <a:pt x="405" y="394"/>
                    <a:pt x="391" y="409"/>
                    <a:pt x="391" y="426"/>
                  </a:cubicBezTo>
                  <a:cubicBezTo>
                    <a:pt x="391" y="443"/>
                    <a:pt x="405" y="458"/>
                    <a:pt x="422" y="458"/>
                  </a:cubicBezTo>
                  <a:cubicBezTo>
                    <a:pt x="440" y="458"/>
                    <a:pt x="454" y="443"/>
                    <a:pt x="454" y="426"/>
                  </a:cubicBezTo>
                  <a:cubicBezTo>
                    <a:pt x="454" y="409"/>
                    <a:pt x="440" y="394"/>
                    <a:pt x="422" y="394"/>
                  </a:cubicBezTo>
                  <a:close/>
                  <a:moveTo>
                    <a:pt x="209" y="575"/>
                  </a:moveTo>
                  <a:cubicBezTo>
                    <a:pt x="184" y="575"/>
                    <a:pt x="163" y="554"/>
                    <a:pt x="163" y="529"/>
                  </a:cubicBezTo>
                  <a:cubicBezTo>
                    <a:pt x="163" y="504"/>
                    <a:pt x="184" y="483"/>
                    <a:pt x="209" y="483"/>
                  </a:cubicBezTo>
                  <a:cubicBezTo>
                    <a:pt x="234" y="483"/>
                    <a:pt x="254" y="504"/>
                    <a:pt x="254" y="529"/>
                  </a:cubicBezTo>
                  <a:cubicBezTo>
                    <a:pt x="254" y="554"/>
                    <a:pt x="234" y="575"/>
                    <a:pt x="209" y="575"/>
                  </a:cubicBezTo>
                  <a:close/>
                  <a:moveTo>
                    <a:pt x="209" y="497"/>
                  </a:moveTo>
                  <a:cubicBezTo>
                    <a:pt x="191" y="497"/>
                    <a:pt x="177" y="512"/>
                    <a:pt x="177" y="529"/>
                  </a:cubicBezTo>
                  <a:cubicBezTo>
                    <a:pt x="177" y="546"/>
                    <a:pt x="191" y="561"/>
                    <a:pt x="209" y="561"/>
                  </a:cubicBezTo>
                  <a:cubicBezTo>
                    <a:pt x="226" y="561"/>
                    <a:pt x="240" y="546"/>
                    <a:pt x="240" y="529"/>
                  </a:cubicBezTo>
                  <a:cubicBezTo>
                    <a:pt x="240" y="512"/>
                    <a:pt x="226" y="497"/>
                    <a:pt x="209" y="497"/>
                  </a:cubicBezTo>
                  <a:close/>
                  <a:moveTo>
                    <a:pt x="316" y="575"/>
                  </a:moveTo>
                  <a:cubicBezTo>
                    <a:pt x="290" y="575"/>
                    <a:pt x="270" y="554"/>
                    <a:pt x="270" y="529"/>
                  </a:cubicBezTo>
                  <a:cubicBezTo>
                    <a:pt x="270" y="504"/>
                    <a:pt x="290" y="483"/>
                    <a:pt x="316" y="483"/>
                  </a:cubicBezTo>
                  <a:cubicBezTo>
                    <a:pt x="341" y="483"/>
                    <a:pt x="361" y="504"/>
                    <a:pt x="361" y="529"/>
                  </a:cubicBezTo>
                  <a:cubicBezTo>
                    <a:pt x="361" y="554"/>
                    <a:pt x="341" y="575"/>
                    <a:pt x="316" y="575"/>
                  </a:cubicBezTo>
                  <a:close/>
                  <a:moveTo>
                    <a:pt x="316" y="497"/>
                  </a:moveTo>
                  <a:cubicBezTo>
                    <a:pt x="298" y="497"/>
                    <a:pt x="284" y="512"/>
                    <a:pt x="284" y="529"/>
                  </a:cubicBezTo>
                  <a:cubicBezTo>
                    <a:pt x="284" y="546"/>
                    <a:pt x="298" y="561"/>
                    <a:pt x="316" y="561"/>
                  </a:cubicBezTo>
                  <a:cubicBezTo>
                    <a:pt x="333" y="561"/>
                    <a:pt x="347" y="546"/>
                    <a:pt x="347" y="529"/>
                  </a:cubicBezTo>
                  <a:cubicBezTo>
                    <a:pt x="347" y="512"/>
                    <a:pt x="333" y="497"/>
                    <a:pt x="316" y="497"/>
                  </a:cubicBezTo>
                  <a:close/>
                  <a:moveTo>
                    <a:pt x="422" y="575"/>
                  </a:moveTo>
                  <a:cubicBezTo>
                    <a:pt x="397" y="575"/>
                    <a:pt x="377" y="554"/>
                    <a:pt x="377" y="529"/>
                  </a:cubicBezTo>
                  <a:cubicBezTo>
                    <a:pt x="377" y="504"/>
                    <a:pt x="397" y="483"/>
                    <a:pt x="422" y="483"/>
                  </a:cubicBezTo>
                  <a:cubicBezTo>
                    <a:pt x="448" y="483"/>
                    <a:pt x="468" y="504"/>
                    <a:pt x="468" y="529"/>
                  </a:cubicBezTo>
                  <a:cubicBezTo>
                    <a:pt x="468" y="554"/>
                    <a:pt x="448" y="575"/>
                    <a:pt x="422" y="575"/>
                  </a:cubicBezTo>
                  <a:close/>
                  <a:moveTo>
                    <a:pt x="422" y="497"/>
                  </a:moveTo>
                  <a:cubicBezTo>
                    <a:pt x="405" y="497"/>
                    <a:pt x="391" y="512"/>
                    <a:pt x="391" y="529"/>
                  </a:cubicBezTo>
                  <a:cubicBezTo>
                    <a:pt x="391" y="546"/>
                    <a:pt x="405" y="561"/>
                    <a:pt x="422" y="561"/>
                  </a:cubicBezTo>
                  <a:cubicBezTo>
                    <a:pt x="440" y="561"/>
                    <a:pt x="454" y="546"/>
                    <a:pt x="454" y="529"/>
                  </a:cubicBezTo>
                  <a:cubicBezTo>
                    <a:pt x="454" y="512"/>
                    <a:pt x="440" y="497"/>
                    <a:pt x="422" y="4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3" name="Group 9252">
            <a:extLst>
              <a:ext uri="{FF2B5EF4-FFF2-40B4-BE49-F238E27FC236}">
                <a16:creationId xmlns:a16="http://schemas.microsoft.com/office/drawing/2014/main" id="{58BAF0B3-524F-3743-B60E-AAA410848ADE}"/>
              </a:ext>
            </a:extLst>
          </p:cNvPr>
          <p:cNvGrpSpPr/>
          <p:nvPr userDrawn="1"/>
        </p:nvGrpSpPr>
        <p:grpSpPr>
          <a:xfrm>
            <a:off x="4743851" y="4897028"/>
            <a:ext cx="1097280" cy="1097280"/>
            <a:chOff x="3541713" y="2476500"/>
            <a:chExt cx="949325" cy="949325"/>
          </a:xfrm>
        </p:grpSpPr>
        <p:sp>
          <p:nvSpPr>
            <p:cNvPr id="104" name="Oval 9">
              <a:extLst>
                <a:ext uri="{FF2B5EF4-FFF2-40B4-BE49-F238E27FC236}">
                  <a16:creationId xmlns:a16="http://schemas.microsoft.com/office/drawing/2014/main" id="{4576B234-13E5-B747-AED4-D44CDA43D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1713" y="2476500"/>
              <a:ext cx="949325" cy="9493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9">
              <a:extLst>
                <a:ext uri="{FF2B5EF4-FFF2-40B4-BE49-F238E27FC236}">
                  <a16:creationId xmlns:a16="http://schemas.microsoft.com/office/drawing/2014/main" id="{AA77A013-D21F-EE4E-8B58-504B567F49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5075" y="2730500"/>
              <a:ext cx="482600" cy="441325"/>
            </a:xfrm>
            <a:custGeom>
              <a:avLst/>
              <a:gdLst>
                <a:gd name="T0" fmla="*/ 129 w 540"/>
                <a:gd name="T1" fmla="*/ 0 h 493"/>
                <a:gd name="T2" fmla="*/ 84 w 540"/>
                <a:gd name="T3" fmla="*/ 82 h 493"/>
                <a:gd name="T4" fmla="*/ 0 w 540"/>
                <a:gd name="T5" fmla="*/ 127 h 493"/>
                <a:gd name="T6" fmla="*/ 49 w 540"/>
                <a:gd name="T7" fmla="*/ 493 h 493"/>
                <a:gd name="T8" fmla="*/ 540 w 540"/>
                <a:gd name="T9" fmla="*/ 449 h 493"/>
                <a:gd name="T10" fmla="*/ 495 w 540"/>
                <a:gd name="T11" fmla="*/ 0 h 493"/>
                <a:gd name="T12" fmla="*/ 14 w 540"/>
                <a:gd name="T13" fmla="*/ 127 h 493"/>
                <a:gd name="T14" fmla="*/ 84 w 540"/>
                <a:gd name="T15" fmla="*/ 96 h 493"/>
                <a:gd name="T16" fmla="*/ 49 w 540"/>
                <a:gd name="T17" fmla="*/ 479 h 493"/>
                <a:gd name="T18" fmla="*/ 526 w 540"/>
                <a:gd name="T19" fmla="*/ 449 h 493"/>
                <a:gd name="T20" fmla="*/ 84 w 540"/>
                <a:gd name="T21" fmla="*/ 479 h 493"/>
                <a:gd name="T22" fmla="*/ 98 w 540"/>
                <a:gd name="T23" fmla="*/ 44 h 493"/>
                <a:gd name="T24" fmla="*/ 495 w 540"/>
                <a:gd name="T25" fmla="*/ 14 h 493"/>
                <a:gd name="T26" fmla="*/ 526 w 540"/>
                <a:gd name="T27" fmla="*/ 449 h 493"/>
                <a:gd name="T28" fmla="*/ 289 w 540"/>
                <a:gd name="T29" fmla="*/ 107 h 493"/>
                <a:gd name="T30" fmla="*/ 163 w 540"/>
                <a:gd name="T31" fmla="*/ 100 h 493"/>
                <a:gd name="T32" fmla="*/ 289 w 540"/>
                <a:gd name="T33" fmla="*/ 93 h 493"/>
                <a:gd name="T34" fmla="*/ 464 w 540"/>
                <a:gd name="T35" fmla="*/ 100 h 493"/>
                <a:gd name="T36" fmla="*/ 338 w 540"/>
                <a:gd name="T37" fmla="*/ 107 h 493"/>
                <a:gd name="T38" fmla="*/ 338 w 540"/>
                <a:gd name="T39" fmla="*/ 93 h 493"/>
                <a:gd name="T40" fmla="*/ 464 w 540"/>
                <a:gd name="T41" fmla="*/ 100 h 493"/>
                <a:gd name="T42" fmla="*/ 289 w 540"/>
                <a:gd name="T43" fmla="*/ 195 h 493"/>
                <a:gd name="T44" fmla="*/ 163 w 540"/>
                <a:gd name="T45" fmla="*/ 188 h 493"/>
                <a:gd name="T46" fmla="*/ 289 w 540"/>
                <a:gd name="T47" fmla="*/ 181 h 493"/>
                <a:gd name="T48" fmla="*/ 296 w 540"/>
                <a:gd name="T49" fmla="*/ 276 h 493"/>
                <a:gd name="T50" fmla="*/ 170 w 540"/>
                <a:gd name="T51" fmla="*/ 283 h 493"/>
                <a:gd name="T52" fmla="*/ 170 w 540"/>
                <a:gd name="T53" fmla="*/ 269 h 493"/>
                <a:gd name="T54" fmla="*/ 296 w 540"/>
                <a:gd name="T55" fmla="*/ 276 h 493"/>
                <a:gd name="T56" fmla="*/ 289 w 540"/>
                <a:gd name="T57" fmla="*/ 371 h 493"/>
                <a:gd name="T58" fmla="*/ 163 w 540"/>
                <a:gd name="T59" fmla="*/ 364 h 493"/>
                <a:gd name="T60" fmla="*/ 289 w 540"/>
                <a:gd name="T61" fmla="*/ 357 h 493"/>
                <a:gd name="T62" fmla="*/ 457 w 540"/>
                <a:gd name="T63" fmla="*/ 181 h 493"/>
                <a:gd name="T64" fmla="*/ 331 w 540"/>
                <a:gd name="T65" fmla="*/ 188 h 493"/>
                <a:gd name="T66" fmla="*/ 338 w 540"/>
                <a:gd name="T67" fmla="*/ 371 h 493"/>
                <a:gd name="T68" fmla="*/ 464 w 540"/>
                <a:gd name="T69" fmla="*/ 364 h 493"/>
                <a:gd name="T70" fmla="*/ 457 w 540"/>
                <a:gd name="T71" fmla="*/ 181 h 493"/>
                <a:gd name="T72" fmla="*/ 345 w 540"/>
                <a:gd name="T73" fmla="*/ 357 h 493"/>
                <a:gd name="T74" fmla="*/ 450 w 540"/>
                <a:gd name="T75" fmla="*/ 195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40" h="493">
                  <a:moveTo>
                    <a:pt x="495" y="0"/>
                  </a:moveTo>
                  <a:cubicBezTo>
                    <a:pt x="129" y="0"/>
                    <a:pt x="129" y="0"/>
                    <a:pt x="129" y="0"/>
                  </a:cubicBezTo>
                  <a:cubicBezTo>
                    <a:pt x="104" y="0"/>
                    <a:pt x="84" y="20"/>
                    <a:pt x="84" y="44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20" y="82"/>
                    <a:pt x="0" y="102"/>
                    <a:pt x="0" y="127"/>
                  </a:cubicBezTo>
                  <a:cubicBezTo>
                    <a:pt x="0" y="449"/>
                    <a:pt x="0" y="449"/>
                    <a:pt x="0" y="449"/>
                  </a:cubicBezTo>
                  <a:cubicBezTo>
                    <a:pt x="0" y="472"/>
                    <a:pt x="23" y="493"/>
                    <a:pt x="49" y="493"/>
                  </a:cubicBezTo>
                  <a:cubicBezTo>
                    <a:pt x="495" y="493"/>
                    <a:pt x="495" y="493"/>
                    <a:pt x="495" y="493"/>
                  </a:cubicBezTo>
                  <a:cubicBezTo>
                    <a:pt x="520" y="493"/>
                    <a:pt x="540" y="473"/>
                    <a:pt x="540" y="449"/>
                  </a:cubicBezTo>
                  <a:cubicBezTo>
                    <a:pt x="540" y="44"/>
                    <a:pt x="540" y="44"/>
                    <a:pt x="540" y="44"/>
                  </a:cubicBezTo>
                  <a:cubicBezTo>
                    <a:pt x="540" y="20"/>
                    <a:pt x="520" y="0"/>
                    <a:pt x="495" y="0"/>
                  </a:cubicBezTo>
                  <a:close/>
                  <a:moveTo>
                    <a:pt x="14" y="449"/>
                  </a:moveTo>
                  <a:cubicBezTo>
                    <a:pt x="14" y="127"/>
                    <a:pt x="14" y="127"/>
                    <a:pt x="14" y="127"/>
                  </a:cubicBezTo>
                  <a:cubicBezTo>
                    <a:pt x="14" y="110"/>
                    <a:pt x="28" y="96"/>
                    <a:pt x="45" y="96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4" y="449"/>
                    <a:pt x="84" y="449"/>
                    <a:pt x="84" y="449"/>
                  </a:cubicBezTo>
                  <a:cubicBezTo>
                    <a:pt x="84" y="465"/>
                    <a:pt x="67" y="479"/>
                    <a:pt x="49" y="479"/>
                  </a:cubicBezTo>
                  <a:cubicBezTo>
                    <a:pt x="32" y="479"/>
                    <a:pt x="14" y="466"/>
                    <a:pt x="14" y="449"/>
                  </a:cubicBezTo>
                  <a:close/>
                  <a:moveTo>
                    <a:pt x="526" y="449"/>
                  </a:moveTo>
                  <a:cubicBezTo>
                    <a:pt x="526" y="465"/>
                    <a:pt x="512" y="479"/>
                    <a:pt x="495" y="479"/>
                  </a:cubicBezTo>
                  <a:cubicBezTo>
                    <a:pt x="84" y="479"/>
                    <a:pt x="84" y="479"/>
                    <a:pt x="84" y="479"/>
                  </a:cubicBezTo>
                  <a:cubicBezTo>
                    <a:pt x="93" y="471"/>
                    <a:pt x="98" y="460"/>
                    <a:pt x="98" y="449"/>
                  </a:cubicBezTo>
                  <a:cubicBezTo>
                    <a:pt x="98" y="44"/>
                    <a:pt x="98" y="44"/>
                    <a:pt x="98" y="44"/>
                  </a:cubicBezTo>
                  <a:cubicBezTo>
                    <a:pt x="98" y="27"/>
                    <a:pt x="112" y="14"/>
                    <a:pt x="129" y="14"/>
                  </a:cubicBezTo>
                  <a:cubicBezTo>
                    <a:pt x="495" y="14"/>
                    <a:pt x="495" y="14"/>
                    <a:pt x="495" y="14"/>
                  </a:cubicBezTo>
                  <a:cubicBezTo>
                    <a:pt x="512" y="14"/>
                    <a:pt x="526" y="27"/>
                    <a:pt x="526" y="44"/>
                  </a:cubicBezTo>
                  <a:lnTo>
                    <a:pt x="526" y="449"/>
                  </a:lnTo>
                  <a:close/>
                  <a:moveTo>
                    <a:pt x="296" y="100"/>
                  </a:moveTo>
                  <a:cubicBezTo>
                    <a:pt x="296" y="104"/>
                    <a:pt x="293" y="107"/>
                    <a:pt x="289" y="107"/>
                  </a:cubicBezTo>
                  <a:cubicBezTo>
                    <a:pt x="170" y="107"/>
                    <a:pt x="170" y="107"/>
                    <a:pt x="170" y="107"/>
                  </a:cubicBezTo>
                  <a:cubicBezTo>
                    <a:pt x="166" y="107"/>
                    <a:pt x="163" y="104"/>
                    <a:pt x="163" y="100"/>
                  </a:cubicBezTo>
                  <a:cubicBezTo>
                    <a:pt x="163" y="96"/>
                    <a:pt x="166" y="93"/>
                    <a:pt x="170" y="93"/>
                  </a:cubicBezTo>
                  <a:cubicBezTo>
                    <a:pt x="289" y="93"/>
                    <a:pt x="289" y="93"/>
                    <a:pt x="289" y="93"/>
                  </a:cubicBezTo>
                  <a:cubicBezTo>
                    <a:pt x="293" y="93"/>
                    <a:pt x="296" y="96"/>
                    <a:pt x="296" y="100"/>
                  </a:cubicBezTo>
                  <a:close/>
                  <a:moveTo>
                    <a:pt x="464" y="100"/>
                  </a:moveTo>
                  <a:cubicBezTo>
                    <a:pt x="464" y="104"/>
                    <a:pt x="461" y="107"/>
                    <a:pt x="457" y="107"/>
                  </a:cubicBezTo>
                  <a:cubicBezTo>
                    <a:pt x="338" y="107"/>
                    <a:pt x="338" y="107"/>
                    <a:pt x="338" y="107"/>
                  </a:cubicBezTo>
                  <a:cubicBezTo>
                    <a:pt x="335" y="107"/>
                    <a:pt x="331" y="104"/>
                    <a:pt x="331" y="100"/>
                  </a:cubicBezTo>
                  <a:cubicBezTo>
                    <a:pt x="331" y="96"/>
                    <a:pt x="335" y="93"/>
                    <a:pt x="338" y="93"/>
                  </a:cubicBezTo>
                  <a:cubicBezTo>
                    <a:pt x="457" y="93"/>
                    <a:pt x="457" y="93"/>
                    <a:pt x="457" y="93"/>
                  </a:cubicBezTo>
                  <a:cubicBezTo>
                    <a:pt x="461" y="93"/>
                    <a:pt x="464" y="96"/>
                    <a:pt x="464" y="100"/>
                  </a:cubicBezTo>
                  <a:close/>
                  <a:moveTo>
                    <a:pt x="296" y="188"/>
                  </a:moveTo>
                  <a:cubicBezTo>
                    <a:pt x="296" y="192"/>
                    <a:pt x="293" y="195"/>
                    <a:pt x="289" y="195"/>
                  </a:cubicBezTo>
                  <a:cubicBezTo>
                    <a:pt x="170" y="195"/>
                    <a:pt x="170" y="195"/>
                    <a:pt x="170" y="195"/>
                  </a:cubicBezTo>
                  <a:cubicBezTo>
                    <a:pt x="166" y="195"/>
                    <a:pt x="163" y="192"/>
                    <a:pt x="163" y="188"/>
                  </a:cubicBezTo>
                  <a:cubicBezTo>
                    <a:pt x="163" y="184"/>
                    <a:pt x="166" y="181"/>
                    <a:pt x="170" y="181"/>
                  </a:cubicBezTo>
                  <a:cubicBezTo>
                    <a:pt x="289" y="181"/>
                    <a:pt x="289" y="181"/>
                    <a:pt x="289" y="181"/>
                  </a:cubicBezTo>
                  <a:cubicBezTo>
                    <a:pt x="293" y="181"/>
                    <a:pt x="296" y="184"/>
                    <a:pt x="296" y="188"/>
                  </a:cubicBezTo>
                  <a:close/>
                  <a:moveTo>
                    <a:pt x="296" y="276"/>
                  </a:moveTo>
                  <a:cubicBezTo>
                    <a:pt x="296" y="280"/>
                    <a:pt x="293" y="283"/>
                    <a:pt x="289" y="283"/>
                  </a:cubicBezTo>
                  <a:cubicBezTo>
                    <a:pt x="170" y="283"/>
                    <a:pt x="170" y="283"/>
                    <a:pt x="170" y="283"/>
                  </a:cubicBezTo>
                  <a:cubicBezTo>
                    <a:pt x="166" y="283"/>
                    <a:pt x="163" y="280"/>
                    <a:pt x="163" y="276"/>
                  </a:cubicBezTo>
                  <a:cubicBezTo>
                    <a:pt x="163" y="272"/>
                    <a:pt x="166" y="269"/>
                    <a:pt x="170" y="269"/>
                  </a:cubicBezTo>
                  <a:cubicBezTo>
                    <a:pt x="289" y="269"/>
                    <a:pt x="289" y="269"/>
                    <a:pt x="289" y="269"/>
                  </a:cubicBezTo>
                  <a:cubicBezTo>
                    <a:pt x="293" y="269"/>
                    <a:pt x="296" y="272"/>
                    <a:pt x="296" y="276"/>
                  </a:cubicBezTo>
                  <a:close/>
                  <a:moveTo>
                    <a:pt x="296" y="364"/>
                  </a:moveTo>
                  <a:cubicBezTo>
                    <a:pt x="296" y="367"/>
                    <a:pt x="293" y="371"/>
                    <a:pt x="289" y="371"/>
                  </a:cubicBezTo>
                  <a:cubicBezTo>
                    <a:pt x="170" y="371"/>
                    <a:pt x="170" y="371"/>
                    <a:pt x="170" y="371"/>
                  </a:cubicBezTo>
                  <a:cubicBezTo>
                    <a:pt x="166" y="371"/>
                    <a:pt x="163" y="367"/>
                    <a:pt x="163" y="364"/>
                  </a:cubicBezTo>
                  <a:cubicBezTo>
                    <a:pt x="163" y="360"/>
                    <a:pt x="166" y="357"/>
                    <a:pt x="170" y="357"/>
                  </a:cubicBezTo>
                  <a:cubicBezTo>
                    <a:pt x="289" y="357"/>
                    <a:pt x="289" y="357"/>
                    <a:pt x="289" y="357"/>
                  </a:cubicBezTo>
                  <a:cubicBezTo>
                    <a:pt x="293" y="357"/>
                    <a:pt x="296" y="360"/>
                    <a:pt x="296" y="364"/>
                  </a:cubicBezTo>
                  <a:close/>
                  <a:moveTo>
                    <a:pt x="457" y="181"/>
                  </a:moveTo>
                  <a:cubicBezTo>
                    <a:pt x="338" y="181"/>
                    <a:pt x="338" y="181"/>
                    <a:pt x="338" y="181"/>
                  </a:cubicBezTo>
                  <a:cubicBezTo>
                    <a:pt x="335" y="181"/>
                    <a:pt x="331" y="184"/>
                    <a:pt x="331" y="188"/>
                  </a:cubicBezTo>
                  <a:cubicBezTo>
                    <a:pt x="331" y="364"/>
                    <a:pt x="331" y="364"/>
                    <a:pt x="331" y="364"/>
                  </a:cubicBezTo>
                  <a:cubicBezTo>
                    <a:pt x="331" y="367"/>
                    <a:pt x="335" y="371"/>
                    <a:pt x="338" y="371"/>
                  </a:cubicBezTo>
                  <a:cubicBezTo>
                    <a:pt x="457" y="371"/>
                    <a:pt x="457" y="371"/>
                    <a:pt x="457" y="371"/>
                  </a:cubicBezTo>
                  <a:cubicBezTo>
                    <a:pt x="461" y="371"/>
                    <a:pt x="464" y="367"/>
                    <a:pt x="464" y="364"/>
                  </a:cubicBezTo>
                  <a:cubicBezTo>
                    <a:pt x="464" y="188"/>
                    <a:pt x="464" y="188"/>
                    <a:pt x="464" y="188"/>
                  </a:cubicBezTo>
                  <a:cubicBezTo>
                    <a:pt x="464" y="184"/>
                    <a:pt x="461" y="181"/>
                    <a:pt x="457" y="181"/>
                  </a:cubicBezTo>
                  <a:close/>
                  <a:moveTo>
                    <a:pt x="450" y="357"/>
                  </a:moveTo>
                  <a:cubicBezTo>
                    <a:pt x="345" y="357"/>
                    <a:pt x="345" y="357"/>
                    <a:pt x="345" y="357"/>
                  </a:cubicBezTo>
                  <a:cubicBezTo>
                    <a:pt x="345" y="195"/>
                    <a:pt x="345" y="195"/>
                    <a:pt x="345" y="195"/>
                  </a:cubicBezTo>
                  <a:cubicBezTo>
                    <a:pt x="450" y="195"/>
                    <a:pt x="450" y="195"/>
                    <a:pt x="450" y="195"/>
                  </a:cubicBezTo>
                  <a:lnTo>
                    <a:pt x="450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6" name="Group 9256">
            <a:extLst>
              <a:ext uri="{FF2B5EF4-FFF2-40B4-BE49-F238E27FC236}">
                <a16:creationId xmlns:a16="http://schemas.microsoft.com/office/drawing/2014/main" id="{74CA34C1-6A4F-8E43-AFC3-D821A9E1B4F0}"/>
              </a:ext>
            </a:extLst>
          </p:cNvPr>
          <p:cNvGrpSpPr/>
          <p:nvPr userDrawn="1"/>
        </p:nvGrpSpPr>
        <p:grpSpPr>
          <a:xfrm>
            <a:off x="8191167" y="4897028"/>
            <a:ext cx="1097280" cy="1097280"/>
            <a:chOff x="5592763" y="2484438"/>
            <a:chExt cx="949325" cy="949325"/>
          </a:xfrm>
        </p:grpSpPr>
        <p:sp>
          <p:nvSpPr>
            <p:cNvPr id="107" name="Oval 7">
              <a:extLst>
                <a:ext uri="{FF2B5EF4-FFF2-40B4-BE49-F238E27FC236}">
                  <a16:creationId xmlns:a16="http://schemas.microsoft.com/office/drawing/2014/main" id="{84F3A5AC-4E02-324F-BBFC-A5D9C7C2D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92763" y="2484438"/>
              <a:ext cx="949325" cy="9493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20">
              <a:extLst>
                <a:ext uri="{FF2B5EF4-FFF2-40B4-BE49-F238E27FC236}">
                  <a16:creationId xmlns:a16="http://schemas.microsoft.com/office/drawing/2014/main" id="{6323CF08-FCED-D04D-A73F-7917A8EB30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8175" y="2703513"/>
              <a:ext cx="698500" cy="509588"/>
            </a:xfrm>
            <a:custGeom>
              <a:avLst/>
              <a:gdLst>
                <a:gd name="T0" fmla="*/ 461 w 782"/>
                <a:gd name="T1" fmla="*/ 81 h 570"/>
                <a:gd name="T2" fmla="*/ 450 w 782"/>
                <a:gd name="T3" fmla="*/ 76 h 570"/>
                <a:gd name="T4" fmla="*/ 43 w 782"/>
                <a:gd name="T5" fmla="*/ 177 h 570"/>
                <a:gd name="T6" fmla="*/ 38 w 782"/>
                <a:gd name="T7" fmla="*/ 179 h 570"/>
                <a:gd name="T8" fmla="*/ 36 w 782"/>
                <a:gd name="T9" fmla="*/ 205 h 570"/>
                <a:gd name="T10" fmla="*/ 36 w 782"/>
                <a:gd name="T11" fmla="*/ 343 h 570"/>
                <a:gd name="T12" fmla="*/ 38 w 782"/>
                <a:gd name="T13" fmla="*/ 365 h 570"/>
                <a:gd name="T14" fmla="*/ 43 w 782"/>
                <a:gd name="T15" fmla="*/ 367 h 570"/>
                <a:gd name="T16" fmla="*/ 157 w 782"/>
                <a:gd name="T17" fmla="*/ 566 h 570"/>
                <a:gd name="T18" fmla="*/ 256 w 782"/>
                <a:gd name="T19" fmla="*/ 570 h 570"/>
                <a:gd name="T20" fmla="*/ 271 w 782"/>
                <a:gd name="T21" fmla="*/ 525 h 570"/>
                <a:gd name="T22" fmla="*/ 227 w 782"/>
                <a:gd name="T23" fmla="*/ 476 h 570"/>
                <a:gd name="T24" fmla="*/ 221 w 782"/>
                <a:gd name="T25" fmla="*/ 409 h 570"/>
                <a:gd name="T26" fmla="*/ 188 w 782"/>
                <a:gd name="T27" fmla="*/ 367 h 570"/>
                <a:gd name="T28" fmla="*/ 192 w 782"/>
                <a:gd name="T29" fmla="*/ 367 h 570"/>
                <a:gd name="T30" fmla="*/ 454 w 782"/>
                <a:gd name="T31" fmla="*/ 470 h 570"/>
                <a:gd name="T32" fmla="*/ 461 w 782"/>
                <a:gd name="T33" fmla="*/ 463 h 570"/>
                <a:gd name="T34" fmla="*/ 498 w 782"/>
                <a:gd name="T35" fmla="*/ 274 h 570"/>
                <a:gd name="T36" fmla="*/ 14 w 782"/>
                <a:gd name="T37" fmla="*/ 274 h 570"/>
                <a:gd name="T38" fmla="*/ 36 w 782"/>
                <a:gd name="T39" fmla="*/ 328 h 570"/>
                <a:gd name="T40" fmla="*/ 197 w 782"/>
                <a:gd name="T41" fmla="*/ 402 h 570"/>
                <a:gd name="T42" fmla="*/ 211 w 782"/>
                <a:gd name="T43" fmla="*/ 446 h 570"/>
                <a:gd name="T44" fmla="*/ 237 w 782"/>
                <a:gd name="T45" fmla="*/ 507 h 570"/>
                <a:gd name="T46" fmla="*/ 260 w 782"/>
                <a:gd name="T47" fmla="*/ 551 h 570"/>
                <a:gd name="T48" fmla="*/ 168 w 782"/>
                <a:gd name="T49" fmla="*/ 556 h 570"/>
                <a:gd name="T50" fmla="*/ 172 w 782"/>
                <a:gd name="T51" fmla="*/ 367 h 570"/>
                <a:gd name="T52" fmla="*/ 447 w 782"/>
                <a:gd name="T53" fmla="*/ 447 h 570"/>
                <a:gd name="T54" fmla="*/ 50 w 782"/>
                <a:gd name="T55" fmla="*/ 353 h 570"/>
                <a:gd name="T56" fmla="*/ 192 w 782"/>
                <a:gd name="T57" fmla="*/ 191 h 570"/>
                <a:gd name="T58" fmla="*/ 447 w 782"/>
                <a:gd name="T59" fmla="*/ 97 h 570"/>
                <a:gd name="T60" fmla="*/ 461 w 782"/>
                <a:gd name="T61" fmla="*/ 328 h 570"/>
                <a:gd name="T62" fmla="*/ 484 w 782"/>
                <a:gd name="T63" fmla="*/ 274 h 570"/>
                <a:gd name="T64" fmla="*/ 624 w 782"/>
                <a:gd name="T65" fmla="*/ 277 h 570"/>
                <a:gd name="T66" fmla="*/ 564 w 782"/>
                <a:gd name="T67" fmla="*/ 417 h 570"/>
                <a:gd name="T68" fmla="*/ 559 w 782"/>
                <a:gd name="T69" fmla="*/ 405 h 570"/>
                <a:gd name="T70" fmla="*/ 560 w 782"/>
                <a:gd name="T71" fmla="*/ 148 h 570"/>
                <a:gd name="T72" fmla="*/ 570 w 782"/>
                <a:gd name="T73" fmla="*/ 139 h 570"/>
                <a:gd name="T74" fmla="*/ 703 w 782"/>
                <a:gd name="T75" fmla="*/ 277 h 570"/>
                <a:gd name="T76" fmla="*/ 617 w 782"/>
                <a:gd name="T77" fmla="*/ 485 h 570"/>
                <a:gd name="T78" fmla="*/ 612 w 782"/>
                <a:gd name="T79" fmla="*/ 474 h 570"/>
                <a:gd name="T80" fmla="*/ 613 w 782"/>
                <a:gd name="T81" fmla="*/ 80 h 570"/>
                <a:gd name="T82" fmla="*/ 623 w 782"/>
                <a:gd name="T83" fmla="*/ 71 h 570"/>
                <a:gd name="T84" fmla="*/ 782 w 782"/>
                <a:gd name="T85" fmla="*/ 277 h 570"/>
                <a:gd name="T86" fmla="*/ 669 w 782"/>
                <a:gd name="T87" fmla="*/ 554 h 570"/>
                <a:gd name="T88" fmla="*/ 664 w 782"/>
                <a:gd name="T89" fmla="*/ 542 h 570"/>
                <a:gd name="T90" fmla="*/ 665 w 782"/>
                <a:gd name="T91" fmla="*/ 12 h 570"/>
                <a:gd name="T92" fmla="*/ 676 w 782"/>
                <a:gd name="T93" fmla="*/ 3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82" h="570">
                  <a:moveTo>
                    <a:pt x="461" y="205"/>
                  </a:moveTo>
                  <a:cubicBezTo>
                    <a:pt x="461" y="81"/>
                    <a:pt x="461" y="81"/>
                    <a:pt x="461" y="81"/>
                  </a:cubicBezTo>
                  <a:cubicBezTo>
                    <a:pt x="461" y="78"/>
                    <a:pt x="460" y="76"/>
                    <a:pt x="457" y="75"/>
                  </a:cubicBezTo>
                  <a:cubicBezTo>
                    <a:pt x="455" y="74"/>
                    <a:pt x="452" y="74"/>
                    <a:pt x="450" y="76"/>
                  </a:cubicBezTo>
                  <a:cubicBezTo>
                    <a:pt x="369" y="151"/>
                    <a:pt x="264" y="177"/>
                    <a:pt x="193" y="177"/>
                  </a:cubicBezTo>
                  <a:cubicBezTo>
                    <a:pt x="43" y="177"/>
                    <a:pt x="43" y="177"/>
                    <a:pt x="43" y="177"/>
                  </a:cubicBezTo>
                  <a:cubicBezTo>
                    <a:pt x="43" y="177"/>
                    <a:pt x="43" y="177"/>
                    <a:pt x="43" y="177"/>
                  </a:cubicBezTo>
                  <a:cubicBezTo>
                    <a:pt x="41" y="177"/>
                    <a:pt x="40" y="178"/>
                    <a:pt x="38" y="179"/>
                  </a:cubicBezTo>
                  <a:cubicBezTo>
                    <a:pt x="37" y="180"/>
                    <a:pt x="36" y="182"/>
                    <a:pt x="36" y="184"/>
                  </a:cubicBezTo>
                  <a:cubicBezTo>
                    <a:pt x="36" y="205"/>
                    <a:pt x="36" y="205"/>
                    <a:pt x="36" y="205"/>
                  </a:cubicBezTo>
                  <a:cubicBezTo>
                    <a:pt x="15" y="211"/>
                    <a:pt x="0" y="239"/>
                    <a:pt x="0" y="274"/>
                  </a:cubicBezTo>
                  <a:cubicBezTo>
                    <a:pt x="0" y="310"/>
                    <a:pt x="15" y="338"/>
                    <a:pt x="36" y="343"/>
                  </a:cubicBezTo>
                  <a:cubicBezTo>
                    <a:pt x="36" y="360"/>
                    <a:pt x="36" y="360"/>
                    <a:pt x="36" y="360"/>
                  </a:cubicBezTo>
                  <a:cubicBezTo>
                    <a:pt x="36" y="362"/>
                    <a:pt x="37" y="364"/>
                    <a:pt x="38" y="365"/>
                  </a:cubicBezTo>
                  <a:cubicBezTo>
                    <a:pt x="40" y="366"/>
                    <a:pt x="41" y="367"/>
                    <a:pt x="43" y="367"/>
                  </a:cubicBezTo>
                  <a:cubicBezTo>
                    <a:pt x="43" y="367"/>
                    <a:pt x="43" y="367"/>
                    <a:pt x="43" y="367"/>
                  </a:cubicBezTo>
                  <a:cubicBezTo>
                    <a:pt x="79" y="367"/>
                    <a:pt x="79" y="367"/>
                    <a:pt x="79" y="367"/>
                  </a:cubicBezTo>
                  <a:cubicBezTo>
                    <a:pt x="157" y="566"/>
                    <a:pt x="157" y="566"/>
                    <a:pt x="157" y="566"/>
                  </a:cubicBezTo>
                  <a:cubicBezTo>
                    <a:pt x="158" y="568"/>
                    <a:pt x="161" y="570"/>
                    <a:pt x="164" y="570"/>
                  </a:cubicBezTo>
                  <a:cubicBezTo>
                    <a:pt x="256" y="570"/>
                    <a:pt x="256" y="570"/>
                    <a:pt x="256" y="570"/>
                  </a:cubicBezTo>
                  <a:cubicBezTo>
                    <a:pt x="262" y="570"/>
                    <a:pt x="267" y="567"/>
                    <a:pt x="271" y="561"/>
                  </a:cubicBezTo>
                  <a:cubicBezTo>
                    <a:pt x="275" y="553"/>
                    <a:pt x="278" y="539"/>
                    <a:pt x="271" y="525"/>
                  </a:cubicBezTo>
                  <a:cubicBezTo>
                    <a:pt x="264" y="510"/>
                    <a:pt x="254" y="502"/>
                    <a:pt x="246" y="496"/>
                  </a:cubicBezTo>
                  <a:cubicBezTo>
                    <a:pt x="238" y="490"/>
                    <a:pt x="232" y="485"/>
                    <a:pt x="227" y="476"/>
                  </a:cubicBezTo>
                  <a:cubicBezTo>
                    <a:pt x="222" y="467"/>
                    <a:pt x="223" y="458"/>
                    <a:pt x="225" y="447"/>
                  </a:cubicBezTo>
                  <a:cubicBezTo>
                    <a:pt x="226" y="436"/>
                    <a:pt x="228" y="423"/>
                    <a:pt x="221" y="409"/>
                  </a:cubicBezTo>
                  <a:cubicBezTo>
                    <a:pt x="216" y="398"/>
                    <a:pt x="210" y="394"/>
                    <a:pt x="205" y="390"/>
                  </a:cubicBezTo>
                  <a:cubicBezTo>
                    <a:pt x="200" y="386"/>
                    <a:pt x="195" y="383"/>
                    <a:pt x="188" y="367"/>
                  </a:cubicBezTo>
                  <a:cubicBezTo>
                    <a:pt x="192" y="367"/>
                    <a:pt x="192" y="367"/>
                    <a:pt x="192" y="367"/>
                  </a:cubicBezTo>
                  <a:cubicBezTo>
                    <a:pt x="192" y="367"/>
                    <a:pt x="192" y="367"/>
                    <a:pt x="192" y="367"/>
                  </a:cubicBezTo>
                  <a:cubicBezTo>
                    <a:pt x="264" y="367"/>
                    <a:pt x="369" y="393"/>
                    <a:pt x="450" y="468"/>
                  </a:cubicBezTo>
                  <a:cubicBezTo>
                    <a:pt x="451" y="469"/>
                    <a:pt x="453" y="470"/>
                    <a:pt x="454" y="470"/>
                  </a:cubicBezTo>
                  <a:cubicBezTo>
                    <a:pt x="455" y="470"/>
                    <a:pt x="456" y="470"/>
                    <a:pt x="457" y="469"/>
                  </a:cubicBezTo>
                  <a:cubicBezTo>
                    <a:pt x="460" y="468"/>
                    <a:pt x="461" y="466"/>
                    <a:pt x="461" y="463"/>
                  </a:cubicBezTo>
                  <a:cubicBezTo>
                    <a:pt x="461" y="343"/>
                    <a:pt x="461" y="343"/>
                    <a:pt x="461" y="343"/>
                  </a:cubicBezTo>
                  <a:cubicBezTo>
                    <a:pt x="482" y="338"/>
                    <a:pt x="498" y="310"/>
                    <a:pt x="498" y="274"/>
                  </a:cubicBezTo>
                  <a:cubicBezTo>
                    <a:pt x="498" y="239"/>
                    <a:pt x="482" y="211"/>
                    <a:pt x="461" y="205"/>
                  </a:cubicBezTo>
                  <a:close/>
                  <a:moveTo>
                    <a:pt x="14" y="274"/>
                  </a:moveTo>
                  <a:cubicBezTo>
                    <a:pt x="14" y="249"/>
                    <a:pt x="24" y="226"/>
                    <a:pt x="36" y="220"/>
                  </a:cubicBezTo>
                  <a:cubicBezTo>
                    <a:pt x="36" y="328"/>
                    <a:pt x="36" y="328"/>
                    <a:pt x="36" y="328"/>
                  </a:cubicBezTo>
                  <a:cubicBezTo>
                    <a:pt x="24" y="322"/>
                    <a:pt x="14" y="300"/>
                    <a:pt x="14" y="274"/>
                  </a:cubicBezTo>
                  <a:close/>
                  <a:moveTo>
                    <a:pt x="197" y="402"/>
                  </a:moveTo>
                  <a:cubicBezTo>
                    <a:pt x="201" y="405"/>
                    <a:pt x="205" y="407"/>
                    <a:pt x="209" y="415"/>
                  </a:cubicBezTo>
                  <a:cubicBezTo>
                    <a:pt x="213" y="425"/>
                    <a:pt x="212" y="435"/>
                    <a:pt x="211" y="446"/>
                  </a:cubicBezTo>
                  <a:cubicBezTo>
                    <a:pt x="209" y="457"/>
                    <a:pt x="208" y="470"/>
                    <a:pt x="215" y="483"/>
                  </a:cubicBezTo>
                  <a:cubicBezTo>
                    <a:pt x="221" y="495"/>
                    <a:pt x="229" y="501"/>
                    <a:pt x="237" y="507"/>
                  </a:cubicBezTo>
                  <a:cubicBezTo>
                    <a:pt x="245" y="513"/>
                    <a:pt x="253" y="519"/>
                    <a:pt x="259" y="531"/>
                  </a:cubicBezTo>
                  <a:cubicBezTo>
                    <a:pt x="263" y="540"/>
                    <a:pt x="261" y="548"/>
                    <a:pt x="260" y="551"/>
                  </a:cubicBezTo>
                  <a:cubicBezTo>
                    <a:pt x="259" y="554"/>
                    <a:pt x="257" y="556"/>
                    <a:pt x="256" y="556"/>
                  </a:cubicBezTo>
                  <a:cubicBezTo>
                    <a:pt x="168" y="556"/>
                    <a:pt x="168" y="556"/>
                    <a:pt x="168" y="556"/>
                  </a:cubicBezTo>
                  <a:cubicBezTo>
                    <a:pt x="94" y="367"/>
                    <a:pt x="94" y="367"/>
                    <a:pt x="94" y="367"/>
                  </a:cubicBezTo>
                  <a:cubicBezTo>
                    <a:pt x="172" y="367"/>
                    <a:pt x="172" y="367"/>
                    <a:pt x="172" y="367"/>
                  </a:cubicBezTo>
                  <a:cubicBezTo>
                    <a:pt x="182" y="391"/>
                    <a:pt x="190" y="397"/>
                    <a:pt x="197" y="402"/>
                  </a:cubicBezTo>
                  <a:close/>
                  <a:moveTo>
                    <a:pt x="447" y="447"/>
                  </a:moveTo>
                  <a:cubicBezTo>
                    <a:pt x="366" y="378"/>
                    <a:pt x="263" y="353"/>
                    <a:pt x="192" y="353"/>
                  </a:cubicBezTo>
                  <a:cubicBezTo>
                    <a:pt x="50" y="353"/>
                    <a:pt x="50" y="353"/>
                    <a:pt x="50" y="353"/>
                  </a:cubicBezTo>
                  <a:cubicBezTo>
                    <a:pt x="50" y="191"/>
                    <a:pt x="50" y="191"/>
                    <a:pt x="50" y="191"/>
                  </a:cubicBezTo>
                  <a:cubicBezTo>
                    <a:pt x="192" y="191"/>
                    <a:pt x="192" y="191"/>
                    <a:pt x="192" y="191"/>
                  </a:cubicBezTo>
                  <a:cubicBezTo>
                    <a:pt x="193" y="191"/>
                    <a:pt x="193" y="191"/>
                    <a:pt x="193" y="191"/>
                  </a:cubicBezTo>
                  <a:cubicBezTo>
                    <a:pt x="263" y="191"/>
                    <a:pt x="366" y="166"/>
                    <a:pt x="447" y="97"/>
                  </a:cubicBezTo>
                  <a:lnTo>
                    <a:pt x="447" y="447"/>
                  </a:lnTo>
                  <a:close/>
                  <a:moveTo>
                    <a:pt x="461" y="328"/>
                  </a:moveTo>
                  <a:cubicBezTo>
                    <a:pt x="461" y="220"/>
                    <a:pt x="461" y="220"/>
                    <a:pt x="461" y="220"/>
                  </a:cubicBezTo>
                  <a:cubicBezTo>
                    <a:pt x="474" y="226"/>
                    <a:pt x="484" y="249"/>
                    <a:pt x="484" y="274"/>
                  </a:cubicBezTo>
                  <a:cubicBezTo>
                    <a:pt x="484" y="300"/>
                    <a:pt x="474" y="322"/>
                    <a:pt x="461" y="328"/>
                  </a:cubicBezTo>
                  <a:close/>
                  <a:moveTo>
                    <a:pt x="624" y="277"/>
                  </a:moveTo>
                  <a:cubicBezTo>
                    <a:pt x="623" y="329"/>
                    <a:pt x="604" y="378"/>
                    <a:pt x="569" y="415"/>
                  </a:cubicBezTo>
                  <a:cubicBezTo>
                    <a:pt x="568" y="416"/>
                    <a:pt x="566" y="417"/>
                    <a:pt x="564" y="417"/>
                  </a:cubicBezTo>
                  <a:cubicBezTo>
                    <a:pt x="563" y="417"/>
                    <a:pt x="561" y="417"/>
                    <a:pt x="560" y="415"/>
                  </a:cubicBezTo>
                  <a:cubicBezTo>
                    <a:pt x="557" y="413"/>
                    <a:pt x="557" y="408"/>
                    <a:pt x="559" y="405"/>
                  </a:cubicBezTo>
                  <a:cubicBezTo>
                    <a:pt x="592" y="371"/>
                    <a:pt x="609" y="326"/>
                    <a:pt x="610" y="277"/>
                  </a:cubicBezTo>
                  <a:cubicBezTo>
                    <a:pt x="610" y="228"/>
                    <a:pt x="592" y="182"/>
                    <a:pt x="560" y="148"/>
                  </a:cubicBezTo>
                  <a:cubicBezTo>
                    <a:pt x="557" y="145"/>
                    <a:pt x="557" y="141"/>
                    <a:pt x="560" y="138"/>
                  </a:cubicBezTo>
                  <a:cubicBezTo>
                    <a:pt x="563" y="136"/>
                    <a:pt x="567" y="136"/>
                    <a:pt x="570" y="139"/>
                  </a:cubicBezTo>
                  <a:cubicBezTo>
                    <a:pt x="605" y="175"/>
                    <a:pt x="624" y="224"/>
                    <a:pt x="624" y="277"/>
                  </a:cubicBezTo>
                  <a:close/>
                  <a:moveTo>
                    <a:pt x="703" y="277"/>
                  </a:moveTo>
                  <a:cubicBezTo>
                    <a:pt x="702" y="355"/>
                    <a:pt x="674" y="429"/>
                    <a:pt x="622" y="483"/>
                  </a:cubicBezTo>
                  <a:cubicBezTo>
                    <a:pt x="621" y="485"/>
                    <a:pt x="619" y="485"/>
                    <a:pt x="617" y="485"/>
                  </a:cubicBezTo>
                  <a:cubicBezTo>
                    <a:pt x="615" y="485"/>
                    <a:pt x="613" y="485"/>
                    <a:pt x="612" y="483"/>
                  </a:cubicBezTo>
                  <a:cubicBezTo>
                    <a:pt x="609" y="481"/>
                    <a:pt x="609" y="476"/>
                    <a:pt x="612" y="474"/>
                  </a:cubicBezTo>
                  <a:cubicBezTo>
                    <a:pt x="661" y="422"/>
                    <a:pt x="688" y="352"/>
                    <a:pt x="689" y="277"/>
                  </a:cubicBezTo>
                  <a:cubicBezTo>
                    <a:pt x="689" y="202"/>
                    <a:pt x="662" y="132"/>
                    <a:pt x="613" y="80"/>
                  </a:cubicBezTo>
                  <a:cubicBezTo>
                    <a:pt x="610" y="77"/>
                    <a:pt x="610" y="73"/>
                    <a:pt x="613" y="70"/>
                  </a:cubicBezTo>
                  <a:cubicBezTo>
                    <a:pt x="616" y="68"/>
                    <a:pt x="620" y="68"/>
                    <a:pt x="623" y="71"/>
                  </a:cubicBezTo>
                  <a:cubicBezTo>
                    <a:pt x="674" y="125"/>
                    <a:pt x="703" y="199"/>
                    <a:pt x="703" y="277"/>
                  </a:cubicBezTo>
                  <a:close/>
                  <a:moveTo>
                    <a:pt x="782" y="277"/>
                  </a:moveTo>
                  <a:cubicBezTo>
                    <a:pt x="781" y="382"/>
                    <a:pt x="743" y="479"/>
                    <a:pt x="674" y="551"/>
                  </a:cubicBezTo>
                  <a:cubicBezTo>
                    <a:pt x="673" y="553"/>
                    <a:pt x="671" y="554"/>
                    <a:pt x="669" y="554"/>
                  </a:cubicBezTo>
                  <a:cubicBezTo>
                    <a:pt x="668" y="554"/>
                    <a:pt x="666" y="553"/>
                    <a:pt x="664" y="552"/>
                  </a:cubicBezTo>
                  <a:cubicBezTo>
                    <a:pt x="662" y="549"/>
                    <a:pt x="662" y="544"/>
                    <a:pt x="664" y="542"/>
                  </a:cubicBezTo>
                  <a:cubicBezTo>
                    <a:pt x="731" y="472"/>
                    <a:pt x="767" y="378"/>
                    <a:pt x="768" y="277"/>
                  </a:cubicBezTo>
                  <a:cubicBezTo>
                    <a:pt x="768" y="176"/>
                    <a:pt x="732" y="82"/>
                    <a:pt x="665" y="12"/>
                  </a:cubicBezTo>
                  <a:cubicBezTo>
                    <a:pt x="663" y="10"/>
                    <a:pt x="663" y="5"/>
                    <a:pt x="666" y="2"/>
                  </a:cubicBezTo>
                  <a:cubicBezTo>
                    <a:pt x="669" y="0"/>
                    <a:pt x="673" y="0"/>
                    <a:pt x="676" y="3"/>
                  </a:cubicBezTo>
                  <a:cubicBezTo>
                    <a:pt x="744" y="75"/>
                    <a:pt x="782" y="173"/>
                    <a:pt x="782" y="2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9" name="Group 9253">
            <a:extLst>
              <a:ext uri="{FF2B5EF4-FFF2-40B4-BE49-F238E27FC236}">
                <a16:creationId xmlns:a16="http://schemas.microsoft.com/office/drawing/2014/main" id="{6995B69B-C4DB-2140-A88F-4862BE5F4D99}"/>
              </a:ext>
            </a:extLst>
          </p:cNvPr>
          <p:cNvGrpSpPr/>
          <p:nvPr userDrawn="1"/>
        </p:nvGrpSpPr>
        <p:grpSpPr>
          <a:xfrm>
            <a:off x="6467509" y="4897028"/>
            <a:ext cx="1097280" cy="1097280"/>
            <a:chOff x="4556125" y="2476500"/>
            <a:chExt cx="949325" cy="949325"/>
          </a:xfrm>
        </p:grpSpPr>
        <p:sp>
          <p:nvSpPr>
            <p:cNvPr id="110" name="Oval 8">
              <a:extLst>
                <a:ext uri="{FF2B5EF4-FFF2-40B4-BE49-F238E27FC236}">
                  <a16:creationId xmlns:a16="http://schemas.microsoft.com/office/drawing/2014/main" id="{464D46DD-5336-1B45-BE0D-A1FAC2017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id="{A27B5DD6-144F-4D4E-B20A-46FE19DFD5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2" name="Group 9263">
            <a:extLst>
              <a:ext uri="{FF2B5EF4-FFF2-40B4-BE49-F238E27FC236}">
                <a16:creationId xmlns:a16="http://schemas.microsoft.com/office/drawing/2014/main" id="{61F965FF-D1D6-CA4D-A036-8ABA421EFFAC}"/>
              </a:ext>
            </a:extLst>
          </p:cNvPr>
          <p:cNvGrpSpPr/>
          <p:nvPr userDrawn="1"/>
        </p:nvGrpSpPr>
        <p:grpSpPr>
          <a:xfrm>
            <a:off x="9910977" y="4897028"/>
            <a:ext cx="1097280" cy="1097280"/>
            <a:chOff x="10276736" y="3743711"/>
            <a:chExt cx="949325" cy="949325"/>
          </a:xfrm>
        </p:grpSpPr>
        <p:sp>
          <p:nvSpPr>
            <p:cNvPr id="113" name="Oval 10">
              <a:extLst>
                <a:ext uri="{FF2B5EF4-FFF2-40B4-BE49-F238E27FC236}">
                  <a16:creationId xmlns:a16="http://schemas.microsoft.com/office/drawing/2014/main" id="{4D861D9E-4027-9E44-AD76-051E4124C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6736" y="3743711"/>
              <a:ext cx="949325" cy="9493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6">
              <a:extLst>
                <a:ext uri="{FF2B5EF4-FFF2-40B4-BE49-F238E27FC236}">
                  <a16:creationId xmlns:a16="http://schemas.microsoft.com/office/drawing/2014/main" id="{544D86FE-FDAF-8845-96E7-A42A2BF257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64070" y="3927860"/>
              <a:ext cx="374650" cy="581025"/>
            </a:xfrm>
            <a:custGeom>
              <a:avLst/>
              <a:gdLst>
                <a:gd name="T0" fmla="*/ 110 w 419"/>
                <a:gd name="T1" fmla="*/ 651 h 651"/>
                <a:gd name="T2" fmla="*/ 0 w 419"/>
                <a:gd name="T3" fmla="*/ 538 h 651"/>
                <a:gd name="T4" fmla="*/ 7 w 419"/>
                <a:gd name="T5" fmla="*/ 531 h 651"/>
                <a:gd name="T6" fmla="*/ 14 w 419"/>
                <a:gd name="T7" fmla="*/ 538 h 651"/>
                <a:gd name="T8" fmla="*/ 110 w 419"/>
                <a:gd name="T9" fmla="*/ 637 h 651"/>
                <a:gd name="T10" fmla="*/ 243 w 419"/>
                <a:gd name="T11" fmla="*/ 519 h 651"/>
                <a:gd name="T12" fmla="*/ 307 w 419"/>
                <a:gd name="T13" fmla="*/ 429 h 651"/>
                <a:gd name="T14" fmla="*/ 405 w 419"/>
                <a:gd name="T15" fmla="*/ 226 h 651"/>
                <a:gd name="T16" fmla="*/ 216 w 419"/>
                <a:gd name="T17" fmla="*/ 14 h 651"/>
                <a:gd name="T18" fmla="*/ 48 w 419"/>
                <a:gd name="T19" fmla="*/ 173 h 651"/>
                <a:gd name="T20" fmla="*/ 41 w 419"/>
                <a:gd name="T21" fmla="*/ 180 h 651"/>
                <a:gd name="T22" fmla="*/ 34 w 419"/>
                <a:gd name="T23" fmla="*/ 173 h 651"/>
                <a:gd name="T24" fmla="*/ 216 w 419"/>
                <a:gd name="T25" fmla="*/ 0 h 651"/>
                <a:gd name="T26" fmla="*/ 350 w 419"/>
                <a:gd name="T27" fmla="*/ 52 h 651"/>
                <a:gd name="T28" fmla="*/ 419 w 419"/>
                <a:gd name="T29" fmla="*/ 226 h 651"/>
                <a:gd name="T30" fmla="*/ 318 w 419"/>
                <a:gd name="T31" fmla="*/ 438 h 651"/>
                <a:gd name="T32" fmla="*/ 256 w 419"/>
                <a:gd name="T33" fmla="*/ 523 h 651"/>
                <a:gd name="T34" fmla="*/ 110 w 419"/>
                <a:gd name="T35" fmla="*/ 651 h 651"/>
                <a:gd name="T36" fmla="*/ 99 w 419"/>
                <a:gd name="T37" fmla="*/ 414 h 651"/>
                <a:gd name="T38" fmla="*/ 131 w 419"/>
                <a:gd name="T39" fmla="*/ 402 h 651"/>
                <a:gd name="T40" fmla="*/ 165 w 419"/>
                <a:gd name="T41" fmla="*/ 350 h 651"/>
                <a:gd name="T42" fmla="*/ 148 w 419"/>
                <a:gd name="T43" fmla="*/ 306 h 651"/>
                <a:gd name="T44" fmla="*/ 135 w 419"/>
                <a:gd name="T45" fmla="*/ 274 h 651"/>
                <a:gd name="T46" fmla="*/ 233 w 419"/>
                <a:gd name="T47" fmla="*/ 111 h 651"/>
                <a:gd name="T48" fmla="*/ 314 w 419"/>
                <a:gd name="T49" fmla="*/ 192 h 651"/>
                <a:gd name="T50" fmla="*/ 322 w 419"/>
                <a:gd name="T51" fmla="*/ 198 h 651"/>
                <a:gd name="T52" fmla="*/ 328 w 419"/>
                <a:gd name="T53" fmla="*/ 191 h 651"/>
                <a:gd name="T54" fmla="*/ 233 w 419"/>
                <a:gd name="T55" fmla="*/ 97 h 651"/>
                <a:gd name="T56" fmla="*/ 121 w 419"/>
                <a:gd name="T57" fmla="*/ 274 h 651"/>
                <a:gd name="T58" fmla="*/ 138 w 419"/>
                <a:gd name="T59" fmla="*/ 317 h 651"/>
                <a:gd name="T60" fmla="*/ 151 w 419"/>
                <a:gd name="T61" fmla="*/ 350 h 651"/>
                <a:gd name="T62" fmla="*/ 97 w 419"/>
                <a:gd name="T63" fmla="*/ 400 h 651"/>
                <a:gd name="T64" fmla="*/ 91 w 419"/>
                <a:gd name="T65" fmla="*/ 408 h 651"/>
                <a:gd name="T66" fmla="*/ 98 w 419"/>
                <a:gd name="T67" fmla="*/ 414 h 651"/>
                <a:gd name="T68" fmla="*/ 99 w 419"/>
                <a:gd name="T69" fmla="*/ 414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9" h="651">
                  <a:moveTo>
                    <a:pt x="110" y="651"/>
                  </a:moveTo>
                  <a:cubicBezTo>
                    <a:pt x="52" y="651"/>
                    <a:pt x="0" y="574"/>
                    <a:pt x="0" y="538"/>
                  </a:cubicBezTo>
                  <a:cubicBezTo>
                    <a:pt x="0" y="534"/>
                    <a:pt x="4" y="531"/>
                    <a:pt x="7" y="531"/>
                  </a:cubicBezTo>
                  <a:cubicBezTo>
                    <a:pt x="11" y="531"/>
                    <a:pt x="14" y="534"/>
                    <a:pt x="14" y="538"/>
                  </a:cubicBezTo>
                  <a:cubicBezTo>
                    <a:pt x="14" y="569"/>
                    <a:pt x="63" y="637"/>
                    <a:pt x="110" y="637"/>
                  </a:cubicBezTo>
                  <a:cubicBezTo>
                    <a:pt x="168" y="637"/>
                    <a:pt x="217" y="593"/>
                    <a:pt x="243" y="519"/>
                  </a:cubicBezTo>
                  <a:cubicBezTo>
                    <a:pt x="254" y="486"/>
                    <a:pt x="280" y="458"/>
                    <a:pt x="307" y="429"/>
                  </a:cubicBezTo>
                  <a:cubicBezTo>
                    <a:pt x="353" y="379"/>
                    <a:pt x="405" y="324"/>
                    <a:pt x="405" y="226"/>
                  </a:cubicBezTo>
                  <a:cubicBezTo>
                    <a:pt x="405" y="58"/>
                    <a:pt x="282" y="14"/>
                    <a:pt x="216" y="14"/>
                  </a:cubicBezTo>
                  <a:cubicBezTo>
                    <a:pt x="134" y="14"/>
                    <a:pt x="48" y="96"/>
                    <a:pt x="48" y="173"/>
                  </a:cubicBezTo>
                  <a:cubicBezTo>
                    <a:pt x="48" y="177"/>
                    <a:pt x="45" y="180"/>
                    <a:pt x="41" y="180"/>
                  </a:cubicBezTo>
                  <a:cubicBezTo>
                    <a:pt x="37" y="180"/>
                    <a:pt x="34" y="177"/>
                    <a:pt x="34" y="173"/>
                  </a:cubicBezTo>
                  <a:cubicBezTo>
                    <a:pt x="34" y="89"/>
                    <a:pt x="128" y="0"/>
                    <a:pt x="216" y="0"/>
                  </a:cubicBezTo>
                  <a:cubicBezTo>
                    <a:pt x="265" y="0"/>
                    <a:pt x="314" y="19"/>
                    <a:pt x="350" y="52"/>
                  </a:cubicBezTo>
                  <a:cubicBezTo>
                    <a:pt x="381" y="80"/>
                    <a:pt x="419" y="133"/>
                    <a:pt x="419" y="226"/>
                  </a:cubicBezTo>
                  <a:cubicBezTo>
                    <a:pt x="419" y="329"/>
                    <a:pt x="365" y="387"/>
                    <a:pt x="318" y="438"/>
                  </a:cubicBezTo>
                  <a:cubicBezTo>
                    <a:pt x="291" y="466"/>
                    <a:pt x="267" y="493"/>
                    <a:pt x="256" y="523"/>
                  </a:cubicBezTo>
                  <a:cubicBezTo>
                    <a:pt x="229" y="603"/>
                    <a:pt x="174" y="651"/>
                    <a:pt x="110" y="651"/>
                  </a:cubicBezTo>
                  <a:close/>
                  <a:moveTo>
                    <a:pt x="99" y="414"/>
                  </a:moveTo>
                  <a:cubicBezTo>
                    <a:pt x="100" y="414"/>
                    <a:pt x="116" y="411"/>
                    <a:pt x="131" y="402"/>
                  </a:cubicBezTo>
                  <a:cubicBezTo>
                    <a:pt x="153" y="390"/>
                    <a:pt x="165" y="372"/>
                    <a:pt x="165" y="350"/>
                  </a:cubicBezTo>
                  <a:cubicBezTo>
                    <a:pt x="165" y="323"/>
                    <a:pt x="156" y="314"/>
                    <a:pt x="148" y="306"/>
                  </a:cubicBezTo>
                  <a:cubicBezTo>
                    <a:pt x="141" y="300"/>
                    <a:pt x="135" y="294"/>
                    <a:pt x="135" y="274"/>
                  </a:cubicBezTo>
                  <a:cubicBezTo>
                    <a:pt x="135" y="145"/>
                    <a:pt x="199" y="111"/>
                    <a:pt x="233" y="111"/>
                  </a:cubicBezTo>
                  <a:cubicBezTo>
                    <a:pt x="266" y="111"/>
                    <a:pt x="307" y="125"/>
                    <a:pt x="314" y="192"/>
                  </a:cubicBezTo>
                  <a:cubicBezTo>
                    <a:pt x="315" y="196"/>
                    <a:pt x="318" y="199"/>
                    <a:pt x="322" y="198"/>
                  </a:cubicBezTo>
                  <a:cubicBezTo>
                    <a:pt x="326" y="198"/>
                    <a:pt x="329" y="195"/>
                    <a:pt x="328" y="191"/>
                  </a:cubicBezTo>
                  <a:cubicBezTo>
                    <a:pt x="320" y="109"/>
                    <a:pt x="265" y="97"/>
                    <a:pt x="233" y="97"/>
                  </a:cubicBezTo>
                  <a:cubicBezTo>
                    <a:pt x="195" y="97"/>
                    <a:pt x="121" y="134"/>
                    <a:pt x="121" y="274"/>
                  </a:cubicBezTo>
                  <a:cubicBezTo>
                    <a:pt x="121" y="300"/>
                    <a:pt x="130" y="309"/>
                    <a:pt x="138" y="317"/>
                  </a:cubicBezTo>
                  <a:cubicBezTo>
                    <a:pt x="145" y="323"/>
                    <a:pt x="151" y="329"/>
                    <a:pt x="151" y="350"/>
                  </a:cubicBezTo>
                  <a:cubicBezTo>
                    <a:pt x="151" y="391"/>
                    <a:pt x="99" y="399"/>
                    <a:pt x="97" y="400"/>
                  </a:cubicBezTo>
                  <a:cubicBezTo>
                    <a:pt x="93" y="400"/>
                    <a:pt x="91" y="404"/>
                    <a:pt x="91" y="408"/>
                  </a:cubicBezTo>
                  <a:cubicBezTo>
                    <a:pt x="92" y="411"/>
                    <a:pt x="95" y="414"/>
                    <a:pt x="98" y="414"/>
                  </a:cubicBezTo>
                  <a:cubicBezTo>
                    <a:pt x="99" y="414"/>
                    <a:pt x="99" y="414"/>
                    <a:pt x="99" y="4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5" name="Group 9265">
            <a:extLst>
              <a:ext uri="{FF2B5EF4-FFF2-40B4-BE49-F238E27FC236}">
                <a16:creationId xmlns:a16="http://schemas.microsoft.com/office/drawing/2014/main" id="{3FAC7546-7E3D-9D4C-A798-B5A32BAF966E}"/>
              </a:ext>
            </a:extLst>
          </p:cNvPr>
          <p:cNvGrpSpPr/>
          <p:nvPr userDrawn="1"/>
        </p:nvGrpSpPr>
        <p:grpSpPr>
          <a:xfrm>
            <a:off x="9910977" y="3289822"/>
            <a:ext cx="1097280" cy="1097280"/>
            <a:chOff x="1477963" y="3649663"/>
            <a:chExt cx="949325" cy="950913"/>
          </a:xfrm>
        </p:grpSpPr>
        <p:sp>
          <p:nvSpPr>
            <p:cNvPr id="116" name="Oval 16">
              <a:extLst>
                <a:ext uri="{FF2B5EF4-FFF2-40B4-BE49-F238E27FC236}">
                  <a16:creationId xmlns:a16="http://schemas.microsoft.com/office/drawing/2014/main" id="{8FC7E038-1A44-6E44-9EE4-22EB2B842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963" y="3649663"/>
              <a:ext cx="949325" cy="9509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7">
              <a:extLst>
                <a:ext uri="{FF2B5EF4-FFF2-40B4-BE49-F238E27FC236}">
                  <a16:creationId xmlns:a16="http://schemas.microsoft.com/office/drawing/2014/main" id="{678B71B9-AF34-6847-B8C1-89E8EC4C8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5288" y="3836988"/>
              <a:ext cx="573088" cy="576263"/>
            </a:xfrm>
            <a:custGeom>
              <a:avLst/>
              <a:gdLst>
                <a:gd name="T0" fmla="*/ 212 w 642"/>
                <a:gd name="T1" fmla="*/ 376 h 645"/>
                <a:gd name="T2" fmla="*/ 305 w 642"/>
                <a:gd name="T3" fmla="*/ 229 h 645"/>
                <a:gd name="T4" fmla="*/ 219 w 642"/>
                <a:gd name="T5" fmla="*/ 236 h 645"/>
                <a:gd name="T6" fmla="*/ 319 w 642"/>
                <a:gd name="T7" fmla="*/ 229 h 645"/>
                <a:gd name="T8" fmla="*/ 226 w 642"/>
                <a:gd name="T9" fmla="*/ 369 h 645"/>
                <a:gd name="T10" fmla="*/ 312 w 642"/>
                <a:gd name="T11" fmla="*/ 383 h 645"/>
                <a:gd name="T12" fmla="*/ 438 w 642"/>
                <a:gd name="T13" fmla="*/ 324 h 645"/>
                <a:gd name="T14" fmla="*/ 418 w 642"/>
                <a:gd name="T15" fmla="*/ 310 h 645"/>
                <a:gd name="T16" fmla="*/ 405 w 642"/>
                <a:gd name="T17" fmla="*/ 181 h 645"/>
                <a:gd name="T18" fmla="*/ 329 w 642"/>
                <a:gd name="T19" fmla="*/ 324 h 645"/>
                <a:gd name="T20" fmla="*/ 411 w 642"/>
                <a:gd name="T21" fmla="*/ 383 h 645"/>
                <a:gd name="T22" fmla="*/ 404 w 642"/>
                <a:gd name="T23" fmla="*/ 310 h 645"/>
                <a:gd name="T24" fmla="*/ 326 w 642"/>
                <a:gd name="T25" fmla="*/ 55 h 645"/>
                <a:gd name="T26" fmla="*/ 312 w 642"/>
                <a:gd name="T27" fmla="*/ 7 h 645"/>
                <a:gd name="T28" fmla="*/ 326 w 642"/>
                <a:gd name="T29" fmla="*/ 55 h 645"/>
                <a:gd name="T30" fmla="*/ 587 w 642"/>
                <a:gd name="T31" fmla="*/ 316 h 645"/>
                <a:gd name="T32" fmla="*/ 635 w 642"/>
                <a:gd name="T33" fmla="*/ 330 h 645"/>
                <a:gd name="T34" fmla="*/ 596 w 642"/>
                <a:gd name="T35" fmla="*/ 171 h 645"/>
                <a:gd name="T36" fmla="*/ 547 w 642"/>
                <a:gd name="T37" fmla="*/ 183 h 645"/>
                <a:gd name="T38" fmla="*/ 554 w 642"/>
                <a:gd name="T39" fmla="*/ 195 h 645"/>
                <a:gd name="T40" fmla="*/ 481 w 642"/>
                <a:gd name="T41" fmla="*/ 43 h 645"/>
                <a:gd name="T42" fmla="*/ 449 w 642"/>
                <a:gd name="T43" fmla="*/ 97 h 645"/>
                <a:gd name="T44" fmla="*/ 599 w 642"/>
                <a:gd name="T45" fmla="*/ 484 h 645"/>
                <a:gd name="T46" fmla="*/ 545 w 642"/>
                <a:gd name="T47" fmla="*/ 453 h 645"/>
                <a:gd name="T48" fmla="*/ 593 w 642"/>
                <a:gd name="T49" fmla="*/ 488 h 645"/>
                <a:gd name="T50" fmla="*/ 91 w 642"/>
                <a:gd name="T51" fmla="*/ 183 h 645"/>
                <a:gd name="T52" fmla="*/ 42 w 642"/>
                <a:gd name="T53" fmla="*/ 171 h 645"/>
                <a:gd name="T54" fmla="*/ 94 w 642"/>
                <a:gd name="T55" fmla="*/ 192 h 645"/>
                <a:gd name="T56" fmla="*/ 459 w 642"/>
                <a:gd name="T57" fmla="*/ 551 h 645"/>
                <a:gd name="T58" fmla="*/ 471 w 642"/>
                <a:gd name="T59" fmla="*/ 600 h 645"/>
                <a:gd name="T60" fmla="*/ 189 w 642"/>
                <a:gd name="T61" fmla="*/ 97 h 645"/>
                <a:gd name="T62" fmla="*/ 158 w 642"/>
                <a:gd name="T63" fmla="*/ 43 h 645"/>
                <a:gd name="T64" fmla="*/ 185 w 642"/>
                <a:gd name="T65" fmla="*/ 98 h 645"/>
                <a:gd name="T66" fmla="*/ 366 w 642"/>
                <a:gd name="T67" fmla="*/ 575 h 645"/>
                <a:gd name="T68" fmla="*/ 238 w 642"/>
                <a:gd name="T69" fmla="*/ 528 h 645"/>
                <a:gd name="T70" fmla="*/ 105 w 642"/>
                <a:gd name="T71" fmla="*/ 449 h 645"/>
                <a:gd name="T72" fmla="*/ 117 w 642"/>
                <a:gd name="T73" fmla="*/ 334 h 645"/>
                <a:gd name="T74" fmla="*/ 4 w 642"/>
                <a:gd name="T75" fmla="*/ 358 h 645"/>
                <a:gd name="T76" fmla="*/ 300 w 642"/>
                <a:gd name="T77" fmla="*/ 645 h 645"/>
                <a:gd name="T78" fmla="*/ 69 w 642"/>
                <a:gd name="T79" fmla="*/ 301 h 645"/>
                <a:gd name="T80" fmla="*/ 91 w 642"/>
                <a:gd name="T81" fmla="*/ 444 h 645"/>
                <a:gd name="T82" fmla="*/ 210 w 642"/>
                <a:gd name="T83" fmla="*/ 563 h 645"/>
                <a:gd name="T84" fmla="*/ 353 w 642"/>
                <a:gd name="T85" fmla="*/ 582 h 645"/>
                <a:gd name="T86" fmla="*/ 15 w 642"/>
                <a:gd name="T87" fmla="*/ 37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2" h="645">
                  <a:moveTo>
                    <a:pt x="312" y="383"/>
                  </a:moveTo>
                  <a:cubicBezTo>
                    <a:pt x="219" y="383"/>
                    <a:pt x="219" y="383"/>
                    <a:pt x="219" y="383"/>
                  </a:cubicBezTo>
                  <a:cubicBezTo>
                    <a:pt x="215" y="383"/>
                    <a:pt x="212" y="380"/>
                    <a:pt x="212" y="376"/>
                  </a:cubicBezTo>
                  <a:cubicBezTo>
                    <a:pt x="212" y="328"/>
                    <a:pt x="230" y="309"/>
                    <a:pt x="257" y="287"/>
                  </a:cubicBezTo>
                  <a:cubicBezTo>
                    <a:pt x="260" y="284"/>
                    <a:pt x="263" y="282"/>
                    <a:pt x="267" y="279"/>
                  </a:cubicBezTo>
                  <a:cubicBezTo>
                    <a:pt x="283" y="268"/>
                    <a:pt x="305" y="251"/>
                    <a:pt x="305" y="229"/>
                  </a:cubicBezTo>
                  <a:cubicBezTo>
                    <a:pt x="305" y="206"/>
                    <a:pt x="290" y="192"/>
                    <a:pt x="266" y="192"/>
                  </a:cubicBezTo>
                  <a:cubicBezTo>
                    <a:pt x="243" y="192"/>
                    <a:pt x="226" y="208"/>
                    <a:pt x="226" y="229"/>
                  </a:cubicBezTo>
                  <a:cubicBezTo>
                    <a:pt x="226" y="233"/>
                    <a:pt x="223" y="236"/>
                    <a:pt x="219" y="236"/>
                  </a:cubicBezTo>
                  <a:cubicBezTo>
                    <a:pt x="215" y="236"/>
                    <a:pt x="212" y="233"/>
                    <a:pt x="212" y="229"/>
                  </a:cubicBezTo>
                  <a:cubicBezTo>
                    <a:pt x="212" y="200"/>
                    <a:pt x="236" y="178"/>
                    <a:pt x="266" y="178"/>
                  </a:cubicBezTo>
                  <a:cubicBezTo>
                    <a:pt x="298" y="178"/>
                    <a:pt x="319" y="198"/>
                    <a:pt x="319" y="229"/>
                  </a:cubicBezTo>
                  <a:cubicBezTo>
                    <a:pt x="319" y="259"/>
                    <a:pt x="293" y="278"/>
                    <a:pt x="275" y="291"/>
                  </a:cubicBezTo>
                  <a:cubicBezTo>
                    <a:pt x="272" y="293"/>
                    <a:pt x="268" y="296"/>
                    <a:pt x="266" y="298"/>
                  </a:cubicBezTo>
                  <a:cubicBezTo>
                    <a:pt x="242" y="317"/>
                    <a:pt x="227" y="332"/>
                    <a:pt x="226" y="369"/>
                  </a:cubicBezTo>
                  <a:cubicBezTo>
                    <a:pt x="312" y="369"/>
                    <a:pt x="312" y="369"/>
                    <a:pt x="312" y="369"/>
                  </a:cubicBezTo>
                  <a:cubicBezTo>
                    <a:pt x="316" y="369"/>
                    <a:pt x="319" y="372"/>
                    <a:pt x="319" y="376"/>
                  </a:cubicBezTo>
                  <a:cubicBezTo>
                    <a:pt x="319" y="380"/>
                    <a:pt x="316" y="383"/>
                    <a:pt x="312" y="383"/>
                  </a:cubicBezTo>
                  <a:close/>
                  <a:moveTo>
                    <a:pt x="418" y="376"/>
                  </a:moveTo>
                  <a:cubicBezTo>
                    <a:pt x="418" y="324"/>
                    <a:pt x="418" y="324"/>
                    <a:pt x="418" y="324"/>
                  </a:cubicBezTo>
                  <a:cubicBezTo>
                    <a:pt x="438" y="324"/>
                    <a:pt x="438" y="324"/>
                    <a:pt x="438" y="324"/>
                  </a:cubicBezTo>
                  <a:cubicBezTo>
                    <a:pt x="442" y="324"/>
                    <a:pt x="445" y="321"/>
                    <a:pt x="445" y="317"/>
                  </a:cubicBezTo>
                  <a:cubicBezTo>
                    <a:pt x="445" y="313"/>
                    <a:pt x="442" y="310"/>
                    <a:pt x="438" y="310"/>
                  </a:cubicBezTo>
                  <a:cubicBezTo>
                    <a:pt x="418" y="310"/>
                    <a:pt x="418" y="310"/>
                    <a:pt x="418" y="310"/>
                  </a:cubicBezTo>
                  <a:cubicBezTo>
                    <a:pt x="418" y="185"/>
                    <a:pt x="418" y="185"/>
                    <a:pt x="418" y="185"/>
                  </a:cubicBezTo>
                  <a:cubicBezTo>
                    <a:pt x="418" y="182"/>
                    <a:pt x="416" y="179"/>
                    <a:pt x="413" y="178"/>
                  </a:cubicBezTo>
                  <a:cubicBezTo>
                    <a:pt x="410" y="177"/>
                    <a:pt x="407" y="178"/>
                    <a:pt x="405" y="181"/>
                  </a:cubicBezTo>
                  <a:cubicBezTo>
                    <a:pt x="323" y="313"/>
                    <a:pt x="323" y="313"/>
                    <a:pt x="323" y="313"/>
                  </a:cubicBezTo>
                  <a:cubicBezTo>
                    <a:pt x="322" y="315"/>
                    <a:pt x="322" y="318"/>
                    <a:pt x="323" y="320"/>
                  </a:cubicBezTo>
                  <a:cubicBezTo>
                    <a:pt x="324" y="323"/>
                    <a:pt x="327" y="324"/>
                    <a:pt x="329" y="324"/>
                  </a:cubicBezTo>
                  <a:cubicBezTo>
                    <a:pt x="404" y="324"/>
                    <a:pt x="404" y="324"/>
                    <a:pt x="404" y="324"/>
                  </a:cubicBezTo>
                  <a:cubicBezTo>
                    <a:pt x="404" y="376"/>
                    <a:pt x="404" y="376"/>
                    <a:pt x="404" y="376"/>
                  </a:cubicBezTo>
                  <a:cubicBezTo>
                    <a:pt x="404" y="380"/>
                    <a:pt x="408" y="383"/>
                    <a:pt x="411" y="383"/>
                  </a:cubicBezTo>
                  <a:cubicBezTo>
                    <a:pt x="415" y="383"/>
                    <a:pt x="418" y="380"/>
                    <a:pt x="418" y="376"/>
                  </a:cubicBezTo>
                  <a:close/>
                  <a:moveTo>
                    <a:pt x="404" y="209"/>
                  </a:moveTo>
                  <a:cubicBezTo>
                    <a:pt x="404" y="310"/>
                    <a:pt x="404" y="310"/>
                    <a:pt x="404" y="310"/>
                  </a:cubicBezTo>
                  <a:cubicBezTo>
                    <a:pt x="342" y="310"/>
                    <a:pt x="342" y="310"/>
                    <a:pt x="342" y="310"/>
                  </a:cubicBezTo>
                  <a:lnTo>
                    <a:pt x="404" y="209"/>
                  </a:lnTo>
                  <a:close/>
                  <a:moveTo>
                    <a:pt x="326" y="55"/>
                  </a:moveTo>
                  <a:cubicBezTo>
                    <a:pt x="326" y="7"/>
                    <a:pt x="326" y="7"/>
                    <a:pt x="326" y="7"/>
                  </a:cubicBezTo>
                  <a:cubicBezTo>
                    <a:pt x="326" y="3"/>
                    <a:pt x="323" y="0"/>
                    <a:pt x="319" y="0"/>
                  </a:cubicBezTo>
                  <a:cubicBezTo>
                    <a:pt x="315" y="0"/>
                    <a:pt x="312" y="3"/>
                    <a:pt x="312" y="7"/>
                  </a:cubicBezTo>
                  <a:cubicBezTo>
                    <a:pt x="312" y="55"/>
                    <a:pt x="312" y="55"/>
                    <a:pt x="312" y="55"/>
                  </a:cubicBezTo>
                  <a:cubicBezTo>
                    <a:pt x="312" y="59"/>
                    <a:pt x="315" y="62"/>
                    <a:pt x="319" y="62"/>
                  </a:cubicBezTo>
                  <a:cubicBezTo>
                    <a:pt x="323" y="62"/>
                    <a:pt x="326" y="59"/>
                    <a:pt x="326" y="55"/>
                  </a:cubicBezTo>
                  <a:close/>
                  <a:moveTo>
                    <a:pt x="642" y="323"/>
                  </a:moveTo>
                  <a:cubicBezTo>
                    <a:pt x="642" y="319"/>
                    <a:pt x="639" y="316"/>
                    <a:pt x="635" y="316"/>
                  </a:cubicBezTo>
                  <a:cubicBezTo>
                    <a:pt x="587" y="316"/>
                    <a:pt x="587" y="316"/>
                    <a:pt x="587" y="316"/>
                  </a:cubicBezTo>
                  <a:cubicBezTo>
                    <a:pt x="583" y="316"/>
                    <a:pt x="580" y="319"/>
                    <a:pt x="580" y="323"/>
                  </a:cubicBezTo>
                  <a:cubicBezTo>
                    <a:pt x="580" y="327"/>
                    <a:pt x="583" y="330"/>
                    <a:pt x="587" y="330"/>
                  </a:cubicBezTo>
                  <a:cubicBezTo>
                    <a:pt x="635" y="330"/>
                    <a:pt x="635" y="330"/>
                    <a:pt x="635" y="330"/>
                  </a:cubicBezTo>
                  <a:cubicBezTo>
                    <a:pt x="639" y="330"/>
                    <a:pt x="642" y="327"/>
                    <a:pt x="642" y="323"/>
                  </a:cubicBezTo>
                  <a:close/>
                  <a:moveTo>
                    <a:pt x="554" y="195"/>
                  </a:moveTo>
                  <a:cubicBezTo>
                    <a:pt x="596" y="171"/>
                    <a:pt x="596" y="171"/>
                    <a:pt x="596" y="171"/>
                  </a:cubicBezTo>
                  <a:cubicBezTo>
                    <a:pt x="600" y="169"/>
                    <a:pt x="601" y="164"/>
                    <a:pt x="599" y="161"/>
                  </a:cubicBezTo>
                  <a:cubicBezTo>
                    <a:pt x="597" y="158"/>
                    <a:pt x="593" y="157"/>
                    <a:pt x="589" y="159"/>
                  </a:cubicBezTo>
                  <a:cubicBezTo>
                    <a:pt x="547" y="183"/>
                    <a:pt x="547" y="183"/>
                    <a:pt x="547" y="183"/>
                  </a:cubicBezTo>
                  <a:cubicBezTo>
                    <a:pt x="544" y="185"/>
                    <a:pt x="543" y="189"/>
                    <a:pt x="545" y="192"/>
                  </a:cubicBezTo>
                  <a:cubicBezTo>
                    <a:pt x="546" y="195"/>
                    <a:pt x="548" y="196"/>
                    <a:pt x="551" y="196"/>
                  </a:cubicBezTo>
                  <a:cubicBezTo>
                    <a:pt x="552" y="196"/>
                    <a:pt x="553" y="196"/>
                    <a:pt x="554" y="195"/>
                  </a:cubicBezTo>
                  <a:close/>
                  <a:moveTo>
                    <a:pt x="459" y="94"/>
                  </a:moveTo>
                  <a:cubicBezTo>
                    <a:pt x="483" y="52"/>
                    <a:pt x="483" y="52"/>
                    <a:pt x="483" y="52"/>
                  </a:cubicBezTo>
                  <a:cubicBezTo>
                    <a:pt x="485" y="49"/>
                    <a:pt x="484" y="45"/>
                    <a:pt x="481" y="43"/>
                  </a:cubicBezTo>
                  <a:cubicBezTo>
                    <a:pt x="477" y="41"/>
                    <a:pt x="473" y="42"/>
                    <a:pt x="471" y="45"/>
                  </a:cubicBezTo>
                  <a:cubicBezTo>
                    <a:pt x="447" y="87"/>
                    <a:pt x="447" y="87"/>
                    <a:pt x="447" y="87"/>
                  </a:cubicBezTo>
                  <a:cubicBezTo>
                    <a:pt x="445" y="91"/>
                    <a:pt x="446" y="95"/>
                    <a:pt x="449" y="97"/>
                  </a:cubicBezTo>
                  <a:cubicBezTo>
                    <a:pt x="451" y="98"/>
                    <a:pt x="452" y="98"/>
                    <a:pt x="453" y="98"/>
                  </a:cubicBezTo>
                  <a:cubicBezTo>
                    <a:pt x="455" y="98"/>
                    <a:pt x="458" y="97"/>
                    <a:pt x="459" y="94"/>
                  </a:cubicBezTo>
                  <a:close/>
                  <a:moveTo>
                    <a:pt x="599" y="484"/>
                  </a:moveTo>
                  <a:cubicBezTo>
                    <a:pt x="601" y="481"/>
                    <a:pt x="600" y="477"/>
                    <a:pt x="596" y="475"/>
                  </a:cubicBezTo>
                  <a:cubicBezTo>
                    <a:pt x="554" y="450"/>
                    <a:pt x="554" y="450"/>
                    <a:pt x="554" y="450"/>
                  </a:cubicBezTo>
                  <a:cubicBezTo>
                    <a:pt x="551" y="448"/>
                    <a:pt x="547" y="450"/>
                    <a:pt x="545" y="453"/>
                  </a:cubicBezTo>
                  <a:cubicBezTo>
                    <a:pt x="543" y="456"/>
                    <a:pt x="544" y="461"/>
                    <a:pt x="547" y="462"/>
                  </a:cubicBezTo>
                  <a:cubicBezTo>
                    <a:pt x="589" y="487"/>
                    <a:pt x="589" y="487"/>
                    <a:pt x="589" y="487"/>
                  </a:cubicBezTo>
                  <a:cubicBezTo>
                    <a:pt x="591" y="487"/>
                    <a:pt x="592" y="488"/>
                    <a:pt x="593" y="488"/>
                  </a:cubicBezTo>
                  <a:cubicBezTo>
                    <a:pt x="595" y="488"/>
                    <a:pt x="598" y="486"/>
                    <a:pt x="599" y="484"/>
                  </a:cubicBezTo>
                  <a:close/>
                  <a:moveTo>
                    <a:pt x="94" y="192"/>
                  </a:moveTo>
                  <a:cubicBezTo>
                    <a:pt x="96" y="189"/>
                    <a:pt x="94" y="185"/>
                    <a:pt x="91" y="183"/>
                  </a:cubicBezTo>
                  <a:cubicBezTo>
                    <a:pt x="49" y="159"/>
                    <a:pt x="49" y="159"/>
                    <a:pt x="49" y="159"/>
                  </a:cubicBezTo>
                  <a:cubicBezTo>
                    <a:pt x="46" y="157"/>
                    <a:pt x="41" y="158"/>
                    <a:pt x="39" y="161"/>
                  </a:cubicBezTo>
                  <a:cubicBezTo>
                    <a:pt x="38" y="164"/>
                    <a:pt x="39" y="169"/>
                    <a:pt x="42" y="171"/>
                  </a:cubicBezTo>
                  <a:cubicBezTo>
                    <a:pt x="84" y="195"/>
                    <a:pt x="84" y="195"/>
                    <a:pt x="84" y="195"/>
                  </a:cubicBezTo>
                  <a:cubicBezTo>
                    <a:pt x="85" y="196"/>
                    <a:pt x="86" y="196"/>
                    <a:pt x="88" y="196"/>
                  </a:cubicBezTo>
                  <a:cubicBezTo>
                    <a:pt x="90" y="196"/>
                    <a:pt x="92" y="195"/>
                    <a:pt x="94" y="192"/>
                  </a:cubicBezTo>
                  <a:close/>
                  <a:moveTo>
                    <a:pt x="481" y="602"/>
                  </a:moveTo>
                  <a:cubicBezTo>
                    <a:pt x="484" y="600"/>
                    <a:pt x="485" y="596"/>
                    <a:pt x="483" y="593"/>
                  </a:cubicBezTo>
                  <a:cubicBezTo>
                    <a:pt x="459" y="551"/>
                    <a:pt x="459" y="551"/>
                    <a:pt x="459" y="551"/>
                  </a:cubicBezTo>
                  <a:cubicBezTo>
                    <a:pt x="457" y="547"/>
                    <a:pt x="453" y="546"/>
                    <a:pt x="449" y="548"/>
                  </a:cubicBezTo>
                  <a:cubicBezTo>
                    <a:pt x="446" y="550"/>
                    <a:pt x="445" y="554"/>
                    <a:pt x="447" y="558"/>
                  </a:cubicBezTo>
                  <a:cubicBezTo>
                    <a:pt x="471" y="600"/>
                    <a:pt x="471" y="600"/>
                    <a:pt x="471" y="600"/>
                  </a:cubicBezTo>
                  <a:cubicBezTo>
                    <a:pt x="472" y="602"/>
                    <a:pt x="475" y="603"/>
                    <a:pt x="477" y="603"/>
                  </a:cubicBezTo>
                  <a:cubicBezTo>
                    <a:pt x="478" y="603"/>
                    <a:pt x="480" y="603"/>
                    <a:pt x="481" y="602"/>
                  </a:cubicBezTo>
                  <a:close/>
                  <a:moveTo>
                    <a:pt x="189" y="97"/>
                  </a:moveTo>
                  <a:cubicBezTo>
                    <a:pt x="192" y="95"/>
                    <a:pt x="193" y="91"/>
                    <a:pt x="192" y="87"/>
                  </a:cubicBezTo>
                  <a:cubicBezTo>
                    <a:pt x="167" y="45"/>
                    <a:pt x="167" y="45"/>
                    <a:pt x="167" y="45"/>
                  </a:cubicBezTo>
                  <a:cubicBezTo>
                    <a:pt x="165" y="42"/>
                    <a:pt x="161" y="41"/>
                    <a:pt x="158" y="43"/>
                  </a:cubicBezTo>
                  <a:cubicBezTo>
                    <a:pt x="154" y="45"/>
                    <a:pt x="153" y="49"/>
                    <a:pt x="155" y="52"/>
                  </a:cubicBezTo>
                  <a:cubicBezTo>
                    <a:pt x="179" y="94"/>
                    <a:pt x="179" y="94"/>
                    <a:pt x="179" y="94"/>
                  </a:cubicBezTo>
                  <a:cubicBezTo>
                    <a:pt x="181" y="97"/>
                    <a:pt x="183" y="98"/>
                    <a:pt x="185" y="98"/>
                  </a:cubicBezTo>
                  <a:cubicBezTo>
                    <a:pt x="187" y="98"/>
                    <a:pt x="188" y="98"/>
                    <a:pt x="189" y="97"/>
                  </a:cubicBezTo>
                  <a:close/>
                  <a:moveTo>
                    <a:pt x="324" y="636"/>
                  </a:moveTo>
                  <a:cubicBezTo>
                    <a:pt x="325" y="636"/>
                    <a:pt x="377" y="591"/>
                    <a:pt x="366" y="575"/>
                  </a:cubicBezTo>
                  <a:cubicBezTo>
                    <a:pt x="359" y="566"/>
                    <a:pt x="285" y="508"/>
                    <a:pt x="271" y="508"/>
                  </a:cubicBezTo>
                  <a:cubicBezTo>
                    <a:pt x="270" y="508"/>
                    <a:pt x="269" y="508"/>
                    <a:pt x="269" y="508"/>
                  </a:cubicBezTo>
                  <a:cubicBezTo>
                    <a:pt x="264" y="509"/>
                    <a:pt x="256" y="515"/>
                    <a:pt x="238" y="528"/>
                  </a:cubicBezTo>
                  <a:cubicBezTo>
                    <a:pt x="226" y="536"/>
                    <a:pt x="209" y="548"/>
                    <a:pt x="205" y="549"/>
                  </a:cubicBezTo>
                  <a:cubicBezTo>
                    <a:pt x="198" y="549"/>
                    <a:pt x="176" y="534"/>
                    <a:pt x="148" y="506"/>
                  </a:cubicBezTo>
                  <a:cubicBezTo>
                    <a:pt x="117" y="475"/>
                    <a:pt x="104" y="454"/>
                    <a:pt x="105" y="449"/>
                  </a:cubicBezTo>
                  <a:cubicBezTo>
                    <a:pt x="106" y="445"/>
                    <a:pt x="118" y="428"/>
                    <a:pt x="126" y="416"/>
                  </a:cubicBezTo>
                  <a:cubicBezTo>
                    <a:pt x="139" y="398"/>
                    <a:pt x="145" y="390"/>
                    <a:pt x="146" y="385"/>
                  </a:cubicBezTo>
                  <a:cubicBezTo>
                    <a:pt x="147" y="382"/>
                    <a:pt x="149" y="376"/>
                    <a:pt x="117" y="334"/>
                  </a:cubicBezTo>
                  <a:cubicBezTo>
                    <a:pt x="107" y="321"/>
                    <a:pt x="84" y="292"/>
                    <a:pt x="75" y="288"/>
                  </a:cubicBezTo>
                  <a:cubicBezTo>
                    <a:pt x="73" y="287"/>
                    <a:pt x="71" y="287"/>
                    <a:pt x="69" y="287"/>
                  </a:cubicBezTo>
                  <a:cubicBezTo>
                    <a:pt x="47" y="287"/>
                    <a:pt x="13" y="337"/>
                    <a:pt x="4" y="358"/>
                  </a:cubicBezTo>
                  <a:cubicBezTo>
                    <a:pt x="1" y="365"/>
                    <a:pt x="0" y="372"/>
                    <a:pt x="1" y="379"/>
                  </a:cubicBezTo>
                  <a:cubicBezTo>
                    <a:pt x="27" y="526"/>
                    <a:pt x="149" y="635"/>
                    <a:pt x="297" y="645"/>
                  </a:cubicBezTo>
                  <a:cubicBezTo>
                    <a:pt x="298" y="645"/>
                    <a:pt x="299" y="645"/>
                    <a:pt x="300" y="645"/>
                  </a:cubicBezTo>
                  <a:cubicBezTo>
                    <a:pt x="300" y="645"/>
                    <a:pt x="300" y="645"/>
                    <a:pt x="300" y="645"/>
                  </a:cubicBezTo>
                  <a:cubicBezTo>
                    <a:pt x="309" y="645"/>
                    <a:pt x="317" y="642"/>
                    <a:pt x="324" y="636"/>
                  </a:cubicBezTo>
                  <a:close/>
                  <a:moveTo>
                    <a:pt x="69" y="301"/>
                  </a:moveTo>
                  <a:cubicBezTo>
                    <a:pt x="79" y="306"/>
                    <a:pt x="127" y="369"/>
                    <a:pt x="132" y="382"/>
                  </a:cubicBezTo>
                  <a:cubicBezTo>
                    <a:pt x="130" y="387"/>
                    <a:pt x="121" y="399"/>
                    <a:pt x="115" y="408"/>
                  </a:cubicBezTo>
                  <a:cubicBezTo>
                    <a:pt x="102" y="427"/>
                    <a:pt x="93" y="438"/>
                    <a:pt x="91" y="444"/>
                  </a:cubicBezTo>
                  <a:cubicBezTo>
                    <a:pt x="89" y="451"/>
                    <a:pt x="92" y="470"/>
                    <a:pt x="138" y="516"/>
                  </a:cubicBezTo>
                  <a:cubicBezTo>
                    <a:pt x="152" y="530"/>
                    <a:pt x="187" y="563"/>
                    <a:pt x="205" y="563"/>
                  </a:cubicBezTo>
                  <a:cubicBezTo>
                    <a:pt x="207" y="563"/>
                    <a:pt x="208" y="563"/>
                    <a:pt x="210" y="563"/>
                  </a:cubicBezTo>
                  <a:cubicBezTo>
                    <a:pt x="216" y="561"/>
                    <a:pt x="227" y="552"/>
                    <a:pt x="246" y="539"/>
                  </a:cubicBezTo>
                  <a:cubicBezTo>
                    <a:pt x="255" y="533"/>
                    <a:pt x="267" y="524"/>
                    <a:pt x="272" y="522"/>
                  </a:cubicBezTo>
                  <a:cubicBezTo>
                    <a:pt x="284" y="526"/>
                    <a:pt x="343" y="571"/>
                    <a:pt x="353" y="582"/>
                  </a:cubicBezTo>
                  <a:cubicBezTo>
                    <a:pt x="351" y="589"/>
                    <a:pt x="334" y="609"/>
                    <a:pt x="315" y="625"/>
                  </a:cubicBezTo>
                  <a:cubicBezTo>
                    <a:pt x="310" y="629"/>
                    <a:pt x="304" y="631"/>
                    <a:pt x="298" y="631"/>
                  </a:cubicBezTo>
                  <a:cubicBezTo>
                    <a:pt x="156" y="621"/>
                    <a:pt x="40" y="517"/>
                    <a:pt x="15" y="377"/>
                  </a:cubicBezTo>
                  <a:cubicBezTo>
                    <a:pt x="14" y="373"/>
                    <a:pt x="15" y="368"/>
                    <a:pt x="17" y="364"/>
                  </a:cubicBezTo>
                  <a:cubicBezTo>
                    <a:pt x="28" y="337"/>
                    <a:pt x="58" y="301"/>
                    <a:pt x="69" y="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349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1">
            <a:extLst>
              <a:ext uri="{FF2B5EF4-FFF2-40B4-BE49-F238E27FC236}">
                <a16:creationId xmlns:a16="http://schemas.microsoft.com/office/drawing/2014/main" id="{8596A808-908D-4844-B6F6-04243E2E2F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044" y="500930"/>
            <a:ext cx="4268711" cy="518382"/>
          </a:xfrm>
          <a:prstGeom prst="rect">
            <a:avLst/>
          </a:prstGeom>
        </p:spPr>
        <p:txBody>
          <a:bodyPr/>
          <a:lstStyle>
            <a:lvl1pPr algn="ctr">
              <a:defRPr sz="28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ICONS</a:t>
            </a:r>
          </a:p>
        </p:txBody>
      </p:sp>
      <p:sp>
        <p:nvSpPr>
          <p:cNvPr id="75" name="Oval 9">
            <a:extLst>
              <a:ext uri="{FF2B5EF4-FFF2-40B4-BE49-F238E27FC236}">
                <a16:creationId xmlns:a16="http://schemas.microsoft.com/office/drawing/2014/main" id="{798E52AE-18BB-2942-92C3-F7B09F0CEEB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91167" y="17760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Oval 75">
            <a:extLst>
              <a:ext uri="{FF2B5EF4-FFF2-40B4-BE49-F238E27FC236}">
                <a16:creationId xmlns:a16="http://schemas.microsoft.com/office/drawing/2014/main" id="{B6991100-CFC9-0942-BBAE-AF07FC0179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20193" y="17760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84">
            <a:extLst>
              <a:ext uri="{FF2B5EF4-FFF2-40B4-BE49-F238E27FC236}">
                <a16:creationId xmlns:a16="http://schemas.microsoft.com/office/drawing/2014/main" id="{31A35EBB-63A4-E741-97E5-42E2C49176C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210656" y="3514241"/>
            <a:ext cx="162518" cy="741904"/>
          </a:xfrm>
          <a:custGeom>
            <a:avLst/>
            <a:gdLst>
              <a:gd name="T0" fmla="*/ 117 w 158"/>
              <a:gd name="T1" fmla="*/ 61 h 718"/>
              <a:gd name="T2" fmla="*/ 117 w 158"/>
              <a:gd name="T3" fmla="*/ 23 h 718"/>
              <a:gd name="T4" fmla="*/ 95 w 158"/>
              <a:gd name="T5" fmla="*/ 0 h 718"/>
              <a:gd name="T6" fmla="*/ 64 w 158"/>
              <a:gd name="T7" fmla="*/ 0 h 718"/>
              <a:gd name="T8" fmla="*/ 41 w 158"/>
              <a:gd name="T9" fmla="*/ 23 h 718"/>
              <a:gd name="T10" fmla="*/ 41 w 158"/>
              <a:gd name="T11" fmla="*/ 61 h 718"/>
              <a:gd name="T12" fmla="*/ 0 w 158"/>
              <a:gd name="T13" fmla="*/ 104 h 718"/>
              <a:gd name="T14" fmla="*/ 0 w 158"/>
              <a:gd name="T15" fmla="*/ 604 h 718"/>
              <a:gd name="T16" fmla="*/ 1 w 158"/>
              <a:gd name="T17" fmla="*/ 607 h 718"/>
              <a:gd name="T18" fmla="*/ 73 w 158"/>
              <a:gd name="T19" fmla="*/ 715 h 718"/>
              <a:gd name="T20" fmla="*/ 79 w 158"/>
              <a:gd name="T21" fmla="*/ 718 h 718"/>
              <a:gd name="T22" fmla="*/ 85 w 158"/>
              <a:gd name="T23" fmla="*/ 715 h 718"/>
              <a:gd name="T24" fmla="*/ 157 w 158"/>
              <a:gd name="T25" fmla="*/ 607 h 718"/>
              <a:gd name="T26" fmla="*/ 158 w 158"/>
              <a:gd name="T27" fmla="*/ 604 h 718"/>
              <a:gd name="T28" fmla="*/ 158 w 158"/>
              <a:gd name="T29" fmla="*/ 104 h 718"/>
              <a:gd name="T30" fmla="*/ 117 w 158"/>
              <a:gd name="T31" fmla="*/ 61 h 718"/>
              <a:gd name="T32" fmla="*/ 55 w 158"/>
              <a:gd name="T33" fmla="*/ 23 h 718"/>
              <a:gd name="T34" fmla="*/ 64 w 158"/>
              <a:gd name="T35" fmla="*/ 14 h 718"/>
              <a:gd name="T36" fmla="*/ 95 w 158"/>
              <a:gd name="T37" fmla="*/ 14 h 718"/>
              <a:gd name="T38" fmla="*/ 103 w 158"/>
              <a:gd name="T39" fmla="*/ 23 h 718"/>
              <a:gd name="T40" fmla="*/ 103 w 158"/>
              <a:gd name="T41" fmla="*/ 339 h 718"/>
              <a:gd name="T42" fmla="*/ 95 w 158"/>
              <a:gd name="T43" fmla="*/ 348 h 718"/>
              <a:gd name="T44" fmla="*/ 64 w 158"/>
              <a:gd name="T45" fmla="*/ 348 h 718"/>
              <a:gd name="T46" fmla="*/ 55 w 158"/>
              <a:gd name="T47" fmla="*/ 339 h 718"/>
              <a:gd name="T48" fmla="*/ 55 w 158"/>
              <a:gd name="T49" fmla="*/ 23 h 718"/>
              <a:gd name="T50" fmla="*/ 144 w 158"/>
              <a:gd name="T51" fmla="*/ 601 h 718"/>
              <a:gd name="T52" fmla="*/ 79 w 158"/>
              <a:gd name="T53" fmla="*/ 698 h 718"/>
              <a:gd name="T54" fmla="*/ 14 w 158"/>
              <a:gd name="T55" fmla="*/ 601 h 718"/>
              <a:gd name="T56" fmla="*/ 14 w 158"/>
              <a:gd name="T57" fmla="*/ 104 h 718"/>
              <a:gd name="T58" fmla="*/ 41 w 158"/>
              <a:gd name="T59" fmla="*/ 75 h 718"/>
              <a:gd name="T60" fmla="*/ 41 w 158"/>
              <a:gd name="T61" fmla="*/ 339 h 718"/>
              <a:gd name="T62" fmla="*/ 64 w 158"/>
              <a:gd name="T63" fmla="*/ 362 h 718"/>
              <a:gd name="T64" fmla="*/ 95 w 158"/>
              <a:gd name="T65" fmla="*/ 362 h 718"/>
              <a:gd name="T66" fmla="*/ 117 w 158"/>
              <a:gd name="T67" fmla="*/ 339 h 718"/>
              <a:gd name="T68" fmla="*/ 117 w 158"/>
              <a:gd name="T69" fmla="*/ 75 h 718"/>
              <a:gd name="T70" fmla="*/ 144 w 158"/>
              <a:gd name="T71" fmla="*/ 104 h 718"/>
              <a:gd name="T72" fmla="*/ 144 w 158"/>
              <a:gd name="T73" fmla="*/ 601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8" h="718">
                <a:moveTo>
                  <a:pt x="117" y="61"/>
                </a:moveTo>
                <a:cubicBezTo>
                  <a:pt x="117" y="23"/>
                  <a:pt x="117" y="23"/>
                  <a:pt x="117" y="23"/>
                </a:cubicBezTo>
                <a:cubicBezTo>
                  <a:pt x="117" y="10"/>
                  <a:pt x="107" y="0"/>
                  <a:pt x="95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51" y="0"/>
                  <a:pt x="41" y="10"/>
                  <a:pt x="41" y="23"/>
                </a:cubicBezTo>
                <a:cubicBezTo>
                  <a:pt x="41" y="61"/>
                  <a:pt x="41" y="61"/>
                  <a:pt x="41" y="61"/>
                </a:cubicBezTo>
                <a:cubicBezTo>
                  <a:pt x="18" y="62"/>
                  <a:pt x="0" y="81"/>
                  <a:pt x="0" y="104"/>
                </a:cubicBezTo>
                <a:cubicBezTo>
                  <a:pt x="0" y="604"/>
                  <a:pt x="0" y="604"/>
                  <a:pt x="0" y="604"/>
                </a:cubicBezTo>
                <a:cubicBezTo>
                  <a:pt x="0" y="605"/>
                  <a:pt x="0" y="606"/>
                  <a:pt x="1" y="607"/>
                </a:cubicBezTo>
                <a:cubicBezTo>
                  <a:pt x="73" y="715"/>
                  <a:pt x="73" y="715"/>
                  <a:pt x="73" y="715"/>
                </a:cubicBezTo>
                <a:cubicBezTo>
                  <a:pt x="75" y="717"/>
                  <a:pt x="77" y="718"/>
                  <a:pt x="79" y="718"/>
                </a:cubicBezTo>
                <a:cubicBezTo>
                  <a:pt x="81" y="718"/>
                  <a:pt x="84" y="717"/>
                  <a:pt x="85" y="715"/>
                </a:cubicBezTo>
                <a:cubicBezTo>
                  <a:pt x="157" y="607"/>
                  <a:pt x="157" y="607"/>
                  <a:pt x="157" y="607"/>
                </a:cubicBezTo>
                <a:cubicBezTo>
                  <a:pt x="158" y="606"/>
                  <a:pt x="158" y="605"/>
                  <a:pt x="158" y="604"/>
                </a:cubicBezTo>
                <a:cubicBezTo>
                  <a:pt x="158" y="104"/>
                  <a:pt x="158" y="104"/>
                  <a:pt x="158" y="104"/>
                </a:cubicBezTo>
                <a:cubicBezTo>
                  <a:pt x="158" y="81"/>
                  <a:pt x="140" y="62"/>
                  <a:pt x="117" y="61"/>
                </a:cubicBezTo>
                <a:close/>
                <a:moveTo>
                  <a:pt x="55" y="23"/>
                </a:moveTo>
                <a:cubicBezTo>
                  <a:pt x="55" y="18"/>
                  <a:pt x="59" y="14"/>
                  <a:pt x="64" y="14"/>
                </a:cubicBezTo>
                <a:cubicBezTo>
                  <a:pt x="95" y="14"/>
                  <a:pt x="95" y="14"/>
                  <a:pt x="95" y="14"/>
                </a:cubicBezTo>
                <a:cubicBezTo>
                  <a:pt x="99" y="14"/>
                  <a:pt x="103" y="18"/>
                  <a:pt x="103" y="23"/>
                </a:cubicBezTo>
                <a:cubicBezTo>
                  <a:pt x="103" y="339"/>
                  <a:pt x="103" y="339"/>
                  <a:pt x="103" y="339"/>
                </a:cubicBezTo>
                <a:cubicBezTo>
                  <a:pt x="103" y="344"/>
                  <a:pt x="99" y="348"/>
                  <a:pt x="95" y="348"/>
                </a:cubicBezTo>
                <a:cubicBezTo>
                  <a:pt x="64" y="348"/>
                  <a:pt x="64" y="348"/>
                  <a:pt x="64" y="348"/>
                </a:cubicBezTo>
                <a:cubicBezTo>
                  <a:pt x="59" y="348"/>
                  <a:pt x="55" y="344"/>
                  <a:pt x="55" y="339"/>
                </a:cubicBezTo>
                <a:lnTo>
                  <a:pt x="55" y="23"/>
                </a:lnTo>
                <a:close/>
                <a:moveTo>
                  <a:pt x="144" y="601"/>
                </a:moveTo>
                <a:cubicBezTo>
                  <a:pt x="79" y="698"/>
                  <a:pt x="79" y="698"/>
                  <a:pt x="79" y="698"/>
                </a:cubicBezTo>
                <a:cubicBezTo>
                  <a:pt x="14" y="601"/>
                  <a:pt x="14" y="601"/>
                  <a:pt x="14" y="601"/>
                </a:cubicBezTo>
                <a:cubicBezTo>
                  <a:pt x="14" y="104"/>
                  <a:pt x="14" y="104"/>
                  <a:pt x="14" y="104"/>
                </a:cubicBezTo>
                <a:cubicBezTo>
                  <a:pt x="14" y="88"/>
                  <a:pt x="26" y="76"/>
                  <a:pt x="41" y="75"/>
                </a:cubicBezTo>
                <a:cubicBezTo>
                  <a:pt x="41" y="339"/>
                  <a:pt x="41" y="339"/>
                  <a:pt x="41" y="339"/>
                </a:cubicBezTo>
                <a:cubicBezTo>
                  <a:pt x="41" y="352"/>
                  <a:pt x="51" y="362"/>
                  <a:pt x="64" y="362"/>
                </a:cubicBezTo>
                <a:cubicBezTo>
                  <a:pt x="95" y="362"/>
                  <a:pt x="95" y="362"/>
                  <a:pt x="95" y="362"/>
                </a:cubicBezTo>
                <a:cubicBezTo>
                  <a:pt x="107" y="362"/>
                  <a:pt x="117" y="352"/>
                  <a:pt x="117" y="339"/>
                </a:cubicBezTo>
                <a:cubicBezTo>
                  <a:pt x="117" y="75"/>
                  <a:pt x="117" y="75"/>
                  <a:pt x="117" y="75"/>
                </a:cubicBezTo>
                <a:cubicBezTo>
                  <a:pt x="132" y="76"/>
                  <a:pt x="144" y="88"/>
                  <a:pt x="144" y="104"/>
                </a:cubicBezTo>
                <a:lnTo>
                  <a:pt x="144" y="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Oval 13">
            <a:extLst>
              <a:ext uri="{FF2B5EF4-FFF2-40B4-BE49-F238E27FC236}">
                <a16:creationId xmlns:a16="http://schemas.microsoft.com/office/drawing/2014/main" id="{C0DDA566-8950-DD45-8633-2DF359EB43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43851" y="17760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Oval 8">
            <a:extLst>
              <a:ext uri="{FF2B5EF4-FFF2-40B4-BE49-F238E27FC236}">
                <a16:creationId xmlns:a16="http://schemas.microsoft.com/office/drawing/2014/main" id="{03EF3041-E030-D94D-B03D-72E0D2636E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14825" y="17760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Oval 12">
            <a:extLst>
              <a:ext uri="{FF2B5EF4-FFF2-40B4-BE49-F238E27FC236}">
                <a16:creationId xmlns:a16="http://schemas.microsoft.com/office/drawing/2014/main" id="{21B9ECD0-8941-2B44-8C6C-10FE014280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67509" y="17760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Freeform 104">
            <a:extLst>
              <a:ext uri="{FF2B5EF4-FFF2-40B4-BE49-F238E27FC236}">
                <a16:creationId xmlns:a16="http://schemas.microsoft.com/office/drawing/2014/main" id="{A5D06E5C-EDA0-614F-BF02-8E30616874F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583836" y="3432319"/>
            <a:ext cx="640369" cy="812287"/>
          </a:xfrm>
          <a:custGeom>
            <a:avLst/>
            <a:gdLst>
              <a:gd name="T0" fmla="*/ 480 w 620"/>
              <a:gd name="T1" fmla="*/ 419 h 787"/>
              <a:gd name="T2" fmla="*/ 618 w 620"/>
              <a:gd name="T3" fmla="*/ 203 h 787"/>
              <a:gd name="T4" fmla="*/ 606 w 620"/>
              <a:gd name="T5" fmla="*/ 196 h 787"/>
              <a:gd name="T6" fmla="*/ 396 w 620"/>
              <a:gd name="T7" fmla="*/ 319 h 787"/>
              <a:gd name="T8" fmla="*/ 524 w 620"/>
              <a:gd name="T9" fmla="*/ 97 h 787"/>
              <a:gd name="T10" fmla="*/ 382 w 620"/>
              <a:gd name="T11" fmla="*/ 314 h 787"/>
              <a:gd name="T12" fmla="*/ 259 w 620"/>
              <a:gd name="T13" fmla="*/ 303 h 787"/>
              <a:gd name="T14" fmla="*/ 419 w 620"/>
              <a:gd name="T15" fmla="*/ 27 h 787"/>
              <a:gd name="T16" fmla="*/ 245 w 620"/>
              <a:gd name="T17" fmla="*/ 299 h 787"/>
              <a:gd name="T18" fmla="*/ 292 w 620"/>
              <a:gd name="T19" fmla="*/ 11 h 787"/>
              <a:gd name="T20" fmla="*/ 280 w 620"/>
              <a:gd name="T21" fmla="*/ 4 h 787"/>
              <a:gd name="T22" fmla="*/ 153 w 620"/>
              <a:gd name="T23" fmla="*/ 212 h 787"/>
              <a:gd name="T24" fmla="*/ 153 w 620"/>
              <a:gd name="T25" fmla="*/ 213 h 787"/>
              <a:gd name="T26" fmla="*/ 0 w 620"/>
              <a:gd name="T27" fmla="*/ 779 h 787"/>
              <a:gd name="T28" fmla="*/ 0 w 620"/>
              <a:gd name="T29" fmla="*/ 780 h 787"/>
              <a:gd name="T30" fmla="*/ 0 w 620"/>
              <a:gd name="T31" fmla="*/ 781 h 787"/>
              <a:gd name="T32" fmla="*/ 0 w 620"/>
              <a:gd name="T33" fmla="*/ 782 h 787"/>
              <a:gd name="T34" fmla="*/ 1 w 620"/>
              <a:gd name="T35" fmla="*/ 784 h 787"/>
              <a:gd name="T36" fmla="*/ 2 w 620"/>
              <a:gd name="T37" fmla="*/ 785 h 787"/>
              <a:gd name="T38" fmla="*/ 2 w 620"/>
              <a:gd name="T39" fmla="*/ 786 h 787"/>
              <a:gd name="T40" fmla="*/ 4 w 620"/>
              <a:gd name="T41" fmla="*/ 786 h 787"/>
              <a:gd name="T42" fmla="*/ 5 w 620"/>
              <a:gd name="T43" fmla="*/ 787 h 787"/>
              <a:gd name="T44" fmla="*/ 5 w 620"/>
              <a:gd name="T45" fmla="*/ 787 h 787"/>
              <a:gd name="T46" fmla="*/ 7 w 620"/>
              <a:gd name="T47" fmla="*/ 787 h 787"/>
              <a:gd name="T48" fmla="*/ 521 w 620"/>
              <a:gd name="T49" fmla="*/ 787 h 787"/>
              <a:gd name="T50" fmla="*/ 521 w 620"/>
              <a:gd name="T51" fmla="*/ 773 h 787"/>
              <a:gd name="T52" fmla="*/ 479 w 620"/>
              <a:gd name="T53" fmla="*/ 420 h 787"/>
              <a:gd name="T54" fmla="*/ 317 w 620"/>
              <a:gd name="T55" fmla="*/ 322 h 787"/>
              <a:gd name="T56" fmla="*/ 129 w 620"/>
              <a:gd name="T57" fmla="*/ 719 h 787"/>
              <a:gd name="T58" fmla="*/ 46 w 620"/>
              <a:gd name="T59" fmla="*/ 661 h 787"/>
              <a:gd name="T60" fmla="*/ 317 w 620"/>
              <a:gd name="T61" fmla="*/ 322 h 787"/>
              <a:gd name="T62" fmla="*/ 43 w 620"/>
              <a:gd name="T63" fmla="*/ 675 h 787"/>
              <a:gd name="T64" fmla="*/ 117 w 620"/>
              <a:gd name="T65" fmla="*/ 730 h 787"/>
              <a:gd name="T66" fmla="*/ 16 w 620"/>
              <a:gd name="T67" fmla="*/ 773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20" h="787">
                <a:moveTo>
                  <a:pt x="479" y="420"/>
                </a:moveTo>
                <a:cubicBezTo>
                  <a:pt x="479" y="419"/>
                  <a:pt x="480" y="419"/>
                  <a:pt x="480" y="419"/>
                </a:cubicBezTo>
                <a:cubicBezTo>
                  <a:pt x="480" y="419"/>
                  <a:pt x="480" y="419"/>
                  <a:pt x="480" y="419"/>
                </a:cubicBezTo>
                <a:cubicBezTo>
                  <a:pt x="618" y="203"/>
                  <a:pt x="618" y="203"/>
                  <a:pt x="618" y="203"/>
                </a:cubicBezTo>
                <a:cubicBezTo>
                  <a:pt x="620" y="200"/>
                  <a:pt x="619" y="196"/>
                  <a:pt x="616" y="193"/>
                </a:cubicBezTo>
                <a:cubicBezTo>
                  <a:pt x="613" y="191"/>
                  <a:pt x="608" y="192"/>
                  <a:pt x="606" y="196"/>
                </a:cubicBezTo>
                <a:cubicBezTo>
                  <a:pt x="475" y="401"/>
                  <a:pt x="475" y="401"/>
                  <a:pt x="475" y="401"/>
                </a:cubicBezTo>
                <a:cubicBezTo>
                  <a:pt x="450" y="353"/>
                  <a:pt x="423" y="330"/>
                  <a:pt x="396" y="319"/>
                </a:cubicBezTo>
                <a:cubicBezTo>
                  <a:pt x="527" y="107"/>
                  <a:pt x="527" y="107"/>
                  <a:pt x="527" y="107"/>
                </a:cubicBezTo>
                <a:cubicBezTo>
                  <a:pt x="529" y="103"/>
                  <a:pt x="528" y="99"/>
                  <a:pt x="524" y="97"/>
                </a:cubicBezTo>
                <a:cubicBezTo>
                  <a:pt x="521" y="95"/>
                  <a:pt x="517" y="96"/>
                  <a:pt x="515" y="99"/>
                </a:cubicBezTo>
                <a:cubicBezTo>
                  <a:pt x="382" y="314"/>
                  <a:pt x="382" y="314"/>
                  <a:pt x="382" y="314"/>
                </a:cubicBezTo>
                <a:cubicBezTo>
                  <a:pt x="360" y="308"/>
                  <a:pt x="338" y="308"/>
                  <a:pt x="317" y="308"/>
                </a:cubicBezTo>
                <a:cubicBezTo>
                  <a:pt x="297" y="308"/>
                  <a:pt x="278" y="308"/>
                  <a:pt x="259" y="303"/>
                </a:cubicBezTo>
                <a:cubicBezTo>
                  <a:pt x="421" y="36"/>
                  <a:pt x="421" y="36"/>
                  <a:pt x="421" y="36"/>
                </a:cubicBezTo>
                <a:cubicBezTo>
                  <a:pt x="423" y="33"/>
                  <a:pt x="422" y="29"/>
                  <a:pt x="419" y="27"/>
                </a:cubicBezTo>
                <a:cubicBezTo>
                  <a:pt x="415" y="25"/>
                  <a:pt x="411" y="26"/>
                  <a:pt x="409" y="29"/>
                </a:cubicBezTo>
                <a:cubicBezTo>
                  <a:pt x="245" y="299"/>
                  <a:pt x="245" y="299"/>
                  <a:pt x="245" y="299"/>
                </a:cubicBezTo>
                <a:cubicBezTo>
                  <a:pt x="218" y="288"/>
                  <a:pt x="192" y="265"/>
                  <a:pt x="167" y="216"/>
                </a:cubicBezTo>
                <a:cubicBezTo>
                  <a:pt x="292" y="11"/>
                  <a:pt x="292" y="11"/>
                  <a:pt x="292" y="11"/>
                </a:cubicBezTo>
                <a:cubicBezTo>
                  <a:pt x="294" y="8"/>
                  <a:pt x="293" y="4"/>
                  <a:pt x="289" y="2"/>
                </a:cubicBezTo>
                <a:cubicBezTo>
                  <a:pt x="286" y="0"/>
                  <a:pt x="282" y="1"/>
                  <a:pt x="280" y="4"/>
                </a:cubicBezTo>
                <a:cubicBezTo>
                  <a:pt x="153" y="212"/>
                  <a:pt x="153" y="212"/>
                  <a:pt x="153" y="212"/>
                </a:cubicBezTo>
                <a:cubicBezTo>
                  <a:pt x="153" y="212"/>
                  <a:pt x="153" y="212"/>
                  <a:pt x="153" y="212"/>
                </a:cubicBezTo>
                <a:cubicBezTo>
                  <a:pt x="153" y="212"/>
                  <a:pt x="153" y="213"/>
                  <a:pt x="153" y="213"/>
                </a:cubicBezTo>
                <a:cubicBezTo>
                  <a:pt x="153" y="213"/>
                  <a:pt x="153" y="213"/>
                  <a:pt x="153" y="213"/>
                </a:cubicBezTo>
                <a:cubicBezTo>
                  <a:pt x="0" y="779"/>
                  <a:pt x="0" y="779"/>
                  <a:pt x="0" y="779"/>
                </a:cubicBezTo>
                <a:cubicBezTo>
                  <a:pt x="0" y="779"/>
                  <a:pt x="0" y="779"/>
                  <a:pt x="0" y="779"/>
                </a:cubicBezTo>
                <a:cubicBezTo>
                  <a:pt x="0" y="779"/>
                  <a:pt x="0" y="779"/>
                  <a:pt x="0" y="779"/>
                </a:cubicBezTo>
                <a:cubicBezTo>
                  <a:pt x="0" y="780"/>
                  <a:pt x="0" y="780"/>
                  <a:pt x="0" y="780"/>
                </a:cubicBezTo>
                <a:cubicBezTo>
                  <a:pt x="0" y="780"/>
                  <a:pt x="0" y="780"/>
                  <a:pt x="0" y="780"/>
                </a:cubicBezTo>
                <a:cubicBezTo>
                  <a:pt x="0" y="781"/>
                  <a:pt x="0" y="781"/>
                  <a:pt x="0" y="781"/>
                </a:cubicBezTo>
                <a:cubicBezTo>
                  <a:pt x="0" y="781"/>
                  <a:pt x="0" y="781"/>
                  <a:pt x="0" y="782"/>
                </a:cubicBezTo>
                <a:cubicBezTo>
                  <a:pt x="0" y="782"/>
                  <a:pt x="0" y="782"/>
                  <a:pt x="0" y="782"/>
                </a:cubicBezTo>
                <a:cubicBezTo>
                  <a:pt x="0" y="782"/>
                  <a:pt x="1" y="783"/>
                  <a:pt x="1" y="783"/>
                </a:cubicBezTo>
                <a:cubicBezTo>
                  <a:pt x="1" y="783"/>
                  <a:pt x="1" y="783"/>
                  <a:pt x="1" y="784"/>
                </a:cubicBezTo>
                <a:cubicBezTo>
                  <a:pt x="1" y="784"/>
                  <a:pt x="1" y="784"/>
                  <a:pt x="1" y="784"/>
                </a:cubicBezTo>
                <a:cubicBezTo>
                  <a:pt x="1" y="784"/>
                  <a:pt x="1" y="784"/>
                  <a:pt x="2" y="785"/>
                </a:cubicBezTo>
                <a:cubicBezTo>
                  <a:pt x="2" y="785"/>
                  <a:pt x="2" y="785"/>
                  <a:pt x="2" y="785"/>
                </a:cubicBezTo>
                <a:cubicBezTo>
                  <a:pt x="2" y="785"/>
                  <a:pt x="2" y="785"/>
                  <a:pt x="2" y="786"/>
                </a:cubicBezTo>
                <a:cubicBezTo>
                  <a:pt x="3" y="786"/>
                  <a:pt x="3" y="786"/>
                  <a:pt x="3" y="786"/>
                </a:cubicBezTo>
                <a:cubicBezTo>
                  <a:pt x="3" y="786"/>
                  <a:pt x="3" y="786"/>
                  <a:pt x="4" y="786"/>
                </a:cubicBezTo>
                <a:cubicBezTo>
                  <a:pt x="4" y="787"/>
                  <a:pt x="4" y="787"/>
                  <a:pt x="4" y="787"/>
                </a:cubicBezTo>
                <a:cubicBezTo>
                  <a:pt x="4" y="787"/>
                  <a:pt x="5" y="787"/>
                  <a:pt x="5" y="787"/>
                </a:cubicBezTo>
                <a:cubicBezTo>
                  <a:pt x="5" y="787"/>
                  <a:pt x="5" y="787"/>
                  <a:pt x="5" y="787"/>
                </a:cubicBezTo>
                <a:cubicBezTo>
                  <a:pt x="5" y="787"/>
                  <a:pt x="5" y="787"/>
                  <a:pt x="5" y="787"/>
                </a:cubicBezTo>
                <a:cubicBezTo>
                  <a:pt x="6" y="787"/>
                  <a:pt x="7" y="787"/>
                  <a:pt x="7" y="787"/>
                </a:cubicBezTo>
                <a:cubicBezTo>
                  <a:pt x="7" y="787"/>
                  <a:pt x="7" y="787"/>
                  <a:pt x="7" y="787"/>
                </a:cubicBezTo>
                <a:cubicBezTo>
                  <a:pt x="7" y="787"/>
                  <a:pt x="7" y="787"/>
                  <a:pt x="7" y="787"/>
                </a:cubicBezTo>
                <a:cubicBezTo>
                  <a:pt x="521" y="787"/>
                  <a:pt x="521" y="787"/>
                  <a:pt x="521" y="787"/>
                </a:cubicBezTo>
                <a:cubicBezTo>
                  <a:pt x="525" y="787"/>
                  <a:pt x="528" y="784"/>
                  <a:pt x="528" y="780"/>
                </a:cubicBezTo>
                <a:cubicBezTo>
                  <a:pt x="528" y="777"/>
                  <a:pt x="525" y="773"/>
                  <a:pt x="521" y="773"/>
                </a:cubicBezTo>
                <a:cubicBezTo>
                  <a:pt x="90" y="773"/>
                  <a:pt x="90" y="773"/>
                  <a:pt x="90" y="773"/>
                </a:cubicBezTo>
                <a:cubicBezTo>
                  <a:pt x="479" y="420"/>
                  <a:pt x="479" y="420"/>
                  <a:pt x="479" y="420"/>
                </a:cubicBezTo>
                <a:cubicBezTo>
                  <a:pt x="479" y="420"/>
                  <a:pt x="479" y="420"/>
                  <a:pt x="479" y="420"/>
                </a:cubicBezTo>
                <a:close/>
                <a:moveTo>
                  <a:pt x="317" y="322"/>
                </a:moveTo>
                <a:cubicBezTo>
                  <a:pt x="370" y="322"/>
                  <a:pt x="420" y="322"/>
                  <a:pt x="466" y="413"/>
                </a:cubicBezTo>
                <a:cubicBezTo>
                  <a:pt x="129" y="719"/>
                  <a:pt x="129" y="719"/>
                  <a:pt x="129" y="719"/>
                </a:cubicBezTo>
                <a:cubicBezTo>
                  <a:pt x="119" y="718"/>
                  <a:pt x="106" y="705"/>
                  <a:pt x="94" y="693"/>
                </a:cubicBezTo>
                <a:cubicBezTo>
                  <a:pt x="80" y="679"/>
                  <a:pt x="64" y="663"/>
                  <a:pt x="46" y="661"/>
                </a:cubicBezTo>
                <a:cubicBezTo>
                  <a:pt x="161" y="234"/>
                  <a:pt x="161" y="234"/>
                  <a:pt x="161" y="234"/>
                </a:cubicBezTo>
                <a:cubicBezTo>
                  <a:pt x="209" y="322"/>
                  <a:pt x="264" y="322"/>
                  <a:pt x="317" y="322"/>
                </a:cubicBezTo>
                <a:close/>
                <a:moveTo>
                  <a:pt x="16" y="773"/>
                </a:moveTo>
                <a:cubicBezTo>
                  <a:pt x="43" y="675"/>
                  <a:pt x="43" y="675"/>
                  <a:pt x="43" y="675"/>
                </a:cubicBezTo>
                <a:cubicBezTo>
                  <a:pt x="56" y="674"/>
                  <a:pt x="70" y="689"/>
                  <a:pt x="84" y="703"/>
                </a:cubicBezTo>
                <a:cubicBezTo>
                  <a:pt x="95" y="714"/>
                  <a:pt x="106" y="725"/>
                  <a:pt x="117" y="730"/>
                </a:cubicBezTo>
                <a:cubicBezTo>
                  <a:pt x="69" y="773"/>
                  <a:pt x="69" y="773"/>
                  <a:pt x="69" y="773"/>
                </a:cubicBezTo>
                <a:lnTo>
                  <a:pt x="16" y="7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Oval 73">
            <a:extLst>
              <a:ext uri="{FF2B5EF4-FFF2-40B4-BE49-F238E27FC236}">
                <a16:creationId xmlns:a16="http://schemas.microsoft.com/office/drawing/2014/main" id="{829E7BA0-68A2-3D43-AA71-EABBA213D8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96535" y="1776078"/>
            <a:ext cx="1097280" cy="1097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Freeform 151">
            <a:extLst>
              <a:ext uri="{FF2B5EF4-FFF2-40B4-BE49-F238E27FC236}">
                <a16:creationId xmlns:a16="http://schemas.microsoft.com/office/drawing/2014/main" id="{59A5C9E9-60DD-0242-9563-28C96665FA7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537425" y="3532368"/>
            <a:ext cx="404764" cy="639980"/>
          </a:xfrm>
          <a:custGeom>
            <a:avLst/>
            <a:gdLst>
              <a:gd name="T0" fmla="*/ 341 w 392"/>
              <a:gd name="T1" fmla="*/ 317 h 620"/>
              <a:gd name="T2" fmla="*/ 175 w 392"/>
              <a:gd name="T3" fmla="*/ 482 h 620"/>
              <a:gd name="T4" fmla="*/ 170 w 392"/>
              <a:gd name="T5" fmla="*/ 479 h 620"/>
              <a:gd name="T6" fmla="*/ 76 w 392"/>
              <a:gd name="T7" fmla="*/ 374 h 620"/>
              <a:gd name="T8" fmla="*/ 175 w 392"/>
              <a:gd name="T9" fmla="*/ 462 h 620"/>
              <a:gd name="T10" fmla="*/ 341 w 392"/>
              <a:gd name="T11" fmla="*/ 305 h 620"/>
              <a:gd name="T12" fmla="*/ 392 w 392"/>
              <a:gd name="T13" fmla="*/ 585 h 620"/>
              <a:gd name="T14" fmla="*/ 35 w 392"/>
              <a:gd name="T15" fmla="*/ 620 h 620"/>
              <a:gd name="T16" fmla="*/ 0 w 392"/>
              <a:gd name="T17" fmla="*/ 143 h 620"/>
              <a:gd name="T18" fmla="*/ 70 w 392"/>
              <a:gd name="T19" fmla="*/ 107 h 620"/>
              <a:gd name="T20" fmla="*/ 105 w 392"/>
              <a:gd name="T21" fmla="*/ 66 h 620"/>
              <a:gd name="T22" fmla="*/ 133 w 392"/>
              <a:gd name="T23" fmla="*/ 48 h 620"/>
              <a:gd name="T24" fmla="*/ 218 w 392"/>
              <a:gd name="T25" fmla="*/ 0 h 620"/>
              <a:gd name="T26" fmla="*/ 267 w 392"/>
              <a:gd name="T27" fmla="*/ 66 h 620"/>
              <a:gd name="T28" fmla="*/ 330 w 392"/>
              <a:gd name="T29" fmla="*/ 102 h 620"/>
              <a:gd name="T30" fmla="*/ 357 w 392"/>
              <a:gd name="T31" fmla="*/ 107 h 620"/>
              <a:gd name="T32" fmla="*/ 86 w 392"/>
              <a:gd name="T33" fmla="*/ 129 h 620"/>
              <a:gd name="T34" fmla="*/ 294 w 392"/>
              <a:gd name="T35" fmla="*/ 148 h 620"/>
              <a:gd name="T36" fmla="*/ 314 w 392"/>
              <a:gd name="T37" fmla="*/ 102 h 620"/>
              <a:gd name="T38" fmla="*/ 259 w 392"/>
              <a:gd name="T39" fmla="*/ 82 h 620"/>
              <a:gd name="T40" fmla="*/ 251 w 392"/>
              <a:gd name="T41" fmla="*/ 48 h 620"/>
              <a:gd name="T42" fmla="*/ 182 w 392"/>
              <a:gd name="T43" fmla="*/ 16 h 620"/>
              <a:gd name="T44" fmla="*/ 149 w 392"/>
              <a:gd name="T45" fmla="*/ 74 h 620"/>
              <a:gd name="T46" fmla="*/ 105 w 392"/>
              <a:gd name="T47" fmla="*/ 82 h 620"/>
              <a:gd name="T48" fmla="*/ 86 w 392"/>
              <a:gd name="T49" fmla="*/ 129 h 620"/>
              <a:gd name="T50" fmla="*/ 357 w 392"/>
              <a:gd name="T51" fmla="*/ 123 h 620"/>
              <a:gd name="T52" fmla="*/ 330 w 392"/>
              <a:gd name="T53" fmla="*/ 129 h 620"/>
              <a:gd name="T54" fmla="*/ 105 w 392"/>
              <a:gd name="T55" fmla="*/ 164 h 620"/>
              <a:gd name="T56" fmla="*/ 70 w 392"/>
              <a:gd name="T57" fmla="*/ 123 h 620"/>
              <a:gd name="T58" fmla="*/ 16 w 392"/>
              <a:gd name="T59" fmla="*/ 143 h 620"/>
              <a:gd name="T60" fmla="*/ 35 w 392"/>
              <a:gd name="T61" fmla="*/ 604 h 620"/>
              <a:gd name="T62" fmla="*/ 376 w 392"/>
              <a:gd name="T63" fmla="*/ 585 h 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2" h="620">
                <a:moveTo>
                  <a:pt x="341" y="305"/>
                </a:moveTo>
                <a:cubicBezTo>
                  <a:pt x="345" y="308"/>
                  <a:pt x="345" y="313"/>
                  <a:pt x="341" y="317"/>
                </a:cubicBezTo>
                <a:cubicBezTo>
                  <a:pt x="181" y="479"/>
                  <a:pt x="181" y="479"/>
                  <a:pt x="181" y="479"/>
                </a:cubicBezTo>
                <a:cubicBezTo>
                  <a:pt x="180" y="481"/>
                  <a:pt x="178" y="482"/>
                  <a:pt x="175" y="482"/>
                </a:cubicBezTo>
                <a:cubicBezTo>
                  <a:pt x="175" y="482"/>
                  <a:pt x="175" y="482"/>
                  <a:pt x="175" y="482"/>
                </a:cubicBezTo>
                <a:cubicBezTo>
                  <a:pt x="173" y="482"/>
                  <a:pt x="171" y="481"/>
                  <a:pt x="170" y="479"/>
                </a:cubicBezTo>
                <a:cubicBezTo>
                  <a:pt x="76" y="385"/>
                  <a:pt x="76" y="385"/>
                  <a:pt x="76" y="385"/>
                </a:cubicBezTo>
                <a:cubicBezTo>
                  <a:pt x="73" y="382"/>
                  <a:pt x="73" y="377"/>
                  <a:pt x="76" y="374"/>
                </a:cubicBezTo>
                <a:cubicBezTo>
                  <a:pt x="79" y="371"/>
                  <a:pt x="84" y="371"/>
                  <a:pt x="87" y="374"/>
                </a:cubicBezTo>
                <a:cubicBezTo>
                  <a:pt x="175" y="462"/>
                  <a:pt x="175" y="462"/>
                  <a:pt x="175" y="462"/>
                </a:cubicBezTo>
                <a:cubicBezTo>
                  <a:pt x="330" y="305"/>
                  <a:pt x="330" y="305"/>
                  <a:pt x="330" y="305"/>
                </a:cubicBezTo>
                <a:cubicBezTo>
                  <a:pt x="333" y="302"/>
                  <a:pt x="338" y="302"/>
                  <a:pt x="341" y="305"/>
                </a:cubicBezTo>
                <a:close/>
                <a:moveTo>
                  <a:pt x="392" y="143"/>
                </a:moveTo>
                <a:cubicBezTo>
                  <a:pt x="392" y="585"/>
                  <a:pt x="392" y="585"/>
                  <a:pt x="392" y="585"/>
                </a:cubicBezTo>
                <a:cubicBezTo>
                  <a:pt x="392" y="604"/>
                  <a:pt x="376" y="620"/>
                  <a:pt x="357" y="620"/>
                </a:cubicBezTo>
                <a:cubicBezTo>
                  <a:pt x="35" y="620"/>
                  <a:pt x="35" y="620"/>
                  <a:pt x="35" y="620"/>
                </a:cubicBezTo>
                <a:cubicBezTo>
                  <a:pt x="16" y="620"/>
                  <a:pt x="0" y="604"/>
                  <a:pt x="0" y="585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23"/>
                  <a:pt x="16" y="107"/>
                  <a:pt x="35" y="107"/>
                </a:cubicBezTo>
                <a:cubicBezTo>
                  <a:pt x="70" y="107"/>
                  <a:pt x="70" y="107"/>
                  <a:pt x="70" y="107"/>
                </a:cubicBezTo>
                <a:cubicBezTo>
                  <a:pt x="70" y="102"/>
                  <a:pt x="70" y="102"/>
                  <a:pt x="70" y="102"/>
                </a:cubicBezTo>
                <a:cubicBezTo>
                  <a:pt x="70" y="82"/>
                  <a:pt x="86" y="66"/>
                  <a:pt x="105" y="66"/>
                </a:cubicBezTo>
                <a:cubicBezTo>
                  <a:pt x="133" y="66"/>
                  <a:pt x="133" y="66"/>
                  <a:pt x="133" y="66"/>
                </a:cubicBezTo>
                <a:cubicBezTo>
                  <a:pt x="133" y="48"/>
                  <a:pt x="133" y="48"/>
                  <a:pt x="133" y="48"/>
                </a:cubicBezTo>
                <a:cubicBezTo>
                  <a:pt x="133" y="22"/>
                  <a:pt x="155" y="0"/>
                  <a:pt x="182" y="0"/>
                </a:cubicBezTo>
                <a:cubicBezTo>
                  <a:pt x="218" y="0"/>
                  <a:pt x="218" y="0"/>
                  <a:pt x="218" y="0"/>
                </a:cubicBezTo>
                <a:cubicBezTo>
                  <a:pt x="245" y="0"/>
                  <a:pt x="267" y="22"/>
                  <a:pt x="267" y="48"/>
                </a:cubicBezTo>
                <a:cubicBezTo>
                  <a:pt x="267" y="66"/>
                  <a:pt x="267" y="66"/>
                  <a:pt x="267" y="66"/>
                </a:cubicBezTo>
                <a:cubicBezTo>
                  <a:pt x="294" y="66"/>
                  <a:pt x="294" y="66"/>
                  <a:pt x="294" y="66"/>
                </a:cubicBezTo>
                <a:cubicBezTo>
                  <a:pt x="314" y="66"/>
                  <a:pt x="330" y="82"/>
                  <a:pt x="330" y="102"/>
                </a:cubicBezTo>
                <a:cubicBezTo>
                  <a:pt x="330" y="107"/>
                  <a:pt x="330" y="107"/>
                  <a:pt x="330" y="107"/>
                </a:cubicBezTo>
                <a:cubicBezTo>
                  <a:pt x="357" y="107"/>
                  <a:pt x="357" y="107"/>
                  <a:pt x="357" y="107"/>
                </a:cubicBezTo>
                <a:cubicBezTo>
                  <a:pt x="376" y="107"/>
                  <a:pt x="392" y="123"/>
                  <a:pt x="392" y="143"/>
                </a:cubicBezTo>
                <a:close/>
                <a:moveTo>
                  <a:pt x="86" y="129"/>
                </a:moveTo>
                <a:cubicBezTo>
                  <a:pt x="86" y="139"/>
                  <a:pt x="95" y="148"/>
                  <a:pt x="105" y="148"/>
                </a:cubicBezTo>
                <a:cubicBezTo>
                  <a:pt x="294" y="148"/>
                  <a:pt x="294" y="148"/>
                  <a:pt x="294" y="148"/>
                </a:cubicBezTo>
                <a:cubicBezTo>
                  <a:pt x="305" y="148"/>
                  <a:pt x="314" y="139"/>
                  <a:pt x="314" y="129"/>
                </a:cubicBezTo>
                <a:cubicBezTo>
                  <a:pt x="314" y="102"/>
                  <a:pt x="314" y="102"/>
                  <a:pt x="314" y="102"/>
                </a:cubicBezTo>
                <a:cubicBezTo>
                  <a:pt x="314" y="91"/>
                  <a:pt x="305" y="82"/>
                  <a:pt x="294" y="82"/>
                </a:cubicBezTo>
                <a:cubicBezTo>
                  <a:pt x="259" y="82"/>
                  <a:pt x="259" y="82"/>
                  <a:pt x="259" y="82"/>
                </a:cubicBezTo>
                <a:cubicBezTo>
                  <a:pt x="254" y="82"/>
                  <a:pt x="251" y="79"/>
                  <a:pt x="251" y="74"/>
                </a:cubicBezTo>
                <a:cubicBezTo>
                  <a:pt x="251" y="48"/>
                  <a:pt x="251" y="48"/>
                  <a:pt x="251" y="48"/>
                </a:cubicBezTo>
                <a:cubicBezTo>
                  <a:pt x="251" y="30"/>
                  <a:pt x="236" y="16"/>
                  <a:pt x="218" y="16"/>
                </a:cubicBezTo>
                <a:cubicBezTo>
                  <a:pt x="182" y="16"/>
                  <a:pt x="182" y="16"/>
                  <a:pt x="182" y="16"/>
                </a:cubicBezTo>
                <a:cubicBezTo>
                  <a:pt x="164" y="16"/>
                  <a:pt x="149" y="30"/>
                  <a:pt x="149" y="48"/>
                </a:cubicBezTo>
                <a:cubicBezTo>
                  <a:pt x="149" y="74"/>
                  <a:pt x="149" y="74"/>
                  <a:pt x="149" y="74"/>
                </a:cubicBezTo>
                <a:cubicBezTo>
                  <a:pt x="149" y="79"/>
                  <a:pt x="146" y="82"/>
                  <a:pt x="141" y="82"/>
                </a:cubicBezTo>
                <a:cubicBezTo>
                  <a:pt x="105" y="82"/>
                  <a:pt x="105" y="82"/>
                  <a:pt x="105" y="82"/>
                </a:cubicBezTo>
                <a:cubicBezTo>
                  <a:pt x="95" y="82"/>
                  <a:pt x="86" y="91"/>
                  <a:pt x="86" y="102"/>
                </a:cubicBezTo>
                <a:lnTo>
                  <a:pt x="86" y="129"/>
                </a:lnTo>
                <a:close/>
                <a:moveTo>
                  <a:pt x="376" y="143"/>
                </a:moveTo>
                <a:cubicBezTo>
                  <a:pt x="376" y="132"/>
                  <a:pt x="368" y="123"/>
                  <a:pt x="357" y="123"/>
                </a:cubicBezTo>
                <a:cubicBezTo>
                  <a:pt x="330" y="123"/>
                  <a:pt x="330" y="123"/>
                  <a:pt x="330" y="123"/>
                </a:cubicBezTo>
                <a:cubicBezTo>
                  <a:pt x="330" y="129"/>
                  <a:pt x="330" y="129"/>
                  <a:pt x="330" y="129"/>
                </a:cubicBezTo>
                <a:cubicBezTo>
                  <a:pt x="330" y="148"/>
                  <a:pt x="314" y="164"/>
                  <a:pt x="294" y="164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86" y="164"/>
                  <a:pt x="70" y="148"/>
                  <a:pt x="70" y="129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35" y="123"/>
                  <a:pt x="35" y="123"/>
                  <a:pt x="35" y="123"/>
                </a:cubicBezTo>
                <a:cubicBezTo>
                  <a:pt x="24" y="123"/>
                  <a:pt x="16" y="132"/>
                  <a:pt x="16" y="143"/>
                </a:cubicBezTo>
                <a:cubicBezTo>
                  <a:pt x="16" y="585"/>
                  <a:pt x="16" y="585"/>
                  <a:pt x="16" y="585"/>
                </a:cubicBezTo>
                <a:cubicBezTo>
                  <a:pt x="16" y="596"/>
                  <a:pt x="24" y="604"/>
                  <a:pt x="35" y="604"/>
                </a:cubicBezTo>
                <a:cubicBezTo>
                  <a:pt x="357" y="604"/>
                  <a:pt x="357" y="604"/>
                  <a:pt x="357" y="604"/>
                </a:cubicBezTo>
                <a:cubicBezTo>
                  <a:pt x="368" y="604"/>
                  <a:pt x="376" y="596"/>
                  <a:pt x="376" y="585"/>
                </a:cubicBezTo>
                <a:lnTo>
                  <a:pt x="376" y="1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8D17D24-F2B0-C595-FD16-46CB784A73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3687" y="1853230"/>
            <a:ext cx="942975" cy="9429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42346B-CD83-9059-5EE2-7DC83D7248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7345" y="1853229"/>
            <a:ext cx="942975" cy="9429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A9BD716-DD2B-7969-FD80-A22D92CD17C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0427" y="1853230"/>
            <a:ext cx="942975" cy="94297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07C4E76-79BF-6A10-9BE6-03824254660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44661" y="1853230"/>
            <a:ext cx="942975" cy="9429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1FF362C-31CE-E233-D707-E39A44E5586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68319" y="1853230"/>
            <a:ext cx="942975" cy="94297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144EB94-7FB2-F297-75DC-7017B191B51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91977" y="1853230"/>
            <a:ext cx="94297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79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805B5B2-5CBD-A444-8DEA-6C5739C876F4}"/>
              </a:ext>
            </a:extLst>
          </p:cNvPr>
          <p:cNvSpPr/>
          <p:nvPr userDrawn="1"/>
        </p:nvSpPr>
        <p:spPr>
          <a:xfrm>
            <a:off x="798162" y="-14513"/>
            <a:ext cx="11401095" cy="688702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0 w 11538857"/>
              <a:gd name="connsiteY0" fmla="*/ 14514 h 6887028"/>
              <a:gd name="connsiteX1" fmla="*/ 11538857 w 11538857"/>
              <a:gd name="connsiteY1" fmla="*/ 0 h 6887028"/>
              <a:gd name="connsiteX2" fmla="*/ 11538857 w 11538857"/>
              <a:gd name="connsiteY2" fmla="*/ 6887028 h 6887028"/>
              <a:gd name="connsiteX3" fmla="*/ 137762 w 11538857"/>
              <a:gd name="connsiteY3" fmla="*/ 6872514 h 6887028"/>
              <a:gd name="connsiteX4" fmla="*/ 0 w 11538857"/>
              <a:gd name="connsiteY4" fmla="*/ 14514 h 6887028"/>
              <a:gd name="connsiteX0" fmla="*/ 668150 w 11401095"/>
              <a:gd name="connsiteY0" fmla="*/ 22263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68150 w 11401095"/>
              <a:gd name="connsiteY4" fmla="*/ 22263 h 6887028"/>
              <a:gd name="connsiteX0" fmla="*/ 673466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16946 h 6887028"/>
              <a:gd name="connsiteX0" fmla="*/ 673466 w 11401095"/>
              <a:gd name="connsiteY0" fmla="*/ 75425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75425 h 6887028"/>
              <a:gd name="connsiteX0" fmla="*/ 678782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8782 w 11401095"/>
              <a:gd name="connsiteY4" fmla="*/ 16946 h 68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1095" h="6887028">
                <a:moveTo>
                  <a:pt x="678782" y="16946"/>
                </a:moveTo>
                <a:lnTo>
                  <a:pt x="11401095" y="0"/>
                </a:lnTo>
                <a:lnTo>
                  <a:pt x="11401095" y="6887028"/>
                </a:lnTo>
                <a:lnTo>
                  <a:pt x="0" y="6872514"/>
                </a:lnTo>
                <a:lnTo>
                  <a:pt x="678782" y="169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37">
            <a:extLst>
              <a:ext uri="{FF2B5EF4-FFF2-40B4-BE49-F238E27FC236}">
                <a16:creationId xmlns:a16="http://schemas.microsoft.com/office/drawing/2014/main" id="{AAE32726-0C88-464D-B6B3-A77EDC72055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520825"/>
            <a:ext cx="9452427" cy="356983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500" b="1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D3C2463F-F219-2944-8554-07E32B340F2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3316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8B6FF45-3B62-EF46-BACB-44EAD912E23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4B8AAA64-2E14-EB45-BD95-E56F4ED96F2D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17857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1D8EF60F-795B-4042-AA56-49997244B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8374" y="170102"/>
            <a:ext cx="1342905" cy="579891"/>
          </a:xfrm>
          <a:prstGeom prst="rect">
            <a:avLst/>
          </a:prstGeom>
        </p:spPr>
      </p:pic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6651A73-D5A8-E843-A236-0F7D6A409A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46064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03100" y="65992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10348" y="65992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46081" y="65992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umsplatzhalter 3">
            <a:extLst>
              <a:ext uri="{FF2B5EF4-FFF2-40B4-BE49-F238E27FC236}">
                <a16:creationId xmlns:a16="http://schemas.microsoft.com/office/drawing/2014/main" id="{4EB97C0A-F14D-4E43-826F-70B1293102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400879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943CD89C-1C3C-9D4E-826B-26E85FAFF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3824" y="-48126"/>
            <a:ext cx="3835720" cy="6951758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3871036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3871329"/>
              <a:gd name="connsiteY0" fmla="*/ 6865620 h 6887591"/>
              <a:gd name="connsiteX1" fmla="*/ 653110 w 3871329"/>
              <a:gd name="connsiteY1" fmla="*/ 0 h 6887591"/>
              <a:gd name="connsiteX2" fmla="*/ 3871036 w 3871329"/>
              <a:gd name="connsiteY2" fmla="*/ 0 h 6887591"/>
              <a:gd name="connsiteX3" fmla="*/ 3835720 w 3871329"/>
              <a:gd name="connsiteY3" fmla="*/ 6887591 h 6887591"/>
              <a:gd name="connsiteX4" fmla="*/ 0 w 3871329"/>
              <a:gd name="connsiteY4" fmla="*/ 6865620 h 6887591"/>
              <a:gd name="connsiteX0" fmla="*/ 0 w 3872113"/>
              <a:gd name="connsiteY0" fmla="*/ 6865620 h 6887591"/>
              <a:gd name="connsiteX1" fmla="*/ 653110 w 3872113"/>
              <a:gd name="connsiteY1" fmla="*/ 0 h 6887591"/>
              <a:gd name="connsiteX2" fmla="*/ 3871036 w 3872113"/>
              <a:gd name="connsiteY2" fmla="*/ 0 h 6887591"/>
              <a:gd name="connsiteX3" fmla="*/ 3835720 w 3872113"/>
              <a:gd name="connsiteY3" fmla="*/ 6887591 h 6887591"/>
              <a:gd name="connsiteX4" fmla="*/ 0 w 3872113"/>
              <a:gd name="connsiteY4" fmla="*/ 6865620 h 6887591"/>
              <a:gd name="connsiteX0" fmla="*/ 0 w 3872113"/>
              <a:gd name="connsiteY0" fmla="*/ 6865620 h 6892440"/>
              <a:gd name="connsiteX1" fmla="*/ 653110 w 3872113"/>
              <a:gd name="connsiteY1" fmla="*/ 0 h 6892440"/>
              <a:gd name="connsiteX2" fmla="*/ 3871036 w 3872113"/>
              <a:gd name="connsiteY2" fmla="*/ 0 h 6892440"/>
              <a:gd name="connsiteX3" fmla="*/ 3835720 w 3872113"/>
              <a:gd name="connsiteY3" fmla="*/ 6887591 h 6892440"/>
              <a:gd name="connsiteX4" fmla="*/ 0 w 3872113"/>
              <a:gd name="connsiteY4" fmla="*/ 6865620 h 6892440"/>
              <a:gd name="connsiteX0" fmla="*/ 0 w 3872113"/>
              <a:gd name="connsiteY0" fmla="*/ 6901714 h 6905057"/>
              <a:gd name="connsiteX1" fmla="*/ 653110 w 3872113"/>
              <a:gd name="connsiteY1" fmla="*/ 0 h 6905057"/>
              <a:gd name="connsiteX2" fmla="*/ 3871036 w 3872113"/>
              <a:gd name="connsiteY2" fmla="*/ 0 h 6905057"/>
              <a:gd name="connsiteX3" fmla="*/ 3835720 w 3872113"/>
              <a:gd name="connsiteY3" fmla="*/ 6887591 h 6905057"/>
              <a:gd name="connsiteX4" fmla="*/ 0 w 3872113"/>
              <a:gd name="connsiteY4" fmla="*/ 6901714 h 6905057"/>
              <a:gd name="connsiteX0" fmla="*/ 0 w 3872113"/>
              <a:gd name="connsiteY0" fmla="*/ 6937808 h 6941151"/>
              <a:gd name="connsiteX1" fmla="*/ 653110 w 3872113"/>
              <a:gd name="connsiteY1" fmla="*/ 0 h 6941151"/>
              <a:gd name="connsiteX2" fmla="*/ 3871036 w 3872113"/>
              <a:gd name="connsiteY2" fmla="*/ 36094 h 6941151"/>
              <a:gd name="connsiteX3" fmla="*/ 3835720 w 3872113"/>
              <a:gd name="connsiteY3" fmla="*/ 6923685 h 6941151"/>
              <a:gd name="connsiteX4" fmla="*/ 0 w 3872113"/>
              <a:gd name="connsiteY4" fmla="*/ 6937808 h 6941151"/>
              <a:gd name="connsiteX0" fmla="*/ 0 w 3847851"/>
              <a:gd name="connsiteY0" fmla="*/ 6949840 h 6953183"/>
              <a:gd name="connsiteX1" fmla="*/ 653110 w 3847851"/>
              <a:gd name="connsiteY1" fmla="*/ 12032 h 6953183"/>
              <a:gd name="connsiteX2" fmla="*/ 3822910 w 3847851"/>
              <a:gd name="connsiteY2" fmla="*/ 0 h 6953183"/>
              <a:gd name="connsiteX3" fmla="*/ 3835720 w 3847851"/>
              <a:gd name="connsiteY3" fmla="*/ 6935717 h 6953183"/>
              <a:gd name="connsiteX4" fmla="*/ 0 w 3847851"/>
              <a:gd name="connsiteY4" fmla="*/ 6949840 h 6953183"/>
              <a:gd name="connsiteX0" fmla="*/ 0 w 3837786"/>
              <a:gd name="connsiteY0" fmla="*/ 6949840 h 7205725"/>
              <a:gd name="connsiteX1" fmla="*/ 653110 w 3837786"/>
              <a:gd name="connsiteY1" fmla="*/ 12032 h 7205725"/>
              <a:gd name="connsiteX2" fmla="*/ 3822910 w 3837786"/>
              <a:gd name="connsiteY2" fmla="*/ 0 h 7205725"/>
              <a:gd name="connsiteX3" fmla="*/ 3835720 w 3837786"/>
              <a:gd name="connsiteY3" fmla="*/ 6935717 h 7205725"/>
              <a:gd name="connsiteX4" fmla="*/ 0 w 3837786"/>
              <a:gd name="connsiteY4" fmla="*/ 6949840 h 7205725"/>
              <a:gd name="connsiteX0" fmla="*/ 0 w 3922421"/>
              <a:gd name="connsiteY0" fmla="*/ 6949840 h 6951758"/>
              <a:gd name="connsiteX1" fmla="*/ 653110 w 3922421"/>
              <a:gd name="connsiteY1" fmla="*/ 12032 h 6951758"/>
              <a:gd name="connsiteX2" fmla="*/ 3822910 w 3922421"/>
              <a:gd name="connsiteY2" fmla="*/ 0 h 6951758"/>
              <a:gd name="connsiteX3" fmla="*/ 3835720 w 3922421"/>
              <a:gd name="connsiteY3" fmla="*/ 6935717 h 6951758"/>
              <a:gd name="connsiteX4" fmla="*/ 0 w 3922421"/>
              <a:gd name="connsiteY4" fmla="*/ 6949840 h 6951758"/>
              <a:gd name="connsiteX0" fmla="*/ 0 w 3890373"/>
              <a:gd name="connsiteY0" fmla="*/ 6949840 h 7024138"/>
              <a:gd name="connsiteX1" fmla="*/ 653110 w 3890373"/>
              <a:gd name="connsiteY1" fmla="*/ 12032 h 7024138"/>
              <a:gd name="connsiteX2" fmla="*/ 3822910 w 3890373"/>
              <a:gd name="connsiteY2" fmla="*/ 0 h 7024138"/>
              <a:gd name="connsiteX3" fmla="*/ 3835720 w 3890373"/>
              <a:gd name="connsiteY3" fmla="*/ 6935717 h 7024138"/>
              <a:gd name="connsiteX4" fmla="*/ 0 w 3890373"/>
              <a:gd name="connsiteY4" fmla="*/ 6949840 h 7024138"/>
              <a:gd name="connsiteX0" fmla="*/ 0 w 3835720"/>
              <a:gd name="connsiteY0" fmla="*/ 6949840 h 7024138"/>
              <a:gd name="connsiteX1" fmla="*/ 653110 w 3835720"/>
              <a:gd name="connsiteY1" fmla="*/ 12032 h 7024138"/>
              <a:gd name="connsiteX2" fmla="*/ 3822910 w 3835720"/>
              <a:gd name="connsiteY2" fmla="*/ 0 h 7024138"/>
              <a:gd name="connsiteX3" fmla="*/ 3835720 w 3835720"/>
              <a:gd name="connsiteY3" fmla="*/ 6935717 h 7024138"/>
              <a:gd name="connsiteX4" fmla="*/ 0 w 3835720"/>
              <a:gd name="connsiteY4" fmla="*/ 6949840 h 7024138"/>
              <a:gd name="connsiteX0" fmla="*/ 0 w 3835720"/>
              <a:gd name="connsiteY0" fmla="*/ 6949840 h 7024138"/>
              <a:gd name="connsiteX1" fmla="*/ 653110 w 3835720"/>
              <a:gd name="connsiteY1" fmla="*/ 12032 h 7024138"/>
              <a:gd name="connsiteX2" fmla="*/ 3822910 w 3835720"/>
              <a:gd name="connsiteY2" fmla="*/ 0 h 7024138"/>
              <a:gd name="connsiteX3" fmla="*/ 3835720 w 3835720"/>
              <a:gd name="connsiteY3" fmla="*/ 6935717 h 7024138"/>
              <a:gd name="connsiteX4" fmla="*/ 0 w 3835720"/>
              <a:gd name="connsiteY4" fmla="*/ 6949840 h 7024138"/>
              <a:gd name="connsiteX0" fmla="*/ 0 w 3835720"/>
              <a:gd name="connsiteY0" fmla="*/ 6949840 h 7008179"/>
              <a:gd name="connsiteX1" fmla="*/ 653110 w 3835720"/>
              <a:gd name="connsiteY1" fmla="*/ 12032 h 7008179"/>
              <a:gd name="connsiteX2" fmla="*/ 3822910 w 3835720"/>
              <a:gd name="connsiteY2" fmla="*/ 0 h 7008179"/>
              <a:gd name="connsiteX3" fmla="*/ 3835720 w 3835720"/>
              <a:gd name="connsiteY3" fmla="*/ 6935717 h 7008179"/>
              <a:gd name="connsiteX4" fmla="*/ 0 w 3835720"/>
              <a:gd name="connsiteY4" fmla="*/ 6949840 h 7008179"/>
              <a:gd name="connsiteX0" fmla="*/ 0 w 3835720"/>
              <a:gd name="connsiteY0" fmla="*/ 6949840 h 6951758"/>
              <a:gd name="connsiteX1" fmla="*/ 653110 w 3835720"/>
              <a:gd name="connsiteY1" fmla="*/ 12032 h 6951758"/>
              <a:gd name="connsiteX2" fmla="*/ 3822910 w 3835720"/>
              <a:gd name="connsiteY2" fmla="*/ 0 h 6951758"/>
              <a:gd name="connsiteX3" fmla="*/ 3835720 w 3835720"/>
              <a:gd name="connsiteY3" fmla="*/ 6935717 h 6951758"/>
              <a:gd name="connsiteX4" fmla="*/ 0 w 3835720"/>
              <a:gd name="connsiteY4" fmla="*/ 6949840 h 695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5720" h="6951758">
                <a:moveTo>
                  <a:pt x="0" y="6949840"/>
                </a:moveTo>
                <a:lnTo>
                  <a:pt x="653110" y="12032"/>
                </a:lnTo>
                <a:lnTo>
                  <a:pt x="3822910" y="0"/>
                </a:lnTo>
                <a:cubicBezTo>
                  <a:pt x="3827180" y="2291853"/>
                  <a:pt x="3829315" y="3467858"/>
                  <a:pt x="3835720" y="6935717"/>
                </a:cubicBezTo>
                <a:cubicBezTo>
                  <a:pt x="3695611" y="6941570"/>
                  <a:pt x="1278573" y="6957164"/>
                  <a:pt x="0" y="6949840"/>
                </a:cubicBez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916113"/>
            <a:ext cx="6452530" cy="426026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sp>
        <p:nvSpPr>
          <p:cNvPr id="13" name="Textplatzhalter 37">
            <a:extLst>
              <a:ext uri="{FF2B5EF4-FFF2-40B4-BE49-F238E27FC236}">
                <a16:creationId xmlns:a16="http://schemas.microsoft.com/office/drawing/2014/main" id="{F3E0A9A7-9693-DB46-BE0C-97279A1A557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accent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4" name="Rechteck 1">
            <a:extLst>
              <a:ext uri="{FF2B5EF4-FFF2-40B4-BE49-F238E27FC236}">
                <a16:creationId xmlns:a16="http://schemas.microsoft.com/office/drawing/2014/main" id="{0B0426A3-ECD5-AD41-9E38-AADCB3553EA1}"/>
              </a:ext>
            </a:extLst>
          </p:cNvPr>
          <p:cNvSpPr/>
          <p:nvPr userDrawn="1"/>
        </p:nvSpPr>
        <p:spPr>
          <a:xfrm>
            <a:off x="-14739" y="-2705"/>
            <a:ext cx="1480820" cy="687866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682172 w 12221029"/>
              <a:gd name="connsiteY0" fmla="*/ 21772 h 6879772"/>
              <a:gd name="connsiteX1" fmla="*/ 12221029 w 12221029"/>
              <a:gd name="connsiteY1" fmla="*/ 7258 h 6879772"/>
              <a:gd name="connsiteX2" fmla="*/ 0 w 12221029"/>
              <a:gd name="connsiteY2" fmla="*/ 0 h 6879772"/>
              <a:gd name="connsiteX3" fmla="*/ 21772 w 12221029"/>
              <a:gd name="connsiteY3" fmla="*/ 6879772 h 6879772"/>
              <a:gd name="connsiteX4" fmla="*/ 682172 w 12221029"/>
              <a:gd name="connsiteY4" fmla="*/ 21772 h 6879772"/>
              <a:gd name="connsiteX0" fmla="*/ 682172 w 682172"/>
              <a:gd name="connsiteY0" fmla="*/ 43542 h 6901542"/>
              <a:gd name="connsiteX1" fmla="*/ 326572 w 682172"/>
              <a:gd name="connsiteY1" fmla="*/ 0 h 6901542"/>
              <a:gd name="connsiteX2" fmla="*/ 0 w 682172"/>
              <a:gd name="connsiteY2" fmla="*/ 21770 h 6901542"/>
              <a:gd name="connsiteX3" fmla="*/ 21772 w 682172"/>
              <a:gd name="connsiteY3" fmla="*/ 6901542 h 6901542"/>
              <a:gd name="connsiteX4" fmla="*/ 682172 w 682172"/>
              <a:gd name="connsiteY4" fmla="*/ 43542 h 6901542"/>
              <a:gd name="connsiteX0" fmla="*/ 682172 w 682172"/>
              <a:gd name="connsiteY0" fmla="*/ 21772 h 6879772"/>
              <a:gd name="connsiteX1" fmla="*/ 319315 w 682172"/>
              <a:gd name="connsiteY1" fmla="*/ 14516 h 6879772"/>
              <a:gd name="connsiteX2" fmla="*/ 0 w 682172"/>
              <a:gd name="connsiteY2" fmla="*/ 0 h 6879772"/>
              <a:gd name="connsiteX3" fmla="*/ 21772 w 682172"/>
              <a:gd name="connsiteY3" fmla="*/ 6879772 h 6879772"/>
              <a:gd name="connsiteX4" fmla="*/ 682172 w 682172"/>
              <a:gd name="connsiteY4" fmla="*/ 21772 h 6879772"/>
              <a:gd name="connsiteX0" fmla="*/ 674915 w 674915"/>
              <a:gd name="connsiteY0" fmla="*/ 7256 h 6865256"/>
              <a:gd name="connsiteX1" fmla="*/ 312058 w 674915"/>
              <a:gd name="connsiteY1" fmla="*/ 0 h 6865256"/>
              <a:gd name="connsiteX2" fmla="*/ 0 w 674915"/>
              <a:gd name="connsiteY2" fmla="*/ 58055 h 6865256"/>
              <a:gd name="connsiteX3" fmla="*/ 14515 w 674915"/>
              <a:gd name="connsiteY3" fmla="*/ 6865256 h 6865256"/>
              <a:gd name="connsiteX4" fmla="*/ 674915 w 674915"/>
              <a:gd name="connsiteY4" fmla="*/ 7256 h 6865256"/>
              <a:gd name="connsiteX0" fmla="*/ 674915 w 674915"/>
              <a:gd name="connsiteY0" fmla="*/ 14515 h 6872515"/>
              <a:gd name="connsiteX1" fmla="*/ 312058 w 674915"/>
              <a:gd name="connsiteY1" fmla="*/ 7259 h 6872515"/>
              <a:gd name="connsiteX2" fmla="*/ 0 w 674915"/>
              <a:gd name="connsiteY2" fmla="*/ 0 h 6872515"/>
              <a:gd name="connsiteX3" fmla="*/ 14515 w 674915"/>
              <a:gd name="connsiteY3" fmla="*/ 6872515 h 6872515"/>
              <a:gd name="connsiteX4" fmla="*/ 674915 w 674915"/>
              <a:gd name="connsiteY4" fmla="*/ 14515 h 6872515"/>
              <a:gd name="connsiteX0" fmla="*/ 674915 w 674915"/>
              <a:gd name="connsiteY0" fmla="*/ 14515 h 6857017"/>
              <a:gd name="connsiteX1" fmla="*/ 312058 w 674915"/>
              <a:gd name="connsiteY1" fmla="*/ 7259 h 6857017"/>
              <a:gd name="connsiteX2" fmla="*/ 0 w 674915"/>
              <a:gd name="connsiteY2" fmla="*/ 0 h 6857017"/>
              <a:gd name="connsiteX3" fmla="*/ 262488 w 674915"/>
              <a:gd name="connsiteY3" fmla="*/ 6857017 h 6857017"/>
              <a:gd name="connsiteX4" fmla="*/ 674915 w 674915"/>
              <a:gd name="connsiteY4" fmla="*/ 14515 h 6857017"/>
              <a:gd name="connsiteX0" fmla="*/ 674915 w 674915"/>
              <a:gd name="connsiteY0" fmla="*/ 14515 h 6939421"/>
              <a:gd name="connsiteX1" fmla="*/ 312058 w 674915"/>
              <a:gd name="connsiteY1" fmla="*/ 7259 h 6939421"/>
              <a:gd name="connsiteX2" fmla="*/ 0 w 674915"/>
              <a:gd name="connsiteY2" fmla="*/ 0 h 6939421"/>
              <a:gd name="connsiteX3" fmla="*/ 262488 w 674915"/>
              <a:gd name="connsiteY3" fmla="*/ 6857017 h 6939421"/>
              <a:gd name="connsiteX4" fmla="*/ 549207 w 674915"/>
              <a:gd name="connsiteY4" fmla="*/ 6833769 h 6939421"/>
              <a:gd name="connsiteX5" fmla="*/ 674915 w 674915"/>
              <a:gd name="connsiteY5" fmla="*/ 14515 h 6939421"/>
              <a:gd name="connsiteX0" fmla="*/ 674915 w 674915"/>
              <a:gd name="connsiteY0" fmla="*/ 14515 h 7002195"/>
              <a:gd name="connsiteX1" fmla="*/ 312058 w 674915"/>
              <a:gd name="connsiteY1" fmla="*/ 7259 h 7002195"/>
              <a:gd name="connsiteX2" fmla="*/ 0 w 674915"/>
              <a:gd name="connsiteY2" fmla="*/ 0 h 7002195"/>
              <a:gd name="connsiteX3" fmla="*/ 262488 w 674915"/>
              <a:gd name="connsiteY3" fmla="*/ 6857017 h 7002195"/>
              <a:gd name="connsiteX4" fmla="*/ 549207 w 674915"/>
              <a:gd name="connsiteY4" fmla="*/ 6833769 h 7002195"/>
              <a:gd name="connsiteX5" fmla="*/ 674915 w 674915"/>
              <a:gd name="connsiteY5" fmla="*/ 14515 h 7002195"/>
              <a:gd name="connsiteX0" fmla="*/ 674915 w 674915"/>
              <a:gd name="connsiteY0" fmla="*/ 14515 h 6863255"/>
              <a:gd name="connsiteX1" fmla="*/ 312058 w 674915"/>
              <a:gd name="connsiteY1" fmla="*/ 7259 h 6863255"/>
              <a:gd name="connsiteX2" fmla="*/ 0 w 674915"/>
              <a:gd name="connsiteY2" fmla="*/ 0 h 6863255"/>
              <a:gd name="connsiteX3" fmla="*/ 262488 w 674915"/>
              <a:gd name="connsiteY3" fmla="*/ 6857017 h 6863255"/>
              <a:gd name="connsiteX4" fmla="*/ 549207 w 674915"/>
              <a:gd name="connsiteY4" fmla="*/ 6833769 h 6863255"/>
              <a:gd name="connsiteX5" fmla="*/ 674915 w 674915"/>
              <a:gd name="connsiteY5" fmla="*/ 14515 h 6863255"/>
              <a:gd name="connsiteX0" fmla="*/ 674915 w 674915"/>
              <a:gd name="connsiteY0" fmla="*/ 14515 h 6876687"/>
              <a:gd name="connsiteX1" fmla="*/ 312058 w 674915"/>
              <a:gd name="connsiteY1" fmla="*/ 7259 h 6876687"/>
              <a:gd name="connsiteX2" fmla="*/ 0 w 674915"/>
              <a:gd name="connsiteY2" fmla="*/ 0 h 6876687"/>
              <a:gd name="connsiteX3" fmla="*/ 22264 w 674915"/>
              <a:gd name="connsiteY3" fmla="*/ 6872516 h 6876687"/>
              <a:gd name="connsiteX4" fmla="*/ 549207 w 674915"/>
              <a:gd name="connsiteY4" fmla="*/ 6833769 h 6876687"/>
              <a:gd name="connsiteX5" fmla="*/ 674915 w 674915"/>
              <a:gd name="connsiteY5" fmla="*/ 14515 h 6876687"/>
              <a:gd name="connsiteX0" fmla="*/ 660739 w 660739"/>
              <a:gd name="connsiteY0" fmla="*/ 7256 h 6869428"/>
              <a:gd name="connsiteX1" fmla="*/ 297882 w 660739"/>
              <a:gd name="connsiteY1" fmla="*/ 0 h 6869428"/>
              <a:gd name="connsiteX2" fmla="*/ 0 w 660739"/>
              <a:gd name="connsiteY2" fmla="*/ 42359 h 6869428"/>
              <a:gd name="connsiteX3" fmla="*/ 8088 w 660739"/>
              <a:gd name="connsiteY3" fmla="*/ 6865257 h 6869428"/>
              <a:gd name="connsiteX4" fmla="*/ 535031 w 660739"/>
              <a:gd name="connsiteY4" fmla="*/ 6826510 h 6869428"/>
              <a:gd name="connsiteX5" fmla="*/ 660739 w 660739"/>
              <a:gd name="connsiteY5" fmla="*/ 7256 h 6869428"/>
              <a:gd name="connsiteX0" fmla="*/ 660739 w 660739"/>
              <a:gd name="connsiteY0" fmla="*/ 14515 h 6876687"/>
              <a:gd name="connsiteX1" fmla="*/ 297882 w 660739"/>
              <a:gd name="connsiteY1" fmla="*/ 7259 h 6876687"/>
              <a:gd name="connsiteX2" fmla="*/ 0 w 660739"/>
              <a:gd name="connsiteY2" fmla="*/ 0 h 6876687"/>
              <a:gd name="connsiteX3" fmla="*/ 8088 w 660739"/>
              <a:gd name="connsiteY3" fmla="*/ 6872516 h 6876687"/>
              <a:gd name="connsiteX4" fmla="*/ 535031 w 660739"/>
              <a:gd name="connsiteY4" fmla="*/ 6833769 h 6876687"/>
              <a:gd name="connsiteX5" fmla="*/ 660739 w 660739"/>
              <a:gd name="connsiteY5" fmla="*/ 14515 h 6876687"/>
              <a:gd name="connsiteX0" fmla="*/ 660739 w 660739"/>
              <a:gd name="connsiteY0" fmla="*/ 15786 h 6877958"/>
              <a:gd name="connsiteX1" fmla="*/ 297882 w 660739"/>
              <a:gd name="connsiteY1" fmla="*/ 8530 h 6877958"/>
              <a:gd name="connsiteX2" fmla="*/ 0 w 660739"/>
              <a:gd name="connsiteY2" fmla="*/ 1271 h 6877958"/>
              <a:gd name="connsiteX3" fmla="*/ 8088 w 660739"/>
              <a:gd name="connsiteY3" fmla="*/ 6873787 h 6877958"/>
              <a:gd name="connsiteX4" fmla="*/ 535031 w 660739"/>
              <a:gd name="connsiteY4" fmla="*/ 6835040 h 6877958"/>
              <a:gd name="connsiteX5" fmla="*/ 660739 w 660739"/>
              <a:gd name="connsiteY5" fmla="*/ 15786 h 6877958"/>
              <a:gd name="connsiteX0" fmla="*/ 660739 w 660739"/>
              <a:gd name="connsiteY0" fmla="*/ 7416 h 6869588"/>
              <a:gd name="connsiteX1" fmla="*/ 297882 w 660739"/>
              <a:gd name="connsiteY1" fmla="*/ 160 h 6869588"/>
              <a:gd name="connsiteX2" fmla="*/ 0 w 660739"/>
              <a:gd name="connsiteY2" fmla="*/ 28342 h 6869588"/>
              <a:gd name="connsiteX3" fmla="*/ 8088 w 660739"/>
              <a:gd name="connsiteY3" fmla="*/ 6865417 h 6869588"/>
              <a:gd name="connsiteX4" fmla="*/ 535031 w 660739"/>
              <a:gd name="connsiteY4" fmla="*/ 6826670 h 6869588"/>
              <a:gd name="connsiteX5" fmla="*/ 660739 w 660739"/>
              <a:gd name="connsiteY5" fmla="*/ 7416 h 6869588"/>
              <a:gd name="connsiteX0" fmla="*/ 660739 w 660739"/>
              <a:gd name="connsiteY0" fmla="*/ 7580 h 6869752"/>
              <a:gd name="connsiteX1" fmla="*/ 297882 w 660739"/>
              <a:gd name="connsiteY1" fmla="*/ 324 h 6869752"/>
              <a:gd name="connsiteX2" fmla="*/ 0 w 660739"/>
              <a:gd name="connsiteY2" fmla="*/ 14329 h 6869752"/>
              <a:gd name="connsiteX3" fmla="*/ 8088 w 660739"/>
              <a:gd name="connsiteY3" fmla="*/ 6865581 h 6869752"/>
              <a:gd name="connsiteX4" fmla="*/ 535031 w 660739"/>
              <a:gd name="connsiteY4" fmla="*/ 6826834 h 6869752"/>
              <a:gd name="connsiteX5" fmla="*/ 660739 w 660739"/>
              <a:gd name="connsiteY5" fmla="*/ 7580 h 6869752"/>
              <a:gd name="connsiteX0" fmla="*/ 653062 w 653062"/>
              <a:gd name="connsiteY0" fmla="*/ 7305 h 6869477"/>
              <a:gd name="connsiteX1" fmla="*/ 290205 w 653062"/>
              <a:gd name="connsiteY1" fmla="*/ 49 h 6869477"/>
              <a:gd name="connsiteX2" fmla="*/ 77383 w 653062"/>
              <a:gd name="connsiteY2" fmla="*/ 92026 h 6869477"/>
              <a:gd name="connsiteX3" fmla="*/ 411 w 653062"/>
              <a:gd name="connsiteY3" fmla="*/ 6865306 h 6869477"/>
              <a:gd name="connsiteX4" fmla="*/ 527354 w 653062"/>
              <a:gd name="connsiteY4" fmla="*/ 6826559 h 6869477"/>
              <a:gd name="connsiteX5" fmla="*/ 653062 w 653062"/>
              <a:gd name="connsiteY5" fmla="*/ 7305 h 6869477"/>
              <a:gd name="connsiteX0" fmla="*/ 653062 w 653062"/>
              <a:gd name="connsiteY0" fmla="*/ 7298 h 6869470"/>
              <a:gd name="connsiteX1" fmla="*/ 290205 w 653062"/>
              <a:gd name="connsiteY1" fmla="*/ 42 h 6869470"/>
              <a:gd name="connsiteX2" fmla="*/ 77383 w 653062"/>
              <a:gd name="connsiteY2" fmla="*/ 92019 h 6869470"/>
              <a:gd name="connsiteX3" fmla="*/ 411 w 653062"/>
              <a:gd name="connsiteY3" fmla="*/ 6865299 h 6869470"/>
              <a:gd name="connsiteX4" fmla="*/ 527354 w 653062"/>
              <a:gd name="connsiteY4" fmla="*/ 6826552 h 6869470"/>
              <a:gd name="connsiteX5" fmla="*/ 653062 w 653062"/>
              <a:gd name="connsiteY5" fmla="*/ 7298 h 6869470"/>
              <a:gd name="connsiteX0" fmla="*/ 654868 w 654868"/>
              <a:gd name="connsiteY0" fmla="*/ 14516 h 6876688"/>
              <a:gd name="connsiteX1" fmla="*/ 292011 w 654868"/>
              <a:gd name="connsiteY1" fmla="*/ 7260 h 6876688"/>
              <a:gd name="connsiteX2" fmla="*/ 1217 w 654868"/>
              <a:gd name="connsiteY2" fmla="*/ 0 h 6876688"/>
              <a:gd name="connsiteX3" fmla="*/ 2217 w 654868"/>
              <a:gd name="connsiteY3" fmla="*/ 6872517 h 6876688"/>
              <a:gd name="connsiteX4" fmla="*/ 529160 w 654868"/>
              <a:gd name="connsiteY4" fmla="*/ 6833770 h 6876688"/>
              <a:gd name="connsiteX5" fmla="*/ 654868 w 654868"/>
              <a:gd name="connsiteY5" fmla="*/ 14516 h 6876688"/>
              <a:gd name="connsiteX0" fmla="*/ 654868 w 654868"/>
              <a:gd name="connsiteY0" fmla="*/ 14680 h 6876852"/>
              <a:gd name="connsiteX1" fmla="*/ 299099 w 654868"/>
              <a:gd name="connsiteY1" fmla="*/ 336 h 6876852"/>
              <a:gd name="connsiteX2" fmla="*/ 1217 w 654868"/>
              <a:gd name="connsiteY2" fmla="*/ 164 h 6876852"/>
              <a:gd name="connsiteX3" fmla="*/ 2217 w 654868"/>
              <a:gd name="connsiteY3" fmla="*/ 6872681 h 6876852"/>
              <a:gd name="connsiteX4" fmla="*/ 529160 w 654868"/>
              <a:gd name="connsiteY4" fmla="*/ 6833934 h 6876852"/>
              <a:gd name="connsiteX5" fmla="*/ 654868 w 654868"/>
              <a:gd name="connsiteY5" fmla="*/ 14680 h 6876852"/>
              <a:gd name="connsiteX0" fmla="*/ 653178 w 653178"/>
              <a:gd name="connsiteY0" fmla="*/ 14397 h 6876569"/>
              <a:gd name="connsiteX1" fmla="*/ 297409 w 653178"/>
              <a:gd name="connsiteY1" fmla="*/ 53 h 6876569"/>
              <a:gd name="connsiteX2" fmla="*/ 56234 w 653178"/>
              <a:gd name="connsiteY2" fmla="*/ 70764 h 6876569"/>
              <a:gd name="connsiteX3" fmla="*/ 527 w 653178"/>
              <a:gd name="connsiteY3" fmla="*/ 6872398 h 6876569"/>
              <a:gd name="connsiteX4" fmla="*/ 527470 w 653178"/>
              <a:gd name="connsiteY4" fmla="*/ 6833651 h 6876569"/>
              <a:gd name="connsiteX5" fmla="*/ 653178 w 653178"/>
              <a:gd name="connsiteY5" fmla="*/ 14397 h 6876569"/>
              <a:gd name="connsiteX0" fmla="*/ 654868 w 654868"/>
              <a:gd name="connsiteY0" fmla="*/ 14560 h 6876732"/>
              <a:gd name="connsiteX1" fmla="*/ 299099 w 654868"/>
              <a:gd name="connsiteY1" fmla="*/ 216 h 6876732"/>
              <a:gd name="connsiteX2" fmla="*/ 1217 w 654868"/>
              <a:gd name="connsiteY2" fmla="*/ 7132 h 6876732"/>
              <a:gd name="connsiteX3" fmla="*/ 2217 w 654868"/>
              <a:gd name="connsiteY3" fmla="*/ 6872561 h 6876732"/>
              <a:gd name="connsiteX4" fmla="*/ 529160 w 654868"/>
              <a:gd name="connsiteY4" fmla="*/ 6833814 h 6876732"/>
              <a:gd name="connsiteX5" fmla="*/ 654868 w 654868"/>
              <a:gd name="connsiteY5" fmla="*/ 14560 h 6876732"/>
              <a:gd name="connsiteX0" fmla="*/ 654868 w 654868"/>
              <a:gd name="connsiteY0" fmla="*/ 7428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8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654868 w 654868"/>
              <a:gd name="connsiteY0" fmla="*/ 7429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9 h 6869600"/>
              <a:gd name="connsiteX0" fmla="*/ 654868 w 763077"/>
              <a:gd name="connsiteY0" fmla="*/ 7429 h 6872951"/>
              <a:gd name="connsiteX1" fmla="*/ 639341 w 763077"/>
              <a:gd name="connsiteY1" fmla="*/ 7261 h 6872951"/>
              <a:gd name="connsiteX2" fmla="*/ 1217 w 763077"/>
              <a:gd name="connsiteY2" fmla="*/ 0 h 6872951"/>
              <a:gd name="connsiteX3" fmla="*/ 2217 w 763077"/>
              <a:gd name="connsiteY3" fmla="*/ 6865429 h 6872951"/>
              <a:gd name="connsiteX4" fmla="*/ 763077 w 763077"/>
              <a:gd name="connsiteY4" fmla="*/ 6847947 h 6872951"/>
              <a:gd name="connsiteX5" fmla="*/ 654868 w 763077"/>
              <a:gd name="connsiteY5" fmla="*/ 7429 h 6872951"/>
              <a:gd name="connsiteX0" fmla="*/ 654868 w 763077"/>
              <a:gd name="connsiteY0" fmla="*/ 7429 h 6869163"/>
              <a:gd name="connsiteX1" fmla="*/ 639341 w 763077"/>
              <a:gd name="connsiteY1" fmla="*/ 7261 h 6869163"/>
              <a:gd name="connsiteX2" fmla="*/ 1217 w 763077"/>
              <a:gd name="connsiteY2" fmla="*/ 0 h 6869163"/>
              <a:gd name="connsiteX3" fmla="*/ 2217 w 763077"/>
              <a:gd name="connsiteY3" fmla="*/ 6865429 h 6869163"/>
              <a:gd name="connsiteX4" fmla="*/ 763077 w 763077"/>
              <a:gd name="connsiteY4" fmla="*/ 6847947 h 6869163"/>
              <a:gd name="connsiteX5" fmla="*/ 654868 w 763077"/>
              <a:gd name="connsiteY5" fmla="*/ 7429 h 6869163"/>
              <a:gd name="connsiteX0" fmla="*/ 654868 w 755989"/>
              <a:gd name="connsiteY0" fmla="*/ 7429 h 6872163"/>
              <a:gd name="connsiteX1" fmla="*/ 639341 w 755989"/>
              <a:gd name="connsiteY1" fmla="*/ 7261 h 6872163"/>
              <a:gd name="connsiteX2" fmla="*/ 1217 w 755989"/>
              <a:gd name="connsiteY2" fmla="*/ 0 h 6872163"/>
              <a:gd name="connsiteX3" fmla="*/ 2217 w 755989"/>
              <a:gd name="connsiteY3" fmla="*/ 6865429 h 6872163"/>
              <a:gd name="connsiteX4" fmla="*/ 755989 w 755989"/>
              <a:gd name="connsiteY4" fmla="*/ 6869212 h 6872163"/>
              <a:gd name="connsiteX5" fmla="*/ 654868 w 755989"/>
              <a:gd name="connsiteY5" fmla="*/ 7429 h 6872163"/>
              <a:gd name="connsiteX0" fmla="*/ 1455854 w 1455854"/>
              <a:gd name="connsiteY0" fmla="*/ 14517 h 6872163"/>
              <a:gd name="connsiteX1" fmla="*/ 639341 w 1455854"/>
              <a:gd name="connsiteY1" fmla="*/ 7261 h 6872163"/>
              <a:gd name="connsiteX2" fmla="*/ 1217 w 1455854"/>
              <a:gd name="connsiteY2" fmla="*/ 0 h 6872163"/>
              <a:gd name="connsiteX3" fmla="*/ 2217 w 1455854"/>
              <a:gd name="connsiteY3" fmla="*/ 6865429 h 6872163"/>
              <a:gd name="connsiteX4" fmla="*/ 755989 w 1455854"/>
              <a:gd name="connsiteY4" fmla="*/ 6869212 h 6872163"/>
              <a:gd name="connsiteX5" fmla="*/ 1455854 w 1455854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7429 h 6865075"/>
              <a:gd name="connsiteX1" fmla="*/ 1461592 w 1461592"/>
              <a:gd name="connsiteY1" fmla="*/ 173 h 6865075"/>
              <a:gd name="connsiteX2" fmla="*/ 1217 w 1461592"/>
              <a:gd name="connsiteY2" fmla="*/ 0 h 6865075"/>
              <a:gd name="connsiteX3" fmla="*/ 2217 w 1461592"/>
              <a:gd name="connsiteY3" fmla="*/ 6858341 h 6865075"/>
              <a:gd name="connsiteX4" fmla="*/ 755989 w 1461592"/>
              <a:gd name="connsiteY4" fmla="*/ 6862124 h 6865075"/>
              <a:gd name="connsiteX5" fmla="*/ 1455854 w 1461592"/>
              <a:gd name="connsiteY5" fmla="*/ 7429 h 6865075"/>
              <a:gd name="connsiteX0" fmla="*/ 1455854 w 1461592"/>
              <a:gd name="connsiteY0" fmla="*/ 7429 h 6876301"/>
              <a:gd name="connsiteX1" fmla="*/ 1461592 w 1461592"/>
              <a:gd name="connsiteY1" fmla="*/ 173 h 6876301"/>
              <a:gd name="connsiteX2" fmla="*/ 1217 w 1461592"/>
              <a:gd name="connsiteY2" fmla="*/ 0 h 6876301"/>
              <a:gd name="connsiteX3" fmla="*/ 2217 w 1461592"/>
              <a:gd name="connsiteY3" fmla="*/ 6858341 h 6876301"/>
              <a:gd name="connsiteX4" fmla="*/ 777254 w 1461592"/>
              <a:gd name="connsiteY4" fmla="*/ 6876301 h 6876301"/>
              <a:gd name="connsiteX5" fmla="*/ 1455854 w 1461592"/>
              <a:gd name="connsiteY5" fmla="*/ 7429 h 6876301"/>
              <a:gd name="connsiteX0" fmla="*/ 1455854 w 1461592"/>
              <a:gd name="connsiteY0" fmla="*/ 7429 h 6865076"/>
              <a:gd name="connsiteX1" fmla="*/ 1461592 w 1461592"/>
              <a:gd name="connsiteY1" fmla="*/ 173 h 6865076"/>
              <a:gd name="connsiteX2" fmla="*/ 1217 w 1461592"/>
              <a:gd name="connsiteY2" fmla="*/ 0 h 6865076"/>
              <a:gd name="connsiteX3" fmla="*/ 2217 w 1461592"/>
              <a:gd name="connsiteY3" fmla="*/ 6858341 h 6865076"/>
              <a:gd name="connsiteX4" fmla="*/ 770165 w 1461592"/>
              <a:gd name="connsiteY4" fmla="*/ 6862125 h 6865076"/>
              <a:gd name="connsiteX5" fmla="*/ 1455854 w 1461592"/>
              <a:gd name="connsiteY5" fmla="*/ 7429 h 6865076"/>
              <a:gd name="connsiteX0" fmla="*/ 1470031 w 1470031"/>
              <a:gd name="connsiteY0" fmla="*/ 14517 h 6865076"/>
              <a:gd name="connsiteX1" fmla="*/ 1461592 w 1470031"/>
              <a:gd name="connsiteY1" fmla="*/ 173 h 6865076"/>
              <a:gd name="connsiteX2" fmla="*/ 1217 w 1470031"/>
              <a:gd name="connsiteY2" fmla="*/ 0 h 6865076"/>
              <a:gd name="connsiteX3" fmla="*/ 2217 w 1470031"/>
              <a:gd name="connsiteY3" fmla="*/ 6858341 h 6865076"/>
              <a:gd name="connsiteX4" fmla="*/ 770165 w 1470031"/>
              <a:gd name="connsiteY4" fmla="*/ 6862125 h 6865076"/>
              <a:gd name="connsiteX5" fmla="*/ 1470031 w 1470031"/>
              <a:gd name="connsiteY5" fmla="*/ 14517 h 6865076"/>
              <a:gd name="connsiteX0" fmla="*/ 1468341 w 1468341"/>
              <a:gd name="connsiteY0" fmla="*/ 14344 h 6864903"/>
              <a:gd name="connsiteX1" fmla="*/ 1459902 w 1468341"/>
              <a:gd name="connsiteY1" fmla="*/ 0 h 6864903"/>
              <a:gd name="connsiteX2" fmla="*/ 56234 w 1468341"/>
              <a:gd name="connsiteY2" fmla="*/ 113241 h 6864903"/>
              <a:gd name="connsiteX3" fmla="*/ 527 w 1468341"/>
              <a:gd name="connsiteY3" fmla="*/ 6858168 h 6864903"/>
              <a:gd name="connsiteX4" fmla="*/ 768475 w 1468341"/>
              <a:gd name="connsiteY4" fmla="*/ 6861952 h 6864903"/>
              <a:gd name="connsiteX5" fmla="*/ 1468341 w 1468341"/>
              <a:gd name="connsiteY5" fmla="*/ 14344 h 6864903"/>
              <a:gd name="connsiteX0" fmla="*/ 1482990 w 1482990"/>
              <a:gd name="connsiteY0" fmla="*/ 21605 h 6872164"/>
              <a:gd name="connsiteX1" fmla="*/ 1474551 w 1482990"/>
              <a:gd name="connsiteY1" fmla="*/ 7261 h 6872164"/>
              <a:gd name="connsiteX2" fmla="*/ 0 w 1482990"/>
              <a:gd name="connsiteY2" fmla="*/ 0 h 6872164"/>
              <a:gd name="connsiteX3" fmla="*/ 15176 w 1482990"/>
              <a:gd name="connsiteY3" fmla="*/ 6865429 h 6872164"/>
              <a:gd name="connsiteX4" fmla="*/ 783124 w 1482990"/>
              <a:gd name="connsiteY4" fmla="*/ 6869213 h 6872164"/>
              <a:gd name="connsiteX5" fmla="*/ 1482990 w 1482990"/>
              <a:gd name="connsiteY5" fmla="*/ 21605 h 6872164"/>
              <a:gd name="connsiteX0" fmla="*/ 1490653 w 1490653"/>
              <a:gd name="connsiteY0" fmla="*/ 21605 h 6883987"/>
              <a:gd name="connsiteX1" fmla="*/ 1482214 w 1490653"/>
              <a:gd name="connsiteY1" fmla="*/ 7261 h 6883987"/>
              <a:gd name="connsiteX2" fmla="*/ 7663 w 1490653"/>
              <a:gd name="connsiteY2" fmla="*/ 0 h 6883987"/>
              <a:gd name="connsiteX3" fmla="*/ 1574 w 1490653"/>
              <a:gd name="connsiteY3" fmla="*/ 6879606 h 6883987"/>
              <a:gd name="connsiteX4" fmla="*/ 790787 w 1490653"/>
              <a:gd name="connsiteY4" fmla="*/ 6869213 h 6883987"/>
              <a:gd name="connsiteX5" fmla="*/ 1490653 w 1490653"/>
              <a:gd name="connsiteY5" fmla="*/ 21605 h 6883987"/>
              <a:gd name="connsiteX0" fmla="*/ 1490653 w 1490653"/>
              <a:gd name="connsiteY0" fmla="*/ 21605 h 6886341"/>
              <a:gd name="connsiteX1" fmla="*/ 1482214 w 1490653"/>
              <a:gd name="connsiteY1" fmla="*/ 7261 h 6886341"/>
              <a:gd name="connsiteX2" fmla="*/ 7663 w 1490653"/>
              <a:gd name="connsiteY2" fmla="*/ 0 h 6886341"/>
              <a:gd name="connsiteX3" fmla="*/ 1574 w 1490653"/>
              <a:gd name="connsiteY3" fmla="*/ 6879606 h 6886341"/>
              <a:gd name="connsiteX4" fmla="*/ 790787 w 1490653"/>
              <a:gd name="connsiteY4" fmla="*/ 6883390 h 6886341"/>
              <a:gd name="connsiteX5" fmla="*/ 1490653 w 1490653"/>
              <a:gd name="connsiteY5" fmla="*/ 21605 h 6886341"/>
              <a:gd name="connsiteX0" fmla="*/ 1490653 w 1490653"/>
              <a:gd name="connsiteY0" fmla="*/ 1477 h 6894566"/>
              <a:gd name="connsiteX1" fmla="*/ 1482214 w 1490653"/>
              <a:gd name="connsiteY1" fmla="*/ 15486 h 6894566"/>
              <a:gd name="connsiteX2" fmla="*/ 7663 w 1490653"/>
              <a:gd name="connsiteY2" fmla="*/ 8225 h 6894566"/>
              <a:gd name="connsiteX3" fmla="*/ 1574 w 1490653"/>
              <a:gd name="connsiteY3" fmla="*/ 6887831 h 6894566"/>
              <a:gd name="connsiteX4" fmla="*/ 790787 w 1490653"/>
              <a:gd name="connsiteY4" fmla="*/ 6891615 h 6894566"/>
              <a:gd name="connsiteX5" fmla="*/ 1490653 w 1490653"/>
              <a:gd name="connsiteY5" fmla="*/ 1477 h 6894566"/>
              <a:gd name="connsiteX0" fmla="*/ 1589890 w 1589890"/>
              <a:gd name="connsiteY0" fmla="*/ 35782 h 6886341"/>
              <a:gd name="connsiteX1" fmla="*/ 1482214 w 1589890"/>
              <a:gd name="connsiteY1" fmla="*/ 7261 h 6886341"/>
              <a:gd name="connsiteX2" fmla="*/ 7663 w 1589890"/>
              <a:gd name="connsiteY2" fmla="*/ 0 h 6886341"/>
              <a:gd name="connsiteX3" fmla="*/ 1574 w 1589890"/>
              <a:gd name="connsiteY3" fmla="*/ 6879606 h 6886341"/>
              <a:gd name="connsiteX4" fmla="*/ 790787 w 1589890"/>
              <a:gd name="connsiteY4" fmla="*/ 6883390 h 6886341"/>
              <a:gd name="connsiteX5" fmla="*/ 1589890 w 1589890"/>
              <a:gd name="connsiteY5" fmla="*/ 35782 h 6886341"/>
              <a:gd name="connsiteX0" fmla="*/ 1504829 w 1504829"/>
              <a:gd name="connsiteY0" fmla="*/ 578 h 6964551"/>
              <a:gd name="connsiteX1" fmla="*/ 1482214 w 1504829"/>
              <a:gd name="connsiteY1" fmla="*/ 85471 h 6964551"/>
              <a:gd name="connsiteX2" fmla="*/ 7663 w 1504829"/>
              <a:gd name="connsiteY2" fmla="*/ 78210 h 6964551"/>
              <a:gd name="connsiteX3" fmla="*/ 1574 w 1504829"/>
              <a:gd name="connsiteY3" fmla="*/ 6957816 h 6964551"/>
              <a:gd name="connsiteX4" fmla="*/ 790787 w 1504829"/>
              <a:gd name="connsiteY4" fmla="*/ 6961600 h 6964551"/>
              <a:gd name="connsiteX5" fmla="*/ 1504829 w 1504829"/>
              <a:gd name="connsiteY5" fmla="*/ 578 h 6964551"/>
              <a:gd name="connsiteX0" fmla="*/ 1504829 w 1504829"/>
              <a:gd name="connsiteY0" fmla="*/ 21433 h 6985406"/>
              <a:gd name="connsiteX1" fmla="*/ 1453860 w 1504829"/>
              <a:gd name="connsiteY1" fmla="*/ 0 h 6985406"/>
              <a:gd name="connsiteX2" fmla="*/ 7663 w 1504829"/>
              <a:gd name="connsiteY2" fmla="*/ 99065 h 6985406"/>
              <a:gd name="connsiteX3" fmla="*/ 1574 w 1504829"/>
              <a:gd name="connsiteY3" fmla="*/ 6978671 h 6985406"/>
              <a:gd name="connsiteX4" fmla="*/ 790787 w 1504829"/>
              <a:gd name="connsiteY4" fmla="*/ 6982455 h 6985406"/>
              <a:gd name="connsiteX5" fmla="*/ 1504829 w 1504829"/>
              <a:gd name="connsiteY5" fmla="*/ 21433 h 6985406"/>
              <a:gd name="connsiteX0" fmla="*/ 1497741 w 1497741"/>
              <a:gd name="connsiteY0" fmla="*/ 99405 h 6985406"/>
              <a:gd name="connsiteX1" fmla="*/ 1453860 w 1497741"/>
              <a:gd name="connsiteY1" fmla="*/ 0 h 6985406"/>
              <a:gd name="connsiteX2" fmla="*/ 7663 w 1497741"/>
              <a:gd name="connsiteY2" fmla="*/ 99065 h 6985406"/>
              <a:gd name="connsiteX3" fmla="*/ 1574 w 1497741"/>
              <a:gd name="connsiteY3" fmla="*/ 6978671 h 6985406"/>
              <a:gd name="connsiteX4" fmla="*/ 790787 w 1497741"/>
              <a:gd name="connsiteY4" fmla="*/ 6982455 h 6985406"/>
              <a:gd name="connsiteX5" fmla="*/ 1497741 w 1497741"/>
              <a:gd name="connsiteY5" fmla="*/ 99405 h 6985406"/>
              <a:gd name="connsiteX0" fmla="*/ 1497741 w 1497741"/>
              <a:gd name="connsiteY0" fmla="*/ 14344 h 6900345"/>
              <a:gd name="connsiteX1" fmla="*/ 1475125 w 1497741"/>
              <a:gd name="connsiteY1" fmla="*/ 0 h 6900345"/>
              <a:gd name="connsiteX2" fmla="*/ 7663 w 1497741"/>
              <a:gd name="connsiteY2" fmla="*/ 14004 h 6900345"/>
              <a:gd name="connsiteX3" fmla="*/ 1574 w 1497741"/>
              <a:gd name="connsiteY3" fmla="*/ 6893610 h 6900345"/>
              <a:gd name="connsiteX4" fmla="*/ 790787 w 1497741"/>
              <a:gd name="connsiteY4" fmla="*/ 6897394 h 6900345"/>
              <a:gd name="connsiteX5" fmla="*/ 1497741 w 1497741"/>
              <a:gd name="connsiteY5" fmla="*/ 14344 h 6900345"/>
              <a:gd name="connsiteX0" fmla="*/ 1497391 w 1497391"/>
              <a:gd name="connsiteY0" fmla="*/ 14344 h 6900345"/>
              <a:gd name="connsiteX1" fmla="*/ 1474775 w 1497391"/>
              <a:gd name="connsiteY1" fmla="*/ 0 h 6900345"/>
              <a:gd name="connsiteX2" fmla="*/ 14402 w 1497391"/>
              <a:gd name="connsiteY2" fmla="*/ 21092 h 6900345"/>
              <a:gd name="connsiteX3" fmla="*/ 1224 w 1497391"/>
              <a:gd name="connsiteY3" fmla="*/ 6893610 h 6900345"/>
              <a:gd name="connsiteX4" fmla="*/ 790437 w 1497391"/>
              <a:gd name="connsiteY4" fmla="*/ 6897394 h 6900345"/>
              <a:gd name="connsiteX5" fmla="*/ 1497391 w 1497391"/>
              <a:gd name="connsiteY5" fmla="*/ 14344 h 6900345"/>
              <a:gd name="connsiteX0" fmla="*/ 1497391 w 1497391"/>
              <a:gd name="connsiteY0" fmla="*/ 2162 h 6888163"/>
              <a:gd name="connsiteX1" fmla="*/ 1453509 w 1497391"/>
              <a:gd name="connsiteY1" fmla="*/ 1995 h 6888163"/>
              <a:gd name="connsiteX2" fmla="*/ 14402 w 1497391"/>
              <a:gd name="connsiteY2" fmla="*/ 8910 h 6888163"/>
              <a:gd name="connsiteX3" fmla="*/ 1224 w 1497391"/>
              <a:gd name="connsiteY3" fmla="*/ 6881428 h 6888163"/>
              <a:gd name="connsiteX4" fmla="*/ 790437 w 1497391"/>
              <a:gd name="connsiteY4" fmla="*/ 6885212 h 6888163"/>
              <a:gd name="connsiteX5" fmla="*/ 1497391 w 1497391"/>
              <a:gd name="connsiteY5" fmla="*/ 2162 h 6888163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790437 w 1453524"/>
              <a:gd name="connsiteY0" fmla="*/ 6883217 h 6886168"/>
              <a:gd name="connsiteX1" fmla="*/ 1453509 w 1453524"/>
              <a:gd name="connsiteY1" fmla="*/ 0 h 6886168"/>
              <a:gd name="connsiteX2" fmla="*/ 14402 w 1453524"/>
              <a:gd name="connsiteY2" fmla="*/ 6915 h 6886168"/>
              <a:gd name="connsiteX3" fmla="*/ 1224 w 1453524"/>
              <a:gd name="connsiteY3" fmla="*/ 6879433 h 6886168"/>
              <a:gd name="connsiteX4" fmla="*/ 790437 w 1453524"/>
              <a:gd name="connsiteY4" fmla="*/ 6883217 h 6886168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78668"/>
              <a:gd name="connsiteX1" fmla="*/ 1480805 w 1480820"/>
              <a:gd name="connsiteY1" fmla="*/ 0 h 6878668"/>
              <a:gd name="connsiteX2" fmla="*/ 14402 w 1480820"/>
              <a:gd name="connsiteY2" fmla="*/ 2366 h 6878668"/>
              <a:gd name="connsiteX3" fmla="*/ 1224 w 1480820"/>
              <a:gd name="connsiteY3" fmla="*/ 6874884 h 6878668"/>
              <a:gd name="connsiteX4" fmla="*/ 790437 w 1480820"/>
              <a:gd name="connsiteY4" fmla="*/ 6878668 h 687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820" h="6878668">
                <a:moveTo>
                  <a:pt x="790437" y="6878668"/>
                </a:moveTo>
                <a:lnTo>
                  <a:pt x="1480805" y="0"/>
                </a:lnTo>
                <a:cubicBezTo>
                  <a:pt x="1486250" y="2658"/>
                  <a:pt x="28635" y="7324"/>
                  <a:pt x="14402" y="2366"/>
                </a:cubicBezTo>
                <a:cubicBezTo>
                  <a:pt x="21659" y="2295623"/>
                  <a:pt x="-6033" y="4581627"/>
                  <a:pt x="1224" y="6874884"/>
                </a:cubicBezTo>
                <a:cubicBezTo>
                  <a:pt x="10206" y="6872186"/>
                  <a:pt x="780766" y="6873563"/>
                  <a:pt x="790437" y="68786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4542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">
            <a:extLst>
              <a:ext uri="{FF2B5EF4-FFF2-40B4-BE49-F238E27FC236}">
                <a16:creationId xmlns:a16="http://schemas.microsoft.com/office/drawing/2014/main" id="{59539324-8F13-4A4B-999A-24F2E29647D4}"/>
              </a:ext>
            </a:extLst>
          </p:cNvPr>
          <p:cNvSpPr/>
          <p:nvPr userDrawn="1"/>
        </p:nvSpPr>
        <p:spPr>
          <a:xfrm>
            <a:off x="798162" y="-14513"/>
            <a:ext cx="11401095" cy="688702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0 w 11538857"/>
              <a:gd name="connsiteY0" fmla="*/ 14514 h 6887028"/>
              <a:gd name="connsiteX1" fmla="*/ 11538857 w 11538857"/>
              <a:gd name="connsiteY1" fmla="*/ 0 h 6887028"/>
              <a:gd name="connsiteX2" fmla="*/ 11538857 w 11538857"/>
              <a:gd name="connsiteY2" fmla="*/ 6887028 h 6887028"/>
              <a:gd name="connsiteX3" fmla="*/ 137762 w 11538857"/>
              <a:gd name="connsiteY3" fmla="*/ 6872514 h 6887028"/>
              <a:gd name="connsiteX4" fmla="*/ 0 w 11538857"/>
              <a:gd name="connsiteY4" fmla="*/ 14514 h 6887028"/>
              <a:gd name="connsiteX0" fmla="*/ 668150 w 11401095"/>
              <a:gd name="connsiteY0" fmla="*/ 22263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68150 w 11401095"/>
              <a:gd name="connsiteY4" fmla="*/ 22263 h 6887028"/>
              <a:gd name="connsiteX0" fmla="*/ 673466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16946 h 6887028"/>
              <a:gd name="connsiteX0" fmla="*/ 673466 w 11401095"/>
              <a:gd name="connsiteY0" fmla="*/ 75425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75425 h 6887028"/>
              <a:gd name="connsiteX0" fmla="*/ 678782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8782 w 11401095"/>
              <a:gd name="connsiteY4" fmla="*/ 16946 h 68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1095" h="6887028">
                <a:moveTo>
                  <a:pt x="678782" y="16946"/>
                </a:moveTo>
                <a:lnTo>
                  <a:pt x="11401095" y="0"/>
                </a:lnTo>
                <a:lnTo>
                  <a:pt x="11401095" y="6887028"/>
                </a:lnTo>
                <a:lnTo>
                  <a:pt x="0" y="6872514"/>
                </a:lnTo>
                <a:lnTo>
                  <a:pt x="678782" y="169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de-DE"/>
              <a:t>  </a:t>
            </a:r>
          </a:p>
        </p:txBody>
      </p:sp>
      <p:sp>
        <p:nvSpPr>
          <p:cNvPr id="20" name="Textplatzhalter 37">
            <a:extLst>
              <a:ext uri="{FF2B5EF4-FFF2-40B4-BE49-F238E27FC236}">
                <a16:creationId xmlns:a16="http://schemas.microsoft.com/office/drawing/2014/main" id="{45B8287A-84E4-D447-A517-8EBFC9D443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520825"/>
            <a:ext cx="6621172" cy="413991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D8EF60F-795B-4042-AA56-49997244B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8374" y="170102"/>
            <a:ext cx="1342905" cy="579891"/>
          </a:xfrm>
          <a:prstGeom prst="rect">
            <a:avLst/>
          </a:prstGeom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5E5249DA-CEF4-1E44-B83B-B458095426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5357" y="-16934"/>
            <a:ext cx="3828591" cy="6909427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3798846 w 4509489"/>
              <a:gd name="connsiteY2" fmla="*/ 12032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3811657"/>
              <a:gd name="connsiteY0" fmla="*/ 6865620 h 6875559"/>
              <a:gd name="connsiteX1" fmla="*/ 653110 w 3811657"/>
              <a:gd name="connsiteY1" fmla="*/ 0 h 6875559"/>
              <a:gd name="connsiteX2" fmla="*/ 3798846 w 3811657"/>
              <a:gd name="connsiteY2" fmla="*/ 12032 h 6875559"/>
              <a:gd name="connsiteX3" fmla="*/ 3811657 w 3811657"/>
              <a:gd name="connsiteY3" fmla="*/ 6875559 h 6875559"/>
              <a:gd name="connsiteX4" fmla="*/ 0 w 3811657"/>
              <a:gd name="connsiteY4" fmla="*/ 6865620 h 6875559"/>
              <a:gd name="connsiteX0" fmla="*/ 0 w 3811657"/>
              <a:gd name="connsiteY0" fmla="*/ 6877651 h 6887590"/>
              <a:gd name="connsiteX1" fmla="*/ 653110 w 3811657"/>
              <a:gd name="connsiteY1" fmla="*/ 12031 h 6887590"/>
              <a:gd name="connsiteX2" fmla="*/ 3798846 w 3811657"/>
              <a:gd name="connsiteY2" fmla="*/ 0 h 6887590"/>
              <a:gd name="connsiteX3" fmla="*/ 3811657 w 3811657"/>
              <a:gd name="connsiteY3" fmla="*/ 6887590 h 6887590"/>
              <a:gd name="connsiteX4" fmla="*/ 0 w 3811657"/>
              <a:gd name="connsiteY4" fmla="*/ 6877651 h 6887590"/>
              <a:gd name="connsiteX0" fmla="*/ 0 w 3811657"/>
              <a:gd name="connsiteY0" fmla="*/ 6877651 h 6887590"/>
              <a:gd name="connsiteX1" fmla="*/ 677173 w 3811657"/>
              <a:gd name="connsiteY1" fmla="*/ 12031 h 6887590"/>
              <a:gd name="connsiteX2" fmla="*/ 3798846 w 3811657"/>
              <a:gd name="connsiteY2" fmla="*/ 0 h 6887590"/>
              <a:gd name="connsiteX3" fmla="*/ 3811657 w 3811657"/>
              <a:gd name="connsiteY3" fmla="*/ 6887590 h 6887590"/>
              <a:gd name="connsiteX4" fmla="*/ 0 w 3811657"/>
              <a:gd name="connsiteY4" fmla="*/ 6877651 h 6887590"/>
              <a:gd name="connsiteX0" fmla="*/ 0 w 3811657"/>
              <a:gd name="connsiteY0" fmla="*/ 6865620 h 6875559"/>
              <a:gd name="connsiteX1" fmla="*/ 677173 w 3811657"/>
              <a:gd name="connsiteY1" fmla="*/ 0 h 6875559"/>
              <a:gd name="connsiteX2" fmla="*/ 3798846 w 3811657"/>
              <a:gd name="connsiteY2" fmla="*/ 12032 h 6875559"/>
              <a:gd name="connsiteX3" fmla="*/ 3811657 w 3811657"/>
              <a:gd name="connsiteY3" fmla="*/ 6875559 h 6875559"/>
              <a:gd name="connsiteX4" fmla="*/ 0 w 3811657"/>
              <a:gd name="connsiteY4" fmla="*/ 6865620 h 6875559"/>
              <a:gd name="connsiteX0" fmla="*/ 0 w 3811657"/>
              <a:gd name="connsiteY0" fmla="*/ 6865620 h 6875559"/>
              <a:gd name="connsiteX1" fmla="*/ 677173 w 3811657"/>
              <a:gd name="connsiteY1" fmla="*/ 0 h 6875559"/>
              <a:gd name="connsiteX2" fmla="*/ 3786815 w 3811657"/>
              <a:gd name="connsiteY2" fmla="*/ 0 h 6875559"/>
              <a:gd name="connsiteX3" fmla="*/ 3811657 w 3811657"/>
              <a:gd name="connsiteY3" fmla="*/ 6875559 h 6875559"/>
              <a:gd name="connsiteX4" fmla="*/ 0 w 3811657"/>
              <a:gd name="connsiteY4" fmla="*/ 6865620 h 6875559"/>
              <a:gd name="connsiteX0" fmla="*/ 0 w 3813386"/>
              <a:gd name="connsiteY0" fmla="*/ 6882554 h 6892493"/>
              <a:gd name="connsiteX1" fmla="*/ 677173 w 3813386"/>
              <a:gd name="connsiteY1" fmla="*/ 16934 h 6892493"/>
              <a:gd name="connsiteX2" fmla="*/ 3812215 w 3813386"/>
              <a:gd name="connsiteY2" fmla="*/ 0 h 6892493"/>
              <a:gd name="connsiteX3" fmla="*/ 3811657 w 3813386"/>
              <a:gd name="connsiteY3" fmla="*/ 6892493 h 6892493"/>
              <a:gd name="connsiteX4" fmla="*/ 0 w 3813386"/>
              <a:gd name="connsiteY4" fmla="*/ 6882554 h 6892493"/>
              <a:gd name="connsiteX0" fmla="*/ 0 w 3813386"/>
              <a:gd name="connsiteY0" fmla="*/ 6882554 h 6892493"/>
              <a:gd name="connsiteX1" fmla="*/ 694106 w 3813386"/>
              <a:gd name="connsiteY1" fmla="*/ 1 h 6892493"/>
              <a:gd name="connsiteX2" fmla="*/ 3812215 w 3813386"/>
              <a:gd name="connsiteY2" fmla="*/ 0 h 6892493"/>
              <a:gd name="connsiteX3" fmla="*/ 3811657 w 3813386"/>
              <a:gd name="connsiteY3" fmla="*/ 6892493 h 6892493"/>
              <a:gd name="connsiteX4" fmla="*/ 0 w 3813386"/>
              <a:gd name="connsiteY4" fmla="*/ 6882554 h 6892493"/>
              <a:gd name="connsiteX0" fmla="*/ 0 w 3820124"/>
              <a:gd name="connsiteY0" fmla="*/ 6882554 h 6909427"/>
              <a:gd name="connsiteX1" fmla="*/ 694106 w 3820124"/>
              <a:gd name="connsiteY1" fmla="*/ 1 h 6909427"/>
              <a:gd name="connsiteX2" fmla="*/ 3812215 w 3820124"/>
              <a:gd name="connsiteY2" fmla="*/ 0 h 6909427"/>
              <a:gd name="connsiteX3" fmla="*/ 3820124 w 3820124"/>
              <a:gd name="connsiteY3" fmla="*/ 6909427 h 6909427"/>
              <a:gd name="connsiteX4" fmla="*/ 0 w 3820124"/>
              <a:gd name="connsiteY4" fmla="*/ 6882554 h 6909427"/>
              <a:gd name="connsiteX0" fmla="*/ 0 w 3828591"/>
              <a:gd name="connsiteY0" fmla="*/ 6907954 h 6909427"/>
              <a:gd name="connsiteX1" fmla="*/ 702573 w 3828591"/>
              <a:gd name="connsiteY1" fmla="*/ 1 h 6909427"/>
              <a:gd name="connsiteX2" fmla="*/ 3820682 w 3828591"/>
              <a:gd name="connsiteY2" fmla="*/ 0 h 6909427"/>
              <a:gd name="connsiteX3" fmla="*/ 3828591 w 3828591"/>
              <a:gd name="connsiteY3" fmla="*/ 6909427 h 6909427"/>
              <a:gd name="connsiteX4" fmla="*/ 0 w 3828591"/>
              <a:gd name="connsiteY4" fmla="*/ 6907954 h 690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8591" h="6909427">
                <a:moveTo>
                  <a:pt x="0" y="6907954"/>
                </a:moveTo>
                <a:lnTo>
                  <a:pt x="702573" y="1"/>
                </a:lnTo>
                <a:lnTo>
                  <a:pt x="3820682" y="0"/>
                </a:lnTo>
                <a:cubicBezTo>
                  <a:pt x="3824952" y="2291853"/>
                  <a:pt x="3824321" y="4617574"/>
                  <a:pt x="3828591" y="6909427"/>
                </a:cubicBezTo>
                <a:lnTo>
                  <a:pt x="0" y="6907954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202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7">
            <a:extLst>
              <a:ext uri="{FF2B5EF4-FFF2-40B4-BE49-F238E27FC236}">
                <a16:creationId xmlns:a16="http://schemas.microsoft.com/office/drawing/2014/main" id="{4B6A2B8B-069D-FD4D-B745-7F0AF337BAC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accent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805B5B2-5CBD-A444-8DEA-6C5739C876F4}"/>
              </a:ext>
            </a:extLst>
          </p:cNvPr>
          <p:cNvSpPr/>
          <p:nvPr userDrawn="1"/>
        </p:nvSpPr>
        <p:spPr>
          <a:xfrm>
            <a:off x="-14739" y="-2705"/>
            <a:ext cx="1480820" cy="687866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682172 w 12221029"/>
              <a:gd name="connsiteY0" fmla="*/ 21772 h 6879772"/>
              <a:gd name="connsiteX1" fmla="*/ 12221029 w 12221029"/>
              <a:gd name="connsiteY1" fmla="*/ 7258 h 6879772"/>
              <a:gd name="connsiteX2" fmla="*/ 0 w 12221029"/>
              <a:gd name="connsiteY2" fmla="*/ 0 h 6879772"/>
              <a:gd name="connsiteX3" fmla="*/ 21772 w 12221029"/>
              <a:gd name="connsiteY3" fmla="*/ 6879772 h 6879772"/>
              <a:gd name="connsiteX4" fmla="*/ 682172 w 12221029"/>
              <a:gd name="connsiteY4" fmla="*/ 21772 h 6879772"/>
              <a:gd name="connsiteX0" fmla="*/ 682172 w 682172"/>
              <a:gd name="connsiteY0" fmla="*/ 43542 h 6901542"/>
              <a:gd name="connsiteX1" fmla="*/ 326572 w 682172"/>
              <a:gd name="connsiteY1" fmla="*/ 0 h 6901542"/>
              <a:gd name="connsiteX2" fmla="*/ 0 w 682172"/>
              <a:gd name="connsiteY2" fmla="*/ 21770 h 6901542"/>
              <a:gd name="connsiteX3" fmla="*/ 21772 w 682172"/>
              <a:gd name="connsiteY3" fmla="*/ 6901542 h 6901542"/>
              <a:gd name="connsiteX4" fmla="*/ 682172 w 682172"/>
              <a:gd name="connsiteY4" fmla="*/ 43542 h 6901542"/>
              <a:gd name="connsiteX0" fmla="*/ 682172 w 682172"/>
              <a:gd name="connsiteY0" fmla="*/ 21772 h 6879772"/>
              <a:gd name="connsiteX1" fmla="*/ 319315 w 682172"/>
              <a:gd name="connsiteY1" fmla="*/ 14516 h 6879772"/>
              <a:gd name="connsiteX2" fmla="*/ 0 w 682172"/>
              <a:gd name="connsiteY2" fmla="*/ 0 h 6879772"/>
              <a:gd name="connsiteX3" fmla="*/ 21772 w 682172"/>
              <a:gd name="connsiteY3" fmla="*/ 6879772 h 6879772"/>
              <a:gd name="connsiteX4" fmla="*/ 682172 w 682172"/>
              <a:gd name="connsiteY4" fmla="*/ 21772 h 6879772"/>
              <a:gd name="connsiteX0" fmla="*/ 674915 w 674915"/>
              <a:gd name="connsiteY0" fmla="*/ 7256 h 6865256"/>
              <a:gd name="connsiteX1" fmla="*/ 312058 w 674915"/>
              <a:gd name="connsiteY1" fmla="*/ 0 h 6865256"/>
              <a:gd name="connsiteX2" fmla="*/ 0 w 674915"/>
              <a:gd name="connsiteY2" fmla="*/ 58055 h 6865256"/>
              <a:gd name="connsiteX3" fmla="*/ 14515 w 674915"/>
              <a:gd name="connsiteY3" fmla="*/ 6865256 h 6865256"/>
              <a:gd name="connsiteX4" fmla="*/ 674915 w 674915"/>
              <a:gd name="connsiteY4" fmla="*/ 7256 h 6865256"/>
              <a:gd name="connsiteX0" fmla="*/ 674915 w 674915"/>
              <a:gd name="connsiteY0" fmla="*/ 14515 h 6872515"/>
              <a:gd name="connsiteX1" fmla="*/ 312058 w 674915"/>
              <a:gd name="connsiteY1" fmla="*/ 7259 h 6872515"/>
              <a:gd name="connsiteX2" fmla="*/ 0 w 674915"/>
              <a:gd name="connsiteY2" fmla="*/ 0 h 6872515"/>
              <a:gd name="connsiteX3" fmla="*/ 14515 w 674915"/>
              <a:gd name="connsiteY3" fmla="*/ 6872515 h 6872515"/>
              <a:gd name="connsiteX4" fmla="*/ 674915 w 674915"/>
              <a:gd name="connsiteY4" fmla="*/ 14515 h 6872515"/>
              <a:gd name="connsiteX0" fmla="*/ 674915 w 674915"/>
              <a:gd name="connsiteY0" fmla="*/ 14515 h 6857017"/>
              <a:gd name="connsiteX1" fmla="*/ 312058 w 674915"/>
              <a:gd name="connsiteY1" fmla="*/ 7259 h 6857017"/>
              <a:gd name="connsiteX2" fmla="*/ 0 w 674915"/>
              <a:gd name="connsiteY2" fmla="*/ 0 h 6857017"/>
              <a:gd name="connsiteX3" fmla="*/ 262488 w 674915"/>
              <a:gd name="connsiteY3" fmla="*/ 6857017 h 6857017"/>
              <a:gd name="connsiteX4" fmla="*/ 674915 w 674915"/>
              <a:gd name="connsiteY4" fmla="*/ 14515 h 6857017"/>
              <a:gd name="connsiteX0" fmla="*/ 674915 w 674915"/>
              <a:gd name="connsiteY0" fmla="*/ 14515 h 6939421"/>
              <a:gd name="connsiteX1" fmla="*/ 312058 w 674915"/>
              <a:gd name="connsiteY1" fmla="*/ 7259 h 6939421"/>
              <a:gd name="connsiteX2" fmla="*/ 0 w 674915"/>
              <a:gd name="connsiteY2" fmla="*/ 0 h 6939421"/>
              <a:gd name="connsiteX3" fmla="*/ 262488 w 674915"/>
              <a:gd name="connsiteY3" fmla="*/ 6857017 h 6939421"/>
              <a:gd name="connsiteX4" fmla="*/ 549207 w 674915"/>
              <a:gd name="connsiteY4" fmla="*/ 6833769 h 6939421"/>
              <a:gd name="connsiteX5" fmla="*/ 674915 w 674915"/>
              <a:gd name="connsiteY5" fmla="*/ 14515 h 6939421"/>
              <a:gd name="connsiteX0" fmla="*/ 674915 w 674915"/>
              <a:gd name="connsiteY0" fmla="*/ 14515 h 7002195"/>
              <a:gd name="connsiteX1" fmla="*/ 312058 w 674915"/>
              <a:gd name="connsiteY1" fmla="*/ 7259 h 7002195"/>
              <a:gd name="connsiteX2" fmla="*/ 0 w 674915"/>
              <a:gd name="connsiteY2" fmla="*/ 0 h 7002195"/>
              <a:gd name="connsiteX3" fmla="*/ 262488 w 674915"/>
              <a:gd name="connsiteY3" fmla="*/ 6857017 h 7002195"/>
              <a:gd name="connsiteX4" fmla="*/ 549207 w 674915"/>
              <a:gd name="connsiteY4" fmla="*/ 6833769 h 7002195"/>
              <a:gd name="connsiteX5" fmla="*/ 674915 w 674915"/>
              <a:gd name="connsiteY5" fmla="*/ 14515 h 7002195"/>
              <a:gd name="connsiteX0" fmla="*/ 674915 w 674915"/>
              <a:gd name="connsiteY0" fmla="*/ 14515 h 6863255"/>
              <a:gd name="connsiteX1" fmla="*/ 312058 w 674915"/>
              <a:gd name="connsiteY1" fmla="*/ 7259 h 6863255"/>
              <a:gd name="connsiteX2" fmla="*/ 0 w 674915"/>
              <a:gd name="connsiteY2" fmla="*/ 0 h 6863255"/>
              <a:gd name="connsiteX3" fmla="*/ 262488 w 674915"/>
              <a:gd name="connsiteY3" fmla="*/ 6857017 h 6863255"/>
              <a:gd name="connsiteX4" fmla="*/ 549207 w 674915"/>
              <a:gd name="connsiteY4" fmla="*/ 6833769 h 6863255"/>
              <a:gd name="connsiteX5" fmla="*/ 674915 w 674915"/>
              <a:gd name="connsiteY5" fmla="*/ 14515 h 6863255"/>
              <a:gd name="connsiteX0" fmla="*/ 674915 w 674915"/>
              <a:gd name="connsiteY0" fmla="*/ 14515 h 6876687"/>
              <a:gd name="connsiteX1" fmla="*/ 312058 w 674915"/>
              <a:gd name="connsiteY1" fmla="*/ 7259 h 6876687"/>
              <a:gd name="connsiteX2" fmla="*/ 0 w 674915"/>
              <a:gd name="connsiteY2" fmla="*/ 0 h 6876687"/>
              <a:gd name="connsiteX3" fmla="*/ 22264 w 674915"/>
              <a:gd name="connsiteY3" fmla="*/ 6872516 h 6876687"/>
              <a:gd name="connsiteX4" fmla="*/ 549207 w 674915"/>
              <a:gd name="connsiteY4" fmla="*/ 6833769 h 6876687"/>
              <a:gd name="connsiteX5" fmla="*/ 674915 w 674915"/>
              <a:gd name="connsiteY5" fmla="*/ 14515 h 6876687"/>
              <a:gd name="connsiteX0" fmla="*/ 660739 w 660739"/>
              <a:gd name="connsiteY0" fmla="*/ 7256 h 6869428"/>
              <a:gd name="connsiteX1" fmla="*/ 297882 w 660739"/>
              <a:gd name="connsiteY1" fmla="*/ 0 h 6869428"/>
              <a:gd name="connsiteX2" fmla="*/ 0 w 660739"/>
              <a:gd name="connsiteY2" fmla="*/ 42359 h 6869428"/>
              <a:gd name="connsiteX3" fmla="*/ 8088 w 660739"/>
              <a:gd name="connsiteY3" fmla="*/ 6865257 h 6869428"/>
              <a:gd name="connsiteX4" fmla="*/ 535031 w 660739"/>
              <a:gd name="connsiteY4" fmla="*/ 6826510 h 6869428"/>
              <a:gd name="connsiteX5" fmla="*/ 660739 w 660739"/>
              <a:gd name="connsiteY5" fmla="*/ 7256 h 6869428"/>
              <a:gd name="connsiteX0" fmla="*/ 660739 w 660739"/>
              <a:gd name="connsiteY0" fmla="*/ 14515 h 6876687"/>
              <a:gd name="connsiteX1" fmla="*/ 297882 w 660739"/>
              <a:gd name="connsiteY1" fmla="*/ 7259 h 6876687"/>
              <a:gd name="connsiteX2" fmla="*/ 0 w 660739"/>
              <a:gd name="connsiteY2" fmla="*/ 0 h 6876687"/>
              <a:gd name="connsiteX3" fmla="*/ 8088 w 660739"/>
              <a:gd name="connsiteY3" fmla="*/ 6872516 h 6876687"/>
              <a:gd name="connsiteX4" fmla="*/ 535031 w 660739"/>
              <a:gd name="connsiteY4" fmla="*/ 6833769 h 6876687"/>
              <a:gd name="connsiteX5" fmla="*/ 660739 w 660739"/>
              <a:gd name="connsiteY5" fmla="*/ 14515 h 6876687"/>
              <a:gd name="connsiteX0" fmla="*/ 660739 w 660739"/>
              <a:gd name="connsiteY0" fmla="*/ 15786 h 6877958"/>
              <a:gd name="connsiteX1" fmla="*/ 297882 w 660739"/>
              <a:gd name="connsiteY1" fmla="*/ 8530 h 6877958"/>
              <a:gd name="connsiteX2" fmla="*/ 0 w 660739"/>
              <a:gd name="connsiteY2" fmla="*/ 1271 h 6877958"/>
              <a:gd name="connsiteX3" fmla="*/ 8088 w 660739"/>
              <a:gd name="connsiteY3" fmla="*/ 6873787 h 6877958"/>
              <a:gd name="connsiteX4" fmla="*/ 535031 w 660739"/>
              <a:gd name="connsiteY4" fmla="*/ 6835040 h 6877958"/>
              <a:gd name="connsiteX5" fmla="*/ 660739 w 660739"/>
              <a:gd name="connsiteY5" fmla="*/ 15786 h 6877958"/>
              <a:gd name="connsiteX0" fmla="*/ 660739 w 660739"/>
              <a:gd name="connsiteY0" fmla="*/ 7416 h 6869588"/>
              <a:gd name="connsiteX1" fmla="*/ 297882 w 660739"/>
              <a:gd name="connsiteY1" fmla="*/ 160 h 6869588"/>
              <a:gd name="connsiteX2" fmla="*/ 0 w 660739"/>
              <a:gd name="connsiteY2" fmla="*/ 28342 h 6869588"/>
              <a:gd name="connsiteX3" fmla="*/ 8088 w 660739"/>
              <a:gd name="connsiteY3" fmla="*/ 6865417 h 6869588"/>
              <a:gd name="connsiteX4" fmla="*/ 535031 w 660739"/>
              <a:gd name="connsiteY4" fmla="*/ 6826670 h 6869588"/>
              <a:gd name="connsiteX5" fmla="*/ 660739 w 660739"/>
              <a:gd name="connsiteY5" fmla="*/ 7416 h 6869588"/>
              <a:gd name="connsiteX0" fmla="*/ 660739 w 660739"/>
              <a:gd name="connsiteY0" fmla="*/ 7580 h 6869752"/>
              <a:gd name="connsiteX1" fmla="*/ 297882 w 660739"/>
              <a:gd name="connsiteY1" fmla="*/ 324 h 6869752"/>
              <a:gd name="connsiteX2" fmla="*/ 0 w 660739"/>
              <a:gd name="connsiteY2" fmla="*/ 14329 h 6869752"/>
              <a:gd name="connsiteX3" fmla="*/ 8088 w 660739"/>
              <a:gd name="connsiteY3" fmla="*/ 6865581 h 6869752"/>
              <a:gd name="connsiteX4" fmla="*/ 535031 w 660739"/>
              <a:gd name="connsiteY4" fmla="*/ 6826834 h 6869752"/>
              <a:gd name="connsiteX5" fmla="*/ 660739 w 660739"/>
              <a:gd name="connsiteY5" fmla="*/ 7580 h 6869752"/>
              <a:gd name="connsiteX0" fmla="*/ 653062 w 653062"/>
              <a:gd name="connsiteY0" fmla="*/ 7305 h 6869477"/>
              <a:gd name="connsiteX1" fmla="*/ 290205 w 653062"/>
              <a:gd name="connsiteY1" fmla="*/ 49 h 6869477"/>
              <a:gd name="connsiteX2" fmla="*/ 77383 w 653062"/>
              <a:gd name="connsiteY2" fmla="*/ 92026 h 6869477"/>
              <a:gd name="connsiteX3" fmla="*/ 411 w 653062"/>
              <a:gd name="connsiteY3" fmla="*/ 6865306 h 6869477"/>
              <a:gd name="connsiteX4" fmla="*/ 527354 w 653062"/>
              <a:gd name="connsiteY4" fmla="*/ 6826559 h 6869477"/>
              <a:gd name="connsiteX5" fmla="*/ 653062 w 653062"/>
              <a:gd name="connsiteY5" fmla="*/ 7305 h 6869477"/>
              <a:gd name="connsiteX0" fmla="*/ 653062 w 653062"/>
              <a:gd name="connsiteY0" fmla="*/ 7298 h 6869470"/>
              <a:gd name="connsiteX1" fmla="*/ 290205 w 653062"/>
              <a:gd name="connsiteY1" fmla="*/ 42 h 6869470"/>
              <a:gd name="connsiteX2" fmla="*/ 77383 w 653062"/>
              <a:gd name="connsiteY2" fmla="*/ 92019 h 6869470"/>
              <a:gd name="connsiteX3" fmla="*/ 411 w 653062"/>
              <a:gd name="connsiteY3" fmla="*/ 6865299 h 6869470"/>
              <a:gd name="connsiteX4" fmla="*/ 527354 w 653062"/>
              <a:gd name="connsiteY4" fmla="*/ 6826552 h 6869470"/>
              <a:gd name="connsiteX5" fmla="*/ 653062 w 653062"/>
              <a:gd name="connsiteY5" fmla="*/ 7298 h 6869470"/>
              <a:gd name="connsiteX0" fmla="*/ 654868 w 654868"/>
              <a:gd name="connsiteY0" fmla="*/ 14516 h 6876688"/>
              <a:gd name="connsiteX1" fmla="*/ 292011 w 654868"/>
              <a:gd name="connsiteY1" fmla="*/ 7260 h 6876688"/>
              <a:gd name="connsiteX2" fmla="*/ 1217 w 654868"/>
              <a:gd name="connsiteY2" fmla="*/ 0 h 6876688"/>
              <a:gd name="connsiteX3" fmla="*/ 2217 w 654868"/>
              <a:gd name="connsiteY3" fmla="*/ 6872517 h 6876688"/>
              <a:gd name="connsiteX4" fmla="*/ 529160 w 654868"/>
              <a:gd name="connsiteY4" fmla="*/ 6833770 h 6876688"/>
              <a:gd name="connsiteX5" fmla="*/ 654868 w 654868"/>
              <a:gd name="connsiteY5" fmla="*/ 14516 h 6876688"/>
              <a:gd name="connsiteX0" fmla="*/ 654868 w 654868"/>
              <a:gd name="connsiteY0" fmla="*/ 14680 h 6876852"/>
              <a:gd name="connsiteX1" fmla="*/ 299099 w 654868"/>
              <a:gd name="connsiteY1" fmla="*/ 336 h 6876852"/>
              <a:gd name="connsiteX2" fmla="*/ 1217 w 654868"/>
              <a:gd name="connsiteY2" fmla="*/ 164 h 6876852"/>
              <a:gd name="connsiteX3" fmla="*/ 2217 w 654868"/>
              <a:gd name="connsiteY3" fmla="*/ 6872681 h 6876852"/>
              <a:gd name="connsiteX4" fmla="*/ 529160 w 654868"/>
              <a:gd name="connsiteY4" fmla="*/ 6833934 h 6876852"/>
              <a:gd name="connsiteX5" fmla="*/ 654868 w 654868"/>
              <a:gd name="connsiteY5" fmla="*/ 14680 h 6876852"/>
              <a:gd name="connsiteX0" fmla="*/ 653178 w 653178"/>
              <a:gd name="connsiteY0" fmla="*/ 14397 h 6876569"/>
              <a:gd name="connsiteX1" fmla="*/ 297409 w 653178"/>
              <a:gd name="connsiteY1" fmla="*/ 53 h 6876569"/>
              <a:gd name="connsiteX2" fmla="*/ 56234 w 653178"/>
              <a:gd name="connsiteY2" fmla="*/ 70764 h 6876569"/>
              <a:gd name="connsiteX3" fmla="*/ 527 w 653178"/>
              <a:gd name="connsiteY3" fmla="*/ 6872398 h 6876569"/>
              <a:gd name="connsiteX4" fmla="*/ 527470 w 653178"/>
              <a:gd name="connsiteY4" fmla="*/ 6833651 h 6876569"/>
              <a:gd name="connsiteX5" fmla="*/ 653178 w 653178"/>
              <a:gd name="connsiteY5" fmla="*/ 14397 h 6876569"/>
              <a:gd name="connsiteX0" fmla="*/ 654868 w 654868"/>
              <a:gd name="connsiteY0" fmla="*/ 14560 h 6876732"/>
              <a:gd name="connsiteX1" fmla="*/ 299099 w 654868"/>
              <a:gd name="connsiteY1" fmla="*/ 216 h 6876732"/>
              <a:gd name="connsiteX2" fmla="*/ 1217 w 654868"/>
              <a:gd name="connsiteY2" fmla="*/ 7132 h 6876732"/>
              <a:gd name="connsiteX3" fmla="*/ 2217 w 654868"/>
              <a:gd name="connsiteY3" fmla="*/ 6872561 h 6876732"/>
              <a:gd name="connsiteX4" fmla="*/ 529160 w 654868"/>
              <a:gd name="connsiteY4" fmla="*/ 6833814 h 6876732"/>
              <a:gd name="connsiteX5" fmla="*/ 654868 w 654868"/>
              <a:gd name="connsiteY5" fmla="*/ 14560 h 6876732"/>
              <a:gd name="connsiteX0" fmla="*/ 654868 w 654868"/>
              <a:gd name="connsiteY0" fmla="*/ 7428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8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654868 w 654868"/>
              <a:gd name="connsiteY0" fmla="*/ 7429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9 h 6869600"/>
              <a:gd name="connsiteX0" fmla="*/ 654868 w 763077"/>
              <a:gd name="connsiteY0" fmla="*/ 7429 h 6872951"/>
              <a:gd name="connsiteX1" fmla="*/ 639341 w 763077"/>
              <a:gd name="connsiteY1" fmla="*/ 7261 h 6872951"/>
              <a:gd name="connsiteX2" fmla="*/ 1217 w 763077"/>
              <a:gd name="connsiteY2" fmla="*/ 0 h 6872951"/>
              <a:gd name="connsiteX3" fmla="*/ 2217 w 763077"/>
              <a:gd name="connsiteY3" fmla="*/ 6865429 h 6872951"/>
              <a:gd name="connsiteX4" fmla="*/ 763077 w 763077"/>
              <a:gd name="connsiteY4" fmla="*/ 6847947 h 6872951"/>
              <a:gd name="connsiteX5" fmla="*/ 654868 w 763077"/>
              <a:gd name="connsiteY5" fmla="*/ 7429 h 6872951"/>
              <a:gd name="connsiteX0" fmla="*/ 654868 w 763077"/>
              <a:gd name="connsiteY0" fmla="*/ 7429 h 6869163"/>
              <a:gd name="connsiteX1" fmla="*/ 639341 w 763077"/>
              <a:gd name="connsiteY1" fmla="*/ 7261 h 6869163"/>
              <a:gd name="connsiteX2" fmla="*/ 1217 w 763077"/>
              <a:gd name="connsiteY2" fmla="*/ 0 h 6869163"/>
              <a:gd name="connsiteX3" fmla="*/ 2217 w 763077"/>
              <a:gd name="connsiteY3" fmla="*/ 6865429 h 6869163"/>
              <a:gd name="connsiteX4" fmla="*/ 763077 w 763077"/>
              <a:gd name="connsiteY4" fmla="*/ 6847947 h 6869163"/>
              <a:gd name="connsiteX5" fmla="*/ 654868 w 763077"/>
              <a:gd name="connsiteY5" fmla="*/ 7429 h 6869163"/>
              <a:gd name="connsiteX0" fmla="*/ 654868 w 755989"/>
              <a:gd name="connsiteY0" fmla="*/ 7429 h 6872163"/>
              <a:gd name="connsiteX1" fmla="*/ 639341 w 755989"/>
              <a:gd name="connsiteY1" fmla="*/ 7261 h 6872163"/>
              <a:gd name="connsiteX2" fmla="*/ 1217 w 755989"/>
              <a:gd name="connsiteY2" fmla="*/ 0 h 6872163"/>
              <a:gd name="connsiteX3" fmla="*/ 2217 w 755989"/>
              <a:gd name="connsiteY3" fmla="*/ 6865429 h 6872163"/>
              <a:gd name="connsiteX4" fmla="*/ 755989 w 755989"/>
              <a:gd name="connsiteY4" fmla="*/ 6869212 h 6872163"/>
              <a:gd name="connsiteX5" fmla="*/ 654868 w 755989"/>
              <a:gd name="connsiteY5" fmla="*/ 7429 h 6872163"/>
              <a:gd name="connsiteX0" fmla="*/ 1455854 w 1455854"/>
              <a:gd name="connsiteY0" fmla="*/ 14517 h 6872163"/>
              <a:gd name="connsiteX1" fmla="*/ 639341 w 1455854"/>
              <a:gd name="connsiteY1" fmla="*/ 7261 h 6872163"/>
              <a:gd name="connsiteX2" fmla="*/ 1217 w 1455854"/>
              <a:gd name="connsiteY2" fmla="*/ 0 h 6872163"/>
              <a:gd name="connsiteX3" fmla="*/ 2217 w 1455854"/>
              <a:gd name="connsiteY3" fmla="*/ 6865429 h 6872163"/>
              <a:gd name="connsiteX4" fmla="*/ 755989 w 1455854"/>
              <a:gd name="connsiteY4" fmla="*/ 6869212 h 6872163"/>
              <a:gd name="connsiteX5" fmla="*/ 1455854 w 1455854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7429 h 6865075"/>
              <a:gd name="connsiteX1" fmla="*/ 1461592 w 1461592"/>
              <a:gd name="connsiteY1" fmla="*/ 173 h 6865075"/>
              <a:gd name="connsiteX2" fmla="*/ 1217 w 1461592"/>
              <a:gd name="connsiteY2" fmla="*/ 0 h 6865075"/>
              <a:gd name="connsiteX3" fmla="*/ 2217 w 1461592"/>
              <a:gd name="connsiteY3" fmla="*/ 6858341 h 6865075"/>
              <a:gd name="connsiteX4" fmla="*/ 755989 w 1461592"/>
              <a:gd name="connsiteY4" fmla="*/ 6862124 h 6865075"/>
              <a:gd name="connsiteX5" fmla="*/ 1455854 w 1461592"/>
              <a:gd name="connsiteY5" fmla="*/ 7429 h 6865075"/>
              <a:gd name="connsiteX0" fmla="*/ 1455854 w 1461592"/>
              <a:gd name="connsiteY0" fmla="*/ 7429 h 6876301"/>
              <a:gd name="connsiteX1" fmla="*/ 1461592 w 1461592"/>
              <a:gd name="connsiteY1" fmla="*/ 173 h 6876301"/>
              <a:gd name="connsiteX2" fmla="*/ 1217 w 1461592"/>
              <a:gd name="connsiteY2" fmla="*/ 0 h 6876301"/>
              <a:gd name="connsiteX3" fmla="*/ 2217 w 1461592"/>
              <a:gd name="connsiteY3" fmla="*/ 6858341 h 6876301"/>
              <a:gd name="connsiteX4" fmla="*/ 777254 w 1461592"/>
              <a:gd name="connsiteY4" fmla="*/ 6876301 h 6876301"/>
              <a:gd name="connsiteX5" fmla="*/ 1455854 w 1461592"/>
              <a:gd name="connsiteY5" fmla="*/ 7429 h 6876301"/>
              <a:gd name="connsiteX0" fmla="*/ 1455854 w 1461592"/>
              <a:gd name="connsiteY0" fmla="*/ 7429 h 6865076"/>
              <a:gd name="connsiteX1" fmla="*/ 1461592 w 1461592"/>
              <a:gd name="connsiteY1" fmla="*/ 173 h 6865076"/>
              <a:gd name="connsiteX2" fmla="*/ 1217 w 1461592"/>
              <a:gd name="connsiteY2" fmla="*/ 0 h 6865076"/>
              <a:gd name="connsiteX3" fmla="*/ 2217 w 1461592"/>
              <a:gd name="connsiteY3" fmla="*/ 6858341 h 6865076"/>
              <a:gd name="connsiteX4" fmla="*/ 770165 w 1461592"/>
              <a:gd name="connsiteY4" fmla="*/ 6862125 h 6865076"/>
              <a:gd name="connsiteX5" fmla="*/ 1455854 w 1461592"/>
              <a:gd name="connsiteY5" fmla="*/ 7429 h 6865076"/>
              <a:gd name="connsiteX0" fmla="*/ 1470031 w 1470031"/>
              <a:gd name="connsiteY0" fmla="*/ 14517 h 6865076"/>
              <a:gd name="connsiteX1" fmla="*/ 1461592 w 1470031"/>
              <a:gd name="connsiteY1" fmla="*/ 173 h 6865076"/>
              <a:gd name="connsiteX2" fmla="*/ 1217 w 1470031"/>
              <a:gd name="connsiteY2" fmla="*/ 0 h 6865076"/>
              <a:gd name="connsiteX3" fmla="*/ 2217 w 1470031"/>
              <a:gd name="connsiteY3" fmla="*/ 6858341 h 6865076"/>
              <a:gd name="connsiteX4" fmla="*/ 770165 w 1470031"/>
              <a:gd name="connsiteY4" fmla="*/ 6862125 h 6865076"/>
              <a:gd name="connsiteX5" fmla="*/ 1470031 w 1470031"/>
              <a:gd name="connsiteY5" fmla="*/ 14517 h 6865076"/>
              <a:gd name="connsiteX0" fmla="*/ 1468341 w 1468341"/>
              <a:gd name="connsiteY0" fmla="*/ 14344 h 6864903"/>
              <a:gd name="connsiteX1" fmla="*/ 1459902 w 1468341"/>
              <a:gd name="connsiteY1" fmla="*/ 0 h 6864903"/>
              <a:gd name="connsiteX2" fmla="*/ 56234 w 1468341"/>
              <a:gd name="connsiteY2" fmla="*/ 113241 h 6864903"/>
              <a:gd name="connsiteX3" fmla="*/ 527 w 1468341"/>
              <a:gd name="connsiteY3" fmla="*/ 6858168 h 6864903"/>
              <a:gd name="connsiteX4" fmla="*/ 768475 w 1468341"/>
              <a:gd name="connsiteY4" fmla="*/ 6861952 h 6864903"/>
              <a:gd name="connsiteX5" fmla="*/ 1468341 w 1468341"/>
              <a:gd name="connsiteY5" fmla="*/ 14344 h 6864903"/>
              <a:gd name="connsiteX0" fmla="*/ 1482990 w 1482990"/>
              <a:gd name="connsiteY0" fmla="*/ 21605 h 6872164"/>
              <a:gd name="connsiteX1" fmla="*/ 1474551 w 1482990"/>
              <a:gd name="connsiteY1" fmla="*/ 7261 h 6872164"/>
              <a:gd name="connsiteX2" fmla="*/ 0 w 1482990"/>
              <a:gd name="connsiteY2" fmla="*/ 0 h 6872164"/>
              <a:gd name="connsiteX3" fmla="*/ 15176 w 1482990"/>
              <a:gd name="connsiteY3" fmla="*/ 6865429 h 6872164"/>
              <a:gd name="connsiteX4" fmla="*/ 783124 w 1482990"/>
              <a:gd name="connsiteY4" fmla="*/ 6869213 h 6872164"/>
              <a:gd name="connsiteX5" fmla="*/ 1482990 w 1482990"/>
              <a:gd name="connsiteY5" fmla="*/ 21605 h 6872164"/>
              <a:gd name="connsiteX0" fmla="*/ 1490653 w 1490653"/>
              <a:gd name="connsiteY0" fmla="*/ 21605 h 6883987"/>
              <a:gd name="connsiteX1" fmla="*/ 1482214 w 1490653"/>
              <a:gd name="connsiteY1" fmla="*/ 7261 h 6883987"/>
              <a:gd name="connsiteX2" fmla="*/ 7663 w 1490653"/>
              <a:gd name="connsiteY2" fmla="*/ 0 h 6883987"/>
              <a:gd name="connsiteX3" fmla="*/ 1574 w 1490653"/>
              <a:gd name="connsiteY3" fmla="*/ 6879606 h 6883987"/>
              <a:gd name="connsiteX4" fmla="*/ 790787 w 1490653"/>
              <a:gd name="connsiteY4" fmla="*/ 6869213 h 6883987"/>
              <a:gd name="connsiteX5" fmla="*/ 1490653 w 1490653"/>
              <a:gd name="connsiteY5" fmla="*/ 21605 h 6883987"/>
              <a:gd name="connsiteX0" fmla="*/ 1490653 w 1490653"/>
              <a:gd name="connsiteY0" fmla="*/ 21605 h 6886341"/>
              <a:gd name="connsiteX1" fmla="*/ 1482214 w 1490653"/>
              <a:gd name="connsiteY1" fmla="*/ 7261 h 6886341"/>
              <a:gd name="connsiteX2" fmla="*/ 7663 w 1490653"/>
              <a:gd name="connsiteY2" fmla="*/ 0 h 6886341"/>
              <a:gd name="connsiteX3" fmla="*/ 1574 w 1490653"/>
              <a:gd name="connsiteY3" fmla="*/ 6879606 h 6886341"/>
              <a:gd name="connsiteX4" fmla="*/ 790787 w 1490653"/>
              <a:gd name="connsiteY4" fmla="*/ 6883390 h 6886341"/>
              <a:gd name="connsiteX5" fmla="*/ 1490653 w 1490653"/>
              <a:gd name="connsiteY5" fmla="*/ 21605 h 6886341"/>
              <a:gd name="connsiteX0" fmla="*/ 1490653 w 1490653"/>
              <a:gd name="connsiteY0" fmla="*/ 1477 h 6894566"/>
              <a:gd name="connsiteX1" fmla="*/ 1482214 w 1490653"/>
              <a:gd name="connsiteY1" fmla="*/ 15486 h 6894566"/>
              <a:gd name="connsiteX2" fmla="*/ 7663 w 1490653"/>
              <a:gd name="connsiteY2" fmla="*/ 8225 h 6894566"/>
              <a:gd name="connsiteX3" fmla="*/ 1574 w 1490653"/>
              <a:gd name="connsiteY3" fmla="*/ 6887831 h 6894566"/>
              <a:gd name="connsiteX4" fmla="*/ 790787 w 1490653"/>
              <a:gd name="connsiteY4" fmla="*/ 6891615 h 6894566"/>
              <a:gd name="connsiteX5" fmla="*/ 1490653 w 1490653"/>
              <a:gd name="connsiteY5" fmla="*/ 1477 h 6894566"/>
              <a:gd name="connsiteX0" fmla="*/ 1589890 w 1589890"/>
              <a:gd name="connsiteY0" fmla="*/ 35782 h 6886341"/>
              <a:gd name="connsiteX1" fmla="*/ 1482214 w 1589890"/>
              <a:gd name="connsiteY1" fmla="*/ 7261 h 6886341"/>
              <a:gd name="connsiteX2" fmla="*/ 7663 w 1589890"/>
              <a:gd name="connsiteY2" fmla="*/ 0 h 6886341"/>
              <a:gd name="connsiteX3" fmla="*/ 1574 w 1589890"/>
              <a:gd name="connsiteY3" fmla="*/ 6879606 h 6886341"/>
              <a:gd name="connsiteX4" fmla="*/ 790787 w 1589890"/>
              <a:gd name="connsiteY4" fmla="*/ 6883390 h 6886341"/>
              <a:gd name="connsiteX5" fmla="*/ 1589890 w 1589890"/>
              <a:gd name="connsiteY5" fmla="*/ 35782 h 6886341"/>
              <a:gd name="connsiteX0" fmla="*/ 1504829 w 1504829"/>
              <a:gd name="connsiteY0" fmla="*/ 578 h 6964551"/>
              <a:gd name="connsiteX1" fmla="*/ 1482214 w 1504829"/>
              <a:gd name="connsiteY1" fmla="*/ 85471 h 6964551"/>
              <a:gd name="connsiteX2" fmla="*/ 7663 w 1504829"/>
              <a:gd name="connsiteY2" fmla="*/ 78210 h 6964551"/>
              <a:gd name="connsiteX3" fmla="*/ 1574 w 1504829"/>
              <a:gd name="connsiteY3" fmla="*/ 6957816 h 6964551"/>
              <a:gd name="connsiteX4" fmla="*/ 790787 w 1504829"/>
              <a:gd name="connsiteY4" fmla="*/ 6961600 h 6964551"/>
              <a:gd name="connsiteX5" fmla="*/ 1504829 w 1504829"/>
              <a:gd name="connsiteY5" fmla="*/ 578 h 6964551"/>
              <a:gd name="connsiteX0" fmla="*/ 1504829 w 1504829"/>
              <a:gd name="connsiteY0" fmla="*/ 21433 h 6985406"/>
              <a:gd name="connsiteX1" fmla="*/ 1453860 w 1504829"/>
              <a:gd name="connsiteY1" fmla="*/ 0 h 6985406"/>
              <a:gd name="connsiteX2" fmla="*/ 7663 w 1504829"/>
              <a:gd name="connsiteY2" fmla="*/ 99065 h 6985406"/>
              <a:gd name="connsiteX3" fmla="*/ 1574 w 1504829"/>
              <a:gd name="connsiteY3" fmla="*/ 6978671 h 6985406"/>
              <a:gd name="connsiteX4" fmla="*/ 790787 w 1504829"/>
              <a:gd name="connsiteY4" fmla="*/ 6982455 h 6985406"/>
              <a:gd name="connsiteX5" fmla="*/ 1504829 w 1504829"/>
              <a:gd name="connsiteY5" fmla="*/ 21433 h 6985406"/>
              <a:gd name="connsiteX0" fmla="*/ 1497741 w 1497741"/>
              <a:gd name="connsiteY0" fmla="*/ 99405 h 6985406"/>
              <a:gd name="connsiteX1" fmla="*/ 1453860 w 1497741"/>
              <a:gd name="connsiteY1" fmla="*/ 0 h 6985406"/>
              <a:gd name="connsiteX2" fmla="*/ 7663 w 1497741"/>
              <a:gd name="connsiteY2" fmla="*/ 99065 h 6985406"/>
              <a:gd name="connsiteX3" fmla="*/ 1574 w 1497741"/>
              <a:gd name="connsiteY3" fmla="*/ 6978671 h 6985406"/>
              <a:gd name="connsiteX4" fmla="*/ 790787 w 1497741"/>
              <a:gd name="connsiteY4" fmla="*/ 6982455 h 6985406"/>
              <a:gd name="connsiteX5" fmla="*/ 1497741 w 1497741"/>
              <a:gd name="connsiteY5" fmla="*/ 99405 h 6985406"/>
              <a:gd name="connsiteX0" fmla="*/ 1497741 w 1497741"/>
              <a:gd name="connsiteY0" fmla="*/ 14344 h 6900345"/>
              <a:gd name="connsiteX1" fmla="*/ 1475125 w 1497741"/>
              <a:gd name="connsiteY1" fmla="*/ 0 h 6900345"/>
              <a:gd name="connsiteX2" fmla="*/ 7663 w 1497741"/>
              <a:gd name="connsiteY2" fmla="*/ 14004 h 6900345"/>
              <a:gd name="connsiteX3" fmla="*/ 1574 w 1497741"/>
              <a:gd name="connsiteY3" fmla="*/ 6893610 h 6900345"/>
              <a:gd name="connsiteX4" fmla="*/ 790787 w 1497741"/>
              <a:gd name="connsiteY4" fmla="*/ 6897394 h 6900345"/>
              <a:gd name="connsiteX5" fmla="*/ 1497741 w 1497741"/>
              <a:gd name="connsiteY5" fmla="*/ 14344 h 6900345"/>
              <a:gd name="connsiteX0" fmla="*/ 1497391 w 1497391"/>
              <a:gd name="connsiteY0" fmla="*/ 14344 h 6900345"/>
              <a:gd name="connsiteX1" fmla="*/ 1474775 w 1497391"/>
              <a:gd name="connsiteY1" fmla="*/ 0 h 6900345"/>
              <a:gd name="connsiteX2" fmla="*/ 14402 w 1497391"/>
              <a:gd name="connsiteY2" fmla="*/ 21092 h 6900345"/>
              <a:gd name="connsiteX3" fmla="*/ 1224 w 1497391"/>
              <a:gd name="connsiteY3" fmla="*/ 6893610 h 6900345"/>
              <a:gd name="connsiteX4" fmla="*/ 790437 w 1497391"/>
              <a:gd name="connsiteY4" fmla="*/ 6897394 h 6900345"/>
              <a:gd name="connsiteX5" fmla="*/ 1497391 w 1497391"/>
              <a:gd name="connsiteY5" fmla="*/ 14344 h 6900345"/>
              <a:gd name="connsiteX0" fmla="*/ 1497391 w 1497391"/>
              <a:gd name="connsiteY0" fmla="*/ 2162 h 6888163"/>
              <a:gd name="connsiteX1" fmla="*/ 1453509 w 1497391"/>
              <a:gd name="connsiteY1" fmla="*/ 1995 h 6888163"/>
              <a:gd name="connsiteX2" fmla="*/ 14402 w 1497391"/>
              <a:gd name="connsiteY2" fmla="*/ 8910 h 6888163"/>
              <a:gd name="connsiteX3" fmla="*/ 1224 w 1497391"/>
              <a:gd name="connsiteY3" fmla="*/ 6881428 h 6888163"/>
              <a:gd name="connsiteX4" fmla="*/ 790437 w 1497391"/>
              <a:gd name="connsiteY4" fmla="*/ 6885212 h 6888163"/>
              <a:gd name="connsiteX5" fmla="*/ 1497391 w 1497391"/>
              <a:gd name="connsiteY5" fmla="*/ 2162 h 6888163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790437 w 1453524"/>
              <a:gd name="connsiteY0" fmla="*/ 6883217 h 6886168"/>
              <a:gd name="connsiteX1" fmla="*/ 1453509 w 1453524"/>
              <a:gd name="connsiteY1" fmla="*/ 0 h 6886168"/>
              <a:gd name="connsiteX2" fmla="*/ 14402 w 1453524"/>
              <a:gd name="connsiteY2" fmla="*/ 6915 h 6886168"/>
              <a:gd name="connsiteX3" fmla="*/ 1224 w 1453524"/>
              <a:gd name="connsiteY3" fmla="*/ 6879433 h 6886168"/>
              <a:gd name="connsiteX4" fmla="*/ 790437 w 1453524"/>
              <a:gd name="connsiteY4" fmla="*/ 6883217 h 6886168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78668"/>
              <a:gd name="connsiteX1" fmla="*/ 1480805 w 1480820"/>
              <a:gd name="connsiteY1" fmla="*/ 0 h 6878668"/>
              <a:gd name="connsiteX2" fmla="*/ 14402 w 1480820"/>
              <a:gd name="connsiteY2" fmla="*/ 2366 h 6878668"/>
              <a:gd name="connsiteX3" fmla="*/ 1224 w 1480820"/>
              <a:gd name="connsiteY3" fmla="*/ 6874884 h 6878668"/>
              <a:gd name="connsiteX4" fmla="*/ 790437 w 1480820"/>
              <a:gd name="connsiteY4" fmla="*/ 6878668 h 687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820" h="6878668">
                <a:moveTo>
                  <a:pt x="790437" y="6878668"/>
                </a:moveTo>
                <a:lnTo>
                  <a:pt x="1480805" y="0"/>
                </a:lnTo>
                <a:cubicBezTo>
                  <a:pt x="1486250" y="2658"/>
                  <a:pt x="28635" y="7324"/>
                  <a:pt x="14402" y="2366"/>
                </a:cubicBezTo>
                <a:cubicBezTo>
                  <a:pt x="21659" y="2295623"/>
                  <a:pt x="-6033" y="4581627"/>
                  <a:pt x="1224" y="6874884"/>
                </a:cubicBezTo>
                <a:cubicBezTo>
                  <a:pt x="10206" y="6872186"/>
                  <a:pt x="780766" y="6873563"/>
                  <a:pt x="790437" y="68786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521975"/>
            <a:ext cx="9575800" cy="356983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8B6FF45-3B62-EF46-BACB-44EAD912E23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2630740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943CD89C-1C3C-9D4E-826B-26E85FAFF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3824" y="-48126"/>
            <a:ext cx="3835720" cy="6951758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3871036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3871329"/>
              <a:gd name="connsiteY0" fmla="*/ 6865620 h 6887591"/>
              <a:gd name="connsiteX1" fmla="*/ 653110 w 3871329"/>
              <a:gd name="connsiteY1" fmla="*/ 0 h 6887591"/>
              <a:gd name="connsiteX2" fmla="*/ 3871036 w 3871329"/>
              <a:gd name="connsiteY2" fmla="*/ 0 h 6887591"/>
              <a:gd name="connsiteX3" fmla="*/ 3835720 w 3871329"/>
              <a:gd name="connsiteY3" fmla="*/ 6887591 h 6887591"/>
              <a:gd name="connsiteX4" fmla="*/ 0 w 3871329"/>
              <a:gd name="connsiteY4" fmla="*/ 6865620 h 6887591"/>
              <a:gd name="connsiteX0" fmla="*/ 0 w 3872113"/>
              <a:gd name="connsiteY0" fmla="*/ 6865620 h 6887591"/>
              <a:gd name="connsiteX1" fmla="*/ 653110 w 3872113"/>
              <a:gd name="connsiteY1" fmla="*/ 0 h 6887591"/>
              <a:gd name="connsiteX2" fmla="*/ 3871036 w 3872113"/>
              <a:gd name="connsiteY2" fmla="*/ 0 h 6887591"/>
              <a:gd name="connsiteX3" fmla="*/ 3835720 w 3872113"/>
              <a:gd name="connsiteY3" fmla="*/ 6887591 h 6887591"/>
              <a:gd name="connsiteX4" fmla="*/ 0 w 3872113"/>
              <a:gd name="connsiteY4" fmla="*/ 6865620 h 6887591"/>
              <a:gd name="connsiteX0" fmla="*/ 0 w 3872113"/>
              <a:gd name="connsiteY0" fmla="*/ 6865620 h 6892440"/>
              <a:gd name="connsiteX1" fmla="*/ 653110 w 3872113"/>
              <a:gd name="connsiteY1" fmla="*/ 0 h 6892440"/>
              <a:gd name="connsiteX2" fmla="*/ 3871036 w 3872113"/>
              <a:gd name="connsiteY2" fmla="*/ 0 h 6892440"/>
              <a:gd name="connsiteX3" fmla="*/ 3835720 w 3872113"/>
              <a:gd name="connsiteY3" fmla="*/ 6887591 h 6892440"/>
              <a:gd name="connsiteX4" fmla="*/ 0 w 3872113"/>
              <a:gd name="connsiteY4" fmla="*/ 6865620 h 6892440"/>
              <a:gd name="connsiteX0" fmla="*/ 0 w 3872113"/>
              <a:gd name="connsiteY0" fmla="*/ 6901714 h 6905057"/>
              <a:gd name="connsiteX1" fmla="*/ 653110 w 3872113"/>
              <a:gd name="connsiteY1" fmla="*/ 0 h 6905057"/>
              <a:gd name="connsiteX2" fmla="*/ 3871036 w 3872113"/>
              <a:gd name="connsiteY2" fmla="*/ 0 h 6905057"/>
              <a:gd name="connsiteX3" fmla="*/ 3835720 w 3872113"/>
              <a:gd name="connsiteY3" fmla="*/ 6887591 h 6905057"/>
              <a:gd name="connsiteX4" fmla="*/ 0 w 3872113"/>
              <a:gd name="connsiteY4" fmla="*/ 6901714 h 6905057"/>
              <a:gd name="connsiteX0" fmla="*/ 0 w 3872113"/>
              <a:gd name="connsiteY0" fmla="*/ 6937808 h 6941151"/>
              <a:gd name="connsiteX1" fmla="*/ 653110 w 3872113"/>
              <a:gd name="connsiteY1" fmla="*/ 0 h 6941151"/>
              <a:gd name="connsiteX2" fmla="*/ 3871036 w 3872113"/>
              <a:gd name="connsiteY2" fmla="*/ 36094 h 6941151"/>
              <a:gd name="connsiteX3" fmla="*/ 3835720 w 3872113"/>
              <a:gd name="connsiteY3" fmla="*/ 6923685 h 6941151"/>
              <a:gd name="connsiteX4" fmla="*/ 0 w 3872113"/>
              <a:gd name="connsiteY4" fmla="*/ 6937808 h 6941151"/>
              <a:gd name="connsiteX0" fmla="*/ 0 w 3847851"/>
              <a:gd name="connsiteY0" fmla="*/ 6949840 h 6953183"/>
              <a:gd name="connsiteX1" fmla="*/ 653110 w 3847851"/>
              <a:gd name="connsiteY1" fmla="*/ 12032 h 6953183"/>
              <a:gd name="connsiteX2" fmla="*/ 3822910 w 3847851"/>
              <a:gd name="connsiteY2" fmla="*/ 0 h 6953183"/>
              <a:gd name="connsiteX3" fmla="*/ 3835720 w 3847851"/>
              <a:gd name="connsiteY3" fmla="*/ 6935717 h 6953183"/>
              <a:gd name="connsiteX4" fmla="*/ 0 w 3847851"/>
              <a:gd name="connsiteY4" fmla="*/ 6949840 h 6953183"/>
              <a:gd name="connsiteX0" fmla="*/ 0 w 3837786"/>
              <a:gd name="connsiteY0" fmla="*/ 6949840 h 7205725"/>
              <a:gd name="connsiteX1" fmla="*/ 653110 w 3837786"/>
              <a:gd name="connsiteY1" fmla="*/ 12032 h 7205725"/>
              <a:gd name="connsiteX2" fmla="*/ 3822910 w 3837786"/>
              <a:gd name="connsiteY2" fmla="*/ 0 h 7205725"/>
              <a:gd name="connsiteX3" fmla="*/ 3835720 w 3837786"/>
              <a:gd name="connsiteY3" fmla="*/ 6935717 h 7205725"/>
              <a:gd name="connsiteX4" fmla="*/ 0 w 3837786"/>
              <a:gd name="connsiteY4" fmla="*/ 6949840 h 7205725"/>
              <a:gd name="connsiteX0" fmla="*/ 0 w 3922421"/>
              <a:gd name="connsiteY0" fmla="*/ 6949840 h 6951758"/>
              <a:gd name="connsiteX1" fmla="*/ 653110 w 3922421"/>
              <a:gd name="connsiteY1" fmla="*/ 12032 h 6951758"/>
              <a:gd name="connsiteX2" fmla="*/ 3822910 w 3922421"/>
              <a:gd name="connsiteY2" fmla="*/ 0 h 6951758"/>
              <a:gd name="connsiteX3" fmla="*/ 3835720 w 3922421"/>
              <a:gd name="connsiteY3" fmla="*/ 6935717 h 6951758"/>
              <a:gd name="connsiteX4" fmla="*/ 0 w 3922421"/>
              <a:gd name="connsiteY4" fmla="*/ 6949840 h 6951758"/>
              <a:gd name="connsiteX0" fmla="*/ 0 w 3890373"/>
              <a:gd name="connsiteY0" fmla="*/ 6949840 h 7024138"/>
              <a:gd name="connsiteX1" fmla="*/ 653110 w 3890373"/>
              <a:gd name="connsiteY1" fmla="*/ 12032 h 7024138"/>
              <a:gd name="connsiteX2" fmla="*/ 3822910 w 3890373"/>
              <a:gd name="connsiteY2" fmla="*/ 0 h 7024138"/>
              <a:gd name="connsiteX3" fmla="*/ 3835720 w 3890373"/>
              <a:gd name="connsiteY3" fmla="*/ 6935717 h 7024138"/>
              <a:gd name="connsiteX4" fmla="*/ 0 w 3890373"/>
              <a:gd name="connsiteY4" fmla="*/ 6949840 h 7024138"/>
              <a:gd name="connsiteX0" fmla="*/ 0 w 3835720"/>
              <a:gd name="connsiteY0" fmla="*/ 6949840 h 7024138"/>
              <a:gd name="connsiteX1" fmla="*/ 653110 w 3835720"/>
              <a:gd name="connsiteY1" fmla="*/ 12032 h 7024138"/>
              <a:gd name="connsiteX2" fmla="*/ 3822910 w 3835720"/>
              <a:gd name="connsiteY2" fmla="*/ 0 h 7024138"/>
              <a:gd name="connsiteX3" fmla="*/ 3835720 w 3835720"/>
              <a:gd name="connsiteY3" fmla="*/ 6935717 h 7024138"/>
              <a:gd name="connsiteX4" fmla="*/ 0 w 3835720"/>
              <a:gd name="connsiteY4" fmla="*/ 6949840 h 7024138"/>
              <a:gd name="connsiteX0" fmla="*/ 0 w 3835720"/>
              <a:gd name="connsiteY0" fmla="*/ 6949840 h 7024138"/>
              <a:gd name="connsiteX1" fmla="*/ 653110 w 3835720"/>
              <a:gd name="connsiteY1" fmla="*/ 12032 h 7024138"/>
              <a:gd name="connsiteX2" fmla="*/ 3822910 w 3835720"/>
              <a:gd name="connsiteY2" fmla="*/ 0 h 7024138"/>
              <a:gd name="connsiteX3" fmla="*/ 3835720 w 3835720"/>
              <a:gd name="connsiteY3" fmla="*/ 6935717 h 7024138"/>
              <a:gd name="connsiteX4" fmla="*/ 0 w 3835720"/>
              <a:gd name="connsiteY4" fmla="*/ 6949840 h 7024138"/>
              <a:gd name="connsiteX0" fmla="*/ 0 w 3835720"/>
              <a:gd name="connsiteY0" fmla="*/ 6949840 h 7008179"/>
              <a:gd name="connsiteX1" fmla="*/ 653110 w 3835720"/>
              <a:gd name="connsiteY1" fmla="*/ 12032 h 7008179"/>
              <a:gd name="connsiteX2" fmla="*/ 3822910 w 3835720"/>
              <a:gd name="connsiteY2" fmla="*/ 0 h 7008179"/>
              <a:gd name="connsiteX3" fmla="*/ 3835720 w 3835720"/>
              <a:gd name="connsiteY3" fmla="*/ 6935717 h 7008179"/>
              <a:gd name="connsiteX4" fmla="*/ 0 w 3835720"/>
              <a:gd name="connsiteY4" fmla="*/ 6949840 h 7008179"/>
              <a:gd name="connsiteX0" fmla="*/ 0 w 3835720"/>
              <a:gd name="connsiteY0" fmla="*/ 6949840 h 6951758"/>
              <a:gd name="connsiteX1" fmla="*/ 653110 w 3835720"/>
              <a:gd name="connsiteY1" fmla="*/ 12032 h 6951758"/>
              <a:gd name="connsiteX2" fmla="*/ 3822910 w 3835720"/>
              <a:gd name="connsiteY2" fmla="*/ 0 h 6951758"/>
              <a:gd name="connsiteX3" fmla="*/ 3835720 w 3835720"/>
              <a:gd name="connsiteY3" fmla="*/ 6935717 h 6951758"/>
              <a:gd name="connsiteX4" fmla="*/ 0 w 3835720"/>
              <a:gd name="connsiteY4" fmla="*/ 6949840 h 695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5720" h="6951758">
                <a:moveTo>
                  <a:pt x="0" y="6949840"/>
                </a:moveTo>
                <a:lnTo>
                  <a:pt x="653110" y="12032"/>
                </a:lnTo>
                <a:lnTo>
                  <a:pt x="3822910" y="0"/>
                </a:lnTo>
                <a:cubicBezTo>
                  <a:pt x="3827180" y="2291853"/>
                  <a:pt x="3829315" y="3467858"/>
                  <a:pt x="3835720" y="6935717"/>
                </a:cubicBezTo>
                <a:cubicBezTo>
                  <a:pt x="3695611" y="6941570"/>
                  <a:pt x="1278573" y="6957164"/>
                  <a:pt x="0" y="6949840"/>
                </a:cubicBez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916113"/>
            <a:ext cx="6452530" cy="426026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sp>
        <p:nvSpPr>
          <p:cNvPr id="13" name="Textplatzhalter 37">
            <a:extLst>
              <a:ext uri="{FF2B5EF4-FFF2-40B4-BE49-F238E27FC236}">
                <a16:creationId xmlns:a16="http://schemas.microsoft.com/office/drawing/2014/main" id="{F3E0A9A7-9693-DB46-BE0C-97279A1A557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accent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4" name="Rechteck 1">
            <a:extLst>
              <a:ext uri="{FF2B5EF4-FFF2-40B4-BE49-F238E27FC236}">
                <a16:creationId xmlns:a16="http://schemas.microsoft.com/office/drawing/2014/main" id="{0B0426A3-ECD5-AD41-9E38-AADCB3553EA1}"/>
              </a:ext>
            </a:extLst>
          </p:cNvPr>
          <p:cNvSpPr/>
          <p:nvPr userDrawn="1"/>
        </p:nvSpPr>
        <p:spPr>
          <a:xfrm>
            <a:off x="-14739" y="-2705"/>
            <a:ext cx="1480820" cy="687866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682172 w 12221029"/>
              <a:gd name="connsiteY0" fmla="*/ 21772 h 6879772"/>
              <a:gd name="connsiteX1" fmla="*/ 12221029 w 12221029"/>
              <a:gd name="connsiteY1" fmla="*/ 7258 h 6879772"/>
              <a:gd name="connsiteX2" fmla="*/ 0 w 12221029"/>
              <a:gd name="connsiteY2" fmla="*/ 0 h 6879772"/>
              <a:gd name="connsiteX3" fmla="*/ 21772 w 12221029"/>
              <a:gd name="connsiteY3" fmla="*/ 6879772 h 6879772"/>
              <a:gd name="connsiteX4" fmla="*/ 682172 w 12221029"/>
              <a:gd name="connsiteY4" fmla="*/ 21772 h 6879772"/>
              <a:gd name="connsiteX0" fmla="*/ 682172 w 682172"/>
              <a:gd name="connsiteY0" fmla="*/ 43542 h 6901542"/>
              <a:gd name="connsiteX1" fmla="*/ 326572 w 682172"/>
              <a:gd name="connsiteY1" fmla="*/ 0 h 6901542"/>
              <a:gd name="connsiteX2" fmla="*/ 0 w 682172"/>
              <a:gd name="connsiteY2" fmla="*/ 21770 h 6901542"/>
              <a:gd name="connsiteX3" fmla="*/ 21772 w 682172"/>
              <a:gd name="connsiteY3" fmla="*/ 6901542 h 6901542"/>
              <a:gd name="connsiteX4" fmla="*/ 682172 w 682172"/>
              <a:gd name="connsiteY4" fmla="*/ 43542 h 6901542"/>
              <a:gd name="connsiteX0" fmla="*/ 682172 w 682172"/>
              <a:gd name="connsiteY0" fmla="*/ 21772 h 6879772"/>
              <a:gd name="connsiteX1" fmla="*/ 319315 w 682172"/>
              <a:gd name="connsiteY1" fmla="*/ 14516 h 6879772"/>
              <a:gd name="connsiteX2" fmla="*/ 0 w 682172"/>
              <a:gd name="connsiteY2" fmla="*/ 0 h 6879772"/>
              <a:gd name="connsiteX3" fmla="*/ 21772 w 682172"/>
              <a:gd name="connsiteY3" fmla="*/ 6879772 h 6879772"/>
              <a:gd name="connsiteX4" fmla="*/ 682172 w 682172"/>
              <a:gd name="connsiteY4" fmla="*/ 21772 h 6879772"/>
              <a:gd name="connsiteX0" fmla="*/ 674915 w 674915"/>
              <a:gd name="connsiteY0" fmla="*/ 7256 h 6865256"/>
              <a:gd name="connsiteX1" fmla="*/ 312058 w 674915"/>
              <a:gd name="connsiteY1" fmla="*/ 0 h 6865256"/>
              <a:gd name="connsiteX2" fmla="*/ 0 w 674915"/>
              <a:gd name="connsiteY2" fmla="*/ 58055 h 6865256"/>
              <a:gd name="connsiteX3" fmla="*/ 14515 w 674915"/>
              <a:gd name="connsiteY3" fmla="*/ 6865256 h 6865256"/>
              <a:gd name="connsiteX4" fmla="*/ 674915 w 674915"/>
              <a:gd name="connsiteY4" fmla="*/ 7256 h 6865256"/>
              <a:gd name="connsiteX0" fmla="*/ 674915 w 674915"/>
              <a:gd name="connsiteY0" fmla="*/ 14515 h 6872515"/>
              <a:gd name="connsiteX1" fmla="*/ 312058 w 674915"/>
              <a:gd name="connsiteY1" fmla="*/ 7259 h 6872515"/>
              <a:gd name="connsiteX2" fmla="*/ 0 w 674915"/>
              <a:gd name="connsiteY2" fmla="*/ 0 h 6872515"/>
              <a:gd name="connsiteX3" fmla="*/ 14515 w 674915"/>
              <a:gd name="connsiteY3" fmla="*/ 6872515 h 6872515"/>
              <a:gd name="connsiteX4" fmla="*/ 674915 w 674915"/>
              <a:gd name="connsiteY4" fmla="*/ 14515 h 6872515"/>
              <a:gd name="connsiteX0" fmla="*/ 674915 w 674915"/>
              <a:gd name="connsiteY0" fmla="*/ 14515 h 6857017"/>
              <a:gd name="connsiteX1" fmla="*/ 312058 w 674915"/>
              <a:gd name="connsiteY1" fmla="*/ 7259 h 6857017"/>
              <a:gd name="connsiteX2" fmla="*/ 0 w 674915"/>
              <a:gd name="connsiteY2" fmla="*/ 0 h 6857017"/>
              <a:gd name="connsiteX3" fmla="*/ 262488 w 674915"/>
              <a:gd name="connsiteY3" fmla="*/ 6857017 h 6857017"/>
              <a:gd name="connsiteX4" fmla="*/ 674915 w 674915"/>
              <a:gd name="connsiteY4" fmla="*/ 14515 h 6857017"/>
              <a:gd name="connsiteX0" fmla="*/ 674915 w 674915"/>
              <a:gd name="connsiteY0" fmla="*/ 14515 h 6939421"/>
              <a:gd name="connsiteX1" fmla="*/ 312058 w 674915"/>
              <a:gd name="connsiteY1" fmla="*/ 7259 h 6939421"/>
              <a:gd name="connsiteX2" fmla="*/ 0 w 674915"/>
              <a:gd name="connsiteY2" fmla="*/ 0 h 6939421"/>
              <a:gd name="connsiteX3" fmla="*/ 262488 w 674915"/>
              <a:gd name="connsiteY3" fmla="*/ 6857017 h 6939421"/>
              <a:gd name="connsiteX4" fmla="*/ 549207 w 674915"/>
              <a:gd name="connsiteY4" fmla="*/ 6833769 h 6939421"/>
              <a:gd name="connsiteX5" fmla="*/ 674915 w 674915"/>
              <a:gd name="connsiteY5" fmla="*/ 14515 h 6939421"/>
              <a:gd name="connsiteX0" fmla="*/ 674915 w 674915"/>
              <a:gd name="connsiteY0" fmla="*/ 14515 h 7002195"/>
              <a:gd name="connsiteX1" fmla="*/ 312058 w 674915"/>
              <a:gd name="connsiteY1" fmla="*/ 7259 h 7002195"/>
              <a:gd name="connsiteX2" fmla="*/ 0 w 674915"/>
              <a:gd name="connsiteY2" fmla="*/ 0 h 7002195"/>
              <a:gd name="connsiteX3" fmla="*/ 262488 w 674915"/>
              <a:gd name="connsiteY3" fmla="*/ 6857017 h 7002195"/>
              <a:gd name="connsiteX4" fmla="*/ 549207 w 674915"/>
              <a:gd name="connsiteY4" fmla="*/ 6833769 h 7002195"/>
              <a:gd name="connsiteX5" fmla="*/ 674915 w 674915"/>
              <a:gd name="connsiteY5" fmla="*/ 14515 h 7002195"/>
              <a:gd name="connsiteX0" fmla="*/ 674915 w 674915"/>
              <a:gd name="connsiteY0" fmla="*/ 14515 h 6863255"/>
              <a:gd name="connsiteX1" fmla="*/ 312058 w 674915"/>
              <a:gd name="connsiteY1" fmla="*/ 7259 h 6863255"/>
              <a:gd name="connsiteX2" fmla="*/ 0 w 674915"/>
              <a:gd name="connsiteY2" fmla="*/ 0 h 6863255"/>
              <a:gd name="connsiteX3" fmla="*/ 262488 w 674915"/>
              <a:gd name="connsiteY3" fmla="*/ 6857017 h 6863255"/>
              <a:gd name="connsiteX4" fmla="*/ 549207 w 674915"/>
              <a:gd name="connsiteY4" fmla="*/ 6833769 h 6863255"/>
              <a:gd name="connsiteX5" fmla="*/ 674915 w 674915"/>
              <a:gd name="connsiteY5" fmla="*/ 14515 h 6863255"/>
              <a:gd name="connsiteX0" fmla="*/ 674915 w 674915"/>
              <a:gd name="connsiteY0" fmla="*/ 14515 h 6876687"/>
              <a:gd name="connsiteX1" fmla="*/ 312058 w 674915"/>
              <a:gd name="connsiteY1" fmla="*/ 7259 h 6876687"/>
              <a:gd name="connsiteX2" fmla="*/ 0 w 674915"/>
              <a:gd name="connsiteY2" fmla="*/ 0 h 6876687"/>
              <a:gd name="connsiteX3" fmla="*/ 22264 w 674915"/>
              <a:gd name="connsiteY3" fmla="*/ 6872516 h 6876687"/>
              <a:gd name="connsiteX4" fmla="*/ 549207 w 674915"/>
              <a:gd name="connsiteY4" fmla="*/ 6833769 h 6876687"/>
              <a:gd name="connsiteX5" fmla="*/ 674915 w 674915"/>
              <a:gd name="connsiteY5" fmla="*/ 14515 h 6876687"/>
              <a:gd name="connsiteX0" fmla="*/ 660739 w 660739"/>
              <a:gd name="connsiteY0" fmla="*/ 7256 h 6869428"/>
              <a:gd name="connsiteX1" fmla="*/ 297882 w 660739"/>
              <a:gd name="connsiteY1" fmla="*/ 0 h 6869428"/>
              <a:gd name="connsiteX2" fmla="*/ 0 w 660739"/>
              <a:gd name="connsiteY2" fmla="*/ 42359 h 6869428"/>
              <a:gd name="connsiteX3" fmla="*/ 8088 w 660739"/>
              <a:gd name="connsiteY3" fmla="*/ 6865257 h 6869428"/>
              <a:gd name="connsiteX4" fmla="*/ 535031 w 660739"/>
              <a:gd name="connsiteY4" fmla="*/ 6826510 h 6869428"/>
              <a:gd name="connsiteX5" fmla="*/ 660739 w 660739"/>
              <a:gd name="connsiteY5" fmla="*/ 7256 h 6869428"/>
              <a:gd name="connsiteX0" fmla="*/ 660739 w 660739"/>
              <a:gd name="connsiteY0" fmla="*/ 14515 h 6876687"/>
              <a:gd name="connsiteX1" fmla="*/ 297882 w 660739"/>
              <a:gd name="connsiteY1" fmla="*/ 7259 h 6876687"/>
              <a:gd name="connsiteX2" fmla="*/ 0 w 660739"/>
              <a:gd name="connsiteY2" fmla="*/ 0 h 6876687"/>
              <a:gd name="connsiteX3" fmla="*/ 8088 w 660739"/>
              <a:gd name="connsiteY3" fmla="*/ 6872516 h 6876687"/>
              <a:gd name="connsiteX4" fmla="*/ 535031 w 660739"/>
              <a:gd name="connsiteY4" fmla="*/ 6833769 h 6876687"/>
              <a:gd name="connsiteX5" fmla="*/ 660739 w 660739"/>
              <a:gd name="connsiteY5" fmla="*/ 14515 h 6876687"/>
              <a:gd name="connsiteX0" fmla="*/ 660739 w 660739"/>
              <a:gd name="connsiteY0" fmla="*/ 15786 h 6877958"/>
              <a:gd name="connsiteX1" fmla="*/ 297882 w 660739"/>
              <a:gd name="connsiteY1" fmla="*/ 8530 h 6877958"/>
              <a:gd name="connsiteX2" fmla="*/ 0 w 660739"/>
              <a:gd name="connsiteY2" fmla="*/ 1271 h 6877958"/>
              <a:gd name="connsiteX3" fmla="*/ 8088 w 660739"/>
              <a:gd name="connsiteY3" fmla="*/ 6873787 h 6877958"/>
              <a:gd name="connsiteX4" fmla="*/ 535031 w 660739"/>
              <a:gd name="connsiteY4" fmla="*/ 6835040 h 6877958"/>
              <a:gd name="connsiteX5" fmla="*/ 660739 w 660739"/>
              <a:gd name="connsiteY5" fmla="*/ 15786 h 6877958"/>
              <a:gd name="connsiteX0" fmla="*/ 660739 w 660739"/>
              <a:gd name="connsiteY0" fmla="*/ 7416 h 6869588"/>
              <a:gd name="connsiteX1" fmla="*/ 297882 w 660739"/>
              <a:gd name="connsiteY1" fmla="*/ 160 h 6869588"/>
              <a:gd name="connsiteX2" fmla="*/ 0 w 660739"/>
              <a:gd name="connsiteY2" fmla="*/ 28342 h 6869588"/>
              <a:gd name="connsiteX3" fmla="*/ 8088 w 660739"/>
              <a:gd name="connsiteY3" fmla="*/ 6865417 h 6869588"/>
              <a:gd name="connsiteX4" fmla="*/ 535031 w 660739"/>
              <a:gd name="connsiteY4" fmla="*/ 6826670 h 6869588"/>
              <a:gd name="connsiteX5" fmla="*/ 660739 w 660739"/>
              <a:gd name="connsiteY5" fmla="*/ 7416 h 6869588"/>
              <a:gd name="connsiteX0" fmla="*/ 660739 w 660739"/>
              <a:gd name="connsiteY0" fmla="*/ 7580 h 6869752"/>
              <a:gd name="connsiteX1" fmla="*/ 297882 w 660739"/>
              <a:gd name="connsiteY1" fmla="*/ 324 h 6869752"/>
              <a:gd name="connsiteX2" fmla="*/ 0 w 660739"/>
              <a:gd name="connsiteY2" fmla="*/ 14329 h 6869752"/>
              <a:gd name="connsiteX3" fmla="*/ 8088 w 660739"/>
              <a:gd name="connsiteY3" fmla="*/ 6865581 h 6869752"/>
              <a:gd name="connsiteX4" fmla="*/ 535031 w 660739"/>
              <a:gd name="connsiteY4" fmla="*/ 6826834 h 6869752"/>
              <a:gd name="connsiteX5" fmla="*/ 660739 w 660739"/>
              <a:gd name="connsiteY5" fmla="*/ 7580 h 6869752"/>
              <a:gd name="connsiteX0" fmla="*/ 653062 w 653062"/>
              <a:gd name="connsiteY0" fmla="*/ 7305 h 6869477"/>
              <a:gd name="connsiteX1" fmla="*/ 290205 w 653062"/>
              <a:gd name="connsiteY1" fmla="*/ 49 h 6869477"/>
              <a:gd name="connsiteX2" fmla="*/ 77383 w 653062"/>
              <a:gd name="connsiteY2" fmla="*/ 92026 h 6869477"/>
              <a:gd name="connsiteX3" fmla="*/ 411 w 653062"/>
              <a:gd name="connsiteY3" fmla="*/ 6865306 h 6869477"/>
              <a:gd name="connsiteX4" fmla="*/ 527354 w 653062"/>
              <a:gd name="connsiteY4" fmla="*/ 6826559 h 6869477"/>
              <a:gd name="connsiteX5" fmla="*/ 653062 w 653062"/>
              <a:gd name="connsiteY5" fmla="*/ 7305 h 6869477"/>
              <a:gd name="connsiteX0" fmla="*/ 653062 w 653062"/>
              <a:gd name="connsiteY0" fmla="*/ 7298 h 6869470"/>
              <a:gd name="connsiteX1" fmla="*/ 290205 w 653062"/>
              <a:gd name="connsiteY1" fmla="*/ 42 h 6869470"/>
              <a:gd name="connsiteX2" fmla="*/ 77383 w 653062"/>
              <a:gd name="connsiteY2" fmla="*/ 92019 h 6869470"/>
              <a:gd name="connsiteX3" fmla="*/ 411 w 653062"/>
              <a:gd name="connsiteY3" fmla="*/ 6865299 h 6869470"/>
              <a:gd name="connsiteX4" fmla="*/ 527354 w 653062"/>
              <a:gd name="connsiteY4" fmla="*/ 6826552 h 6869470"/>
              <a:gd name="connsiteX5" fmla="*/ 653062 w 653062"/>
              <a:gd name="connsiteY5" fmla="*/ 7298 h 6869470"/>
              <a:gd name="connsiteX0" fmla="*/ 654868 w 654868"/>
              <a:gd name="connsiteY0" fmla="*/ 14516 h 6876688"/>
              <a:gd name="connsiteX1" fmla="*/ 292011 w 654868"/>
              <a:gd name="connsiteY1" fmla="*/ 7260 h 6876688"/>
              <a:gd name="connsiteX2" fmla="*/ 1217 w 654868"/>
              <a:gd name="connsiteY2" fmla="*/ 0 h 6876688"/>
              <a:gd name="connsiteX3" fmla="*/ 2217 w 654868"/>
              <a:gd name="connsiteY3" fmla="*/ 6872517 h 6876688"/>
              <a:gd name="connsiteX4" fmla="*/ 529160 w 654868"/>
              <a:gd name="connsiteY4" fmla="*/ 6833770 h 6876688"/>
              <a:gd name="connsiteX5" fmla="*/ 654868 w 654868"/>
              <a:gd name="connsiteY5" fmla="*/ 14516 h 6876688"/>
              <a:gd name="connsiteX0" fmla="*/ 654868 w 654868"/>
              <a:gd name="connsiteY0" fmla="*/ 14680 h 6876852"/>
              <a:gd name="connsiteX1" fmla="*/ 299099 w 654868"/>
              <a:gd name="connsiteY1" fmla="*/ 336 h 6876852"/>
              <a:gd name="connsiteX2" fmla="*/ 1217 w 654868"/>
              <a:gd name="connsiteY2" fmla="*/ 164 h 6876852"/>
              <a:gd name="connsiteX3" fmla="*/ 2217 w 654868"/>
              <a:gd name="connsiteY3" fmla="*/ 6872681 h 6876852"/>
              <a:gd name="connsiteX4" fmla="*/ 529160 w 654868"/>
              <a:gd name="connsiteY4" fmla="*/ 6833934 h 6876852"/>
              <a:gd name="connsiteX5" fmla="*/ 654868 w 654868"/>
              <a:gd name="connsiteY5" fmla="*/ 14680 h 6876852"/>
              <a:gd name="connsiteX0" fmla="*/ 653178 w 653178"/>
              <a:gd name="connsiteY0" fmla="*/ 14397 h 6876569"/>
              <a:gd name="connsiteX1" fmla="*/ 297409 w 653178"/>
              <a:gd name="connsiteY1" fmla="*/ 53 h 6876569"/>
              <a:gd name="connsiteX2" fmla="*/ 56234 w 653178"/>
              <a:gd name="connsiteY2" fmla="*/ 70764 h 6876569"/>
              <a:gd name="connsiteX3" fmla="*/ 527 w 653178"/>
              <a:gd name="connsiteY3" fmla="*/ 6872398 h 6876569"/>
              <a:gd name="connsiteX4" fmla="*/ 527470 w 653178"/>
              <a:gd name="connsiteY4" fmla="*/ 6833651 h 6876569"/>
              <a:gd name="connsiteX5" fmla="*/ 653178 w 653178"/>
              <a:gd name="connsiteY5" fmla="*/ 14397 h 6876569"/>
              <a:gd name="connsiteX0" fmla="*/ 654868 w 654868"/>
              <a:gd name="connsiteY0" fmla="*/ 14560 h 6876732"/>
              <a:gd name="connsiteX1" fmla="*/ 299099 w 654868"/>
              <a:gd name="connsiteY1" fmla="*/ 216 h 6876732"/>
              <a:gd name="connsiteX2" fmla="*/ 1217 w 654868"/>
              <a:gd name="connsiteY2" fmla="*/ 7132 h 6876732"/>
              <a:gd name="connsiteX3" fmla="*/ 2217 w 654868"/>
              <a:gd name="connsiteY3" fmla="*/ 6872561 h 6876732"/>
              <a:gd name="connsiteX4" fmla="*/ 529160 w 654868"/>
              <a:gd name="connsiteY4" fmla="*/ 6833814 h 6876732"/>
              <a:gd name="connsiteX5" fmla="*/ 654868 w 654868"/>
              <a:gd name="connsiteY5" fmla="*/ 14560 h 6876732"/>
              <a:gd name="connsiteX0" fmla="*/ 654868 w 654868"/>
              <a:gd name="connsiteY0" fmla="*/ 7428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8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654868 w 654868"/>
              <a:gd name="connsiteY0" fmla="*/ 7429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9 h 6869600"/>
              <a:gd name="connsiteX0" fmla="*/ 654868 w 763077"/>
              <a:gd name="connsiteY0" fmla="*/ 7429 h 6872951"/>
              <a:gd name="connsiteX1" fmla="*/ 639341 w 763077"/>
              <a:gd name="connsiteY1" fmla="*/ 7261 h 6872951"/>
              <a:gd name="connsiteX2" fmla="*/ 1217 w 763077"/>
              <a:gd name="connsiteY2" fmla="*/ 0 h 6872951"/>
              <a:gd name="connsiteX3" fmla="*/ 2217 w 763077"/>
              <a:gd name="connsiteY3" fmla="*/ 6865429 h 6872951"/>
              <a:gd name="connsiteX4" fmla="*/ 763077 w 763077"/>
              <a:gd name="connsiteY4" fmla="*/ 6847947 h 6872951"/>
              <a:gd name="connsiteX5" fmla="*/ 654868 w 763077"/>
              <a:gd name="connsiteY5" fmla="*/ 7429 h 6872951"/>
              <a:gd name="connsiteX0" fmla="*/ 654868 w 763077"/>
              <a:gd name="connsiteY0" fmla="*/ 7429 h 6869163"/>
              <a:gd name="connsiteX1" fmla="*/ 639341 w 763077"/>
              <a:gd name="connsiteY1" fmla="*/ 7261 h 6869163"/>
              <a:gd name="connsiteX2" fmla="*/ 1217 w 763077"/>
              <a:gd name="connsiteY2" fmla="*/ 0 h 6869163"/>
              <a:gd name="connsiteX3" fmla="*/ 2217 w 763077"/>
              <a:gd name="connsiteY3" fmla="*/ 6865429 h 6869163"/>
              <a:gd name="connsiteX4" fmla="*/ 763077 w 763077"/>
              <a:gd name="connsiteY4" fmla="*/ 6847947 h 6869163"/>
              <a:gd name="connsiteX5" fmla="*/ 654868 w 763077"/>
              <a:gd name="connsiteY5" fmla="*/ 7429 h 6869163"/>
              <a:gd name="connsiteX0" fmla="*/ 654868 w 755989"/>
              <a:gd name="connsiteY0" fmla="*/ 7429 h 6872163"/>
              <a:gd name="connsiteX1" fmla="*/ 639341 w 755989"/>
              <a:gd name="connsiteY1" fmla="*/ 7261 h 6872163"/>
              <a:gd name="connsiteX2" fmla="*/ 1217 w 755989"/>
              <a:gd name="connsiteY2" fmla="*/ 0 h 6872163"/>
              <a:gd name="connsiteX3" fmla="*/ 2217 w 755989"/>
              <a:gd name="connsiteY3" fmla="*/ 6865429 h 6872163"/>
              <a:gd name="connsiteX4" fmla="*/ 755989 w 755989"/>
              <a:gd name="connsiteY4" fmla="*/ 6869212 h 6872163"/>
              <a:gd name="connsiteX5" fmla="*/ 654868 w 755989"/>
              <a:gd name="connsiteY5" fmla="*/ 7429 h 6872163"/>
              <a:gd name="connsiteX0" fmla="*/ 1455854 w 1455854"/>
              <a:gd name="connsiteY0" fmla="*/ 14517 h 6872163"/>
              <a:gd name="connsiteX1" fmla="*/ 639341 w 1455854"/>
              <a:gd name="connsiteY1" fmla="*/ 7261 h 6872163"/>
              <a:gd name="connsiteX2" fmla="*/ 1217 w 1455854"/>
              <a:gd name="connsiteY2" fmla="*/ 0 h 6872163"/>
              <a:gd name="connsiteX3" fmla="*/ 2217 w 1455854"/>
              <a:gd name="connsiteY3" fmla="*/ 6865429 h 6872163"/>
              <a:gd name="connsiteX4" fmla="*/ 755989 w 1455854"/>
              <a:gd name="connsiteY4" fmla="*/ 6869212 h 6872163"/>
              <a:gd name="connsiteX5" fmla="*/ 1455854 w 1455854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7429 h 6865075"/>
              <a:gd name="connsiteX1" fmla="*/ 1461592 w 1461592"/>
              <a:gd name="connsiteY1" fmla="*/ 173 h 6865075"/>
              <a:gd name="connsiteX2" fmla="*/ 1217 w 1461592"/>
              <a:gd name="connsiteY2" fmla="*/ 0 h 6865075"/>
              <a:gd name="connsiteX3" fmla="*/ 2217 w 1461592"/>
              <a:gd name="connsiteY3" fmla="*/ 6858341 h 6865075"/>
              <a:gd name="connsiteX4" fmla="*/ 755989 w 1461592"/>
              <a:gd name="connsiteY4" fmla="*/ 6862124 h 6865075"/>
              <a:gd name="connsiteX5" fmla="*/ 1455854 w 1461592"/>
              <a:gd name="connsiteY5" fmla="*/ 7429 h 6865075"/>
              <a:gd name="connsiteX0" fmla="*/ 1455854 w 1461592"/>
              <a:gd name="connsiteY0" fmla="*/ 7429 h 6876301"/>
              <a:gd name="connsiteX1" fmla="*/ 1461592 w 1461592"/>
              <a:gd name="connsiteY1" fmla="*/ 173 h 6876301"/>
              <a:gd name="connsiteX2" fmla="*/ 1217 w 1461592"/>
              <a:gd name="connsiteY2" fmla="*/ 0 h 6876301"/>
              <a:gd name="connsiteX3" fmla="*/ 2217 w 1461592"/>
              <a:gd name="connsiteY3" fmla="*/ 6858341 h 6876301"/>
              <a:gd name="connsiteX4" fmla="*/ 777254 w 1461592"/>
              <a:gd name="connsiteY4" fmla="*/ 6876301 h 6876301"/>
              <a:gd name="connsiteX5" fmla="*/ 1455854 w 1461592"/>
              <a:gd name="connsiteY5" fmla="*/ 7429 h 6876301"/>
              <a:gd name="connsiteX0" fmla="*/ 1455854 w 1461592"/>
              <a:gd name="connsiteY0" fmla="*/ 7429 h 6865076"/>
              <a:gd name="connsiteX1" fmla="*/ 1461592 w 1461592"/>
              <a:gd name="connsiteY1" fmla="*/ 173 h 6865076"/>
              <a:gd name="connsiteX2" fmla="*/ 1217 w 1461592"/>
              <a:gd name="connsiteY2" fmla="*/ 0 h 6865076"/>
              <a:gd name="connsiteX3" fmla="*/ 2217 w 1461592"/>
              <a:gd name="connsiteY3" fmla="*/ 6858341 h 6865076"/>
              <a:gd name="connsiteX4" fmla="*/ 770165 w 1461592"/>
              <a:gd name="connsiteY4" fmla="*/ 6862125 h 6865076"/>
              <a:gd name="connsiteX5" fmla="*/ 1455854 w 1461592"/>
              <a:gd name="connsiteY5" fmla="*/ 7429 h 6865076"/>
              <a:gd name="connsiteX0" fmla="*/ 1470031 w 1470031"/>
              <a:gd name="connsiteY0" fmla="*/ 14517 h 6865076"/>
              <a:gd name="connsiteX1" fmla="*/ 1461592 w 1470031"/>
              <a:gd name="connsiteY1" fmla="*/ 173 h 6865076"/>
              <a:gd name="connsiteX2" fmla="*/ 1217 w 1470031"/>
              <a:gd name="connsiteY2" fmla="*/ 0 h 6865076"/>
              <a:gd name="connsiteX3" fmla="*/ 2217 w 1470031"/>
              <a:gd name="connsiteY3" fmla="*/ 6858341 h 6865076"/>
              <a:gd name="connsiteX4" fmla="*/ 770165 w 1470031"/>
              <a:gd name="connsiteY4" fmla="*/ 6862125 h 6865076"/>
              <a:gd name="connsiteX5" fmla="*/ 1470031 w 1470031"/>
              <a:gd name="connsiteY5" fmla="*/ 14517 h 6865076"/>
              <a:gd name="connsiteX0" fmla="*/ 1468341 w 1468341"/>
              <a:gd name="connsiteY0" fmla="*/ 14344 h 6864903"/>
              <a:gd name="connsiteX1" fmla="*/ 1459902 w 1468341"/>
              <a:gd name="connsiteY1" fmla="*/ 0 h 6864903"/>
              <a:gd name="connsiteX2" fmla="*/ 56234 w 1468341"/>
              <a:gd name="connsiteY2" fmla="*/ 113241 h 6864903"/>
              <a:gd name="connsiteX3" fmla="*/ 527 w 1468341"/>
              <a:gd name="connsiteY3" fmla="*/ 6858168 h 6864903"/>
              <a:gd name="connsiteX4" fmla="*/ 768475 w 1468341"/>
              <a:gd name="connsiteY4" fmla="*/ 6861952 h 6864903"/>
              <a:gd name="connsiteX5" fmla="*/ 1468341 w 1468341"/>
              <a:gd name="connsiteY5" fmla="*/ 14344 h 6864903"/>
              <a:gd name="connsiteX0" fmla="*/ 1482990 w 1482990"/>
              <a:gd name="connsiteY0" fmla="*/ 21605 h 6872164"/>
              <a:gd name="connsiteX1" fmla="*/ 1474551 w 1482990"/>
              <a:gd name="connsiteY1" fmla="*/ 7261 h 6872164"/>
              <a:gd name="connsiteX2" fmla="*/ 0 w 1482990"/>
              <a:gd name="connsiteY2" fmla="*/ 0 h 6872164"/>
              <a:gd name="connsiteX3" fmla="*/ 15176 w 1482990"/>
              <a:gd name="connsiteY3" fmla="*/ 6865429 h 6872164"/>
              <a:gd name="connsiteX4" fmla="*/ 783124 w 1482990"/>
              <a:gd name="connsiteY4" fmla="*/ 6869213 h 6872164"/>
              <a:gd name="connsiteX5" fmla="*/ 1482990 w 1482990"/>
              <a:gd name="connsiteY5" fmla="*/ 21605 h 6872164"/>
              <a:gd name="connsiteX0" fmla="*/ 1490653 w 1490653"/>
              <a:gd name="connsiteY0" fmla="*/ 21605 h 6883987"/>
              <a:gd name="connsiteX1" fmla="*/ 1482214 w 1490653"/>
              <a:gd name="connsiteY1" fmla="*/ 7261 h 6883987"/>
              <a:gd name="connsiteX2" fmla="*/ 7663 w 1490653"/>
              <a:gd name="connsiteY2" fmla="*/ 0 h 6883987"/>
              <a:gd name="connsiteX3" fmla="*/ 1574 w 1490653"/>
              <a:gd name="connsiteY3" fmla="*/ 6879606 h 6883987"/>
              <a:gd name="connsiteX4" fmla="*/ 790787 w 1490653"/>
              <a:gd name="connsiteY4" fmla="*/ 6869213 h 6883987"/>
              <a:gd name="connsiteX5" fmla="*/ 1490653 w 1490653"/>
              <a:gd name="connsiteY5" fmla="*/ 21605 h 6883987"/>
              <a:gd name="connsiteX0" fmla="*/ 1490653 w 1490653"/>
              <a:gd name="connsiteY0" fmla="*/ 21605 h 6886341"/>
              <a:gd name="connsiteX1" fmla="*/ 1482214 w 1490653"/>
              <a:gd name="connsiteY1" fmla="*/ 7261 h 6886341"/>
              <a:gd name="connsiteX2" fmla="*/ 7663 w 1490653"/>
              <a:gd name="connsiteY2" fmla="*/ 0 h 6886341"/>
              <a:gd name="connsiteX3" fmla="*/ 1574 w 1490653"/>
              <a:gd name="connsiteY3" fmla="*/ 6879606 h 6886341"/>
              <a:gd name="connsiteX4" fmla="*/ 790787 w 1490653"/>
              <a:gd name="connsiteY4" fmla="*/ 6883390 h 6886341"/>
              <a:gd name="connsiteX5" fmla="*/ 1490653 w 1490653"/>
              <a:gd name="connsiteY5" fmla="*/ 21605 h 6886341"/>
              <a:gd name="connsiteX0" fmla="*/ 1490653 w 1490653"/>
              <a:gd name="connsiteY0" fmla="*/ 1477 h 6894566"/>
              <a:gd name="connsiteX1" fmla="*/ 1482214 w 1490653"/>
              <a:gd name="connsiteY1" fmla="*/ 15486 h 6894566"/>
              <a:gd name="connsiteX2" fmla="*/ 7663 w 1490653"/>
              <a:gd name="connsiteY2" fmla="*/ 8225 h 6894566"/>
              <a:gd name="connsiteX3" fmla="*/ 1574 w 1490653"/>
              <a:gd name="connsiteY3" fmla="*/ 6887831 h 6894566"/>
              <a:gd name="connsiteX4" fmla="*/ 790787 w 1490653"/>
              <a:gd name="connsiteY4" fmla="*/ 6891615 h 6894566"/>
              <a:gd name="connsiteX5" fmla="*/ 1490653 w 1490653"/>
              <a:gd name="connsiteY5" fmla="*/ 1477 h 6894566"/>
              <a:gd name="connsiteX0" fmla="*/ 1589890 w 1589890"/>
              <a:gd name="connsiteY0" fmla="*/ 35782 h 6886341"/>
              <a:gd name="connsiteX1" fmla="*/ 1482214 w 1589890"/>
              <a:gd name="connsiteY1" fmla="*/ 7261 h 6886341"/>
              <a:gd name="connsiteX2" fmla="*/ 7663 w 1589890"/>
              <a:gd name="connsiteY2" fmla="*/ 0 h 6886341"/>
              <a:gd name="connsiteX3" fmla="*/ 1574 w 1589890"/>
              <a:gd name="connsiteY3" fmla="*/ 6879606 h 6886341"/>
              <a:gd name="connsiteX4" fmla="*/ 790787 w 1589890"/>
              <a:gd name="connsiteY4" fmla="*/ 6883390 h 6886341"/>
              <a:gd name="connsiteX5" fmla="*/ 1589890 w 1589890"/>
              <a:gd name="connsiteY5" fmla="*/ 35782 h 6886341"/>
              <a:gd name="connsiteX0" fmla="*/ 1504829 w 1504829"/>
              <a:gd name="connsiteY0" fmla="*/ 578 h 6964551"/>
              <a:gd name="connsiteX1" fmla="*/ 1482214 w 1504829"/>
              <a:gd name="connsiteY1" fmla="*/ 85471 h 6964551"/>
              <a:gd name="connsiteX2" fmla="*/ 7663 w 1504829"/>
              <a:gd name="connsiteY2" fmla="*/ 78210 h 6964551"/>
              <a:gd name="connsiteX3" fmla="*/ 1574 w 1504829"/>
              <a:gd name="connsiteY3" fmla="*/ 6957816 h 6964551"/>
              <a:gd name="connsiteX4" fmla="*/ 790787 w 1504829"/>
              <a:gd name="connsiteY4" fmla="*/ 6961600 h 6964551"/>
              <a:gd name="connsiteX5" fmla="*/ 1504829 w 1504829"/>
              <a:gd name="connsiteY5" fmla="*/ 578 h 6964551"/>
              <a:gd name="connsiteX0" fmla="*/ 1504829 w 1504829"/>
              <a:gd name="connsiteY0" fmla="*/ 21433 h 6985406"/>
              <a:gd name="connsiteX1" fmla="*/ 1453860 w 1504829"/>
              <a:gd name="connsiteY1" fmla="*/ 0 h 6985406"/>
              <a:gd name="connsiteX2" fmla="*/ 7663 w 1504829"/>
              <a:gd name="connsiteY2" fmla="*/ 99065 h 6985406"/>
              <a:gd name="connsiteX3" fmla="*/ 1574 w 1504829"/>
              <a:gd name="connsiteY3" fmla="*/ 6978671 h 6985406"/>
              <a:gd name="connsiteX4" fmla="*/ 790787 w 1504829"/>
              <a:gd name="connsiteY4" fmla="*/ 6982455 h 6985406"/>
              <a:gd name="connsiteX5" fmla="*/ 1504829 w 1504829"/>
              <a:gd name="connsiteY5" fmla="*/ 21433 h 6985406"/>
              <a:gd name="connsiteX0" fmla="*/ 1497741 w 1497741"/>
              <a:gd name="connsiteY0" fmla="*/ 99405 h 6985406"/>
              <a:gd name="connsiteX1" fmla="*/ 1453860 w 1497741"/>
              <a:gd name="connsiteY1" fmla="*/ 0 h 6985406"/>
              <a:gd name="connsiteX2" fmla="*/ 7663 w 1497741"/>
              <a:gd name="connsiteY2" fmla="*/ 99065 h 6985406"/>
              <a:gd name="connsiteX3" fmla="*/ 1574 w 1497741"/>
              <a:gd name="connsiteY3" fmla="*/ 6978671 h 6985406"/>
              <a:gd name="connsiteX4" fmla="*/ 790787 w 1497741"/>
              <a:gd name="connsiteY4" fmla="*/ 6982455 h 6985406"/>
              <a:gd name="connsiteX5" fmla="*/ 1497741 w 1497741"/>
              <a:gd name="connsiteY5" fmla="*/ 99405 h 6985406"/>
              <a:gd name="connsiteX0" fmla="*/ 1497741 w 1497741"/>
              <a:gd name="connsiteY0" fmla="*/ 14344 h 6900345"/>
              <a:gd name="connsiteX1" fmla="*/ 1475125 w 1497741"/>
              <a:gd name="connsiteY1" fmla="*/ 0 h 6900345"/>
              <a:gd name="connsiteX2" fmla="*/ 7663 w 1497741"/>
              <a:gd name="connsiteY2" fmla="*/ 14004 h 6900345"/>
              <a:gd name="connsiteX3" fmla="*/ 1574 w 1497741"/>
              <a:gd name="connsiteY3" fmla="*/ 6893610 h 6900345"/>
              <a:gd name="connsiteX4" fmla="*/ 790787 w 1497741"/>
              <a:gd name="connsiteY4" fmla="*/ 6897394 h 6900345"/>
              <a:gd name="connsiteX5" fmla="*/ 1497741 w 1497741"/>
              <a:gd name="connsiteY5" fmla="*/ 14344 h 6900345"/>
              <a:gd name="connsiteX0" fmla="*/ 1497391 w 1497391"/>
              <a:gd name="connsiteY0" fmla="*/ 14344 h 6900345"/>
              <a:gd name="connsiteX1" fmla="*/ 1474775 w 1497391"/>
              <a:gd name="connsiteY1" fmla="*/ 0 h 6900345"/>
              <a:gd name="connsiteX2" fmla="*/ 14402 w 1497391"/>
              <a:gd name="connsiteY2" fmla="*/ 21092 h 6900345"/>
              <a:gd name="connsiteX3" fmla="*/ 1224 w 1497391"/>
              <a:gd name="connsiteY3" fmla="*/ 6893610 h 6900345"/>
              <a:gd name="connsiteX4" fmla="*/ 790437 w 1497391"/>
              <a:gd name="connsiteY4" fmla="*/ 6897394 h 6900345"/>
              <a:gd name="connsiteX5" fmla="*/ 1497391 w 1497391"/>
              <a:gd name="connsiteY5" fmla="*/ 14344 h 6900345"/>
              <a:gd name="connsiteX0" fmla="*/ 1497391 w 1497391"/>
              <a:gd name="connsiteY0" fmla="*/ 2162 h 6888163"/>
              <a:gd name="connsiteX1" fmla="*/ 1453509 w 1497391"/>
              <a:gd name="connsiteY1" fmla="*/ 1995 h 6888163"/>
              <a:gd name="connsiteX2" fmla="*/ 14402 w 1497391"/>
              <a:gd name="connsiteY2" fmla="*/ 8910 h 6888163"/>
              <a:gd name="connsiteX3" fmla="*/ 1224 w 1497391"/>
              <a:gd name="connsiteY3" fmla="*/ 6881428 h 6888163"/>
              <a:gd name="connsiteX4" fmla="*/ 790437 w 1497391"/>
              <a:gd name="connsiteY4" fmla="*/ 6885212 h 6888163"/>
              <a:gd name="connsiteX5" fmla="*/ 1497391 w 1497391"/>
              <a:gd name="connsiteY5" fmla="*/ 2162 h 6888163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790437 w 1453524"/>
              <a:gd name="connsiteY0" fmla="*/ 6883217 h 6886168"/>
              <a:gd name="connsiteX1" fmla="*/ 1453509 w 1453524"/>
              <a:gd name="connsiteY1" fmla="*/ 0 h 6886168"/>
              <a:gd name="connsiteX2" fmla="*/ 14402 w 1453524"/>
              <a:gd name="connsiteY2" fmla="*/ 6915 h 6886168"/>
              <a:gd name="connsiteX3" fmla="*/ 1224 w 1453524"/>
              <a:gd name="connsiteY3" fmla="*/ 6879433 h 6886168"/>
              <a:gd name="connsiteX4" fmla="*/ 790437 w 1453524"/>
              <a:gd name="connsiteY4" fmla="*/ 6883217 h 6886168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78668"/>
              <a:gd name="connsiteX1" fmla="*/ 1480805 w 1480820"/>
              <a:gd name="connsiteY1" fmla="*/ 0 h 6878668"/>
              <a:gd name="connsiteX2" fmla="*/ 14402 w 1480820"/>
              <a:gd name="connsiteY2" fmla="*/ 2366 h 6878668"/>
              <a:gd name="connsiteX3" fmla="*/ 1224 w 1480820"/>
              <a:gd name="connsiteY3" fmla="*/ 6874884 h 6878668"/>
              <a:gd name="connsiteX4" fmla="*/ 790437 w 1480820"/>
              <a:gd name="connsiteY4" fmla="*/ 6878668 h 687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820" h="6878668">
                <a:moveTo>
                  <a:pt x="790437" y="6878668"/>
                </a:moveTo>
                <a:lnTo>
                  <a:pt x="1480805" y="0"/>
                </a:lnTo>
                <a:cubicBezTo>
                  <a:pt x="1486250" y="2658"/>
                  <a:pt x="28635" y="7324"/>
                  <a:pt x="14402" y="2366"/>
                </a:cubicBezTo>
                <a:cubicBezTo>
                  <a:pt x="21659" y="2295623"/>
                  <a:pt x="-6033" y="4581627"/>
                  <a:pt x="1224" y="6874884"/>
                </a:cubicBezTo>
                <a:cubicBezTo>
                  <a:pt x="10206" y="6872186"/>
                  <a:pt x="780766" y="6873563"/>
                  <a:pt x="790437" y="68786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75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enplatzhalter 7">
            <a:extLst>
              <a:ext uri="{FF2B5EF4-FFF2-40B4-BE49-F238E27FC236}">
                <a16:creationId xmlns:a16="http://schemas.microsoft.com/office/drawing/2014/main" id="{2602B7B4-5920-D24C-826A-7E75173A1261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-40324" y="-15997"/>
            <a:ext cx="8151484" cy="6896299"/>
          </a:xfrm>
          <a:custGeom>
            <a:avLst/>
            <a:gdLst>
              <a:gd name="connsiteX0" fmla="*/ 0 w 6765714"/>
              <a:gd name="connsiteY0" fmla="*/ 6858000 h 6858000"/>
              <a:gd name="connsiteX1" fmla="*/ 1691429 w 6765714"/>
              <a:gd name="connsiteY1" fmla="*/ 0 h 6858000"/>
              <a:gd name="connsiteX2" fmla="*/ 6765714 w 6765714"/>
              <a:gd name="connsiteY2" fmla="*/ 0 h 6858000"/>
              <a:gd name="connsiteX3" fmla="*/ 5074286 w 6765714"/>
              <a:gd name="connsiteY3" fmla="*/ 6858000 h 6858000"/>
              <a:gd name="connsiteX4" fmla="*/ 0 w 6765714"/>
              <a:gd name="connsiteY4" fmla="*/ 6858000 h 6858000"/>
              <a:gd name="connsiteX0" fmla="*/ 4940 w 6770654"/>
              <a:gd name="connsiteY0" fmla="*/ 6858000 h 6858000"/>
              <a:gd name="connsiteX1" fmla="*/ 0 w 6770654"/>
              <a:gd name="connsiteY1" fmla="*/ 12612 h 6858000"/>
              <a:gd name="connsiteX2" fmla="*/ 6770654 w 6770654"/>
              <a:gd name="connsiteY2" fmla="*/ 0 h 6858000"/>
              <a:gd name="connsiteX3" fmla="*/ 5079226 w 6770654"/>
              <a:gd name="connsiteY3" fmla="*/ 6858000 h 6858000"/>
              <a:gd name="connsiteX4" fmla="*/ 4940 w 6770654"/>
              <a:gd name="connsiteY4" fmla="*/ 6858000 h 6858000"/>
              <a:gd name="connsiteX0" fmla="*/ 11246 w 6776960"/>
              <a:gd name="connsiteY0" fmla="*/ 6858000 h 6858000"/>
              <a:gd name="connsiteX1" fmla="*/ 0 w 6776960"/>
              <a:gd name="connsiteY1" fmla="*/ 6306 h 6858000"/>
              <a:gd name="connsiteX2" fmla="*/ 6776960 w 6776960"/>
              <a:gd name="connsiteY2" fmla="*/ 0 h 6858000"/>
              <a:gd name="connsiteX3" fmla="*/ 5085532 w 6776960"/>
              <a:gd name="connsiteY3" fmla="*/ 6858000 h 6858000"/>
              <a:gd name="connsiteX4" fmla="*/ 11246 w 6776960"/>
              <a:gd name="connsiteY4" fmla="*/ 6858000 h 6858000"/>
              <a:gd name="connsiteX0" fmla="*/ 11246 w 6776960"/>
              <a:gd name="connsiteY0" fmla="*/ 6858000 h 6858000"/>
              <a:gd name="connsiteX1" fmla="*/ 0 w 6776960"/>
              <a:gd name="connsiteY1" fmla="*/ 6306 h 6858000"/>
              <a:gd name="connsiteX2" fmla="*/ 6776960 w 6776960"/>
              <a:gd name="connsiteY2" fmla="*/ 0 h 6858000"/>
              <a:gd name="connsiteX3" fmla="*/ 6088219 w 6776960"/>
              <a:gd name="connsiteY3" fmla="*/ 6858000 h 6858000"/>
              <a:gd name="connsiteX4" fmla="*/ 11246 w 6776960"/>
              <a:gd name="connsiteY4" fmla="*/ 6858000 h 6858000"/>
              <a:gd name="connsiteX0" fmla="*/ 358 w 6778685"/>
              <a:gd name="connsiteY0" fmla="*/ 6870612 h 6870612"/>
              <a:gd name="connsiteX1" fmla="*/ 1725 w 6778685"/>
              <a:gd name="connsiteY1" fmla="*/ 6306 h 6870612"/>
              <a:gd name="connsiteX2" fmla="*/ 6778685 w 6778685"/>
              <a:gd name="connsiteY2" fmla="*/ 0 h 6870612"/>
              <a:gd name="connsiteX3" fmla="*/ 6089944 w 6778685"/>
              <a:gd name="connsiteY3" fmla="*/ 6858000 h 6870612"/>
              <a:gd name="connsiteX4" fmla="*/ 358 w 6778685"/>
              <a:gd name="connsiteY4" fmla="*/ 6870612 h 6870612"/>
              <a:gd name="connsiteX0" fmla="*/ 358 w 6778685"/>
              <a:gd name="connsiteY0" fmla="*/ 6870612 h 6887737"/>
              <a:gd name="connsiteX1" fmla="*/ 1725 w 6778685"/>
              <a:gd name="connsiteY1" fmla="*/ 6306 h 6887737"/>
              <a:gd name="connsiteX2" fmla="*/ 6778685 w 6778685"/>
              <a:gd name="connsiteY2" fmla="*/ 0 h 6887737"/>
              <a:gd name="connsiteX3" fmla="*/ 6089944 w 6778685"/>
              <a:gd name="connsiteY3" fmla="*/ 6887737 h 6887737"/>
              <a:gd name="connsiteX4" fmla="*/ 358 w 6778685"/>
              <a:gd name="connsiteY4" fmla="*/ 6870612 h 6887737"/>
              <a:gd name="connsiteX0" fmla="*/ 358 w 6786119"/>
              <a:gd name="connsiteY0" fmla="*/ 6885481 h 6902606"/>
              <a:gd name="connsiteX1" fmla="*/ 1725 w 6786119"/>
              <a:gd name="connsiteY1" fmla="*/ 21175 h 6902606"/>
              <a:gd name="connsiteX2" fmla="*/ 6786119 w 6786119"/>
              <a:gd name="connsiteY2" fmla="*/ 0 h 6902606"/>
              <a:gd name="connsiteX3" fmla="*/ 6089944 w 6786119"/>
              <a:gd name="connsiteY3" fmla="*/ 6902606 h 6902606"/>
              <a:gd name="connsiteX4" fmla="*/ 358 w 6786119"/>
              <a:gd name="connsiteY4" fmla="*/ 6885481 h 6902606"/>
              <a:gd name="connsiteX0" fmla="*/ 20935 w 6806696"/>
              <a:gd name="connsiteY0" fmla="*/ 6886608 h 6903733"/>
              <a:gd name="connsiteX1" fmla="*/ 0 w 6806696"/>
              <a:gd name="connsiteY1" fmla="*/ 0 h 6903733"/>
              <a:gd name="connsiteX2" fmla="*/ 6806696 w 6806696"/>
              <a:gd name="connsiteY2" fmla="*/ 1127 h 6903733"/>
              <a:gd name="connsiteX3" fmla="*/ 6110521 w 6806696"/>
              <a:gd name="connsiteY3" fmla="*/ 6903733 h 6903733"/>
              <a:gd name="connsiteX4" fmla="*/ 20935 w 6806696"/>
              <a:gd name="connsiteY4" fmla="*/ 6886608 h 6903733"/>
              <a:gd name="connsiteX0" fmla="*/ 20935 w 6806696"/>
              <a:gd name="connsiteY0" fmla="*/ 6886608 h 6911167"/>
              <a:gd name="connsiteX1" fmla="*/ 0 w 6806696"/>
              <a:gd name="connsiteY1" fmla="*/ 0 h 6911167"/>
              <a:gd name="connsiteX2" fmla="*/ 6806696 w 6806696"/>
              <a:gd name="connsiteY2" fmla="*/ 1127 h 6911167"/>
              <a:gd name="connsiteX3" fmla="*/ 6058482 w 6806696"/>
              <a:gd name="connsiteY3" fmla="*/ 6911167 h 6911167"/>
              <a:gd name="connsiteX4" fmla="*/ 20935 w 6806696"/>
              <a:gd name="connsiteY4" fmla="*/ 6886608 h 6911167"/>
              <a:gd name="connsiteX0" fmla="*/ 20935 w 7693994"/>
              <a:gd name="connsiteY0" fmla="*/ 6886608 h 6888865"/>
              <a:gd name="connsiteX1" fmla="*/ 0 w 7693994"/>
              <a:gd name="connsiteY1" fmla="*/ 0 h 6888865"/>
              <a:gd name="connsiteX2" fmla="*/ 6806696 w 7693994"/>
              <a:gd name="connsiteY2" fmla="*/ 1127 h 6888865"/>
              <a:gd name="connsiteX3" fmla="*/ 7693994 w 7693994"/>
              <a:gd name="connsiteY3" fmla="*/ 6888865 h 6888865"/>
              <a:gd name="connsiteX4" fmla="*/ 20935 w 7693994"/>
              <a:gd name="connsiteY4" fmla="*/ 6886608 h 6888865"/>
              <a:gd name="connsiteX0" fmla="*/ 20935 w 8412471"/>
              <a:gd name="connsiteY0" fmla="*/ 6886608 h 6888865"/>
              <a:gd name="connsiteX1" fmla="*/ 0 w 8412471"/>
              <a:gd name="connsiteY1" fmla="*/ 0 h 6888865"/>
              <a:gd name="connsiteX2" fmla="*/ 8412471 w 8412471"/>
              <a:gd name="connsiteY2" fmla="*/ 1127 h 6888865"/>
              <a:gd name="connsiteX3" fmla="*/ 7693994 w 8412471"/>
              <a:gd name="connsiteY3" fmla="*/ 6888865 h 6888865"/>
              <a:gd name="connsiteX4" fmla="*/ 20935 w 8412471"/>
              <a:gd name="connsiteY4" fmla="*/ 6886608 h 6888865"/>
              <a:gd name="connsiteX0" fmla="*/ 20935 w 8412471"/>
              <a:gd name="connsiteY0" fmla="*/ 6886608 h 6896299"/>
              <a:gd name="connsiteX1" fmla="*/ 0 w 8412471"/>
              <a:gd name="connsiteY1" fmla="*/ 0 h 6896299"/>
              <a:gd name="connsiteX2" fmla="*/ 8412471 w 8412471"/>
              <a:gd name="connsiteY2" fmla="*/ 1127 h 6896299"/>
              <a:gd name="connsiteX3" fmla="*/ 7433799 w 8412471"/>
              <a:gd name="connsiteY3" fmla="*/ 6896299 h 6896299"/>
              <a:gd name="connsiteX4" fmla="*/ 20935 w 8412471"/>
              <a:gd name="connsiteY4" fmla="*/ 6886608 h 6896299"/>
              <a:gd name="connsiteX0" fmla="*/ 20935 w 8367866"/>
              <a:gd name="connsiteY0" fmla="*/ 6886608 h 6896299"/>
              <a:gd name="connsiteX1" fmla="*/ 0 w 8367866"/>
              <a:gd name="connsiteY1" fmla="*/ 0 h 6896299"/>
              <a:gd name="connsiteX2" fmla="*/ 8367866 w 8367866"/>
              <a:gd name="connsiteY2" fmla="*/ 8561 h 6896299"/>
              <a:gd name="connsiteX3" fmla="*/ 7433799 w 8367866"/>
              <a:gd name="connsiteY3" fmla="*/ 6896299 h 6896299"/>
              <a:gd name="connsiteX4" fmla="*/ 20935 w 8367866"/>
              <a:gd name="connsiteY4" fmla="*/ 6886608 h 6896299"/>
              <a:gd name="connsiteX0" fmla="*/ 20935 w 8248920"/>
              <a:gd name="connsiteY0" fmla="*/ 6886608 h 6896299"/>
              <a:gd name="connsiteX1" fmla="*/ 0 w 8248920"/>
              <a:gd name="connsiteY1" fmla="*/ 0 h 6896299"/>
              <a:gd name="connsiteX2" fmla="*/ 8248920 w 8248920"/>
              <a:gd name="connsiteY2" fmla="*/ 1127 h 6896299"/>
              <a:gd name="connsiteX3" fmla="*/ 7433799 w 8248920"/>
              <a:gd name="connsiteY3" fmla="*/ 6896299 h 6896299"/>
              <a:gd name="connsiteX4" fmla="*/ 20935 w 8248920"/>
              <a:gd name="connsiteY4" fmla="*/ 6886608 h 6896299"/>
              <a:gd name="connsiteX0" fmla="*/ 20935 w 8151484"/>
              <a:gd name="connsiteY0" fmla="*/ 6886608 h 6896299"/>
              <a:gd name="connsiteX1" fmla="*/ 0 w 8151484"/>
              <a:gd name="connsiteY1" fmla="*/ 0 h 6896299"/>
              <a:gd name="connsiteX2" fmla="*/ 8151484 w 8151484"/>
              <a:gd name="connsiteY2" fmla="*/ 16117 h 6896299"/>
              <a:gd name="connsiteX3" fmla="*/ 7433799 w 8151484"/>
              <a:gd name="connsiteY3" fmla="*/ 6896299 h 6896299"/>
              <a:gd name="connsiteX4" fmla="*/ 20935 w 8151484"/>
              <a:gd name="connsiteY4" fmla="*/ 6886608 h 689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1484" h="6896299">
                <a:moveTo>
                  <a:pt x="20935" y="6886608"/>
                </a:moveTo>
                <a:cubicBezTo>
                  <a:pt x="19288" y="4604812"/>
                  <a:pt x="1647" y="2281796"/>
                  <a:pt x="0" y="0"/>
                </a:cubicBezTo>
                <a:lnTo>
                  <a:pt x="8151484" y="16117"/>
                </a:lnTo>
                <a:lnTo>
                  <a:pt x="7433799" y="6896299"/>
                </a:lnTo>
                <a:lnTo>
                  <a:pt x="20935" y="6886608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498E9-9D95-6D48-87D4-0E7FD624C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4858" y="1442014"/>
            <a:ext cx="3331203" cy="3078456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square" lIns="72000">
            <a:normAutofit/>
          </a:bodyPr>
          <a:lstStyle>
            <a:lvl1pPr>
              <a:defRPr sz="40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A58A640-9A71-0D47-9AD4-64097B14D5E5}"/>
              </a:ext>
            </a:extLst>
          </p:cNvPr>
          <p:cNvSpPr txBox="1"/>
          <p:nvPr userDrawn="1"/>
        </p:nvSpPr>
        <p:spPr>
          <a:xfrm>
            <a:off x="9805182" y="-5908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platzhalter 37">
            <a:extLst>
              <a:ext uri="{FF2B5EF4-FFF2-40B4-BE49-F238E27FC236}">
                <a16:creationId xmlns:a16="http://schemas.microsoft.com/office/drawing/2014/main" id="{FE6CC2A3-601E-FA4F-9565-8E5833C3049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3876738" y="3399650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CB674F42-3E0F-C843-8EBA-CC9C097681A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44860" y="980163"/>
            <a:ext cx="3331204" cy="461851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3480456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3678" y="0"/>
            <a:ext cx="6792617" cy="6865620"/>
          </a:xfrm>
          <a:custGeom>
            <a:avLst/>
            <a:gdLst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165997 w 8880497"/>
              <a:gd name="connsiteY3" fmla="*/ 6858000 h 6858000"/>
              <a:gd name="connsiteX4" fmla="*/ 0 w 8880497"/>
              <a:gd name="connsiteY4" fmla="*/ 6858000 h 6858000"/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767977 w 8880497"/>
              <a:gd name="connsiteY3" fmla="*/ 6842760 h 6858000"/>
              <a:gd name="connsiteX4" fmla="*/ 0 w 8880497"/>
              <a:gd name="connsiteY4" fmla="*/ 6858000 h 6858000"/>
              <a:gd name="connsiteX0" fmla="*/ 0 w 7196477"/>
              <a:gd name="connsiteY0" fmla="*/ 6865620 h 6865620"/>
              <a:gd name="connsiteX1" fmla="*/ 30480 w 7196477"/>
              <a:gd name="connsiteY1" fmla="*/ 0 h 6865620"/>
              <a:gd name="connsiteX2" fmla="*/ 7196477 w 7196477"/>
              <a:gd name="connsiteY2" fmla="*/ 0 h 6865620"/>
              <a:gd name="connsiteX3" fmla="*/ 6083957 w 7196477"/>
              <a:gd name="connsiteY3" fmla="*/ 6842760 h 6865620"/>
              <a:gd name="connsiteX4" fmla="*/ 0 w 719647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15240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2617" h="6865620">
                <a:moveTo>
                  <a:pt x="0" y="6865620"/>
                </a:moveTo>
                <a:lnTo>
                  <a:pt x="30480" y="0"/>
                </a:lnTo>
                <a:lnTo>
                  <a:pt x="6792617" y="372"/>
                </a:lnTo>
                <a:lnTo>
                  <a:pt x="6076523" y="6865063"/>
                </a:ln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498E9-9D95-6D48-87D4-0E7FD624C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0077" y="2362418"/>
            <a:ext cx="4695986" cy="2520602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square" lIns="72000">
            <a:normAutofit/>
          </a:bodyPr>
          <a:lstStyle>
            <a:lvl1pPr>
              <a:defRPr sz="40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5" name="Textplatzhalter 37">
            <a:extLst>
              <a:ext uri="{FF2B5EF4-FFF2-40B4-BE49-F238E27FC236}">
                <a16:creationId xmlns:a16="http://schemas.microsoft.com/office/drawing/2014/main" id="{85530615-B95F-D448-8AA9-C412826DDD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2520031" y="3436262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-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12290E84-AADF-5F43-A71C-B6052315B7F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80077" y="1923096"/>
            <a:ext cx="4695986" cy="439322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14058668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_Inhal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3678" y="0"/>
            <a:ext cx="6792617" cy="6865620"/>
          </a:xfrm>
          <a:custGeom>
            <a:avLst/>
            <a:gdLst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165997 w 8880497"/>
              <a:gd name="connsiteY3" fmla="*/ 6858000 h 6858000"/>
              <a:gd name="connsiteX4" fmla="*/ 0 w 8880497"/>
              <a:gd name="connsiteY4" fmla="*/ 6858000 h 6858000"/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767977 w 8880497"/>
              <a:gd name="connsiteY3" fmla="*/ 6842760 h 6858000"/>
              <a:gd name="connsiteX4" fmla="*/ 0 w 8880497"/>
              <a:gd name="connsiteY4" fmla="*/ 6858000 h 6858000"/>
              <a:gd name="connsiteX0" fmla="*/ 0 w 7196477"/>
              <a:gd name="connsiteY0" fmla="*/ 6865620 h 6865620"/>
              <a:gd name="connsiteX1" fmla="*/ 30480 w 7196477"/>
              <a:gd name="connsiteY1" fmla="*/ 0 h 6865620"/>
              <a:gd name="connsiteX2" fmla="*/ 7196477 w 7196477"/>
              <a:gd name="connsiteY2" fmla="*/ 0 h 6865620"/>
              <a:gd name="connsiteX3" fmla="*/ 6083957 w 7196477"/>
              <a:gd name="connsiteY3" fmla="*/ 6842760 h 6865620"/>
              <a:gd name="connsiteX4" fmla="*/ 0 w 719647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15240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2617" h="6865620">
                <a:moveTo>
                  <a:pt x="0" y="6865620"/>
                </a:moveTo>
                <a:lnTo>
                  <a:pt x="30480" y="0"/>
                </a:lnTo>
                <a:lnTo>
                  <a:pt x="6792617" y="372"/>
                </a:lnTo>
                <a:lnTo>
                  <a:pt x="6076523" y="6865063"/>
                </a:ln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498E9-9D95-6D48-87D4-0E7FD624C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8365" y="1165905"/>
            <a:ext cx="4805412" cy="1372021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square" lIns="72000">
            <a:normAutofit/>
          </a:bodyPr>
          <a:lstStyle>
            <a:lvl1pPr>
              <a:lnSpc>
                <a:spcPct val="100000"/>
              </a:lnSpc>
              <a:defRPr sz="40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Headline</a:t>
            </a:r>
            <a:br>
              <a:rPr lang="de-DE"/>
            </a:br>
            <a:endParaRPr lang="de-DE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45E10FC8-FD2E-A148-B252-B182B9366C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68365" y="2644211"/>
            <a:ext cx="4805412" cy="3547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latin typeface="Arial" panose="020B0604020202020204" pitchFamily="34" charset="0"/>
                <a:ea typeface="Roboto Light" panose="02000000000000000000" pitchFamily="2" charset="0"/>
              </a:defRPr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7" name="Textplatzhalter 37">
            <a:extLst>
              <a:ext uri="{FF2B5EF4-FFF2-40B4-BE49-F238E27FC236}">
                <a16:creationId xmlns:a16="http://schemas.microsoft.com/office/drawing/2014/main" id="{155D888F-5DD0-5E44-BD6D-C20B5D8111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2508216" y="3437124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A22B9DAF-49A9-A249-9A7A-3858F3F342F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68365" y="728663"/>
            <a:ext cx="4805412" cy="437242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3268379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-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929" y="-5964"/>
            <a:ext cx="4741182" cy="6891461"/>
          </a:xfrm>
          <a:custGeom>
            <a:avLst/>
            <a:gdLst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165997 w 8880497"/>
              <a:gd name="connsiteY3" fmla="*/ 6858000 h 6858000"/>
              <a:gd name="connsiteX4" fmla="*/ 0 w 8880497"/>
              <a:gd name="connsiteY4" fmla="*/ 6858000 h 6858000"/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767977 w 8880497"/>
              <a:gd name="connsiteY3" fmla="*/ 6842760 h 6858000"/>
              <a:gd name="connsiteX4" fmla="*/ 0 w 8880497"/>
              <a:gd name="connsiteY4" fmla="*/ 6858000 h 6858000"/>
              <a:gd name="connsiteX0" fmla="*/ 0 w 7196477"/>
              <a:gd name="connsiteY0" fmla="*/ 6865620 h 6865620"/>
              <a:gd name="connsiteX1" fmla="*/ 30480 w 7196477"/>
              <a:gd name="connsiteY1" fmla="*/ 0 h 6865620"/>
              <a:gd name="connsiteX2" fmla="*/ 7196477 w 7196477"/>
              <a:gd name="connsiteY2" fmla="*/ 0 h 6865620"/>
              <a:gd name="connsiteX3" fmla="*/ 6083957 w 7196477"/>
              <a:gd name="connsiteY3" fmla="*/ 6842760 h 6865620"/>
              <a:gd name="connsiteX4" fmla="*/ 0 w 719647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15240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1133723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  <a:gd name="connsiteX0" fmla="*/ 0 w 5659557"/>
              <a:gd name="connsiteY0" fmla="*/ 6885498 h 6885498"/>
              <a:gd name="connsiteX1" fmla="*/ 663 w 5659557"/>
              <a:gd name="connsiteY1" fmla="*/ 0 h 6885498"/>
              <a:gd name="connsiteX2" fmla="*/ 5659557 w 5659557"/>
              <a:gd name="connsiteY2" fmla="*/ 372 h 6885498"/>
              <a:gd name="connsiteX3" fmla="*/ 4943463 w 5659557"/>
              <a:gd name="connsiteY3" fmla="*/ 6865063 h 6885498"/>
              <a:gd name="connsiteX4" fmla="*/ 0 w 5659557"/>
              <a:gd name="connsiteY4" fmla="*/ 6885498 h 6885498"/>
              <a:gd name="connsiteX0" fmla="*/ 108667 w 5768224"/>
              <a:gd name="connsiteY0" fmla="*/ 6885126 h 6885126"/>
              <a:gd name="connsiteX1" fmla="*/ 0 w 5768224"/>
              <a:gd name="connsiteY1" fmla="*/ 9568 h 6885126"/>
              <a:gd name="connsiteX2" fmla="*/ 5768224 w 5768224"/>
              <a:gd name="connsiteY2" fmla="*/ 0 h 6885126"/>
              <a:gd name="connsiteX3" fmla="*/ 5052130 w 5768224"/>
              <a:gd name="connsiteY3" fmla="*/ 6864691 h 6885126"/>
              <a:gd name="connsiteX4" fmla="*/ 108667 w 5768224"/>
              <a:gd name="connsiteY4" fmla="*/ 6885126 h 6885126"/>
              <a:gd name="connsiteX0" fmla="*/ 0 w 5768888"/>
              <a:gd name="connsiteY0" fmla="*/ 6895065 h 6895065"/>
              <a:gd name="connsiteX1" fmla="*/ 664 w 5768888"/>
              <a:gd name="connsiteY1" fmla="*/ 9568 h 6895065"/>
              <a:gd name="connsiteX2" fmla="*/ 5768888 w 5768888"/>
              <a:gd name="connsiteY2" fmla="*/ 0 h 6895065"/>
              <a:gd name="connsiteX3" fmla="*/ 5052794 w 5768888"/>
              <a:gd name="connsiteY3" fmla="*/ 6864691 h 6895065"/>
              <a:gd name="connsiteX4" fmla="*/ 0 w 5768888"/>
              <a:gd name="connsiteY4" fmla="*/ 6895065 h 6895065"/>
              <a:gd name="connsiteX0" fmla="*/ 0 w 5798705"/>
              <a:gd name="connsiteY0" fmla="*/ 6885126 h 6885126"/>
              <a:gd name="connsiteX1" fmla="*/ 30481 w 5798705"/>
              <a:gd name="connsiteY1" fmla="*/ 9568 h 6885126"/>
              <a:gd name="connsiteX2" fmla="*/ 5798705 w 5798705"/>
              <a:gd name="connsiteY2" fmla="*/ 0 h 6885126"/>
              <a:gd name="connsiteX3" fmla="*/ 5082611 w 5798705"/>
              <a:gd name="connsiteY3" fmla="*/ 6864691 h 6885126"/>
              <a:gd name="connsiteX4" fmla="*/ 0 w 5798705"/>
              <a:gd name="connsiteY4" fmla="*/ 6885126 h 6885126"/>
              <a:gd name="connsiteX0" fmla="*/ 0 w 5798705"/>
              <a:gd name="connsiteY0" fmla="*/ 6885126 h 6885126"/>
              <a:gd name="connsiteX1" fmla="*/ 1088004 w 5798705"/>
              <a:gd name="connsiteY1" fmla="*/ 1617 h 6885126"/>
              <a:gd name="connsiteX2" fmla="*/ 5798705 w 5798705"/>
              <a:gd name="connsiteY2" fmla="*/ 0 h 6885126"/>
              <a:gd name="connsiteX3" fmla="*/ 5082611 w 5798705"/>
              <a:gd name="connsiteY3" fmla="*/ 6864691 h 6885126"/>
              <a:gd name="connsiteX4" fmla="*/ 0 w 5798705"/>
              <a:gd name="connsiteY4" fmla="*/ 6885126 h 6885126"/>
              <a:gd name="connsiteX0" fmla="*/ 0 w 5798705"/>
              <a:gd name="connsiteY0" fmla="*/ 6891461 h 6891461"/>
              <a:gd name="connsiteX1" fmla="*/ 1072101 w 5798705"/>
              <a:gd name="connsiteY1" fmla="*/ 0 h 6891461"/>
              <a:gd name="connsiteX2" fmla="*/ 5798705 w 5798705"/>
              <a:gd name="connsiteY2" fmla="*/ 6335 h 6891461"/>
              <a:gd name="connsiteX3" fmla="*/ 5082611 w 5798705"/>
              <a:gd name="connsiteY3" fmla="*/ 6871026 h 6891461"/>
              <a:gd name="connsiteX4" fmla="*/ 0 w 5798705"/>
              <a:gd name="connsiteY4" fmla="*/ 6891461 h 6891461"/>
              <a:gd name="connsiteX0" fmla="*/ 0 w 4741182"/>
              <a:gd name="connsiteY0" fmla="*/ 6891461 h 6891461"/>
              <a:gd name="connsiteX1" fmla="*/ 14578 w 4741182"/>
              <a:gd name="connsiteY1" fmla="*/ 0 h 6891461"/>
              <a:gd name="connsiteX2" fmla="*/ 4741182 w 4741182"/>
              <a:gd name="connsiteY2" fmla="*/ 6335 h 6891461"/>
              <a:gd name="connsiteX3" fmla="*/ 4025088 w 4741182"/>
              <a:gd name="connsiteY3" fmla="*/ 6871026 h 6891461"/>
              <a:gd name="connsiteX4" fmla="*/ 0 w 4741182"/>
              <a:gd name="connsiteY4" fmla="*/ 6891461 h 689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182" h="6891461">
                <a:moveTo>
                  <a:pt x="0" y="6891461"/>
                </a:moveTo>
                <a:cubicBezTo>
                  <a:pt x="221" y="4596295"/>
                  <a:pt x="14357" y="2295166"/>
                  <a:pt x="14578" y="0"/>
                </a:cubicBezTo>
                <a:lnTo>
                  <a:pt x="4741182" y="6335"/>
                </a:lnTo>
                <a:lnTo>
                  <a:pt x="4025088" y="6871026"/>
                </a:lnTo>
                <a:lnTo>
                  <a:pt x="0" y="689146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45E10FC8-FD2E-A148-B252-B182B9366C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6672" y="2698230"/>
            <a:ext cx="6669390" cy="3718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7" name="Textplatzhalter 37">
            <a:extLst>
              <a:ext uri="{FF2B5EF4-FFF2-40B4-BE49-F238E27FC236}">
                <a16:creationId xmlns:a16="http://schemas.microsoft.com/office/drawing/2014/main" id="{155D888F-5DD0-5E44-BD6D-C20B5D8111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509587" y="3399650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C9FEC32A-AF83-E747-AE73-CEF900A1CF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6671" y="728663"/>
            <a:ext cx="6669389" cy="436041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3" name="Parallelogramm 12">
            <a:extLst>
              <a:ext uri="{FF2B5EF4-FFF2-40B4-BE49-F238E27FC236}">
                <a16:creationId xmlns:a16="http://schemas.microsoft.com/office/drawing/2014/main" id="{FE95BBDC-FC7C-F94E-A09F-8E59148A2BFE}"/>
              </a:ext>
            </a:extLst>
          </p:cNvPr>
          <p:cNvSpPr/>
          <p:nvPr userDrawn="1"/>
        </p:nvSpPr>
        <p:spPr>
          <a:xfrm>
            <a:off x="4883817" y="1213894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itelplatzhalter 1">
            <a:extLst>
              <a:ext uri="{FF2B5EF4-FFF2-40B4-BE49-F238E27FC236}">
                <a16:creationId xmlns:a16="http://schemas.microsoft.com/office/drawing/2014/main" id="{70BFED35-E508-6840-97A2-040931A37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672" y="1164704"/>
            <a:ext cx="6669390" cy="1246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28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Kleine Headline Inhaltsseite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3689237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-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908D5A94-98AC-E643-BEEB-D532AA14F2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2511" y="0"/>
            <a:ext cx="4509489" cy="6875559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9489" h="6875559">
                <a:moveTo>
                  <a:pt x="0" y="6865620"/>
                </a:moveTo>
                <a:lnTo>
                  <a:pt x="653110" y="0"/>
                </a:lnTo>
                <a:lnTo>
                  <a:pt x="4496678" y="0"/>
                </a:lnTo>
                <a:cubicBezTo>
                  <a:pt x="4500948" y="2291853"/>
                  <a:pt x="4505219" y="4583706"/>
                  <a:pt x="4509489" y="6875559"/>
                </a:cubicBez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45E10FC8-FD2E-A148-B252-B182B9366C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5443" y="1731818"/>
            <a:ext cx="7108166" cy="45669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9" name="Parallelogramm 18">
            <a:extLst>
              <a:ext uri="{FF2B5EF4-FFF2-40B4-BE49-F238E27FC236}">
                <a16:creationId xmlns:a16="http://schemas.microsoft.com/office/drawing/2014/main" id="{5AEC9E03-B46B-E342-9449-C320ED72F91C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itelplatzhalter 1">
            <a:extLst>
              <a:ext uri="{FF2B5EF4-FFF2-40B4-BE49-F238E27FC236}">
                <a16:creationId xmlns:a16="http://schemas.microsoft.com/office/drawing/2014/main" id="{EC188BBF-B9B9-784E-B5BF-5A52EFF7E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84" y="692151"/>
            <a:ext cx="7192546" cy="55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de-DE"/>
              <a:t>Kleine Headline Inhaltsseite</a:t>
            </a:r>
          </a:p>
        </p:txBody>
      </p:sp>
      <p:sp>
        <p:nvSpPr>
          <p:cNvPr id="22" name="Textplatzhalter 37">
            <a:extLst>
              <a:ext uri="{FF2B5EF4-FFF2-40B4-BE49-F238E27FC236}">
                <a16:creationId xmlns:a16="http://schemas.microsoft.com/office/drawing/2014/main" id="{D8293783-FF81-6045-B406-949E0B1368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51893" flipV="1">
            <a:off x="4677695" y="3405848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1511" y="6415632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3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11416" y="6415632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3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2503" y="6408078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4278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48545-6968-E844-9402-FBFC1B467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990" y="692150"/>
            <a:ext cx="10975073" cy="53688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3680DEB-AD7E-DE4F-8283-CF839306C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16911"/>
            <a:ext cx="5580063" cy="38489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1261" y="2307326"/>
            <a:ext cx="5767657" cy="4562584"/>
          </a:xfrm>
          <a:custGeom>
            <a:avLst/>
            <a:gdLst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542380 w 7888765"/>
              <a:gd name="connsiteY3" fmla="*/ 4577574 h 4577574"/>
              <a:gd name="connsiteX4" fmla="*/ 0 w 7888765"/>
              <a:gd name="connsiteY4" fmla="*/ 4577574 h 4577574"/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429954 w 7888765"/>
              <a:gd name="connsiteY3" fmla="*/ 4562584 h 4577574"/>
              <a:gd name="connsiteX4" fmla="*/ 0 w 7888765"/>
              <a:gd name="connsiteY4" fmla="*/ 4577574 h 4577574"/>
              <a:gd name="connsiteX0" fmla="*/ 2314369 w 7542380"/>
              <a:gd name="connsiteY0" fmla="*/ 4562584 h 4562584"/>
              <a:gd name="connsiteX1" fmla="*/ 0 w 7542380"/>
              <a:gd name="connsiteY1" fmla="*/ 0 h 4562584"/>
              <a:gd name="connsiteX2" fmla="*/ 7542380 w 7542380"/>
              <a:gd name="connsiteY2" fmla="*/ 0 h 4562584"/>
              <a:gd name="connsiteX3" fmla="*/ 7083569 w 7542380"/>
              <a:gd name="connsiteY3" fmla="*/ 4562584 h 4562584"/>
              <a:gd name="connsiteX4" fmla="*/ 2314369 w 7542380"/>
              <a:gd name="connsiteY4" fmla="*/ 4562584 h 4562584"/>
              <a:gd name="connsiteX0" fmla="*/ 170775 w 5398786"/>
              <a:gd name="connsiteY0" fmla="*/ 4562584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170775 w 5398786"/>
              <a:gd name="connsiteY4" fmla="*/ 4562584 h 4562584"/>
              <a:gd name="connsiteX0" fmla="*/ 5883 w 5398786"/>
              <a:gd name="connsiteY0" fmla="*/ 4555089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5883 w 5398786"/>
              <a:gd name="connsiteY4" fmla="*/ 4555089 h 4562584"/>
              <a:gd name="connsiteX0" fmla="*/ 373142 w 5766045"/>
              <a:gd name="connsiteY0" fmla="*/ 4555089 h 4562584"/>
              <a:gd name="connsiteX1" fmla="*/ 0 w 5766045"/>
              <a:gd name="connsiteY1" fmla="*/ 0 h 4562584"/>
              <a:gd name="connsiteX2" fmla="*/ 5766045 w 5766045"/>
              <a:gd name="connsiteY2" fmla="*/ 0 h 4562584"/>
              <a:gd name="connsiteX3" fmla="*/ 5307234 w 5766045"/>
              <a:gd name="connsiteY3" fmla="*/ 4562584 h 4562584"/>
              <a:gd name="connsiteX4" fmla="*/ 373142 w 5766045"/>
              <a:gd name="connsiteY4" fmla="*/ 4555089 h 4562584"/>
              <a:gd name="connsiteX0" fmla="*/ 0 w 5767657"/>
              <a:gd name="connsiteY0" fmla="*/ 4555089 h 4562584"/>
              <a:gd name="connsiteX1" fmla="*/ 1612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7657" h="4562584">
                <a:moveTo>
                  <a:pt x="0" y="4555089"/>
                </a:moveTo>
                <a:cubicBezTo>
                  <a:pt x="537" y="3036726"/>
                  <a:pt x="1075" y="1518363"/>
                  <a:pt x="1612" y="0"/>
                </a:cubicBezTo>
                <a:lnTo>
                  <a:pt x="5767657" y="0"/>
                </a:lnTo>
                <a:lnTo>
                  <a:pt x="5308846" y="4562584"/>
                </a:lnTo>
                <a:lnTo>
                  <a:pt x="0" y="4555089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2" name="Textplatzhalter 37">
            <a:extLst>
              <a:ext uri="{FF2B5EF4-FFF2-40B4-BE49-F238E27FC236}">
                <a16:creationId xmlns:a16="http://schemas.microsoft.com/office/drawing/2014/main" id="{FA327552-C8B2-B649-AEC4-254BFB99F0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2854825" y="4559413"/>
            <a:ext cx="4729398" cy="12960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23" name="Parallelogramm 22">
            <a:extLst>
              <a:ext uri="{FF2B5EF4-FFF2-40B4-BE49-F238E27FC236}">
                <a16:creationId xmlns:a16="http://schemas.microsoft.com/office/drawing/2014/main" id="{DE392898-840F-4423-96A0-C6196D28F383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1121234A-7606-4999-840E-53474696BD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990" y="1229035"/>
            <a:ext cx="10940568" cy="5267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</p:spTree>
    <p:extLst>
      <p:ext uri="{BB962C8B-B14F-4D97-AF65-F5344CB8AC3E}">
        <p14:creationId xmlns:p14="http://schemas.microsoft.com/office/powerpoint/2010/main" val="31718116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67439CCC-5226-8A46-8504-B8285E62D7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33" y="692150"/>
            <a:ext cx="10940568" cy="530113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60BDFA1-D41B-7648-8421-3BE5201B36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2852" y="2316911"/>
            <a:ext cx="4593211" cy="38856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8" name="Bildplatzhalter 20">
            <a:extLst>
              <a:ext uri="{FF2B5EF4-FFF2-40B4-BE49-F238E27FC236}">
                <a16:creationId xmlns:a16="http://schemas.microsoft.com/office/drawing/2014/main" id="{35854497-A8AA-DD41-BAAC-4DEEACE57D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0781" y="2307326"/>
            <a:ext cx="3534122" cy="4562584"/>
          </a:xfrm>
          <a:custGeom>
            <a:avLst/>
            <a:gdLst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542380 w 7888765"/>
              <a:gd name="connsiteY3" fmla="*/ 4577574 h 4577574"/>
              <a:gd name="connsiteX4" fmla="*/ 0 w 7888765"/>
              <a:gd name="connsiteY4" fmla="*/ 4577574 h 4577574"/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429954 w 7888765"/>
              <a:gd name="connsiteY3" fmla="*/ 4562584 h 4577574"/>
              <a:gd name="connsiteX4" fmla="*/ 0 w 7888765"/>
              <a:gd name="connsiteY4" fmla="*/ 4577574 h 4577574"/>
              <a:gd name="connsiteX0" fmla="*/ 2314369 w 7542380"/>
              <a:gd name="connsiteY0" fmla="*/ 4562584 h 4562584"/>
              <a:gd name="connsiteX1" fmla="*/ 0 w 7542380"/>
              <a:gd name="connsiteY1" fmla="*/ 0 h 4562584"/>
              <a:gd name="connsiteX2" fmla="*/ 7542380 w 7542380"/>
              <a:gd name="connsiteY2" fmla="*/ 0 h 4562584"/>
              <a:gd name="connsiteX3" fmla="*/ 7083569 w 7542380"/>
              <a:gd name="connsiteY3" fmla="*/ 4562584 h 4562584"/>
              <a:gd name="connsiteX4" fmla="*/ 2314369 w 7542380"/>
              <a:gd name="connsiteY4" fmla="*/ 4562584 h 4562584"/>
              <a:gd name="connsiteX0" fmla="*/ 170775 w 5398786"/>
              <a:gd name="connsiteY0" fmla="*/ 4562584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170775 w 5398786"/>
              <a:gd name="connsiteY4" fmla="*/ 4562584 h 4562584"/>
              <a:gd name="connsiteX0" fmla="*/ 5883 w 5398786"/>
              <a:gd name="connsiteY0" fmla="*/ 4555089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5883 w 5398786"/>
              <a:gd name="connsiteY4" fmla="*/ 4555089 h 4562584"/>
              <a:gd name="connsiteX0" fmla="*/ 373142 w 5766045"/>
              <a:gd name="connsiteY0" fmla="*/ 4555089 h 4562584"/>
              <a:gd name="connsiteX1" fmla="*/ 0 w 5766045"/>
              <a:gd name="connsiteY1" fmla="*/ 0 h 4562584"/>
              <a:gd name="connsiteX2" fmla="*/ 5766045 w 5766045"/>
              <a:gd name="connsiteY2" fmla="*/ 0 h 4562584"/>
              <a:gd name="connsiteX3" fmla="*/ 5307234 w 5766045"/>
              <a:gd name="connsiteY3" fmla="*/ 4562584 h 4562584"/>
              <a:gd name="connsiteX4" fmla="*/ 373142 w 5766045"/>
              <a:gd name="connsiteY4" fmla="*/ 4555089 h 4562584"/>
              <a:gd name="connsiteX0" fmla="*/ 0 w 5767657"/>
              <a:gd name="connsiteY0" fmla="*/ 4555089 h 4562584"/>
              <a:gd name="connsiteX1" fmla="*/ 1612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5767657"/>
              <a:gd name="connsiteY0" fmla="*/ 4555089 h 4562584"/>
              <a:gd name="connsiteX1" fmla="*/ 2235146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3534122"/>
              <a:gd name="connsiteY0" fmla="*/ 4562584 h 4562584"/>
              <a:gd name="connsiteX1" fmla="*/ 1611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4122" h="4562584">
                <a:moveTo>
                  <a:pt x="0" y="4562584"/>
                </a:moveTo>
                <a:cubicBezTo>
                  <a:pt x="537" y="3044221"/>
                  <a:pt x="1074" y="1518363"/>
                  <a:pt x="1611" y="0"/>
                </a:cubicBezTo>
                <a:lnTo>
                  <a:pt x="3534122" y="0"/>
                </a:lnTo>
                <a:lnTo>
                  <a:pt x="3075311" y="4562584"/>
                </a:lnTo>
                <a:lnTo>
                  <a:pt x="0" y="4562584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3" name="Bildplatzhalter 20">
            <a:extLst>
              <a:ext uri="{FF2B5EF4-FFF2-40B4-BE49-F238E27FC236}">
                <a16:creationId xmlns:a16="http://schemas.microsoft.com/office/drawing/2014/main" id="{6E03320E-EE76-AE43-94B0-C26B477962C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164620" y="2307326"/>
            <a:ext cx="3596238" cy="4562584"/>
          </a:xfrm>
          <a:custGeom>
            <a:avLst/>
            <a:gdLst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542380 w 7888765"/>
              <a:gd name="connsiteY3" fmla="*/ 4577574 h 4577574"/>
              <a:gd name="connsiteX4" fmla="*/ 0 w 7888765"/>
              <a:gd name="connsiteY4" fmla="*/ 4577574 h 4577574"/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429954 w 7888765"/>
              <a:gd name="connsiteY3" fmla="*/ 4562584 h 4577574"/>
              <a:gd name="connsiteX4" fmla="*/ 0 w 7888765"/>
              <a:gd name="connsiteY4" fmla="*/ 4577574 h 4577574"/>
              <a:gd name="connsiteX0" fmla="*/ 2314369 w 7542380"/>
              <a:gd name="connsiteY0" fmla="*/ 4562584 h 4562584"/>
              <a:gd name="connsiteX1" fmla="*/ 0 w 7542380"/>
              <a:gd name="connsiteY1" fmla="*/ 0 h 4562584"/>
              <a:gd name="connsiteX2" fmla="*/ 7542380 w 7542380"/>
              <a:gd name="connsiteY2" fmla="*/ 0 h 4562584"/>
              <a:gd name="connsiteX3" fmla="*/ 7083569 w 7542380"/>
              <a:gd name="connsiteY3" fmla="*/ 4562584 h 4562584"/>
              <a:gd name="connsiteX4" fmla="*/ 2314369 w 7542380"/>
              <a:gd name="connsiteY4" fmla="*/ 4562584 h 4562584"/>
              <a:gd name="connsiteX0" fmla="*/ 170775 w 5398786"/>
              <a:gd name="connsiteY0" fmla="*/ 4562584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170775 w 5398786"/>
              <a:gd name="connsiteY4" fmla="*/ 4562584 h 4562584"/>
              <a:gd name="connsiteX0" fmla="*/ 5883 w 5398786"/>
              <a:gd name="connsiteY0" fmla="*/ 4555089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5883 w 5398786"/>
              <a:gd name="connsiteY4" fmla="*/ 4555089 h 4562584"/>
              <a:gd name="connsiteX0" fmla="*/ 373142 w 5766045"/>
              <a:gd name="connsiteY0" fmla="*/ 4555089 h 4562584"/>
              <a:gd name="connsiteX1" fmla="*/ 0 w 5766045"/>
              <a:gd name="connsiteY1" fmla="*/ 0 h 4562584"/>
              <a:gd name="connsiteX2" fmla="*/ 5766045 w 5766045"/>
              <a:gd name="connsiteY2" fmla="*/ 0 h 4562584"/>
              <a:gd name="connsiteX3" fmla="*/ 5307234 w 5766045"/>
              <a:gd name="connsiteY3" fmla="*/ 4562584 h 4562584"/>
              <a:gd name="connsiteX4" fmla="*/ 373142 w 5766045"/>
              <a:gd name="connsiteY4" fmla="*/ 4555089 h 4562584"/>
              <a:gd name="connsiteX0" fmla="*/ 0 w 5767657"/>
              <a:gd name="connsiteY0" fmla="*/ 4555089 h 4562584"/>
              <a:gd name="connsiteX1" fmla="*/ 1612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5767657"/>
              <a:gd name="connsiteY0" fmla="*/ 4555089 h 4562584"/>
              <a:gd name="connsiteX1" fmla="*/ 2235146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3534122"/>
              <a:gd name="connsiteY0" fmla="*/ 4562584 h 4562584"/>
              <a:gd name="connsiteX1" fmla="*/ 1611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391355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391355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391355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428831 w 3534122"/>
              <a:gd name="connsiteY1" fmla="*/ 7495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6607" h="4562584">
                <a:moveTo>
                  <a:pt x="0" y="4562584"/>
                </a:moveTo>
                <a:cubicBezTo>
                  <a:pt x="23022" y="4310889"/>
                  <a:pt x="278393" y="1720730"/>
                  <a:pt x="451316" y="7495"/>
                </a:cubicBezTo>
                <a:lnTo>
                  <a:pt x="3556607" y="0"/>
                </a:lnTo>
                <a:lnTo>
                  <a:pt x="3097796" y="4562584"/>
                </a:lnTo>
                <a:lnTo>
                  <a:pt x="0" y="4562584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4" name="Textplatzhalter 37">
            <a:extLst>
              <a:ext uri="{FF2B5EF4-FFF2-40B4-BE49-F238E27FC236}">
                <a16:creationId xmlns:a16="http://schemas.microsoft.com/office/drawing/2014/main" id="{151B76D2-5BB2-7141-A772-234E4D570F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5751893" flipV="1">
            <a:off x="3931655" y="4559413"/>
            <a:ext cx="4729398" cy="12960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26" name="Parallelogramm 25">
            <a:extLst>
              <a:ext uri="{FF2B5EF4-FFF2-40B4-BE49-F238E27FC236}">
                <a16:creationId xmlns:a16="http://schemas.microsoft.com/office/drawing/2014/main" id="{60A4BF39-4480-43E3-B44A-96F84E63BBDB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Untertitel 2">
            <a:extLst>
              <a:ext uri="{FF2B5EF4-FFF2-40B4-BE49-F238E27FC236}">
                <a16:creationId xmlns:a16="http://schemas.microsoft.com/office/drawing/2014/main" id="{4A5BABCB-FDC1-4EFB-BD1F-4DFECA4D7F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1233" y="1222264"/>
            <a:ext cx="10984829" cy="553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</p:spTree>
    <p:extLst>
      <p:ext uri="{BB962C8B-B14F-4D97-AF65-F5344CB8AC3E}">
        <p14:creationId xmlns:p14="http://schemas.microsoft.com/office/powerpoint/2010/main" val="2228796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enplatzhalter 7">
            <a:extLst>
              <a:ext uri="{FF2B5EF4-FFF2-40B4-BE49-F238E27FC236}">
                <a16:creationId xmlns:a16="http://schemas.microsoft.com/office/drawing/2014/main" id="{2602B7B4-5920-D24C-826A-7E75173A1261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-40324" y="-15997"/>
            <a:ext cx="8151484" cy="6896299"/>
          </a:xfrm>
          <a:custGeom>
            <a:avLst/>
            <a:gdLst>
              <a:gd name="connsiteX0" fmla="*/ 0 w 6765714"/>
              <a:gd name="connsiteY0" fmla="*/ 6858000 h 6858000"/>
              <a:gd name="connsiteX1" fmla="*/ 1691429 w 6765714"/>
              <a:gd name="connsiteY1" fmla="*/ 0 h 6858000"/>
              <a:gd name="connsiteX2" fmla="*/ 6765714 w 6765714"/>
              <a:gd name="connsiteY2" fmla="*/ 0 h 6858000"/>
              <a:gd name="connsiteX3" fmla="*/ 5074286 w 6765714"/>
              <a:gd name="connsiteY3" fmla="*/ 6858000 h 6858000"/>
              <a:gd name="connsiteX4" fmla="*/ 0 w 6765714"/>
              <a:gd name="connsiteY4" fmla="*/ 6858000 h 6858000"/>
              <a:gd name="connsiteX0" fmla="*/ 4940 w 6770654"/>
              <a:gd name="connsiteY0" fmla="*/ 6858000 h 6858000"/>
              <a:gd name="connsiteX1" fmla="*/ 0 w 6770654"/>
              <a:gd name="connsiteY1" fmla="*/ 12612 h 6858000"/>
              <a:gd name="connsiteX2" fmla="*/ 6770654 w 6770654"/>
              <a:gd name="connsiteY2" fmla="*/ 0 h 6858000"/>
              <a:gd name="connsiteX3" fmla="*/ 5079226 w 6770654"/>
              <a:gd name="connsiteY3" fmla="*/ 6858000 h 6858000"/>
              <a:gd name="connsiteX4" fmla="*/ 4940 w 6770654"/>
              <a:gd name="connsiteY4" fmla="*/ 6858000 h 6858000"/>
              <a:gd name="connsiteX0" fmla="*/ 11246 w 6776960"/>
              <a:gd name="connsiteY0" fmla="*/ 6858000 h 6858000"/>
              <a:gd name="connsiteX1" fmla="*/ 0 w 6776960"/>
              <a:gd name="connsiteY1" fmla="*/ 6306 h 6858000"/>
              <a:gd name="connsiteX2" fmla="*/ 6776960 w 6776960"/>
              <a:gd name="connsiteY2" fmla="*/ 0 h 6858000"/>
              <a:gd name="connsiteX3" fmla="*/ 5085532 w 6776960"/>
              <a:gd name="connsiteY3" fmla="*/ 6858000 h 6858000"/>
              <a:gd name="connsiteX4" fmla="*/ 11246 w 6776960"/>
              <a:gd name="connsiteY4" fmla="*/ 6858000 h 6858000"/>
              <a:gd name="connsiteX0" fmla="*/ 11246 w 6776960"/>
              <a:gd name="connsiteY0" fmla="*/ 6858000 h 6858000"/>
              <a:gd name="connsiteX1" fmla="*/ 0 w 6776960"/>
              <a:gd name="connsiteY1" fmla="*/ 6306 h 6858000"/>
              <a:gd name="connsiteX2" fmla="*/ 6776960 w 6776960"/>
              <a:gd name="connsiteY2" fmla="*/ 0 h 6858000"/>
              <a:gd name="connsiteX3" fmla="*/ 6088219 w 6776960"/>
              <a:gd name="connsiteY3" fmla="*/ 6858000 h 6858000"/>
              <a:gd name="connsiteX4" fmla="*/ 11246 w 6776960"/>
              <a:gd name="connsiteY4" fmla="*/ 6858000 h 6858000"/>
              <a:gd name="connsiteX0" fmla="*/ 358 w 6778685"/>
              <a:gd name="connsiteY0" fmla="*/ 6870612 h 6870612"/>
              <a:gd name="connsiteX1" fmla="*/ 1725 w 6778685"/>
              <a:gd name="connsiteY1" fmla="*/ 6306 h 6870612"/>
              <a:gd name="connsiteX2" fmla="*/ 6778685 w 6778685"/>
              <a:gd name="connsiteY2" fmla="*/ 0 h 6870612"/>
              <a:gd name="connsiteX3" fmla="*/ 6089944 w 6778685"/>
              <a:gd name="connsiteY3" fmla="*/ 6858000 h 6870612"/>
              <a:gd name="connsiteX4" fmla="*/ 358 w 6778685"/>
              <a:gd name="connsiteY4" fmla="*/ 6870612 h 6870612"/>
              <a:gd name="connsiteX0" fmla="*/ 358 w 6778685"/>
              <a:gd name="connsiteY0" fmla="*/ 6870612 h 6887737"/>
              <a:gd name="connsiteX1" fmla="*/ 1725 w 6778685"/>
              <a:gd name="connsiteY1" fmla="*/ 6306 h 6887737"/>
              <a:gd name="connsiteX2" fmla="*/ 6778685 w 6778685"/>
              <a:gd name="connsiteY2" fmla="*/ 0 h 6887737"/>
              <a:gd name="connsiteX3" fmla="*/ 6089944 w 6778685"/>
              <a:gd name="connsiteY3" fmla="*/ 6887737 h 6887737"/>
              <a:gd name="connsiteX4" fmla="*/ 358 w 6778685"/>
              <a:gd name="connsiteY4" fmla="*/ 6870612 h 6887737"/>
              <a:gd name="connsiteX0" fmla="*/ 358 w 6786119"/>
              <a:gd name="connsiteY0" fmla="*/ 6885481 h 6902606"/>
              <a:gd name="connsiteX1" fmla="*/ 1725 w 6786119"/>
              <a:gd name="connsiteY1" fmla="*/ 21175 h 6902606"/>
              <a:gd name="connsiteX2" fmla="*/ 6786119 w 6786119"/>
              <a:gd name="connsiteY2" fmla="*/ 0 h 6902606"/>
              <a:gd name="connsiteX3" fmla="*/ 6089944 w 6786119"/>
              <a:gd name="connsiteY3" fmla="*/ 6902606 h 6902606"/>
              <a:gd name="connsiteX4" fmla="*/ 358 w 6786119"/>
              <a:gd name="connsiteY4" fmla="*/ 6885481 h 6902606"/>
              <a:gd name="connsiteX0" fmla="*/ 20935 w 6806696"/>
              <a:gd name="connsiteY0" fmla="*/ 6886608 h 6903733"/>
              <a:gd name="connsiteX1" fmla="*/ 0 w 6806696"/>
              <a:gd name="connsiteY1" fmla="*/ 0 h 6903733"/>
              <a:gd name="connsiteX2" fmla="*/ 6806696 w 6806696"/>
              <a:gd name="connsiteY2" fmla="*/ 1127 h 6903733"/>
              <a:gd name="connsiteX3" fmla="*/ 6110521 w 6806696"/>
              <a:gd name="connsiteY3" fmla="*/ 6903733 h 6903733"/>
              <a:gd name="connsiteX4" fmla="*/ 20935 w 6806696"/>
              <a:gd name="connsiteY4" fmla="*/ 6886608 h 6903733"/>
              <a:gd name="connsiteX0" fmla="*/ 20935 w 6806696"/>
              <a:gd name="connsiteY0" fmla="*/ 6886608 h 6911167"/>
              <a:gd name="connsiteX1" fmla="*/ 0 w 6806696"/>
              <a:gd name="connsiteY1" fmla="*/ 0 h 6911167"/>
              <a:gd name="connsiteX2" fmla="*/ 6806696 w 6806696"/>
              <a:gd name="connsiteY2" fmla="*/ 1127 h 6911167"/>
              <a:gd name="connsiteX3" fmla="*/ 6058482 w 6806696"/>
              <a:gd name="connsiteY3" fmla="*/ 6911167 h 6911167"/>
              <a:gd name="connsiteX4" fmla="*/ 20935 w 6806696"/>
              <a:gd name="connsiteY4" fmla="*/ 6886608 h 6911167"/>
              <a:gd name="connsiteX0" fmla="*/ 20935 w 7693994"/>
              <a:gd name="connsiteY0" fmla="*/ 6886608 h 6888865"/>
              <a:gd name="connsiteX1" fmla="*/ 0 w 7693994"/>
              <a:gd name="connsiteY1" fmla="*/ 0 h 6888865"/>
              <a:gd name="connsiteX2" fmla="*/ 6806696 w 7693994"/>
              <a:gd name="connsiteY2" fmla="*/ 1127 h 6888865"/>
              <a:gd name="connsiteX3" fmla="*/ 7693994 w 7693994"/>
              <a:gd name="connsiteY3" fmla="*/ 6888865 h 6888865"/>
              <a:gd name="connsiteX4" fmla="*/ 20935 w 7693994"/>
              <a:gd name="connsiteY4" fmla="*/ 6886608 h 6888865"/>
              <a:gd name="connsiteX0" fmla="*/ 20935 w 8412471"/>
              <a:gd name="connsiteY0" fmla="*/ 6886608 h 6888865"/>
              <a:gd name="connsiteX1" fmla="*/ 0 w 8412471"/>
              <a:gd name="connsiteY1" fmla="*/ 0 h 6888865"/>
              <a:gd name="connsiteX2" fmla="*/ 8412471 w 8412471"/>
              <a:gd name="connsiteY2" fmla="*/ 1127 h 6888865"/>
              <a:gd name="connsiteX3" fmla="*/ 7693994 w 8412471"/>
              <a:gd name="connsiteY3" fmla="*/ 6888865 h 6888865"/>
              <a:gd name="connsiteX4" fmla="*/ 20935 w 8412471"/>
              <a:gd name="connsiteY4" fmla="*/ 6886608 h 6888865"/>
              <a:gd name="connsiteX0" fmla="*/ 20935 w 8412471"/>
              <a:gd name="connsiteY0" fmla="*/ 6886608 h 6896299"/>
              <a:gd name="connsiteX1" fmla="*/ 0 w 8412471"/>
              <a:gd name="connsiteY1" fmla="*/ 0 h 6896299"/>
              <a:gd name="connsiteX2" fmla="*/ 8412471 w 8412471"/>
              <a:gd name="connsiteY2" fmla="*/ 1127 h 6896299"/>
              <a:gd name="connsiteX3" fmla="*/ 7433799 w 8412471"/>
              <a:gd name="connsiteY3" fmla="*/ 6896299 h 6896299"/>
              <a:gd name="connsiteX4" fmla="*/ 20935 w 8412471"/>
              <a:gd name="connsiteY4" fmla="*/ 6886608 h 6896299"/>
              <a:gd name="connsiteX0" fmla="*/ 20935 w 8367866"/>
              <a:gd name="connsiteY0" fmla="*/ 6886608 h 6896299"/>
              <a:gd name="connsiteX1" fmla="*/ 0 w 8367866"/>
              <a:gd name="connsiteY1" fmla="*/ 0 h 6896299"/>
              <a:gd name="connsiteX2" fmla="*/ 8367866 w 8367866"/>
              <a:gd name="connsiteY2" fmla="*/ 8561 h 6896299"/>
              <a:gd name="connsiteX3" fmla="*/ 7433799 w 8367866"/>
              <a:gd name="connsiteY3" fmla="*/ 6896299 h 6896299"/>
              <a:gd name="connsiteX4" fmla="*/ 20935 w 8367866"/>
              <a:gd name="connsiteY4" fmla="*/ 6886608 h 6896299"/>
              <a:gd name="connsiteX0" fmla="*/ 20935 w 8248920"/>
              <a:gd name="connsiteY0" fmla="*/ 6886608 h 6896299"/>
              <a:gd name="connsiteX1" fmla="*/ 0 w 8248920"/>
              <a:gd name="connsiteY1" fmla="*/ 0 h 6896299"/>
              <a:gd name="connsiteX2" fmla="*/ 8248920 w 8248920"/>
              <a:gd name="connsiteY2" fmla="*/ 1127 h 6896299"/>
              <a:gd name="connsiteX3" fmla="*/ 7433799 w 8248920"/>
              <a:gd name="connsiteY3" fmla="*/ 6896299 h 6896299"/>
              <a:gd name="connsiteX4" fmla="*/ 20935 w 8248920"/>
              <a:gd name="connsiteY4" fmla="*/ 6886608 h 6896299"/>
              <a:gd name="connsiteX0" fmla="*/ 20935 w 8151484"/>
              <a:gd name="connsiteY0" fmla="*/ 6886608 h 6896299"/>
              <a:gd name="connsiteX1" fmla="*/ 0 w 8151484"/>
              <a:gd name="connsiteY1" fmla="*/ 0 h 6896299"/>
              <a:gd name="connsiteX2" fmla="*/ 8151484 w 8151484"/>
              <a:gd name="connsiteY2" fmla="*/ 16117 h 6896299"/>
              <a:gd name="connsiteX3" fmla="*/ 7433799 w 8151484"/>
              <a:gd name="connsiteY3" fmla="*/ 6896299 h 6896299"/>
              <a:gd name="connsiteX4" fmla="*/ 20935 w 8151484"/>
              <a:gd name="connsiteY4" fmla="*/ 6886608 h 689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1484" h="6896299">
                <a:moveTo>
                  <a:pt x="20935" y="6886608"/>
                </a:moveTo>
                <a:cubicBezTo>
                  <a:pt x="19288" y="4604812"/>
                  <a:pt x="1647" y="2281796"/>
                  <a:pt x="0" y="0"/>
                </a:cubicBezTo>
                <a:lnTo>
                  <a:pt x="8151484" y="16117"/>
                </a:lnTo>
                <a:lnTo>
                  <a:pt x="7433799" y="6896299"/>
                </a:lnTo>
                <a:lnTo>
                  <a:pt x="20935" y="6886608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Mediaclip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498E9-9D95-6D48-87D4-0E7FD624C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4858" y="1442014"/>
            <a:ext cx="3331203" cy="3078456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square" lIns="72000">
            <a:normAutofit/>
          </a:bodyPr>
          <a:lstStyle>
            <a:lvl1pPr>
              <a:defRPr sz="40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A58A640-9A71-0D47-9AD4-64097B14D5E5}"/>
              </a:ext>
            </a:extLst>
          </p:cNvPr>
          <p:cNvSpPr txBox="1"/>
          <p:nvPr userDrawn="1"/>
        </p:nvSpPr>
        <p:spPr>
          <a:xfrm>
            <a:off x="9805182" y="-5908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platzhalter 37">
            <a:extLst>
              <a:ext uri="{FF2B5EF4-FFF2-40B4-BE49-F238E27FC236}">
                <a16:creationId xmlns:a16="http://schemas.microsoft.com/office/drawing/2014/main" id="{FE6CC2A3-601E-FA4F-9565-8E5833C3049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3876738" y="3399650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CB674F42-3E0F-C843-8EBA-CC9C097681A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44860" y="980163"/>
            <a:ext cx="3331204" cy="461851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13767402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B45EB1C2-866A-814D-B0D2-8FD6EB624F66}"/>
              </a:ext>
            </a:extLst>
          </p:cNvPr>
          <p:cNvCxnSpPr>
            <a:cxnSpLocks/>
          </p:cNvCxnSpPr>
          <p:nvPr userDrawn="1"/>
        </p:nvCxnSpPr>
        <p:spPr>
          <a:xfrm flipH="1">
            <a:off x="6249146" y="836613"/>
            <a:ext cx="154402" cy="220317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6253" y="3429001"/>
            <a:ext cx="4067374" cy="3467930"/>
          </a:xfrm>
          <a:custGeom>
            <a:avLst/>
            <a:gdLst>
              <a:gd name="connsiteX0" fmla="*/ 0 w 4390329"/>
              <a:gd name="connsiteY0" fmla="*/ 3455899 h 3455899"/>
              <a:gd name="connsiteX1" fmla="*/ 238734 w 4390329"/>
              <a:gd name="connsiteY1" fmla="*/ 0 h 3455899"/>
              <a:gd name="connsiteX2" fmla="*/ 4390329 w 4390329"/>
              <a:gd name="connsiteY2" fmla="*/ 0 h 3455899"/>
              <a:gd name="connsiteX3" fmla="*/ 4151595 w 4390329"/>
              <a:gd name="connsiteY3" fmla="*/ 3455899 h 3455899"/>
              <a:gd name="connsiteX4" fmla="*/ 0 w 4390329"/>
              <a:gd name="connsiteY4" fmla="*/ 3455899 h 3455899"/>
              <a:gd name="connsiteX0" fmla="*/ 0 w 4390329"/>
              <a:gd name="connsiteY0" fmla="*/ 3455899 h 3455899"/>
              <a:gd name="connsiteX1" fmla="*/ 322955 w 4390329"/>
              <a:gd name="connsiteY1" fmla="*/ 0 h 3455899"/>
              <a:gd name="connsiteX2" fmla="*/ 4390329 w 4390329"/>
              <a:gd name="connsiteY2" fmla="*/ 0 h 3455899"/>
              <a:gd name="connsiteX3" fmla="*/ 4151595 w 4390329"/>
              <a:gd name="connsiteY3" fmla="*/ 3455899 h 3455899"/>
              <a:gd name="connsiteX4" fmla="*/ 0 w 4390329"/>
              <a:gd name="connsiteY4" fmla="*/ 3455899 h 3455899"/>
              <a:gd name="connsiteX0" fmla="*/ 0 w 4077508"/>
              <a:gd name="connsiteY0" fmla="*/ 3479962 h 3479962"/>
              <a:gd name="connsiteX1" fmla="*/ 10134 w 4077508"/>
              <a:gd name="connsiteY1" fmla="*/ 0 h 3479962"/>
              <a:gd name="connsiteX2" fmla="*/ 4077508 w 4077508"/>
              <a:gd name="connsiteY2" fmla="*/ 0 h 3479962"/>
              <a:gd name="connsiteX3" fmla="*/ 3838774 w 4077508"/>
              <a:gd name="connsiteY3" fmla="*/ 3455899 h 3479962"/>
              <a:gd name="connsiteX4" fmla="*/ 0 w 4077508"/>
              <a:gd name="connsiteY4" fmla="*/ 3479962 h 3479962"/>
              <a:gd name="connsiteX0" fmla="*/ 13929 w 4067374"/>
              <a:gd name="connsiteY0" fmla="*/ 3467930 h 3467930"/>
              <a:gd name="connsiteX1" fmla="*/ 0 w 4067374"/>
              <a:gd name="connsiteY1" fmla="*/ 0 h 3467930"/>
              <a:gd name="connsiteX2" fmla="*/ 4067374 w 4067374"/>
              <a:gd name="connsiteY2" fmla="*/ 0 h 3467930"/>
              <a:gd name="connsiteX3" fmla="*/ 3828640 w 4067374"/>
              <a:gd name="connsiteY3" fmla="*/ 3455899 h 3467930"/>
              <a:gd name="connsiteX4" fmla="*/ 13929 w 4067374"/>
              <a:gd name="connsiteY4" fmla="*/ 3467930 h 346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7374" h="3467930">
                <a:moveTo>
                  <a:pt x="13929" y="3467930"/>
                </a:moveTo>
                <a:lnTo>
                  <a:pt x="0" y="0"/>
                </a:lnTo>
                <a:lnTo>
                  <a:pt x="4067374" y="0"/>
                </a:lnTo>
                <a:lnTo>
                  <a:pt x="3828640" y="3455899"/>
                </a:lnTo>
                <a:lnTo>
                  <a:pt x="13929" y="346793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89582" y="3429000"/>
            <a:ext cx="4390329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65571" y="3416968"/>
            <a:ext cx="4064729" cy="3467931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110958"/>
              <a:gd name="connsiteY0" fmla="*/ 3455899 h 3455899"/>
              <a:gd name="connsiteX1" fmla="*/ 238734 w 4110958"/>
              <a:gd name="connsiteY1" fmla="*/ 0 h 3455899"/>
              <a:gd name="connsiteX2" fmla="*/ 4110958 w 4110958"/>
              <a:gd name="connsiteY2" fmla="*/ 0 h 3455899"/>
              <a:gd name="connsiteX3" fmla="*/ 4064729 w 4110958"/>
              <a:gd name="connsiteY3" fmla="*/ 3455899 h 3455899"/>
              <a:gd name="connsiteX4" fmla="*/ 0 w 4110958"/>
              <a:gd name="connsiteY4" fmla="*/ 3455899 h 3455899"/>
              <a:gd name="connsiteX0" fmla="*/ 0 w 4110958"/>
              <a:gd name="connsiteY0" fmla="*/ 3455899 h 3455899"/>
              <a:gd name="connsiteX1" fmla="*/ 238734 w 4110958"/>
              <a:gd name="connsiteY1" fmla="*/ 0 h 3455899"/>
              <a:gd name="connsiteX2" fmla="*/ 4110958 w 4110958"/>
              <a:gd name="connsiteY2" fmla="*/ 0 h 3455899"/>
              <a:gd name="connsiteX3" fmla="*/ 4100824 w 4110958"/>
              <a:gd name="connsiteY3" fmla="*/ 3455899 h 3455899"/>
              <a:gd name="connsiteX4" fmla="*/ 0 w 4110958"/>
              <a:gd name="connsiteY4" fmla="*/ 3455899 h 3455899"/>
              <a:gd name="connsiteX0" fmla="*/ 0 w 4479616"/>
              <a:gd name="connsiteY0" fmla="*/ 3455899 h 3455899"/>
              <a:gd name="connsiteX1" fmla="*/ 238734 w 4479616"/>
              <a:gd name="connsiteY1" fmla="*/ 0 h 3455899"/>
              <a:gd name="connsiteX2" fmla="*/ 4110958 w 4479616"/>
              <a:gd name="connsiteY2" fmla="*/ 0 h 3455899"/>
              <a:gd name="connsiteX3" fmla="*/ 4479616 w 4479616"/>
              <a:gd name="connsiteY3" fmla="*/ 842211 h 3455899"/>
              <a:gd name="connsiteX4" fmla="*/ 4100824 w 4479616"/>
              <a:gd name="connsiteY4" fmla="*/ 3455899 h 3455899"/>
              <a:gd name="connsiteX5" fmla="*/ 0 w 4479616"/>
              <a:gd name="connsiteY5" fmla="*/ 3455899 h 3455899"/>
              <a:gd name="connsiteX0" fmla="*/ 0 w 4604238"/>
              <a:gd name="connsiteY0" fmla="*/ 3455899 h 3455899"/>
              <a:gd name="connsiteX1" fmla="*/ 238734 w 4604238"/>
              <a:gd name="connsiteY1" fmla="*/ 0 h 3455899"/>
              <a:gd name="connsiteX2" fmla="*/ 4110958 w 4604238"/>
              <a:gd name="connsiteY2" fmla="*/ 0 h 3455899"/>
              <a:gd name="connsiteX3" fmla="*/ 4100824 w 4604238"/>
              <a:gd name="connsiteY3" fmla="*/ 3455899 h 3455899"/>
              <a:gd name="connsiteX4" fmla="*/ 0 w 4604238"/>
              <a:gd name="connsiteY4" fmla="*/ 3455899 h 3455899"/>
              <a:gd name="connsiteX0" fmla="*/ 0 w 4406849"/>
              <a:gd name="connsiteY0" fmla="*/ 3455899 h 3455899"/>
              <a:gd name="connsiteX1" fmla="*/ 238734 w 4406849"/>
              <a:gd name="connsiteY1" fmla="*/ 0 h 3455899"/>
              <a:gd name="connsiteX2" fmla="*/ 4110958 w 4406849"/>
              <a:gd name="connsiteY2" fmla="*/ 0 h 3455899"/>
              <a:gd name="connsiteX3" fmla="*/ 4100824 w 4406849"/>
              <a:gd name="connsiteY3" fmla="*/ 3455899 h 3455899"/>
              <a:gd name="connsiteX4" fmla="*/ 0 w 4406849"/>
              <a:gd name="connsiteY4" fmla="*/ 3455899 h 3455899"/>
              <a:gd name="connsiteX0" fmla="*/ 0 w 4110958"/>
              <a:gd name="connsiteY0" fmla="*/ 3455899 h 3455899"/>
              <a:gd name="connsiteX1" fmla="*/ 238734 w 4110958"/>
              <a:gd name="connsiteY1" fmla="*/ 0 h 3455899"/>
              <a:gd name="connsiteX2" fmla="*/ 4110958 w 4110958"/>
              <a:gd name="connsiteY2" fmla="*/ 0 h 3455899"/>
              <a:gd name="connsiteX3" fmla="*/ 4100824 w 4110958"/>
              <a:gd name="connsiteY3" fmla="*/ 3455899 h 3455899"/>
              <a:gd name="connsiteX4" fmla="*/ 0 w 4110958"/>
              <a:gd name="connsiteY4" fmla="*/ 3455899 h 3455899"/>
              <a:gd name="connsiteX0" fmla="*/ 0 w 4100824"/>
              <a:gd name="connsiteY0" fmla="*/ 3467931 h 3467931"/>
              <a:gd name="connsiteX1" fmla="*/ 238734 w 4100824"/>
              <a:gd name="connsiteY1" fmla="*/ 12032 h 3467931"/>
              <a:gd name="connsiteX2" fmla="*/ 4062832 w 4100824"/>
              <a:gd name="connsiteY2" fmla="*/ 0 h 3467931"/>
              <a:gd name="connsiteX3" fmla="*/ 4100824 w 4100824"/>
              <a:gd name="connsiteY3" fmla="*/ 3467931 h 3467931"/>
              <a:gd name="connsiteX4" fmla="*/ 0 w 4100824"/>
              <a:gd name="connsiteY4" fmla="*/ 3467931 h 3467931"/>
              <a:gd name="connsiteX0" fmla="*/ 0 w 4064729"/>
              <a:gd name="connsiteY0" fmla="*/ 3467931 h 3467931"/>
              <a:gd name="connsiteX1" fmla="*/ 238734 w 4064729"/>
              <a:gd name="connsiteY1" fmla="*/ 12032 h 3467931"/>
              <a:gd name="connsiteX2" fmla="*/ 4062832 w 4064729"/>
              <a:gd name="connsiteY2" fmla="*/ 0 h 3467931"/>
              <a:gd name="connsiteX3" fmla="*/ 4064729 w 4064729"/>
              <a:gd name="connsiteY3" fmla="*/ 3467931 h 3467931"/>
              <a:gd name="connsiteX4" fmla="*/ 0 w 4064729"/>
              <a:gd name="connsiteY4" fmla="*/ 3467931 h 346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4729" h="3467931">
                <a:moveTo>
                  <a:pt x="0" y="3467931"/>
                </a:moveTo>
                <a:lnTo>
                  <a:pt x="238734" y="12032"/>
                </a:lnTo>
                <a:lnTo>
                  <a:pt x="4062832" y="0"/>
                </a:lnTo>
                <a:cubicBezTo>
                  <a:pt x="4063464" y="1155977"/>
                  <a:pt x="4064097" y="2311954"/>
                  <a:pt x="4064729" y="3467931"/>
                </a:cubicBezTo>
                <a:lnTo>
                  <a:pt x="0" y="346793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50C40391-012A-D64C-BB3E-E8E746C056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4132" y="846198"/>
            <a:ext cx="5051930" cy="219358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72F81FE3-4F13-5148-A5BE-DA5788B79E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983" y="2152261"/>
            <a:ext cx="5389879" cy="8875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7555F9C-3457-BD40-B281-CC9EBD259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8983" y="692150"/>
            <a:ext cx="5407017" cy="1460111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</a:t>
            </a:r>
            <a:br>
              <a:rPr lang="de-DE"/>
            </a:br>
            <a:r>
              <a:rPr lang="de-DE"/>
              <a:t>Headline über drei </a:t>
            </a:r>
            <a:br>
              <a:rPr lang="de-DE"/>
            </a:br>
            <a:r>
              <a:rPr lang="de-DE"/>
              <a:t>Zeilen.</a:t>
            </a:r>
          </a:p>
        </p:txBody>
      </p:sp>
      <p:sp>
        <p:nvSpPr>
          <p:cNvPr id="16" name="Parallelogramm 15">
            <a:extLst>
              <a:ext uri="{FF2B5EF4-FFF2-40B4-BE49-F238E27FC236}">
                <a16:creationId xmlns:a16="http://schemas.microsoft.com/office/drawing/2014/main" id="{74988EC3-38A8-4D0B-B694-404D4D47D553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2302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+2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48545-6968-E844-9402-FBFC1B467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8983" y="692151"/>
            <a:ext cx="10940567" cy="54282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40352A-727F-8943-85E1-1BE83049F7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983" y="1234977"/>
            <a:ext cx="10940567" cy="6024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3680DEB-AD7E-DE4F-8283-CF839306C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983" y="1916112"/>
            <a:ext cx="5210885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4080" y="3429000"/>
            <a:ext cx="5997823" cy="3466531"/>
          </a:xfrm>
          <a:custGeom>
            <a:avLst/>
            <a:gdLst>
              <a:gd name="connsiteX0" fmla="*/ 0 w 6221106"/>
              <a:gd name="connsiteY0" fmla="*/ 3455899 h 3455899"/>
              <a:gd name="connsiteX1" fmla="*/ 238734 w 6221106"/>
              <a:gd name="connsiteY1" fmla="*/ 0 h 3455899"/>
              <a:gd name="connsiteX2" fmla="*/ 6221106 w 6221106"/>
              <a:gd name="connsiteY2" fmla="*/ 0 h 3455899"/>
              <a:gd name="connsiteX3" fmla="*/ 5982372 w 6221106"/>
              <a:gd name="connsiteY3" fmla="*/ 3455899 h 3455899"/>
              <a:gd name="connsiteX4" fmla="*/ 0 w 6221106"/>
              <a:gd name="connsiteY4" fmla="*/ 3455899 h 3455899"/>
              <a:gd name="connsiteX0" fmla="*/ 0 w 5997823"/>
              <a:gd name="connsiteY0" fmla="*/ 3466531 h 3466531"/>
              <a:gd name="connsiteX1" fmla="*/ 15451 w 5997823"/>
              <a:gd name="connsiteY1" fmla="*/ 0 h 3466531"/>
              <a:gd name="connsiteX2" fmla="*/ 5997823 w 5997823"/>
              <a:gd name="connsiteY2" fmla="*/ 0 h 3466531"/>
              <a:gd name="connsiteX3" fmla="*/ 5759089 w 5997823"/>
              <a:gd name="connsiteY3" fmla="*/ 3455899 h 3466531"/>
              <a:gd name="connsiteX4" fmla="*/ 0 w 5997823"/>
              <a:gd name="connsiteY4" fmla="*/ 3466531 h 346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7823" h="3466531">
                <a:moveTo>
                  <a:pt x="0" y="3466531"/>
                </a:moveTo>
                <a:cubicBezTo>
                  <a:pt x="5150" y="2311021"/>
                  <a:pt x="10301" y="1155510"/>
                  <a:pt x="15451" y="0"/>
                </a:cubicBezTo>
                <a:lnTo>
                  <a:pt x="5997823" y="0"/>
                </a:lnTo>
                <a:lnTo>
                  <a:pt x="5759089" y="3455899"/>
                </a:lnTo>
                <a:lnTo>
                  <a:pt x="0" y="346653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04241" y="3429000"/>
            <a:ext cx="3361547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43855" y="3418367"/>
            <a:ext cx="3187004" cy="3487797"/>
          </a:xfrm>
          <a:custGeom>
            <a:avLst/>
            <a:gdLst>
              <a:gd name="connsiteX0" fmla="*/ 0 w 3516330"/>
              <a:gd name="connsiteY0" fmla="*/ 3455899 h 3455899"/>
              <a:gd name="connsiteX1" fmla="*/ 238734 w 3516330"/>
              <a:gd name="connsiteY1" fmla="*/ 0 h 3455899"/>
              <a:gd name="connsiteX2" fmla="*/ 3516330 w 3516330"/>
              <a:gd name="connsiteY2" fmla="*/ 0 h 3455899"/>
              <a:gd name="connsiteX3" fmla="*/ 3277596 w 3516330"/>
              <a:gd name="connsiteY3" fmla="*/ 3455899 h 3455899"/>
              <a:gd name="connsiteX4" fmla="*/ 0 w 3516330"/>
              <a:gd name="connsiteY4" fmla="*/ 3455899 h 3455899"/>
              <a:gd name="connsiteX0" fmla="*/ 0 w 3277596"/>
              <a:gd name="connsiteY0" fmla="*/ 3455899 h 3455899"/>
              <a:gd name="connsiteX1" fmla="*/ 238734 w 3277596"/>
              <a:gd name="connsiteY1" fmla="*/ 0 h 3455899"/>
              <a:gd name="connsiteX2" fmla="*/ 3176088 w 3277596"/>
              <a:gd name="connsiteY2" fmla="*/ 21265 h 3455899"/>
              <a:gd name="connsiteX3" fmla="*/ 3277596 w 3277596"/>
              <a:gd name="connsiteY3" fmla="*/ 3455899 h 3455899"/>
              <a:gd name="connsiteX4" fmla="*/ 0 w 3277596"/>
              <a:gd name="connsiteY4" fmla="*/ 3455899 h 3455899"/>
              <a:gd name="connsiteX0" fmla="*/ 0 w 3181903"/>
              <a:gd name="connsiteY0" fmla="*/ 3455899 h 3477164"/>
              <a:gd name="connsiteX1" fmla="*/ 238734 w 3181903"/>
              <a:gd name="connsiteY1" fmla="*/ 0 h 3477164"/>
              <a:gd name="connsiteX2" fmla="*/ 3176088 w 3181903"/>
              <a:gd name="connsiteY2" fmla="*/ 21265 h 3477164"/>
              <a:gd name="connsiteX3" fmla="*/ 3181903 w 3181903"/>
              <a:gd name="connsiteY3" fmla="*/ 3477164 h 3477164"/>
              <a:gd name="connsiteX4" fmla="*/ 0 w 3181903"/>
              <a:gd name="connsiteY4" fmla="*/ 3455899 h 3477164"/>
              <a:gd name="connsiteX0" fmla="*/ 0 w 3181903"/>
              <a:gd name="connsiteY0" fmla="*/ 3477164 h 3477164"/>
              <a:gd name="connsiteX1" fmla="*/ 238734 w 3181903"/>
              <a:gd name="connsiteY1" fmla="*/ 0 h 3477164"/>
              <a:gd name="connsiteX2" fmla="*/ 3176088 w 3181903"/>
              <a:gd name="connsiteY2" fmla="*/ 21265 h 3477164"/>
              <a:gd name="connsiteX3" fmla="*/ 3181903 w 3181903"/>
              <a:gd name="connsiteY3" fmla="*/ 3477164 h 3477164"/>
              <a:gd name="connsiteX4" fmla="*/ 0 w 3181903"/>
              <a:gd name="connsiteY4" fmla="*/ 3477164 h 3477164"/>
              <a:gd name="connsiteX0" fmla="*/ 0 w 3181903"/>
              <a:gd name="connsiteY0" fmla="*/ 3487797 h 3487797"/>
              <a:gd name="connsiteX1" fmla="*/ 238734 w 3181903"/>
              <a:gd name="connsiteY1" fmla="*/ 10633 h 3487797"/>
              <a:gd name="connsiteX2" fmla="*/ 3165456 w 3181903"/>
              <a:gd name="connsiteY2" fmla="*/ 0 h 3487797"/>
              <a:gd name="connsiteX3" fmla="*/ 3181903 w 3181903"/>
              <a:gd name="connsiteY3" fmla="*/ 3487797 h 3487797"/>
              <a:gd name="connsiteX4" fmla="*/ 0 w 3181903"/>
              <a:gd name="connsiteY4" fmla="*/ 3487797 h 3487797"/>
              <a:gd name="connsiteX0" fmla="*/ 0 w 3181903"/>
              <a:gd name="connsiteY0" fmla="*/ 3477164 h 3477164"/>
              <a:gd name="connsiteX1" fmla="*/ 238734 w 3181903"/>
              <a:gd name="connsiteY1" fmla="*/ 0 h 3477164"/>
              <a:gd name="connsiteX2" fmla="*/ 3165456 w 3181903"/>
              <a:gd name="connsiteY2" fmla="*/ 10632 h 3477164"/>
              <a:gd name="connsiteX3" fmla="*/ 3181903 w 3181903"/>
              <a:gd name="connsiteY3" fmla="*/ 3477164 h 3477164"/>
              <a:gd name="connsiteX4" fmla="*/ 0 w 3181903"/>
              <a:gd name="connsiteY4" fmla="*/ 3477164 h 3477164"/>
              <a:gd name="connsiteX0" fmla="*/ 0 w 3187004"/>
              <a:gd name="connsiteY0" fmla="*/ 3487797 h 3487797"/>
              <a:gd name="connsiteX1" fmla="*/ 238734 w 3187004"/>
              <a:gd name="connsiteY1" fmla="*/ 10633 h 3487797"/>
              <a:gd name="connsiteX2" fmla="*/ 3186721 w 3187004"/>
              <a:gd name="connsiteY2" fmla="*/ 0 h 3487797"/>
              <a:gd name="connsiteX3" fmla="*/ 3181903 w 3187004"/>
              <a:gd name="connsiteY3" fmla="*/ 3487797 h 3487797"/>
              <a:gd name="connsiteX4" fmla="*/ 0 w 3187004"/>
              <a:gd name="connsiteY4" fmla="*/ 3487797 h 348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7004" h="3487797">
                <a:moveTo>
                  <a:pt x="0" y="3487797"/>
                </a:moveTo>
                <a:lnTo>
                  <a:pt x="238734" y="10633"/>
                </a:lnTo>
                <a:lnTo>
                  <a:pt x="3186721" y="0"/>
                </a:lnTo>
                <a:cubicBezTo>
                  <a:pt x="3188659" y="1151966"/>
                  <a:pt x="3179965" y="2335831"/>
                  <a:pt x="3181903" y="3487797"/>
                </a:cubicBezTo>
                <a:lnTo>
                  <a:pt x="0" y="3487797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D7EBDEAE-D4E5-444B-8C84-51568F2946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8949" y="1916112"/>
            <a:ext cx="5567114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0" name="Parallelogramm 9">
            <a:extLst>
              <a:ext uri="{FF2B5EF4-FFF2-40B4-BE49-F238E27FC236}">
                <a16:creationId xmlns:a16="http://schemas.microsoft.com/office/drawing/2014/main" id="{E541E4B1-865A-42E0-A065-032A347BC720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342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48545-6968-E844-9402-FBFC1B467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609" y="692152"/>
            <a:ext cx="10940567" cy="557698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40352A-727F-8943-85E1-1BE83049F7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608" y="1249850"/>
            <a:ext cx="10940567" cy="486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3680DEB-AD7E-DE4F-8283-CF839306C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5496" y="1916112"/>
            <a:ext cx="5164372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56477" y="3429000"/>
            <a:ext cx="3361547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4617" y="3418368"/>
            <a:ext cx="3009823" cy="3466531"/>
          </a:xfrm>
          <a:custGeom>
            <a:avLst/>
            <a:gdLst>
              <a:gd name="connsiteX0" fmla="*/ 0 w 3516330"/>
              <a:gd name="connsiteY0" fmla="*/ 3455899 h 3455899"/>
              <a:gd name="connsiteX1" fmla="*/ 238734 w 3516330"/>
              <a:gd name="connsiteY1" fmla="*/ 0 h 3455899"/>
              <a:gd name="connsiteX2" fmla="*/ 3516330 w 3516330"/>
              <a:gd name="connsiteY2" fmla="*/ 0 h 3455899"/>
              <a:gd name="connsiteX3" fmla="*/ 3277596 w 3516330"/>
              <a:gd name="connsiteY3" fmla="*/ 3455899 h 3455899"/>
              <a:gd name="connsiteX4" fmla="*/ 0 w 3516330"/>
              <a:gd name="connsiteY4" fmla="*/ 3455899 h 3455899"/>
              <a:gd name="connsiteX0" fmla="*/ 0 w 3277596"/>
              <a:gd name="connsiteY0" fmla="*/ 3466531 h 3466531"/>
              <a:gd name="connsiteX1" fmla="*/ 238734 w 3277596"/>
              <a:gd name="connsiteY1" fmla="*/ 10632 h 3466531"/>
              <a:gd name="connsiteX2" fmla="*/ 3112293 w 3277596"/>
              <a:gd name="connsiteY2" fmla="*/ 0 h 3466531"/>
              <a:gd name="connsiteX3" fmla="*/ 3277596 w 3277596"/>
              <a:gd name="connsiteY3" fmla="*/ 3466531 h 3466531"/>
              <a:gd name="connsiteX4" fmla="*/ 0 w 3277596"/>
              <a:gd name="connsiteY4" fmla="*/ 3466531 h 3466531"/>
              <a:gd name="connsiteX0" fmla="*/ 0 w 3118107"/>
              <a:gd name="connsiteY0" fmla="*/ 3466531 h 3466531"/>
              <a:gd name="connsiteX1" fmla="*/ 238734 w 3118107"/>
              <a:gd name="connsiteY1" fmla="*/ 10632 h 3466531"/>
              <a:gd name="connsiteX2" fmla="*/ 3112293 w 3118107"/>
              <a:gd name="connsiteY2" fmla="*/ 0 h 3466531"/>
              <a:gd name="connsiteX3" fmla="*/ 3118107 w 3118107"/>
              <a:gd name="connsiteY3" fmla="*/ 3466531 h 3466531"/>
              <a:gd name="connsiteX4" fmla="*/ 0 w 3118107"/>
              <a:gd name="connsiteY4" fmla="*/ 3466531 h 3466531"/>
              <a:gd name="connsiteX0" fmla="*/ 0 w 3118107"/>
              <a:gd name="connsiteY0" fmla="*/ 3466531 h 3466531"/>
              <a:gd name="connsiteX1" fmla="*/ 238734 w 3118107"/>
              <a:gd name="connsiteY1" fmla="*/ 10632 h 3466531"/>
              <a:gd name="connsiteX2" fmla="*/ 3028072 w 3118107"/>
              <a:gd name="connsiteY2" fmla="*/ 0 h 3466531"/>
              <a:gd name="connsiteX3" fmla="*/ 3118107 w 3118107"/>
              <a:gd name="connsiteY3" fmla="*/ 3466531 h 3466531"/>
              <a:gd name="connsiteX4" fmla="*/ 0 w 3118107"/>
              <a:gd name="connsiteY4" fmla="*/ 3466531 h 3466531"/>
              <a:gd name="connsiteX0" fmla="*/ 0 w 3028072"/>
              <a:gd name="connsiteY0" fmla="*/ 3466531 h 3466531"/>
              <a:gd name="connsiteX1" fmla="*/ 238734 w 3028072"/>
              <a:gd name="connsiteY1" fmla="*/ 10632 h 3466531"/>
              <a:gd name="connsiteX2" fmla="*/ 3028072 w 3028072"/>
              <a:gd name="connsiteY2" fmla="*/ 0 h 3466531"/>
              <a:gd name="connsiteX3" fmla="*/ 3009823 w 3028072"/>
              <a:gd name="connsiteY3" fmla="*/ 3466531 h 3466531"/>
              <a:gd name="connsiteX4" fmla="*/ 0 w 3028072"/>
              <a:gd name="connsiteY4" fmla="*/ 3466531 h 3466531"/>
              <a:gd name="connsiteX0" fmla="*/ 0 w 3009823"/>
              <a:gd name="connsiteY0" fmla="*/ 3466531 h 3466531"/>
              <a:gd name="connsiteX1" fmla="*/ 238734 w 3009823"/>
              <a:gd name="connsiteY1" fmla="*/ 10632 h 3466531"/>
              <a:gd name="connsiteX2" fmla="*/ 2991977 w 3009823"/>
              <a:gd name="connsiteY2" fmla="*/ 0 h 3466531"/>
              <a:gd name="connsiteX3" fmla="*/ 3009823 w 3009823"/>
              <a:gd name="connsiteY3" fmla="*/ 3466531 h 3466531"/>
              <a:gd name="connsiteX4" fmla="*/ 0 w 3009823"/>
              <a:gd name="connsiteY4" fmla="*/ 3466531 h 346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823" h="3466531">
                <a:moveTo>
                  <a:pt x="0" y="3466531"/>
                </a:moveTo>
                <a:lnTo>
                  <a:pt x="238734" y="10632"/>
                </a:lnTo>
                <a:lnTo>
                  <a:pt x="2991977" y="0"/>
                </a:lnTo>
                <a:cubicBezTo>
                  <a:pt x="2997926" y="1155510"/>
                  <a:pt x="3003874" y="2311021"/>
                  <a:pt x="3009823" y="3466531"/>
                </a:cubicBezTo>
                <a:lnTo>
                  <a:pt x="0" y="346653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D7EBDEAE-D4E5-444B-8C84-51568F2946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8949" y="1916112"/>
            <a:ext cx="5567114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0" name="Bildplatzhalter 20">
            <a:extLst>
              <a:ext uri="{FF2B5EF4-FFF2-40B4-BE49-F238E27FC236}">
                <a16:creationId xmlns:a16="http://schemas.microsoft.com/office/drawing/2014/main" id="{2722EBF9-AEC8-B74F-AEC4-256B088AAD6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38525" y="3429000"/>
            <a:ext cx="2848248" cy="3455899"/>
          </a:xfrm>
          <a:custGeom>
            <a:avLst/>
            <a:gdLst>
              <a:gd name="connsiteX0" fmla="*/ 0 w 3196664"/>
              <a:gd name="connsiteY0" fmla="*/ 3455899 h 3455899"/>
              <a:gd name="connsiteX1" fmla="*/ 220826 w 3196664"/>
              <a:gd name="connsiteY1" fmla="*/ 0 h 3455899"/>
              <a:gd name="connsiteX2" fmla="*/ 3196664 w 3196664"/>
              <a:gd name="connsiteY2" fmla="*/ 0 h 3455899"/>
              <a:gd name="connsiteX3" fmla="*/ 2975838 w 3196664"/>
              <a:gd name="connsiteY3" fmla="*/ 3455899 h 3455899"/>
              <a:gd name="connsiteX4" fmla="*/ 0 w 3196664"/>
              <a:gd name="connsiteY4" fmla="*/ 3455899 h 3455899"/>
              <a:gd name="connsiteX0" fmla="*/ 130048 w 2975838"/>
              <a:gd name="connsiteY0" fmla="*/ 3455899 h 3455899"/>
              <a:gd name="connsiteX1" fmla="*/ 0 w 2975838"/>
              <a:gd name="connsiteY1" fmla="*/ 0 h 3455899"/>
              <a:gd name="connsiteX2" fmla="*/ 2975838 w 2975838"/>
              <a:gd name="connsiteY2" fmla="*/ 0 h 3455899"/>
              <a:gd name="connsiteX3" fmla="*/ 2755012 w 2975838"/>
              <a:gd name="connsiteY3" fmla="*/ 3455899 h 3455899"/>
              <a:gd name="connsiteX4" fmla="*/ 130048 w 2975838"/>
              <a:gd name="connsiteY4" fmla="*/ 3455899 h 3455899"/>
              <a:gd name="connsiteX0" fmla="*/ 2458 w 2848248"/>
              <a:gd name="connsiteY0" fmla="*/ 3455899 h 3455899"/>
              <a:gd name="connsiteX1" fmla="*/ 0 w 2848248"/>
              <a:gd name="connsiteY1" fmla="*/ 0 h 3455899"/>
              <a:gd name="connsiteX2" fmla="*/ 2848248 w 2848248"/>
              <a:gd name="connsiteY2" fmla="*/ 0 h 3455899"/>
              <a:gd name="connsiteX3" fmla="*/ 2627422 w 2848248"/>
              <a:gd name="connsiteY3" fmla="*/ 3455899 h 3455899"/>
              <a:gd name="connsiteX4" fmla="*/ 2458 w 2848248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8248" h="3455899">
                <a:moveTo>
                  <a:pt x="2458" y="3455899"/>
                </a:moveTo>
                <a:cubicBezTo>
                  <a:pt x="1639" y="2303933"/>
                  <a:pt x="819" y="1151966"/>
                  <a:pt x="0" y="0"/>
                </a:cubicBezTo>
                <a:lnTo>
                  <a:pt x="2848248" y="0"/>
                </a:lnTo>
                <a:lnTo>
                  <a:pt x="2627422" y="3455899"/>
                </a:lnTo>
                <a:lnTo>
                  <a:pt x="2458" y="3455899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4" name="Bildplatzhalter 20">
            <a:extLst>
              <a:ext uri="{FF2B5EF4-FFF2-40B4-BE49-F238E27FC236}">
                <a16:creationId xmlns:a16="http://schemas.microsoft.com/office/drawing/2014/main" id="{B61532D5-303E-624E-A74D-107C38641F3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98618" y="3429000"/>
            <a:ext cx="3361547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8" name="Parallelogramm 17">
            <a:extLst>
              <a:ext uri="{FF2B5EF4-FFF2-40B4-BE49-F238E27FC236}">
                <a16:creationId xmlns:a16="http://schemas.microsoft.com/office/drawing/2014/main" id="{13B5A1EC-58D2-4B04-9D6E-309A4027EE81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288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m 6">
            <a:extLst>
              <a:ext uri="{FF2B5EF4-FFF2-40B4-BE49-F238E27FC236}">
                <a16:creationId xmlns:a16="http://schemas.microsoft.com/office/drawing/2014/main" id="{09F8D7AE-BB44-854F-B6A6-FC3BA042D071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BA40BD98-BECA-6A4D-AFD4-B4219C4DF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83" y="692150"/>
            <a:ext cx="10987078" cy="5241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de-DE"/>
              <a:t>Kleine Headline Inhaltsseite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CAA73EE3-F099-3F40-9B40-65363117C0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609" y="1232505"/>
            <a:ext cx="10987078" cy="663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3CA8AD2-3ADA-6F43-904C-CA4F075D9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983" y="2053087"/>
            <a:ext cx="10987079" cy="4044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163670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20762914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-Gal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5858" y="3526718"/>
            <a:ext cx="4101444" cy="3413369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303463"/>
              <a:gd name="connsiteY0" fmla="*/ 3466531 h 3466531"/>
              <a:gd name="connsiteX1" fmla="*/ 206836 w 4303463"/>
              <a:gd name="connsiteY1" fmla="*/ 0 h 3466531"/>
              <a:gd name="connsiteX2" fmla="*/ 4303463 w 4303463"/>
              <a:gd name="connsiteY2" fmla="*/ 10632 h 3466531"/>
              <a:gd name="connsiteX3" fmla="*/ 4064729 w 4303463"/>
              <a:gd name="connsiteY3" fmla="*/ 3466531 h 3466531"/>
              <a:gd name="connsiteX4" fmla="*/ 0 w 4303463"/>
              <a:gd name="connsiteY4" fmla="*/ 3466531 h 3466531"/>
              <a:gd name="connsiteX0" fmla="*/ 0 w 4303463"/>
              <a:gd name="connsiteY0" fmla="*/ 3455899 h 3455899"/>
              <a:gd name="connsiteX1" fmla="*/ 206836 w 4303463"/>
              <a:gd name="connsiteY1" fmla="*/ 1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101444"/>
              <a:gd name="connsiteY0" fmla="*/ 3413369 h 3455899"/>
              <a:gd name="connsiteX1" fmla="*/ 4817 w 4101444"/>
              <a:gd name="connsiteY1" fmla="*/ 1 h 3455899"/>
              <a:gd name="connsiteX2" fmla="*/ 4101444 w 4101444"/>
              <a:gd name="connsiteY2" fmla="*/ 0 h 3455899"/>
              <a:gd name="connsiteX3" fmla="*/ 3862710 w 4101444"/>
              <a:gd name="connsiteY3" fmla="*/ 3455899 h 3455899"/>
              <a:gd name="connsiteX4" fmla="*/ 0 w 4101444"/>
              <a:gd name="connsiteY4" fmla="*/ 3413369 h 3455899"/>
              <a:gd name="connsiteX0" fmla="*/ 0 w 4101444"/>
              <a:gd name="connsiteY0" fmla="*/ 3413369 h 3413369"/>
              <a:gd name="connsiteX1" fmla="*/ 4817 w 4101444"/>
              <a:gd name="connsiteY1" fmla="*/ 1 h 3413369"/>
              <a:gd name="connsiteX2" fmla="*/ 4101444 w 4101444"/>
              <a:gd name="connsiteY2" fmla="*/ 0 h 3413369"/>
              <a:gd name="connsiteX3" fmla="*/ 3873342 w 4101444"/>
              <a:gd name="connsiteY3" fmla="*/ 3402736 h 3413369"/>
              <a:gd name="connsiteX4" fmla="*/ 0 w 4101444"/>
              <a:gd name="connsiteY4" fmla="*/ 3413369 h 3413369"/>
              <a:gd name="connsiteX0" fmla="*/ 0 w 4101444"/>
              <a:gd name="connsiteY0" fmla="*/ 3413369 h 3413369"/>
              <a:gd name="connsiteX1" fmla="*/ 4817 w 4101444"/>
              <a:gd name="connsiteY1" fmla="*/ 1 h 3413369"/>
              <a:gd name="connsiteX2" fmla="*/ 4101444 w 4101444"/>
              <a:gd name="connsiteY2" fmla="*/ 0 h 3413369"/>
              <a:gd name="connsiteX3" fmla="*/ 3859435 w 4101444"/>
              <a:gd name="connsiteY3" fmla="*/ 3406213 h 3413369"/>
              <a:gd name="connsiteX4" fmla="*/ 0 w 4101444"/>
              <a:gd name="connsiteY4" fmla="*/ 3413369 h 341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1444" h="3413369">
                <a:moveTo>
                  <a:pt x="0" y="3413369"/>
                </a:moveTo>
                <a:cubicBezTo>
                  <a:pt x="1606" y="2275580"/>
                  <a:pt x="3211" y="1137790"/>
                  <a:pt x="4817" y="1"/>
                </a:cubicBezTo>
                <a:lnTo>
                  <a:pt x="4101444" y="0"/>
                </a:lnTo>
                <a:lnTo>
                  <a:pt x="3859435" y="3406213"/>
                </a:lnTo>
                <a:lnTo>
                  <a:pt x="0" y="3413369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1174" y="3526718"/>
            <a:ext cx="4374102" cy="3402737"/>
          </a:xfrm>
          <a:custGeom>
            <a:avLst/>
            <a:gdLst>
              <a:gd name="connsiteX0" fmla="*/ 0 w 4363873"/>
              <a:gd name="connsiteY0" fmla="*/ 3455899 h 3455899"/>
              <a:gd name="connsiteX1" fmla="*/ 238734 w 4363873"/>
              <a:gd name="connsiteY1" fmla="*/ 0 h 3455899"/>
              <a:gd name="connsiteX2" fmla="*/ 4363873 w 4363873"/>
              <a:gd name="connsiteY2" fmla="*/ 0 h 3455899"/>
              <a:gd name="connsiteX3" fmla="*/ 4125139 w 4363873"/>
              <a:gd name="connsiteY3" fmla="*/ 3455899 h 3455899"/>
              <a:gd name="connsiteX4" fmla="*/ 0 w 4363873"/>
              <a:gd name="connsiteY4" fmla="*/ 3455899 h 3455899"/>
              <a:gd name="connsiteX0" fmla="*/ 0 w 4353241"/>
              <a:gd name="connsiteY0" fmla="*/ 3402737 h 3455899"/>
              <a:gd name="connsiteX1" fmla="*/ 228102 w 4353241"/>
              <a:gd name="connsiteY1" fmla="*/ 0 h 3455899"/>
              <a:gd name="connsiteX2" fmla="*/ 4353241 w 4353241"/>
              <a:gd name="connsiteY2" fmla="*/ 0 h 3455899"/>
              <a:gd name="connsiteX3" fmla="*/ 4114507 w 4353241"/>
              <a:gd name="connsiteY3" fmla="*/ 3455899 h 3455899"/>
              <a:gd name="connsiteX4" fmla="*/ 0 w 4353241"/>
              <a:gd name="connsiteY4" fmla="*/ 3402737 h 3455899"/>
              <a:gd name="connsiteX0" fmla="*/ 0 w 4353241"/>
              <a:gd name="connsiteY0" fmla="*/ 3402737 h 3402737"/>
              <a:gd name="connsiteX1" fmla="*/ 228102 w 4353241"/>
              <a:gd name="connsiteY1" fmla="*/ 0 h 3402737"/>
              <a:gd name="connsiteX2" fmla="*/ 4353241 w 4353241"/>
              <a:gd name="connsiteY2" fmla="*/ 0 h 3402737"/>
              <a:gd name="connsiteX3" fmla="*/ 4114507 w 4353241"/>
              <a:gd name="connsiteY3" fmla="*/ 3402736 h 3402737"/>
              <a:gd name="connsiteX4" fmla="*/ 0 w 4353241"/>
              <a:gd name="connsiteY4" fmla="*/ 3402737 h 3402737"/>
              <a:gd name="connsiteX0" fmla="*/ 0 w 4374102"/>
              <a:gd name="connsiteY0" fmla="*/ 3402737 h 3402737"/>
              <a:gd name="connsiteX1" fmla="*/ 248963 w 4374102"/>
              <a:gd name="connsiteY1" fmla="*/ 0 h 3402737"/>
              <a:gd name="connsiteX2" fmla="*/ 4374102 w 4374102"/>
              <a:gd name="connsiteY2" fmla="*/ 0 h 3402737"/>
              <a:gd name="connsiteX3" fmla="*/ 4135368 w 4374102"/>
              <a:gd name="connsiteY3" fmla="*/ 3402736 h 3402737"/>
              <a:gd name="connsiteX4" fmla="*/ 0 w 4374102"/>
              <a:gd name="connsiteY4" fmla="*/ 3402737 h 3402737"/>
              <a:gd name="connsiteX0" fmla="*/ 0 w 4374102"/>
              <a:gd name="connsiteY0" fmla="*/ 3402737 h 3402737"/>
              <a:gd name="connsiteX1" fmla="*/ 245486 w 4374102"/>
              <a:gd name="connsiteY1" fmla="*/ 0 h 3402737"/>
              <a:gd name="connsiteX2" fmla="*/ 4374102 w 4374102"/>
              <a:gd name="connsiteY2" fmla="*/ 0 h 3402737"/>
              <a:gd name="connsiteX3" fmla="*/ 4135368 w 4374102"/>
              <a:gd name="connsiteY3" fmla="*/ 3402736 h 3402737"/>
              <a:gd name="connsiteX4" fmla="*/ 0 w 4374102"/>
              <a:gd name="connsiteY4" fmla="*/ 3402737 h 340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4102" h="3402737">
                <a:moveTo>
                  <a:pt x="0" y="3402737"/>
                </a:moveTo>
                <a:lnTo>
                  <a:pt x="245486" y="0"/>
                </a:lnTo>
                <a:lnTo>
                  <a:pt x="4374102" y="0"/>
                </a:lnTo>
                <a:lnTo>
                  <a:pt x="4135368" y="3402736"/>
                </a:lnTo>
                <a:lnTo>
                  <a:pt x="0" y="3402737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3066" y="3526718"/>
            <a:ext cx="4113287" cy="3413368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101445"/>
              <a:gd name="connsiteY0" fmla="*/ 3455899 h 3455899"/>
              <a:gd name="connsiteX1" fmla="*/ 238734 w 4101445"/>
              <a:gd name="connsiteY1" fmla="*/ 0 h 3455899"/>
              <a:gd name="connsiteX2" fmla="*/ 4101445 w 4101445"/>
              <a:gd name="connsiteY2" fmla="*/ 0 h 3455899"/>
              <a:gd name="connsiteX3" fmla="*/ 4064729 w 4101445"/>
              <a:gd name="connsiteY3" fmla="*/ 3455899 h 3455899"/>
              <a:gd name="connsiteX4" fmla="*/ 0 w 4101445"/>
              <a:gd name="connsiteY4" fmla="*/ 3455899 h 3455899"/>
              <a:gd name="connsiteX0" fmla="*/ 0 w 4101445"/>
              <a:gd name="connsiteY0" fmla="*/ 3455899 h 3455899"/>
              <a:gd name="connsiteX1" fmla="*/ 238734 w 4101445"/>
              <a:gd name="connsiteY1" fmla="*/ 0 h 3455899"/>
              <a:gd name="connsiteX2" fmla="*/ 4101445 w 4101445"/>
              <a:gd name="connsiteY2" fmla="*/ 0 h 3455899"/>
              <a:gd name="connsiteX3" fmla="*/ 4085994 w 4101445"/>
              <a:gd name="connsiteY3" fmla="*/ 3392103 h 3455899"/>
              <a:gd name="connsiteX4" fmla="*/ 0 w 4101445"/>
              <a:gd name="connsiteY4" fmla="*/ 3455899 h 3455899"/>
              <a:gd name="connsiteX0" fmla="*/ 0 w 4108288"/>
              <a:gd name="connsiteY0" fmla="*/ 3455899 h 3455899"/>
              <a:gd name="connsiteX1" fmla="*/ 238734 w 4108288"/>
              <a:gd name="connsiteY1" fmla="*/ 0 h 3455899"/>
              <a:gd name="connsiteX2" fmla="*/ 4101445 w 4108288"/>
              <a:gd name="connsiteY2" fmla="*/ 0 h 3455899"/>
              <a:gd name="connsiteX3" fmla="*/ 4107259 w 4108288"/>
              <a:gd name="connsiteY3" fmla="*/ 3413368 h 3455899"/>
              <a:gd name="connsiteX4" fmla="*/ 0 w 4108288"/>
              <a:gd name="connsiteY4" fmla="*/ 3455899 h 3455899"/>
              <a:gd name="connsiteX0" fmla="*/ 0 w 4097656"/>
              <a:gd name="connsiteY0" fmla="*/ 3413369 h 3413369"/>
              <a:gd name="connsiteX1" fmla="*/ 228102 w 4097656"/>
              <a:gd name="connsiteY1" fmla="*/ 0 h 3413369"/>
              <a:gd name="connsiteX2" fmla="*/ 4090813 w 4097656"/>
              <a:gd name="connsiteY2" fmla="*/ 0 h 3413369"/>
              <a:gd name="connsiteX3" fmla="*/ 4096627 w 4097656"/>
              <a:gd name="connsiteY3" fmla="*/ 3413368 h 3413369"/>
              <a:gd name="connsiteX4" fmla="*/ 0 w 4097656"/>
              <a:gd name="connsiteY4" fmla="*/ 3413369 h 3413369"/>
              <a:gd name="connsiteX0" fmla="*/ 0 w 4113287"/>
              <a:gd name="connsiteY0" fmla="*/ 3409462 h 3413368"/>
              <a:gd name="connsiteX1" fmla="*/ 243733 w 4113287"/>
              <a:gd name="connsiteY1" fmla="*/ 0 h 3413368"/>
              <a:gd name="connsiteX2" fmla="*/ 4106444 w 4113287"/>
              <a:gd name="connsiteY2" fmla="*/ 0 h 3413368"/>
              <a:gd name="connsiteX3" fmla="*/ 4112258 w 4113287"/>
              <a:gd name="connsiteY3" fmla="*/ 3413368 h 3413368"/>
              <a:gd name="connsiteX4" fmla="*/ 0 w 4113287"/>
              <a:gd name="connsiteY4" fmla="*/ 3409462 h 341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3287" h="3413368">
                <a:moveTo>
                  <a:pt x="0" y="3409462"/>
                </a:moveTo>
                <a:lnTo>
                  <a:pt x="243733" y="0"/>
                </a:lnTo>
                <a:lnTo>
                  <a:pt x="4106444" y="0"/>
                </a:lnTo>
                <a:cubicBezTo>
                  <a:pt x="4101294" y="1130701"/>
                  <a:pt x="4117408" y="2282667"/>
                  <a:pt x="4112258" y="3413368"/>
                </a:cubicBezTo>
                <a:lnTo>
                  <a:pt x="0" y="3409462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5" name="Bildplatzhalter 20">
            <a:extLst>
              <a:ext uri="{FF2B5EF4-FFF2-40B4-BE49-F238E27FC236}">
                <a16:creationId xmlns:a16="http://schemas.microsoft.com/office/drawing/2014/main" id="{15779340-E6E1-9846-B8C3-05C9462DB6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96495" y="-39759"/>
            <a:ext cx="4371738" cy="3455899"/>
          </a:xfrm>
          <a:custGeom>
            <a:avLst/>
            <a:gdLst>
              <a:gd name="connsiteX0" fmla="*/ 0 w 4627122"/>
              <a:gd name="connsiteY0" fmla="*/ 3455899 h 3455899"/>
              <a:gd name="connsiteX1" fmla="*/ 238734 w 4627122"/>
              <a:gd name="connsiteY1" fmla="*/ 0 h 3455899"/>
              <a:gd name="connsiteX2" fmla="*/ 4627122 w 4627122"/>
              <a:gd name="connsiteY2" fmla="*/ 0 h 3455899"/>
              <a:gd name="connsiteX3" fmla="*/ 4388388 w 4627122"/>
              <a:gd name="connsiteY3" fmla="*/ 3455899 h 3455899"/>
              <a:gd name="connsiteX4" fmla="*/ 0 w 4627122"/>
              <a:gd name="connsiteY4" fmla="*/ 3455899 h 3455899"/>
              <a:gd name="connsiteX0" fmla="*/ 27080 w 4388388"/>
              <a:gd name="connsiteY0" fmla="*/ 3455899 h 3455899"/>
              <a:gd name="connsiteX1" fmla="*/ 0 w 4388388"/>
              <a:gd name="connsiteY1" fmla="*/ 0 h 3455899"/>
              <a:gd name="connsiteX2" fmla="*/ 4388388 w 4388388"/>
              <a:gd name="connsiteY2" fmla="*/ 0 h 3455899"/>
              <a:gd name="connsiteX3" fmla="*/ 4149654 w 4388388"/>
              <a:gd name="connsiteY3" fmla="*/ 3455899 h 3455899"/>
              <a:gd name="connsiteX4" fmla="*/ 27080 w 4388388"/>
              <a:gd name="connsiteY4" fmla="*/ 3455899 h 3455899"/>
              <a:gd name="connsiteX0" fmla="*/ 0 w 4361308"/>
              <a:gd name="connsiteY0" fmla="*/ 3455899 h 3455899"/>
              <a:gd name="connsiteX1" fmla="*/ 4818 w 4361308"/>
              <a:gd name="connsiteY1" fmla="*/ 0 h 3455899"/>
              <a:gd name="connsiteX2" fmla="*/ 4361308 w 4361308"/>
              <a:gd name="connsiteY2" fmla="*/ 0 h 3455899"/>
              <a:gd name="connsiteX3" fmla="*/ 4122574 w 4361308"/>
              <a:gd name="connsiteY3" fmla="*/ 3455899 h 3455899"/>
              <a:gd name="connsiteX4" fmla="*/ 0 w 4361308"/>
              <a:gd name="connsiteY4" fmla="*/ 3455899 h 3455899"/>
              <a:gd name="connsiteX0" fmla="*/ 0 w 4371738"/>
              <a:gd name="connsiteY0" fmla="*/ 3455899 h 3455899"/>
              <a:gd name="connsiteX1" fmla="*/ 4818 w 4371738"/>
              <a:gd name="connsiteY1" fmla="*/ 0 h 3455899"/>
              <a:gd name="connsiteX2" fmla="*/ 4371738 w 4371738"/>
              <a:gd name="connsiteY2" fmla="*/ 0 h 3455899"/>
              <a:gd name="connsiteX3" fmla="*/ 4122574 w 4371738"/>
              <a:gd name="connsiteY3" fmla="*/ 3455899 h 3455899"/>
              <a:gd name="connsiteX4" fmla="*/ 0 w 4371738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1738" h="3455899">
                <a:moveTo>
                  <a:pt x="0" y="3455899"/>
                </a:moveTo>
                <a:lnTo>
                  <a:pt x="4818" y="0"/>
                </a:lnTo>
                <a:lnTo>
                  <a:pt x="4371738" y="0"/>
                </a:lnTo>
                <a:lnTo>
                  <a:pt x="4122574" y="3455899"/>
                </a:lnTo>
                <a:lnTo>
                  <a:pt x="0" y="3455899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6" name="Bildplatzhalter 20">
            <a:extLst>
              <a:ext uri="{FF2B5EF4-FFF2-40B4-BE49-F238E27FC236}">
                <a16:creationId xmlns:a16="http://schemas.microsoft.com/office/drawing/2014/main" id="{8636FFE0-D8D3-E747-97DB-C60A203E28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43026" y="-39759"/>
            <a:ext cx="4391227" cy="3455899"/>
          </a:xfrm>
          <a:custGeom>
            <a:avLst/>
            <a:gdLst>
              <a:gd name="connsiteX0" fmla="*/ 0 w 4363873"/>
              <a:gd name="connsiteY0" fmla="*/ 3455899 h 3455899"/>
              <a:gd name="connsiteX1" fmla="*/ 238734 w 4363873"/>
              <a:gd name="connsiteY1" fmla="*/ 0 h 3455899"/>
              <a:gd name="connsiteX2" fmla="*/ 4363873 w 4363873"/>
              <a:gd name="connsiteY2" fmla="*/ 0 h 3455899"/>
              <a:gd name="connsiteX3" fmla="*/ 4125139 w 4363873"/>
              <a:gd name="connsiteY3" fmla="*/ 3455899 h 3455899"/>
              <a:gd name="connsiteX4" fmla="*/ 0 w 4363873"/>
              <a:gd name="connsiteY4" fmla="*/ 3455899 h 3455899"/>
              <a:gd name="connsiteX0" fmla="*/ 0 w 4363873"/>
              <a:gd name="connsiteY0" fmla="*/ 3455899 h 3455899"/>
              <a:gd name="connsiteX1" fmla="*/ 238734 w 4363873"/>
              <a:gd name="connsiteY1" fmla="*/ 0 h 3455899"/>
              <a:gd name="connsiteX2" fmla="*/ 4363873 w 4363873"/>
              <a:gd name="connsiteY2" fmla="*/ 0 h 3455899"/>
              <a:gd name="connsiteX3" fmla="*/ 4144677 w 4363873"/>
              <a:gd name="connsiteY3" fmla="*/ 3455899 h 3455899"/>
              <a:gd name="connsiteX4" fmla="*/ 0 w 4363873"/>
              <a:gd name="connsiteY4" fmla="*/ 3455899 h 3455899"/>
              <a:gd name="connsiteX0" fmla="*/ 0 w 4391227"/>
              <a:gd name="connsiteY0" fmla="*/ 3455899 h 3455899"/>
              <a:gd name="connsiteX1" fmla="*/ 238734 w 4391227"/>
              <a:gd name="connsiteY1" fmla="*/ 0 h 3455899"/>
              <a:gd name="connsiteX2" fmla="*/ 4391227 w 4391227"/>
              <a:gd name="connsiteY2" fmla="*/ 0 h 3455899"/>
              <a:gd name="connsiteX3" fmla="*/ 4144677 w 4391227"/>
              <a:gd name="connsiteY3" fmla="*/ 3455899 h 3455899"/>
              <a:gd name="connsiteX4" fmla="*/ 0 w 4391227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1227" h="3455899">
                <a:moveTo>
                  <a:pt x="0" y="3455899"/>
                </a:moveTo>
                <a:lnTo>
                  <a:pt x="238734" y="0"/>
                </a:lnTo>
                <a:lnTo>
                  <a:pt x="4391227" y="0"/>
                </a:lnTo>
                <a:lnTo>
                  <a:pt x="4144677" y="3455899"/>
                </a:lnTo>
                <a:lnTo>
                  <a:pt x="0" y="3455899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7" name="Bildplatzhalter 20">
            <a:extLst>
              <a:ext uri="{FF2B5EF4-FFF2-40B4-BE49-F238E27FC236}">
                <a16:creationId xmlns:a16="http://schemas.microsoft.com/office/drawing/2014/main" id="{3D8DCAB5-475E-F849-9EC7-3E20A49E676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05458" y="-39759"/>
            <a:ext cx="3856895" cy="3455899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064729"/>
              <a:gd name="connsiteY0" fmla="*/ 3455899 h 3455899"/>
              <a:gd name="connsiteX1" fmla="*/ 238734 w 4064729"/>
              <a:gd name="connsiteY1" fmla="*/ 0 h 3455899"/>
              <a:gd name="connsiteX2" fmla="*/ 3856895 w 4064729"/>
              <a:gd name="connsiteY2" fmla="*/ 0 h 3455899"/>
              <a:gd name="connsiteX3" fmla="*/ 4064729 w 4064729"/>
              <a:gd name="connsiteY3" fmla="*/ 3455899 h 3455899"/>
              <a:gd name="connsiteX4" fmla="*/ 0 w 4064729"/>
              <a:gd name="connsiteY4" fmla="*/ 3455899 h 3455899"/>
              <a:gd name="connsiteX0" fmla="*/ 0 w 3856895"/>
              <a:gd name="connsiteY0" fmla="*/ 3455899 h 3455899"/>
              <a:gd name="connsiteX1" fmla="*/ 238734 w 3856895"/>
              <a:gd name="connsiteY1" fmla="*/ 0 h 3455899"/>
              <a:gd name="connsiteX2" fmla="*/ 3856895 w 3856895"/>
              <a:gd name="connsiteY2" fmla="*/ 0 h 3455899"/>
              <a:gd name="connsiteX3" fmla="*/ 3852078 w 3856895"/>
              <a:gd name="connsiteY3" fmla="*/ 3455899 h 3455899"/>
              <a:gd name="connsiteX4" fmla="*/ 0 w 3856895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895" h="3455899">
                <a:moveTo>
                  <a:pt x="0" y="3455899"/>
                </a:moveTo>
                <a:lnTo>
                  <a:pt x="238734" y="0"/>
                </a:lnTo>
                <a:lnTo>
                  <a:pt x="3856895" y="0"/>
                </a:lnTo>
                <a:cubicBezTo>
                  <a:pt x="3855289" y="1151966"/>
                  <a:pt x="3853684" y="2303933"/>
                  <a:pt x="3852078" y="3455899"/>
                </a:cubicBezTo>
                <a:lnTo>
                  <a:pt x="0" y="3455899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9755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2DD545B-1DAF-BC48-AFB9-7A7B310CE6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36940" y="0"/>
            <a:ext cx="4569449" cy="6875559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4576945"/>
              <a:gd name="connsiteY0" fmla="*/ 6865620 h 6875559"/>
              <a:gd name="connsiteX1" fmla="*/ 720566 w 4576945"/>
              <a:gd name="connsiteY1" fmla="*/ 0 h 6875559"/>
              <a:gd name="connsiteX2" fmla="*/ 4564134 w 4576945"/>
              <a:gd name="connsiteY2" fmla="*/ 0 h 6875559"/>
              <a:gd name="connsiteX3" fmla="*/ 4576945 w 4576945"/>
              <a:gd name="connsiteY3" fmla="*/ 6875559 h 6875559"/>
              <a:gd name="connsiteX4" fmla="*/ 0 w 4576945"/>
              <a:gd name="connsiteY4" fmla="*/ 6865620 h 6875559"/>
              <a:gd name="connsiteX0" fmla="*/ 0 w 4565159"/>
              <a:gd name="connsiteY0" fmla="*/ 6865620 h 6890549"/>
              <a:gd name="connsiteX1" fmla="*/ 720566 w 4565159"/>
              <a:gd name="connsiteY1" fmla="*/ 0 h 6890549"/>
              <a:gd name="connsiteX2" fmla="*/ 4564134 w 4565159"/>
              <a:gd name="connsiteY2" fmla="*/ 0 h 6890549"/>
              <a:gd name="connsiteX3" fmla="*/ 4561954 w 4565159"/>
              <a:gd name="connsiteY3" fmla="*/ 6890549 h 6890549"/>
              <a:gd name="connsiteX4" fmla="*/ 0 w 4565159"/>
              <a:gd name="connsiteY4" fmla="*/ 6865620 h 6890549"/>
              <a:gd name="connsiteX0" fmla="*/ 0 w 4569449"/>
              <a:gd name="connsiteY0" fmla="*/ 6865620 h 6875559"/>
              <a:gd name="connsiteX1" fmla="*/ 720566 w 4569449"/>
              <a:gd name="connsiteY1" fmla="*/ 0 h 6875559"/>
              <a:gd name="connsiteX2" fmla="*/ 4564134 w 4569449"/>
              <a:gd name="connsiteY2" fmla="*/ 0 h 6875559"/>
              <a:gd name="connsiteX3" fmla="*/ 4569449 w 4569449"/>
              <a:gd name="connsiteY3" fmla="*/ 6875559 h 6875559"/>
              <a:gd name="connsiteX4" fmla="*/ 0 w 4569449"/>
              <a:gd name="connsiteY4" fmla="*/ 6865620 h 687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9449" h="6875559">
                <a:moveTo>
                  <a:pt x="0" y="6865620"/>
                </a:moveTo>
                <a:lnTo>
                  <a:pt x="720566" y="0"/>
                </a:lnTo>
                <a:lnTo>
                  <a:pt x="4564134" y="0"/>
                </a:lnTo>
                <a:cubicBezTo>
                  <a:pt x="4568404" y="2291853"/>
                  <a:pt x="4565179" y="4583706"/>
                  <a:pt x="4569449" y="6875559"/>
                </a:cubicBez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A58A640-9A71-0D47-9AD4-64097B14D5E5}"/>
              </a:ext>
            </a:extLst>
          </p:cNvPr>
          <p:cNvSpPr txBox="1"/>
          <p:nvPr userDrawn="1"/>
        </p:nvSpPr>
        <p:spPr>
          <a:xfrm>
            <a:off x="9805182" y="-5908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9" name="Parallelogramm 18">
            <a:extLst>
              <a:ext uri="{FF2B5EF4-FFF2-40B4-BE49-F238E27FC236}">
                <a16:creationId xmlns:a16="http://schemas.microsoft.com/office/drawing/2014/main" id="{5AEC9E03-B46B-E342-9449-C320ED72F91C}"/>
              </a:ext>
            </a:extLst>
          </p:cNvPr>
          <p:cNvSpPr/>
          <p:nvPr userDrawn="1"/>
        </p:nvSpPr>
        <p:spPr>
          <a:xfrm>
            <a:off x="457766" y="692150"/>
            <a:ext cx="281818" cy="789596"/>
          </a:xfrm>
          <a:prstGeom prst="parallelogram">
            <a:avLst>
              <a:gd name="adj" fmla="val 40516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itelplatzhalter 1">
            <a:extLst>
              <a:ext uri="{FF2B5EF4-FFF2-40B4-BE49-F238E27FC236}">
                <a16:creationId xmlns:a16="http://schemas.microsoft.com/office/drawing/2014/main" id="{EC188BBF-B9B9-784E-B5BF-5A52EFF7E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754" y="1444918"/>
            <a:ext cx="6311667" cy="3395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de-DE"/>
              <a:t>„Hier kann ein Zitat stehen“</a:t>
            </a:r>
          </a:p>
        </p:txBody>
      </p:sp>
      <p:sp>
        <p:nvSpPr>
          <p:cNvPr id="22" name="Textplatzhalter 37">
            <a:extLst>
              <a:ext uri="{FF2B5EF4-FFF2-40B4-BE49-F238E27FC236}">
                <a16:creationId xmlns:a16="http://schemas.microsoft.com/office/drawing/2014/main" id="{D8293783-FF81-6045-B406-949E0B1368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51893" flipV="1">
            <a:off x="4588414" y="3405848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0" name="Parallelogramm 9">
            <a:extLst>
              <a:ext uri="{FF2B5EF4-FFF2-40B4-BE49-F238E27FC236}">
                <a16:creationId xmlns:a16="http://schemas.microsoft.com/office/drawing/2014/main" id="{A44EB7F1-962A-EA41-9A54-C2EB03B076EE}"/>
              </a:ext>
            </a:extLst>
          </p:cNvPr>
          <p:cNvSpPr/>
          <p:nvPr userDrawn="1"/>
        </p:nvSpPr>
        <p:spPr>
          <a:xfrm>
            <a:off x="787375" y="698874"/>
            <a:ext cx="281818" cy="789596"/>
          </a:xfrm>
          <a:prstGeom prst="parallelogram">
            <a:avLst>
              <a:gd name="adj" fmla="val 40516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5123553C-B866-5946-94C3-59D6EF6350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6754" y="4944217"/>
            <a:ext cx="5972865" cy="468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/>
              <a:t>Person</a:t>
            </a:r>
          </a:p>
        </p:txBody>
      </p:sp>
    </p:spTree>
    <p:extLst>
      <p:ext uri="{BB962C8B-B14F-4D97-AF65-F5344CB8AC3E}">
        <p14:creationId xmlns:p14="http://schemas.microsoft.com/office/powerpoint/2010/main" val="2760542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stieg_Vielen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9">
            <a:extLst>
              <a:ext uri="{FF2B5EF4-FFF2-40B4-BE49-F238E27FC236}">
                <a16:creationId xmlns:a16="http://schemas.microsoft.com/office/drawing/2014/main" id="{2E39DD27-C529-48C4-A086-91F36D3B21B5}"/>
              </a:ext>
            </a:extLst>
          </p:cNvPr>
          <p:cNvSpPr txBox="1">
            <a:spLocks/>
          </p:cNvSpPr>
          <p:nvPr userDrawn="1"/>
        </p:nvSpPr>
        <p:spPr>
          <a:xfrm>
            <a:off x="7382071" y="2811780"/>
            <a:ext cx="4468198" cy="2331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Vielen Dank </a:t>
            </a:r>
            <a:br>
              <a:rPr lang="de-DE"/>
            </a:br>
            <a:r>
              <a:rPr lang="de-DE"/>
              <a:t>für Ihre Aufmerksamkeit</a:t>
            </a:r>
          </a:p>
        </p:txBody>
      </p:sp>
      <p:pic>
        <p:nvPicPr>
          <p:cNvPr id="26" name="Grafik 25" descr="Ein Bild, das Text enthält.&#10;&#10;Automatisch generierte Beschreibung">
            <a:extLst>
              <a:ext uri="{FF2B5EF4-FFF2-40B4-BE49-F238E27FC236}">
                <a16:creationId xmlns:a16="http://schemas.microsoft.com/office/drawing/2014/main" id="{B5FA77B2-D8A9-4213-BF71-5FA55C611F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791325" cy="6858000"/>
          </a:xfrm>
          <a:prstGeom prst="rect">
            <a:avLst/>
          </a:prstGeom>
        </p:spPr>
      </p:pic>
      <p:sp>
        <p:nvSpPr>
          <p:cNvPr id="27" name="Fußzeilenplatzhalter 4">
            <a:extLst>
              <a:ext uri="{FF2B5EF4-FFF2-40B4-BE49-F238E27FC236}">
                <a16:creationId xmlns:a16="http://schemas.microsoft.com/office/drawing/2014/main" id="{1A3034B9-B43D-48EE-BC8F-2DECAC3FC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3E248053-DBEF-443A-A128-47178999E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9" name="Gerade Verbindung 14">
            <a:extLst>
              <a:ext uri="{FF2B5EF4-FFF2-40B4-BE49-F238E27FC236}">
                <a16:creationId xmlns:a16="http://schemas.microsoft.com/office/drawing/2014/main" id="{10BCE4C5-7FEA-4306-8F52-1DAAB6A56A7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15">
            <a:extLst>
              <a:ext uri="{FF2B5EF4-FFF2-40B4-BE49-F238E27FC236}">
                <a16:creationId xmlns:a16="http://schemas.microsoft.com/office/drawing/2014/main" id="{11F9A2D7-05DE-4E35-B792-62EADF843768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21">
            <a:extLst>
              <a:ext uri="{FF2B5EF4-FFF2-40B4-BE49-F238E27FC236}">
                <a16:creationId xmlns:a16="http://schemas.microsoft.com/office/drawing/2014/main" id="{F77F1BB2-CB5C-4224-9FBF-BD329477F85D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umsplatzhalter 3">
            <a:extLst>
              <a:ext uri="{FF2B5EF4-FFF2-40B4-BE49-F238E27FC236}">
                <a16:creationId xmlns:a16="http://schemas.microsoft.com/office/drawing/2014/main" id="{F89C3472-F9E0-479D-AA39-D440AB0E9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1001563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7BA3740-F1FC-4F09-919C-E4817785FDA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3847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7BA3740-F1FC-4F09-919C-E4817785FD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14" name="Parallelogramm 13">
            <a:extLst>
              <a:ext uri="{FF2B5EF4-FFF2-40B4-BE49-F238E27FC236}">
                <a16:creationId xmlns:a16="http://schemas.microsoft.com/office/drawing/2014/main" id="{FF703677-84F4-479F-A5CD-D84374FF2FD9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88EE5E40-01E6-45F7-935F-D42CBE680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83" y="692151"/>
            <a:ext cx="10987078" cy="653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500" b="1" i="0"/>
            </a:lvl1pPr>
          </a:lstStyle>
          <a:p>
            <a:r>
              <a:rPr lang="de-DE"/>
              <a:t>Action Title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84F9EF3F-B387-4B2B-9FF9-5509011AAC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981" y="1346078"/>
            <a:ext cx="10987079" cy="6632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Subheadline</a:t>
            </a:r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2D209659-6EAC-1044-814A-00D0D81FA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</p:spTree>
    <p:extLst>
      <p:ext uri="{BB962C8B-B14F-4D97-AF65-F5344CB8AC3E}">
        <p14:creationId xmlns:p14="http://schemas.microsoft.com/office/powerpoint/2010/main" val="823481939"/>
      </p:ext>
    </p:extLst>
  </p:cSld>
  <p:clrMapOvr>
    <a:masterClrMapping/>
  </p:clrMapOvr>
  <p:transition spd="slow">
    <p:pu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805B5B2-5CBD-A444-8DEA-6C5739C876F4}"/>
              </a:ext>
            </a:extLst>
          </p:cNvPr>
          <p:cNvSpPr/>
          <p:nvPr userDrawn="1"/>
        </p:nvSpPr>
        <p:spPr>
          <a:xfrm>
            <a:off x="798162" y="-14513"/>
            <a:ext cx="11401095" cy="688702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0 w 11538857"/>
              <a:gd name="connsiteY0" fmla="*/ 14514 h 6887028"/>
              <a:gd name="connsiteX1" fmla="*/ 11538857 w 11538857"/>
              <a:gd name="connsiteY1" fmla="*/ 0 h 6887028"/>
              <a:gd name="connsiteX2" fmla="*/ 11538857 w 11538857"/>
              <a:gd name="connsiteY2" fmla="*/ 6887028 h 6887028"/>
              <a:gd name="connsiteX3" fmla="*/ 137762 w 11538857"/>
              <a:gd name="connsiteY3" fmla="*/ 6872514 h 6887028"/>
              <a:gd name="connsiteX4" fmla="*/ 0 w 11538857"/>
              <a:gd name="connsiteY4" fmla="*/ 14514 h 6887028"/>
              <a:gd name="connsiteX0" fmla="*/ 668150 w 11401095"/>
              <a:gd name="connsiteY0" fmla="*/ 22263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68150 w 11401095"/>
              <a:gd name="connsiteY4" fmla="*/ 22263 h 6887028"/>
              <a:gd name="connsiteX0" fmla="*/ 673466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16946 h 6887028"/>
              <a:gd name="connsiteX0" fmla="*/ 673466 w 11401095"/>
              <a:gd name="connsiteY0" fmla="*/ 75425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75425 h 6887028"/>
              <a:gd name="connsiteX0" fmla="*/ 678782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8782 w 11401095"/>
              <a:gd name="connsiteY4" fmla="*/ 16946 h 68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1095" h="6887028">
                <a:moveTo>
                  <a:pt x="678782" y="16946"/>
                </a:moveTo>
                <a:lnTo>
                  <a:pt x="11401095" y="0"/>
                </a:lnTo>
                <a:lnTo>
                  <a:pt x="11401095" y="6887028"/>
                </a:lnTo>
                <a:lnTo>
                  <a:pt x="0" y="6872514"/>
                </a:lnTo>
                <a:lnTo>
                  <a:pt x="678782" y="169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37">
            <a:extLst>
              <a:ext uri="{FF2B5EF4-FFF2-40B4-BE49-F238E27FC236}">
                <a16:creationId xmlns:a16="http://schemas.microsoft.com/office/drawing/2014/main" id="{AAE32726-0C88-464D-B6B3-A77EDC72055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520825"/>
            <a:ext cx="9452427" cy="356983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500" b="1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D3C2463F-F219-2944-8554-07E32B340F2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3316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8B6FF45-3B62-EF46-BACB-44EAD912E23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4B8AAA64-2E14-EB45-BD95-E56F4ED96F2D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17857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1D8EF60F-795B-4042-AA56-49997244B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8374" y="170102"/>
            <a:ext cx="1342905" cy="579891"/>
          </a:xfrm>
          <a:prstGeom prst="rect">
            <a:avLst/>
          </a:prstGeom>
        </p:spPr>
      </p:pic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6651A73-D5A8-E843-A236-0F7D6A409A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46064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03100" y="65992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10348" y="65992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46081" y="65992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 txBox="1">
            <a:spLocks/>
          </p:cNvSpPr>
          <p:nvPr userDrawn="1"/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A4EA61-4728-1D49-BA13-740C0BE94100}" type="datetime1">
              <a:rPr lang="de-DE" smtClean="0">
                <a:solidFill>
                  <a:srgbClr val="FFFFFF"/>
                </a:solidFill>
              </a:rPr>
              <a:pPr/>
              <a:t>18.09.2025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53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3678" y="0"/>
            <a:ext cx="6792617" cy="6865620"/>
          </a:xfrm>
          <a:custGeom>
            <a:avLst/>
            <a:gdLst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165997 w 8880497"/>
              <a:gd name="connsiteY3" fmla="*/ 6858000 h 6858000"/>
              <a:gd name="connsiteX4" fmla="*/ 0 w 8880497"/>
              <a:gd name="connsiteY4" fmla="*/ 6858000 h 6858000"/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767977 w 8880497"/>
              <a:gd name="connsiteY3" fmla="*/ 6842760 h 6858000"/>
              <a:gd name="connsiteX4" fmla="*/ 0 w 8880497"/>
              <a:gd name="connsiteY4" fmla="*/ 6858000 h 6858000"/>
              <a:gd name="connsiteX0" fmla="*/ 0 w 7196477"/>
              <a:gd name="connsiteY0" fmla="*/ 6865620 h 6865620"/>
              <a:gd name="connsiteX1" fmla="*/ 30480 w 7196477"/>
              <a:gd name="connsiteY1" fmla="*/ 0 h 6865620"/>
              <a:gd name="connsiteX2" fmla="*/ 7196477 w 7196477"/>
              <a:gd name="connsiteY2" fmla="*/ 0 h 6865620"/>
              <a:gd name="connsiteX3" fmla="*/ 6083957 w 7196477"/>
              <a:gd name="connsiteY3" fmla="*/ 6842760 h 6865620"/>
              <a:gd name="connsiteX4" fmla="*/ 0 w 719647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15240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2617" h="6865620">
                <a:moveTo>
                  <a:pt x="0" y="6865620"/>
                </a:moveTo>
                <a:lnTo>
                  <a:pt x="30480" y="0"/>
                </a:lnTo>
                <a:lnTo>
                  <a:pt x="6792617" y="372"/>
                </a:lnTo>
                <a:lnTo>
                  <a:pt x="6076523" y="6865063"/>
                </a:ln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498E9-9D95-6D48-87D4-0E7FD624C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0077" y="2362418"/>
            <a:ext cx="4695986" cy="2520602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square" lIns="72000">
            <a:normAutofit/>
          </a:bodyPr>
          <a:lstStyle>
            <a:lvl1pPr>
              <a:defRPr sz="40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5" name="Textplatzhalter 37">
            <a:extLst>
              <a:ext uri="{FF2B5EF4-FFF2-40B4-BE49-F238E27FC236}">
                <a16:creationId xmlns:a16="http://schemas.microsoft.com/office/drawing/2014/main" id="{85530615-B95F-D448-8AA9-C412826DDD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2520031" y="3436262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-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12290E84-AADF-5F43-A71C-B6052315B7F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80077" y="1923096"/>
            <a:ext cx="4695986" cy="439322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10404711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">
            <a:extLst>
              <a:ext uri="{FF2B5EF4-FFF2-40B4-BE49-F238E27FC236}">
                <a16:creationId xmlns:a16="http://schemas.microsoft.com/office/drawing/2014/main" id="{59539324-8F13-4A4B-999A-24F2E29647D4}"/>
              </a:ext>
            </a:extLst>
          </p:cNvPr>
          <p:cNvSpPr/>
          <p:nvPr userDrawn="1"/>
        </p:nvSpPr>
        <p:spPr>
          <a:xfrm>
            <a:off x="798162" y="-14513"/>
            <a:ext cx="11401095" cy="688702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0 w 11538857"/>
              <a:gd name="connsiteY0" fmla="*/ 14514 h 6887028"/>
              <a:gd name="connsiteX1" fmla="*/ 11538857 w 11538857"/>
              <a:gd name="connsiteY1" fmla="*/ 0 h 6887028"/>
              <a:gd name="connsiteX2" fmla="*/ 11538857 w 11538857"/>
              <a:gd name="connsiteY2" fmla="*/ 6887028 h 6887028"/>
              <a:gd name="connsiteX3" fmla="*/ 137762 w 11538857"/>
              <a:gd name="connsiteY3" fmla="*/ 6872514 h 6887028"/>
              <a:gd name="connsiteX4" fmla="*/ 0 w 11538857"/>
              <a:gd name="connsiteY4" fmla="*/ 14514 h 6887028"/>
              <a:gd name="connsiteX0" fmla="*/ 668150 w 11401095"/>
              <a:gd name="connsiteY0" fmla="*/ 22263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68150 w 11401095"/>
              <a:gd name="connsiteY4" fmla="*/ 22263 h 6887028"/>
              <a:gd name="connsiteX0" fmla="*/ 673466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16946 h 6887028"/>
              <a:gd name="connsiteX0" fmla="*/ 673466 w 11401095"/>
              <a:gd name="connsiteY0" fmla="*/ 75425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75425 h 6887028"/>
              <a:gd name="connsiteX0" fmla="*/ 678782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8782 w 11401095"/>
              <a:gd name="connsiteY4" fmla="*/ 16946 h 68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1095" h="6887028">
                <a:moveTo>
                  <a:pt x="678782" y="16946"/>
                </a:moveTo>
                <a:lnTo>
                  <a:pt x="11401095" y="0"/>
                </a:lnTo>
                <a:lnTo>
                  <a:pt x="11401095" y="6887028"/>
                </a:lnTo>
                <a:lnTo>
                  <a:pt x="0" y="6872514"/>
                </a:lnTo>
                <a:lnTo>
                  <a:pt x="678782" y="169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de-DE"/>
              <a:t>  </a:t>
            </a:r>
          </a:p>
        </p:txBody>
      </p:sp>
      <p:sp>
        <p:nvSpPr>
          <p:cNvPr id="20" name="Textplatzhalter 37">
            <a:extLst>
              <a:ext uri="{FF2B5EF4-FFF2-40B4-BE49-F238E27FC236}">
                <a16:creationId xmlns:a16="http://schemas.microsoft.com/office/drawing/2014/main" id="{45B8287A-84E4-D447-A517-8EBFC9D443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520825"/>
            <a:ext cx="6621172" cy="413991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D8EF60F-795B-4042-AA56-49997244B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8374" y="170102"/>
            <a:ext cx="1342905" cy="579891"/>
          </a:xfrm>
          <a:prstGeom prst="rect">
            <a:avLst/>
          </a:prstGeom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5E5249DA-CEF4-1E44-B83B-B458095426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5357" y="-16934"/>
            <a:ext cx="3828591" cy="6909427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3798846 w 4509489"/>
              <a:gd name="connsiteY2" fmla="*/ 12032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3811657"/>
              <a:gd name="connsiteY0" fmla="*/ 6865620 h 6875559"/>
              <a:gd name="connsiteX1" fmla="*/ 653110 w 3811657"/>
              <a:gd name="connsiteY1" fmla="*/ 0 h 6875559"/>
              <a:gd name="connsiteX2" fmla="*/ 3798846 w 3811657"/>
              <a:gd name="connsiteY2" fmla="*/ 12032 h 6875559"/>
              <a:gd name="connsiteX3" fmla="*/ 3811657 w 3811657"/>
              <a:gd name="connsiteY3" fmla="*/ 6875559 h 6875559"/>
              <a:gd name="connsiteX4" fmla="*/ 0 w 3811657"/>
              <a:gd name="connsiteY4" fmla="*/ 6865620 h 6875559"/>
              <a:gd name="connsiteX0" fmla="*/ 0 w 3811657"/>
              <a:gd name="connsiteY0" fmla="*/ 6877651 h 6887590"/>
              <a:gd name="connsiteX1" fmla="*/ 653110 w 3811657"/>
              <a:gd name="connsiteY1" fmla="*/ 12031 h 6887590"/>
              <a:gd name="connsiteX2" fmla="*/ 3798846 w 3811657"/>
              <a:gd name="connsiteY2" fmla="*/ 0 h 6887590"/>
              <a:gd name="connsiteX3" fmla="*/ 3811657 w 3811657"/>
              <a:gd name="connsiteY3" fmla="*/ 6887590 h 6887590"/>
              <a:gd name="connsiteX4" fmla="*/ 0 w 3811657"/>
              <a:gd name="connsiteY4" fmla="*/ 6877651 h 6887590"/>
              <a:gd name="connsiteX0" fmla="*/ 0 w 3811657"/>
              <a:gd name="connsiteY0" fmla="*/ 6877651 h 6887590"/>
              <a:gd name="connsiteX1" fmla="*/ 677173 w 3811657"/>
              <a:gd name="connsiteY1" fmla="*/ 12031 h 6887590"/>
              <a:gd name="connsiteX2" fmla="*/ 3798846 w 3811657"/>
              <a:gd name="connsiteY2" fmla="*/ 0 h 6887590"/>
              <a:gd name="connsiteX3" fmla="*/ 3811657 w 3811657"/>
              <a:gd name="connsiteY3" fmla="*/ 6887590 h 6887590"/>
              <a:gd name="connsiteX4" fmla="*/ 0 w 3811657"/>
              <a:gd name="connsiteY4" fmla="*/ 6877651 h 6887590"/>
              <a:gd name="connsiteX0" fmla="*/ 0 w 3811657"/>
              <a:gd name="connsiteY0" fmla="*/ 6865620 h 6875559"/>
              <a:gd name="connsiteX1" fmla="*/ 677173 w 3811657"/>
              <a:gd name="connsiteY1" fmla="*/ 0 h 6875559"/>
              <a:gd name="connsiteX2" fmla="*/ 3798846 w 3811657"/>
              <a:gd name="connsiteY2" fmla="*/ 12032 h 6875559"/>
              <a:gd name="connsiteX3" fmla="*/ 3811657 w 3811657"/>
              <a:gd name="connsiteY3" fmla="*/ 6875559 h 6875559"/>
              <a:gd name="connsiteX4" fmla="*/ 0 w 3811657"/>
              <a:gd name="connsiteY4" fmla="*/ 6865620 h 6875559"/>
              <a:gd name="connsiteX0" fmla="*/ 0 w 3811657"/>
              <a:gd name="connsiteY0" fmla="*/ 6865620 h 6875559"/>
              <a:gd name="connsiteX1" fmla="*/ 677173 w 3811657"/>
              <a:gd name="connsiteY1" fmla="*/ 0 h 6875559"/>
              <a:gd name="connsiteX2" fmla="*/ 3786815 w 3811657"/>
              <a:gd name="connsiteY2" fmla="*/ 0 h 6875559"/>
              <a:gd name="connsiteX3" fmla="*/ 3811657 w 3811657"/>
              <a:gd name="connsiteY3" fmla="*/ 6875559 h 6875559"/>
              <a:gd name="connsiteX4" fmla="*/ 0 w 3811657"/>
              <a:gd name="connsiteY4" fmla="*/ 6865620 h 6875559"/>
              <a:gd name="connsiteX0" fmla="*/ 0 w 3813386"/>
              <a:gd name="connsiteY0" fmla="*/ 6882554 h 6892493"/>
              <a:gd name="connsiteX1" fmla="*/ 677173 w 3813386"/>
              <a:gd name="connsiteY1" fmla="*/ 16934 h 6892493"/>
              <a:gd name="connsiteX2" fmla="*/ 3812215 w 3813386"/>
              <a:gd name="connsiteY2" fmla="*/ 0 h 6892493"/>
              <a:gd name="connsiteX3" fmla="*/ 3811657 w 3813386"/>
              <a:gd name="connsiteY3" fmla="*/ 6892493 h 6892493"/>
              <a:gd name="connsiteX4" fmla="*/ 0 w 3813386"/>
              <a:gd name="connsiteY4" fmla="*/ 6882554 h 6892493"/>
              <a:gd name="connsiteX0" fmla="*/ 0 w 3813386"/>
              <a:gd name="connsiteY0" fmla="*/ 6882554 h 6892493"/>
              <a:gd name="connsiteX1" fmla="*/ 694106 w 3813386"/>
              <a:gd name="connsiteY1" fmla="*/ 1 h 6892493"/>
              <a:gd name="connsiteX2" fmla="*/ 3812215 w 3813386"/>
              <a:gd name="connsiteY2" fmla="*/ 0 h 6892493"/>
              <a:gd name="connsiteX3" fmla="*/ 3811657 w 3813386"/>
              <a:gd name="connsiteY3" fmla="*/ 6892493 h 6892493"/>
              <a:gd name="connsiteX4" fmla="*/ 0 w 3813386"/>
              <a:gd name="connsiteY4" fmla="*/ 6882554 h 6892493"/>
              <a:gd name="connsiteX0" fmla="*/ 0 w 3820124"/>
              <a:gd name="connsiteY0" fmla="*/ 6882554 h 6909427"/>
              <a:gd name="connsiteX1" fmla="*/ 694106 w 3820124"/>
              <a:gd name="connsiteY1" fmla="*/ 1 h 6909427"/>
              <a:gd name="connsiteX2" fmla="*/ 3812215 w 3820124"/>
              <a:gd name="connsiteY2" fmla="*/ 0 h 6909427"/>
              <a:gd name="connsiteX3" fmla="*/ 3820124 w 3820124"/>
              <a:gd name="connsiteY3" fmla="*/ 6909427 h 6909427"/>
              <a:gd name="connsiteX4" fmla="*/ 0 w 3820124"/>
              <a:gd name="connsiteY4" fmla="*/ 6882554 h 6909427"/>
              <a:gd name="connsiteX0" fmla="*/ 0 w 3828591"/>
              <a:gd name="connsiteY0" fmla="*/ 6907954 h 6909427"/>
              <a:gd name="connsiteX1" fmla="*/ 702573 w 3828591"/>
              <a:gd name="connsiteY1" fmla="*/ 1 h 6909427"/>
              <a:gd name="connsiteX2" fmla="*/ 3820682 w 3828591"/>
              <a:gd name="connsiteY2" fmla="*/ 0 h 6909427"/>
              <a:gd name="connsiteX3" fmla="*/ 3828591 w 3828591"/>
              <a:gd name="connsiteY3" fmla="*/ 6909427 h 6909427"/>
              <a:gd name="connsiteX4" fmla="*/ 0 w 3828591"/>
              <a:gd name="connsiteY4" fmla="*/ 6907954 h 690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8591" h="6909427">
                <a:moveTo>
                  <a:pt x="0" y="6907954"/>
                </a:moveTo>
                <a:lnTo>
                  <a:pt x="702573" y="1"/>
                </a:lnTo>
                <a:lnTo>
                  <a:pt x="3820682" y="0"/>
                </a:lnTo>
                <a:cubicBezTo>
                  <a:pt x="3824952" y="2291853"/>
                  <a:pt x="3824321" y="4617574"/>
                  <a:pt x="3828591" y="6909427"/>
                </a:cubicBezTo>
                <a:lnTo>
                  <a:pt x="0" y="6907954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655728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7">
            <a:extLst>
              <a:ext uri="{FF2B5EF4-FFF2-40B4-BE49-F238E27FC236}">
                <a16:creationId xmlns:a16="http://schemas.microsoft.com/office/drawing/2014/main" id="{4B6A2B8B-069D-FD4D-B745-7F0AF337BAC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accent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805B5B2-5CBD-A444-8DEA-6C5739C876F4}"/>
              </a:ext>
            </a:extLst>
          </p:cNvPr>
          <p:cNvSpPr/>
          <p:nvPr userDrawn="1"/>
        </p:nvSpPr>
        <p:spPr>
          <a:xfrm>
            <a:off x="-14739" y="-2705"/>
            <a:ext cx="1480820" cy="687866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682172 w 12221029"/>
              <a:gd name="connsiteY0" fmla="*/ 21772 h 6879772"/>
              <a:gd name="connsiteX1" fmla="*/ 12221029 w 12221029"/>
              <a:gd name="connsiteY1" fmla="*/ 7258 h 6879772"/>
              <a:gd name="connsiteX2" fmla="*/ 0 w 12221029"/>
              <a:gd name="connsiteY2" fmla="*/ 0 h 6879772"/>
              <a:gd name="connsiteX3" fmla="*/ 21772 w 12221029"/>
              <a:gd name="connsiteY3" fmla="*/ 6879772 h 6879772"/>
              <a:gd name="connsiteX4" fmla="*/ 682172 w 12221029"/>
              <a:gd name="connsiteY4" fmla="*/ 21772 h 6879772"/>
              <a:gd name="connsiteX0" fmla="*/ 682172 w 682172"/>
              <a:gd name="connsiteY0" fmla="*/ 43542 h 6901542"/>
              <a:gd name="connsiteX1" fmla="*/ 326572 w 682172"/>
              <a:gd name="connsiteY1" fmla="*/ 0 h 6901542"/>
              <a:gd name="connsiteX2" fmla="*/ 0 w 682172"/>
              <a:gd name="connsiteY2" fmla="*/ 21770 h 6901542"/>
              <a:gd name="connsiteX3" fmla="*/ 21772 w 682172"/>
              <a:gd name="connsiteY3" fmla="*/ 6901542 h 6901542"/>
              <a:gd name="connsiteX4" fmla="*/ 682172 w 682172"/>
              <a:gd name="connsiteY4" fmla="*/ 43542 h 6901542"/>
              <a:gd name="connsiteX0" fmla="*/ 682172 w 682172"/>
              <a:gd name="connsiteY0" fmla="*/ 21772 h 6879772"/>
              <a:gd name="connsiteX1" fmla="*/ 319315 w 682172"/>
              <a:gd name="connsiteY1" fmla="*/ 14516 h 6879772"/>
              <a:gd name="connsiteX2" fmla="*/ 0 w 682172"/>
              <a:gd name="connsiteY2" fmla="*/ 0 h 6879772"/>
              <a:gd name="connsiteX3" fmla="*/ 21772 w 682172"/>
              <a:gd name="connsiteY3" fmla="*/ 6879772 h 6879772"/>
              <a:gd name="connsiteX4" fmla="*/ 682172 w 682172"/>
              <a:gd name="connsiteY4" fmla="*/ 21772 h 6879772"/>
              <a:gd name="connsiteX0" fmla="*/ 674915 w 674915"/>
              <a:gd name="connsiteY0" fmla="*/ 7256 h 6865256"/>
              <a:gd name="connsiteX1" fmla="*/ 312058 w 674915"/>
              <a:gd name="connsiteY1" fmla="*/ 0 h 6865256"/>
              <a:gd name="connsiteX2" fmla="*/ 0 w 674915"/>
              <a:gd name="connsiteY2" fmla="*/ 58055 h 6865256"/>
              <a:gd name="connsiteX3" fmla="*/ 14515 w 674915"/>
              <a:gd name="connsiteY3" fmla="*/ 6865256 h 6865256"/>
              <a:gd name="connsiteX4" fmla="*/ 674915 w 674915"/>
              <a:gd name="connsiteY4" fmla="*/ 7256 h 6865256"/>
              <a:gd name="connsiteX0" fmla="*/ 674915 w 674915"/>
              <a:gd name="connsiteY0" fmla="*/ 14515 h 6872515"/>
              <a:gd name="connsiteX1" fmla="*/ 312058 w 674915"/>
              <a:gd name="connsiteY1" fmla="*/ 7259 h 6872515"/>
              <a:gd name="connsiteX2" fmla="*/ 0 w 674915"/>
              <a:gd name="connsiteY2" fmla="*/ 0 h 6872515"/>
              <a:gd name="connsiteX3" fmla="*/ 14515 w 674915"/>
              <a:gd name="connsiteY3" fmla="*/ 6872515 h 6872515"/>
              <a:gd name="connsiteX4" fmla="*/ 674915 w 674915"/>
              <a:gd name="connsiteY4" fmla="*/ 14515 h 6872515"/>
              <a:gd name="connsiteX0" fmla="*/ 674915 w 674915"/>
              <a:gd name="connsiteY0" fmla="*/ 14515 h 6857017"/>
              <a:gd name="connsiteX1" fmla="*/ 312058 w 674915"/>
              <a:gd name="connsiteY1" fmla="*/ 7259 h 6857017"/>
              <a:gd name="connsiteX2" fmla="*/ 0 w 674915"/>
              <a:gd name="connsiteY2" fmla="*/ 0 h 6857017"/>
              <a:gd name="connsiteX3" fmla="*/ 262488 w 674915"/>
              <a:gd name="connsiteY3" fmla="*/ 6857017 h 6857017"/>
              <a:gd name="connsiteX4" fmla="*/ 674915 w 674915"/>
              <a:gd name="connsiteY4" fmla="*/ 14515 h 6857017"/>
              <a:gd name="connsiteX0" fmla="*/ 674915 w 674915"/>
              <a:gd name="connsiteY0" fmla="*/ 14515 h 6939421"/>
              <a:gd name="connsiteX1" fmla="*/ 312058 w 674915"/>
              <a:gd name="connsiteY1" fmla="*/ 7259 h 6939421"/>
              <a:gd name="connsiteX2" fmla="*/ 0 w 674915"/>
              <a:gd name="connsiteY2" fmla="*/ 0 h 6939421"/>
              <a:gd name="connsiteX3" fmla="*/ 262488 w 674915"/>
              <a:gd name="connsiteY3" fmla="*/ 6857017 h 6939421"/>
              <a:gd name="connsiteX4" fmla="*/ 549207 w 674915"/>
              <a:gd name="connsiteY4" fmla="*/ 6833769 h 6939421"/>
              <a:gd name="connsiteX5" fmla="*/ 674915 w 674915"/>
              <a:gd name="connsiteY5" fmla="*/ 14515 h 6939421"/>
              <a:gd name="connsiteX0" fmla="*/ 674915 w 674915"/>
              <a:gd name="connsiteY0" fmla="*/ 14515 h 7002195"/>
              <a:gd name="connsiteX1" fmla="*/ 312058 w 674915"/>
              <a:gd name="connsiteY1" fmla="*/ 7259 h 7002195"/>
              <a:gd name="connsiteX2" fmla="*/ 0 w 674915"/>
              <a:gd name="connsiteY2" fmla="*/ 0 h 7002195"/>
              <a:gd name="connsiteX3" fmla="*/ 262488 w 674915"/>
              <a:gd name="connsiteY3" fmla="*/ 6857017 h 7002195"/>
              <a:gd name="connsiteX4" fmla="*/ 549207 w 674915"/>
              <a:gd name="connsiteY4" fmla="*/ 6833769 h 7002195"/>
              <a:gd name="connsiteX5" fmla="*/ 674915 w 674915"/>
              <a:gd name="connsiteY5" fmla="*/ 14515 h 7002195"/>
              <a:gd name="connsiteX0" fmla="*/ 674915 w 674915"/>
              <a:gd name="connsiteY0" fmla="*/ 14515 h 6863255"/>
              <a:gd name="connsiteX1" fmla="*/ 312058 w 674915"/>
              <a:gd name="connsiteY1" fmla="*/ 7259 h 6863255"/>
              <a:gd name="connsiteX2" fmla="*/ 0 w 674915"/>
              <a:gd name="connsiteY2" fmla="*/ 0 h 6863255"/>
              <a:gd name="connsiteX3" fmla="*/ 262488 w 674915"/>
              <a:gd name="connsiteY3" fmla="*/ 6857017 h 6863255"/>
              <a:gd name="connsiteX4" fmla="*/ 549207 w 674915"/>
              <a:gd name="connsiteY4" fmla="*/ 6833769 h 6863255"/>
              <a:gd name="connsiteX5" fmla="*/ 674915 w 674915"/>
              <a:gd name="connsiteY5" fmla="*/ 14515 h 6863255"/>
              <a:gd name="connsiteX0" fmla="*/ 674915 w 674915"/>
              <a:gd name="connsiteY0" fmla="*/ 14515 h 6876687"/>
              <a:gd name="connsiteX1" fmla="*/ 312058 w 674915"/>
              <a:gd name="connsiteY1" fmla="*/ 7259 h 6876687"/>
              <a:gd name="connsiteX2" fmla="*/ 0 w 674915"/>
              <a:gd name="connsiteY2" fmla="*/ 0 h 6876687"/>
              <a:gd name="connsiteX3" fmla="*/ 22264 w 674915"/>
              <a:gd name="connsiteY3" fmla="*/ 6872516 h 6876687"/>
              <a:gd name="connsiteX4" fmla="*/ 549207 w 674915"/>
              <a:gd name="connsiteY4" fmla="*/ 6833769 h 6876687"/>
              <a:gd name="connsiteX5" fmla="*/ 674915 w 674915"/>
              <a:gd name="connsiteY5" fmla="*/ 14515 h 6876687"/>
              <a:gd name="connsiteX0" fmla="*/ 660739 w 660739"/>
              <a:gd name="connsiteY0" fmla="*/ 7256 h 6869428"/>
              <a:gd name="connsiteX1" fmla="*/ 297882 w 660739"/>
              <a:gd name="connsiteY1" fmla="*/ 0 h 6869428"/>
              <a:gd name="connsiteX2" fmla="*/ 0 w 660739"/>
              <a:gd name="connsiteY2" fmla="*/ 42359 h 6869428"/>
              <a:gd name="connsiteX3" fmla="*/ 8088 w 660739"/>
              <a:gd name="connsiteY3" fmla="*/ 6865257 h 6869428"/>
              <a:gd name="connsiteX4" fmla="*/ 535031 w 660739"/>
              <a:gd name="connsiteY4" fmla="*/ 6826510 h 6869428"/>
              <a:gd name="connsiteX5" fmla="*/ 660739 w 660739"/>
              <a:gd name="connsiteY5" fmla="*/ 7256 h 6869428"/>
              <a:gd name="connsiteX0" fmla="*/ 660739 w 660739"/>
              <a:gd name="connsiteY0" fmla="*/ 14515 h 6876687"/>
              <a:gd name="connsiteX1" fmla="*/ 297882 w 660739"/>
              <a:gd name="connsiteY1" fmla="*/ 7259 h 6876687"/>
              <a:gd name="connsiteX2" fmla="*/ 0 w 660739"/>
              <a:gd name="connsiteY2" fmla="*/ 0 h 6876687"/>
              <a:gd name="connsiteX3" fmla="*/ 8088 w 660739"/>
              <a:gd name="connsiteY3" fmla="*/ 6872516 h 6876687"/>
              <a:gd name="connsiteX4" fmla="*/ 535031 w 660739"/>
              <a:gd name="connsiteY4" fmla="*/ 6833769 h 6876687"/>
              <a:gd name="connsiteX5" fmla="*/ 660739 w 660739"/>
              <a:gd name="connsiteY5" fmla="*/ 14515 h 6876687"/>
              <a:gd name="connsiteX0" fmla="*/ 660739 w 660739"/>
              <a:gd name="connsiteY0" fmla="*/ 15786 h 6877958"/>
              <a:gd name="connsiteX1" fmla="*/ 297882 w 660739"/>
              <a:gd name="connsiteY1" fmla="*/ 8530 h 6877958"/>
              <a:gd name="connsiteX2" fmla="*/ 0 w 660739"/>
              <a:gd name="connsiteY2" fmla="*/ 1271 h 6877958"/>
              <a:gd name="connsiteX3" fmla="*/ 8088 w 660739"/>
              <a:gd name="connsiteY3" fmla="*/ 6873787 h 6877958"/>
              <a:gd name="connsiteX4" fmla="*/ 535031 w 660739"/>
              <a:gd name="connsiteY4" fmla="*/ 6835040 h 6877958"/>
              <a:gd name="connsiteX5" fmla="*/ 660739 w 660739"/>
              <a:gd name="connsiteY5" fmla="*/ 15786 h 6877958"/>
              <a:gd name="connsiteX0" fmla="*/ 660739 w 660739"/>
              <a:gd name="connsiteY0" fmla="*/ 7416 h 6869588"/>
              <a:gd name="connsiteX1" fmla="*/ 297882 w 660739"/>
              <a:gd name="connsiteY1" fmla="*/ 160 h 6869588"/>
              <a:gd name="connsiteX2" fmla="*/ 0 w 660739"/>
              <a:gd name="connsiteY2" fmla="*/ 28342 h 6869588"/>
              <a:gd name="connsiteX3" fmla="*/ 8088 w 660739"/>
              <a:gd name="connsiteY3" fmla="*/ 6865417 h 6869588"/>
              <a:gd name="connsiteX4" fmla="*/ 535031 w 660739"/>
              <a:gd name="connsiteY4" fmla="*/ 6826670 h 6869588"/>
              <a:gd name="connsiteX5" fmla="*/ 660739 w 660739"/>
              <a:gd name="connsiteY5" fmla="*/ 7416 h 6869588"/>
              <a:gd name="connsiteX0" fmla="*/ 660739 w 660739"/>
              <a:gd name="connsiteY0" fmla="*/ 7580 h 6869752"/>
              <a:gd name="connsiteX1" fmla="*/ 297882 w 660739"/>
              <a:gd name="connsiteY1" fmla="*/ 324 h 6869752"/>
              <a:gd name="connsiteX2" fmla="*/ 0 w 660739"/>
              <a:gd name="connsiteY2" fmla="*/ 14329 h 6869752"/>
              <a:gd name="connsiteX3" fmla="*/ 8088 w 660739"/>
              <a:gd name="connsiteY3" fmla="*/ 6865581 h 6869752"/>
              <a:gd name="connsiteX4" fmla="*/ 535031 w 660739"/>
              <a:gd name="connsiteY4" fmla="*/ 6826834 h 6869752"/>
              <a:gd name="connsiteX5" fmla="*/ 660739 w 660739"/>
              <a:gd name="connsiteY5" fmla="*/ 7580 h 6869752"/>
              <a:gd name="connsiteX0" fmla="*/ 653062 w 653062"/>
              <a:gd name="connsiteY0" fmla="*/ 7305 h 6869477"/>
              <a:gd name="connsiteX1" fmla="*/ 290205 w 653062"/>
              <a:gd name="connsiteY1" fmla="*/ 49 h 6869477"/>
              <a:gd name="connsiteX2" fmla="*/ 77383 w 653062"/>
              <a:gd name="connsiteY2" fmla="*/ 92026 h 6869477"/>
              <a:gd name="connsiteX3" fmla="*/ 411 w 653062"/>
              <a:gd name="connsiteY3" fmla="*/ 6865306 h 6869477"/>
              <a:gd name="connsiteX4" fmla="*/ 527354 w 653062"/>
              <a:gd name="connsiteY4" fmla="*/ 6826559 h 6869477"/>
              <a:gd name="connsiteX5" fmla="*/ 653062 w 653062"/>
              <a:gd name="connsiteY5" fmla="*/ 7305 h 6869477"/>
              <a:gd name="connsiteX0" fmla="*/ 653062 w 653062"/>
              <a:gd name="connsiteY0" fmla="*/ 7298 h 6869470"/>
              <a:gd name="connsiteX1" fmla="*/ 290205 w 653062"/>
              <a:gd name="connsiteY1" fmla="*/ 42 h 6869470"/>
              <a:gd name="connsiteX2" fmla="*/ 77383 w 653062"/>
              <a:gd name="connsiteY2" fmla="*/ 92019 h 6869470"/>
              <a:gd name="connsiteX3" fmla="*/ 411 w 653062"/>
              <a:gd name="connsiteY3" fmla="*/ 6865299 h 6869470"/>
              <a:gd name="connsiteX4" fmla="*/ 527354 w 653062"/>
              <a:gd name="connsiteY4" fmla="*/ 6826552 h 6869470"/>
              <a:gd name="connsiteX5" fmla="*/ 653062 w 653062"/>
              <a:gd name="connsiteY5" fmla="*/ 7298 h 6869470"/>
              <a:gd name="connsiteX0" fmla="*/ 654868 w 654868"/>
              <a:gd name="connsiteY0" fmla="*/ 14516 h 6876688"/>
              <a:gd name="connsiteX1" fmla="*/ 292011 w 654868"/>
              <a:gd name="connsiteY1" fmla="*/ 7260 h 6876688"/>
              <a:gd name="connsiteX2" fmla="*/ 1217 w 654868"/>
              <a:gd name="connsiteY2" fmla="*/ 0 h 6876688"/>
              <a:gd name="connsiteX3" fmla="*/ 2217 w 654868"/>
              <a:gd name="connsiteY3" fmla="*/ 6872517 h 6876688"/>
              <a:gd name="connsiteX4" fmla="*/ 529160 w 654868"/>
              <a:gd name="connsiteY4" fmla="*/ 6833770 h 6876688"/>
              <a:gd name="connsiteX5" fmla="*/ 654868 w 654868"/>
              <a:gd name="connsiteY5" fmla="*/ 14516 h 6876688"/>
              <a:gd name="connsiteX0" fmla="*/ 654868 w 654868"/>
              <a:gd name="connsiteY0" fmla="*/ 14680 h 6876852"/>
              <a:gd name="connsiteX1" fmla="*/ 299099 w 654868"/>
              <a:gd name="connsiteY1" fmla="*/ 336 h 6876852"/>
              <a:gd name="connsiteX2" fmla="*/ 1217 w 654868"/>
              <a:gd name="connsiteY2" fmla="*/ 164 h 6876852"/>
              <a:gd name="connsiteX3" fmla="*/ 2217 w 654868"/>
              <a:gd name="connsiteY3" fmla="*/ 6872681 h 6876852"/>
              <a:gd name="connsiteX4" fmla="*/ 529160 w 654868"/>
              <a:gd name="connsiteY4" fmla="*/ 6833934 h 6876852"/>
              <a:gd name="connsiteX5" fmla="*/ 654868 w 654868"/>
              <a:gd name="connsiteY5" fmla="*/ 14680 h 6876852"/>
              <a:gd name="connsiteX0" fmla="*/ 653178 w 653178"/>
              <a:gd name="connsiteY0" fmla="*/ 14397 h 6876569"/>
              <a:gd name="connsiteX1" fmla="*/ 297409 w 653178"/>
              <a:gd name="connsiteY1" fmla="*/ 53 h 6876569"/>
              <a:gd name="connsiteX2" fmla="*/ 56234 w 653178"/>
              <a:gd name="connsiteY2" fmla="*/ 70764 h 6876569"/>
              <a:gd name="connsiteX3" fmla="*/ 527 w 653178"/>
              <a:gd name="connsiteY3" fmla="*/ 6872398 h 6876569"/>
              <a:gd name="connsiteX4" fmla="*/ 527470 w 653178"/>
              <a:gd name="connsiteY4" fmla="*/ 6833651 h 6876569"/>
              <a:gd name="connsiteX5" fmla="*/ 653178 w 653178"/>
              <a:gd name="connsiteY5" fmla="*/ 14397 h 6876569"/>
              <a:gd name="connsiteX0" fmla="*/ 654868 w 654868"/>
              <a:gd name="connsiteY0" fmla="*/ 14560 h 6876732"/>
              <a:gd name="connsiteX1" fmla="*/ 299099 w 654868"/>
              <a:gd name="connsiteY1" fmla="*/ 216 h 6876732"/>
              <a:gd name="connsiteX2" fmla="*/ 1217 w 654868"/>
              <a:gd name="connsiteY2" fmla="*/ 7132 h 6876732"/>
              <a:gd name="connsiteX3" fmla="*/ 2217 w 654868"/>
              <a:gd name="connsiteY3" fmla="*/ 6872561 h 6876732"/>
              <a:gd name="connsiteX4" fmla="*/ 529160 w 654868"/>
              <a:gd name="connsiteY4" fmla="*/ 6833814 h 6876732"/>
              <a:gd name="connsiteX5" fmla="*/ 654868 w 654868"/>
              <a:gd name="connsiteY5" fmla="*/ 14560 h 6876732"/>
              <a:gd name="connsiteX0" fmla="*/ 654868 w 654868"/>
              <a:gd name="connsiteY0" fmla="*/ 7428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8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654868 w 654868"/>
              <a:gd name="connsiteY0" fmla="*/ 7429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9 h 6869600"/>
              <a:gd name="connsiteX0" fmla="*/ 654868 w 763077"/>
              <a:gd name="connsiteY0" fmla="*/ 7429 h 6872951"/>
              <a:gd name="connsiteX1" fmla="*/ 639341 w 763077"/>
              <a:gd name="connsiteY1" fmla="*/ 7261 h 6872951"/>
              <a:gd name="connsiteX2" fmla="*/ 1217 w 763077"/>
              <a:gd name="connsiteY2" fmla="*/ 0 h 6872951"/>
              <a:gd name="connsiteX3" fmla="*/ 2217 w 763077"/>
              <a:gd name="connsiteY3" fmla="*/ 6865429 h 6872951"/>
              <a:gd name="connsiteX4" fmla="*/ 763077 w 763077"/>
              <a:gd name="connsiteY4" fmla="*/ 6847947 h 6872951"/>
              <a:gd name="connsiteX5" fmla="*/ 654868 w 763077"/>
              <a:gd name="connsiteY5" fmla="*/ 7429 h 6872951"/>
              <a:gd name="connsiteX0" fmla="*/ 654868 w 763077"/>
              <a:gd name="connsiteY0" fmla="*/ 7429 h 6869163"/>
              <a:gd name="connsiteX1" fmla="*/ 639341 w 763077"/>
              <a:gd name="connsiteY1" fmla="*/ 7261 h 6869163"/>
              <a:gd name="connsiteX2" fmla="*/ 1217 w 763077"/>
              <a:gd name="connsiteY2" fmla="*/ 0 h 6869163"/>
              <a:gd name="connsiteX3" fmla="*/ 2217 w 763077"/>
              <a:gd name="connsiteY3" fmla="*/ 6865429 h 6869163"/>
              <a:gd name="connsiteX4" fmla="*/ 763077 w 763077"/>
              <a:gd name="connsiteY4" fmla="*/ 6847947 h 6869163"/>
              <a:gd name="connsiteX5" fmla="*/ 654868 w 763077"/>
              <a:gd name="connsiteY5" fmla="*/ 7429 h 6869163"/>
              <a:gd name="connsiteX0" fmla="*/ 654868 w 755989"/>
              <a:gd name="connsiteY0" fmla="*/ 7429 h 6872163"/>
              <a:gd name="connsiteX1" fmla="*/ 639341 w 755989"/>
              <a:gd name="connsiteY1" fmla="*/ 7261 h 6872163"/>
              <a:gd name="connsiteX2" fmla="*/ 1217 w 755989"/>
              <a:gd name="connsiteY2" fmla="*/ 0 h 6872163"/>
              <a:gd name="connsiteX3" fmla="*/ 2217 w 755989"/>
              <a:gd name="connsiteY3" fmla="*/ 6865429 h 6872163"/>
              <a:gd name="connsiteX4" fmla="*/ 755989 w 755989"/>
              <a:gd name="connsiteY4" fmla="*/ 6869212 h 6872163"/>
              <a:gd name="connsiteX5" fmla="*/ 654868 w 755989"/>
              <a:gd name="connsiteY5" fmla="*/ 7429 h 6872163"/>
              <a:gd name="connsiteX0" fmla="*/ 1455854 w 1455854"/>
              <a:gd name="connsiteY0" fmla="*/ 14517 h 6872163"/>
              <a:gd name="connsiteX1" fmla="*/ 639341 w 1455854"/>
              <a:gd name="connsiteY1" fmla="*/ 7261 h 6872163"/>
              <a:gd name="connsiteX2" fmla="*/ 1217 w 1455854"/>
              <a:gd name="connsiteY2" fmla="*/ 0 h 6872163"/>
              <a:gd name="connsiteX3" fmla="*/ 2217 w 1455854"/>
              <a:gd name="connsiteY3" fmla="*/ 6865429 h 6872163"/>
              <a:gd name="connsiteX4" fmla="*/ 755989 w 1455854"/>
              <a:gd name="connsiteY4" fmla="*/ 6869212 h 6872163"/>
              <a:gd name="connsiteX5" fmla="*/ 1455854 w 1455854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7429 h 6865075"/>
              <a:gd name="connsiteX1" fmla="*/ 1461592 w 1461592"/>
              <a:gd name="connsiteY1" fmla="*/ 173 h 6865075"/>
              <a:gd name="connsiteX2" fmla="*/ 1217 w 1461592"/>
              <a:gd name="connsiteY2" fmla="*/ 0 h 6865075"/>
              <a:gd name="connsiteX3" fmla="*/ 2217 w 1461592"/>
              <a:gd name="connsiteY3" fmla="*/ 6858341 h 6865075"/>
              <a:gd name="connsiteX4" fmla="*/ 755989 w 1461592"/>
              <a:gd name="connsiteY4" fmla="*/ 6862124 h 6865075"/>
              <a:gd name="connsiteX5" fmla="*/ 1455854 w 1461592"/>
              <a:gd name="connsiteY5" fmla="*/ 7429 h 6865075"/>
              <a:gd name="connsiteX0" fmla="*/ 1455854 w 1461592"/>
              <a:gd name="connsiteY0" fmla="*/ 7429 h 6876301"/>
              <a:gd name="connsiteX1" fmla="*/ 1461592 w 1461592"/>
              <a:gd name="connsiteY1" fmla="*/ 173 h 6876301"/>
              <a:gd name="connsiteX2" fmla="*/ 1217 w 1461592"/>
              <a:gd name="connsiteY2" fmla="*/ 0 h 6876301"/>
              <a:gd name="connsiteX3" fmla="*/ 2217 w 1461592"/>
              <a:gd name="connsiteY3" fmla="*/ 6858341 h 6876301"/>
              <a:gd name="connsiteX4" fmla="*/ 777254 w 1461592"/>
              <a:gd name="connsiteY4" fmla="*/ 6876301 h 6876301"/>
              <a:gd name="connsiteX5" fmla="*/ 1455854 w 1461592"/>
              <a:gd name="connsiteY5" fmla="*/ 7429 h 6876301"/>
              <a:gd name="connsiteX0" fmla="*/ 1455854 w 1461592"/>
              <a:gd name="connsiteY0" fmla="*/ 7429 h 6865076"/>
              <a:gd name="connsiteX1" fmla="*/ 1461592 w 1461592"/>
              <a:gd name="connsiteY1" fmla="*/ 173 h 6865076"/>
              <a:gd name="connsiteX2" fmla="*/ 1217 w 1461592"/>
              <a:gd name="connsiteY2" fmla="*/ 0 h 6865076"/>
              <a:gd name="connsiteX3" fmla="*/ 2217 w 1461592"/>
              <a:gd name="connsiteY3" fmla="*/ 6858341 h 6865076"/>
              <a:gd name="connsiteX4" fmla="*/ 770165 w 1461592"/>
              <a:gd name="connsiteY4" fmla="*/ 6862125 h 6865076"/>
              <a:gd name="connsiteX5" fmla="*/ 1455854 w 1461592"/>
              <a:gd name="connsiteY5" fmla="*/ 7429 h 6865076"/>
              <a:gd name="connsiteX0" fmla="*/ 1470031 w 1470031"/>
              <a:gd name="connsiteY0" fmla="*/ 14517 h 6865076"/>
              <a:gd name="connsiteX1" fmla="*/ 1461592 w 1470031"/>
              <a:gd name="connsiteY1" fmla="*/ 173 h 6865076"/>
              <a:gd name="connsiteX2" fmla="*/ 1217 w 1470031"/>
              <a:gd name="connsiteY2" fmla="*/ 0 h 6865076"/>
              <a:gd name="connsiteX3" fmla="*/ 2217 w 1470031"/>
              <a:gd name="connsiteY3" fmla="*/ 6858341 h 6865076"/>
              <a:gd name="connsiteX4" fmla="*/ 770165 w 1470031"/>
              <a:gd name="connsiteY4" fmla="*/ 6862125 h 6865076"/>
              <a:gd name="connsiteX5" fmla="*/ 1470031 w 1470031"/>
              <a:gd name="connsiteY5" fmla="*/ 14517 h 6865076"/>
              <a:gd name="connsiteX0" fmla="*/ 1468341 w 1468341"/>
              <a:gd name="connsiteY0" fmla="*/ 14344 h 6864903"/>
              <a:gd name="connsiteX1" fmla="*/ 1459902 w 1468341"/>
              <a:gd name="connsiteY1" fmla="*/ 0 h 6864903"/>
              <a:gd name="connsiteX2" fmla="*/ 56234 w 1468341"/>
              <a:gd name="connsiteY2" fmla="*/ 113241 h 6864903"/>
              <a:gd name="connsiteX3" fmla="*/ 527 w 1468341"/>
              <a:gd name="connsiteY3" fmla="*/ 6858168 h 6864903"/>
              <a:gd name="connsiteX4" fmla="*/ 768475 w 1468341"/>
              <a:gd name="connsiteY4" fmla="*/ 6861952 h 6864903"/>
              <a:gd name="connsiteX5" fmla="*/ 1468341 w 1468341"/>
              <a:gd name="connsiteY5" fmla="*/ 14344 h 6864903"/>
              <a:gd name="connsiteX0" fmla="*/ 1482990 w 1482990"/>
              <a:gd name="connsiteY0" fmla="*/ 21605 h 6872164"/>
              <a:gd name="connsiteX1" fmla="*/ 1474551 w 1482990"/>
              <a:gd name="connsiteY1" fmla="*/ 7261 h 6872164"/>
              <a:gd name="connsiteX2" fmla="*/ 0 w 1482990"/>
              <a:gd name="connsiteY2" fmla="*/ 0 h 6872164"/>
              <a:gd name="connsiteX3" fmla="*/ 15176 w 1482990"/>
              <a:gd name="connsiteY3" fmla="*/ 6865429 h 6872164"/>
              <a:gd name="connsiteX4" fmla="*/ 783124 w 1482990"/>
              <a:gd name="connsiteY4" fmla="*/ 6869213 h 6872164"/>
              <a:gd name="connsiteX5" fmla="*/ 1482990 w 1482990"/>
              <a:gd name="connsiteY5" fmla="*/ 21605 h 6872164"/>
              <a:gd name="connsiteX0" fmla="*/ 1490653 w 1490653"/>
              <a:gd name="connsiteY0" fmla="*/ 21605 h 6883987"/>
              <a:gd name="connsiteX1" fmla="*/ 1482214 w 1490653"/>
              <a:gd name="connsiteY1" fmla="*/ 7261 h 6883987"/>
              <a:gd name="connsiteX2" fmla="*/ 7663 w 1490653"/>
              <a:gd name="connsiteY2" fmla="*/ 0 h 6883987"/>
              <a:gd name="connsiteX3" fmla="*/ 1574 w 1490653"/>
              <a:gd name="connsiteY3" fmla="*/ 6879606 h 6883987"/>
              <a:gd name="connsiteX4" fmla="*/ 790787 w 1490653"/>
              <a:gd name="connsiteY4" fmla="*/ 6869213 h 6883987"/>
              <a:gd name="connsiteX5" fmla="*/ 1490653 w 1490653"/>
              <a:gd name="connsiteY5" fmla="*/ 21605 h 6883987"/>
              <a:gd name="connsiteX0" fmla="*/ 1490653 w 1490653"/>
              <a:gd name="connsiteY0" fmla="*/ 21605 h 6886341"/>
              <a:gd name="connsiteX1" fmla="*/ 1482214 w 1490653"/>
              <a:gd name="connsiteY1" fmla="*/ 7261 h 6886341"/>
              <a:gd name="connsiteX2" fmla="*/ 7663 w 1490653"/>
              <a:gd name="connsiteY2" fmla="*/ 0 h 6886341"/>
              <a:gd name="connsiteX3" fmla="*/ 1574 w 1490653"/>
              <a:gd name="connsiteY3" fmla="*/ 6879606 h 6886341"/>
              <a:gd name="connsiteX4" fmla="*/ 790787 w 1490653"/>
              <a:gd name="connsiteY4" fmla="*/ 6883390 h 6886341"/>
              <a:gd name="connsiteX5" fmla="*/ 1490653 w 1490653"/>
              <a:gd name="connsiteY5" fmla="*/ 21605 h 6886341"/>
              <a:gd name="connsiteX0" fmla="*/ 1490653 w 1490653"/>
              <a:gd name="connsiteY0" fmla="*/ 1477 h 6894566"/>
              <a:gd name="connsiteX1" fmla="*/ 1482214 w 1490653"/>
              <a:gd name="connsiteY1" fmla="*/ 15486 h 6894566"/>
              <a:gd name="connsiteX2" fmla="*/ 7663 w 1490653"/>
              <a:gd name="connsiteY2" fmla="*/ 8225 h 6894566"/>
              <a:gd name="connsiteX3" fmla="*/ 1574 w 1490653"/>
              <a:gd name="connsiteY3" fmla="*/ 6887831 h 6894566"/>
              <a:gd name="connsiteX4" fmla="*/ 790787 w 1490653"/>
              <a:gd name="connsiteY4" fmla="*/ 6891615 h 6894566"/>
              <a:gd name="connsiteX5" fmla="*/ 1490653 w 1490653"/>
              <a:gd name="connsiteY5" fmla="*/ 1477 h 6894566"/>
              <a:gd name="connsiteX0" fmla="*/ 1589890 w 1589890"/>
              <a:gd name="connsiteY0" fmla="*/ 35782 h 6886341"/>
              <a:gd name="connsiteX1" fmla="*/ 1482214 w 1589890"/>
              <a:gd name="connsiteY1" fmla="*/ 7261 h 6886341"/>
              <a:gd name="connsiteX2" fmla="*/ 7663 w 1589890"/>
              <a:gd name="connsiteY2" fmla="*/ 0 h 6886341"/>
              <a:gd name="connsiteX3" fmla="*/ 1574 w 1589890"/>
              <a:gd name="connsiteY3" fmla="*/ 6879606 h 6886341"/>
              <a:gd name="connsiteX4" fmla="*/ 790787 w 1589890"/>
              <a:gd name="connsiteY4" fmla="*/ 6883390 h 6886341"/>
              <a:gd name="connsiteX5" fmla="*/ 1589890 w 1589890"/>
              <a:gd name="connsiteY5" fmla="*/ 35782 h 6886341"/>
              <a:gd name="connsiteX0" fmla="*/ 1504829 w 1504829"/>
              <a:gd name="connsiteY0" fmla="*/ 578 h 6964551"/>
              <a:gd name="connsiteX1" fmla="*/ 1482214 w 1504829"/>
              <a:gd name="connsiteY1" fmla="*/ 85471 h 6964551"/>
              <a:gd name="connsiteX2" fmla="*/ 7663 w 1504829"/>
              <a:gd name="connsiteY2" fmla="*/ 78210 h 6964551"/>
              <a:gd name="connsiteX3" fmla="*/ 1574 w 1504829"/>
              <a:gd name="connsiteY3" fmla="*/ 6957816 h 6964551"/>
              <a:gd name="connsiteX4" fmla="*/ 790787 w 1504829"/>
              <a:gd name="connsiteY4" fmla="*/ 6961600 h 6964551"/>
              <a:gd name="connsiteX5" fmla="*/ 1504829 w 1504829"/>
              <a:gd name="connsiteY5" fmla="*/ 578 h 6964551"/>
              <a:gd name="connsiteX0" fmla="*/ 1504829 w 1504829"/>
              <a:gd name="connsiteY0" fmla="*/ 21433 h 6985406"/>
              <a:gd name="connsiteX1" fmla="*/ 1453860 w 1504829"/>
              <a:gd name="connsiteY1" fmla="*/ 0 h 6985406"/>
              <a:gd name="connsiteX2" fmla="*/ 7663 w 1504829"/>
              <a:gd name="connsiteY2" fmla="*/ 99065 h 6985406"/>
              <a:gd name="connsiteX3" fmla="*/ 1574 w 1504829"/>
              <a:gd name="connsiteY3" fmla="*/ 6978671 h 6985406"/>
              <a:gd name="connsiteX4" fmla="*/ 790787 w 1504829"/>
              <a:gd name="connsiteY4" fmla="*/ 6982455 h 6985406"/>
              <a:gd name="connsiteX5" fmla="*/ 1504829 w 1504829"/>
              <a:gd name="connsiteY5" fmla="*/ 21433 h 6985406"/>
              <a:gd name="connsiteX0" fmla="*/ 1497741 w 1497741"/>
              <a:gd name="connsiteY0" fmla="*/ 99405 h 6985406"/>
              <a:gd name="connsiteX1" fmla="*/ 1453860 w 1497741"/>
              <a:gd name="connsiteY1" fmla="*/ 0 h 6985406"/>
              <a:gd name="connsiteX2" fmla="*/ 7663 w 1497741"/>
              <a:gd name="connsiteY2" fmla="*/ 99065 h 6985406"/>
              <a:gd name="connsiteX3" fmla="*/ 1574 w 1497741"/>
              <a:gd name="connsiteY3" fmla="*/ 6978671 h 6985406"/>
              <a:gd name="connsiteX4" fmla="*/ 790787 w 1497741"/>
              <a:gd name="connsiteY4" fmla="*/ 6982455 h 6985406"/>
              <a:gd name="connsiteX5" fmla="*/ 1497741 w 1497741"/>
              <a:gd name="connsiteY5" fmla="*/ 99405 h 6985406"/>
              <a:gd name="connsiteX0" fmla="*/ 1497741 w 1497741"/>
              <a:gd name="connsiteY0" fmla="*/ 14344 h 6900345"/>
              <a:gd name="connsiteX1" fmla="*/ 1475125 w 1497741"/>
              <a:gd name="connsiteY1" fmla="*/ 0 h 6900345"/>
              <a:gd name="connsiteX2" fmla="*/ 7663 w 1497741"/>
              <a:gd name="connsiteY2" fmla="*/ 14004 h 6900345"/>
              <a:gd name="connsiteX3" fmla="*/ 1574 w 1497741"/>
              <a:gd name="connsiteY3" fmla="*/ 6893610 h 6900345"/>
              <a:gd name="connsiteX4" fmla="*/ 790787 w 1497741"/>
              <a:gd name="connsiteY4" fmla="*/ 6897394 h 6900345"/>
              <a:gd name="connsiteX5" fmla="*/ 1497741 w 1497741"/>
              <a:gd name="connsiteY5" fmla="*/ 14344 h 6900345"/>
              <a:gd name="connsiteX0" fmla="*/ 1497391 w 1497391"/>
              <a:gd name="connsiteY0" fmla="*/ 14344 h 6900345"/>
              <a:gd name="connsiteX1" fmla="*/ 1474775 w 1497391"/>
              <a:gd name="connsiteY1" fmla="*/ 0 h 6900345"/>
              <a:gd name="connsiteX2" fmla="*/ 14402 w 1497391"/>
              <a:gd name="connsiteY2" fmla="*/ 21092 h 6900345"/>
              <a:gd name="connsiteX3" fmla="*/ 1224 w 1497391"/>
              <a:gd name="connsiteY3" fmla="*/ 6893610 h 6900345"/>
              <a:gd name="connsiteX4" fmla="*/ 790437 w 1497391"/>
              <a:gd name="connsiteY4" fmla="*/ 6897394 h 6900345"/>
              <a:gd name="connsiteX5" fmla="*/ 1497391 w 1497391"/>
              <a:gd name="connsiteY5" fmla="*/ 14344 h 6900345"/>
              <a:gd name="connsiteX0" fmla="*/ 1497391 w 1497391"/>
              <a:gd name="connsiteY0" fmla="*/ 2162 h 6888163"/>
              <a:gd name="connsiteX1" fmla="*/ 1453509 w 1497391"/>
              <a:gd name="connsiteY1" fmla="*/ 1995 h 6888163"/>
              <a:gd name="connsiteX2" fmla="*/ 14402 w 1497391"/>
              <a:gd name="connsiteY2" fmla="*/ 8910 h 6888163"/>
              <a:gd name="connsiteX3" fmla="*/ 1224 w 1497391"/>
              <a:gd name="connsiteY3" fmla="*/ 6881428 h 6888163"/>
              <a:gd name="connsiteX4" fmla="*/ 790437 w 1497391"/>
              <a:gd name="connsiteY4" fmla="*/ 6885212 h 6888163"/>
              <a:gd name="connsiteX5" fmla="*/ 1497391 w 1497391"/>
              <a:gd name="connsiteY5" fmla="*/ 2162 h 6888163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790437 w 1453524"/>
              <a:gd name="connsiteY0" fmla="*/ 6883217 h 6886168"/>
              <a:gd name="connsiteX1" fmla="*/ 1453509 w 1453524"/>
              <a:gd name="connsiteY1" fmla="*/ 0 h 6886168"/>
              <a:gd name="connsiteX2" fmla="*/ 14402 w 1453524"/>
              <a:gd name="connsiteY2" fmla="*/ 6915 h 6886168"/>
              <a:gd name="connsiteX3" fmla="*/ 1224 w 1453524"/>
              <a:gd name="connsiteY3" fmla="*/ 6879433 h 6886168"/>
              <a:gd name="connsiteX4" fmla="*/ 790437 w 1453524"/>
              <a:gd name="connsiteY4" fmla="*/ 6883217 h 6886168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78668"/>
              <a:gd name="connsiteX1" fmla="*/ 1480805 w 1480820"/>
              <a:gd name="connsiteY1" fmla="*/ 0 h 6878668"/>
              <a:gd name="connsiteX2" fmla="*/ 14402 w 1480820"/>
              <a:gd name="connsiteY2" fmla="*/ 2366 h 6878668"/>
              <a:gd name="connsiteX3" fmla="*/ 1224 w 1480820"/>
              <a:gd name="connsiteY3" fmla="*/ 6874884 h 6878668"/>
              <a:gd name="connsiteX4" fmla="*/ 790437 w 1480820"/>
              <a:gd name="connsiteY4" fmla="*/ 6878668 h 687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820" h="6878668">
                <a:moveTo>
                  <a:pt x="790437" y="6878668"/>
                </a:moveTo>
                <a:lnTo>
                  <a:pt x="1480805" y="0"/>
                </a:lnTo>
                <a:cubicBezTo>
                  <a:pt x="1486250" y="2658"/>
                  <a:pt x="28635" y="7324"/>
                  <a:pt x="14402" y="2366"/>
                </a:cubicBezTo>
                <a:cubicBezTo>
                  <a:pt x="21659" y="2295623"/>
                  <a:pt x="-6033" y="4581627"/>
                  <a:pt x="1224" y="6874884"/>
                </a:cubicBezTo>
                <a:cubicBezTo>
                  <a:pt x="10206" y="6872186"/>
                  <a:pt x="780766" y="6873563"/>
                  <a:pt x="790437" y="68786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521975"/>
            <a:ext cx="9575800" cy="356983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8B6FF45-3B62-EF46-BACB-44EAD912E23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36674551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943CD89C-1C3C-9D4E-826B-26E85FAFF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3824" y="-48126"/>
            <a:ext cx="3835720" cy="6951758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3871036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3871329"/>
              <a:gd name="connsiteY0" fmla="*/ 6865620 h 6887591"/>
              <a:gd name="connsiteX1" fmla="*/ 653110 w 3871329"/>
              <a:gd name="connsiteY1" fmla="*/ 0 h 6887591"/>
              <a:gd name="connsiteX2" fmla="*/ 3871036 w 3871329"/>
              <a:gd name="connsiteY2" fmla="*/ 0 h 6887591"/>
              <a:gd name="connsiteX3" fmla="*/ 3835720 w 3871329"/>
              <a:gd name="connsiteY3" fmla="*/ 6887591 h 6887591"/>
              <a:gd name="connsiteX4" fmla="*/ 0 w 3871329"/>
              <a:gd name="connsiteY4" fmla="*/ 6865620 h 6887591"/>
              <a:gd name="connsiteX0" fmla="*/ 0 w 3872113"/>
              <a:gd name="connsiteY0" fmla="*/ 6865620 h 6887591"/>
              <a:gd name="connsiteX1" fmla="*/ 653110 w 3872113"/>
              <a:gd name="connsiteY1" fmla="*/ 0 h 6887591"/>
              <a:gd name="connsiteX2" fmla="*/ 3871036 w 3872113"/>
              <a:gd name="connsiteY2" fmla="*/ 0 h 6887591"/>
              <a:gd name="connsiteX3" fmla="*/ 3835720 w 3872113"/>
              <a:gd name="connsiteY3" fmla="*/ 6887591 h 6887591"/>
              <a:gd name="connsiteX4" fmla="*/ 0 w 3872113"/>
              <a:gd name="connsiteY4" fmla="*/ 6865620 h 6887591"/>
              <a:gd name="connsiteX0" fmla="*/ 0 w 3872113"/>
              <a:gd name="connsiteY0" fmla="*/ 6865620 h 6892440"/>
              <a:gd name="connsiteX1" fmla="*/ 653110 w 3872113"/>
              <a:gd name="connsiteY1" fmla="*/ 0 h 6892440"/>
              <a:gd name="connsiteX2" fmla="*/ 3871036 w 3872113"/>
              <a:gd name="connsiteY2" fmla="*/ 0 h 6892440"/>
              <a:gd name="connsiteX3" fmla="*/ 3835720 w 3872113"/>
              <a:gd name="connsiteY3" fmla="*/ 6887591 h 6892440"/>
              <a:gd name="connsiteX4" fmla="*/ 0 w 3872113"/>
              <a:gd name="connsiteY4" fmla="*/ 6865620 h 6892440"/>
              <a:gd name="connsiteX0" fmla="*/ 0 w 3872113"/>
              <a:gd name="connsiteY0" fmla="*/ 6901714 h 6905057"/>
              <a:gd name="connsiteX1" fmla="*/ 653110 w 3872113"/>
              <a:gd name="connsiteY1" fmla="*/ 0 h 6905057"/>
              <a:gd name="connsiteX2" fmla="*/ 3871036 w 3872113"/>
              <a:gd name="connsiteY2" fmla="*/ 0 h 6905057"/>
              <a:gd name="connsiteX3" fmla="*/ 3835720 w 3872113"/>
              <a:gd name="connsiteY3" fmla="*/ 6887591 h 6905057"/>
              <a:gd name="connsiteX4" fmla="*/ 0 w 3872113"/>
              <a:gd name="connsiteY4" fmla="*/ 6901714 h 6905057"/>
              <a:gd name="connsiteX0" fmla="*/ 0 w 3872113"/>
              <a:gd name="connsiteY0" fmla="*/ 6937808 h 6941151"/>
              <a:gd name="connsiteX1" fmla="*/ 653110 w 3872113"/>
              <a:gd name="connsiteY1" fmla="*/ 0 h 6941151"/>
              <a:gd name="connsiteX2" fmla="*/ 3871036 w 3872113"/>
              <a:gd name="connsiteY2" fmla="*/ 36094 h 6941151"/>
              <a:gd name="connsiteX3" fmla="*/ 3835720 w 3872113"/>
              <a:gd name="connsiteY3" fmla="*/ 6923685 h 6941151"/>
              <a:gd name="connsiteX4" fmla="*/ 0 w 3872113"/>
              <a:gd name="connsiteY4" fmla="*/ 6937808 h 6941151"/>
              <a:gd name="connsiteX0" fmla="*/ 0 w 3847851"/>
              <a:gd name="connsiteY0" fmla="*/ 6949840 h 6953183"/>
              <a:gd name="connsiteX1" fmla="*/ 653110 w 3847851"/>
              <a:gd name="connsiteY1" fmla="*/ 12032 h 6953183"/>
              <a:gd name="connsiteX2" fmla="*/ 3822910 w 3847851"/>
              <a:gd name="connsiteY2" fmla="*/ 0 h 6953183"/>
              <a:gd name="connsiteX3" fmla="*/ 3835720 w 3847851"/>
              <a:gd name="connsiteY3" fmla="*/ 6935717 h 6953183"/>
              <a:gd name="connsiteX4" fmla="*/ 0 w 3847851"/>
              <a:gd name="connsiteY4" fmla="*/ 6949840 h 6953183"/>
              <a:gd name="connsiteX0" fmla="*/ 0 w 3837786"/>
              <a:gd name="connsiteY0" fmla="*/ 6949840 h 7205725"/>
              <a:gd name="connsiteX1" fmla="*/ 653110 w 3837786"/>
              <a:gd name="connsiteY1" fmla="*/ 12032 h 7205725"/>
              <a:gd name="connsiteX2" fmla="*/ 3822910 w 3837786"/>
              <a:gd name="connsiteY2" fmla="*/ 0 h 7205725"/>
              <a:gd name="connsiteX3" fmla="*/ 3835720 w 3837786"/>
              <a:gd name="connsiteY3" fmla="*/ 6935717 h 7205725"/>
              <a:gd name="connsiteX4" fmla="*/ 0 w 3837786"/>
              <a:gd name="connsiteY4" fmla="*/ 6949840 h 7205725"/>
              <a:gd name="connsiteX0" fmla="*/ 0 w 3922421"/>
              <a:gd name="connsiteY0" fmla="*/ 6949840 h 6951758"/>
              <a:gd name="connsiteX1" fmla="*/ 653110 w 3922421"/>
              <a:gd name="connsiteY1" fmla="*/ 12032 h 6951758"/>
              <a:gd name="connsiteX2" fmla="*/ 3822910 w 3922421"/>
              <a:gd name="connsiteY2" fmla="*/ 0 h 6951758"/>
              <a:gd name="connsiteX3" fmla="*/ 3835720 w 3922421"/>
              <a:gd name="connsiteY3" fmla="*/ 6935717 h 6951758"/>
              <a:gd name="connsiteX4" fmla="*/ 0 w 3922421"/>
              <a:gd name="connsiteY4" fmla="*/ 6949840 h 6951758"/>
              <a:gd name="connsiteX0" fmla="*/ 0 w 3890373"/>
              <a:gd name="connsiteY0" fmla="*/ 6949840 h 7024138"/>
              <a:gd name="connsiteX1" fmla="*/ 653110 w 3890373"/>
              <a:gd name="connsiteY1" fmla="*/ 12032 h 7024138"/>
              <a:gd name="connsiteX2" fmla="*/ 3822910 w 3890373"/>
              <a:gd name="connsiteY2" fmla="*/ 0 h 7024138"/>
              <a:gd name="connsiteX3" fmla="*/ 3835720 w 3890373"/>
              <a:gd name="connsiteY3" fmla="*/ 6935717 h 7024138"/>
              <a:gd name="connsiteX4" fmla="*/ 0 w 3890373"/>
              <a:gd name="connsiteY4" fmla="*/ 6949840 h 7024138"/>
              <a:gd name="connsiteX0" fmla="*/ 0 w 3835720"/>
              <a:gd name="connsiteY0" fmla="*/ 6949840 h 7024138"/>
              <a:gd name="connsiteX1" fmla="*/ 653110 w 3835720"/>
              <a:gd name="connsiteY1" fmla="*/ 12032 h 7024138"/>
              <a:gd name="connsiteX2" fmla="*/ 3822910 w 3835720"/>
              <a:gd name="connsiteY2" fmla="*/ 0 h 7024138"/>
              <a:gd name="connsiteX3" fmla="*/ 3835720 w 3835720"/>
              <a:gd name="connsiteY3" fmla="*/ 6935717 h 7024138"/>
              <a:gd name="connsiteX4" fmla="*/ 0 w 3835720"/>
              <a:gd name="connsiteY4" fmla="*/ 6949840 h 7024138"/>
              <a:gd name="connsiteX0" fmla="*/ 0 w 3835720"/>
              <a:gd name="connsiteY0" fmla="*/ 6949840 h 7024138"/>
              <a:gd name="connsiteX1" fmla="*/ 653110 w 3835720"/>
              <a:gd name="connsiteY1" fmla="*/ 12032 h 7024138"/>
              <a:gd name="connsiteX2" fmla="*/ 3822910 w 3835720"/>
              <a:gd name="connsiteY2" fmla="*/ 0 h 7024138"/>
              <a:gd name="connsiteX3" fmla="*/ 3835720 w 3835720"/>
              <a:gd name="connsiteY3" fmla="*/ 6935717 h 7024138"/>
              <a:gd name="connsiteX4" fmla="*/ 0 w 3835720"/>
              <a:gd name="connsiteY4" fmla="*/ 6949840 h 7024138"/>
              <a:gd name="connsiteX0" fmla="*/ 0 w 3835720"/>
              <a:gd name="connsiteY0" fmla="*/ 6949840 h 7008179"/>
              <a:gd name="connsiteX1" fmla="*/ 653110 w 3835720"/>
              <a:gd name="connsiteY1" fmla="*/ 12032 h 7008179"/>
              <a:gd name="connsiteX2" fmla="*/ 3822910 w 3835720"/>
              <a:gd name="connsiteY2" fmla="*/ 0 h 7008179"/>
              <a:gd name="connsiteX3" fmla="*/ 3835720 w 3835720"/>
              <a:gd name="connsiteY3" fmla="*/ 6935717 h 7008179"/>
              <a:gd name="connsiteX4" fmla="*/ 0 w 3835720"/>
              <a:gd name="connsiteY4" fmla="*/ 6949840 h 7008179"/>
              <a:gd name="connsiteX0" fmla="*/ 0 w 3835720"/>
              <a:gd name="connsiteY0" fmla="*/ 6949840 h 6951758"/>
              <a:gd name="connsiteX1" fmla="*/ 653110 w 3835720"/>
              <a:gd name="connsiteY1" fmla="*/ 12032 h 6951758"/>
              <a:gd name="connsiteX2" fmla="*/ 3822910 w 3835720"/>
              <a:gd name="connsiteY2" fmla="*/ 0 h 6951758"/>
              <a:gd name="connsiteX3" fmla="*/ 3835720 w 3835720"/>
              <a:gd name="connsiteY3" fmla="*/ 6935717 h 6951758"/>
              <a:gd name="connsiteX4" fmla="*/ 0 w 3835720"/>
              <a:gd name="connsiteY4" fmla="*/ 6949840 h 695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5720" h="6951758">
                <a:moveTo>
                  <a:pt x="0" y="6949840"/>
                </a:moveTo>
                <a:lnTo>
                  <a:pt x="653110" y="12032"/>
                </a:lnTo>
                <a:lnTo>
                  <a:pt x="3822910" y="0"/>
                </a:lnTo>
                <a:cubicBezTo>
                  <a:pt x="3827180" y="2291853"/>
                  <a:pt x="3829315" y="3467858"/>
                  <a:pt x="3835720" y="6935717"/>
                </a:cubicBezTo>
                <a:cubicBezTo>
                  <a:pt x="3695611" y="6941570"/>
                  <a:pt x="1278573" y="6957164"/>
                  <a:pt x="0" y="6949840"/>
                </a:cubicBez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916113"/>
            <a:ext cx="6452530" cy="426026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sp>
        <p:nvSpPr>
          <p:cNvPr id="13" name="Textplatzhalter 37">
            <a:extLst>
              <a:ext uri="{FF2B5EF4-FFF2-40B4-BE49-F238E27FC236}">
                <a16:creationId xmlns:a16="http://schemas.microsoft.com/office/drawing/2014/main" id="{F3E0A9A7-9693-DB46-BE0C-97279A1A557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accent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4" name="Rechteck 1">
            <a:extLst>
              <a:ext uri="{FF2B5EF4-FFF2-40B4-BE49-F238E27FC236}">
                <a16:creationId xmlns:a16="http://schemas.microsoft.com/office/drawing/2014/main" id="{0B0426A3-ECD5-AD41-9E38-AADCB3553EA1}"/>
              </a:ext>
            </a:extLst>
          </p:cNvPr>
          <p:cNvSpPr/>
          <p:nvPr userDrawn="1"/>
        </p:nvSpPr>
        <p:spPr>
          <a:xfrm>
            <a:off x="-14739" y="-2705"/>
            <a:ext cx="1480820" cy="687866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682172 w 12221029"/>
              <a:gd name="connsiteY0" fmla="*/ 21772 h 6879772"/>
              <a:gd name="connsiteX1" fmla="*/ 12221029 w 12221029"/>
              <a:gd name="connsiteY1" fmla="*/ 7258 h 6879772"/>
              <a:gd name="connsiteX2" fmla="*/ 0 w 12221029"/>
              <a:gd name="connsiteY2" fmla="*/ 0 h 6879772"/>
              <a:gd name="connsiteX3" fmla="*/ 21772 w 12221029"/>
              <a:gd name="connsiteY3" fmla="*/ 6879772 h 6879772"/>
              <a:gd name="connsiteX4" fmla="*/ 682172 w 12221029"/>
              <a:gd name="connsiteY4" fmla="*/ 21772 h 6879772"/>
              <a:gd name="connsiteX0" fmla="*/ 682172 w 682172"/>
              <a:gd name="connsiteY0" fmla="*/ 43542 h 6901542"/>
              <a:gd name="connsiteX1" fmla="*/ 326572 w 682172"/>
              <a:gd name="connsiteY1" fmla="*/ 0 h 6901542"/>
              <a:gd name="connsiteX2" fmla="*/ 0 w 682172"/>
              <a:gd name="connsiteY2" fmla="*/ 21770 h 6901542"/>
              <a:gd name="connsiteX3" fmla="*/ 21772 w 682172"/>
              <a:gd name="connsiteY3" fmla="*/ 6901542 h 6901542"/>
              <a:gd name="connsiteX4" fmla="*/ 682172 w 682172"/>
              <a:gd name="connsiteY4" fmla="*/ 43542 h 6901542"/>
              <a:gd name="connsiteX0" fmla="*/ 682172 w 682172"/>
              <a:gd name="connsiteY0" fmla="*/ 21772 h 6879772"/>
              <a:gd name="connsiteX1" fmla="*/ 319315 w 682172"/>
              <a:gd name="connsiteY1" fmla="*/ 14516 h 6879772"/>
              <a:gd name="connsiteX2" fmla="*/ 0 w 682172"/>
              <a:gd name="connsiteY2" fmla="*/ 0 h 6879772"/>
              <a:gd name="connsiteX3" fmla="*/ 21772 w 682172"/>
              <a:gd name="connsiteY3" fmla="*/ 6879772 h 6879772"/>
              <a:gd name="connsiteX4" fmla="*/ 682172 w 682172"/>
              <a:gd name="connsiteY4" fmla="*/ 21772 h 6879772"/>
              <a:gd name="connsiteX0" fmla="*/ 674915 w 674915"/>
              <a:gd name="connsiteY0" fmla="*/ 7256 h 6865256"/>
              <a:gd name="connsiteX1" fmla="*/ 312058 w 674915"/>
              <a:gd name="connsiteY1" fmla="*/ 0 h 6865256"/>
              <a:gd name="connsiteX2" fmla="*/ 0 w 674915"/>
              <a:gd name="connsiteY2" fmla="*/ 58055 h 6865256"/>
              <a:gd name="connsiteX3" fmla="*/ 14515 w 674915"/>
              <a:gd name="connsiteY3" fmla="*/ 6865256 h 6865256"/>
              <a:gd name="connsiteX4" fmla="*/ 674915 w 674915"/>
              <a:gd name="connsiteY4" fmla="*/ 7256 h 6865256"/>
              <a:gd name="connsiteX0" fmla="*/ 674915 w 674915"/>
              <a:gd name="connsiteY0" fmla="*/ 14515 h 6872515"/>
              <a:gd name="connsiteX1" fmla="*/ 312058 w 674915"/>
              <a:gd name="connsiteY1" fmla="*/ 7259 h 6872515"/>
              <a:gd name="connsiteX2" fmla="*/ 0 w 674915"/>
              <a:gd name="connsiteY2" fmla="*/ 0 h 6872515"/>
              <a:gd name="connsiteX3" fmla="*/ 14515 w 674915"/>
              <a:gd name="connsiteY3" fmla="*/ 6872515 h 6872515"/>
              <a:gd name="connsiteX4" fmla="*/ 674915 w 674915"/>
              <a:gd name="connsiteY4" fmla="*/ 14515 h 6872515"/>
              <a:gd name="connsiteX0" fmla="*/ 674915 w 674915"/>
              <a:gd name="connsiteY0" fmla="*/ 14515 h 6857017"/>
              <a:gd name="connsiteX1" fmla="*/ 312058 w 674915"/>
              <a:gd name="connsiteY1" fmla="*/ 7259 h 6857017"/>
              <a:gd name="connsiteX2" fmla="*/ 0 w 674915"/>
              <a:gd name="connsiteY2" fmla="*/ 0 h 6857017"/>
              <a:gd name="connsiteX3" fmla="*/ 262488 w 674915"/>
              <a:gd name="connsiteY3" fmla="*/ 6857017 h 6857017"/>
              <a:gd name="connsiteX4" fmla="*/ 674915 w 674915"/>
              <a:gd name="connsiteY4" fmla="*/ 14515 h 6857017"/>
              <a:gd name="connsiteX0" fmla="*/ 674915 w 674915"/>
              <a:gd name="connsiteY0" fmla="*/ 14515 h 6939421"/>
              <a:gd name="connsiteX1" fmla="*/ 312058 w 674915"/>
              <a:gd name="connsiteY1" fmla="*/ 7259 h 6939421"/>
              <a:gd name="connsiteX2" fmla="*/ 0 w 674915"/>
              <a:gd name="connsiteY2" fmla="*/ 0 h 6939421"/>
              <a:gd name="connsiteX3" fmla="*/ 262488 w 674915"/>
              <a:gd name="connsiteY3" fmla="*/ 6857017 h 6939421"/>
              <a:gd name="connsiteX4" fmla="*/ 549207 w 674915"/>
              <a:gd name="connsiteY4" fmla="*/ 6833769 h 6939421"/>
              <a:gd name="connsiteX5" fmla="*/ 674915 w 674915"/>
              <a:gd name="connsiteY5" fmla="*/ 14515 h 6939421"/>
              <a:gd name="connsiteX0" fmla="*/ 674915 w 674915"/>
              <a:gd name="connsiteY0" fmla="*/ 14515 h 7002195"/>
              <a:gd name="connsiteX1" fmla="*/ 312058 w 674915"/>
              <a:gd name="connsiteY1" fmla="*/ 7259 h 7002195"/>
              <a:gd name="connsiteX2" fmla="*/ 0 w 674915"/>
              <a:gd name="connsiteY2" fmla="*/ 0 h 7002195"/>
              <a:gd name="connsiteX3" fmla="*/ 262488 w 674915"/>
              <a:gd name="connsiteY3" fmla="*/ 6857017 h 7002195"/>
              <a:gd name="connsiteX4" fmla="*/ 549207 w 674915"/>
              <a:gd name="connsiteY4" fmla="*/ 6833769 h 7002195"/>
              <a:gd name="connsiteX5" fmla="*/ 674915 w 674915"/>
              <a:gd name="connsiteY5" fmla="*/ 14515 h 7002195"/>
              <a:gd name="connsiteX0" fmla="*/ 674915 w 674915"/>
              <a:gd name="connsiteY0" fmla="*/ 14515 h 6863255"/>
              <a:gd name="connsiteX1" fmla="*/ 312058 w 674915"/>
              <a:gd name="connsiteY1" fmla="*/ 7259 h 6863255"/>
              <a:gd name="connsiteX2" fmla="*/ 0 w 674915"/>
              <a:gd name="connsiteY2" fmla="*/ 0 h 6863255"/>
              <a:gd name="connsiteX3" fmla="*/ 262488 w 674915"/>
              <a:gd name="connsiteY3" fmla="*/ 6857017 h 6863255"/>
              <a:gd name="connsiteX4" fmla="*/ 549207 w 674915"/>
              <a:gd name="connsiteY4" fmla="*/ 6833769 h 6863255"/>
              <a:gd name="connsiteX5" fmla="*/ 674915 w 674915"/>
              <a:gd name="connsiteY5" fmla="*/ 14515 h 6863255"/>
              <a:gd name="connsiteX0" fmla="*/ 674915 w 674915"/>
              <a:gd name="connsiteY0" fmla="*/ 14515 h 6876687"/>
              <a:gd name="connsiteX1" fmla="*/ 312058 w 674915"/>
              <a:gd name="connsiteY1" fmla="*/ 7259 h 6876687"/>
              <a:gd name="connsiteX2" fmla="*/ 0 w 674915"/>
              <a:gd name="connsiteY2" fmla="*/ 0 h 6876687"/>
              <a:gd name="connsiteX3" fmla="*/ 22264 w 674915"/>
              <a:gd name="connsiteY3" fmla="*/ 6872516 h 6876687"/>
              <a:gd name="connsiteX4" fmla="*/ 549207 w 674915"/>
              <a:gd name="connsiteY4" fmla="*/ 6833769 h 6876687"/>
              <a:gd name="connsiteX5" fmla="*/ 674915 w 674915"/>
              <a:gd name="connsiteY5" fmla="*/ 14515 h 6876687"/>
              <a:gd name="connsiteX0" fmla="*/ 660739 w 660739"/>
              <a:gd name="connsiteY0" fmla="*/ 7256 h 6869428"/>
              <a:gd name="connsiteX1" fmla="*/ 297882 w 660739"/>
              <a:gd name="connsiteY1" fmla="*/ 0 h 6869428"/>
              <a:gd name="connsiteX2" fmla="*/ 0 w 660739"/>
              <a:gd name="connsiteY2" fmla="*/ 42359 h 6869428"/>
              <a:gd name="connsiteX3" fmla="*/ 8088 w 660739"/>
              <a:gd name="connsiteY3" fmla="*/ 6865257 h 6869428"/>
              <a:gd name="connsiteX4" fmla="*/ 535031 w 660739"/>
              <a:gd name="connsiteY4" fmla="*/ 6826510 h 6869428"/>
              <a:gd name="connsiteX5" fmla="*/ 660739 w 660739"/>
              <a:gd name="connsiteY5" fmla="*/ 7256 h 6869428"/>
              <a:gd name="connsiteX0" fmla="*/ 660739 w 660739"/>
              <a:gd name="connsiteY0" fmla="*/ 14515 h 6876687"/>
              <a:gd name="connsiteX1" fmla="*/ 297882 w 660739"/>
              <a:gd name="connsiteY1" fmla="*/ 7259 h 6876687"/>
              <a:gd name="connsiteX2" fmla="*/ 0 w 660739"/>
              <a:gd name="connsiteY2" fmla="*/ 0 h 6876687"/>
              <a:gd name="connsiteX3" fmla="*/ 8088 w 660739"/>
              <a:gd name="connsiteY3" fmla="*/ 6872516 h 6876687"/>
              <a:gd name="connsiteX4" fmla="*/ 535031 w 660739"/>
              <a:gd name="connsiteY4" fmla="*/ 6833769 h 6876687"/>
              <a:gd name="connsiteX5" fmla="*/ 660739 w 660739"/>
              <a:gd name="connsiteY5" fmla="*/ 14515 h 6876687"/>
              <a:gd name="connsiteX0" fmla="*/ 660739 w 660739"/>
              <a:gd name="connsiteY0" fmla="*/ 15786 h 6877958"/>
              <a:gd name="connsiteX1" fmla="*/ 297882 w 660739"/>
              <a:gd name="connsiteY1" fmla="*/ 8530 h 6877958"/>
              <a:gd name="connsiteX2" fmla="*/ 0 w 660739"/>
              <a:gd name="connsiteY2" fmla="*/ 1271 h 6877958"/>
              <a:gd name="connsiteX3" fmla="*/ 8088 w 660739"/>
              <a:gd name="connsiteY3" fmla="*/ 6873787 h 6877958"/>
              <a:gd name="connsiteX4" fmla="*/ 535031 w 660739"/>
              <a:gd name="connsiteY4" fmla="*/ 6835040 h 6877958"/>
              <a:gd name="connsiteX5" fmla="*/ 660739 w 660739"/>
              <a:gd name="connsiteY5" fmla="*/ 15786 h 6877958"/>
              <a:gd name="connsiteX0" fmla="*/ 660739 w 660739"/>
              <a:gd name="connsiteY0" fmla="*/ 7416 h 6869588"/>
              <a:gd name="connsiteX1" fmla="*/ 297882 w 660739"/>
              <a:gd name="connsiteY1" fmla="*/ 160 h 6869588"/>
              <a:gd name="connsiteX2" fmla="*/ 0 w 660739"/>
              <a:gd name="connsiteY2" fmla="*/ 28342 h 6869588"/>
              <a:gd name="connsiteX3" fmla="*/ 8088 w 660739"/>
              <a:gd name="connsiteY3" fmla="*/ 6865417 h 6869588"/>
              <a:gd name="connsiteX4" fmla="*/ 535031 w 660739"/>
              <a:gd name="connsiteY4" fmla="*/ 6826670 h 6869588"/>
              <a:gd name="connsiteX5" fmla="*/ 660739 w 660739"/>
              <a:gd name="connsiteY5" fmla="*/ 7416 h 6869588"/>
              <a:gd name="connsiteX0" fmla="*/ 660739 w 660739"/>
              <a:gd name="connsiteY0" fmla="*/ 7580 h 6869752"/>
              <a:gd name="connsiteX1" fmla="*/ 297882 w 660739"/>
              <a:gd name="connsiteY1" fmla="*/ 324 h 6869752"/>
              <a:gd name="connsiteX2" fmla="*/ 0 w 660739"/>
              <a:gd name="connsiteY2" fmla="*/ 14329 h 6869752"/>
              <a:gd name="connsiteX3" fmla="*/ 8088 w 660739"/>
              <a:gd name="connsiteY3" fmla="*/ 6865581 h 6869752"/>
              <a:gd name="connsiteX4" fmla="*/ 535031 w 660739"/>
              <a:gd name="connsiteY4" fmla="*/ 6826834 h 6869752"/>
              <a:gd name="connsiteX5" fmla="*/ 660739 w 660739"/>
              <a:gd name="connsiteY5" fmla="*/ 7580 h 6869752"/>
              <a:gd name="connsiteX0" fmla="*/ 653062 w 653062"/>
              <a:gd name="connsiteY0" fmla="*/ 7305 h 6869477"/>
              <a:gd name="connsiteX1" fmla="*/ 290205 w 653062"/>
              <a:gd name="connsiteY1" fmla="*/ 49 h 6869477"/>
              <a:gd name="connsiteX2" fmla="*/ 77383 w 653062"/>
              <a:gd name="connsiteY2" fmla="*/ 92026 h 6869477"/>
              <a:gd name="connsiteX3" fmla="*/ 411 w 653062"/>
              <a:gd name="connsiteY3" fmla="*/ 6865306 h 6869477"/>
              <a:gd name="connsiteX4" fmla="*/ 527354 w 653062"/>
              <a:gd name="connsiteY4" fmla="*/ 6826559 h 6869477"/>
              <a:gd name="connsiteX5" fmla="*/ 653062 w 653062"/>
              <a:gd name="connsiteY5" fmla="*/ 7305 h 6869477"/>
              <a:gd name="connsiteX0" fmla="*/ 653062 w 653062"/>
              <a:gd name="connsiteY0" fmla="*/ 7298 h 6869470"/>
              <a:gd name="connsiteX1" fmla="*/ 290205 w 653062"/>
              <a:gd name="connsiteY1" fmla="*/ 42 h 6869470"/>
              <a:gd name="connsiteX2" fmla="*/ 77383 w 653062"/>
              <a:gd name="connsiteY2" fmla="*/ 92019 h 6869470"/>
              <a:gd name="connsiteX3" fmla="*/ 411 w 653062"/>
              <a:gd name="connsiteY3" fmla="*/ 6865299 h 6869470"/>
              <a:gd name="connsiteX4" fmla="*/ 527354 w 653062"/>
              <a:gd name="connsiteY4" fmla="*/ 6826552 h 6869470"/>
              <a:gd name="connsiteX5" fmla="*/ 653062 w 653062"/>
              <a:gd name="connsiteY5" fmla="*/ 7298 h 6869470"/>
              <a:gd name="connsiteX0" fmla="*/ 654868 w 654868"/>
              <a:gd name="connsiteY0" fmla="*/ 14516 h 6876688"/>
              <a:gd name="connsiteX1" fmla="*/ 292011 w 654868"/>
              <a:gd name="connsiteY1" fmla="*/ 7260 h 6876688"/>
              <a:gd name="connsiteX2" fmla="*/ 1217 w 654868"/>
              <a:gd name="connsiteY2" fmla="*/ 0 h 6876688"/>
              <a:gd name="connsiteX3" fmla="*/ 2217 w 654868"/>
              <a:gd name="connsiteY3" fmla="*/ 6872517 h 6876688"/>
              <a:gd name="connsiteX4" fmla="*/ 529160 w 654868"/>
              <a:gd name="connsiteY4" fmla="*/ 6833770 h 6876688"/>
              <a:gd name="connsiteX5" fmla="*/ 654868 w 654868"/>
              <a:gd name="connsiteY5" fmla="*/ 14516 h 6876688"/>
              <a:gd name="connsiteX0" fmla="*/ 654868 w 654868"/>
              <a:gd name="connsiteY0" fmla="*/ 14680 h 6876852"/>
              <a:gd name="connsiteX1" fmla="*/ 299099 w 654868"/>
              <a:gd name="connsiteY1" fmla="*/ 336 h 6876852"/>
              <a:gd name="connsiteX2" fmla="*/ 1217 w 654868"/>
              <a:gd name="connsiteY2" fmla="*/ 164 h 6876852"/>
              <a:gd name="connsiteX3" fmla="*/ 2217 w 654868"/>
              <a:gd name="connsiteY3" fmla="*/ 6872681 h 6876852"/>
              <a:gd name="connsiteX4" fmla="*/ 529160 w 654868"/>
              <a:gd name="connsiteY4" fmla="*/ 6833934 h 6876852"/>
              <a:gd name="connsiteX5" fmla="*/ 654868 w 654868"/>
              <a:gd name="connsiteY5" fmla="*/ 14680 h 6876852"/>
              <a:gd name="connsiteX0" fmla="*/ 653178 w 653178"/>
              <a:gd name="connsiteY0" fmla="*/ 14397 h 6876569"/>
              <a:gd name="connsiteX1" fmla="*/ 297409 w 653178"/>
              <a:gd name="connsiteY1" fmla="*/ 53 h 6876569"/>
              <a:gd name="connsiteX2" fmla="*/ 56234 w 653178"/>
              <a:gd name="connsiteY2" fmla="*/ 70764 h 6876569"/>
              <a:gd name="connsiteX3" fmla="*/ 527 w 653178"/>
              <a:gd name="connsiteY3" fmla="*/ 6872398 h 6876569"/>
              <a:gd name="connsiteX4" fmla="*/ 527470 w 653178"/>
              <a:gd name="connsiteY4" fmla="*/ 6833651 h 6876569"/>
              <a:gd name="connsiteX5" fmla="*/ 653178 w 653178"/>
              <a:gd name="connsiteY5" fmla="*/ 14397 h 6876569"/>
              <a:gd name="connsiteX0" fmla="*/ 654868 w 654868"/>
              <a:gd name="connsiteY0" fmla="*/ 14560 h 6876732"/>
              <a:gd name="connsiteX1" fmla="*/ 299099 w 654868"/>
              <a:gd name="connsiteY1" fmla="*/ 216 h 6876732"/>
              <a:gd name="connsiteX2" fmla="*/ 1217 w 654868"/>
              <a:gd name="connsiteY2" fmla="*/ 7132 h 6876732"/>
              <a:gd name="connsiteX3" fmla="*/ 2217 w 654868"/>
              <a:gd name="connsiteY3" fmla="*/ 6872561 h 6876732"/>
              <a:gd name="connsiteX4" fmla="*/ 529160 w 654868"/>
              <a:gd name="connsiteY4" fmla="*/ 6833814 h 6876732"/>
              <a:gd name="connsiteX5" fmla="*/ 654868 w 654868"/>
              <a:gd name="connsiteY5" fmla="*/ 14560 h 6876732"/>
              <a:gd name="connsiteX0" fmla="*/ 654868 w 654868"/>
              <a:gd name="connsiteY0" fmla="*/ 7428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8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654868 w 654868"/>
              <a:gd name="connsiteY0" fmla="*/ 7429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9 h 6869600"/>
              <a:gd name="connsiteX0" fmla="*/ 654868 w 763077"/>
              <a:gd name="connsiteY0" fmla="*/ 7429 h 6872951"/>
              <a:gd name="connsiteX1" fmla="*/ 639341 w 763077"/>
              <a:gd name="connsiteY1" fmla="*/ 7261 h 6872951"/>
              <a:gd name="connsiteX2" fmla="*/ 1217 w 763077"/>
              <a:gd name="connsiteY2" fmla="*/ 0 h 6872951"/>
              <a:gd name="connsiteX3" fmla="*/ 2217 w 763077"/>
              <a:gd name="connsiteY3" fmla="*/ 6865429 h 6872951"/>
              <a:gd name="connsiteX4" fmla="*/ 763077 w 763077"/>
              <a:gd name="connsiteY4" fmla="*/ 6847947 h 6872951"/>
              <a:gd name="connsiteX5" fmla="*/ 654868 w 763077"/>
              <a:gd name="connsiteY5" fmla="*/ 7429 h 6872951"/>
              <a:gd name="connsiteX0" fmla="*/ 654868 w 763077"/>
              <a:gd name="connsiteY0" fmla="*/ 7429 h 6869163"/>
              <a:gd name="connsiteX1" fmla="*/ 639341 w 763077"/>
              <a:gd name="connsiteY1" fmla="*/ 7261 h 6869163"/>
              <a:gd name="connsiteX2" fmla="*/ 1217 w 763077"/>
              <a:gd name="connsiteY2" fmla="*/ 0 h 6869163"/>
              <a:gd name="connsiteX3" fmla="*/ 2217 w 763077"/>
              <a:gd name="connsiteY3" fmla="*/ 6865429 h 6869163"/>
              <a:gd name="connsiteX4" fmla="*/ 763077 w 763077"/>
              <a:gd name="connsiteY4" fmla="*/ 6847947 h 6869163"/>
              <a:gd name="connsiteX5" fmla="*/ 654868 w 763077"/>
              <a:gd name="connsiteY5" fmla="*/ 7429 h 6869163"/>
              <a:gd name="connsiteX0" fmla="*/ 654868 w 755989"/>
              <a:gd name="connsiteY0" fmla="*/ 7429 h 6872163"/>
              <a:gd name="connsiteX1" fmla="*/ 639341 w 755989"/>
              <a:gd name="connsiteY1" fmla="*/ 7261 h 6872163"/>
              <a:gd name="connsiteX2" fmla="*/ 1217 w 755989"/>
              <a:gd name="connsiteY2" fmla="*/ 0 h 6872163"/>
              <a:gd name="connsiteX3" fmla="*/ 2217 w 755989"/>
              <a:gd name="connsiteY3" fmla="*/ 6865429 h 6872163"/>
              <a:gd name="connsiteX4" fmla="*/ 755989 w 755989"/>
              <a:gd name="connsiteY4" fmla="*/ 6869212 h 6872163"/>
              <a:gd name="connsiteX5" fmla="*/ 654868 w 755989"/>
              <a:gd name="connsiteY5" fmla="*/ 7429 h 6872163"/>
              <a:gd name="connsiteX0" fmla="*/ 1455854 w 1455854"/>
              <a:gd name="connsiteY0" fmla="*/ 14517 h 6872163"/>
              <a:gd name="connsiteX1" fmla="*/ 639341 w 1455854"/>
              <a:gd name="connsiteY1" fmla="*/ 7261 h 6872163"/>
              <a:gd name="connsiteX2" fmla="*/ 1217 w 1455854"/>
              <a:gd name="connsiteY2" fmla="*/ 0 h 6872163"/>
              <a:gd name="connsiteX3" fmla="*/ 2217 w 1455854"/>
              <a:gd name="connsiteY3" fmla="*/ 6865429 h 6872163"/>
              <a:gd name="connsiteX4" fmla="*/ 755989 w 1455854"/>
              <a:gd name="connsiteY4" fmla="*/ 6869212 h 6872163"/>
              <a:gd name="connsiteX5" fmla="*/ 1455854 w 1455854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7429 h 6865075"/>
              <a:gd name="connsiteX1" fmla="*/ 1461592 w 1461592"/>
              <a:gd name="connsiteY1" fmla="*/ 173 h 6865075"/>
              <a:gd name="connsiteX2" fmla="*/ 1217 w 1461592"/>
              <a:gd name="connsiteY2" fmla="*/ 0 h 6865075"/>
              <a:gd name="connsiteX3" fmla="*/ 2217 w 1461592"/>
              <a:gd name="connsiteY3" fmla="*/ 6858341 h 6865075"/>
              <a:gd name="connsiteX4" fmla="*/ 755989 w 1461592"/>
              <a:gd name="connsiteY4" fmla="*/ 6862124 h 6865075"/>
              <a:gd name="connsiteX5" fmla="*/ 1455854 w 1461592"/>
              <a:gd name="connsiteY5" fmla="*/ 7429 h 6865075"/>
              <a:gd name="connsiteX0" fmla="*/ 1455854 w 1461592"/>
              <a:gd name="connsiteY0" fmla="*/ 7429 h 6876301"/>
              <a:gd name="connsiteX1" fmla="*/ 1461592 w 1461592"/>
              <a:gd name="connsiteY1" fmla="*/ 173 h 6876301"/>
              <a:gd name="connsiteX2" fmla="*/ 1217 w 1461592"/>
              <a:gd name="connsiteY2" fmla="*/ 0 h 6876301"/>
              <a:gd name="connsiteX3" fmla="*/ 2217 w 1461592"/>
              <a:gd name="connsiteY3" fmla="*/ 6858341 h 6876301"/>
              <a:gd name="connsiteX4" fmla="*/ 777254 w 1461592"/>
              <a:gd name="connsiteY4" fmla="*/ 6876301 h 6876301"/>
              <a:gd name="connsiteX5" fmla="*/ 1455854 w 1461592"/>
              <a:gd name="connsiteY5" fmla="*/ 7429 h 6876301"/>
              <a:gd name="connsiteX0" fmla="*/ 1455854 w 1461592"/>
              <a:gd name="connsiteY0" fmla="*/ 7429 h 6865076"/>
              <a:gd name="connsiteX1" fmla="*/ 1461592 w 1461592"/>
              <a:gd name="connsiteY1" fmla="*/ 173 h 6865076"/>
              <a:gd name="connsiteX2" fmla="*/ 1217 w 1461592"/>
              <a:gd name="connsiteY2" fmla="*/ 0 h 6865076"/>
              <a:gd name="connsiteX3" fmla="*/ 2217 w 1461592"/>
              <a:gd name="connsiteY3" fmla="*/ 6858341 h 6865076"/>
              <a:gd name="connsiteX4" fmla="*/ 770165 w 1461592"/>
              <a:gd name="connsiteY4" fmla="*/ 6862125 h 6865076"/>
              <a:gd name="connsiteX5" fmla="*/ 1455854 w 1461592"/>
              <a:gd name="connsiteY5" fmla="*/ 7429 h 6865076"/>
              <a:gd name="connsiteX0" fmla="*/ 1470031 w 1470031"/>
              <a:gd name="connsiteY0" fmla="*/ 14517 h 6865076"/>
              <a:gd name="connsiteX1" fmla="*/ 1461592 w 1470031"/>
              <a:gd name="connsiteY1" fmla="*/ 173 h 6865076"/>
              <a:gd name="connsiteX2" fmla="*/ 1217 w 1470031"/>
              <a:gd name="connsiteY2" fmla="*/ 0 h 6865076"/>
              <a:gd name="connsiteX3" fmla="*/ 2217 w 1470031"/>
              <a:gd name="connsiteY3" fmla="*/ 6858341 h 6865076"/>
              <a:gd name="connsiteX4" fmla="*/ 770165 w 1470031"/>
              <a:gd name="connsiteY4" fmla="*/ 6862125 h 6865076"/>
              <a:gd name="connsiteX5" fmla="*/ 1470031 w 1470031"/>
              <a:gd name="connsiteY5" fmla="*/ 14517 h 6865076"/>
              <a:gd name="connsiteX0" fmla="*/ 1468341 w 1468341"/>
              <a:gd name="connsiteY0" fmla="*/ 14344 h 6864903"/>
              <a:gd name="connsiteX1" fmla="*/ 1459902 w 1468341"/>
              <a:gd name="connsiteY1" fmla="*/ 0 h 6864903"/>
              <a:gd name="connsiteX2" fmla="*/ 56234 w 1468341"/>
              <a:gd name="connsiteY2" fmla="*/ 113241 h 6864903"/>
              <a:gd name="connsiteX3" fmla="*/ 527 w 1468341"/>
              <a:gd name="connsiteY3" fmla="*/ 6858168 h 6864903"/>
              <a:gd name="connsiteX4" fmla="*/ 768475 w 1468341"/>
              <a:gd name="connsiteY4" fmla="*/ 6861952 h 6864903"/>
              <a:gd name="connsiteX5" fmla="*/ 1468341 w 1468341"/>
              <a:gd name="connsiteY5" fmla="*/ 14344 h 6864903"/>
              <a:gd name="connsiteX0" fmla="*/ 1482990 w 1482990"/>
              <a:gd name="connsiteY0" fmla="*/ 21605 h 6872164"/>
              <a:gd name="connsiteX1" fmla="*/ 1474551 w 1482990"/>
              <a:gd name="connsiteY1" fmla="*/ 7261 h 6872164"/>
              <a:gd name="connsiteX2" fmla="*/ 0 w 1482990"/>
              <a:gd name="connsiteY2" fmla="*/ 0 h 6872164"/>
              <a:gd name="connsiteX3" fmla="*/ 15176 w 1482990"/>
              <a:gd name="connsiteY3" fmla="*/ 6865429 h 6872164"/>
              <a:gd name="connsiteX4" fmla="*/ 783124 w 1482990"/>
              <a:gd name="connsiteY4" fmla="*/ 6869213 h 6872164"/>
              <a:gd name="connsiteX5" fmla="*/ 1482990 w 1482990"/>
              <a:gd name="connsiteY5" fmla="*/ 21605 h 6872164"/>
              <a:gd name="connsiteX0" fmla="*/ 1490653 w 1490653"/>
              <a:gd name="connsiteY0" fmla="*/ 21605 h 6883987"/>
              <a:gd name="connsiteX1" fmla="*/ 1482214 w 1490653"/>
              <a:gd name="connsiteY1" fmla="*/ 7261 h 6883987"/>
              <a:gd name="connsiteX2" fmla="*/ 7663 w 1490653"/>
              <a:gd name="connsiteY2" fmla="*/ 0 h 6883987"/>
              <a:gd name="connsiteX3" fmla="*/ 1574 w 1490653"/>
              <a:gd name="connsiteY3" fmla="*/ 6879606 h 6883987"/>
              <a:gd name="connsiteX4" fmla="*/ 790787 w 1490653"/>
              <a:gd name="connsiteY4" fmla="*/ 6869213 h 6883987"/>
              <a:gd name="connsiteX5" fmla="*/ 1490653 w 1490653"/>
              <a:gd name="connsiteY5" fmla="*/ 21605 h 6883987"/>
              <a:gd name="connsiteX0" fmla="*/ 1490653 w 1490653"/>
              <a:gd name="connsiteY0" fmla="*/ 21605 h 6886341"/>
              <a:gd name="connsiteX1" fmla="*/ 1482214 w 1490653"/>
              <a:gd name="connsiteY1" fmla="*/ 7261 h 6886341"/>
              <a:gd name="connsiteX2" fmla="*/ 7663 w 1490653"/>
              <a:gd name="connsiteY2" fmla="*/ 0 h 6886341"/>
              <a:gd name="connsiteX3" fmla="*/ 1574 w 1490653"/>
              <a:gd name="connsiteY3" fmla="*/ 6879606 h 6886341"/>
              <a:gd name="connsiteX4" fmla="*/ 790787 w 1490653"/>
              <a:gd name="connsiteY4" fmla="*/ 6883390 h 6886341"/>
              <a:gd name="connsiteX5" fmla="*/ 1490653 w 1490653"/>
              <a:gd name="connsiteY5" fmla="*/ 21605 h 6886341"/>
              <a:gd name="connsiteX0" fmla="*/ 1490653 w 1490653"/>
              <a:gd name="connsiteY0" fmla="*/ 1477 h 6894566"/>
              <a:gd name="connsiteX1" fmla="*/ 1482214 w 1490653"/>
              <a:gd name="connsiteY1" fmla="*/ 15486 h 6894566"/>
              <a:gd name="connsiteX2" fmla="*/ 7663 w 1490653"/>
              <a:gd name="connsiteY2" fmla="*/ 8225 h 6894566"/>
              <a:gd name="connsiteX3" fmla="*/ 1574 w 1490653"/>
              <a:gd name="connsiteY3" fmla="*/ 6887831 h 6894566"/>
              <a:gd name="connsiteX4" fmla="*/ 790787 w 1490653"/>
              <a:gd name="connsiteY4" fmla="*/ 6891615 h 6894566"/>
              <a:gd name="connsiteX5" fmla="*/ 1490653 w 1490653"/>
              <a:gd name="connsiteY5" fmla="*/ 1477 h 6894566"/>
              <a:gd name="connsiteX0" fmla="*/ 1589890 w 1589890"/>
              <a:gd name="connsiteY0" fmla="*/ 35782 h 6886341"/>
              <a:gd name="connsiteX1" fmla="*/ 1482214 w 1589890"/>
              <a:gd name="connsiteY1" fmla="*/ 7261 h 6886341"/>
              <a:gd name="connsiteX2" fmla="*/ 7663 w 1589890"/>
              <a:gd name="connsiteY2" fmla="*/ 0 h 6886341"/>
              <a:gd name="connsiteX3" fmla="*/ 1574 w 1589890"/>
              <a:gd name="connsiteY3" fmla="*/ 6879606 h 6886341"/>
              <a:gd name="connsiteX4" fmla="*/ 790787 w 1589890"/>
              <a:gd name="connsiteY4" fmla="*/ 6883390 h 6886341"/>
              <a:gd name="connsiteX5" fmla="*/ 1589890 w 1589890"/>
              <a:gd name="connsiteY5" fmla="*/ 35782 h 6886341"/>
              <a:gd name="connsiteX0" fmla="*/ 1504829 w 1504829"/>
              <a:gd name="connsiteY0" fmla="*/ 578 h 6964551"/>
              <a:gd name="connsiteX1" fmla="*/ 1482214 w 1504829"/>
              <a:gd name="connsiteY1" fmla="*/ 85471 h 6964551"/>
              <a:gd name="connsiteX2" fmla="*/ 7663 w 1504829"/>
              <a:gd name="connsiteY2" fmla="*/ 78210 h 6964551"/>
              <a:gd name="connsiteX3" fmla="*/ 1574 w 1504829"/>
              <a:gd name="connsiteY3" fmla="*/ 6957816 h 6964551"/>
              <a:gd name="connsiteX4" fmla="*/ 790787 w 1504829"/>
              <a:gd name="connsiteY4" fmla="*/ 6961600 h 6964551"/>
              <a:gd name="connsiteX5" fmla="*/ 1504829 w 1504829"/>
              <a:gd name="connsiteY5" fmla="*/ 578 h 6964551"/>
              <a:gd name="connsiteX0" fmla="*/ 1504829 w 1504829"/>
              <a:gd name="connsiteY0" fmla="*/ 21433 h 6985406"/>
              <a:gd name="connsiteX1" fmla="*/ 1453860 w 1504829"/>
              <a:gd name="connsiteY1" fmla="*/ 0 h 6985406"/>
              <a:gd name="connsiteX2" fmla="*/ 7663 w 1504829"/>
              <a:gd name="connsiteY2" fmla="*/ 99065 h 6985406"/>
              <a:gd name="connsiteX3" fmla="*/ 1574 w 1504829"/>
              <a:gd name="connsiteY3" fmla="*/ 6978671 h 6985406"/>
              <a:gd name="connsiteX4" fmla="*/ 790787 w 1504829"/>
              <a:gd name="connsiteY4" fmla="*/ 6982455 h 6985406"/>
              <a:gd name="connsiteX5" fmla="*/ 1504829 w 1504829"/>
              <a:gd name="connsiteY5" fmla="*/ 21433 h 6985406"/>
              <a:gd name="connsiteX0" fmla="*/ 1497741 w 1497741"/>
              <a:gd name="connsiteY0" fmla="*/ 99405 h 6985406"/>
              <a:gd name="connsiteX1" fmla="*/ 1453860 w 1497741"/>
              <a:gd name="connsiteY1" fmla="*/ 0 h 6985406"/>
              <a:gd name="connsiteX2" fmla="*/ 7663 w 1497741"/>
              <a:gd name="connsiteY2" fmla="*/ 99065 h 6985406"/>
              <a:gd name="connsiteX3" fmla="*/ 1574 w 1497741"/>
              <a:gd name="connsiteY3" fmla="*/ 6978671 h 6985406"/>
              <a:gd name="connsiteX4" fmla="*/ 790787 w 1497741"/>
              <a:gd name="connsiteY4" fmla="*/ 6982455 h 6985406"/>
              <a:gd name="connsiteX5" fmla="*/ 1497741 w 1497741"/>
              <a:gd name="connsiteY5" fmla="*/ 99405 h 6985406"/>
              <a:gd name="connsiteX0" fmla="*/ 1497741 w 1497741"/>
              <a:gd name="connsiteY0" fmla="*/ 14344 h 6900345"/>
              <a:gd name="connsiteX1" fmla="*/ 1475125 w 1497741"/>
              <a:gd name="connsiteY1" fmla="*/ 0 h 6900345"/>
              <a:gd name="connsiteX2" fmla="*/ 7663 w 1497741"/>
              <a:gd name="connsiteY2" fmla="*/ 14004 h 6900345"/>
              <a:gd name="connsiteX3" fmla="*/ 1574 w 1497741"/>
              <a:gd name="connsiteY3" fmla="*/ 6893610 h 6900345"/>
              <a:gd name="connsiteX4" fmla="*/ 790787 w 1497741"/>
              <a:gd name="connsiteY4" fmla="*/ 6897394 h 6900345"/>
              <a:gd name="connsiteX5" fmla="*/ 1497741 w 1497741"/>
              <a:gd name="connsiteY5" fmla="*/ 14344 h 6900345"/>
              <a:gd name="connsiteX0" fmla="*/ 1497391 w 1497391"/>
              <a:gd name="connsiteY0" fmla="*/ 14344 h 6900345"/>
              <a:gd name="connsiteX1" fmla="*/ 1474775 w 1497391"/>
              <a:gd name="connsiteY1" fmla="*/ 0 h 6900345"/>
              <a:gd name="connsiteX2" fmla="*/ 14402 w 1497391"/>
              <a:gd name="connsiteY2" fmla="*/ 21092 h 6900345"/>
              <a:gd name="connsiteX3" fmla="*/ 1224 w 1497391"/>
              <a:gd name="connsiteY3" fmla="*/ 6893610 h 6900345"/>
              <a:gd name="connsiteX4" fmla="*/ 790437 w 1497391"/>
              <a:gd name="connsiteY4" fmla="*/ 6897394 h 6900345"/>
              <a:gd name="connsiteX5" fmla="*/ 1497391 w 1497391"/>
              <a:gd name="connsiteY5" fmla="*/ 14344 h 6900345"/>
              <a:gd name="connsiteX0" fmla="*/ 1497391 w 1497391"/>
              <a:gd name="connsiteY0" fmla="*/ 2162 h 6888163"/>
              <a:gd name="connsiteX1" fmla="*/ 1453509 w 1497391"/>
              <a:gd name="connsiteY1" fmla="*/ 1995 h 6888163"/>
              <a:gd name="connsiteX2" fmla="*/ 14402 w 1497391"/>
              <a:gd name="connsiteY2" fmla="*/ 8910 h 6888163"/>
              <a:gd name="connsiteX3" fmla="*/ 1224 w 1497391"/>
              <a:gd name="connsiteY3" fmla="*/ 6881428 h 6888163"/>
              <a:gd name="connsiteX4" fmla="*/ 790437 w 1497391"/>
              <a:gd name="connsiteY4" fmla="*/ 6885212 h 6888163"/>
              <a:gd name="connsiteX5" fmla="*/ 1497391 w 1497391"/>
              <a:gd name="connsiteY5" fmla="*/ 2162 h 6888163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790437 w 1453524"/>
              <a:gd name="connsiteY0" fmla="*/ 6883217 h 6886168"/>
              <a:gd name="connsiteX1" fmla="*/ 1453509 w 1453524"/>
              <a:gd name="connsiteY1" fmla="*/ 0 h 6886168"/>
              <a:gd name="connsiteX2" fmla="*/ 14402 w 1453524"/>
              <a:gd name="connsiteY2" fmla="*/ 6915 h 6886168"/>
              <a:gd name="connsiteX3" fmla="*/ 1224 w 1453524"/>
              <a:gd name="connsiteY3" fmla="*/ 6879433 h 6886168"/>
              <a:gd name="connsiteX4" fmla="*/ 790437 w 1453524"/>
              <a:gd name="connsiteY4" fmla="*/ 6883217 h 6886168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78668"/>
              <a:gd name="connsiteX1" fmla="*/ 1480805 w 1480820"/>
              <a:gd name="connsiteY1" fmla="*/ 0 h 6878668"/>
              <a:gd name="connsiteX2" fmla="*/ 14402 w 1480820"/>
              <a:gd name="connsiteY2" fmla="*/ 2366 h 6878668"/>
              <a:gd name="connsiteX3" fmla="*/ 1224 w 1480820"/>
              <a:gd name="connsiteY3" fmla="*/ 6874884 h 6878668"/>
              <a:gd name="connsiteX4" fmla="*/ 790437 w 1480820"/>
              <a:gd name="connsiteY4" fmla="*/ 6878668 h 687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820" h="6878668">
                <a:moveTo>
                  <a:pt x="790437" y="6878668"/>
                </a:moveTo>
                <a:lnTo>
                  <a:pt x="1480805" y="0"/>
                </a:lnTo>
                <a:cubicBezTo>
                  <a:pt x="1486250" y="2658"/>
                  <a:pt x="28635" y="7324"/>
                  <a:pt x="14402" y="2366"/>
                </a:cubicBezTo>
                <a:cubicBezTo>
                  <a:pt x="21659" y="2295623"/>
                  <a:pt x="-6033" y="4581627"/>
                  <a:pt x="1224" y="6874884"/>
                </a:cubicBezTo>
                <a:cubicBezTo>
                  <a:pt x="10206" y="6872186"/>
                  <a:pt x="780766" y="6873563"/>
                  <a:pt x="790437" y="68786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07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enplatzhalter 7">
            <a:extLst>
              <a:ext uri="{FF2B5EF4-FFF2-40B4-BE49-F238E27FC236}">
                <a16:creationId xmlns:a16="http://schemas.microsoft.com/office/drawing/2014/main" id="{2602B7B4-5920-D24C-826A-7E75173A1261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-40324" y="-15997"/>
            <a:ext cx="8151484" cy="6896299"/>
          </a:xfrm>
          <a:custGeom>
            <a:avLst/>
            <a:gdLst>
              <a:gd name="connsiteX0" fmla="*/ 0 w 6765714"/>
              <a:gd name="connsiteY0" fmla="*/ 6858000 h 6858000"/>
              <a:gd name="connsiteX1" fmla="*/ 1691429 w 6765714"/>
              <a:gd name="connsiteY1" fmla="*/ 0 h 6858000"/>
              <a:gd name="connsiteX2" fmla="*/ 6765714 w 6765714"/>
              <a:gd name="connsiteY2" fmla="*/ 0 h 6858000"/>
              <a:gd name="connsiteX3" fmla="*/ 5074286 w 6765714"/>
              <a:gd name="connsiteY3" fmla="*/ 6858000 h 6858000"/>
              <a:gd name="connsiteX4" fmla="*/ 0 w 6765714"/>
              <a:gd name="connsiteY4" fmla="*/ 6858000 h 6858000"/>
              <a:gd name="connsiteX0" fmla="*/ 4940 w 6770654"/>
              <a:gd name="connsiteY0" fmla="*/ 6858000 h 6858000"/>
              <a:gd name="connsiteX1" fmla="*/ 0 w 6770654"/>
              <a:gd name="connsiteY1" fmla="*/ 12612 h 6858000"/>
              <a:gd name="connsiteX2" fmla="*/ 6770654 w 6770654"/>
              <a:gd name="connsiteY2" fmla="*/ 0 h 6858000"/>
              <a:gd name="connsiteX3" fmla="*/ 5079226 w 6770654"/>
              <a:gd name="connsiteY3" fmla="*/ 6858000 h 6858000"/>
              <a:gd name="connsiteX4" fmla="*/ 4940 w 6770654"/>
              <a:gd name="connsiteY4" fmla="*/ 6858000 h 6858000"/>
              <a:gd name="connsiteX0" fmla="*/ 11246 w 6776960"/>
              <a:gd name="connsiteY0" fmla="*/ 6858000 h 6858000"/>
              <a:gd name="connsiteX1" fmla="*/ 0 w 6776960"/>
              <a:gd name="connsiteY1" fmla="*/ 6306 h 6858000"/>
              <a:gd name="connsiteX2" fmla="*/ 6776960 w 6776960"/>
              <a:gd name="connsiteY2" fmla="*/ 0 h 6858000"/>
              <a:gd name="connsiteX3" fmla="*/ 5085532 w 6776960"/>
              <a:gd name="connsiteY3" fmla="*/ 6858000 h 6858000"/>
              <a:gd name="connsiteX4" fmla="*/ 11246 w 6776960"/>
              <a:gd name="connsiteY4" fmla="*/ 6858000 h 6858000"/>
              <a:gd name="connsiteX0" fmla="*/ 11246 w 6776960"/>
              <a:gd name="connsiteY0" fmla="*/ 6858000 h 6858000"/>
              <a:gd name="connsiteX1" fmla="*/ 0 w 6776960"/>
              <a:gd name="connsiteY1" fmla="*/ 6306 h 6858000"/>
              <a:gd name="connsiteX2" fmla="*/ 6776960 w 6776960"/>
              <a:gd name="connsiteY2" fmla="*/ 0 h 6858000"/>
              <a:gd name="connsiteX3" fmla="*/ 6088219 w 6776960"/>
              <a:gd name="connsiteY3" fmla="*/ 6858000 h 6858000"/>
              <a:gd name="connsiteX4" fmla="*/ 11246 w 6776960"/>
              <a:gd name="connsiteY4" fmla="*/ 6858000 h 6858000"/>
              <a:gd name="connsiteX0" fmla="*/ 358 w 6778685"/>
              <a:gd name="connsiteY0" fmla="*/ 6870612 h 6870612"/>
              <a:gd name="connsiteX1" fmla="*/ 1725 w 6778685"/>
              <a:gd name="connsiteY1" fmla="*/ 6306 h 6870612"/>
              <a:gd name="connsiteX2" fmla="*/ 6778685 w 6778685"/>
              <a:gd name="connsiteY2" fmla="*/ 0 h 6870612"/>
              <a:gd name="connsiteX3" fmla="*/ 6089944 w 6778685"/>
              <a:gd name="connsiteY3" fmla="*/ 6858000 h 6870612"/>
              <a:gd name="connsiteX4" fmla="*/ 358 w 6778685"/>
              <a:gd name="connsiteY4" fmla="*/ 6870612 h 6870612"/>
              <a:gd name="connsiteX0" fmla="*/ 358 w 6778685"/>
              <a:gd name="connsiteY0" fmla="*/ 6870612 h 6887737"/>
              <a:gd name="connsiteX1" fmla="*/ 1725 w 6778685"/>
              <a:gd name="connsiteY1" fmla="*/ 6306 h 6887737"/>
              <a:gd name="connsiteX2" fmla="*/ 6778685 w 6778685"/>
              <a:gd name="connsiteY2" fmla="*/ 0 h 6887737"/>
              <a:gd name="connsiteX3" fmla="*/ 6089944 w 6778685"/>
              <a:gd name="connsiteY3" fmla="*/ 6887737 h 6887737"/>
              <a:gd name="connsiteX4" fmla="*/ 358 w 6778685"/>
              <a:gd name="connsiteY4" fmla="*/ 6870612 h 6887737"/>
              <a:gd name="connsiteX0" fmla="*/ 358 w 6786119"/>
              <a:gd name="connsiteY0" fmla="*/ 6885481 h 6902606"/>
              <a:gd name="connsiteX1" fmla="*/ 1725 w 6786119"/>
              <a:gd name="connsiteY1" fmla="*/ 21175 h 6902606"/>
              <a:gd name="connsiteX2" fmla="*/ 6786119 w 6786119"/>
              <a:gd name="connsiteY2" fmla="*/ 0 h 6902606"/>
              <a:gd name="connsiteX3" fmla="*/ 6089944 w 6786119"/>
              <a:gd name="connsiteY3" fmla="*/ 6902606 h 6902606"/>
              <a:gd name="connsiteX4" fmla="*/ 358 w 6786119"/>
              <a:gd name="connsiteY4" fmla="*/ 6885481 h 6902606"/>
              <a:gd name="connsiteX0" fmla="*/ 20935 w 6806696"/>
              <a:gd name="connsiteY0" fmla="*/ 6886608 h 6903733"/>
              <a:gd name="connsiteX1" fmla="*/ 0 w 6806696"/>
              <a:gd name="connsiteY1" fmla="*/ 0 h 6903733"/>
              <a:gd name="connsiteX2" fmla="*/ 6806696 w 6806696"/>
              <a:gd name="connsiteY2" fmla="*/ 1127 h 6903733"/>
              <a:gd name="connsiteX3" fmla="*/ 6110521 w 6806696"/>
              <a:gd name="connsiteY3" fmla="*/ 6903733 h 6903733"/>
              <a:gd name="connsiteX4" fmla="*/ 20935 w 6806696"/>
              <a:gd name="connsiteY4" fmla="*/ 6886608 h 6903733"/>
              <a:gd name="connsiteX0" fmla="*/ 20935 w 6806696"/>
              <a:gd name="connsiteY0" fmla="*/ 6886608 h 6911167"/>
              <a:gd name="connsiteX1" fmla="*/ 0 w 6806696"/>
              <a:gd name="connsiteY1" fmla="*/ 0 h 6911167"/>
              <a:gd name="connsiteX2" fmla="*/ 6806696 w 6806696"/>
              <a:gd name="connsiteY2" fmla="*/ 1127 h 6911167"/>
              <a:gd name="connsiteX3" fmla="*/ 6058482 w 6806696"/>
              <a:gd name="connsiteY3" fmla="*/ 6911167 h 6911167"/>
              <a:gd name="connsiteX4" fmla="*/ 20935 w 6806696"/>
              <a:gd name="connsiteY4" fmla="*/ 6886608 h 6911167"/>
              <a:gd name="connsiteX0" fmla="*/ 20935 w 7693994"/>
              <a:gd name="connsiteY0" fmla="*/ 6886608 h 6888865"/>
              <a:gd name="connsiteX1" fmla="*/ 0 w 7693994"/>
              <a:gd name="connsiteY1" fmla="*/ 0 h 6888865"/>
              <a:gd name="connsiteX2" fmla="*/ 6806696 w 7693994"/>
              <a:gd name="connsiteY2" fmla="*/ 1127 h 6888865"/>
              <a:gd name="connsiteX3" fmla="*/ 7693994 w 7693994"/>
              <a:gd name="connsiteY3" fmla="*/ 6888865 h 6888865"/>
              <a:gd name="connsiteX4" fmla="*/ 20935 w 7693994"/>
              <a:gd name="connsiteY4" fmla="*/ 6886608 h 6888865"/>
              <a:gd name="connsiteX0" fmla="*/ 20935 w 8412471"/>
              <a:gd name="connsiteY0" fmla="*/ 6886608 h 6888865"/>
              <a:gd name="connsiteX1" fmla="*/ 0 w 8412471"/>
              <a:gd name="connsiteY1" fmla="*/ 0 h 6888865"/>
              <a:gd name="connsiteX2" fmla="*/ 8412471 w 8412471"/>
              <a:gd name="connsiteY2" fmla="*/ 1127 h 6888865"/>
              <a:gd name="connsiteX3" fmla="*/ 7693994 w 8412471"/>
              <a:gd name="connsiteY3" fmla="*/ 6888865 h 6888865"/>
              <a:gd name="connsiteX4" fmla="*/ 20935 w 8412471"/>
              <a:gd name="connsiteY4" fmla="*/ 6886608 h 6888865"/>
              <a:gd name="connsiteX0" fmla="*/ 20935 w 8412471"/>
              <a:gd name="connsiteY0" fmla="*/ 6886608 h 6896299"/>
              <a:gd name="connsiteX1" fmla="*/ 0 w 8412471"/>
              <a:gd name="connsiteY1" fmla="*/ 0 h 6896299"/>
              <a:gd name="connsiteX2" fmla="*/ 8412471 w 8412471"/>
              <a:gd name="connsiteY2" fmla="*/ 1127 h 6896299"/>
              <a:gd name="connsiteX3" fmla="*/ 7433799 w 8412471"/>
              <a:gd name="connsiteY3" fmla="*/ 6896299 h 6896299"/>
              <a:gd name="connsiteX4" fmla="*/ 20935 w 8412471"/>
              <a:gd name="connsiteY4" fmla="*/ 6886608 h 6896299"/>
              <a:gd name="connsiteX0" fmla="*/ 20935 w 8367866"/>
              <a:gd name="connsiteY0" fmla="*/ 6886608 h 6896299"/>
              <a:gd name="connsiteX1" fmla="*/ 0 w 8367866"/>
              <a:gd name="connsiteY1" fmla="*/ 0 h 6896299"/>
              <a:gd name="connsiteX2" fmla="*/ 8367866 w 8367866"/>
              <a:gd name="connsiteY2" fmla="*/ 8561 h 6896299"/>
              <a:gd name="connsiteX3" fmla="*/ 7433799 w 8367866"/>
              <a:gd name="connsiteY3" fmla="*/ 6896299 h 6896299"/>
              <a:gd name="connsiteX4" fmla="*/ 20935 w 8367866"/>
              <a:gd name="connsiteY4" fmla="*/ 6886608 h 6896299"/>
              <a:gd name="connsiteX0" fmla="*/ 20935 w 8248920"/>
              <a:gd name="connsiteY0" fmla="*/ 6886608 h 6896299"/>
              <a:gd name="connsiteX1" fmla="*/ 0 w 8248920"/>
              <a:gd name="connsiteY1" fmla="*/ 0 h 6896299"/>
              <a:gd name="connsiteX2" fmla="*/ 8248920 w 8248920"/>
              <a:gd name="connsiteY2" fmla="*/ 1127 h 6896299"/>
              <a:gd name="connsiteX3" fmla="*/ 7433799 w 8248920"/>
              <a:gd name="connsiteY3" fmla="*/ 6896299 h 6896299"/>
              <a:gd name="connsiteX4" fmla="*/ 20935 w 8248920"/>
              <a:gd name="connsiteY4" fmla="*/ 6886608 h 6896299"/>
              <a:gd name="connsiteX0" fmla="*/ 20935 w 8151484"/>
              <a:gd name="connsiteY0" fmla="*/ 6886608 h 6896299"/>
              <a:gd name="connsiteX1" fmla="*/ 0 w 8151484"/>
              <a:gd name="connsiteY1" fmla="*/ 0 h 6896299"/>
              <a:gd name="connsiteX2" fmla="*/ 8151484 w 8151484"/>
              <a:gd name="connsiteY2" fmla="*/ 16117 h 6896299"/>
              <a:gd name="connsiteX3" fmla="*/ 7433799 w 8151484"/>
              <a:gd name="connsiteY3" fmla="*/ 6896299 h 6896299"/>
              <a:gd name="connsiteX4" fmla="*/ 20935 w 8151484"/>
              <a:gd name="connsiteY4" fmla="*/ 6886608 h 689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1484" h="6896299">
                <a:moveTo>
                  <a:pt x="20935" y="6886608"/>
                </a:moveTo>
                <a:cubicBezTo>
                  <a:pt x="19288" y="4604812"/>
                  <a:pt x="1647" y="2281796"/>
                  <a:pt x="0" y="0"/>
                </a:cubicBezTo>
                <a:lnTo>
                  <a:pt x="8151484" y="16117"/>
                </a:lnTo>
                <a:lnTo>
                  <a:pt x="7433799" y="6896299"/>
                </a:lnTo>
                <a:lnTo>
                  <a:pt x="20935" y="6886608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Mediaclip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498E9-9D95-6D48-87D4-0E7FD624C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4858" y="1442014"/>
            <a:ext cx="3331203" cy="3078456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square" lIns="72000">
            <a:normAutofit/>
          </a:bodyPr>
          <a:lstStyle>
            <a:lvl1pPr>
              <a:defRPr sz="40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A58A640-9A71-0D47-9AD4-64097B14D5E5}"/>
              </a:ext>
            </a:extLst>
          </p:cNvPr>
          <p:cNvSpPr txBox="1"/>
          <p:nvPr userDrawn="1"/>
        </p:nvSpPr>
        <p:spPr>
          <a:xfrm>
            <a:off x="9805182" y="-5908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platzhalter 37">
            <a:extLst>
              <a:ext uri="{FF2B5EF4-FFF2-40B4-BE49-F238E27FC236}">
                <a16:creationId xmlns:a16="http://schemas.microsoft.com/office/drawing/2014/main" id="{FE6CC2A3-601E-FA4F-9565-8E5833C3049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3876738" y="3399650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CB674F42-3E0F-C843-8EBA-CC9C097681A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44860" y="980163"/>
            <a:ext cx="3331204" cy="461851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3916126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3678" y="0"/>
            <a:ext cx="6792617" cy="6865620"/>
          </a:xfrm>
          <a:custGeom>
            <a:avLst/>
            <a:gdLst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165997 w 8880497"/>
              <a:gd name="connsiteY3" fmla="*/ 6858000 h 6858000"/>
              <a:gd name="connsiteX4" fmla="*/ 0 w 8880497"/>
              <a:gd name="connsiteY4" fmla="*/ 6858000 h 6858000"/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767977 w 8880497"/>
              <a:gd name="connsiteY3" fmla="*/ 6842760 h 6858000"/>
              <a:gd name="connsiteX4" fmla="*/ 0 w 8880497"/>
              <a:gd name="connsiteY4" fmla="*/ 6858000 h 6858000"/>
              <a:gd name="connsiteX0" fmla="*/ 0 w 7196477"/>
              <a:gd name="connsiteY0" fmla="*/ 6865620 h 6865620"/>
              <a:gd name="connsiteX1" fmla="*/ 30480 w 7196477"/>
              <a:gd name="connsiteY1" fmla="*/ 0 h 6865620"/>
              <a:gd name="connsiteX2" fmla="*/ 7196477 w 7196477"/>
              <a:gd name="connsiteY2" fmla="*/ 0 h 6865620"/>
              <a:gd name="connsiteX3" fmla="*/ 6083957 w 7196477"/>
              <a:gd name="connsiteY3" fmla="*/ 6842760 h 6865620"/>
              <a:gd name="connsiteX4" fmla="*/ 0 w 719647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15240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2617" h="6865620">
                <a:moveTo>
                  <a:pt x="0" y="6865620"/>
                </a:moveTo>
                <a:lnTo>
                  <a:pt x="30480" y="0"/>
                </a:lnTo>
                <a:lnTo>
                  <a:pt x="6792617" y="372"/>
                </a:lnTo>
                <a:lnTo>
                  <a:pt x="6076523" y="6865063"/>
                </a:ln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498E9-9D95-6D48-87D4-0E7FD624C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0077" y="2362418"/>
            <a:ext cx="4695986" cy="2520602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square" lIns="72000">
            <a:normAutofit/>
          </a:bodyPr>
          <a:lstStyle>
            <a:lvl1pPr>
              <a:defRPr sz="40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5" name="Textplatzhalter 37">
            <a:extLst>
              <a:ext uri="{FF2B5EF4-FFF2-40B4-BE49-F238E27FC236}">
                <a16:creationId xmlns:a16="http://schemas.microsoft.com/office/drawing/2014/main" id="{85530615-B95F-D448-8AA9-C412826DDD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2520031" y="3436262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-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12290E84-AADF-5F43-A71C-B6052315B7F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80077" y="1923096"/>
            <a:ext cx="4695986" cy="439322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21952570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_Inhal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3678" y="0"/>
            <a:ext cx="6792617" cy="6865620"/>
          </a:xfrm>
          <a:custGeom>
            <a:avLst/>
            <a:gdLst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165997 w 8880497"/>
              <a:gd name="connsiteY3" fmla="*/ 6858000 h 6858000"/>
              <a:gd name="connsiteX4" fmla="*/ 0 w 8880497"/>
              <a:gd name="connsiteY4" fmla="*/ 6858000 h 6858000"/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767977 w 8880497"/>
              <a:gd name="connsiteY3" fmla="*/ 6842760 h 6858000"/>
              <a:gd name="connsiteX4" fmla="*/ 0 w 8880497"/>
              <a:gd name="connsiteY4" fmla="*/ 6858000 h 6858000"/>
              <a:gd name="connsiteX0" fmla="*/ 0 w 7196477"/>
              <a:gd name="connsiteY0" fmla="*/ 6865620 h 6865620"/>
              <a:gd name="connsiteX1" fmla="*/ 30480 w 7196477"/>
              <a:gd name="connsiteY1" fmla="*/ 0 h 6865620"/>
              <a:gd name="connsiteX2" fmla="*/ 7196477 w 7196477"/>
              <a:gd name="connsiteY2" fmla="*/ 0 h 6865620"/>
              <a:gd name="connsiteX3" fmla="*/ 6083957 w 7196477"/>
              <a:gd name="connsiteY3" fmla="*/ 6842760 h 6865620"/>
              <a:gd name="connsiteX4" fmla="*/ 0 w 719647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15240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2617" h="6865620">
                <a:moveTo>
                  <a:pt x="0" y="6865620"/>
                </a:moveTo>
                <a:lnTo>
                  <a:pt x="30480" y="0"/>
                </a:lnTo>
                <a:lnTo>
                  <a:pt x="6792617" y="372"/>
                </a:lnTo>
                <a:lnTo>
                  <a:pt x="6076523" y="6865063"/>
                </a:ln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498E9-9D95-6D48-87D4-0E7FD624C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8365" y="1165905"/>
            <a:ext cx="4805412" cy="1372021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square" lIns="72000">
            <a:normAutofit/>
          </a:bodyPr>
          <a:lstStyle>
            <a:lvl1pPr>
              <a:lnSpc>
                <a:spcPct val="100000"/>
              </a:lnSpc>
              <a:defRPr sz="40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Headline</a:t>
            </a:r>
            <a:br>
              <a:rPr lang="de-DE"/>
            </a:br>
            <a:endParaRPr lang="de-DE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45E10FC8-FD2E-A148-B252-B182B9366C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68365" y="2644211"/>
            <a:ext cx="4805412" cy="3547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latin typeface="Arial" panose="020B0604020202020204" pitchFamily="34" charset="0"/>
                <a:ea typeface="Roboto Light" panose="02000000000000000000" pitchFamily="2" charset="0"/>
              </a:defRPr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7" name="Textplatzhalter 37">
            <a:extLst>
              <a:ext uri="{FF2B5EF4-FFF2-40B4-BE49-F238E27FC236}">
                <a16:creationId xmlns:a16="http://schemas.microsoft.com/office/drawing/2014/main" id="{155D888F-5DD0-5E44-BD6D-C20B5D8111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2508216" y="3437124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A22B9DAF-49A9-A249-9A7A-3858F3F342F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68365" y="728663"/>
            <a:ext cx="4805412" cy="437242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2547079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-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929" y="-5964"/>
            <a:ext cx="4741182" cy="6891461"/>
          </a:xfrm>
          <a:custGeom>
            <a:avLst/>
            <a:gdLst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165997 w 8880497"/>
              <a:gd name="connsiteY3" fmla="*/ 6858000 h 6858000"/>
              <a:gd name="connsiteX4" fmla="*/ 0 w 8880497"/>
              <a:gd name="connsiteY4" fmla="*/ 6858000 h 6858000"/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767977 w 8880497"/>
              <a:gd name="connsiteY3" fmla="*/ 6842760 h 6858000"/>
              <a:gd name="connsiteX4" fmla="*/ 0 w 8880497"/>
              <a:gd name="connsiteY4" fmla="*/ 6858000 h 6858000"/>
              <a:gd name="connsiteX0" fmla="*/ 0 w 7196477"/>
              <a:gd name="connsiteY0" fmla="*/ 6865620 h 6865620"/>
              <a:gd name="connsiteX1" fmla="*/ 30480 w 7196477"/>
              <a:gd name="connsiteY1" fmla="*/ 0 h 6865620"/>
              <a:gd name="connsiteX2" fmla="*/ 7196477 w 7196477"/>
              <a:gd name="connsiteY2" fmla="*/ 0 h 6865620"/>
              <a:gd name="connsiteX3" fmla="*/ 6083957 w 7196477"/>
              <a:gd name="connsiteY3" fmla="*/ 6842760 h 6865620"/>
              <a:gd name="connsiteX4" fmla="*/ 0 w 719647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15240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1133723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  <a:gd name="connsiteX0" fmla="*/ 0 w 5659557"/>
              <a:gd name="connsiteY0" fmla="*/ 6885498 h 6885498"/>
              <a:gd name="connsiteX1" fmla="*/ 663 w 5659557"/>
              <a:gd name="connsiteY1" fmla="*/ 0 h 6885498"/>
              <a:gd name="connsiteX2" fmla="*/ 5659557 w 5659557"/>
              <a:gd name="connsiteY2" fmla="*/ 372 h 6885498"/>
              <a:gd name="connsiteX3" fmla="*/ 4943463 w 5659557"/>
              <a:gd name="connsiteY3" fmla="*/ 6865063 h 6885498"/>
              <a:gd name="connsiteX4" fmla="*/ 0 w 5659557"/>
              <a:gd name="connsiteY4" fmla="*/ 6885498 h 6885498"/>
              <a:gd name="connsiteX0" fmla="*/ 108667 w 5768224"/>
              <a:gd name="connsiteY0" fmla="*/ 6885126 h 6885126"/>
              <a:gd name="connsiteX1" fmla="*/ 0 w 5768224"/>
              <a:gd name="connsiteY1" fmla="*/ 9568 h 6885126"/>
              <a:gd name="connsiteX2" fmla="*/ 5768224 w 5768224"/>
              <a:gd name="connsiteY2" fmla="*/ 0 h 6885126"/>
              <a:gd name="connsiteX3" fmla="*/ 5052130 w 5768224"/>
              <a:gd name="connsiteY3" fmla="*/ 6864691 h 6885126"/>
              <a:gd name="connsiteX4" fmla="*/ 108667 w 5768224"/>
              <a:gd name="connsiteY4" fmla="*/ 6885126 h 6885126"/>
              <a:gd name="connsiteX0" fmla="*/ 0 w 5768888"/>
              <a:gd name="connsiteY0" fmla="*/ 6895065 h 6895065"/>
              <a:gd name="connsiteX1" fmla="*/ 664 w 5768888"/>
              <a:gd name="connsiteY1" fmla="*/ 9568 h 6895065"/>
              <a:gd name="connsiteX2" fmla="*/ 5768888 w 5768888"/>
              <a:gd name="connsiteY2" fmla="*/ 0 h 6895065"/>
              <a:gd name="connsiteX3" fmla="*/ 5052794 w 5768888"/>
              <a:gd name="connsiteY3" fmla="*/ 6864691 h 6895065"/>
              <a:gd name="connsiteX4" fmla="*/ 0 w 5768888"/>
              <a:gd name="connsiteY4" fmla="*/ 6895065 h 6895065"/>
              <a:gd name="connsiteX0" fmla="*/ 0 w 5798705"/>
              <a:gd name="connsiteY0" fmla="*/ 6885126 h 6885126"/>
              <a:gd name="connsiteX1" fmla="*/ 30481 w 5798705"/>
              <a:gd name="connsiteY1" fmla="*/ 9568 h 6885126"/>
              <a:gd name="connsiteX2" fmla="*/ 5798705 w 5798705"/>
              <a:gd name="connsiteY2" fmla="*/ 0 h 6885126"/>
              <a:gd name="connsiteX3" fmla="*/ 5082611 w 5798705"/>
              <a:gd name="connsiteY3" fmla="*/ 6864691 h 6885126"/>
              <a:gd name="connsiteX4" fmla="*/ 0 w 5798705"/>
              <a:gd name="connsiteY4" fmla="*/ 6885126 h 6885126"/>
              <a:gd name="connsiteX0" fmla="*/ 0 w 5798705"/>
              <a:gd name="connsiteY0" fmla="*/ 6885126 h 6885126"/>
              <a:gd name="connsiteX1" fmla="*/ 1088004 w 5798705"/>
              <a:gd name="connsiteY1" fmla="*/ 1617 h 6885126"/>
              <a:gd name="connsiteX2" fmla="*/ 5798705 w 5798705"/>
              <a:gd name="connsiteY2" fmla="*/ 0 h 6885126"/>
              <a:gd name="connsiteX3" fmla="*/ 5082611 w 5798705"/>
              <a:gd name="connsiteY3" fmla="*/ 6864691 h 6885126"/>
              <a:gd name="connsiteX4" fmla="*/ 0 w 5798705"/>
              <a:gd name="connsiteY4" fmla="*/ 6885126 h 6885126"/>
              <a:gd name="connsiteX0" fmla="*/ 0 w 5798705"/>
              <a:gd name="connsiteY0" fmla="*/ 6891461 h 6891461"/>
              <a:gd name="connsiteX1" fmla="*/ 1072101 w 5798705"/>
              <a:gd name="connsiteY1" fmla="*/ 0 h 6891461"/>
              <a:gd name="connsiteX2" fmla="*/ 5798705 w 5798705"/>
              <a:gd name="connsiteY2" fmla="*/ 6335 h 6891461"/>
              <a:gd name="connsiteX3" fmla="*/ 5082611 w 5798705"/>
              <a:gd name="connsiteY3" fmla="*/ 6871026 h 6891461"/>
              <a:gd name="connsiteX4" fmla="*/ 0 w 5798705"/>
              <a:gd name="connsiteY4" fmla="*/ 6891461 h 6891461"/>
              <a:gd name="connsiteX0" fmla="*/ 0 w 4741182"/>
              <a:gd name="connsiteY0" fmla="*/ 6891461 h 6891461"/>
              <a:gd name="connsiteX1" fmla="*/ 14578 w 4741182"/>
              <a:gd name="connsiteY1" fmla="*/ 0 h 6891461"/>
              <a:gd name="connsiteX2" fmla="*/ 4741182 w 4741182"/>
              <a:gd name="connsiteY2" fmla="*/ 6335 h 6891461"/>
              <a:gd name="connsiteX3" fmla="*/ 4025088 w 4741182"/>
              <a:gd name="connsiteY3" fmla="*/ 6871026 h 6891461"/>
              <a:gd name="connsiteX4" fmla="*/ 0 w 4741182"/>
              <a:gd name="connsiteY4" fmla="*/ 6891461 h 689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182" h="6891461">
                <a:moveTo>
                  <a:pt x="0" y="6891461"/>
                </a:moveTo>
                <a:cubicBezTo>
                  <a:pt x="221" y="4596295"/>
                  <a:pt x="14357" y="2295166"/>
                  <a:pt x="14578" y="0"/>
                </a:cubicBezTo>
                <a:lnTo>
                  <a:pt x="4741182" y="6335"/>
                </a:lnTo>
                <a:lnTo>
                  <a:pt x="4025088" y="6871026"/>
                </a:lnTo>
                <a:lnTo>
                  <a:pt x="0" y="689146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45E10FC8-FD2E-A148-B252-B182B9366C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6672" y="2698230"/>
            <a:ext cx="6669390" cy="3718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7" name="Textplatzhalter 37">
            <a:extLst>
              <a:ext uri="{FF2B5EF4-FFF2-40B4-BE49-F238E27FC236}">
                <a16:creationId xmlns:a16="http://schemas.microsoft.com/office/drawing/2014/main" id="{155D888F-5DD0-5E44-BD6D-C20B5D8111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509587" y="3399650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C9FEC32A-AF83-E747-AE73-CEF900A1CF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6671" y="728663"/>
            <a:ext cx="6669389" cy="436041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3" name="Parallelogramm 12">
            <a:extLst>
              <a:ext uri="{FF2B5EF4-FFF2-40B4-BE49-F238E27FC236}">
                <a16:creationId xmlns:a16="http://schemas.microsoft.com/office/drawing/2014/main" id="{FE95BBDC-FC7C-F94E-A09F-8E59148A2BFE}"/>
              </a:ext>
            </a:extLst>
          </p:cNvPr>
          <p:cNvSpPr/>
          <p:nvPr userDrawn="1"/>
        </p:nvSpPr>
        <p:spPr>
          <a:xfrm>
            <a:off x="4883817" y="1213894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itelplatzhalter 1">
            <a:extLst>
              <a:ext uri="{FF2B5EF4-FFF2-40B4-BE49-F238E27FC236}">
                <a16:creationId xmlns:a16="http://schemas.microsoft.com/office/drawing/2014/main" id="{70BFED35-E508-6840-97A2-040931A37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672" y="1164704"/>
            <a:ext cx="6669390" cy="1246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28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Kleine Headline Inhaltsseite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28911606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-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908D5A94-98AC-E643-BEEB-D532AA14F2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2511" y="0"/>
            <a:ext cx="4509489" cy="6875559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9489" h="6875559">
                <a:moveTo>
                  <a:pt x="0" y="6865620"/>
                </a:moveTo>
                <a:lnTo>
                  <a:pt x="653110" y="0"/>
                </a:lnTo>
                <a:lnTo>
                  <a:pt x="4496678" y="0"/>
                </a:lnTo>
                <a:cubicBezTo>
                  <a:pt x="4500948" y="2291853"/>
                  <a:pt x="4505219" y="4583706"/>
                  <a:pt x="4509489" y="6875559"/>
                </a:cubicBez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45E10FC8-FD2E-A148-B252-B182B9366C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5443" y="1731818"/>
            <a:ext cx="7108166" cy="45669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9" name="Parallelogramm 18">
            <a:extLst>
              <a:ext uri="{FF2B5EF4-FFF2-40B4-BE49-F238E27FC236}">
                <a16:creationId xmlns:a16="http://schemas.microsoft.com/office/drawing/2014/main" id="{5AEC9E03-B46B-E342-9449-C320ED72F91C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itelplatzhalter 1">
            <a:extLst>
              <a:ext uri="{FF2B5EF4-FFF2-40B4-BE49-F238E27FC236}">
                <a16:creationId xmlns:a16="http://schemas.microsoft.com/office/drawing/2014/main" id="{EC188BBF-B9B9-784E-B5BF-5A52EFF7E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84" y="692151"/>
            <a:ext cx="7192546" cy="55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de-DE"/>
              <a:t>Kleine Headline Inhaltsseite</a:t>
            </a:r>
          </a:p>
        </p:txBody>
      </p:sp>
      <p:sp>
        <p:nvSpPr>
          <p:cNvPr id="22" name="Textplatzhalter 37">
            <a:extLst>
              <a:ext uri="{FF2B5EF4-FFF2-40B4-BE49-F238E27FC236}">
                <a16:creationId xmlns:a16="http://schemas.microsoft.com/office/drawing/2014/main" id="{D8293783-FF81-6045-B406-949E0B1368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51893" flipV="1">
            <a:off x="4677695" y="3405848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1511" y="6415632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3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11416" y="6415632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3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2503" y="6408078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5038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48545-6968-E844-9402-FBFC1B467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990" y="692150"/>
            <a:ext cx="10975073" cy="53688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3680DEB-AD7E-DE4F-8283-CF839306C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16911"/>
            <a:ext cx="5580063" cy="38489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1261" y="2307326"/>
            <a:ext cx="5767657" cy="4562584"/>
          </a:xfrm>
          <a:custGeom>
            <a:avLst/>
            <a:gdLst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542380 w 7888765"/>
              <a:gd name="connsiteY3" fmla="*/ 4577574 h 4577574"/>
              <a:gd name="connsiteX4" fmla="*/ 0 w 7888765"/>
              <a:gd name="connsiteY4" fmla="*/ 4577574 h 4577574"/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429954 w 7888765"/>
              <a:gd name="connsiteY3" fmla="*/ 4562584 h 4577574"/>
              <a:gd name="connsiteX4" fmla="*/ 0 w 7888765"/>
              <a:gd name="connsiteY4" fmla="*/ 4577574 h 4577574"/>
              <a:gd name="connsiteX0" fmla="*/ 2314369 w 7542380"/>
              <a:gd name="connsiteY0" fmla="*/ 4562584 h 4562584"/>
              <a:gd name="connsiteX1" fmla="*/ 0 w 7542380"/>
              <a:gd name="connsiteY1" fmla="*/ 0 h 4562584"/>
              <a:gd name="connsiteX2" fmla="*/ 7542380 w 7542380"/>
              <a:gd name="connsiteY2" fmla="*/ 0 h 4562584"/>
              <a:gd name="connsiteX3" fmla="*/ 7083569 w 7542380"/>
              <a:gd name="connsiteY3" fmla="*/ 4562584 h 4562584"/>
              <a:gd name="connsiteX4" fmla="*/ 2314369 w 7542380"/>
              <a:gd name="connsiteY4" fmla="*/ 4562584 h 4562584"/>
              <a:gd name="connsiteX0" fmla="*/ 170775 w 5398786"/>
              <a:gd name="connsiteY0" fmla="*/ 4562584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170775 w 5398786"/>
              <a:gd name="connsiteY4" fmla="*/ 4562584 h 4562584"/>
              <a:gd name="connsiteX0" fmla="*/ 5883 w 5398786"/>
              <a:gd name="connsiteY0" fmla="*/ 4555089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5883 w 5398786"/>
              <a:gd name="connsiteY4" fmla="*/ 4555089 h 4562584"/>
              <a:gd name="connsiteX0" fmla="*/ 373142 w 5766045"/>
              <a:gd name="connsiteY0" fmla="*/ 4555089 h 4562584"/>
              <a:gd name="connsiteX1" fmla="*/ 0 w 5766045"/>
              <a:gd name="connsiteY1" fmla="*/ 0 h 4562584"/>
              <a:gd name="connsiteX2" fmla="*/ 5766045 w 5766045"/>
              <a:gd name="connsiteY2" fmla="*/ 0 h 4562584"/>
              <a:gd name="connsiteX3" fmla="*/ 5307234 w 5766045"/>
              <a:gd name="connsiteY3" fmla="*/ 4562584 h 4562584"/>
              <a:gd name="connsiteX4" fmla="*/ 373142 w 5766045"/>
              <a:gd name="connsiteY4" fmla="*/ 4555089 h 4562584"/>
              <a:gd name="connsiteX0" fmla="*/ 0 w 5767657"/>
              <a:gd name="connsiteY0" fmla="*/ 4555089 h 4562584"/>
              <a:gd name="connsiteX1" fmla="*/ 1612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7657" h="4562584">
                <a:moveTo>
                  <a:pt x="0" y="4555089"/>
                </a:moveTo>
                <a:cubicBezTo>
                  <a:pt x="537" y="3036726"/>
                  <a:pt x="1075" y="1518363"/>
                  <a:pt x="1612" y="0"/>
                </a:cubicBezTo>
                <a:lnTo>
                  <a:pt x="5767657" y="0"/>
                </a:lnTo>
                <a:lnTo>
                  <a:pt x="5308846" y="4562584"/>
                </a:lnTo>
                <a:lnTo>
                  <a:pt x="0" y="4555089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37">
            <a:extLst>
              <a:ext uri="{FF2B5EF4-FFF2-40B4-BE49-F238E27FC236}">
                <a16:creationId xmlns:a16="http://schemas.microsoft.com/office/drawing/2014/main" id="{FA327552-C8B2-B649-AEC4-254BFB99F0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2854825" y="4559413"/>
            <a:ext cx="4729398" cy="12960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23" name="Parallelogramm 22">
            <a:extLst>
              <a:ext uri="{FF2B5EF4-FFF2-40B4-BE49-F238E27FC236}">
                <a16:creationId xmlns:a16="http://schemas.microsoft.com/office/drawing/2014/main" id="{DE392898-840F-4423-96A0-C6196D28F383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1121234A-7606-4999-840E-53474696BD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990" y="1229035"/>
            <a:ext cx="10940568" cy="5267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</p:spTree>
    <p:extLst>
      <p:ext uri="{BB962C8B-B14F-4D97-AF65-F5344CB8AC3E}">
        <p14:creationId xmlns:p14="http://schemas.microsoft.com/office/powerpoint/2010/main" val="28597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67439CCC-5226-8A46-8504-B8285E62D7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33" y="692150"/>
            <a:ext cx="10940568" cy="530113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60BDFA1-D41B-7648-8421-3BE5201B36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2852" y="2316911"/>
            <a:ext cx="4593211" cy="38856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8" name="Bildplatzhalter 20">
            <a:extLst>
              <a:ext uri="{FF2B5EF4-FFF2-40B4-BE49-F238E27FC236}">
                <a16:creationId xmlns:a16="http://schemas.microsoft.com/office/drawing/2014/main" id="{35854497-A8AA-DD41-BAAC-4DEEACE57D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0781" y="2307326"/>
            <a:ext cx="3534122" cy="4562584"/>
          </a:xfrm>
          <a:custGeom>
            <a:avLst/>
            <a:gdLst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542380 w 7888765"/>
              <a:gd name="connsiteY3" fmla="*/ 4577574 h 4577574"/>
              <a:gd name="connsiteX4" fmla="*/ 0 w 7888765"/>
              <a:gd name="connsiteY4" fmla="*/ 4577574 h 4577574"/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429954 w 7888765"/>
              <a:gd name="connsiteY3" fmla="*/ 4562584 h 4577574"/>
              <a:gd name="connsiteX4" fmla="*/ 0 w 7888765"/>
              <a:gd name="connsiteY4" fmla="*/ 4577574 h 4577574"/>
              <a:gd name="connsiteX0" fmla="*/ 2314369 w 7542380"/>
              <a:gd name="connsiteY0" fmla="*/ 4562584 h 4562584"/>
              <a:gd name="connsiteX1" fmla="*/ 0 w 7542380"/>
              <a:gd name="connsiteY1" fmla="*/ 0 h 4562584"/>
              <a:gd name="connsiteX2" fmla="*/ 7542380 w 7542380"/>
              <a:gd name="connsiteY2" fmla="*/ 0 h 4562584"/>
              <a:gd name="connsiteX3" fmla="*/ 7083569 w 7542380"/>
              <a:gd name="connsiteY3" fmla="*/ 4562584 h 4562584"/>
              <a:gd name="connsiteX4" fmla="*/ 2314369 w 7542380"/>
              <a:gd name="connsiteY4" fmla="*/ 4562584 h 4562584"/>
              <a:gd name="connsiteX0" fmla="*/ 170775 w 5398786"/>
              <a:gd name="connsiteY0" fmla="*/ 4562584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170775 w 5398786"/>
              <a:gd name="connsiteY4" fmla="*/ 4562584 h 4562584"/>
              <a:gd name="connsiteX0" fmla="*/ 5883 w 5398786"/>
              <a:gd name="connsiteY0" fmla="*/ 4555089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5883 w 5398786"/>
              <a:gd name="connsiteY4" fmla="*/ 4555089 h 4562584"/>
              <a:gd name="connsiteX0" fmla="*/ 373142 w 5766045"/>
              <a:gd name="connsiteY0" fmla="*/ 4555089 h 4562584"/>
              <a:gd name="connsiteX1" fmla="*/ 0 w 5766045"/>
              <a:gd name="connsiteY1" fmla="*/ 0 h 4562584"/>
              <a:gd name="connsiteX2" fmla="*/ 5766045 w 5766045"/>
              <a:gd name="connsiteY2" fmla="*/ 0 h 4562584"/>
              <a:gd name="connsiteX3" fmla="*/ 5307234 w 5766045"/>
              <a:gd name="connsiteY3" fmla="*/ 4562584 h 4562584"/>
              <a:gd name="connsiteX4" fmla="*/ 373142 w 5766045"/>
              <a:gd name="connsiteY4" fmla="*/ 4555089 h 4562584"/>
              <a:gd name="connsiteX0" fmla="*/ 0 w 5767657"/>
              <a:gd name="connsiteY0" fmla="*/ 4555089 h 4562584"/>
              <a:gd name="connsiteX1" fmla="*/ 1612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5767657"/>
              <a:gd name="connsiteY0" fmla="*/ 4555089 h 4562584"/>
              <a:gd name="connsiteX1" fmla="*/ 2235146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3534122"/>
              <a:gd name="connsiteY0" fmla="*/ 4562584 h 4562584"/>
              <a:gd name="connsiteX1" fmla="*/ 1611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4122" h="4562584">
                <a:moveTo>
                  <a:pt x="0" y="4562584"/>
                </a:moveTo>
                <a:cubicBezTo>
                  <a:pt x="537" y="3044221"/>
                  <a:pt x="1074" y="1518363"/>
                  <a:pt x="1611" y="0"/>
                </a:cubicBezTo>
                <a:lnTo>
                  <a:pt x="3534122" y="0"/>
                </a:lnTo>
                <a:lnTo>
                  <a:pt x="3075311" y="4562584"/>
                </a:lnTo>
                <a:lnTo>
                  <a:pt x="0" y="4562584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20">
            <a:extLst>
              <a:ext uri="{FF2B5EF4-FFF2-40B4-BE49-F238E27FC236}">
                <a16:creationId xmlns:a16="http://schemas.microsoft.com/office/drawing/2014/main" id="{6E03320E-EE76-AE43-94B0-C26B477962C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164620" y="2307326"/>
            <a:ext cx="3596238" cy="4562584"/>
          </a:xfrm>
          <a:custGeom>
            <a:avLst/>
            <a:gdLst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542380 w 7888765"/>
              <a:gd name="connsiteY3" fmla="*/ 4577574 h 4577574"/>
              <a:gd name="connsiteX4" fmla="*/ 0 w 7888765"/>
              <a:gd name="connsiteY4" fmla="*/ 4577574 h 4577574"/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429954 w 7888765"/>
              <a:gd name="connsiteY3" fmla="*/ 4562584 h 4577574"/>
              <a:gd name="connsiteX4" fmla="*/ 0 w 7888765"/>
              <a:gd name="connsiteY4" fmla="*/ 4577574 h 4577574"/>
              <a:gd name="connsiteX0" fmla="*/ 2314369 w 7542380"/>
              <a:gd name="connsiteY0" fmla="*/ 4562584 h 4562584"/>
              <a:gd name="connsiteX1" fmla="*/ 0 w 7542380"/>
              <a:gd name="connsiteY1" fmla="*/ 0 h 4562584"/>
              <a:gd name="connsiteX2" fmla="*/ 7542380 w 7542380"/>
              <a:gd name="connsiteY2" fmla="*/ 0 h 4562584"/>
              <a:gd name="connsiteX3" fmla="*/ 7083569 w 7542380"/>
              <a:gd name="connsiteY3" fmla="*/ 4562584 h 4562584"/>
              <a:gd name="connsiteX4" fmla="*/ 2314369 w 7542380"/>
              <a:gd name="connsiteY4" fmla="*/ 4562584 h 4562584"/>
              <a:gd name="connsiteX0" fmla="*/ 170775 w 5398786"/>
              <a:gd name="connsiteY0" fmla="*/ 4562584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170775 w 5398786"/>
              <a:gd name="connsiteY4" fmla="*/ 4562584 h 4562584"/>
              <a:gd name="connsiteX0" fmla="*/ 5883 w 5398786"/>
              <a:gd name="connsiteY0" fmla="*/ 4555089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5883 w 5398786"/>
              <a:gd name="connsiteY4" fmla="*/ 4555089 h 4562584"/>
              <a:gd name="connsiteX0" fmla="*/ 373142 w 5766045"/>
              <a:gd name="connsiteY0" fmla="*/ 4555089 h 4562584"/>
              <a:gd name="connsiteX1" fmla="*/ 0 w 5766045"/>
              <a:gd name="connsiteY1" fmla="*/ 0 h 4562584"/>
              <a:gd name="connsiteX2" fmla="*/ 5766045 w 5766045"/>
              <a:gd name="connsiteY2" fmla="*/ 0 h 4562584"/>
              <a:gd name="connsiteX3" fmla="*/ 5307234 w 5766045"/>
              <a:gd name="connsiteY3" fmla="*/ 4562584 h 4562584"/>
              <a:gd name="connsiteX4" fmla="*/ 373142 w 5766045"/>
              <a:gd name="connsiteY4" fmla="*/ 4555089 h 4562584"/>
              <a:gd name="connsiteX0" fmla="*/ 0 w 5767657"/>
              <a:gd name="connsiteY0" fmla="*/ 4555089 h 4562584"/>
              <a:gd name="connsiteX1" fmla="*/ 1612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5767657"/>
              <a:gd name="connsiteY0" fmla="*/ 4555089 h 4562584"/>
              <a:gd name="connsiteX1" fmla="*/ 2235146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3534122"/>
              <a:gd name="connsiteY0" fmla="*/ 4562584 h 4562584"/>
              <a:gd name="connsiteX1" fmla="*/ 1611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391355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391355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391355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428831 w 3534122"/>
              <a:gd name="connsiteY1" fmla="*/ 7495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6607" h="4562584">
                <a:moveTo>
                  <a:pt x="0" y="4562584"/>
                </a:moveTo>
                <a:cubicBezTo>
                  <a:pt x="23022" y="4310889"/>
                  <a:pt x="278393" y="1720730"/>
                  <a:pt x="451316" y="7495"/>
                </a:cubicBezTo>
                <a:lnTo>
                  <a:pt x="3556607" y="0"/>
                </a:lnTo>
                <a:lnTo>
                  <a:pt x="3097796" y="4562584"/>
                </a:lnTo>
                <a:lnTo>
                  <a:pt x="0" y="4562584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4" name="Textplatzhalter 37">
            <a:extLst>
              <a:ext uri="{FF2B5EF4-FFF2-40B4-BE49-F238E27FC236}">
                <a16:creationId xmlns:a16="http://schemas.microsoft.com/office/drawing/2014/main" id="{151B76D2-5BB2-7141-A772-234E4D570F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5751893" flipV="1">
            <a:off x="3931655" y="4559413"/>
            <a:ext cx="4729398" cy="12960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26" name="Parallelogramm 25">
            <a:extLst>
              <a:ext uri="{FF2B5EF4-FFF2-40B4-BE49-F238E27FC236}">
                <a16:creationId xmlns:a16="http://schemas.microsoft.com/office/drawing/2014/main" id="{60A4BF39-4480-43E3-B44A-96F84E63BBDB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Untertitel 2">
            <a:extLst>
              <a:ext uri="{FF2B5EF4-FFF2-40B4-BE49-F238E27FC236}">
                <a16:creationId xmlns:a16="http://schemas.microsoft.com/office/drawing/2014/main" id="{4A5BABCB-FDC1-4EFB-BD1F-4DFECA4D7F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1233" y="1222264"/>
            <a:ext cx="10984829" cy="553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</p:spTree>
    <p:extLst>
      <p:ext uri="{BB962C8B-B14F-4D97-AF65-F5344CB8AC3E}">
        <p14:creationId xmlns:p14="http://schemas.microsoft.com/office/powerpoint/2010/main" val="1522235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_Inhal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3678" y="0"/>
            <a:ext cx="6792617" cy="6865620"/>
          </a:xfrm>
          <a:custGeom>
            <a:avLst/>
            <a:gdLst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165997 w 8880497"/>
              <a:gd name="connsiteY3" fmla="*/ 6858000 h 6858000"/>
              <a:gd name="connsiteX4" fmla="*/ 0 w 8880497"/>
              <a:gd name="connsiteY4" fmla="*/ 6858000 h 6858000"/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767977 w 8880497"/>
              <a:gd name="connsiteY3" fmla="*/ 6842760 h 6858000"/>
              <a:gd name="connsiteX4" fmla="*/ 0 w 8880497"/>
              <a:gd name="connsiteY4" fmla="*/ 6858000 h 6858000"/>
              <a:gd name="connsiteX0" fmla="*/ 0 w 7196477"/>
              <a:gd name="connsiteY0" fmla="*/ 6865620 h 6865620"/>
              <a:gd name="connsiteX1" fmla="*/ 30480 w 7196477"/>
              <a:gd name="connsiteY1" fmla="*/ 0 h 6865620"/>
              <a:gd name="connsiteX2" fmla="*/ 7196477 w 7196477"/>
              <a:gd name="connsiteY2" fmla="*/ 0 h 6865620"/>
              <a:gd name="connsiteX3" fmla="*/ 6083957 w 7196477"/>
              <a:gd name="connsiteY3" fmla="*/ 6842760 h 6865620"/>
              <a:gd name="connsiteX4" fmla="*/ 0 w 719647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15240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2617" h="6865620">
                <a:moveTo>
                  <a:pt x="0" y="6865620"/>
                </a:moveTo>
                <a:lnTo>
                  <a:pt x="30480" y="0"/>
                </a:lnTo>
                <a:lnTo>
                  <a:pt x="6792617" y="372"/>
                </a:lnTo>
                <a:lnTo>
                  <a:pt x="6076523" y="6865063"/>
                </a:ln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498E9-9D95-6D48-87D4-0E7FD624C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8365" y="1165905"/>
            <a:ext cx="4805412" cy="1372021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square" lIns="72000">
            <a:normAutofit/>
          </a:bodyPr>
          <a:lstStyle>
            <a:lvl1pPr>
              <a:lnSpc>
                <a:spcPct val="100000"/>
              </a:lnSpc>
              <a:defRPr sz="40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Headline</a:t>
            </a:r>
            <a:br>
              <a:rPr lang="de-DE"/>
            </a:br>
            <a:endParaRPr lang="de-DE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45E10FC8-FD2E-A148-B252-B182B9366C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68365" y="2644211"/>
            <a:ext cx="4805412" cy="3547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latin typeface="Arial" panose="020B0604020202020204" pitchFamily="34" charset="0"/>
                <a:ea typeface="Roboto Light" panose="02000000000000000000" pitchFamily="2" charset="0"/>
              </a:defRPr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7" name="Textplatzhalter 37">
            <a:extLst>
              <a:ext uri="{FF2B5EF4-FFF2-40B4-BE49-F238E27FC236}">
                <a16:creationId xmlns:a16="http://schemas.microsoft.com/office/drawing/2014/main" id="{155D888F-5DD0-5E44-BD6D-C20B5D8111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2508216" y="3437124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A22B9DAF-49A9-A249-9A7A-3858F3F342F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68365" y="728663"/>
            <a:ext cx="4805412" cy="437242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42774391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B45EB1C2-866A-814D-B0D2-8FD6EB624F66}"/>
              </a:ext>
            </a:extLst>
          </p:cNvPr>
          <p:cNvCxnSpPr>
            <a:cxnSpLocks/>
          </p:cNvCxnSpPr>
          <p:nvPr userDrawn="1"/>
        </p:nvCxnSpPr>
        <p:spPr>
          <a:xfrm flipH="1">
            <a:off x="6249146" y="836613"/>
            <a:ext cx="154402" cy="220317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6253" y="3429001"/>
            <a:ext cx="4067374" cy="3467930"/>
          </a:xfrm>
          <a:custGeom>
            <a:avLst/>
            <a:gdLst>
              <a:gd name="connsiteX0" fmla="*/ 0 w 4390329"/>
              <a:gd name="connsiteY0" fmla="*/ 3455899 h 3455899"/>
              <a:gd name="connsiteX1" fmla="*/ 238734 w 4390329"/>
              <a:gd name="connsiteY1" fmla="*/ 0 h 3455899"/>
              <a:gd name="connsiteX2" fmla="*/ 4390329 w 4390329"/>
              <a:gd name="connsiteY2" fmla="*/ 0 h 3455899"/>
              <a:gd name="connsiteX3" fmla="*/ 4151595 w 4390329"/>
              <a:gd name="connsiteY3" fmla="*/ 3455899 h 3455899"/>
              <a:gd name="connsiteX4" fmla="*/ 0 w 4390329"/>
              <a:gd name="connsiteY4" fmla="*/ 3455899 h 3455899"/>
              <a:gd name="connsiteX0" fmla="*/ 0 w 4390329"/>
              <a:gd name="connsiteY0" fmla="*/ 3455899 h 3455899"/>
              <a:gd name="connsiteX1" fmla="*/ 322955 w 4390329"/>
              <a:gd name="connsiteY1" fmla="*/ 0 h 3455899"/>
              <a:gd name="connsiteX2" fmla="*/ 4390329 w 4390329"/>
              <a:gd name="connsiteY2" fmla="*/ 0 h 3455899"/>
              <a:gd name="connsiteX3" fmla="*/ 4151595 w 4390329"/>
              <a:gd name="connsiteY3" fmla="*/ 3455899 h 3455899"/>
              <a:gd name="connsiteX4" fmla="*/ 0 w 4390329"/>
              <a:gd name="connsiteY4" fmla="*/ 3455899 h 3455899"/>
              <a:gd name="connsiteX0" fmla="*/ 0 w 4077508"/>
              <a:gd name="connsiteY0" fmla="*/ 3479962 h 3479962"/>
              <a:gd name="connsiteX1" fmla="*/ 10134 w 4077508"/>
              <a:gd name="connsiteY1" fmla="*/ 0 h 3479962"/>
              <a:gd name="connsiteX2" fmla="*/ 4077508 w 4077508"/>
              <a:gd name="connsiteY2" fmla="*/ 0 h 3479962"/>
              <a:gd name="connsiteX3" fmla="*/ 3838774 w 4077508"/>
              <a:gd name="connsiteY3" fmla="*/ 3455899 h 3479962"/>
              <a:gd name="connsiteX4" fmla="*/ 0 w 4077508"/>
              <a:gd name="connsiteY4" fmla="*/ 3479962 h 3479962"/>
              <a:gd name="connsiteX0" fmla="*/ 13929 w 4067374"/>
              <a:gd name="connsiteY0" fmla="*/ 3467930 h 3467930"/>
              <a:gd name="connsiteX1" fmla="*/ 0 w 4067374"/>
              <a:gd name="connsiteY1" fmla="*/ 0 h 3467930"/>
              <a:gd name="connsiteX2" fmla="*/ 4067374 w 4067374"/>
              <a:gd name="connsiteY2" fmla="*/ 0 h 3467930"/>
              <a:gd name="connsiteX3" fmla="*/ 3828640 w 4067374"/>
              <a:gd name="connsiteY3" fmla="*/ 3455899 h 3467930"/>
              <a:gd name="connsiteX4" fmla="*/ 13929 w 4067374"/>
              <a:gd name="connsiteY4" fmla="*/ 3467930 h 346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7374" h="3467930">
                <a:moveTo>
                  <a:pt x="13929" y="3467930"/>
                </a:moveTo>
                <a:lnTo>
                  <a:pt x="0" y="0"/>
                </a:lnTo>
                <a:lnTo>
                  <a:pt x="4067374" y="0"/>
                </a:lnTo>
                <a:lnTo>
                  <a:pt x="3828640" y="3455899"/>
                </a:lnTo>
                <a:lnTo>
                  <a:pt x="13929" y="346793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89582" y="3429000"/>
            <a:ext cx="4390329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65571" y="3416968"/>
            <a:ext cx="4064729" cy="3467931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110958"/>
              <a:gd name="connsiteY0" fmla="*/ 3455899 h 3455899"/>
              <a:gd name="connsiteX1" fmla="*/ 238734 w 4110958"/>
              <a:gd name="connsiteY1" fmla="*/ 0 h 3455899"/>
              <a:gd name="connsiteX2" fmla="*/ 4110958 w 4110958"/>
              <a:gd name="connsiteY2" fmla="*/ 0 h 3455899"/>
              <a:gd name="connsiteX3" fmla="*/ 4064729 w 4110958"/>
              <a:gd name="connsiteY3" fmla="*/ 3455899 h 3455899"/>
              <a:gd name="connsiteX4" fmla="*/ 0 w 4110958"/>
              <a:gd name="connsiteY4" fmla="*/ 3455899 h 3455899"/>
              <a:gd name="connsiteX0" fmla="*/ 0 w 4110958"/>
              <a:gd name="connsiteY0" fmla="*/ 3455899 h 3455899"/>
              <a:gd name="connsiteX1" fmla="*/ 238734 w 4110958"/>
              <a:gd name="connsiteY1" fmla="*/ 0 h 3455899"/>
              <a:gd name="connsiteX2" fmla="*/ 4110958 w 4110958"/>
              <a:gd name="connsiteY2" fmla="*/ 0 h 3455899"/>
              <a:gd name="connsiteX3" fmla="*/ 4100824 w 4110958"/>
              <a:gd name="connsiteY3" fmla="*/ 3455899 h 3455899"/>
              <a:gd name="connsiteX4" fmla="*/ 0 w 4110958"/>
              <a:gd name="connsiteY4" fmla="*/ 3455899 h 3455899"/>
              <a:gd name="connsiteX0" fmla="*/ 0 w 4479616"/>
              <a:gd name="connsiteY0" fmla="*/ 3455899 h 3455899"/>
              <a:gd name="connsiteX1" fmla="*/ 238734 w 4479616"/>
              <a:gd name="connsiteY1" fmla="*/ 0 h 3455899"/>
              <a:gd name="connsiteX2" fmla="*/ 4110958 w 4479616"/>
              <a:gd name="connsiteY2" fmla="*/ 0 h 3455899"/>
              <a:gd name="connsiteX3" fmla="*/ 4479616 w 4479616"/>
              <a:gd name="connsiteY3" fmla="*/ 842211 h 3455899"/>
              <a:gd name="connsiteX4" fmla="*/ 4100824 w 4479616"/>
              <a:gd name="connsiteY4" fmla="*/ 3455899 h 3455899"/>
              <a:gd name="connsiteX5" fmla="*/ 0 w 4479616"/>
              <a:gd name="connsiteY5" fmla="*/ 3455899 h 3455899"/>
              <a:gd name="connsiteX0" fmla="*/ 0 w 4604238"/>
              <a:gd name="connsiteY0" fmla="*/ 3455899 h 3455899"/>
              <a:gd name="connsiteX1" fmla="*/ 238734 w 4604238"/>
              <a:gd name="connsiteY1" fmla="*/ 0 h 3455899"/>
              <a:gd name="connsiteX2" fmla="*/ 4110958 w 4604238"/>
              <a:gd name="connsiteY2" fmla="*/ 0 h 3455899"/>
              <a:gd name="connsiteX3" fmla="*/ 4100824 w 4604238"/>
              <a:gd name="connsiteY3" fmla="*/ 3455899 h 3455899"/>
              <a:gd name="connsiteX4" fmla="*/ 0 w 4604238"/>
              <a:gd name="connsiteY4" fmla="*/ 3455899 h 3455899"/>
              <a:gd name="connsiteX0" fmla="*/ 0 w 4406849"/>
              <a:gd name="connsiteY0" fmla="*/ 3455899 h 3455899"/>
              <a:gd name="connsiteX1" fmla="*/ 238734 w 4406849"/>
              <a:gd name="connsiteY1" fmla="*/ 0 h 3455899"/>
              <a:gd name="connsiteX2" fmla="*/ 4110958 w 4406849"/>
              <a:gd name="connsiteY2" fmla="*/ 0 h 3455899"/>
              <a:gd name="connsiteX3" fmla="*/ 4100824 w 4406849"/>
              <a:gd name="connsiteY3" fmla="*/ 3455899 h 3455899"/>
              <a:gd name="connsiteX4" fmla="*/ 0 w 4406849"/>
              <a:gd name="connsiteY4" fmla="*/ 3455899 h 3455899"/>
              <a:gd name="connsiteX0" fmla="*/ 0 w 4110958"/>
              <a:gd name="connsiteY0" fmla="*/ 3455899 h 3455899"/>
              <a:gd name="connsiteX1" fmla="*/ 238734 w 4110958"/>
              <a:gd name="connsiteY1" fmla="*/ 0 h 3455899"/>
              <a:gd name="connsiteX2" fmla="*/ 4110958 w 4110958"/>
              <a:gd name="connsiteY2" fmla="*/ 0 h 3455899"/>
              <a:gd name="connsiteX3" fmla="*/ 4100824 w 4110958"/>
              <a:gd name="connsiteY3" fmla="*/ 3455899 h 3455899"/>
              <a:gd name="connsiteX4" fmla="*/ 0 w 4110958"/>
              <a:gd name="connsiteY4" fmla="*/ 3455899 h 3455899"/>
              <a:gd name="connsiteX0" fmla="*/ 0 w 4100824"/>
              <a:gd name="connsiteY0" fmla="*/ 3467931 h 3467931"/>
              <a:gd name="connsiteX1" fmla="*/ 238734 w 4100824"/>
              <a:gd name="connsiteY1" fmla="*/ 12032 h 3467931"/>
              <a:gd name="connsiteX2" fmla="*/ 4062832 w 4100824"/>
              <a:gd name="connsiteY2" fmla="*/ 0 h 3467931"/>
              <a:gd name="connsiteX3" fmla="*/ 4100824 w 4100824"/>
              <a:gd name="connsiteY3" fmla="*/ 3467931 h 3467931"/>
              <a:gd name="connsiteX4" fmla="*/ 0 w 4100824"/>
              <a:gd name="connsiteY4" fmla="*/ 3467931 h 3467931"/>
              <a:gd name="connsiteX0" fmla="*/ 0 w 4064729"/>
              <a:gd name="connsiteY0" fmla="*/ 3467931 h 3467931"/>
              <a:gd name="connsiteX1" fmla="*/ 238734 w 4064729"/>
              <a:gd name="connsiteY1" fmla="*/ 12032 h 3467931"/>
              <a:gd name="connsiteX2" fmla="*/ 4062832 w 4064729"/>
              <a:gd name="connsiteY2" fmla="*/ 0 h 3467931"/>
              <a:gd name="connsiteX3" fmla="*/ 4064729 w 4064729"/>
              <a:gd name="connsiteY3" fmla="*/ 3467931 h 3467931"/>
              <a:gd name="connsiteX4" fmla="*/ 0 w 4064729"/>
              <a:gd name="connsiteY4" fmla="*/ 3467931 h 346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4729" h="3467931">
                <a:moveTo>
                  <a:pt x="0" y="3467931"/>
                </a:moveTo>
                <a:lnTo>
                  <a:pt x="238734" y="12032"/>
                </a:lnTo>
                <a:lnTo>
                  <a:pt x="4062832" y="0"/>
                </a:lnTo>
                <a:cubicBezTo>
                  <a:pt x="4063464" y="1155977"/>
                  <a:pt x="4064097" y="2311954"/>
                  <a:pt x="4064729" y="3467931"/>
                </a:cubicBezTo>
                <a:lnTo>
                  <a:pt x="0" y="346793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50C40391-012A-D64C-BB3E-E8E746C056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4132" y="846198"/>
            <a:ext cx="5051930" cy="219358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72F81FE3-4F13-5148-A5BE-DA5788B79E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983" y="2152261"/>
            <a:ext cx="5389879" cy="8875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7555F9C-3457-BD40-B281-CC9EBD259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8983" y="692150"/>
            <a:ext cx="5407017" cy="1460111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</a:t>
            </a:r>
            <a:br>
              <a:rPr lang="de-DE"/>
            </a:br>
            <a:r>
              <a:rPr lang="de-DE"/>
              <a:t>Headline über drei </a:t>
            </a:r>
            <a:br>
              <a:rPr lang="de-DE"/>
            </a:br>
            <a:r>
              <a:rPr lang="de-DE"/>
              <a:t>Zeilen.</a:t>
            </a:r>
          </a:p>
        </p:txBody>
      </p:sp>
      <p:sp>
        <p:nvSpPr>
          <p:cNvPr id="16" name="Parallelogramm 15">
            <a:extLst>
              <a:ext uri="{FF2B5EF4-FFF2-40B4-BE49-F238E27FC236}">
                <a16:creationId xmlns:a16="http://schemas.microsoft.com/office/drawing/2014/main" id="{74988EC3-38A8-4D0B-B694-404D4D47D553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1069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+2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48545-6968-E844-9402-FBFC1B467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8983" y="692151"/>
            <a:ext cx="10940567" cy="54282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40352A-727F-8943-85E1-1BE83049F7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983" y="1234977"/>
            <a:ext cx="10940567" cy="6024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3680DEB-AD7E-DE4F-8283-CF839306C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983" y="1916112"/>
            <a:ext cx="5210885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4080" y="3429000"/>
            <a:ext cx="5997823" cy="3466531"/>
          </a:xfrm>
          <a:custGeom>
            <a:avLst/>
            <a:gdLst>
              <a:gd name="connsiteX0" fmla="*/ 0 w 6221106"/>
              <a:gd name="connsiteY0" fmla="*/ 3455899 h 3455899"/>
              <a:gd name="connsiteX1" fmla="*/ 238734 w 6221106"/>
              <a:gd name="connsiteY1" fmla="*/ 0 h 3455899"/>
              <a:gd name="connsiteX2" fmla="*/ 6221106 w 6221106"/>
              <a:gd name="connsiteY2" fmla="*/ 0 h 3455899"/>
              <a:gd name="connsiteX3" fmla="*/ 5982372 w 6221106"/>
              <a:gd name="connsiteY3" fmla="*/ 3455899 h 3455899"/>
              <a:gd name="connsiteX4" fmla="*/ 0 w 6221106"/>
              <a:gd name="connsiteY4" fmla="*/ 3455899 h 3455899"/>
              <a:gd name="connsiteX0" fmla="*/ 0 w 5997823"/>
              <a:gd name="connsiteY0" fmla="*/ 3466531 h 3466531"/>
              <a:gd name="connsiteX1" fmla="*/ 15451 w 5997823"/>
              <a:gd name="connsiteY1" fmla="*/ 0 h 3466531"/>
              <a:gd name="connsiteX2" fmla="*/ 5997823 w 5997823"/>
              <a:gd name="connsiteY2" fmla="*/ 0 h 3466531"/>
              <a:gd name="connsiteX3" fmla="*/ 5759089 w 5997823"/>
              <a:gd name="connsiteY3" fmla="*/ 3455899 h 3466531"/>
              <a:gd name="connsiteX4" fmla="*/ 0 w 5997823"/>
              <a:gd name="connsiteY4" fmla="*/ 3466531 h 346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7823" h="3466531">
                <a:moveTo>
                  <a:pt x="0" y="3466531"/>
                </a:moveTo>
                <a:cubicBezTo>
                  <a:pt x="5150" y="2311021"/>
                  <a:pt x="10301" y="1155510"/>
                  <a:pt x="15451" y="0"/>
                </a:cubicBezTo>
                <a:lnTo>
                  <a:pt x="5997823" y="0"/>
                </a:lnTo>
                <a:lnTo>
                  <a:pt x="5759089" y="3455899"/>
                </a:lnTo>
                <a:lnTo>
                  <a:pt x="0" y="346653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04241" y="3429000"/>
            <a:ext cx="3361547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43855" y="3418367"/>
            <a:ext cx="3187004" cy="3487797"/>
          </a:xfrm>
          <a:custGeom>
            <a:avLst/>
            <a:gdLst>
              <a:gd name="connsiteX0" fmla="*/ 0 w 3516330"/>
              <a:gd name="connsiteY0" fmla="*/ 3455899 h 3455899"/>
              <a:gd name="connsiteX1" fmla="*/ 238734 w 3516330"/>
              <a:gd name="connsiteY1" fmla="*/ 0 h 3455899"/>
              <a:gd name="connsiteX2" fmla="*/ 3516330 w 3516330"/>
              <a:gd name="connsiteY2" fmla="*/ 0 h 3455899"/>
              <a:gd name="connsiteX3" fmla="*/ 3277596 w 3516330"/>
              <a:gd name="connsiteY3" fmla="*/ 3455899 h 3455899"/>
              <a:gd name="connsiteX4" fmla="*/ 0 w 3516330"/>
              <a:gd name="connsiteY4" fmla="*/ 3455899 h 3455899"/>
              <a:gd name="connsiteX0" fmla="*/ 0 w 3277596"/>
              <a:gd name="connsiteY0" fmla="*/ 3455899 h 3455899"/>
              <a:gd name="connsiteX1" fmla="*/ 238734 w 3277596"/>
              <a:gd name="connsiteY1" fmla="*/ 0 h 3455899"/>
              <a:gd name="connsiteX2" fmla="*/ 3176088 w 3277596"/>
              <a:gd name="connsiteY2" fmla="*/ 21265 h 3455899"/>
              <a:gd name="connsiteX3" fmla="*/ 3277596 w 3277596"/>
              <a:gd name="connsiteY3" fmla="*/ 3455899 h 3455899"/>
              <a:gd name="connsiteX4" fmla="*/ 0 w 3277596"/>
              <a:gd name="connsiteY4" fmla="*/ 3455899 h 3455899"/>
              <a:gd name="connsiteX0" fmla="*/ 0 w 3181903"/>
              <a:gd name="connsiteY0" fmla="*/ 3455899 h 3477164"/>
              <a:gd name="connsiteX1" fmla="*/ 238734 w 3181903"/>
              <a:gd name="connsiteY1" fmla="*/ 0 h 3477164"/>
              <a:gd name="connsiteX2" fmla="*/ 3176088 w 3181903"/>
              <a:gd name="connsiteY2" fmla="*/ 21265 h 3477164"/>
              <a:gd name="connsiteX3" fmla="*/ 3181903 w 3181903"/>
              <a:gd name="connsiteY3" fmla="*/ 3477164 h 3477164"/>
              <a:gd name="connsiteX4" fmla="*/ 0 w 3181903"/>
              <a:gd name="connsiteY4" fmla="*/ 3455899 h 3477164"/>
              <a:gd name="connsiteX0" fmla="*/ 0 w 3181903"/>
              <a:gd name="connsiteY0" fmla="*/ 3477164 h 3477164"/>
              <a:gd name="connsiteX1" fmla="*/ 238734 w 3181903"/>
              <a:gd name="connsiteY1" fmla="*/ 0 h 3477164"/>
              <a:gd name="connsiteX2" fmla="*/ 3176088 w 3181903"/>
              <a:gd name="connsiteY2" fmla="*/ 21265 h 3477164"/>
              <a:gd name="connsiteX3" fmla="*/ 3181903 w 3181903"/>
              <a:gd name="connsiteY3" fmla="*/ 3477164 h 3477164"/>
              <a:gd name="connsiteX4" fmla="*/ 0 w 3181903"/>
              <a:gd name="connsiteY4" fmla="*/ 3477164 h 3477164"/>
              <a:gd name="connsiteX0" fmla="*/ 0 w 3181903"/>
              <a:gd name="connsiteY0" fmla="*/ 3487797 h 3487797"/>
              <a:gd name="connsiteX1" fmla="*/ 238734 w 3181903"/>
              <a:gd name="connsiteY1" fmla="*/ 10633 h 3487797"/>
              <a:gd name="connsiteX2" fmla="*/ 3165456 w 3181903"/>
              <a:gd name="connsiteY2" fmla="*/ 0 h 3487797"/>
              <a:gd name="connsiteX3" fmla="*/ 3181903 w 3181903"/>
              <a:gd name="connsiteY3" fmla="*/ 3487797 h 3487797"/>
              <a:gd name="connsiteX4" fmla="*/ 0 w 3181903"/>
              <a:gd name="connsiteY4" fmla="*/ 3487797 h 3487797"/>
              <a:gd name="connsiteX0" fmla="*/ 0 w 3181903"/>
              <a:gd name="connsiteY0" fmla="*/ 3477164 h 3477164"/>
              <a:gd name="connsiteX1" fmla="*/ 238734 w 3181903"/>
              <a:gd name="connsiteY1" fmla="*/ 0 h 3477164"/>
              <a:gd name="connsiteX2" fmla="*/ 3165456 w 3181903"/>
              <a:gd name="connsiteY2" fmla="*/ 10632 h 3477164"/>
              <a:gd name="connsiteX3" fmla="*/ 3181903 w 3181903"/>
              <a:gd name="connsiteY3" fmla="*/ 3477164 h 3477164"/>
              <a:gd name="connsiteX4" fmla="*/ 0 w 3181903"/>
              <a:gd name="connsiteY4" fmla="*/ 3477164 h 3477164"/>
              <a:gd name="connsiteX0" fmla="*/ 0 w 3187004"/>
              <a:gd name="connsiteY0" fmla="*/ 3487797 h 3487797"/>
              <a:gd name="connsiteX1" fmla="*/ 238734 w 3187004"/>
              <a:gd name="connsiteY1" fmla="*/ 10633 h 3487797"/>
              <a:gd name="connsiteX2" fmla="*/ 3186721 w 3187004"/>
              <a:gd name="connsiteY2" fmla="*/ 0 h 3487797"/>
              <a:gd name="connsiteX3" fmla="*/ 3181903 w 3187004"/>
              <a:gd name="connsiteY3" fmla="*/ 3487797 h 3487797"/>
              <a:gd name="connsiteX4" fmla="*/ 0 w 3187004"/>
              <a:gd name="connsiteY4" fmla="*/ 3487797 h 348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7004" h="3487797">
                <a:moveTo>
                  <a:pt x="0" y="3487797"/>
                </a:moveTo>
                <a:lnTo>
                  <a:pt x="238734" y="10633"/>
                </a:lnTo>
                <a:lnTo>
                  <a:pt x="3186721" y="0"/>
                </a:lnTo>
                <a:cubicBezTo>
                  <a:pt x="3188659" y="1151966"/>
                  <a:pt x="3179965" y="2335831"/>
                  <a:pt x="3181903" y="3487797"/>
                </a:cubicBezTo>
                <a:lnTo>
                  <a:pt x="0" y="3487797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D7EBDEAE-D4E5-444B-8C84-51568F2946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8949" y="1916112"/>
            <a:ext cx="5567114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0" name="Parallelogramm 9">
            <a:extLst>
              <a:ext uri="{FF2B5EF4-FFF2-40B4-BE49-F238E27FC236}">
                <a16:creationId xmlns:a16="http://schemas.microsoft.com/office/drawing/2014/main" id="{E541E4B1-865A-42E0-A065-032A347BC720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5805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48545-6968-E844-9402-FBFC1B467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609" y="692152"/>
            <a:ext cx="10940567" cy="557698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40352A-727F-8943-85E1-1BE83049F7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608" y="1249850"/>
            <a:ext cx="10940567" cy="486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3680DEB-AD7E-DE4F-8283-CF839306C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5496" y="1916112"/>
            <a:ext cx="5164372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56477" y="3429000"/>
            <a:ext cx="3361547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4617" y="3418368"/>
            <a:ext cx="3009823" cy="3466531"/>
          </a:xfrm>
          <a:custGeom>
            <a:avLst/>
            <a:gdLst>
              <a:gd name="connsiteX0" fmla="*/ 0 w 3516330"/>
              <a:gd name="connsiteY0" fmla="*/ 3455899 h 3455899"/>
              <a:gd name="connsiteX1" fmla="*/ 238734 w 3516330"/>
              <a:gd name="connsiteY1" fmla="*/ 0 h 3455899"/>
              <a:gd name="connsiteX2" fmla="*/ 3516330 w 3516330"/>
              <a:gd name="connsiteY2" fmla="*/ 0 h 3455899"/>
              <a:gd name="connsiteX3" fmla="*/ 3277596 w 3516330"/>
              <a:gd name="connsiteY3" fmla="*/ 3455899 h 3455899"/>
              <a:gd name="connsiteX4" fmla="*/ 0 w 3516330"/>
              <a:gd name="connsiteY4" fmla="*/ 3455899 h 3455899"/>
              <a:gd name="connsiteX0" fmla="*/ 0 w 3277596"/>
              <a:gd name="connsiteY0" fmla="*/ 3466531 h 3466531"/>
              <a:gd name="connsiteX1" fmla="*/ 238734 w 3277596"/>
              <a:gd name="connsiteY1" fmla="*/ 10632 h 3466531"/>
              <a:gd name="connsiteX2" fmla="*/ 3112293 w 3277596"/>
              <a:gd name="connsiteY2" fmla="*/ 0 h 3466531"/>
              <a:gd name="connsiteX3" fmla="*/ 3277596 w 3277596"/>
              <a:gd name="connsiteY3" fmla="*/ 3466531 h 3466531"/>
              <a:gd name="connsiteX4" fmla="*/ 0 w 3277596"/>
              <a:gd name="connsiteY4" fmla="*/ 3466531 h 3466531"/>
              <a:gd name="connsiteX0" fmla="*/ 0 w 3118107"/>
              <a:gd name="connsiteY0" fmla="*/ 3466531 h 3466531"/>
              <a:gd name="connsiteX1" fmla="*/ 238734 w 3118107"/>
              <a:gd name="connsiteY1" fmla="*/ 10632 h 3466531"/>
              <a:gd name="connsiteX2" fmla="*/ 3112293 w 3118107"/>
              <a:gd name="connsiteY2" fmla="*/ 0 h 3466531"/>
              <a:gd name="connsiteX3" fmla="*/ 3118107 w 3118107"/>
              <a:gd name="connsiteY3" fmla="*/ 3466531 h 3466531"/>
              <a:gd name="connsiteX4" fmla="*/ 0 w 3118107"/>
              <a:gd name="connsiteY4" fmla="*/ 3466531 h 3466531"/>
              <a:gd name="connsiteX0" fmla="*/ 0 w 3118107"/>
              <a:gd name="connsiteY0" fmla="*/ 3466531 h 3466531"/>
              <a:gd name="connsiteX1" fmla="*/ 238734 w 3118107"/>
              <a:gd name="connsiteY1" fmla="*/ 10632 h 3466531"/>
              <a:gd name="connsiteX2" fmla="*/ 3028072 w 3118107"/>
              <a:gd name="connsiteY2" fmla="*/ 0 h 3466531"/>
              <a:gd name="connsiteX3" fmla="*/ 3118107 w 3118107"/>
              <a:gd name="connsiteY3" fmla="*/ 3466531 h 3466531"/>
              <a:gd name="connsiteX4" fmla="*/ 0 w 3118107"/>
              <a:gd name="connsiteY4" fmla="*/ 3466531 h 3466531"/>
              <a:gd name="connsiteX0" fmla="*/ 0 w 3028072"/>
              <a:gd name="connsiteY0" fmla="*/ 3466531 h 3466531"/>
              <a:gd name="connsiteX1" fmla="*/ 238734 w 3028072"/>
              <a:gd name="connsiteY1" fmla="*/ 10632 h 3466531"/>
              <a:gd name="connsiteX2" fmla="*/ 3028072 w 3028072"/>
              <a:gd name="connsiteY2" fmla="*/ 0 h 3466531"/>
              <a:gd name="connsiteX3" fmla="*/ 3009823 w 3028072"/>
              <a:gd name="connsiteY3" fmla="*/ 3466531 h 3466531"/>
              <a:gd name="connsiteX4" fmla="*/ 0 w 3028072"/>
              <a:gd name="connsiteY4" fmla="*/ 3466531 h 3466531"/>
              <a:gd name="connsiteX0" fmla="*/ 0 w 3009823"/>
              <a:gd name="connsiteY0" fmla="*/ 3466531 h 3466531"/>
              <a:gd name="connsiteX1" fmla="*/ 238734 w 3009823"/>
              <a:gd name="connsiteY1" fmla="*/ 10632 h 3466531"/>
              <a:gd name="connsiteX2" fmla="*/ 2991977 w 3009823"/>
              <a:gd name="connsiteY2" fmla="*/ 0 h 3466531"/>
              <a:gd name="connsiteX3" fmla="*/ 3009823 w 3009823"/>
              <a:gd name="connsiteY3" fmla="*/ 3466531 h 3466531"/>
              <a:gd name="connsiteX4" fmla="*/ 0 w 3009823"/>
              <a:gd name="connsiteY4" fmla="*/ 3466531 h 346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823" h="3466531">
                <a:moveTo>
                  <a:pt x="0" y="3466531"/>
                </a:moveTo>
                <a:lnTo>
                  <a:pt x="238734" y="10632"/>
                </a:lnTo>
                <a:lnTo>
                  <a:pt x="2991977" y="0"/>
                </a:lnTo>
                <a:cubicBezTo>
                  <a:pt x="2997926" y="1155510"/>
                  <a:pt x="3003874" y="2311021"/>
                  <a:pt x="3009823" y="3466531"/>
                </a:cubicBezTo>
                <a:lnTo>
                  <a:pt x="0" y="346653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D7EBDEAE-D4E5-444B-8C84-51568F2946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8949" y="1916112"/>
            <a:ext cx="5567114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0" name="Bildplatzhalter 20">
            <a:extLst>
              <a:ext uri="{FF2B5EF4-FFF2-40B4-BE49-F238E27FC236}">
                <a16:creationId xmlns:a16="http://schemas.microsoft.com/office/drawing/2014/main" id="{2722EBF9-AEC8-B74F-AEC4-256B088AAD6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38525" y="3429000"/>
            <a:ext cx="2848248" cy="3455899"/>
          </a:xfrm>
          <a:custGeom>
            <a:avLst/>
            <a:gdLst>
              <a:gd name="connsiteX0" fmla="*/ 0 w 3196664"/>
              <a:gd name="connsiteY0" fmla="*/ 3455899 h 3455899"/>
              <a:gd name="connsiteX1" fmla="*/ 220826 w 3196664"/>
              <a:gd name="connsiteY1" fmla="*/ 0 h 3455899"/>
              <a:gd name="connsiteX2" fmla="*/ 3196664 w 3196664"/>
              <a:gd name="connsiteY2" fmla="*/ 0 h 3455899"/>
              <a:gd name="connsiteX3" fmla="*/ 2975838 w 3196664"/>
              <a:gd name="connsiteY3" fmla="*/ 3455899 h 3455899"/>
              <a:gd name="connsiteX4" fmla="*/ 0 w 3196664"/>
              <a:gd name="connsiteY4" fmla="*/ 3455899 h 3455899"/>
              <a:gd name="connsiteX0" fmla="*/ 130048 w 2975838"/>
              <a:gd name="connsiteY0" fmla="*/ 3455899 h 3455899"/>
              <a:gd name="connsiteX1" fmla="*/ 0 w 2975838"/>
              <a:gd name="connsiteY1" fmla="*/ 0 h 3455899"/>
              <a:gd name="connsiteX2" fmla="*/ 2975838 w 2975838"/>
              <a:gd name="connsiteY2" fmla="*/ 0 h 3455899"/>
              <a:gd name="connsiteX3" fmla="*/ 2755012 w 2975838"/>
              <a:gd name="connsiteY3" fmla="*/ 3455899 h 3455899"/>
              <a:gd name="connsiteX4" fmla="*/ 130048 w 2975838"/>
              <a:gd name="connsiteY4" fmla="*/ 3455899 h 3455899"/>
              <a:gd name="connsiteX0" fmla="*/ 2458 w 2848248"/>
              <a:gd name="connsiteY0" fmla="*/ 3455899 h 3455899"/>
              <a:gd name="connsiteX1" fmla="*/ 0 w 2848248"/>
              <a:gd name="connsiteY1" fmla="*/ 0 h 3455899"/>
              <a:gd name="connsiteX2" fmla="*/ 2848248 w 2848248"/>
              <a:gd name="connsiteY2" fmla="*/ 0 h 3455899"/>
              <a:gd name="connsiteX3" fmla="*/ 2627422 w 2848248"/>
              <a:gd name="connsiteY3" fmla="*/ 3455899 h 3455899"/>
              <a:gd name="connsiteX4" fmla="*/ 2458 w 2848248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8248" h="3455899">
                <a:moveTo>
                  <a:pt x="2458" y="3455899"/>
                </a:moveTo>
                <a:cubicBezTo>
                  <a:pt x="1639" y="2303933"/>
                  <a:pt x="819" y="1151966"/>
                  <a:pt x="0" y="0"/>
                </a:cubicBezTo>
                <a:lnTo>
                  <a:pt x="2848248" y="0"/>
                </a:lnTo>
                <a:lnTo>
                  <a:pt x="2627422" y="3455899"/>
                </a:lnTo>
                <a:lnTo>
                  <a:pt x="2458" y="3455899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0">
            <a:extLst>
              <a:ext uri="{FF2B5EF4-FFF2-40B4-BE49-F238E27FC236}">
                <a16:creationId xmlns:a16="http://schemas.microsoft.com/office/drawing/2014/main" id="{B61532D5-303E-624E-A74D-107C38641F3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98618" y="3429000"/>
            <a:ext cx="3361547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8" name="Parallelogramm 17">
            <a:extLst>
              <a:ext uri="{FF2B5EF4-FFF2-40B4-BE49-F238E27FC236}">
                <a16:creationId xmlns:a16="http://schemas.microsoft.com/office/drawing/2014/main" id="{13B5A1EC-58D2-4B04-9D6E-309A4027EE81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04145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m 6">
            <a:extLst>
              <a:ext uri="{FF2B5EF4-FFF2-40B4-BE49-F238E27FC236}">
                <a16:creationId xmlns:a16="http://schemas.microsoft.com/office/drawing/2014/main" id="{09F8D7AE-BB44-854F-B6A6-FC3BA042D071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BA40BD98-BECA-6A4D-AFD4-B4219C4DF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83" y="692150"/>
            <a:ext cx="10987078" cy="5241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de-DE"/>
              <a:t>Kleine Headline Inhaltsseite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CAA73EE3-F099-3F40-9B40-65363117C0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609" y="1232505"/>
            <a:ext cx="10987078" cy="663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3CA8AD2-3ADA-6F43-904C-CA4F075D9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983" y="2053087"/>
            <a:ext cx="10987079" cy="4044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14349170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21567505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-Gal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5858" y="3526718"/>
            <a:ext cx="4101444" cy="3413369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303463"/>
              <a:gd name="connsiteY0" fmla="*/ 3466531 h 3466531"/>
              <a:gd name="connsiteX1" fmla="*/ 206836 w 4303463"/>
              <a:gd name="connsiteY1" fmla="*/ 0 h 3466531"/>
              <a:gd name="connsiteX2" fmla="*/ 4303463 w 4303463"/>
              <a:gd name="connsiteY2" fmla="*/ 10632 h 3466531"/>
              <a:gd name="connsiteX3" fmla="*/ 4064729 w 4303463"/>
              <a:gd name="connsiteY3" fmla="*/ 3466531 h 3466531"/>
              <a:gd name="connsiteX4" fmla="*/ 0 w 4303463"/>
              <a:gd name="connsiteY4" fmla="*/ 3466531 h 3466531"/>
              <a:gd name="connsiteX0" fmla="*/ 0 w 4303463"/>
              <a:gd name="connsiteY0" fmla="*/ 3455899 h 3455899"/>
              <a:gd name="connsiteX1" fmla="*/ 206836 w 4303463"/>
              <a:gd name="connsiteY1" fmla="*/ 1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101444"/>
              <a:gd name="connsiteY0" fmla="*/ 3413369 h 3455899"/>
              <a:gd name="connsiteX1" fmla="*/ 4817 w 4101444"/>
              <a:gd name="connsiteY1" fmla="*/ 1 h 3455899"/>
              <a:gd name="connsiteX2" fmla="*/ 4101444 w 4101444"/>
              <a:gd name="connsiteY2" fmla="*/ 0 h 3455899"/>
              <a:gd name="connsiteX3" fmla="*/ 3862710 w 4101444"/>
              <a:gd name="connsiteY3" fmla="*/ 3455899 h 3455899"/>
              <a:gd name="connsiteX4" fmla="*/ 0 w 4101444"/>
              <a:gd name="connsiteY4" fmla="*/ 3413369 h 3455899"/>
              <a:gd name="connsiteX0" fmla="*/ 0 w 4101444"/>
              <a:gd name="connsiteY0" fmla="*/ 3413369 h 3413369"/>
              <a:gd name="connsiteX1" fmla="*/ 4817 w 4101444"/>
              <a:gd name="connsiteY1" fmla="*/ 1 h 3413369"/>
              <a:gd name="connsiteX2" fmla="*/ 4101444 w 4101444"/>
              <a:gd name="connsiteY2" fmla="*/ 0 h 3413369"/>
              <a:gd name="connsiteX3" fmla="*/ 3873342 w 4101444"/>
              <a:gd name="connsiteY3" fmla="*/ 3402736 h 3413369"/>
              <a:gd name="connsiteX4" fmla="*/ 0 w 4101444"/>
              <a:gd name="connsiteY4" fmla="*/ 3413369 h 3413369"/>
              <a:gd name="connsiteX0" fmla="*/ 0 w 4101444"/>
              <a:gd name="connsiteY0" fmla="*/ 3413369 h 3413369"/>
              <a:gd name="connsiteX1" fmla="*/ 4817 w 4101444"/>
              <a:gd name="connsiteY1" fmla="*/ 1 h 3413369"/>
              <a:gd name="connsiteX2" fmla="*/ 4101444 w 4101444"/>
              <a:gd name="connsiteY2" fmla="*/ 0 h 3413369"/>
              <a:gd name="connsiteX3" fmla="*/ 3859435 w 4101444"/>
              <a:gd name="connsiteY3" fmla="*/ 3406213 h 3413369"/>
              <a:gd name="connsiteX4" fmla="*/ 0 w 4101444"/>
              <a:gd name="connsiteY4" fmla="*/ 3413369 h 341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1444" h="3413369">
                <a:moveTo>
                  <a:pt x="0" y="3413369"/>
                </a:moveTo>
                <a:cubicBezTo>
                  <a:pt x="1606" y="2275580"/>
                  <a:pt x="3211" y="1137790"/>
                  <a:pt x="4817" y="1"/>
                </a:cubicBezTo>
                <a:lnTo>
                  <a:pt x="4101444" y="0"/>
                </a:lnTo>
                <a:lnTo>
                  <a:pt x="3859435" y="3406213"/>
                </a:lnTo>
                <a:lnTo>
                  <a:pt x="0" y="3413369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1174" y="3526718"/>
            <a:ext cx="4374102" cy="3402737"/>
          </a:xfrm>
          <a:custGeom>
            <a:avLst/>
            <a:gdLst>
              <a:gd name="connsiteX0" fmla="*/ 0 w 4363873"/>
              <a:gd name="connsiteY0" fmla="*/ 3455899 h 3455899"/>
              <a:gd name="connsiteX1" fmla="*/ 238734 w 4363873"/>
              <a:gd name="connsiteY1" fmla="*/ 0 h 3455899"/>
              <a:gd name="connsiteX2" fmla="*/ 4363873 w 4363873"/>
              <a:gd name="connsiteY2" fmla="*/ 0 h 3455899"/>
              <a:gd name="connsiteX3" fmla="*/ 4125139 w 4363873"/>
              <a:gd name="connsiteY3" fmla="*/ 3455899 h 3455899"/>
              <a:gd name="connsiteX4" fmla="*/ 0 w 4363873"/>
              <a:gd name="connsiteY4" fmla="*/ 3455899 h 3455899"/>
              <a:gd name="connsiteX0" fmla="*/ 0 w 4353241"/>
              <a:gd name="connsiteY0" fmla="*/ 3402737 h 3455899"/>
              <a:gd name="connsiteX1" fmla="*/ 228102 w 4353241"/>
              <a:gd name="connsiteY1" fmla="*/ 0 h 3455899"/>
              <a:gd name="connsiteX2" fmla="*/ 4353241 w 4353241"/>
              <a:gd name="connsiteY2" fmla="*/ 0 h 3455899"/>
              <a:gd name="connsiteX3" fmla="*/ 4114507 w 4353241"/>
              <a:gd name="connsiteY3" fmla="*/ 3455899 h 3455899"/>
              <a:gd name="connsiteX4" fmla="*/ 0 w 4353241"/>
              <a:gd name="connsiteY4" fmla="*/ 3402737 h 3455899"/>
              <a:gd name="connsiteX0" fmla="*/ 0 w 4353241"/>
              <a:gd name="connsiteY0" fmla="*/ 3402737 h 3402737"/>
              <a:gd name="connsiteX1" fmla="*/ 228102 w 4353241"/>
              <a:gd name="connsiteY1" fmla="*/ 0 h 3402737"/>
              <a:gd name="connsiteX2" fmla="*/ 4353241 w 4353241"/>
              <a:gd name="connsiteY2" fmla="*/ 0 h 3402737"/>
              <a:gd name="connsiteX3" fmla="*/ 4114507 w 4353241"/>
              <a:gd name="connsiteY3" fmla="*/ 3402736 h 3402737"/>
              <a:gd name="connsiteX4" fmla="*/ 0 w 4353241"/>
              <a:gd name="connsiteY4" fmla="*/ 3402737 h 3402737"/>
              <a:gd name="connsiteX0" fmla="*/ 0 w 4374102"/>
              <a:gd name="connsiteY0" fmla="*/ 3402737 h 3402737"/>
              <a:gd name="connsiteX1" fmla="*/ 248963 w 4374102"/>
              <a:gd name="connsiteY1" fmla="*/ 0 h 3402737"/>
              <a:gd name="connsiteX2" fmla="*/ 4374102 w 4374102"/>
              <a:gd name="connsiteY2" fmla="*/ 0 h 3402737"/>
              <a:gd name="connsiteX3" fmla="*/ 4135368 w 4374102"/>
              <a:gd name="connsiteY3" fmla="*/ 3402736 h 3402737"/>
              <a:gd name="connsiteX4" fmla="*/ 0 w 4374102"/>
              <a:gd name="connsiteY4" fmla="*/ 3402737 h 3402737"/>
              <a:gd name="connsiteX0" fmla="*/ 0 w 4374102"/>
              <a:gd name="connsiteY0" fmla="*/ 3402737 h 3402737"/>
              <a:gd name="connsiteX1" fmla="*/ 245486 w 4374102"/>
              <a:gd name="connsiteY1" fmla="*/ 0 h 3402737"/>
              <a:gd name="connsiteX2" fmla="*/ 4374102 w 4374102"/>
              <a:gd name="connsiteY2" fmla="*/ 0 h 3402737"/>
              <a:gd name="connsiteX3" fmla="*/ 4135368 w 4374102"/>
              <a:gd name="connsiteY3" fmla="*/ 3402736 h 3402737"/>
              <a:gd name="connsiteX4" fmla="*/ 0 w 4374102"/>
              <a:gd name="connsiteY4" fmla="*/ 3402737 h 340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4102" h="3402737">
                <a:moveTo>
                  <a:pt x="0" y="3402737"/>
                </a:moveTo>
                <a:lnTo>
                  <a:pt x="245486" y="0"/>
                </a:lnTo>
                <a:lnTo>
                  <a:pt x="4374102" y="0"/>
                </a:lnTo>
                <a:lnTo>
                  <a:pt x="4135368" y="3402736"/>
                </a:lnTo>
                <a:lnTo>
                  <a:pt x="0" y="3402737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3066" y="3526718"/>
            <a:ext cx="4113287" cy="3413368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101445"/>
              <a:gd name="connsiteY0" fmla="*/ 3455899 h 3455899"/>
              <a:gd name="connsiteX1" fmla="*/ 238734 w 4101445"/>
              <a:gd name="connsiteY1" fmla="*/ 0 h 3455899"/>
              <a:gd name="connsiteX2" fmla="*/ 4101445 w 4101445"/>
              <a:gd name="connsiteY2" fmla="*/ 0 h 3455899"/>
              <a:gd name="connsiteX3" fmla="*/ 4064729 w 4101445"/>
              <a:gd name="connsiteY3" fmla="*/ 3455899 h 3455899"/>
              <a:gd name="connsiteX4" fmla="*/ 0 w 4101445"/>
              <a:gd name="connsiteY4" fmla="*/ 3455899 h 3455899"/>
              <a:gd name="connsiteX0" fmla="*/ 0 w 4101445"/>
              <a:gd name="connsiteY0" fmla="*/ 3455899 h 3455899"/>
              <a:gd name="connsiteX1" fmla="*/ 238734 w 4101445"/>
              <a:gd name="connsiteY1" fmla="*/ 0 h 3455899"/>
              <a:gd name="connsiteX2" fmla="*/ 4101445 w 4101445"/>
              <a:gd name="connsiteY2" fmla="*/ 0 h 3455899"/>
              <a:gd name="connsiteX3" fmla="*/ 4085994 w 4101445"/>
              <a:gd name="connsiteY3" fmla="*/ 3392103 h 3455899"/>
              <a:gd name="connsiteX4" fmla="*/ 0 w 4101445"/>
              <a:gd name="connsiteY4" fmla="*/ 3455899 h 3455899"/>
              <a:gd name="connsiteX0" fmla="*/ 0 w 4108288"/>
              <a:gd name="connsiteY0" fmla="*/ 3455899 h 3455899"/>
              <a:gd name="connsiteX1" fmla="*/ 238734 w 4108288"/>
              <a:gd name="connsiteY1" fmla="*/ 0 h 3455899"/>
              <a:gd name="connsiteX2" fmla="*/ 4101445 w 4108288"/>
              <a:gd name="connsiteY2" fmla="*/ 0 h 3455899"/>
              <a:gd name="connsiteX3" fmla="*/ 4107259 w 4108288"/>
              <a:gd name="connsiteY3" fmla="*/ 3413368 h 3455899"/>
              <a:gd name="connsiteX4" fmla="*/ 0 w 4108288"/>
              <a:gd name="connsiteY4" fmla="*/ 3455899 h 3455899"/>
              <a:gd name="connsiteX0" fmla="*/ 0 w 4097656"/>
              <a:gd name="connsiteY0" fmla="*/ 3413369 h 3413369"/>
              <a:gd name="connsiteX1" fmla="*/ 228102 w 4097656"/>
              <a:gd name="connsiteY1" fmla="*/ 0 h 3413369"/>
              <a:gd name="connsiteX2" fmla="*/ 4090813 w 4097656"/>
              <a:gd name="connsiteY2" fmla="*/ 0 h 3413369"/>
              <a:gd name="connsiteX3" fmla="*/ 4096627 w 4097656"/>
              <a:gd name="connsiteY3" fmla="*/ 3413368 h 3413369"/>
              <a:gd name="connsiteX4" fmla="*/ 0 w 4097656"/>
              <a:gd name="connsiteY4" fmla="*/ 3413369 h 3413369"/>
              <a:gd name="connsiteX0" fmla="*/ 0 w 4113287"/>
              <a:gd name="connsiteY0" fmla="*/ 3409462 h 3413368"/>
              <a:gd name="connsiteX1" fmla="*/ 243733 w 4113287"/>
              <a:gd name="connsiteY1" fmla="*/ 0 h 3413368"/>
              <a:gd name="connsiteX2" fmla="*/ 4106444 w 4113287"/>
              <a:gd name="connsiteY2" fmla="*/ 0 h 3413368"/>
              <a:gd name="connsiteX3" fmla="*/ 4112258 w 4113287"/>
              <a:gd name="connsiteY3" fmla="*/ 3413368 h 3413368"/>
              <a:gd name="connsiteX4" fmla="*/ 0 w 4113287"/>
              <a:gd name="connsiteY4" fmla="*/ 3409462 h 341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3287" h="3413368">
                <a:moveTo>
                  <a:pt x="0" y="3409462"/>
                </a:moveTo>
                <a:lnTo>
                  <a:pt x="243733" y="0"/>
                </a:lnTo>
                <a:lnTo>
                  <a:pt x="4106444" y="0"/>
                </a:lnTo>
                <a:cubicBezTo>
                  <a:pt x="4101294" y="1130701"/>
                  <a:pt x="4117408" y="2282667"/>
                  <a:pt x="4112258" y="3413368"/>
                </a:cubicBezTo>
                <a:lnTo>
                  <a:pt x="0" y="3409462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20">
            <a:extLst>
              <a:ext uri="{FF2B5EF4-FFF2-40B4-BE49-F238E27FC236}">
                <a16:creationId xmlns:a16="http://schemas.microsoft.com/office/drawing/2014/main" id="{15779340-E6E1-9846-B8C3-05C9462DB6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96495" y="-39759"/>
            <a:ext cx="4371738" cy="3455899"/>
          </a:xfrm>
          <a:custGeom>
            <a:avLst/>
            <a:gdLst>
              <a:gd name="connsiteX0" fmla="*/ 0 w 4627122"/>
              <a:gd name="connsiteY0" fmla="*/ 3455899 h 3455899"/>
              <a:gd name="connsiteX1" fmla="*/ 238734 w 4627122"/>
              <a:gd name="connsiteY1" fmla="*/ 0 h 3455899"/>
              <a:gd name="connsiteX2" fmla="*/ 4627122 w 4627122"/>
              <a:gd name="connsiteY2" fmla="*/ 0 h 3455899"/>
              <a:gd name="connsiteX3" fmla="*/ 4388388 w 4627122"/>
              <a:gd name="connsiteY3" fmla="*/ 3455899 h 3455899"/>
              <a:gd name="connsiteX4" fmla="*/ 0 w 4627122"/>
              <a:gd name="connsiteY4" fmla="*/ 3455899 h 3455899"/>
              <a:gd name="connsiteX0" fmla="*/ 27080 w 4388388"/>
              <a:gd name="connsiteY0" fmla="*/ 3455899 h 3455899"/>
              <a:gd name="connsiteX1" fmla="*/ 0 w 4388388"/>
              <a:gd name="connsiteY1" fmla="*/ 0 h 3455899"/>
              <a:gd name="connsiteX2" fmla="*/ 4388388 w 4388388"/>
              <a:gd name="connsiteY2" fmla="*/ 0 h 3455899"/>
              <a:gd name="connsiteX3" fmla="*/ 4149654 w 4388388"/>
              <a:gd name="connsiteY3" fmla="*/ 3455899 h 3455899"/>
              <a:gd name="connsiteX4" fmla="*/ 27080 w 4388388"/>
              <a:gd name="connsiteY4" fmla="*/ 3455899 h 3455899"/>
              <a:gd name="connsiteX0" fmla="*/ 0 w 4361308"/>
              <a:gd name="connsiteY0" fmla="*/ 3455899 h 3455899"/>
              <a:gd name="connsiteX1" fmla="*/ 4818 w 4361308"/>
              <a:gd name="connsiteY1" fmla="*/ 0 h 3455899"/>
              <a:gd name="connsiteX2" fmla="*/ 4361308 w 4361308"/>
              <a:gd name="connsiteY2" fmla="*/ 0 h 3455899"/>
              <a:gd name="connsiteX3" fmla="*/ 4122574 w 4361308"/>
              <a:gd name="connsiteY3" fmla="*/ 3455899 h 3455899"/>
              <a:gd name="connsiteX4" fmla="*/ 0 w 4361308"/>
              <a:gd name="connsiteY4" fmla="*/ 3455899 h 3455899"/>
              <a:gd name="connsiteX0" fmla="*/ 0 w 4371738"/>
              <a:gd name="connsiteY0" fmla="*/ 3455899 h 3455899"/>
              <a:gd name="connsiteX1" fmla="*/ 4818 w 4371738"/>
              <a:gd name="connsiteY1" fmla="*/ 0 h 3455899"/>
              <a:gd name="connsiteX2" fmla="*/ 4371738 w 4371738"/>
              <a:gd name="connsiteY2" fmla="*/ 0 h 3455899"/>
              <a:gd name="connsiteX3" fmla="*/ 4122574 w 4371738"/>
              <a:gd name="connsiteY3" fmla="*/ 3455899 h 3455899"/>
              <a:gd name="connsiteX4" fmla="*/ 0 w 4371738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1738" h="3455899">
                <a:moveTo>
                  <a:pt x="0" y="3455899"/>
                </a:moveTo>
                <a:lnTo>
                  <a:pt x="4818" y="0"/>
                </a:lnTo>
                <a:lnTo>
                  <a:pt x="4371738" y="0"/>
                </a:lnTo>
                <a:lnTo>
                  <a:pt x="4122574" y="3455899"/>
                </a:lnTo>
                <a:lnTo>
                  <a:pt x="0" y="3455899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20">
            <a:extLst>
              <a:ext uri="{FF2B5EF4-FFF2-40B4-BE49-F238E27FC236}">
                <a16:creationId xmlns:a16="http://schemas.microsoft.com/office/drawing/2014/main" id="{8636FFE0-D8D3-E747-97DB-C60A203E28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43026" y="-39759"/>
            <a:ext cx="4391227" cy="3455899"/>
          </a:xfrm>
          <a:custGeom>
            <a:avLst/>
            <a:gdLst>
              <a:gd name="connsiteX0" fmla="*/ 0 w 4363873"/>
              <a:gd name="connsiteY0" fmla="*/ 3455899 h 3455899"/>
              <a:gd name="connsiteX1" fmla="*/ 238734 w 4363873"/>
              <a:gd name="connsiteY1" fmla="*/ 0 h 3455899"/>
              <a:gd name="connsiteX2" fmla="*/ 4363873 w 4363873"/>
              <a:gd name="connsiteY2" fmla="*/ 0 h 3455899"/>
              <a:gd name="connsiteX3" fmla="*/ 4125139 w 4363873"/>
              <a:gd name="connsiteY3" fmla="*/ 3455899 h 3455899"/>
              <a:gd name="connsiteX4" fmla="*/ 0 w 4363873"/>
              <a:gd name="connsiteY4" fmla="*/ 3455899 h 3455899"/>
              <a:gd name="connsiteX0" fmla="*/ 0 w 4363873"/>
              <a:gd name="connsiteY0" fmla="*/ 3455899 h 3455899"/>
              <a:gd name="connsiteX1" fmla="*/ 238734 w 4363873"/>
              <a:gd name="connsiteY1" fmla="*/ 0 h 3455899"/>
              <a:gd name="connsiteX2" fmla="*/ 4363873 w 4363873"/>
              <a:gd name="connsiteY2" fmla="*/ 0 h 3455899"/>
              <a:gd name="connsiteX3" fmla="*/ 4144677 w 4363873"/>
              <a:gd name="connsiteY3" fmla="*/ 3455899 h 3455899"/>
              <a:gd name="connsiteX4" fmla="*/ 0 w 4363873"/>
              <a:gd name="connsiteY4" fmla="*/ 3455899 h 3455899"/>
              <a:gd name="connsiteX0" fmla="*/ 0 w 4391227"/>
              <a:gd name="connsiteY0" fmla="*/ 3455899 h 3455899"/>
              <a:gd name="connsiteX1" fmla="*/ 238734 w 4391227"/>
              <a:gd name="connsiteY1" fmla="*/ 0 h 3455899"/>
              <a:gd name="connsiteX2" fmla="*/ 4391227 w 4391227"/>
              <a:gd name="connsiteY2" fmla="*/ 0 h 3455899"/>
              <a:gd name="connsiteX3" fmla="*/ 4144677 w 4391227"/>
              <a:gd name="connsiteY3" fmla="*/ 3455899 h 3455899"/>
              <a:gd name="connsiteX4" fmla="*/ 0 w 4391227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1227" h="3455899">
                <a:moveTo>
                  <a:pt x="0" y="3455899"/>
                </a:moveTo>
                <a:lnTo>
                  <a:pt x="238734" y="0"/>
                </a:lnTo>
                <a:lnTo>
                  <a:pt x="4391227" y="0"/>
                </a:lnTo>
                <a:lnTo>
                  <a:pt x="4144677" y="3455899"/>
                </a:lnTo>
                <a:lnTo>
                  <a:pt x="0" y="3455899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20">
            <a:extLst>
              <a:ext uri="{FF2B5EF4-FFF2-40B4-BE49-F238E27FC236}">
                <a16:creationId xmlns:a16="http://schemas.microsoft.com/office/drawing/2014/main" id="{3D8DCAB5-475E-F849-9EC7-3E20A49E676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05458" y="-39759"/>
            <a:ext cx="3856895" cy="3455899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064729"/>
              <a:gd name="connsiteY0" fmla="*/ 3455899 h 3455899"/>
              <a:gd name="connsiteX1" fmla="*/ 238734 w 4064729"/>
              <a:gd name="connsiteY1" fmla="*/ 0 h 3455899"/>
              <a:gd name="connsiteX2" fmla="*/ 3856895 w 4064729"/>
              <a:gd name="connsiteY2" fmla="*/ 0 h 3455899"/>
              <a:gd name="connsiteX3" fmla="*/ 4064729 w 4064729"/>
              <a:gd name="connsiteY3" fmla="*/ 3455899 h 3455899"/>
              <a:gd name="connsiteX4" fmla="*/ 0 w 4064729"/>
              <a:gd name="connsiteY4" fmla="*/ 3455899 h 3455899"/>
              <a:gd name="connsiteX0" fmla="*/ 0 w 3856895"/>
              <a:gd name="connsiteY0" fmla="*/ 3455899 h 3455899"/>
              <a:gd name="connsiteX1" fmla="*/ 238734 w 3856895"/>
              <a:gd name="connsiteY1" fmla="*/ 0 h 3455899"/>
              <a:gd name="connsiteX2" fmla="*/ 3856895 w 3856895"/>
              <a:gd name="connsiteY2" fmla="*/ 0 h 3455899"/>
              <a:gd name="connsiteX3" fmla="*/ 3852078 w 3856895"/>
              <a:gd name="connsiteY3" fmla="*/ 3455899 h 3455899"/>
              <a:gd name="connsiteX4" fmla="*/ 0 w 3856895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895" h="3455899">
                <a:moveTo>
                  <a:pt x="0" y="3455899"/>
                </a:moveTo>
                <a:lnTo>
                  <a:pt x="238734" y="0"/>
                </a:lnTo>
                <a:lnTo>
                  <a:pt x="3856895" y="0"/>
                </a:lnTo>
                <a:cubicBezTo>
                  <a:pt x="3855289" y="1151966"/>
                  <a:pt x="3853684" y="2303933"/>
                  <a:pt x="3852078" y="3455899"/>
                </a:cubicBezTo>
                <a:lnTo>
                  <a:pt x="0" y="3455899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0854909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2DD545B-1DAF-BC48-AFB9-7A7B310CE6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36940" y="0"/>
            <a:ext cx="4569449" cy="6875559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4576945"/>
              <a:gd name="connsiteY0" fmla="*/ 6865620 h 6875559"/>
              <a:gd name="connsiteX1" fmla="*/ 720566 w 4576945"/>
              <a:gd name="connsiteY1" fmla="*/ 0 h 6875559"/>
              <a:gd name="connsiteX2" fmla="*/ 4564134 w 4576945"/>
              <a:gd name="connsiteY2" fmla="*/ 0 h 6875559"/>
              <a:gd name="connsiteX3" fmla="*/ 4576945 w 4576945"/>
              <a:gd name="connsiteY3" fmla="*/ 6875559 h 6875559"/>
              <a:gd name="connsiteX4" fmla="*/ 0 w 4576945"/>
              <a:gd name="connsiteY4" fmla="*/ 6865620 h 6875559"/>
              <a:gd name="connsiteX0" fmla="*/ 0 w 4565159"/>
              <a:gd name="connsiteY0" fmla="*/ 6865620 h 6890549"/>
              <a:gd name="connsiteX1" fmla="*/ 720566 w 4565159"/>
              <a:gd name="connsiteY1" fmla="*/ 0 h 6890549"/>
              <a:gd name="connsiteX2" fmla="*/ 4564134 w 4565159"/>
              <a:gd name="connsiteY2" fmla="*/ 0 h 6890549"/>
              <a:gd name="connsiteX3" fmla="*/ 4561954 w 4565159"/>
              <a:gd name="connsiteY3" fmla="*/ 6890549 h 6890549"/>
              <a:gd name="connsiteX4" fmla="*/ 0 w 4565159"/>
              <a:gd name="connsiteY4" fmla="*/ 6865620 h 6890549"/>
              <a:gd name="connsiteX0" fmla="*/ 0 w 4569449"/>
              <a:gd name="connsiteY0" fmla="*/ 6865620 h 6875559"/>
              <a:gd name="connsiteX1" fmla="*/ 720566 w 4569449"/>
              <a:gd name="connsiteY1" fmla="*/ 0 h 6875559"/>
              <a:gd name="connsiteX2" fmla="*/ 4564134 w 4569449"/>
              <a:gd name="connsiteY2" fmla="*/ 0 h 6875559"/>
              <a:gd name="connsiteX3" fmla="*/ 4569449 w 4569449"/>
              <a:gd name="connsiteY3" fmla="*/ 6875559 h 6875559"/>
              <a:gd name="connsiteX4" fmla="*/ 0 w 4569449"/>
              <a:gd name="connsiteY4" fmla="*/ 6865620 h 687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9449" h="6875559">
                <a:moveTo>
                  <a:pt x="0" y="6865620"/>
                </a:moveTo>
                <a:lnTo>
                  <a:pt x="720566" y="0"/>
                </a:lnTo>
                <a:lnTo>
                  <a:pt x="4564134" y="0"/>
                </a:lnTo>
                <a:cubicBezTo>
                  <a:pt x="4568404" y="2291853"/>
                  <a:pt x="4565179" y="4583706"/>
                  <a:pt x="4569449" y="6875559"/>
                </a:cubicBez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A58A640-9A71-0D47-9AD4-64097B14D5E5}"/>
              </a:ext>
            </a:extLst>
          </p:cNvPr>
          <p:cNvSpPr txBox="1"/>
          <p:nvPr userDrawn="1"/>
        </p:nvSpPr>
        <p:spPr>
          <a:xfrm>
            <a:off x="9805182" y="-5908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9" name="Parallelogramm 18">
            <a:extLst>
              <a:ext uri="{FF2B5EF4-FFF2-40B4-BE49-F238E27FC236}">
                <a16:creationId xmlns:a16="http://schemas.microsoft.com/office/drawing/2014/main" id="{5AEC9E03-B46B-E342-9449-C320ED72F91C}"/>
              </a:ext>
            </a:extLst>
          </p:cNvPr>
          <p:cNvSpPr/>
          <p:nvPr userDrawn="1"/>
        </p:nvSpPr>
        <p:spPr>
          <a:xfrm>
            <a:off x="457766" y="692150"/>
            <a:ext cx="281818" cy="789596"/>
          </a:xfrm>
          <a:prstGeom prst="parallelogram">
            <a:avLst>
              <a:gd name="adj" fmla="val 40516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itelplatzhalter 1">
            <a:extLst>
              <a:ext uri="{FF2B5EF4-FFF2-40B4-BE49-F238E27FC236}">
                <a16:creationId xmlns:a16="http://schemas.microsoft.com/office/drawing/2014/main" id="{EC188BBF-B9B9-784E-B5BF-5A52EFF7E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754" y="1444918"/>
            <a:ext cx="6311667" cy="3395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de-DE"/>
              <a:t>„Hier kann ein Zitat stehen“</a:t>
            </a:r>
          </a:p>
        </p:txBody>
      </p:sp>
      <p:sp>
        <p:nvSpPr>
          <p:cNvPr id="22" name="Textplatzhalter 37">
            <a:extLst>
              <a:ext uri="{FF2B5EF4-FFF2-40B4-BE49-F238E27FC236}">
                <a16:creationId xmlns:a16="http://schemas.microsoft.com/office/drawing/2014/main" id="{D8293783-FF81-6045-B406-949E0B1368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51893" flipV="1">
            <a:off x="4588414" y="3405848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0" name="Parallelogramm 9">
            <a:extLst>
              <a:ext uri="{FF2B5EF4-FFF2-40B4-BE49-F238E27FC236}">
                <a16:creationId xmlns:a16="http://schemas.microsoft.com/office/drawing/2014/main" id="{A44EB7F1-962A-EA41-9A54-C2EB03B076EE}"/>
              </a:ext>
            </a:extLst>
          </p:cNvPr>
          <p:cNvSpPr/>
          <p:nvPr userDrawn="1"/>
        </p:nvSpPr>
        <p:spPr>
          <a:xfrm>
            <a:off x="787375" y="698874"/>
            <a:ext cx="281818" cy="789596"/>
          </a:xfrm>
          <a:prstGeom prst="parallelogram">
            <a:avLst>
              <a:gd name="adj" fmla="val 40516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5123553C-B866-5946-94C3-59D6EF6350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6754" y="4944217"/>
            <a:ext cx="5972865" cy="468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/>
              <a:t>Person</a:t>
            </a:r>
          </a:p>
        </p:txBody>
      </p:sp>
    </p:spTree>
    <p:extLst>
      <p:ext uri="{BB962C8B-B14F-4D97-AF65-F5344CB8AC3E}">
        <p14:creationId xmlns:p14="http://schemas.microsoft.com/office/powerpoint/2010/main" val="15425979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stieg_Vielen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9">
            <a:extLst>
              <a:ext uri="{FF2B5EF4-FFF2-40B4-BE49-F238E27FC236}">
                <a16:creationId xmlns:a16="http://schemas.microsoft.com/office/drawing/2014/main" id="{2E39DD27-C529-48C4-A086-91F36D3B21B5}"/>
              </a:ext>
            </a:extLst>
          </p:cNvPr>
          <p:cNvSpPr txBox="1">
            <a:spLocks/>
          </p:cNvSpPr>
          <p:nvPr userDrawn="1"/>
        </p:nvSpPr>
        <p:spPr>
          <a:xfrm>
            <a:off x="7382071" y="2811780"/>
            <a:ext cx="4468198" cy="2331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de-DE" err="1"/>
              <a:t>Thank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attention</a:t>
            </a:r>
            <a:r>
              <a:rPr lang="de-DE"/>
              <a:t>.</a:t>
            </a:r>
          </a:p>
        </p:txBody>
      </p:sp>
      <p:pic>
        <p:nvPicPr>
          <p:cNvPr id="26" name="Grafik 25" descr="Ein Bild, das Text enthält.&#10;&#10;Automatisch generierte Beschreibung">
            <a:extLst>
              <a:ext uri="{FF2B5EF4-FFF2-40B4-BE49-F238E27FC236}">
                <a16:creationId xmlns:a16="http://schemas.microsoft.com/office/drawing/2014/main" id="{B5FA77B2-D8A9-4213-BF71-5FA55C611F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791325" cy="6858000"/>
          </a:xfrm>
          <a:prstGeom prst="rect">
            <a:avLst/>
          </a:prstGeom>
        </p:spPr>
      </p:pic>
      <p:sp>
        <p:nvSpPr>
          <p:cNvPr id="27" name="Fußzeilenplatzhalter 4">
            <a:extLst>
              <a:ext uri="{FF2B5EF4-FFF2-40B4-BE49-F238E27FC236}">
                <a16:creationId xmlns:a16="http://schemas.microsoft.com/office/drawing/2014/main" id="{1A3034B9-B43D-48EE-BC8F-2DECAC3FC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3E248053-DBEF-443A-A128-47178999E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9" name="Gerade Verbindung 14">
            <a:extLst>
              <a:ext uri="{FF2B5EF4-FFF2-40B4-BE49-F238E27FC236}">
                <a16:creationId xmlns:a16="http://schemas.microsoft.com/office/drawing/2014/main" id="{10BCE4C5-7FEA-4306-8F52-1DAAB6A56A7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15">
            <a:extLst>
              <a:ext uri="{FF2B5EF4-FFF2-40B4-BE49-F238E27FC236}">
                <a16:creationId xmlns:a16="http://schemas.microsoft.com/office/drawing/2014/main" id="{11F9A2D7-05DE-4E35-B792-62EADF843768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21">
            <a:extLst>
              <a:ext uri="{FF2B5EF4-FFF2-40B4-BE49-F238E27FC236}">
                <a16:creationId xmlns:a16="http://schemas.microsoft.com/office/drawing/2014/main" id="{F77F1BB2-CB5C-4224-9FBF-BD329477F85D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umsplatzhalter 3">
            <a:extLst>
              <a:ext uri="{FF2B5EF4-FFF2-40B4-BE49-F238E27FC236}">
                <a16:creationId xmlns:a16="http://schemas.microsoft.com/office/drawing/2014/main" id="{F89C3472-F9E0-479D-AA39-D440AB0E9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29600441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m 6">
            <a:extLst>
              <a:ext uri="{FF2B5EF4-FFF2-40B4-BE49-F238E27FC236}">
                <a16:creationId xmlns:a16="http://schemas.microsoft.com/office/drawing/2014/main" id="{09F8D7AE-BB44-854F-B6A6-FC3BA042D071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BA40BD98-BECA-6A4D-AFD4-B4219C4DF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83" y="692150"/>
            <a:ext cx="10987078" cy="5387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en-GB" noProof="0"/>
              <a:t>Small headline on Content page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CAA73EE3-F099-3F40-9B40-65363117C0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983" y="1221272"/>
            <a:ext cx="10987078" cy="663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This is a subheadline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3CA8AD2-3ADA-6F43-904C-CA4F075D9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983" y="2021305"/>
            <a:ext cx="10987079" cy="4076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en-GB" noProof="0"/>
              <a:t>Copy text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GB" noProof="0"/>
              <a:t>FastLaner - UK Showroom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 noProof="0"/>
              <a:t>09/2025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21463283"/>
      </p:ext>
    </p:extLst>
  </p:cSld>
  <p:clrMapOvr>
    <a:masterClrMapping/>
  </p:clrMapOvr>
  <p:transition spd="slow">
    <p:push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m 6">
            <a:extLst>
              <a:ext uri="{FF2B5EF4-FFF2-40B4-BE49-F238E27FC236}">
                <a16:creationId xmlns:a16="http://schemas.microsoft.com/office/drawing/2014/main" id="{09F8D7AE-BB44-854F-B6A6-FC3BA042D071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BA40BD98-BECA-6A4D-AFD4-B4219C4DF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83" y="692150"/>
            <a:ext cx="10987078" cy="5387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en-GB" noProof="0"/>
              <a:t>Small headline on Content page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CAA73EE3-F099-3F40-9B40-65363117C0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983" y="1221273"/>
            <a:ext cx="10987078" cy="45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This is a </a:t>
            </a:r>
            <a:r>
              <a:rPr lang="en-GB" noProof="0" err="1"/>
              <a:t>subheadline</a:t>
            </a:r>
            <a:endParaRPr lang="en-GB" noProof="0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FastLaner - UK Showroom</a:t>
            </a:r>
            <a:endParaRPr lang="en-GB" noProof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 noProof="0"/>
              <a:t>09/2025</a:t>
            </a:r>
            <a:endParaRPr lang="en-GB" noProof="0"/>
          </a:p>
        </p:txBody>
      </p: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1C12A129-747D-4241-2662-531B11BE477A}"/>
              </a:ext>
            </a:extLst>
          </p:cNvPr>
          <p:cNvCxnSpPr>
            <a:cxnSpLocks/>
          </p:cNvCxnSpPr>
          <p:nvPr userDrawn="1"/>
        </p:nvCxnSpPr>
        <p:spPr>
          <a:xfrm>
            <a:off x="7942220" y="2232000"/>
            <a:ext cx="0" cy="396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D7A8DF9-F2FB-1F9A-9856-4270BC6E0346}"/>
              </a:ext>
            </a:extLst>
          </p:cNvPr>
          <p:cNvGrpSpPr/>
          <p:nvPr userDrawn="1"/>
        </p:nvGrpSpPr>
        <p:grpSpPr>
          <a:xfrm>
            <a:off x="595423" y="1745483"/>
            <a:ext cx="3471043" cy="520093"/>
            <a:chOff x="595423" y="1803539"/>
            <a:chExt cx="3471043" cy="520093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E84EAE36-887B-D499-D69C-89085124D4B1}"/>
                </a:ext>
              </a:extLst>
            </p:cNvPr>
            <p:cNvSpPr/>
            <p:nvPr/>
          </p:nvSpPr>
          <p:spPr>
            <a:xfrm>
              <a:off x="595423" y="1884485"/>
              <a:ext cx="3471043" cy="3666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/>
                <a:t>DESCRIPTION</a:t>
              </a: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0050FD4B-B887-C327-BDDB-87F1F37311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8011" y="1803539"/>
              <a:ext cx="520093" cy="520093"/>
              <a:chOff x="1286784" y="4867653"/>
              <a:chExt cx="1097280" cy="109728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A65A34C-21DB-391A-EC48-0CA9A0200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6784" y="4867653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42">
                <a:extLst>
                  <a:ext uri="{FF2B5EF4-FFF2-40B4-BE49-F238E27FC236}">
                    <a16:creationId xmlns:a16="http://schemas.microsoft.com/office/drawing/2014/main" id="{56329B08-B6E8-B781-B224-8F872583EE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12886" y="5038370"/>
                <a:ext cx="645076" cy="755846"/>
              </a:xfrm>
              <a:custGeom>
                <a:avLst/>
                <a:gdLst>
                  <a:gd name="T0" fmla="*/ 122 w 419"/>
                  <a:gd name="T1" fmla="*/ 141 h 491"/>
                  <a:gd name="T2" fmla="*/ 156 w 419"/>
                  <a:gd name="T3" fmla="*/ 239 h 491"/>
                  <a:gd name="T4" fmla="*/ 169 w 419"/>
                  <a:gd name="T5" fmla="*/ 276 h 491"/>
                  <a:gd name="T6" fmla="*/ 194 w 419"/>
                  <a:gd name="T7" fmla="*/ 293 h 491"/>
                  <a:gd name="T8" fmla="*/ 220 w 419"/>
                  <a:gd name="T9" fmla="*/ 276 h 491"/>
                  <a:gd name="T10" fmla="*/ 233 w 419"/>
                  <a:gd name="T11" fmla="*/ 239 h 491"/>
                  <a:gd name="T12" fmla="*/ 266 w 419"/>
                  <a:gd name="T13" fmla="*/ 141 h 491"/>
                  <a:gd name="T14" fmla="*/ 194 w 419"/>
                  <a:gd name="T15" fmla="*/ 283 h 491"/>
                  <a:gd name="T16" fmla="*/ 207 w 419"/>
                  <a:gd name="T17" fmla="*/ 276 h 491"/>
                  <a:gd name="T18" fmla="*/ 223 w 419"/>
                  <a:gd name="T19" fmla="*/ 263 h 491"/>
                  <a:gd name="T20" fmla="*/ 169 w 419"/>
                  <a:gd name="T21" fmla="*/ 266 h 491"/>
                  <a:gd name="T22" fmla="*/ 165 w 419"/>
                  <a:gd name="T23" fmla="*/ 244 h 491"/>
                  <a:gd name="T24" fmla="*/ 223 w 419"/>
                  <a:gd name="T25" fmla="*/ 263 h 491"/>
                  <a:gd name="T26" fmla="*/ 223 w 419"/>
                  <a:gd name="T27" fmla="*/ 235 h 491"/>
                  <a:gd name="T28" fmla="*/ 199 w 419"/>
                  <a:gd name="T29" fmla="*/ 168 h 491"/>
                  <a:gd name="T30" fmla="*/ 221 w 419"/>
                  <a:gd name="T31" fmla="*/ 134 h 491"/>
                  <a:gd name="T32" fmla="*/ 194 w 419"/>
                  <a:gd name="T33" fmla="*/ 159 h 491"/>
                  <a:gd name="T34" fmla="*/ 168 w 419"/>
                  <a:gd name="T35" fmla="*/ 134 h 491"/>
                  <a:gd name="T36" fmla="*/ 190 w 419"/>
                  <a:gd name="T37" fmla="*/ 168 h 491"/>
                  <a:gd name="T38" fmla="*/ 165 w 419"/>
                  <a:gd name="T39" fmla="*/ 235 h 491"/>
                  <a:gd name="T40" fmla="*/ 132 w 419"/>
                  <a:gd name="T41" fmla="*/ 141 h 491"/>
                  <a:gd name="T42" fmla="*/ 257 w 419"/>
                  <a:gd name="T43" fmla="*/ 141 h 491"/>
                  <a:gd name="T44" fmla="*/ 407 w 419"/>
                  <a:gd name="T45" fmla="*/ 250 h 491"/>
                  <a:gd name="T46" fmla="*/ 374 w 419"/>
                  <a:gd name="T47" fmla="*/ 183 h 491"/>
                  <a:gd name="T48" fmla="*/ 374 w 419"/>
                  <a:gd name="T49" fmla="*/ 118 h 491"/>
                  <a:gd name="T50" fmla="*/ 193 w 419"/>
                  <a:gd name="T51" fmla="*/ 0 h 491"/>
                  <a:gd name="T52" fmla="*/ 61 w 419"/>
                  <a:gd name="T53" fmla="*/ 288 h 491"/>
                  <a:gd name="T54" fmla="*/ 72 w 419"/>
                  <a:gd name="T55" fmla="*/ 454 h 491"/>
                  <a:gd name="T56" fmla="*/ 197 w 419"/>
                  <a:gd name="T57" fmla="*/ 491 h 491"/>
                  <a:gd name="T58" fmla="*/ 259 w 419"/>
                  <a:gd name="T59" fmla="*/ 480 h 491"/>
                  <a:gd name="T60" fmla="*/ 345 w 419"/>
                  <a:gd name="T61" fmla="*/ 413 h 491"/>
                  <a:gd name="T62" fmla="*/ 378 w 419"/>
                  <a:gd name="T63" fmla="*/ 391 h 491"/>
                  <a:gd name="T64" fmla="*/ 378 w 419"/>
                  <a:gd name="T65" fmla="*/ 360 h 491"/>
                  <a:gd name="T66" fmla="*/ 388 w 419"/>
                  <a:gd name="T67" fmla="*/ 339 h 491"/>
                  <a:gd name="T68" fmla="*/ 394 w 419"/>
                  <a:gd name="T69" fmla="*/ 319 h 491"/>
                  <a:gd name="T70" fmla="*/ 390 w 419"/>
                  <a:gd name="T71" fmla="*/ 304 h 491"/>
                  <a:gd name="T72" fmla="*/ 409 w 419"/>
                  <a:gd name="T73" fmla="*/ 289 h 491"/>
                  <a:gd name="T74" fmla="*/ 407 w 419"/>
                  <a:gd name="T75" fmla="*/ 250 h 491"/>
                  <a:gd name="T76" fmla="*/ 385 w 419"/>
                  <a:gd name="T77" fmla="*/ 286 h 491"/>
                  <a:gd name="T78" fmla="*/ 380 w 419"/>
                  <a:gd name="T79" fmla="*/ 307 h 491"/>
                  <a:gd name="T80" fmla="*/ 385 w 419"/>
                  <a:gd name="T81" fmla="*/ 317 h 491"/>
                  <a:gd name="T82" fmla="*/ 376 w 419"/>
                  <a:gd name="T83" fmla="*/ 331 h 491"/>
                  <a:gd name="T84" fmla="*/ 375 w 419"/>
                  <a:gd name="T85" fmla="*/ 344 h 491"/>
                  <a:gd name="T86" fmla="*/ 369 w 419"/>
                  <a:gd name="T87" fmla="*/ 365 h 491"/>
                  <a:gd name="T88" fmla="*/ 347 w 419"/>
                  <a:gd name="T89" fmla="*/ 404 h 491"/>
                  <a:gd name="T90" fmla="*/ 261 w 419"/>
                  <a:gd name="T91" fmla="*/ 386 h 491"/>
                  <a:gd name="T92" fmla="*/ 250 w 419"/>
                  <a:gd name="T93" fmla="*/ 476 h 491"/>
                  <a:gd name="T94" fmla="*/ 89 w 419"/>
                  <a:gd name="T95" fmla="*/ 307 h 491"/>
                  <a:gd name="T96" fmla="*/ 9 w 419"/>
                  <a:gd name="T97" fmla="*/ 167 h 491"/>
                  <a:gd name="T98" fmla="*/ 193 w 419"/>
                  <a:gd name="T99" fmla="*/ 9 h 491"/>
                  <a:gd name="T100" fmla="*/ 365 w 419"/>
                  <a:gd name="T101" fmla="*/ 120 h 491"/>
                  <a:gd name="T102" fmla="*/ 365 w 419"/>
                  <a:gd name="T103" fmla="*/ 180 h 491"/>
                  <a:gd name="T104" fmla="*/ 399 w 419"/>
                  <a:gd name="T105" fmla="*/ 255 h 491"/>
                  <a:gd name="T106" fmla="*/ 405 w 419"/>
                  <a:gd name="T107" fmla="*/ 281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19" h="491">
                    <a:moveTo>
                      <a:pt x="194" y="69"/>
                    </a:moveTo>
                    <a:cubicBezTo>
                      <a:pt x="155" y="69"/>
                      <a:pt x="122" y="101"/>
                      <a:pt x="122" y="141"/>
                    </a:cubicBezTo>
                    <a:cubicBezTo>
                      <a:pt x="122" y="161"/>
                      <a:pt x="130" y="180"/>
                      <a:pt x="144" y="195"/>
                    </a:cubicBezTo>
                    <a:cubicBezTo>
                      <a:pt x="148" y="199"/>
                      <a:pt x="156" y="210"/>
                      <a:pt x="156" y="239"/>
                    </a:cubicBezTo>
                    <a:cubicBezTo>
                      <a:pt x="156" y="263"/>
                      <a:pt x="156" y="263"/>
                      <a:pt x="156" y="263"/>
                    </a:cubicBezTo>
                    <a:cubicBezTo>
                      <a:pt x="156" y="270"/>
                      <a:pt x="162" y="276"/>
                      <a:pt x="169" y="276"/>
                    </a:cubicBezTo>
                    <a:cubicBezTo>
                      <a:pt x="172" y="276"/>
                      <a:pt x="172" y="276"/>
                      <a:pt x="172" y="276"/>
                    </a:cubicBezTo>
                    <a:cubicBezTo>
                      <a:pt x="174" y="285"/>
                      <a:pt x="183" y="293"/>
                      <a:pt x="194" y="293"/>
                    </a:cubicBezTo>
                    <a:cubicBezTo>
                      <a:pt x="205" y="293"/>
                      <a:pt x="214" y="285"/>
                      <a:pt x="217" y="276"/>
                    </a:cubicBezTo>
                    <a:cubicBezTo>
                      <a:pt x="220" y="276"/>
                      <a:pt x="220" y="276"/>
                      <a:pt x="220" y="276"/>
                    </a:cubicBezTo>
                    <a:cubicBezTo>
                      <a:pt x="227" y="276"/>
                      <a:pt x="233" y="270"/>
                      <a:pt x="233" y="263"/>
                    </a:cubicBezTo>
                    <a:cubicBezTo>
                      <a:pt x="233" y="239"/>
                      <a:pt x="233" y="239"/>
                      <a:pt x="233" y="239"/>
                    </a:cubicBezTo>
                    <a:cubicBezTo>
                      <a:pt x="233" y="210"/>
                      <a:pt x="241" y="199"/>
                      <a:pt x="244" y="195"/>
                    </a:cubicBezTo>
                    <a:cubicBezTo>
                      <a:pt x="258" y="180"/>
                      <a:pt x="266" y="161"/>
                      <a:pt x="266" y="141"/>
                    </a:cubicBezTo>
                    <a:cubicBezTo>
                      <a:pt x="266" y="101"/>
                      <a:pt x="234" y="69"/>
                      <a:pt x="194" y="69"/>
                    </a:cubicBezTo>
                    <a:close/>
                    <a:moveTo>
                      <a:pt x="194" y="283"/>
                    </a:moveTo>
                    <a:cubicBezTo>
                      <a:pt x="189" y="283"/>
                      <a:pt x="184" y="280"/>
                      <a:pt x="182" y="276"/>
                    </a:cubicBezTo>
                    <a:cubicBezTo>
                      <a:pt x="207" y="276"/>
                      <a:pt x="207" y="276"/>
                      <a:pt x="207" y="276"/>
                    </a:cubicBezTo>
                    <a:cubicBezTo>
                      <a:pt x="205" y="280"/>
                      <a:pt x="200" y="283"/>
                      <a:pt x="194" y="283"/>
                    </a:cubicBezTo>
                    <a:close/>
                    <a:moveTo>
                      <a:pt x="223" y="263"/>
                    </a:moveTo>
                    <a:cubicBezTo>
                      <a:pt x="223" y="265"/>
                      <a:pt x="222" y="266"/>
                      <a:pt x="220" y="266"/>
                    </a:cubicBezTo>
                    <a:cubicBezTo>
                      <a:pt x="169" y="266"/>
                      <a:pt x="169" y="266"/>
                      <a:pt x="169" y="266"/>
                    </a:cubicBezTo>
                    <a:cubicBezTo>
                      <a:pt x="167" y="266"/>
                      <a:pt x="165" y="265"/>
                      <a:pt x="165" y="263"/>
                    </a:cubicBezTo>
                    <a:cubicBezTo>
                      <a:pt x="165" y="244"/>
                      <a:pt x="165" y="244"/>
                      <a:pt x="165" y="244"/>
                    </a:cubicBezTo>
                    <a:cubicBezTo>
                      <a:pt x="223" y="244"/>
                      <a:pt x="223" y="244"/>
                      <a:pt x="223" y="244"/>
                    </a:cubicBezTo>
                    <a:lnTo>
                      <a:pt x="223" y="263"/>
                    </a:lnTo>
                    <a:close/>
                    <a:moveTo>
                      <a:pt x="237" y="188"/>
                    </a:moveTo>
                    <a:cubicBezTo>
                      <a:pt x="232" y="194"/>
                      <a:pt x="224" y="207"/>
                      <a:pt x="223" y="235"/>
                    </a:cubicBezTo>
                    <a:cubicBezTo>
                      <a:pt x="199" y="235"/>
                      <a:pt x="199" y="235"/>
                      <a:pt x="199" y="235"/>
                    </a:cubicBezTo>
                    <a:cubicBezTo>
                      <a:pt x="199" y="168"/>
                      <a:pt x="199" y="168"/>
                      <a:pt x="199" y="168"/>
                    </a:cubicBezTo>
                    <a:cubicBezTo>
                      <a:pt x="218" y="165"/>
                      <a:pt x="224" y="141"/>
                      <a:pt x="224" y="140"/>
                    </a:cubicBezTo>
                    <a:cubicBezTo>
                      <a:pt x="225" y="137"/>
                      <a:pt x="223" y="135"/>
                      <a:pt x="221" y="134"/>
                    </a:cubicBezTo>
                    <a:cubicBezTo>
                      <a:pt x="218" y="133"/>
                      <a:pt x="216" y="135"/>
                      <a:pt x="215" y="137"/>
                    </a:cubicBezTo>
                    <a:cubicBezTo>
                      <a:pt x="215" y="138"/>
                      <a:pt x="210" y="159"/>
                      <a:pt x="194" y="159"/>
                    </a:cubicBezTo>
                    <a:cubicBezTo>
                      <a:pt x="179" y="159"/>
                      <a:pt x="173" y="138"/>
                      <a:pt x="173" y="137"/>
                    </a:cubicBezTo>
                    <a:cubicBezTo>
                      <a:pt x="173" y="135"/>
                      <a:pt x="170" y="133"/>
                      <a:pt x="168" y="134"/>
                    </a:cubicBezTo>
                    <a:cubicBezTo>
                      <a:pt x="165" y="135"/>
                      <a:pt x="164" y="137"/>
                      <a:pt x="164" y="140"/>
                    </a:cubicBezTo>
                    <a:cubicBezTo>
                      <a:pt x="165" y="141"/>
                      <a:pt x="170" y="165"/>
                      <a:pt x="190" y="168"/>
                    </a:cubicBezTo>
                    <a:cubicBezTo>
                      <a:pt x="190" y="235"/>
                      <a:pt x="190" y="235"/>
                      <a:pt x="190" y="235"/>
                    </a:cubicBezTo>
                    <a:cubicBezTo>
                      <a:pt x="165" y="235"/>
                      <a:pt x="165" y="235"/>
                      <a:pt x="165" y="235"/>
                    </a:cubicBezTo>
                    <a:cubicBezTo>
                      <a:pt x="164" y="207"/>
                      <a:pt x="156" y="194"/>
                      <a:pt x="151" y="188"/>
                    </a:cubicBezTo>
                    <a:cubicBezTo>
                      <a:pt x="139" y="176"/>
                      <a:pt x="132" y="158"/>
                      <a:pt x="132" y="141"/>
                    </a:cubicBezTo>
                    <a:cubicBezTo>
                      <a:pt x="132" y="107"/>
                      <a:pt x="160" y="79"/>
                      <a:pt x="194" y="79"/>
                    </a:cubicBezTo>
                    <a:cubicBezTo>
                      <a:pt x="229" y="79"/>
                      <a:pt x="257" y="107"/>
                      <a:pt x="257" y="141"/>
                    </a:cubicBezTo>
                    <a:cubicBezTo>
                      <a:pt x="257" y="158"/>
                      <a:pt x="250" y="176"/>
                      <a:pt x="237" y="188"/>
                    </a:cubicBezTo>
                    <a:close/>
                    <a:moveTo>
                      <a:pt x="407" y="250"/>
                    </a:moveTo>
                    <a:cubicBezTo>
                      <a:pt x="395" y="232"/>
                      <a:pt x="374" y="197"/>
                      <a:pt x="372" y="188"/>
                    </a:cubicBezTo>
                    <a:cubicBezTo>
                      <a:pt x="373" y="187"/>
                      <a:pt x="373" y="185"/>
                      <a:pt x="374" y="183"/>
                    </a:cubicBezTo>
                    <a:cubicBezTo>
                      <a:pt x="376" y="176"/>
                      <a:pt x="379" y="166"/>
                      <a:pt x="379" y="158"/>
                    </a:cubicBezTo>
                    <a:cubicBezTo>
                      <a:pt x="379" y="146"/>
                      <a:pt x="377" y="129"/>
                      <a:pt x="374" y="118"/>
                    </a:cubicBezTo>
                    <a:cubicBezTo>
                      <a:pt x="373" y="112"/>
                      <a:pt x="364" y="83"/>
                      <a:pt x="338" y="55"/>
                    </a:cubicBezTo>
                    <a:cubicBezTo>
                      <a:pt x="303" y="18"/>
                      <a:pt x="255" y="0"/>
                      <a:pt x="193" y="0"/>
                    </a:cubicBezTo>
                    <a:cubicBezTo>
                      <a:pt x="65" y="0"/>
                      <a:pt x="0" y="56"/>
                      <a:pt x="0" y="167"/>
                    </a:cubicBezTo>
                    <a:cubicBezTo>
                      <a:pt x="0" y="231"/>
                      <a:pt x="37" y="266"/>
                      <a:pt x="61" y="288"/>
                    </a:cubicBezTo>
                    <a:cubicBezTo>
                      <a:pt x="70" y="297"/>
                      <a:pt x="78" y="304"/>
                      <a:pt x="80" y="310"/>
                    </a:cubicBezTo>
                    <a:cubicBezTo>
                      <a:pt x="97" y="376"/>
                      <a:pt x="82" y="429"/>
                      <a:pt x="72" y="454"/>
                    </a:cubicBezTo>
                    <a:cubicBezTo>
                      <a:pt x="71" y="456"/>
                      <a:pt x="72" y="459"/>
                      <a:pt x="74" y="460"/>
                    </a:cubicBezTo>
                    <a:cubicBezTo>
                      <a:pt x="112" y="480"/>
                      <a:pt x="154" y="491"/>
                      <a:pt x="197" y="491"/>
                    </a:cubicBezTo>
                    <a:cubicBezTo>
                      <a:pt x="217" y="491"/>
                      <a:pt x="236" y="489"/>
                      <a:pt x="256" y="484"/>
                    </a:cubicBezTo>
                    <a:cubicBezTo>
                      <a:pt x="258" y="484"/>
                      <a:pt x="259" y="482"/>
                      <a:pt x="259" y="480"/>
                    </a:cubicBezTo>
                    <a:cubicBezTo>
                      <a:pt x="259" y="438"/>
                      <a:pt x="260" y="406"/>
                      <a:pt x="262" y="396"/>
                    </a:cubicBezTo>
                    <a:cubicBezTo>
                      <a:pt x="280" y="401"/>
                      <a:pt x="335" y="413"/>
                      <a:pt x="345" y="413"/>
                    </a:cubicBezTo>
                    <a:cubicBezTo>
                      <a:pt x="346" y="413"/>
                      <a:pt x="347" y="413"/>
                      <a:pt x="347" y="413"/>
                    </a:cubicBezTo>
                    <a:cubicBezTo>
                      <a:pt x="355" y="413"/>
                      <a:pt x="374" y="413"/>
                      <a:pt x="378" y="391"/>
                    </a:cubicBezTo>
                    <a:cubicBezTo>
                      <a:pt x="381" y="380"/>
                      <a:pt x="380" y="370"/>
                      <a:pt x="379" y="364"/>
                    </a:cubicBezTo>
                    <a:cubicBezTo>
                      <a:pt x="379" y="362"/>
                      <a:pt x="378" y="360"/>
                      <a:pt x="378" y="360"/>
                    </a:cubicBezTo>
                    <a:cubicBezTo>
                      <a:pt x="379" y="356"/>
                      <a:pt x="382" y="352"/>
                      <a:pt x="384" y="348"/>
                    </a:cubicBezTo>
                    <a:cubicBezTo>
                      <a:pt x="386" y="344"/>
                      <a:pt x="387" y="342"/>
                      <a:pt x="388" y="339"/>
                    </a:cubicBezTo>
                    <a:cubicBezTo>
                      <a:pt x="388" y="337"/>
                      <a:pt x="387" y="333"/>
                      <a:pt x="386" y="330"/>
                    </a:cubicBezTo>
                    <a:cubicBezTo>
                      <a:pt x="389" y="327"/>
                      <a:pt x="393" y="323"/>
                      <a:pt x="394" y="319"/>
                    </a:cubicBezTo>
                    <a:cubicBezTo>
                      <a:pt x="394" y="315"/>
                      <a:pt x="392" y="310"/>
                      <a:pt x="390" y="305"/>
                    </a:cubicBezTo>
                    <a:cubicBezTo>
                      <a:pt x="390" y="305"/>
                      <a:pt x="390" y="305"/>
                      <a:pt x="390" y="304"/>
                    </a:cubicBezTo>
                    <a:cubicBezTo>
                      <a:pt x="390" y="303"/>
                      <a:pt x="390" y="299"/>
                      <a:pt x="390" y="294"/>
                    </a:cubicBezTo>
                    <a:cubicBezTo>
                      <a:pt x="396" y="293"/>
                      <a:pt x="406" y="291"/>
                      <a:pt x="409" y="289"/>
                    </a:cubicBezTo>
                    <a:cubicBezTo>
                      <a:pt x="415" y="286"/>
                      <a:pt x="419" y="277"/>
                      <a:pt x="419" y="272"/>
                    </a:cubicBezTo>
                    <a:cubicBezTo>
                      <a:pt x="419" y="270"/>
                      <a:pt x="418" y="270"/>
                      <a:pt x="407" y="250"/>
                    </a:cubicBezTo>
                    <a:close/>
                    <a:moveTo>
                      <a:pt x="405" y="281"/>
                    </a:moveTo>
                    <a:cubicBezTo>
                      <a:pt x="403" y="282"/>
                      <a:pt x="393" y="284"/>
                      <a:pt x="385" y="286"/>
                    </a:cubicBezTo>
                    <a:cubicBezTo>
                      <a:pt x="383" y="286"/>
                      <a:pt x="381" y="288"/>
                      <a:pt x="381" y="290"/>
                    </a:cubicBezTo>
                    <a:cubicBezTo>
                      <a:pt x="380" y="305"/>
                      <a:pt x="380" y="306"/>
                      <a:pt x="380" y="307"/>
                    </a:cubicBezTo>
                    <a:cubicBezTo>
                      <a:pt x="381" y="308"/>
                      <a:pt x="381" y="308"/>
                      <a:pt x="382" y="310"/>
                    </a:cubicBezTo>
                    <a:cubicBezTo>
                      <a:pt x="384" y="314"/>
                      <a:pt x="385" y="316"/>
                      <a:pt x="385" y="317"/>
                    </a:cubicBezTo>
                    <a:cubicBezTo>
                      <a:pt x="384" y="319"/>
                      <a:pt x="381" y="322"/>
                      <a:pt x="377" y="325"/>
                    </a:cubicBezTo>
                    <a:cubicBezTo>
                      <a:pt x="376" y="326"/>
                      <a:pt x="375" y="329"/>
                      <a:pt x="376" y="331"/>
                    </a:cubicBezTo>
                    <a:cubicBezTo>
                      <a:pt x="377" y="334"/>
                      <a:pt x="378" y="337"/>
                      <a:pt x="378" y="338"/>
                    </a:cubicBezTo>
                    <a:cubicBezTo>
                      <a:pt x="378" y="339"/>
                      <a:pt x="377" y="342"/>
                      <a:pt x="375" y="344"/>
                    </a:cubicBezTo>
                    <a:cubicBezTo>
                      <a:pt x="373" y="348"/>
                      <a:pt x="371" y="353"/>
                      <a:pt x="369" y="357"/>
                    </a:cubicBezTo>
                    <a:cubicBezTo>
                      <a:pt x="369" y="359"/>
                      <a:pt x="369" y="362"/>
                      <a:pt x="369" y="365"/>
                    </a:cubicBezTo>
                    <a:cubicBezTo>
                      <a:pt x="370" y="371"/>
                      <a:pt x="371" y="379"/>
                      <a:pt x="369" y="389"/>
                    </a:cubicBezTo>
                    <a:cubicBezTo>
                      <a:pt x="367" y="401"/>
                      <a:pt x="359" y="404"/>
                      <a:pt x="347" y="404"/>
                    </a:cubicBezTo>
                    <a:cubicBezTo>
                      <a:pt x="347" y="404"/>
                      <a:pt x="346" y="404"/>
                      <a:pt x="345" y="404"/>
                    </a:cubicBezTo>
                    <a:cubicBezTo>
                      <a:pt x="335" y="403"/>
                      <a:pt x="271" y="389"/>
                      <a:pt x="261" y="386"/>
                    </a:cubicBezTo>
                    <a:cubicBezTo>
                      <a:pt x="259" y="386"/>
                      <a:pt x="257" y="386"/>
                      <a:pt x="256" y="387"/>
                    </a:cubicBezTo>
                    <a:cubicBezTo>
                      <a:pt x="250" y="394"/>
                      <a:pt x="249" y="449"/>
                      <a:pt x="250" y="476"/>
                    </a:cubicBezTo>
                    <a:cubicBezTo>
                      <a:pt x="193" y="488"/>
                      <a:pt x="133" y="480"/>
                      <a:pt x="83" y="454"/>
                    </a:cubicBezTo>
                    <a:cubicBezTo>
                      <a:pt x="93" y="426"/>
                      <a:pt x="105" y="373"/>
                      <a:pt x="89" y="307"/>
                    </a:cubicBezTo>
                    <a:cubicBezTo>
                      <a:pt x="87" y="299"/>
                      <a:pt x="79" y="292"/>
                      <a:pt x="68" y="282"/>
                    </a:cubicBezTo>
                    <a:cubicBezTo>
                      <a:pt x="44" y="260"/>
                      <a:pt x="9" y="227"/>
                      <a:pt x="9" y="167"/>
                    </a:cubicBezTo>
                    <a:cubicBezTo>
                      <a:pt x="9" y="119"/>
                      <a:pt x="22" y="82"/>
                      <a:pt x="47" y="56"/>
                    </a:cubicBezTo>
                    <a:cubicBezTo>
                      <a:pt x="78" y="25"/>
                      <a:pt x="127" y="9"/>
                      <a:pt x="193" y="9"/>
                    </a:cubicBezTo>
                    <a:cubicBezTo>
                      <a:pt x="252" y="9"/>
                      <a:pt x="298" y="27"/>
                      <a:pt x="331" y="61"/>
                    </a:cubicBezTo>
                    <a:cubicBezTo>
                      <a:pt x="357" y="88"/>
                      <a:pt x="364" y="117"/>
                      <a:pt x="365" y="120"/>
                    </a:cubicBezTo>
                    <a:cubicBezTo>
                      <a:pt x="367" y="130"/>
                      <a:pt x="370" y="147"/>
                      <a:pt x="370" y="158"/>
                    </a:cubicBezTo>
                    <a:cubicBezTo>
                      <a:pt x="370" y="165"/>
                      <a:pt x="367" y="174"/>
                      <a:pt x="365" y="180"/>
                    </a:cubicBezTo>
                    <a:cubicBezTo>
                      <a:pt x="363" y="185"/>
                      <a:pt x="363" y="187"/>
                      <a:pt x="363" y="189"/>
                    </a:cubicBezTo>
                    <a:cubicBezTo>
                      <a:pt x="364" y="198"/>
                      <a:pt x="380" y="224"/>
                      <a:pt x="399" y="255"/>
                    </a:cubicBezTo>
                    <a:cubicBezTo>
                      <a:pt x="403" y="263"/>
                      <a:pt x="408" y="271"/>
                      <a:pt x="409" y="273"/>
                    </a:cubicBezTo>
                    <a:cubicBezTo>
                      <a:pt x="409" y="275"/>
                      <a:pt x="406" y="280"/>
                      <a:pt x="405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2F6B3C3-130D-FA8F-328B-474FDB58BFEA}"/>
              </a:ext>
            </a:extLst>
          </p:cNvPr>
          <p:cNvGrpSpPr/>
          <p:nvPr userDrawn="1"/>
        </p:nvGrpSpPr>
        <p:grpSpPr>
          <a:xfrm>
            <a:off x="8068377" y="1745483"/>
            <a:ext cx="3471043" cy="520093"/>
            <a:chOff x="8068377" y="1803539"/>
            <a:chExt cx="3471043" cy="520093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B9D0EEE-AE47-6D0D-C16B-97BDF89ADB83}"/>
                </a:ext>
              </a:extLst>
            </p:cNvPr>
            <p:cNvSpPr/>
            <p:nvPr/>
          </p:nvSpPr>
          <p:spPr>
            <a:xfrm>
              <a:off x="8068377" y="1892039"/>
              <a:ext cx="3471043" cy="3666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/>
                <a:t>STATUS &amp; NEXT</a:t>
              </a:r>
            </a:p>
          </p:txBody>
        </p:sp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113B7754-5532-66E4-4C9B-E4F1CC8020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94534" y="1803539"/>
              <a:ext cx="520093" cy="520093"/>
              <a:chOff x="9907452" y="1749436"/>
              <a:chExt cx="1097280" cy="1097280"/>
            </a:xfrm>
          </p:grpSpPr>
          <p:sp>
            <p:nvSpPr>
              <p:cNvPr id="24" name="Oval 15">
                <a:extLst>
                  <a:ext uri="{FF2B5EF4-FFF2-40B4-BE49-F238E27FC236}">
                    <a16:creationId xmlns:a16="http://schemas.microsoft.com/office/drawing/2014/main" id="{83ADC40D-B90E-42BF-428F-F6A51F6C9F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7452" y="1749436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7C32DF6F-E6D3-5747-01AC-EFD1EB0B99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91571" y="1950451"/>
                <a:ext cx="729042" cy="693939"/>
              </a:xfrm>
              <a:custGeom>
                <a:avLst/>
                <a:gdLst>
                  <a:gd name="T0" fmla="*/ 704 w 706"/>
                  <a:gd name="T1" fmla="*/ 161 h 672"/>
                  <a:gd name="T2" fmla="*/ 634 w 706"/>
                  <a:gd name="T3" fmla="*/ 72 h 672"/>
                  <a:gd name="T4" fmla="*/ 629 w 706"/>
                  <a:gd name="T5" fmla="*/ 70 h 672"/>
                  <a:gd name="T6" fmla="*/ 360 w 706"/>
                  <a:gd name="T7" fmla="*/ 70 h 672"/>
                  <a:gd name="T8" fmla="*/ 360 w 706"/>
                  <a:gd name="T9" fmla="*/ 7 h 672"/>
                  <a:gd name="T10" fmla="*/ 353 w 706"/>
                  <a:gd name="T11" fmla="*/ 0 h 672"/>
                  <a:gd name="T12" fmla="*/ 346 w 706"/>
                  <a:gd name="T13" fmla="*/ 7 h 672"/>
                  <a:gd name="T14" fmla="*/ 346 w 706"/>
                  <a:gd name="T15" fmla="*/ 70 h 672"/>
                  <a:gd name="T16" fmla="*/ 129 w 706"/>
                  <a:gd name="T17" fmla="*/ 70 h 672"/>
                  <a:gd name="T18" fmla="*/ 122 w 706"/>
                  <a:gd name="T19" fmla="*/ 77 h 672"/>
                  <a:gd name="T20" fmla="*/ 122 w 706"/>
                  <a:gd name="T21" fmla="*/ 253 h 672"/>
                  <a:gd name="T22" fmla="*/ 129 w 706"/>
                  <a:gd name="T23" fmla="*/ 260 h 672"/>
                  <a:gd name="T24" fmla="*/ 346 w 706"/>
                  <a:gd name="T25" fmla="*/ 260 h 672"/>
                  <a:gd name="T26" fmla="*/ 346 w 706"/>
                  <a:gd name="T27" fmla="*/ 329 h 672"/>
                  <a:gd name="T28" fmla="*/ 77 w 706"/>
                  <a:gd name="T29" fmla="*/ 329 h 672"/>
                  <a:gd name="T30" fmla="*/ 72 w 706"/>
                  <a:gd name="T31" fmla="*/ 332 h 672"/>
                  <a:gd name="T32" fmla="*/ 2 w 706"/>
                  <a:gd name="T33" fmla="*/ 420 h 672"/>
                  <a:gd name="T34" fmla="*/ 2 w 706"/>
                  <a:gd name="T35" fmla="*/ 429 h 672"/>
                  <a:gd name="T36" fmla="*/ 72 w 706"/>
                  <a:gd name="T37" fmla="*/ 517 h 672"/>
                  <a:gd name="T38" fmla="*/ 77 w 706"/>
                  <a:gd name="T39" fmla="*/ 519 h 672"/>
                  <a:gd name="T40" fmla="*/ 346 w 706"/>
                  <a:gd name="T41" fmla="*/ 519 h 672"/>
                  <a:gd name="T42" fmla="*/ 346 w 706"/>
                  <a:gd name="T43" fmla="*/ 665 h 672"/>
                  <a:gd name="T44" fmla="*/ 353 w 706"/>
                  <a:gd name="T45" fmla="*/ 672 h 672"/>
                  <a:gd name="T46" fmla="*/ 360 w 706"/>
                  <a:gd name="T47" fmla="*/ 665 h 672"/>
                  <a:gd name="T48" fmla="*/ 360 w 706"/>
                  <a:gd name="T49" fmla="*/ 519 h 672"/>
                  <a:gd name="T50" fmla="*/ 577 w 706"/>
                  <a:gd name="T51" fmla="*/ 519 h 672"/>
                  <a:gd name="T52" fmla="*/ 584 w 706"/>
                  <a:gd name="T53" fmla="*/ 512 h 672"/>
                  <a:gd name="T54" fmla="*/ 584 w 706"/>
                  <a:gd name="T55" fmla="*/ 336 h 672"/>
                  <a:gd name="T56" fmla="*/ 577 w 706"/>
                  <a:gd name="T57" fmla="*/ 329 h 672"/>
                  <a:gd name="T58" fmla="*/ 360 w 706"/>
                  <a:gd name="T59" fmla="*/ 329 h 672"/>
                  <a:gd name="T60" fmla="*/ 360 w 706"/>
                  <a:gd name="T61" fmla="*/ 260 h 672"/>
                  <a:gd name="T62" fmla="*/ 629 w 706"/>
                  <a:gd name="T63" fmla="*/ 260 h 672"/>
                  <a:gd name="T64" fmla="*/ 634 w 706"/>
                  <a:gd name="T65" fmla="*/ 257 h 672"/>
                  <a:gd name="T66" fmla="*/ 704 w 706"/>
                  <a:gd name="T67" fmla="*/ 169 h 672"/>
                  <a:gd name="T68" fmla="*/ 704 w 706"/>
                  <a:gd name="T69" fmla="*/ 161 h 672"/>
                  <a:gd name="T70" fmla="*/ 570 w 706"/>
                  <a:gd name="T71" fmla="*/ 505 h 672"/>
                  <a:gd name="T72" fmla="*/ 80 w 706"/>
                  <a:gd name="T73" fmla="*/ 505 h 672"/>
                  <a:gd name="T74" fmla="*/ 16 w 706"/>
                  <a:gd name="T75" fmla="*/ 424 h 672"/>
                  <a:gd name="T76" fmla="*/ 80 w 706"/>
                  <a:gd name="T77" fmla="*/ 343 h 672"/>
                  <a:gd name="T78" fmla="*/ 353 w 706"/>
                  <a:gd name="T79" fmla="*/ 343 h 672"/>
                  <a:gd name="T80" fmla="*/ 353 w 706"/>
                  <a:gd name="T81" fmla="*/ 343 h 672"/>
                  <a:gd name="T82" fmla="*/ 353 w 706"/>
                  <a:gd name="T83" fmla="*/ 343 h 672"/>
                  <a:gd name="T84" fmla="*/ 570 w 706"/>
                  <a:gd name="T85" fmla="*/ 343 h 672"/>
                  <a:gd name="T86" fmla="*/ 570 w 706"/>
                  <a:gd name="T87" fmla="*/ 505 h 672"/>
                  <a:gd name="T88" fmla="*/ 626 w 706"/>
                  <a:gd name="T89" fmla="*/ 246 h 672"/>
                  <a:gd name="T90" fmla="*/ 136 w 706"/>
                  <a:gd name="T91" fmla="*/ 246 h 672"/>
                  <a:gd name="T92" fmla="*/ 136 w 706"/>
                  <a:gd name="T93" fmla="*/ 84 h 672"/>
                  <a:gd name="T94" fmla="*/ 626 w 706"/>
                  <a:gd name="T95" fmla="*/ 84 h 672"/>
                  <a:gd name="T96" fmla="*/ 690 w 706"/>
                  <a:gd name="T97" fmla="*/ 165 h 672"/>
                  <a:gd name="T98" fmla="*/ 626 w 706"/>
                  <a:gd name="T99" fmla="*/ 246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06" h="672">
                    <a:moveTo>
                      <a:pt x="704" y="161"/>
                    </a:moveTo>
                    <a:cubicBezTo>
                      <a:pt x="634" y="72"/>
                      <a:pt x="634" y="72"/>
                      <a:pt x="634" y="72"/>
                    </a:cubicBezTo>
                    <a:cubicBezTo>
                      <a:pt x="633" y="71"/>
                      <a:pt x="631" y="70"/>
                      <a:pt x="629" y="70"/>
                    </a:cubicBezTo>
                    <a:cubicBezTo>
                      <a:pt x="360" y="70"/>
                      <a:pt x="360" y="70"/>
                      <a:pt x="360" y="70"/>
                    </a:cubicBezTo>
                    <a:cubicBezTo>
                      <a:pt x="360" y="7"/>
                      <a:pt x="360" y="7"/>
                      <a:pt x="360" y="7"/>
                    </a:cubicBezTo>
                    <a:cubicBezTo>
                      <a:pt x="360" y="3"/>
                      <a:pt x="357" y="0"/>
                      <a:pt x="353" y="0"/>
                    </a:cubicBezTo>
                    <a:cubicBezTo>
                      <a:pt x="349" y="0"/>
                      <a:pt x="346" y="3"/>
                      <a:pt x="346" y="7"/>
                    </a:cubicBezTo>
                    <a:cubicBezTo>
                      <a:pt x="346" y="70"/>
                      <a:pt x="346" y="70"/>
                      <a:pt x="346" y="70"/>
                    </a:cubicBezTo>
                    <a:cubicBezTo>
                      <a:pt x="129" y="70"/>
                      <a:pt x="129" y="70"/>
                      <a:pt x="129" y="70"/>
                    </a:cubicBezTo>
                    <a:cubicBezTo>
                      <a:pt x="126" y="70"/>
                      <a:pt x="122" y="73"/>
                      <a:pt x="122" y="77"/>
                    </a:cubicBezTo>
                    <a:cubicBezTo>
                      <a:pt x="122" y="253"/>
                      <a:pt x="122" y="253"/>
                      <a:pt x="122" y="253"/>
                    </a:cubicBezTo>
                    <a:cubicBezTo>
                      <a:pt x="122" y="257"/>
                      <a:pt x="126" y="260"/>
                      <a:pt x="129" y="260"/>
                    </a:cubicBezTo>
                    <a:cubicBezTo>
                      <a:pt x="346" y="260"/>
                      <a:pt x="346" y="260"/>
                      <a:pt x="346" y="260"/>
                    </a:cubicBezTo>
                    <a:cubicBezTo>
                      <a:pt x="346" y="329"/>
                      <a:pt x="346" y="329"/>
                      <a:pt x="346" y="329"/>
                    </a:cubicBezTo>
                    <a:cubicBezTo>
                      <a:pt x="77" y="329"/>
                      <a:pt x="77" y="329"/>
                      <a:pt x="77" y="329"/>
                    </a:cubicBezTo>
                    <a:cubicBezTo>
                      <a:pt x="75" y="329"/>
                      <a:pt x="73" y="330"/>
                      <a:pt x="72" y="332"/>
                    </a:cubicBezTo>
                    <a:cubicBezTo>
                      <a:pt x="2" y="420"/>
                      <a:pt x="2" y="420"/>
                      <a:pt x="2" y="420"/>
                    </a:cubicBezTo>
                    <a:cubicBezTo>
                      <a:pt x="0" y="423"/>
                      <a:pt x="0" y="426"/>
                      <a:pt x="2" y="429"/>
                    </a:cubicBezTo>
                    <a:cubicBezTo>
                      <a:pt x="72" y="517"/>
                      <a:pt x="72" y="517"/>
                      <a:pt x="72" y="517"/>
                    </a:cubicBezTo>
                    <a:cubicBezTo>
                      <a:pt x="73" y="519"/>
                      <a:pt x="75" y="519"/>
                      <a:pt x="77" y="519"/>
                    </a:cubicBezTo>
                    <a:cubicBezTo>
                      <a:pt x="346" y="519"/>
                      <a:pt x="346" y="519"/>
                      <a:pt x="346" y="519"/>
                    </a:cubicBezTo>
                    <a:cubicBezTo>
                      <a:pt x="346" y="665"/>
                      <a:pt x="346" y="665"/>
                      <a:pt x="346" y="665"/>
                    </a:cubicBezTo>
                    <a:cubicBezTo>
                      <a:pt x="346" y="669"/>
                      <a:pt x="349" y="672"/>
                      <a:pt x="353" y="672"/>
                    </a:cubicBezTo>
                    <a:cubicBezTo>
                      <a:pt x="357" y="672"/>
                      <a:pt x="360" y="669"/>
                      <a:pt x="360" y="665"/>
                    </a:cubicBezTo>
                    <a:cubicBezTo>
                      <a:pt x="360" y="519"/>
                      <a:pt x="360" y="519"/>
                      <a:pt x="360" y="519"/>
                    </a:cubicBezTo>
                    <a:cubicBezTo>
                      <a:pt x="577" y="519"/>
                      <a:pt x="577" y="519"/>
                      <a:pt x="577" y="519"/>
                    </a:cubicBezTo>
                    <a:cubicBezTo>
                      <a:pt x="580" y="519"/>
                      <a:pt x="584" y="516"/>
                      <a:pt x="584" y="512"/>
                    </a:cubicBezTo>
                    <a:cubicBezTo>
                      <a:pt x="584" y="336"/>
                      <a:pt x="584" y="336"/>
                      <a:pt x="584" y="336"/>
                    </a:cubicBezTo>
                    <a:cubicBezTo>
                      <a:pt x="584" y="332"/>
                      <a:pt x="580" y="329"/>
                      <a:pt x="577" y="329"/>
                    </a:cubicBezTo>
                    <a:cubicBezTo>
                      <a:pt x="360" y="329"/>
                      <a:pt x="360" y="329"/>
                      <a:pt x="360" y="329"/>
                    </a:cubicBezTo>
                    <a:cubicBezTo>
                      <a:pt x="360" y="260"/>
                      <a:pt x="360" y="260"/>
                      <a:pt x="360" y="260"/>
                    </a:cubicBezTo>
                    <a:cubicBezTo>
                      <a:pt x="629" y="260"/>
                      <a:pt x="629" y="260"/>
                      <a:pt x="629" y="260"/>
                    </a:cubicBezTo>
                    <a:cubicBezTo>
                      <a:pt x="631" y="260"/>
                      <a:pt x="633" y="259"/>
                      <a:pt x="634" y="257"/>
                    </a:cubicBezTo>
                    <a:cubicBezTo>
                      <a:pt x="704" y="169"/>
                      <a:pt x="704" y="169"/>
                      <a:pt x="704" y="169"/>
                    </a:cubicBezTo>
                    <a:cubicBezTo>
                      <a:pt x="706" y="167"/>
                      <a:pt x="706" y="163"/>
                      <a:pt x="704" y="161"/>
                    </a:cubicBezTo>
                    <a:close/>
                    <a:moveTo>
                      <a:pt x="570" y="505"/>
                    </a:moveTo>
                    <a:cubicBezTo>
                      <a:pt x="80" y="505"/>
                      <a:pt x="80" y="505"/>
                      <a:pt x="80" y="505"/>
                    </a:cubicBezTo>
                    <a:cubicBezTo>
                      <a:pt x="16" y="424"/>
                      <a:pt x="16" y="424"/>
                      <a:pt x="16" y="424"/>
                    </a:cubicBezTo>
                    <a:cubicBezTo>
                      <a:pt x="80" y="343"/>
                      <a:pt x="80" y="343"/>
                      <a:pt x="80" y="343"/>
                    </a:cubicBezTo>
                    <a:cubicBezTo>
                      <a:pt x="353" y="343"/>
                      <a:pt x="353" y="343"/>
                      <a:pt x="353" y="343"/>
                    </a:cubicBezTo>
                    <a:cubicBezTo>
                      <a:pt x="353" y="343"/>
                      <a:pt x="353" y="343"/>
                      <a:pt x="353" y="343"/>
                    </a:cubicBezTo>
                    <a:cubicBezTo>
                      <a:pt x="353" y="343"/>
                      <a:pt x="353" y="343"/>
                      <a:pt x="353" y="343"/>
                    </a:cubicBezTo>
                    <a:cubicBezTo>
                      <a:pt x="570" y="343"/>
                      <a:pt x="570" y="343"/>
                      <a:pt x="570" y="343"/>
                    </a:cubicBezTo>
                    <a:lnTo>
                      <a:pt x="570" y="505"/>
                    </a:lnTo>
                    <a:close/>
                    <a:moveTo>
                      <a:pt x="626" y="246"/>
                    </a:moveTo>
                    <a:cubicBezTo>
                      <a:pt x="136" y="246"/>
                      <a:pt x="136" y="246"/>
                      <a:pt x="136" y="246"/>
                    </a:cubicBezTo>
                    <a:cubicBezTo>
                      <a:pt x="136" y="84"/>
                      <a:pt x="136" y="84"/>
                      <a:pt x="136" y="84"/>
                    </a:cubicBezTo>
                    <a:cubicBezTo>
                      <a:pt x="626" y="84"/>
                      <a:pt x="626" y="84"/>
                      <a:pt x="626" y="84"/>
                    </a:cubicBezTo>
                    <a:cubicBezTo>
                      <a:pt x="690" y="165"/>
                      <a:pt x="690" y="165"/>
                      <a:pt x="690" y="165"/>
                    </a:cubicBezTo>
                    <a:lnTo>
                      <a:pt x="626" y="2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CBA5BBD-A789-7DAE-5048-1AD3455E6317}"/>
              </a:ext>
            </a:extLst>
          </p:cNvPr>
          <p:cNvGrpSpPr/>
          <p:nvPr userDrawn="1"/>
        </p:nvGrpSpPr>
        <p:grpSpPr>
          <a:xfrm>
            <a:off x="4331900" y="1745483"/>
            <a:ext cx="3471043" cy="520093"/>
            <a:chOff x="4345021" y="1803539"/>
            <a:chExt cx="3471043" cy="520093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8BF85917-D128-4C81-1DE2-3DED9D08025F}"/>
                </a:ext>
              </a:extLst>
            </p:cNvPr>
            <p:cNvSpPr/>
            <p:nvPr/>
          </p:nvSpPr>
          <p:spPr>
            <a:xfrm>
              <a:off x="4345021" y="1884485"/>
              <a:ext cx="3471043" cy="3666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/>
                <a:t>FACTS &amp; FIGURES</a:t>
              </a:r>
            </a:p>
          </p:txBody>
        </p: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3111D151-5EE7-3BF4-7BFB-69224435C13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77054" y="1803539"/>
              <a:ext cx="520093" cy="520093"/>
              <a:chOff x="6213326" y="269659"/>
              <a:chExt cx="1097280" cy="1097280"/>
            </a:xfrm>
          </p:grpSpPr>
          <p:sp>
            <p:nvSpPr>
              <p:cNvPr id="29" name="Oval 55">
                <a:extLst>
                  <a:ext uri="{FF2B5EF4-FFF2-40B4-BE49-F238E27FC236}">
                    <a16:creationId xmlns:a16="http://schemas.microsoft.com/office/drawing/2014/main" id="{47D435B5-6FD2-08F6-F420-E2BBC82A5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13326" y="269659"/>
                <a:ext cx="1097280" cy="10972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86">
                <a:extLst>
                  <a:ext uri="{FF2B5EF4-FFF2-40B4-BE49-F238E27FC236}">
                    <a16:creationId xmlns:a16="http://schemas.microsoft.com/office/drawing/2014/main" id="{1CE949ED-8E7E-6966-6041-4FDFFE1A22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64065" y="489115"/>
                <a:ext cx="594609" cy="659561"/>
              </a:xfrm>
              <a:custGeom>
                <a:avLst/>
                <a:gdLst>
                  <a:gd name="T0" fmla="*/ 208 w 575"/>
                  <a:gd name="T1" fmla="*/ 639 h 639"/>
                  <a:gd name="T2" fmla="*/ 201 w 575"/>
                  <a:gd name="T3" fmla="*/ 373 h 639"/>
                  <a:gd name="T4" fmla="*/ 369 w 575"/>
                  <a:gd name="T5" fmla="*/ 366 h 639"/>
                  <a:gd name="T6" fmla="*/ 376 w 575"/>
                  <a:gd name="T7" fmla="*/ 632 h 639"/>
                  <a:gd name="T8" fmla="*/ 215 w 575"/>
                  <a:gd name="T9" fmla="*/ 625 h 639"/>
                  <a:gd name="T10" fmla="*/ 362 w 575"/>
                  <a:gd name="T11" fmla="*/ 380 h 639"/>
                  <a:gd name="T12" fmla="*/ 215 w 575"/>
                  <a:gd name="T13" fmla="*/ 625 h 639"/>
                  <a:gd name="T14" fmla="*/ 10 w 575"/>
                  <a:gd name="T15" fmla="*/ 639 h 639"/>
                  <a:gd name="T16" fmla="*/ 3 w 575"/>
                  <a:gd name="T17" fmla="*/ 503 h 639"/>
                  <a:gd name="T18" fmla="*/ 170 w 575"/>
                  <a:gd name="T19" fmla="*/ 496 h 639"/>
                  <a:gd name="T20" fmla="*/ 177 w 575"/>
                  <a:gd name="T21" fmla="*/ 632 h 639"/>
                  <a:gd name="T22" fmla="*/ 17 w 575"/>
                  <a:gd name="T23" fmla="*/ 625 h 639"/>
                  <a:gd name="T24" fmla="*/ 163 w 575"/>
                  <a:gd name="T25" fmla="*/ 510 h 639"/>
                  <a:gd name="T26" fmla="*/ 17 w 575"/>
                  <a:gd name="T27" fmla="*/ 625 h 639"/>
                  <a:gd name="T28" fmla="*/ 5 w 575"/>
                  <a:gd name="T29" fmla="*/ 411 h 639"/>
                  <a:gd name="T30" fmla="*/ 292 w 575"/>
                  <a:gd name="T31" fmla="*/ 47 h 639"/>
                  <a:gd name="T32" fmla="*/ 256 w 575"/>
                  <a:gd name="T33" fmla="*/ 4 h 639"/>
                  <a:gd name="T34" fmla="*/ 417 w 575"/>
                  <a:gd name="T35" fmla="*/ 0 h 639"/>
                  <a:gd name="T36" fmla="*/ 424 w 575"/>
                  <a:gd name="T37" fmla="*/ 163 h 639"/>
                  <a:gd name="T38" fmla="*/ 412 w 575"/>
                  <a:gd name="T39" fmla="*/ 168 h 639"/>
                  <a:gd name="T40" fmla="*/ 31 w 575"/>
                  <a:gd name="T41" fmla="*/ 414 h 639"/>
                  <a:gd name="T42" fmla="*/ 279 w 575"/>
                  <a:gd name="T43" fmla="*/ 14 h 639"/>
                  <a:gd name="T44" fmla="*/ 307 w 575"/>
                  <a:gd name="T45" fmla="*/ 51 h 639"/>
                  <a:gd name="T46" fmla="*/ 16 w 575"/>
                  <a:gd name="T47" fmla="*/ 402 h 639"/>
                  <a:gd name="T48" fmla="*/ 22 w 575"/>
                  <a:gd name="T49" fmla="*/ 403 h 639"/>
                  <a:gd name="T50" fmla="*/ 383 w 575"/>
                  <a:gd name="T51" fmla="*/ 118 h 639"/>
                  <a:gd name="T52" fmla="*/ 410 w 575"/>
                  <a:gd name="T53" fmla="*/ 14 h 639"/>
                  <a:gd name="T54" fmla="*/ 568 w 575"/>
                  <a:gd name="T55" fmla="*/ 639 h 639"/>
                  <a:gd name="T56" fmla="*/ 400 w 575"/>
                  <a:gd name="T57" fmla="*/ 632 h 639"/>
                  <a:gd name="T58" fmla="*/ 407 w 575"/>
                  <a:gd name="T59" fmla="*/ 238 h 639"/>
                  <a:gd name="T60" fmla="*/ 575 w 575"/>
                  <a:gd name="T61" fmla="*/ 245 h 639"/>
                  <a:gd name="T62" fmla="*/ 568 w 575"/>
                  <a:gd name="T63" fmla="*/ 639 h 639"/>
                  <a:gd name="T64" fmla="*/ 561 w 575"/>
                  <a:gd name="T65" fmla="*/ 625 h 639"/>
                  <a:gd name="T66" fmla="*/ 414 w 575"/>
                  <a:gd name="T67" fmla="*/ 252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75" h="639">
                    <a:moveTo>
                      <a:pt x="369" y="639"/>
                    </a:moveTo>
                    <a:cubicBezTo>
                      <a:pt x="208" y="639"/>
                      <a:pt x="208" y="639"/>
                      <a:pt x="208" y="639"/>
                    </a:cubicBezTo>
                    <a:cubicBezTo>
                      <a:pt x="205" y="639"/>
                      <a:pt x="201" y="636"/>
                      <a:pt x="201" y="632"/>
                    </a:cubicBezTo>
                    <a:cubicBezTo>
                      <a:pt x="201" y="373"/>
                      <a:pt x="201" y="373"/>
                      <a:pt x="201" y="373"/>
                    </a:cubicBezTo>
                    <a:cubicBezTo>
                      <a:pt x="201" y="369"/>
                      <a:pt x="205" y="366"/>
                      <a:pt x="208" y="366"/>
                    </a:cubicBezTo>
                    <a:cubicBezTo>
                      <a:pt x="369" y="366"/>
                      <a:pt x="369" y="366"/>
                      <a:pt x="369" y="366"/>
                    </a:cubicBezTo>
                    <a:cubicBezTo>
                      <a:pt x="373" y="366"/>
                      <a:pt x="376" y="369"/>
                      <a:pt x="376" y="373"/>
                    </a:cubicBezTo>
                    <a:cubicBezTo>
                      <a:pt x="376" y="632"/>
                      <a:pt x="376" y="632"/>
                      <a:pt x="376" y="632"/>
                    </a:cubicBezTo>
                    <a:cubicBezTo>
                      <a:pt x="376" y="636"/>
                      <a:pt x="373" y="639"/>
                      <a:pt x="369" y="639"/>
                    </a:cubicBezTo>
                    <a:close/>
                    <a:moveTo>
                      <a:pt x="215" y="625"/>
                    </a:moveTo>
                    <a:cubicBezTo>
                      <a:pt x="362" y="625"/>
                      <a:pt x="362" y="625"/>
                      <a:pt x="362" y="625"/>
                    </a:cubicBezTo>
                    <a:cubicBezTo>
                      <a:pt x="362" y="380"/>
                      <a:pt x="362" y="380"/>
                      <a:pt x="362" y="380"/>
                    </a:cubicBezTo>
                    <a:cubicBezTo>
                      <a:pt x="215" y="380"/>
                      <a:pt x="215" y="380"/>
                      <a:pt x="215" y="380"/>
                    </a:cubicBezTo>
                    <a:lnTo>
                      <a:pt x="215" y="625"/>
                    </a:lnTo>
                    <a:close/>
                    <a:moveTo>
                      <a:pt x="170" y="639"/>
                    </a:moveTo>
                    <a:cubicBezTo>
                      <a:pt x="10" y="639"/>
                      <a:pt x="10" y="639"/>
                      <a:pt x="10" y="639"/>
                    </a:cubicBezTo>
                    <a:cubicBezTo>
                      <a:pt x="6" y="639"/>
                      <a:pt x="3" y="636"/>
                      <a:pt x="3" y="632"/>
                    </a:cubicBezTo>
                    <a:cubicBezTo>
                      <a:pt x="3" y="503"/>
                      <a:pt x="3" y="503"/>
                      <a:pt x="3" y="503"/>
                    </a:cubicBezTo>
                    <a:cubicBezTo>
                      <a:pt x="3" y="499"/>
                      <a:pt x="6" y="496"/>
                      <a:pt x="10" y="496"/>
                    </a:cubicBezTo>
                    <a:cubicBezTo>
                      <a:pt x="170" y="496"/>
                      <a:pt x="170" y="496"/>
                      <a:pt x="170" y="496"/>
                    </a:cubicBezTo>
                    <a:cubicBezTo>
                      <a:pt x="174" y="496"/>
                      <a:pt x="177" y="499"/>
                      <a:pt x="177" y="503"/>
                    </a:cubicBezTo>
                    <a:cubicBezTo>
                      <a:pt x="177" y="632"/>
                      <a:pt x="177" y="632"/>
                      <a:pt x="177" y="632"/>
                    </a:cubicBezTo>
                    <a:cubicBezTo>
                      <a:pt x="177" y="636"/>
                      <a:pt x="174" y="639"/>
                      <a:pt x="170" y="639"/>
                    </a:cubicBezTo>
                    <a:close/>
                    <a:moveTo>
                      <a:pt x="17" y="625"/>
                    </a:moveTo>
                    <a:cubicBezTo>
                      <a:pt x="163" y="625"/>
                      <a:pt x="163" y="625"/>
                      <a:pt x="163" y="625"/>
                    </a:cubicBezTo>
                    <a:cubicBezTo>
                      <a:pt x="163" y="510"/>
                      <a:pt x="163" y="510"/>
                      <a:pt x="163" y="510"/>
                    </a:cubicBezTo>
                    <a:cubicBezTo>
                      <a:pt x="17" y="510"/>
                      <a:pt x="17" y="510"/>
                      <a:pt x="17" y="510"/>
                    </a:cubicBezTo>
                    <a:lnTo>
                      <a:pt x="17" y="625"/>
                    </a:lnTo>
                    <a:close/>
                    <a:moveTo>
                      <a:pt x="19" y="418"/>
                    </a:moveTo>
                    <a:cubicBezTo>
                      <a:pt x="14" y="418"/>
                      <a:pt x="9" y="416"/>
                      <a:pt x="5" y="411"/>
                    </a:cubicBezTo>
                    <a:cubicBezTo>
                      <a:pt x="0" y="404"/>
                      <a:pt x="0" y="395"/>
                      <a:pt x="5" y="388"/>
                    </a:cubicBezTo>
                    <a:cubicBezTo>
                      <a:pt x="292" y="47"/>
                      <a:pt x="292" y="47"/>
                      <a:pt x="292" y="47"/>
                    </a:cubicBezTo>
                    <a:cubicBezTo>
                      <a:pt x="257" y="12"/>
                      <a:pt x="257" y="12"/>
                      <a:pt x="257" y="12"/>
                    </a:cubicBezTo>
                    <a:cubicBezTo>
                      <a:pt x="255" y="10"/>
                      <a:pt x="255" y="7"/>
                      <a:pt x="256" y="4"/>
                    </a:cubicBezTo>
                    <a:cubicBezTo>
                      <a:pt x="257" y="1"/>
                      <a:pt x="260" y="0"/>
                      <a:pt x="262" y="0"/>
                    </a:cubicBezTo>
                    <a:cubicBezTo>
                      <a:pt x="417" y="0"/>
                      <a:pt x="417" y="0"/>
                      <a:pt x="417" y="0"/>
                    </a:cubicBezTo>
                    <a:cubicBezTo>
                      <a:pt x="421" y="0"/>
                      <a:pt x="424" y="3"/>
                      <a:pt x="424" y="7"/>
                    </a:cubicBezTo>
                    <a:cubicBezTo>
                      <a:pt x="424" y="163"/>
                      <a:pt x="424" y="163"/>
                      <a:pt x="424" y="163"/>
                    </a:cubicBezTo>
                    <a:cubicBezTo>
                      <a:pt x="424" y="166"/>
                      <a:pt x="423" y="168"/>
                      <a:pt x="420" y="169"/>
                    </a:cubicBezTo>
                    <a:cubicBezTo>
                      <a:pt x="417" y="170"/>
                      <a:pt x="414" y="170"/>
                      <a:pt x="412" y="168"/>
                    </a:cubicBezTo>
                    <a:cubicBezTo>
                      <a:pt x="377" y="133"/>
                      <a:pt x="377" y="133"/>
                      <a:pt x="377" y="133"/>
                    </a:cubicBezTo>
                    <a:cubicBezTo>
                      <a:pt x="31" y="414"/>
                      <a:pt x="31" y="414"/>
                      <a:pt x="31" y="414"/>
                    </a:cubicBezTo>
                    <a:cubicBezTo>
                      <a:pt x="28" y="417"/>
                      <a:pt x="24" y="418"/>
                      <a:pt x="19" y="418"/>
                    </a:cubicBezTo>
                    <a:close/>
                    <a:moveTo>
                      <a:pt x="279" y="14"/>
                    </a:moveTo>
                    <a:cubicBezTo>
                      <a:pt x="307" y="41"/>
                      <a:pt x="307" y="41"/>
                      <a:pt x="307" y="41"/>
                    </a:cubicBezTo>
                    <a:cubicBezTo>
                      <a:pt x="309" y="44"/>
                      <a:pt x="309" y="48"/>
                      <a:pt x="307" y="51"/>
                    </a:cubicBezTo>
                    <a:cubicBezTo>
                      <a:pt x="16" y="397"/>
                      <a:pt x="16" y="397"/>
                      <a:pt x="16" y="397"/>
                    </a:cubicBezTo>
                    <a:cubicBezTo>
                      <a:pt x="15" y="399"/>
                      <a:pt x="15" y="401"/>
                      <a:pt x="16" y="402"/>
                    </a:cubicBezTo>
                    <a:cubicBezTo>
                      <a:pt x="17" y="404"/>
                      <a:pt x="18" y="404"/>
                      <a:pt x="19" y="404"/>
                    </a:cubicBezTo>
                    <a:cubicBezTo>
                      <a:pt x="20" y="404"/>
                      <a:pt x="21" y="404"/>
                      <a:pt x="22" y="403"/>
                    </a:cubicBezTo>
                    <a:cubicBezTo>
                      <a:pt x="373" y="118"/>
                      <a:pt x="373" y="118"/>
                      <a:pt x="373" y="118"/>
                    </a:cubicBezTo>
                    <a:cubicBezTo>
                      <a:pt x="376" y="115"/>
                      <a:pt x="380" y="116"/>
                      <a:pt x="383" y="118"/>
                    </a:cubicBezTo>
                    <a:cubicBezTo>
                      <a:pt x="410" y="146"/>
                      <a:pt x="410" y="146"/>
                      <a:pt x="410" y="146"/>
                    </a:cubicBezTo>
                    <a:cubicBezTo>
                      <a:pt x="410" y="14"/>
                      <a:pt x="410" y="14"/>
                      <a:pt x="410" y="14"/>
                    </a:cubicBezTo>
                    <a:lnTo>
                      <a:pt x="279" y="14"/>
                    </a:lnTo>
                    <a:close/>
                    <a:moveTo>
                      <a:pt x="568" y="639"/>
                    </a:moveTo>
                    <a:cubicBezTo>
                      <a:pt x="407" y="639"/>
                      <a:pt x="407" y="639"/>
                      <a:pt x="407" y="639"/>
                    </a:cubicBezTo>
                    <a:cubicBezTo>
                      <a:pt x="403" y="639"/>
                      <a:pt x="400" y="636"/>
                      <a:pt x="400" y="632"/>
                    </a:cubicBezTo>
                    <a:cubicBezTo>
                      <a:pt x="400" y="245"/>
                      <a:pt x="400" y="245"/>
                      <a:pt x="400" y="245"/>
                    </a:cubicBezTo>
                    <a:cubicBezTo>
                      <a:pt x="400" y="241"/>
                      <a:pt x="403" y="238"/>
                      <a:pt x="407" y="238"/>
                    </a:cubicBezTo>
                    <a:cubicBezTo>
                      <a:pt x="568" y="238"/>
                      <a:pt x="568" y="238"/>
                      <a:pt x="568" y="238"/>
                    </a:cubicBezTo>
                    <a:cubicBezTo>
                      <a:pt x="572" y="238"/>
                      <a:pt x="575" y="241"/>
                      <a:pt x="575" y="245"/>
                    </a:cubicBezTo>
                    <a:cubicBezTo>
                      <a:pt x="575" y="632"/>
                      <a:pt x="575" y="632"/>
                      <a:pt x="575" y="632"/>
                    </a:cubicBezTo>
                    <a:cubicBezTo>
                      <a:pt x="575" y="636"/>
                      <a:pt x="572" y="639"/>
                      <a:pt x="568" y="639"/>
                    </a:cubicBezTo>
                    <a:close/>
                    <a:moveTo>
                      <a:pt x="414" y="625"/>
                    </a:moveTo>
                    <a:cubicBezTo>
                      <a:pt x="561" y="625"/>
                      <a:pt x="561" y="625"/>
                      <a:pt x="561" y="625"/>
                    </a:cubicBezTo>
                    <a:cubicBezTo>
                      <a:pt x="561" y="252"/>
                      <a:pt x="561" y="252"/>
                      <a:pt x="561" y="252"/>
                    </a:cubicBezTo>
                    <a:cubicBezTo>
                      <a:pt x="414" y="252"/>
                      <a:pt x="414" y="252"/>
                      <a:pt x="414" y="252"/>
                    </a:cubicBezTo>
                    <a:lnTo>
                      <a:pt x="414" y="6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B46A76A2-1513-4F3E-6926-5AFDC562F5DB}"/>
              </a:ext>
            </a:extLst>
          </p:cNvPr>
          <p:cNvCxnSpPr>
            <a:cxnSpLocks/>
          </p:cNvCxnSpPr>
          <p:nvPr userDrawn="1"/>
        </p:nvCxnSpPr>
        <p:spPr>
          <a:xfrm>
            <a:off x="4199271" y="2232000"/>
            <a:ext cx="0" cy="396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EB8558BA-170F-8970-BAAD-879E5B4434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422" y="4932000"/>
            <a:ext cx="3466800" cy="1515351"/>
          </a:xfrm>
        </p:spPr>
        <p:txBody>
          <a:bodyPr wrap="square">
            <a:sp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/>
            </a:lvl1pPr>
            <a:lvl2pPr marL="685800" indent="-228600">
              <a:buFont typeface="Arial" panose="020B0604020202020204" pitchFamily="34" charset="0"/>
              <a:buChar char="•"/>
              <a:defRPr sz="1400"/>
            </a:lvl2pPr>
            <a:lvl3pPr marL="1143000" indent="-228600">
              <a:buFont typeface="Arial" panose="020B0604020202020204" pitchFamily="34" charset="0"/>
              <a:buChar char="•"/>
              <a:defRPr sz="1400"/>
            </a:lvl3pPr>
            <a:lvl4pPr marL="1600200" indent="-228600">
              <a:buFont typeface="Arial" panose="020B0604020202020204" pitchFamily="34" charset="0"/>
              <a:buChar char="•"/>
              <a:defRPr sz="1400"/>
            </a:lvl4pPr>
            <a:lvl5pPr marL="2057400" indent="-22860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9" name="Bildplatzhalter 38">
            <a:extLst>
              <a:ext uri="{FF2B5EF4-FFF2-40B4-BE49-F238E27FC236}">
                <a16:creationId xmlns:a16="http://schemas.microsoft.com/office/drawing/2014/main" id="{5AC6FD40-C3CE-AA1E-BD82-2CB0C71226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4000" y="2520000"/>
            <a:ext cx="3470400" cy="2001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58679F-580B-C721-B932-6717AD1E27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32543" y="2520000"/>
            <a:ext cx="3470400" cy="1908000"/>
          </a:xfrm>
        </p:spPr>
        <p:txBody>
          <a:bodyPr anchor="t" anchorCtr="1"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C0604A6-D0DC-D5AC-6332-5202C50A53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6131" y="2523935"/>
            <a:ext cx="3444873" cy="190799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de-DE" sz="1400" b="1" i="0" u="sng" kern="1200" dirty="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</a:lstStyle>
          <a:p>
            <a:pPr lvl="0"/>
            <a:r>
              <a:rPr lang="de-DE"/>
              <a:t>Status:</a:t>
            </a:r>
          </a:p>
          <a:p>
            <a:pPr lvl="0"/>
            <a:endParaRPr lang="de-DE"/>
          </a:p>
        </p:txBody>
      </p:sp>
      <p:sp>
        <p:nvSpPr>
          <p:cNvPr id="38" name="Textplatzhalter 37">
            <a:extLst>
              <a:ext uri="{FF2B5EF4-FFF2-40B4-BE49-F238E27FC236}">
                <a16:creationId xmlns:a16="http://schemas.microsoft.com/office/drawing/2014/main" id="{E8A6AF1B-7A19-544C-014D-CAD1A03B53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5617" y="4932000"/>
            <a:ext cx="3444872" cy="1259250"/>
          </a:xfrm>
          <a:solidFill>
            <a:schemeClr val="accent3"/>
          </a:solidFill>
        </p:spPr>
        <p:txBody>
          <a:bodyPr>
            <a:normAutofit/>
          </a:bodyPr>
          <a:lstStyle>
            <a:lvl1pPr marL="0" indent="0">
              <a:buNone/>
              <a:defRPr lang="de-DE" sz="1400" b="1" i="0" u="sng" kern="1200" dirty="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de-DE" err="1"/>
              <a:t>Desicions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taken</a:t>
            </a:r>
            <a:r>
              <a:rPr lang="de-DE"/>
              <a:t>:</a:t>
            </a:r>
          </a:p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9021290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-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929" y="-5964"/>
            <a:ext cx="4741182" cy="6891461"/>
          </a:xfrm>
          <a:custGeom>
            <a:avLst/>
            <a:gdLst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165997 w 8880497"/>
              <a:gd name="connsiteY3" fmla="*/ 6858000 h 6858000"/>
              <a:gd name="connsiteX4" fmla="*/ 0 w 8880497"/>
              <a:gd name="connsiteY4" fmla="*/ 6858000 h 6858000"/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767977 w 8880497"/>
              <a:gd name="connsiteY3" fmla="*/ 6842760 h 6858000"/>
              <a:gd name="connsiteX4" fmla="*/ 0 w 8880497"/>
              <a:gd name="connsiteY4" fmla="*/ 6858000 h 6858000"/>
              <a:gd name="connsiteX0" fmla="*/ 0 w 7196477"/>
              <a:gd name="connsiteY0" fmla="*/ 6865620 h 6865620"/>
              <a:gd name="connsiteX1" fmla="*/ 30480 w 7196477"/>
              <a:gd name="connsiteY1" fmla="*/ 0 h 6865620"/>
              <a:gd name="connsiteX2" fmla="*/ 7196477 w 7196477"/>
              <a:gd name="connsiteY2" fmla="*/ 0 h 6865620"/>
              <a:gd name="connsiteX3" fmla="*/ 6083957 w 7196477"/>
              <a:gd name="connsiteY3" fmla="*/ 6842760 h 6865620"/>
              <a:gd name="connsiteX4" fmla="*/ 0 w 719647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15240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1133723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  <a:gd name="connsiteX0" fmla="*/ 0 w 5659557"/>
              <a:gd name="connsiteY0" fmla="*/ 6885498 h 6885498"/>
              <a:gd name="connsiteX1" fmla="*/ 663 w 5659557"/>
              <a:gd name="connsiteY1" fmla="*/ 0 h 6885498"/>
              <a:gd name="connsiteX2" fmla="*/ 5659557 w 5659557"/>
              <a:gd name="connsiteY2" fmla="*/ 372 h 6885498"/>
              <a:gd name="connsiteX3" fmla="*/ 4943463 w 5659557"/>
              <a:gd name="connsiteY3" fmla="*/ 6865063 h 6885498"/>
              <a:gd name="connsiteX4" fmla="*/ 0 w 5659557"/>
              <a:gd name="connsiteY4" fmla="*/ 6885498 h 6885498"/>
              <a:gd name="connsiteX0" fmla="*/ 108667 w 5768224"/>
              <a:gd name="connsiteY0" fmla="*/ 6885126 h 6885126"/>
              <a:gd name="connsiteX1" fmla="*/ 0 w 5768224"/>
              <a:gd name="connsiteY1" fmla="*/ 9568 h 6885126"/>
              <a:gd name="connsiteX2" fmla="*/ 5768224 w 5768224"/>
              <a:gd name="connsiteY2" fmla="*/ 0 h 6885126"/>
              <a:gd name="connsiteX3" fmla="*/ 5052130 w 5768224"/>
              <a:gd name="connsiteY3" fmla="*/ 6864691 h 6885126"/>
              <a:gd name="connsiteX4" fmla="*/ 108667 w 5768224"/>
              <a:gd name="connsiteY4" fmla="*/ 6885126 h 6885126"/>
              <a:gd name="connsiteX0" fmla="*/ 0 w 5768888"/>
              <a:gd name="connsiteY0" fmla="*/ 6895065 h 6895065"/>
              <a:gd name="connsiteX1" fmla="*/ 664 w 5768888"/>
              <a:gd name="connsiteY1" fmla="*/ 9568 h 6895065"/>
              <a:gd name="connsiteX2" fmla="*/ 5768888 w 5768888"/>
              <a:gd name="connsiteY2" fmla="*/ 0 h 6895065"/>
              <a:gd name="connsiteX3" fmla="*/ 5052794 w 5768888"/>
              <a:gd name="connsiteY3" fmla="*/ 6864691 h 6895065"/>
              <a:gd name="connsiteX4" fmla="*/ 0 w 5768888"/>
              <a:gd name="connsiteY4" fmla="*/ 6895065 h 6895065"/>
              <a:gd name="connsiteX0" fmla="*/ 0 w 5798705"/>
              <a:gd name="connsiteY0" fmla="*/ 6885126 h 6885126"/>
              <a:gd name="connsiteX1" fmla="*/ 30481 w 5798705"/>
              <a:gd name="connsiteY1" fmla="*/ 9568 h 6885126"/>
              <a:gd name="connsiteX2" fmla="*/ 5798705 w 5798705"/>
              <a:gd name="connsiteY2" fmla="*/ 0 h 6885126"/>
              <a:gd name="connsiteX3" fmla="*/ 5082611 w 5798705"/>
              <a:gd name="connsiteY3" fmla="*/ 6864691 h 6885126"/>
              <a:gd name="connsiteX4" fmla="*/ 0 w 5798705"/>
              <a:gd name="connsiteY4" fmla="*/ 6885126 h 6885126"/>
              <a:gd name="connsiteX0" fmla="*/ 0 w 5798705"/>
              <a:gd name="connsiteY0" fmla="*/ 6885126 h 6885126"/>
              <a:gd name="connsiteX1" fmla="*/ 1088004 w 5798705"/>
              <a:gd name="connsiteY1" fmla="*/ 1617 h 6885126"/>
              <a:gd name="connsiteX2" fmla="*/ 5798705 w 5798705"/>
              <a:gd name="connsiteY2" fmla="*/ 0 h 6885126"/>
              <a:gd name="connsiteX3" fmla="*/ 5082611 w 5798705"/>
              <a:gd name="connsiteY3" fmla="*/ 6864691 h 6885126"/>
              <a:gd name="connsiteX4" fmla="*/ 0 w 5798705"/>
              <a:gd name="connsiteY4" fmla="*/ 6885126 h 6885126"/>
              <a:gd name="connsiteX0" fmla="*/ 0 w 5798705"/>
              <a:gd name="connsiteY0" fmla="*/ 6891461 h 6891461"/>
              <a:gd name="connsiteX1" fmla="*/ 1072101 w 5798705"/>
              <a:gd name="connsiteY1" fmla="*/ 0 h 6891461"/>
              <a:gd name="connsiteX2" fmla="*/ 5798705 w 5798705"/>
              <a:gd name="connsiteY2" fmla="*/ 6335 h 6891461"/>
              <a:gd name="connsiteX3" fmla="*/ 5082611 w 5798705"/>
              <a:gd name="connsiteY3" fmla="*/ 6871026 h 6891461"/>
              <a:gd name="connsiteX4" fmla="*/ 0 w 5798705"/>
              <a:gd name="connsiteY4" fmla="*/ 6891461 h 6891461"/>
              <a:gd name="connsiteX0" fmla="*/ 0 w 4741182"/>
              <a:gd name="connsiteY0" fmla="*/ 6891461 h 6891461"/>
              <a:gd name="connsiteX1" fmla="*/ 14578 w 4741182"/>
              <a:gd name="connsiteY1" fmla="*/ 0 h 6891461"/>
              <a:gd name="connsiteX2" fmla="*/ 4741182 w 4741182"/>
              <a:gd name="connsiteY2" fmla="*/ 6335 h 6891461"/>
              <a:gd name="connsiteX3" fmla="*/ 4025088 w 4741182"/>
              <a:gd name="connsiteY3" fmla="*/ 6871026 h 6891461"/>
              <a:gd name="connsiteX4" fmla="*/ 0 w 4741182"/>
              <a:gd name="connsiteY4" fmla="*/ 6891461 h 689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182" h="6891461">
                <a:moveTo>
                  <a:pt x="0" y="6891461"/>
                </a:moveTo>
                <a:cubicBezTo>
                  <a:pt x="221" y="4596295"/>
                  <a:pt x="14357" y="2295166"/>
                  <a:pt x="14578" y="0"/>
                </a:cubicBezTo>
                <a:lnTo>
                  <a:pt x="4741182" y="6335"/>
                </a:lnTo>
                <a:lnTo>
                  <a:pt x="4025088" y="6871026"/>
                </a:lnTo>
                <a:lnTo>
                  <a:pt x="0" y="689146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45E10FC8-FD2E-A148-B252-B182B9366C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6672" y="2698230"/>
            <a:ext cx="6669390" cy="3718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7" name="Textplatzhalter 37">
            <a:extLst>
              <a:ext uri="{FF2B5EF4-FFF2-40B4-BE49-F238E27FC236}">
                <a16:creationId xmlns:a16="http://schemas.microsoft.com/office/drawing/2014/main" id="{155D888F-5DD0-5E44-BD6D-C20B5D8111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509587" y="3399650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C9FEC32A-AF83-E747-AE73-CEF900A1CF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6671" y="728663"/>
            <a:ext cx="6669389" cy="436041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3" name="Parallelogramm 12">
            <a:extLst>
              <a:ext uri="{FF2B5EF4-FFF2-40B4-BE49-F238E27FC236}">
                <a16:creationId xmlns:a16="http://schemas.microsoft.com/office/drawing/2014/main" id="{FE95BBDC-FC7C-F94E-A09F-8E59148A2BFE}"/>
              </a:ext>
            </a:extLst>
          </p:cNvPr>
          <p:cNvSpPr/>
          <p:nvPr userDrawn="1"/>
        </p:nvSpPr>
        <p:spPr>
          <a:xfrm>
            <a:off x="4883817" y="1213894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itelplatzhalter 1">
            <a:extLst>
              <a:ext uri="{FF2B5EF4-FFF2-40B4-BE49-F238E27FC236}">
                <a16:creationId xmlns:a16="http://schemas.microsoft.com/office/drawing/2014/main" id="{70BFED35-E508-6840-97A2-040931A37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672" y="1164704"/>
            <a:ext cx="6669390" cy="1246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28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Kleine Headline Inhaltsseite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24965763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805B5B2-5CBD-A444-8DEA-6C5739C876F4}"/>
              </a:ext>
            </a:extLst>
          </p:cNvPr>
          <p:cNvSpPr/>
          <p:nvPr userDrawn="1"/>
        </p:nvSpPr>
        <p:spPr>
          <a:xfrm>
            <a:off x="798162" y="-14513"/>
            <a:ext cx="11401095" cy="688702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0 w 11538857"/>
              <a:gd name="connsiteY0" fmla="*/ 14514 h 6887028"/>
              <a:gd name="connsiteX1" fmla="*/ 11538857 w 11538857"/>
              <a:gd name="connsiteY1" fmla="*/ 0 h 6887028"/>
              <a:gd name="connsiteX2" fmla="*/ 11538857 w 11538857"/>
              <a:gd name="connsiteY2" fmla="*/ 6887028 h 6887028"/>
              <a:gd name="connsiteX3" fmla="*/ 137762 w 11538857"/>
              <a:gd name="connsiteY3" fmla="*/ 6872514 h 6887028"/>
              <a:gd name="connsiteX4" fmla="*/ 0 w 11538857"/>
              <a:gd name="connsiteY4" fmla="*/ 14514 h 6887028"/>
              <a:gd name="connsiteX0" fmla="*/ 668150 w 11401095"/>
              <a:gd name="connsiteY0" fmla="*/ 22263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68150 w 11401095"/>
              <a:gd name="connsiteY4" fmla="*/ 22263 h 6887028"/>
              <a:gd name="connsiteX0" fmla="*/ 673466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16946 h 6887028"/>
              <a:gd name="connsiteX0" fmla="*/ 673466 w 11401095"/>
              <a:gd name="connsiteY0" fmla="*/ 75425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75425 h 6887028"/>
              <a:gd name="connsiteX0" fmla="*/ 678782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8782 w 11401095"/>
              <a:gd name="connsiteY4" fmla="*/ 16946 h 68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1095" h="6887028">
                <a:moveTo>
                  <a:pt x="678782" y="16946"/>
                </a:moveTo>
                <a:lnTo>
                  <a:pt x="11401095" y="0"/>
                </a:lnTo>
                <a:lnTo>
                  <a:pt x="11401095" y="6887028"/>
                </a:lnTo>
                <a:lnTo>
                  <a:pt x="0" y="6872514"/>
                </a:lnTo>
                <a:lnTo>
                  <a:pt x="678782" y="169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37">
            <a:extLst>
              <a:ext uri="{FF2B5EF4-FFF2-40B4-BE49-F238E27FC236}">
                <a16:creationId xmlns:a16="http://schemas.microsoft.com/office/drawing/2014/main" id="{AAE32726-0C88-464D-B6B3-A77EDC72055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520825"/>
            <a:ext cx="9452427" cy="356983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500" b="1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D3C2463F-F219-2944-8554-07E32B340F25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3316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8B6FF45-3B62-EF46-BACB-44EAD912E23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4B8AAA64-2E14-EB45-BD95-E56F4ED96F2D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17857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1D8EF60F-795B-4042-AA56-49997244B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8374" y="170102"/>
            <a:ext cx="1342905" cy="579891"/>
          </a:xfrm>
          <a:prstGeom prst="rect">
            <a:avLst/>
          </a:prstGeom>
        </p:spPr>
      </p:pic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6651A73-D5A8-E843-A236-0F7D6A409A1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46064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03100" y="65992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10348" y="65992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46081" y="65992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umsplatzhalter 3">
            <a:extLst>
              <a:ext uri="{FF2B5EF4-FFF2-40B4-BE49-F238E27FC236}">
                <a16:creationId xmlns:a16="http://schemas.microsoft.com/office/drawing/2014/main" id="{4EB97C0A-F14D-4E43-826F-70B1293102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40166412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">
            <a:extLst>
              <a:ext uri="{FF2B5EF4-FFF2-40B4-BE49-F238E27FC236}">
                <a16:creationId xmlns:a16="http://schemas.microsoft.com/office/drawing/2014/main" id="{59539324-8F13-4A4B-999A-24F2E29647D4}"/>
              </a:ext>
            </a:extLst>
          </p:cNvPr>
          <p:cNvSpPr/>
          <p:nvPr userDrawn="1"/>
        </p:nvSpPr>
        <p:spPr>
          <a:xfrm>
            <a:off x="798162" y="-14513"/>
            <a:ext cx="11401095" cy="688702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0 w 11538857"/>
              <a:gd name="connsiteY0" fmla="*/ 14514 h 6887028"/>
              <a:gd name="connsiteX1" fmla="*/ 11538857 w 11538857"/>
              <a:gd name="connsiteY1" fmla="*/ 0 h 6887028"/>
              <a:gd name="connsiteX2" fmla="*/ 11538857 w 11538857"/>
              <a:gd name="connsiteY2" fmla="*/ 6887028 h 6887028"/>
              <a:gd name="connsiteX3" fmla="*/ 137762 w 11538857"/>
              <a:gd name="connsiteY3" fmla="*/ 6872514 h 6887028"/>
              <a:gd name="connsiteX4" fmla="*/ 0 w 11538857"/>
              <a:gd name="connsiteY4" fmla="*/ 14514 h 6887028"/>
              <a:gd name="connsiteX0" fmla="*/ 668150 w 11401095"/>
              <a:gd name="connsiteY0" fmla="*/ 22263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68150 w 11401095"/>
              <a:gd name="connsiteY4" fmla="*/ 22263 h 6887028"/>
              <a:gd name="connsiteX0" fmla="*/ 673466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16946 h 6887028"/>
              <a:gd name="connsiteX0" fmla="*/ 673466 w 11401095"/>
              <a:gd name="connsiteY0" fmla="*/ 75425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3466 w 11401095"/>
              <a:gd name="connsiteY4" fmla="*/ 75425 h 6887028"/>
              <a:gd name="connsiteX0" fmla="*/ 678782 w 11401095"/>
              <a:gd name="connsiteY0" fmla="*/ 16946 h 6887028"/>
              <a:gd name="connsiteX1" fmla="*/ 11401095 w 11401095"/>
              <a:gd name="connsiteY1" fmla="*/ 0 h 6887028"/>
              <a:gd name="connsiteX2" fmla="*/ 11401095 w 11401095"/>
              <a:gd name="connsiteY2" fmla="*/ 6887028 h 6887028"/>
              <a:gd name="connsiteX3" fmla="*/ 0 w 11401095"/>
              <a:gd name="connsiteY3" fmla="*/ 6872514 h 6887028"/>
              <a:gd name="connsiteX4" fmla="*/ 678782 w 11401095"/>
              <a:gd name="connsiteY4" fmla="*/ 16946 h 68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1095" h="6887028">
                <a:moveTo>
                  <a:pt x="678782" y="16946"/>
                </a:moveTo>
                <a:lnTo>
                  <a:pt x="11401095" y="0"/>
                </a:lnTo>
                <a:lnTo>
                  <a:pt x="11401095" y="6887028"/>
                </a:lnTo>
                <a:lnTo>
                  <a:pt x="0" y="6872514"/>
                </a:lnTo>
                <a:lnTo>
                  <a:pt x="678782" y="169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de-DE"/>
              <a:t>  </a:t>
            </a:r>
          </a:p>
        </p:txBody>
      </p:sp>
      <p:sp>
        <p:nvSpPr>
          <p:cNvPr id="20" name="Textplatzhalter 37">
            <a:extLst>
              <a:ext uri="{FF2B5EF4-FFF2-40B4-BE49-F238E27FC236}">
                <a16:creationId xmlns:a16="http://schemas.microsoft.com/office/drawing/2014/main" id="{45B8287A-84E4-D447-A517-8EBFC9D443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520825"/>
            <a:ext cx="6621172" cy="413991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D8EF60F-795B-4042-AA56-49997244B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68374" y="170102"/>
            <a:ext cx="1342905" cy="579891"/>
          </a:xfrm>
          <a:prstGeom prst="rect">
            <a:avLst/>
          </a:prstGeom>
        </p:spPr>
      </p:pic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5E5249DA-CEF4-1E44-B83B-B458095426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5357" y="-16934"/>
            <a:ext cx="3828591" cy="6909427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3798846 w 4509489"/>
              <a:gd name="connsiteY2" fmla="*/ 12032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3811657"/>
              <a:gd name="connsiteY0" fmla="*/ 6865620 h 6875559"/>
              <a:gd name="connsiteX1" fmla="*/ 653110 w 3811657"/>
              <a:gd name="connsiteY1" fmla="*/ 0 h 6875559"/>
              <a:gd name="connsiteX2" fmla="*/ 3798846 w 3811657"/>
              <a:gd name="connsiteY2" fmla="*/ 12032 h 6875559"/>
              <a:gd name="connsiteX3" fmla="*/ 3811657 w 3811657"/>
              <a:gd name="connsiteY3" fmla="*/ 6875559 h 6875559"/>
              <a:gd name="connsiteX4" fmla="*/ 0 w 3811657"/>
              <a:gd name="connsiteY4" fmla="*/ 6865620 h 6875559"/>
              <a:gd name="connsiteX0" fmla="*/ 0 w 3811657"/>
              <a:gd name="connsiteY0" fmla="*/ 6877651 h 6887590"/>
              <a:gd name="connsiteX1" fmla="*/ 653110 w 3811657"/>
              <a:gd name="connsiteY1" fmla="*/ 12031 h 6887590"/>
              <a:gd name="connsiteX2" fmla="*/ 3798846 w 3811657"/>
              <a:gd name="connsiteY2" fmla="*/ 0 h 6887590"/>
              <a:gd name="connsiteX3" fmla="*/ 3811657 w 3811657"/>
              <a:gd name="connsiteY3" fmla="*/ 6887590 h 6887590"/>
              <a:gd name="connsiteX4" fmla="*/ 0 w 3811657"/>
              <a:gd name="connsiteY4" fmla="*/ 6877651 h 6887590"/>
              <a:gd name="connsiteX0" fmla="*/ 0 w 3811657"/>
              <a:gd name="connsiteY0" fmla="*/ 6877651 h 6887590"/>
              <a:gd name="connsiteX1" fmla="*/ 677173 w 3811657"/>
              <a:gd name="connsiteY1" fmla="*/ 12031 h 6887590"/>
              <a:gd name="connsiteX2" fmla="*/ 3798846 w 3811657"/>
              <a:gd name="connsiteY2" fmla="*/ 0 h 6887590"/>
              <a:gd name="connsiteX3" fmla="*/ 3811657 w 3811657"/>
              <a:gd name="connsiteY3" fmla="*/ 6887590 h 6887590"/>
              <a:gd name="connsiteX4" fmla="*/ 0 w 3811657"/>
              <a:gd name="connsiteY4" fmla="*/ 6877651 h 6887590"/>
              <a:gd name="connsiteX0" fmla="*/ 0 w 3811657"/>
              <a:gd name="connsiteY0" fmla="*/ 6865620 h 6875559"/>
              <a:gd name="connsiteX1" fmla="*/ 677173 w 3811657"/>
              <a:gd name="connsiteY1" fmla="*/ 0 h 6875559"/>
              <a:gd name="connsiteX2" fmla="*/ 3798846 w 3811657"/>
              <a:gd name="connsiteY2" fmla="*/ 12032 h 6875559"/>
              <a:gd name="connsiteX3" fmla="*/ 3811657 w 3811657"/>
              <a:gd name="connsiteY3" fmla="*/ 6875559 h 6875559"/>
              <a:gd name="connsiteX4" fmla="*/ 0 w 3811657"/>
              <a:gd name="connsiteY4" fmla="*/ 6865620 h 6875559"/>
              <a:gd name="connsiteX0" fmla="*/ 0 w 3811657"/>
              <a:gd name="connsiteY0" fmla="*/ 6865620 h 6875559"/>
              <a:gd name="connsiteX1" fmla="*/ 677173 w 3811657"/>
              <a:gd name="connsiteY1" fmla="*/ 0 h 6875559"/>
              <a:gd name="connsiteX2" fmla="*/ 3786815 w 3811657"/>
              <a:gd name="connsiteY2" fmla="*/ 0 h 6875559"/>
              <a:gd name="connsiteX3" fmla="*/ 3811657 w 3811657"/>
              <a:gd name="connsiteY3" fmla="*/ 6875559 h 6875559"/>
              <a:gd name="connsiteX4" fmla="*/ 0 w 3811657"/>
              <a:gd name="connsiteY4" fmla="*/ 6865620 h 6875559"/>
              <a:gd name="connsiteX0" fmla="*/ 0 w 3813386"/>
              <a:gd name="connsiteY0" fmla="*/ 6882554 h 6892493"/>
              <a:gd name="connsiteX1" fmla="*/ 677173 w 3813386"/>
              <a:gd name="connsiteY1" fmla="*/ 16934 h 6892493"/>
              <a:gd name="connsiteX2" fmla="*/ 3812215 w 3813386"/>
              <a:gd name="connsiteY2" fmla="*/ 0 h 6892493"/>
              <a:gd name="connsiteX3" fmla="*/ 3811657 w 3813386"/>
              <a:gd name="connsiteY3" fmla="*/ 6892493 h 6892493"/>
              <a:gd name="connsiteX4" fmla="*/ 0 w 3813386"/>
              <a:gd name="connsiteY4" fmla="*/ 6882554 h 6892493"/>
              <a:gd name="connsiteX0" fmla="*/ 0 w 3813386"/>
              <a:gd name="connsiteY0" fmla="*/ 6882554 h 6892493"/>
              <a:gd name="connsiteX1" fmla="*/ 694106 w 3813386"/>
              <a:gd name="connsiteY1" fmla="*/ 1 h 6892493"/>
              <a:gd name="connsiteX2" fmla="*/ 3812215 w 3813386"/>
              <a:gd name="connsiteY2" fmla="*/ 0 h 6892493"/>
              <a:gd name="connsiteX3" fmla="*/ 3811657 w 3813386"/>
              <a:gd name="connsiteY3" fmla="*/ 6892493 h 6892493"/>
              <a:gd name="connsiteX4" fmla="*/ 0 w 3813386"/>
              <a:gd name="connsiteY4" fmla="*/ 6882554 h 6892493"/>
              <a:gd name="connsiteX0" fmla="*/ 0 w 3820124"/>
              <a:gd name="connsiteY0" fmla="*/ 6882554 h 6909427"/>
              <a:gd name="connsiteX1" fmla="*/ 694106 w 3820124"/>
              <a:gd name="connsiteY1" fmla="*/ 1 h 6909427"/>
              <a:gd name="connsiteX2" fmla="*/ 3812215 w 3820124"/>
              <a:gd name="connsiteY2" fmla="*/ 0 h 6909427"/>
              <a:gd name="connsiteX3" fmla="*/ 3820124 w 3820124"/>
              <a:gd name="connsiteY3" fmla="*/ 6909427 h 6909427"/>
              <a:gd name="connsiteX4" fmla="*/ 0 w 3820124"/>
              <a:gd name="connsiteY4" fmla="*/ 6882554 h 6909427"/>
              <a:gd name="connsiteX0" fmla="*/ 0 w 3828591"/>
              <a:gd name="connsiteY0" fmla="*/ 6907954 h 6909427"/>
              <a:gd name="connsiteX1" fmla="*/ 702573 w 3828591"/>
              <a:gd name="connsiteY1" fmla="*/ 1 h 6909427"/>
              <a:gd name="connsiteX2" fmla="*/ 3820682 w 3828591"/>
              <a:gd name="connsiteY2" fmla="*/ 0 h 6909427"/>
              <a:gd name="connsiteX3" fmla="*/ 3828591 w 3828591"/>
              <a:gd name="connsiteY3" fmla="*/ 6909427 h 6909427"/>
              <a:gd name="connsiteX4" fmla="*/ 0 w 3828591"/>
              <a:gd name="connsiteY4" fmla="*/ 6907954 h 690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8591" h="6909427">
                <a:moveTo>
                  <a:pt x="0" y="6907954"/>
                </a:moveTo>
                <a:lnTo>
                  <a:pt x="702573" y="1"/>
                </a:lnTo>
                <a:lnTo>
                  <a:pt x="3820682" y="0"/>
                </a:lnTo>
                <a:cubicBezTo>
                  <a:pt x="3824952" y="2291853"/>
                  <a:pt x="3824321" y="4617574"/>
                  <a:pt x="3828591" y="6909427"/>
                </a:cubicBezTo>
                <a:lnTo>
                  <a:pt x="0" y="6907954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42367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7">
            <a:extLst>
              <a:ext uri="{FF2B5EF4-FFF2-40B4-BE49-F238E27FC236}">
                <a16:creationId xmlns:a16="http://schemas.microsoft.com/office/drawing/2014/main" id="{4B6A2B8B-069D-FD4D-B745-7F0AF337BAC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accent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805B5B2-5CBD-A444-8DEA-6C5739C876F4}"/>
              </a:ext>
            </a:extLst>
          </p:cNvPr>
          <p:cNvSpPr/>
          <p:nvPr userDrawn="1"/>
        </p:nvSpPr>
        <p:spPr>
          <a:xfrm>
            <a:off x="-14739" y="-2705"/>
            <a:ext cx="1480820" cy="687866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682172 w 12221029"/>
              <a:gd name="connsiteY0" fmla="*/ 21772 h 6879772"/>
              <a:gd name="connsiteX1" fmla="*/ 12221029 w 12221029"/>
              <a:gd name="connsiteY1" fmla="*/ 7258 h 6879772"/>
              <a:gd name="connsiteX2" fmla="*/ 0 w 12221029"/>
              <a:gd name="connsiteY2" fmla="*/ 0 h 6879772"/>
              <a:gd name="connsiteX3" fmla="*/ 21772 w 12221029"/>
              <a:gd name="connsiteY3" fmla="*/ 6879772 h 6879772"/>
              <a:gd name="connsiteX4" fmla="*/ 682172 w 12221029"/>
              <a:gd name="connsiteY4" fmla="*/ 21772 h 6879772"/>
              <a:gd name="connsiteX0" fmla="*/ 682172 w 682172"/>
              <a:gd name="connsiteY0" fmla="*/ 43542 h 6901542"/>
              <a:gd name="connsiteX1" fmla="*/ 326572 w 682172"/>
              <a:gd name="connsiteY1" fmla="*/ 0 h 6901542"/>
              <a:gd name="connsiteX2" fmla="*/ 0 w 682172"/>
              <a:gd name="connsiteY2" fmla="*/ 21770 h 6901542"/>
              <a:gd name="connsiteX3" fmla="*/ 21772 w 682172"/>
              <a:gd name="connsiteY3" fmla="*/ 6901542 h 6901542"/>
              <a:gd name="connsiteX4" fmla="*/ 682172 w 682172"/>
              <a:gd name="connsiteY4" fmla="*/ 43542 h 6901542"/>
              <a:gd name="connsiteX0" fmla="*/ 682172 w 682172"/>
              <a:gd name="connsiteY0" fmla="*/ 21772 h 6879772"/>
              <a:gd name="connsiteX1" fmla="*/ 319315 w 682172"/>
              <a:gd name="connsiteY1" fmla="*/ 14516 h 6879772"/>
              <a:gd name="connsiteX2" fmla="*/ 0 w 682172"/>
              <a:gd name="connsiteY2" fmla="*/ 0 h 6879772"/>
              <a:gd name="connsiteX3" fmla="*/ 21772 w 682172"/>
              <a:gd name="connsiteY3" fmla="*/ 6879772 h 6879772"/>
              <a:gd name="connsiteX4" fmla="*/ 682172 w 682172"/>
              <a:gd name="connsiteY4" fmla="*/ 21772 h 6879772"/>
              <a:gd name="connsiteX0" fmla="*/ 674915 w 674915"/>
              <a:gd name="connsiteY0" fmla="*/ 7256 h 6865256"/>
              <a:gd name="connsiteX1" fmla="*/ 312058 w 674915"/>
              <a:gd name="connsiteY1" fmla="*/ 0 h 6865256"/>
              <a:gd name="connsiteX2" fmla="*/ 0 w 674915"/>
              <a:gd name="connsiteY2" fmla="*/ 58055 h 6865256"/>
              <a:gd name="connsiteX3" fmla="*/ 14515 w 674915"/>
              <a:gd name="connsiteY3" fmla="*/ 6865256 h 6865256"/>
              <a:gd name="connsiteX4" fmla="*/ 674915 w 674915"/>
              <a:gd name="connsiteY4" fmla="*/ 7256 h 6865256"/>
              <a:gd name="connsiteX0" fmla="*/ 674915 w 674915"/>
              <a:gd name="connsiteY0" fmla="*/ 14515 h 6872515"/>
              <a:gd name="connsiteX1" fmla="*/ 312058 w 674915"/>
              <a:gd name="connsiteY1" fmla="*/ 7259 h 6872515"/>
              <a:gd name="connsiteX2" fmla="*/ 0 w 674915"/>
              <a:gd name="connsiteY2" fmla="*/ 0 h 6872515"/>
              <a:gd name="connsiteX3" fmla="*/ 14515 w 674915"/>
              <a:gd name="connsiteY3" fmla="*/ 6872515 h 6872515"/>
              <a:gd name="connsiteX4" fmla="*/ 674915 w 674915"/>
              <a:gd name="connsiteY4" fmla="*/ 14515 h 6872515"/>
              <a:gd name="connsiteX0" fmla="*/ 674915 w 674915"/>
              <a:gd name="connsiteY0" fmla="*/ 14515 h 6857017"/>
              <a:gd name="connsiteX1" fmla="*/ 312058 w 674915"/>
              <a:gd name="connsiteY1" fmla="*/ 7259 h 6857017"/>
              <a:gd name="connsiteX2" fmla="*/ 0 w 674915"/>
              <a:gd name="connsiteY2" fmla="*/ 0 h 6857017"/>
              <a:gd name="connsiteX3" fmla="*/ 262488 w 674915"/>
              <a:gd name="connsiteY3" fmla="*/ 6857017 h 6857017"/>
              <a:gd name="connsiteX4" fmla="*/ 674915 w 674915"/>
              <a:gd name="connsiteY4" fmla="*/ 14515 h 6857017"/>
              <a:gd name="connsiteX0" fmla="*/ 674915 w 674915"/>
              <a:gd name="connsiteY0" fmla="*/ 14515 h 6939421"/>
              <a:gd name="connsiteX1" fmla="*/ 312058 w 674915"/>
              <a:gd name="connsiteY1" fmla="*/ 7259 h 6939421"/>
              <a:gd name="connsiteX2" fmla="*/ 0 w 674915"/>
              <a:gd name="connsiteY2" fmla="*/ 0 h 6939421"/>
              <a:gd name="connsiteX3" fmla="*/ 262488 w 674915"/>
              <a:gd name="connsiteY3" fmla="*/ 6857017 h 6939421"/>
              <a:gd name="connsiteX4" fmla="*/ 549207 w 674915"/>
              <a:gd name="connsiteY4" fmla="*/ 6833769 h 6939421"/>
              <a:gd name="connsiteX5" fmla="*/ 674915 w 674915"/>
              <a:gd name="connsiteY5" fmla="*/ 14515 h 6939421"/>
              <a:gd name="connsiteX0" fmla="*/ 674915 w 674915"/>
              <a:gd name="connsiteY0" fmla="*/ 14515 h 7002195"/>
              <a:gd name="connsiteX1" fmla="*/ 312058 w 674915"/>
              <a:gd name="connsiteY1" fmla="*/ 7259 h 7002195"/>
              <a:gd name="connsiteX2" fmla="*/ 0 w 674915"/>
              <a:gd name="connsiteY2" fmla="*/ 0 h 7002195"/>
              <a:gd name="connsiteX3" fmla="*/ 262488 w 674915"/>
              <a:gd name="connsiteY3" fmla="*/ 6857017 h 7002195"/>
              <a:gd name="connsiteX4" fmla="*/ 549207 w 674915"/>
              <a:gd name="connsiteY4" fmla="*/ 6833769 h 7002195"/>
              <a:gd name="connsiteX5" fmla="*/ 674915 w 674915"/>
              <a:gd name="connsiteY5" fmla="*/ 14515 h 7002195"/>
              <a:gd name="connsiteX0" fmla="*/ 674915 w 674915"/>
              <a:gd name="connsiteY0" fmla="*/ 14515 h 6863255"/>
              <a:gd name="connsiteX1" fmla="*/ 312058 w 674915"/>
              <a:gd name="connsiteY1" fmla="*/ 7259 h 6863255"/>
              <a:gd name="connsiteX2" fmla="*/ 0 w 674915"/>
              <a:gd name="connsiteY2" fmla="*/ 0 h 6863255"/>
              <a:gd name="connsiteX3" fmla="*/ 262488 w 674915"/>
              <a:gd name="connsiteY3" fmla="*/ 6857017 h 6863255"/>
              <a:gd name="connsiteX4" fmla="*/ 549207 w 674915"/>
              <a:gd name="connsiteY4" fmla="*/ 6833769 h 6863255"/>
              <a:gd name="connsiteX5" fmla="*/ 674915 w 674915"/>
              <a:gd name="connsiteY5" fmla="*/ 14515 h 6863255"/>
              <a:gd name="connsiteX0" fmla="*/ 674915 w 674915"/>
              <a:gd name="connsiteY0" fmla="*/ 14515 h 6876687"/>
              <a:gd name="connsiteX1" fmla="*/ 312058 w 674915"/>
              <a:gd name="connsiteY1" fmla="*/ 7259 h 6876687"/>
              <a:gd name="connsiteX2" fmla="*/ 0 w 674915"/>
              <a:gd name="connsiteY2" fmla="*/ 0 h 6876687"/>
              <a:gd name="connsiteX3" fmla="*/ 22264 w 674915"/>
              <a:gd name="connsiteY3" fmla="*/ 6872516 h 6876687"/>
              <a:gd name="connsiteX4" fmla="*/ 549207 w 674915"/>
              <a:gd name="connsiteY4" fmla="*/ 6833769 h 6876687"/>
              <a:gd name="connsiteX5" fmla="*/ 674915 w 674915"/>
              <a:gd name="connsiteY5" fmla="*/ 14515 h 6876687"/>
              <a:gd name="connsiteX0" fmla="*/ 660739 w 660739"/>
              <a:gd name="connsiteY0" fmla="*/ 7256 h 6869428"/>
              <a:gd name="connsiteX1" fmla="*/ 297882 w 660739"/>
              <a:gd name="connsiteY1" fmla="*/ 0 h 6869428"/>
              <a:gd name="connsiteX2" fmla="*/ 0 w 660739"/>
              <a:gd name="connsiteY2" fmla="*/ 42359 h 6869428"/>
              <a:gd name="connsiteX3" fmla="*/ 8088 w 660739"/>
              <a:gd name="connsiteY3" fmla="*/ 6865257 h 6869428"/>
              <a:gd name="connsiteX4" fmla="*/ 535031 w 660739"/>
              <a:gd name="connsiteY4" fmla="*/ 6826510 h 6869428"/>
              <a:gd name="connsiteX5" fmla="*/ 660739 w 660739"/>
              <a:gd name="connsiteY5" fmla="*/ 7256 h 6869428"/>
              <a:gd name="connsiteX0" fmla="*/ 660739 w 660739"/>
              <a:gd name="connsiteY0" fmla="*/ 14515 h 6876687"/>
              <a:gd name="connsiteX1" fmla="*/ 297882 w 660739"/>
              <a:gd name="connsiteY1" fmla="*/ 7259 h 6876687"/>
              <a:gd name="connsiteX2" fmla="*/ 0 w 660739"/>
              <a:gd name="connsiteY2" fmla="*/ 0 h 6876687"/>
              <a:gd name="connsiteX3" fmla="*/ 8088 w 660739"/>
              <a:gd name="connsiteY3" fmla="*/ 6872516 h 6876687"/>
              <a:gd name="connsiteX4" fmla="*/ 535031 w 660739"/>
              <a:gd name="connsiteY4" fmla="*/ 6833769 h 6876687"/>
              <a:gd name="connsiteX5" fmla="*/ 660739 w 660739"/>
              <a:gd name="connsiteY5" fmla="*/ 14515 h 6876687"/>
              <a:gd name="connsiteX0" fmla="*/ 660739 w 660739"/>
              <a:gd name="connsiteY0" fmla="*/ 15786 h 6877958"/>
              <a:gd name="connsiteX1" fmla="*/ 297882 w 660739"/>
              <a:gd name="connsiteY1" fmla="*/ 8530 h 6877958"/>
              <a:gd name="connsiteX2" fmla="*/ 0 w 660739"/>
              <a:gd name="connsiteY2" fmla="*/ 1271 h 6877958"/>
              <a:gd name="connsiteX3" fmla="*/ 8088 w 660739"/>
              <a:gd name="connsiteY3" fmla="*/ 6873787 h 6877958"/>
              <a:gd name="connsiteX4" fmla="*/ 535031 w 660739"/>
              <a:gd name="connsiteY4" fmla="*/ 6835040 h 6877958"/>
              <a:gd name="connsiteX5" fmla="*/ 660739 w 660739"/>
              <a:gd name="connsiteY5" fmla="*/ 15786 h 6877958"/>
              <a:gd name="connsiteX0" fmla="*/ 660739 w 660739"/>
              <a:gd name="connsiteY0" fmla="*/ 7416 h 6869588"/>
              <a:gd name="connsiteX1" fmla="*/ 297882 w 660739"/>
              <a:gd name="connsiteY1" fmla="*/ 160 h 6869588"/>
              <a:gd name="connsiteX2" fmla="*/ 0 w 660739"/>
              <a:gd name="connsiteY2" fmla="*/ 28342 h 6869588"/>
              <a:gd name="connsiteX3" fmla="*/ 8088 w 660739"/>
              <a:gd name="connsiteY3" fmla="*/ 6865417 h 6869588"/>
              <a:gd name="connsiteX4" fmla="*/ 535031 w 660739"/>
              <a:gd name="connsiteY4" fmla="*/ 6826670 h 6869588"/>
              <a:gd name="connsiteX5" fmla="*/ 660739 w 660739"/>
              <a:gd name="connsiteY5" fmla="*/ 7416 h 6869588"/>
              <a:gd name="connsiteX0" fmla="*/ 660739 w 660739"/>
              <a:gd name="connsiteY0" fmla="*/ 7580 h 6869752"/>
              <a:gd name="connsiteX1" fmla="*/ 297882 w 660739"/>
              <a:gd name="connsiteY1" fmla="*/ 324 h 6869752"/>
              <a:gd name="connsiteX2" fmla="*/ 0 w 660739"/>
              <a:gd name="connsiteY2" fmla="*/ 14329 h 6869752"/>
              <a:gd name="connsiteX3" fmla="*/ 8088 w 660739"/>
              <a:gd name="connsiteY3" fmla="*/ 6865581 h 6869752"/>
              <a:gd name="connsiteX4" fmla="*/ 535031 w 660739"/>
              <a:gd name="connsiteY4" fmla="*/ 6826834 h 6869752"/>
              <a:gd name="connsiteX5" fmla="*/ 660739 w 660739"/>
              <a:gd name="connsiteY5" fmla="*/ 7580 h 6869752"/>
              <a:gd name="connsiteX0" fmla="*/ 653062 w 653062"/>
              <a:gd name="connsiteY0" fmla="*/ 7305 h 6869477"/>
              <a:gd name="connsiteX1" fmla="*/ 290205 w 653062"/>
              <a:gd name="connsiteY1" fmla="*/ 49 h 6869477"/>
              <a:gd name="connsiteX2" fmla="*/ 77383 w 653062"/>
              <a:gd name="connsiteY2" fmla="*/ 92026 h 6869477"/>
              <a:gd name="connsiteX3" fmla="*/ 411 w 653062"/>
              <a:gd name="connsiteY3" fmla="*/ 6865306 h 6869477"/>
              <a:gd name="connsiteX4" fmla="*/ 527354 w 653062"/>
              <a:gd name="connsiteY4" fmla="*/ 6826559 h 6869477"/>
              <a:gd name="connsiteX5" fmla="*/ 653062 w 653062"/>
              <a:gd name="connsiteY5" fmla="*/ 7305 h 6869477"/>
              <a:gd name="connsiteX0" fmla="*/ 653062 w 653062"/>
              <a:gd name="connsiteY0" fmla="*/ 7298 h 6869470"/>
              <a:gd name="connsiteX1" fmla="*/ 290205 w 653062"/>
              <a:gd name="connsiteY1" fmla="*/ 42 h 6869470"/>
              <a:gd name="connsiteX2" fmla="*/ 77383 w 653062"/>
              <a:gd name="connsiteY2" fmla="*/ 92019 h 6869470"/>
              <a:gd name="connsiteX3" fmla="*/ 411 w 653062"/>
              <a:gd name="connsiteY3" fmla="*/ 6865299 h 6869470"/>
              <a:gd name="connsiteX4" fmla="*/ 527354 w 653062"/>
              <a:gd name="connsiteY4" fmla="*/ 6826552 h 6869470"/>
              <a:gd name="connsiteX5" fmla="*/ 653062 w 653062"/>
              <a:gd name="connsiteY5" fmla="*/ 7298 h 6869470"/>
              <a:gd name="connsiteX0" fmla="*/ 654868 w 654868"/>
              <a:gd name="connsiteY0" fmla="*/ 14516 h 6876688"/>
              <a:gd name="connsiteX1" fmla="*/ 292011 w 654868"/>
              <a:gd name="connsiteY1" fmla="*/ 7260 h 6876688"/>
              <a:gd name="connsiteX2" fmla="*/ 1217 w 654868"/>
              <a:gd name="connsiteY2" fmla="*/ 0 h 6876688"/>
              <a:gd name="connsiteX3" fmla="*/ 2217 w 654868"/>
              <a:gd name="connsiteY3" fmla="*/ 6872517 h 6876688"/>
              <a:gd name="connsiteX4" fmla="*/ 529160 w 654868"/>
              <a:gd name="connsiteY4" fmla="*/ 6833770 h 6876688"/>
              <a:gd name="connsiteX5" fmla="*/ 654868 w 654868"/>
              <a:gd name="connsiteY5" fmla="*/ 14516 h 6876688"/>
              <a:gd name="connsiteX0" fmla="*/ 654868 w 654868"/>
              <a:gd name="connsiteY0" fmla="*/ 14680 h 6876852"/>
              <a:gd name="connsiteX1" fmla="*/ 299099 w 654868"/>
              <a:gd name="connsiteY1" fmla="*/ 336 h 6876852"/>
              <a:gd name="connsiteX2" fmla="*/ 1217 w 654868"/>
              <a:gd name="connsiteY2" fmla="*/ 164 h 6876852"/>
              <a:gd name="connsiteX3" fmla="*/ 2217 w 654868"/>
              <a:gd name="connsiteY3" fmla="*/ 6872681 h 6876852"/>
              <a:gd name="connsiteX4" fmla="*/ 529160 w 654868"/>
              <a:gd name="connsiteY4" fmla="*/ 6833934 h 6876852"/>
              <a:gd name="connsiteX5" fmla="*/ 654868 w 654868"/>
              <a:gd name="connsiteY5" fmla="*/ 14680 h 6876852"/>
              <a:gd name="connsiteX0" fmla="*/ 653178 w 653178"/>
              <a:gd name="connsiteY0" fmla="*/ 14397 h 6876569"/>
              <a:gd name="connsiteX1" fmla="*/ 297409 w 653178"/>
              <a:gd name="connsiteY1" fmla="*/ 53 h 6876569"/>
              <a:gd name="connsiteX2" fmla="*/ 56234 w 653178"/>
              <a:gd name="connsiteY2" fmla="*/ 70764 h 6876569"/>
              <a:gd name="connsiteX3" fmla="*/ 527 w 653178"/>
              <a:gd name="connsiteY3" fmla="*/ 6872398 h 6876569"/>
              <a:gd name="connsiteX4" fmla="*/ 527470 w 653178"/>
              <a:gd name="connsiteY4" fmla="*/ 6833651 h 6876569"/>
              <a:gd name="connsiteX5" fmla="*/ 653178 w 653178"/>
              <a:gd name="connsiteY5" fmla="*/ 14397 h 6876569"/>
              <a:gd name="connsiteX0" fmla="*/ 654868 w 654868"/>
              <a:gd name="connsiteY0" fmla="*/ 14560 h 6876732"/>
              <a:gd name="connsiteX1" fmla="*/ 299099 w 654868"/>
              <a:gd name="connsiteY1" fmla="*/ 216 h 6876732"/>
              <a:gd name="connsiteX2" fmla="*/ 1217 w 654868"/>
              <a:gd name="connsiteY2" fmla="*/ 7132 h 6876732"/>
              <a:gd name="connsiteX3" fmla="*/ 2217 w 654868"/>
              <a:gd name="connsiteY3" fmla="*/ 6872561 h 6876732"/>
              <a:gd name="connsiteX4" fmla="*/ 529160 w 654868"/>
              <a:gd name="connsiteY4" fmla="*/ 6833814 h 6876732"/>
              <a:gd name="connsiteX5" fmla="*/ 654868 w 654868"/>
              <a:gd name="connsiteY5" fmla="*/ 14560 h 6876732"/>
              <a:gd name="connsiteX0" fmla="*/ 654868 w 654868"/>
              <a:gd name="connsiteY0" fmla="*/ 7428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8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654868 w 654868"/>
              <a:gd name="connsiteY0" fmla="*/ 7429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9 h 6869600"/>
              <a:gd name="connsiteX0" fmla="*/ 654868 w 763077"/>
              <a:gd name="connsiteY0" fmla="*/ 7429 h 6872951"/>
              <a:gd name="connsiteX1" fmla="*/ 639341 w 763077"/>
              <a:gd name="connsiteY1" fmla="*/ 7261 h 6872951"/>
              <a:gd name="connsiteX2" fmla="*/ 1217 w 763077"/>
              <a:gd name="connsiteY2" fmla="*/ 0 h 6872951"/>
              <a:gd name="connsiteX3" fmla="*/ 2217 w 763077"/>
              <a:gd name="connsiteY3" fmla="*/ 6865429 h 6872951"/>
              <a:gd name="connsiteX4" fmla="*/ 763077 w 763077"/>
              <a:gd name="connsiteY4" fmla="*/ 6847947 h 6872951"/>
              <a:gd name="connsiteX5" fmla="*/ 654868 w 763077"/>
              <a:gd name="connsiteY5" fmla="*/ 7429 h 6872951"/>
              <a:gd name="connsiteX0" fmla="*/ 654868 w 763077"/>
              <a:gd name="connsiteY0" fmla="*/ 7429 h 6869163"/>
              <a:gd name="connsiteX1" fmla="*/ 639341 w 763077"/>
              <a:gd name="connsiteY1" fmla="*/ 7261 h 6869163"/>
              <a:gd name="connsiteX2" fmla="*/ 1217 w 763077"/>
              <a:gd name="connsiteY2" fmla="*/ 0 h 6869163"/>
              <a:gd name="connsiteX3" fmla="*/ 2217 w 763077"/>
              <a:gd name="connsiteY3" fmla="*/ 6865429 h 6869163"/>
              <a:gd name="connsiteX4" fmla="*/ 763077 w 763077"/>
              <a:gd name="connsiteY4" fmla="*/ 6847947 h 6869163"/>
              <a:gd name="connsiteX5" fmla="*/ 654868 w 763077"/>
              <a:gd name="connsiteY5" fmla="*/ 7429 h 6869163"/>
              <a:gd name="connsiteX0" fmla="*/ 654868 w 755989"/>
              <a:gd name="connsiteY0" fmla="*/ 7429 h 6872163"/>
              <a:gd name="connsiteX1" fmla="*/ 639341 w 755989"/>
              <a:gd name="connsiteY1" fmla="*/ 7261 h 6872163"/>
              <a:gd name="connsiteX2" fmla="*/ 1217 w 755989"/>
              <a:gd name="connsiteY2" fmla="*/ 0 h 6872163"/>
              <a:gd name="connsiteX3" fmla="*/ 2217 w 755989"/>
              <a:gd name="connsiteY3" fmla="*/ 6865429 h 6872163"/>
              <a:gd name="connsiteX4" fmla="*/ 755989 w 755989"/>
              <a:gd name="connsiteY4" fmla="*/ 6869212 h 6872163"/>
              <a:gd name="connsiteX5" fmla="*/ 654868 w 755989"/>
              <a:gd name="connsiteY5" fmla="*/ 7429 h 6872163"/>
              <a:gd name="connsiteX0" fmla="*/ 1455854 w 1455854"/>
              <a:gd name="connsiteY0" fmla="*/ 14517 h 6872163"/>
              <a:gd name="connsiteX1" fmla="*/ 639341 w 1455854"/>
              <a:gd name="connsiteY1" fmla="*/ 7261 h 6872163"/>
              <a:gd name="connsiteX2" fmla="*/ 1217 w 1455854"/>
              <a:gd name="connsiteY2" fmla="*/ 0 h 6872163"/>
              <a:gd name="connsiteX3" fmla="*/ 2217 w 1455854"/>
              <a:gd name="connsiteY3" fmla="*/ 6865429 h 6872163"/>
              <a:gd name="connsiteX4" fmla="*/ 755989 w 1455854"/>
              <a:gd name="connsiteY4" fmla="*/ 6869212 h 6872163"/>
              <a:gd name="connsiteX5" fmla="*/ 1455854 w 1455854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7429 h 6865075"/>
              <a:gd name="connsiteX1" fmla="*/ 1461592 w 1461592"/>
              <a:gd name="connsiteY1" fmla="*/ 173 h 6865075"/>
              <a:gd name="connsiteX2" fmla="*/ 1217 w 1461592"/>
              <a:gd name="connsiteY2" fmla="*/ 0 h 6865075"/>
              <a:gd name="connsiteX3" fmla="*/ 2217 w 1461592"/>
              <a:gd name="connsiteY3" fmla="*/ 6858341 h 6865075"/>
              <a:gd name="connsiteX4" fmla="*/ 755989 w 1461592"/>
              <a:gd name="connsiteY4" fmla="*/ 6862124 h 6865075"/>
              <a:gd name="connsiteX5" fmla="*/ 1455854 w 1461592"/>
              <a:gd name="connsiteY5" fmla="*/ 7429 h 6865075"/>
              <a:gd name="connsiteX0" fmla="*/ 1455854 w 1461592"/>
              <a:gd name="connsiteY0" fmla="*/ 7429 h 6876301"/>
              <a:gd name="connsiteX1" fmla="*/ 1461592 w 1461592"/>
              <a:gd name="connsiteY1" fmla="*/ 173 h 6876301"/>
              <a:gd name="connsiteX2" fmla="*/ 1217 w 1461592"/>
              <a:gd name="connsiteY2" fmla="*/ 0 h 6876301"/>
              <a:gd name="connsiteX3" fmla="*/ 2217 w 1461592"/>
              <a:gd name="connsiteY3" fmla="*/ 6858341 h 6876301"/>
              <a:gd name="connsiteX4" fmla="*/ 777254 w 1461592"/>
              <a:gd name="connsiteY4" fmla="*/ 6876301 h 6876301"/>
              <a:gd name="connsiteX5" fmla="*/ 1455854 w 1461592"/>
              <a:gd name="connsiteY5" fmla="*/ 7429 h 6876301"/>
              <a:gd name="connsiteX0" fmla="*/ 1455854 w 1461592"/>
              <a:gd name="connsiteY0" fmla="*/ 7429 h 6865076"/>
              <a:gd name="connsiteX1" fmla="*/ 1461592 w 1461592"/>
              <a:gd name="connsiteY1" fmla="*/ 173 h 6865076"/>
              <a:gd name="connsiteX2" fmla="*/ 1217 w 1461592"/>
              <a:gd name="connsiteY2" fmla="*/ 0 h 6865076"/>
              <a:gd name="connsiteX3" fmla="*/ 2217 w 1461592"/>
              <a:gd name="connsiteY3" fmla="*/ 6858341 h 6865076"/>
              <a:gd name="connsiteX4" fmla="*/ 770165 w 1461592"/>
              <a:gd name="connsiteY4" fmla="*/ 6862125 h 6865076"/>
              <a:gd name="connsiteX5" fmla="*/ 1455854 w 1461592"/>
              <a:gd name="connsiteY5" fmla="*/ 7429 h 6865076"/>
              <a:gd name="connsiteX0" fmla="*/ 1470031 w 1470031"/>
              <a:gd name="connsiteY0" fmla="*/ 14517 h 6865076"/>
              <a:gd name="connsiteX1" fmla="*/ 1461592 w 1470031"/>
              <a:gd name="connsiteY1" fmla="*/ 173 h 6865076"/>
              <a:gd name="connsiteX2" fmla="*/ 1217 w 1470031"/>
              <a:gd name="connsiteY2" fmla="*/ 0 h 6865076"/>
              <a:gd name="connsiteX3" fmla="*/ 2217 w 1470031"/>
              <a:gd name="connsiteY3" fmla="*/ 6858341 h 6865076"/>
              <a:gd name="connsiteX4" fmla="*/ 770165 w 1470031"/>
              <a:gd name="connsiteY4" fmla="*/ 6862125 h 6865076"/>
              <a:gd name="connsiteX5" fmla="*/ 1470031 w 1470031"/>
              <a:gd name="connsiteY5" fmla="*/ 14517 h 6865076"/>
              <a:gd name="connsiteX0" fmla="*/ 1468341 w 1468341"/>
              <a:gd name="connsiteY0" fmla="*/ 14344 h 6864903"/>
              <a:gd name="connsiteX1" fmla="*/ 1459902 w 1468341"/>
              <a:gd name="connsiteY1" fmla="*/ 0 h 6864903"/>
              <a:gd name="connsiteX2" fmla="*/ 56234 w 1468341"/>
              <a:gd name="connsiteY2" fmla="*/ 113241 h 6864903"/>
              <a:gd name="connsiteX3" fmla="*/ 527 w 1468341"/>
              <a:gd name="connsiteY3" fmla="*/ 6858168 h 6864903"/>
              <a:gd name="connsiteX4" fmla="*/ 768475 w 1468341"/>
              <a:gd name="connsiteY4" fmla="*/ 6861952 h 6864903"/>
              <a:gd name="connsiteX5" fmla="*/ 1468341 w 1468341"/>
              <a:gd name="connsiteY5" fmla="*/ 14344 h 6864903"/>
              <a:gd name="connsiteX0" fmla="*/ 1482990 w 1482990"/>
              <a:gd name="connsiteY0" fmla="*/ 21605 h 6872164"/>
              <a:gd name="connsiteX1" fmla="*/ 1474551 w 1482990"/>
              <a:gd name="connsiteY1" fmla="*/ 7261 h 6872164"/>
              <a:gd name="connsiteX2" fmla="*/ 0 w 1482990"/>
              <a:gd name="connsiteY2" fmla="*/ 0 h 6872164"/>
              <a:gd name="connsiteX3" fmla="*/ 15176 w 1482990"/>
              <a:gd name="connsiteY3" fmla="*/ 6865429 h 6872164"/>
              <a:gd name="connsiteX4" fmla="*/ 783124 w 1482990"/>
              <a:gd name="connsiteY4" fmla="*/ 6869213 h 6872164"/>
              <a:gd name="connsiteX5" fmla="*/ 1482990 w 1482990"/>
              <a:gd name="connsiteY5" fmla="*/ 21605 h 6872164"/>
              <a:gd name="connsiteX0" fmla="*/ 1490653 w 1490653"/>
              <a:gd name="connsiteY0" fmla="*/ 21605 h 6883987"/>
              <a:gd name="connsiteX1" fmla="*/ 1482214 w 1490653"/>
              <a:gd name="connsiteY1" fmla="*/ 7261 h 6883987"/>
              <a:gd name="connsiteX2" fmla="*/ 7663 w 1490653"/>
              <a:gd name="connsiteY2" fmla="*/ 0 h 6883987"/>
              <a:gd name="connsiteX3" fmla="*/ 1574 w 1490653"/>
              <a:gd name="connsiteY3" fmla="*/ 6879606 h 6883987"/>
              <a:gd name="connsiteX4" fmla="*/ 790787 w 1490653"/>
              <a:gd name="connsiteY4" fmla="*/ 6869213 h 6883987"/>
              <a:gd name="connsiteX5" fmla="*/ 1490653 w 1490653"/>
              <a:gd name="connsiteY5" fmla="*/ 21605 h 6883987"/>
              <a:gd name="connsiteX0" fmla="*/ 1490653 w 1490653"/>
              <a:gd name="connsiteY0" fmla="*/ 21605 h 6886341"/>
              <a:gd name="connsiteX1" fmla="*/ 1482214 w 1490653"/>
              <a:gd name="connsiteY1" fmla="*/ 7261 h 6886341"/>
              <a:gd name="connsiteX2" fmla="*/ 7663 w 1490653"/>
              <a:gd name="connsiteY2" fmla="*/ 0 h 6886341"/>
              <a:gd name="connsiteX3" fmla="*/ 1574 w 1490653"/>
              <a:gd name="connsiteY3" fmla="*/ 6879606 h 6886341"/>
              <a:gd name="connsiteX4" fmla="*/ 790787 w 1490653"/>
              <a:gd name="connsiteY4" fmla="*/ 6883390 h 6886341"/>
              <a:gd name="connsiteX5" fmla="*/ 1490653 w 1490653"/>
              <a:gd name="connsiteY5" fmla="*/ 21605 h 6886341"/>
              <a:gd name="connsiteX0" fmla="*/ 1490653 w 1490653"/>
              <a:gd name="connsiteY0" fmla="*/ 1477 h 6894566"/>
              <a:gd name="connsiteX1" fmla="*/ 1482214 w 1490653"/>
              <a:gd name="connsiteY1" fmla="*/ 15486 h 6894566"/>
              <a:gd name="connsiteX2" fmla="*/ 7663 w 1490653"/>
              <a:gd name="connsiteY2" fmla="*/ 8225 h 6894566"/>
              <a:gd name="connsiteX3" fmla="*/ 1574 w 1490653"/>
              <a:gd name="connsiteY3" fmla="*/ 6887831 h 6894566"/>
              <a:gd name="connsiteX4" fmla="*/ 790787 w 1490653"/>
              <a:gd name="connsiteY4" fmla="*/ 6891615 h 6894566"/>
              <a:gd name="connsiteX5" fmla="*/ 1490653 w 1490653"/>
              <a:gd name="connsiteY5" fmla="*/ 1477 h 6894566"/>
              <a:gd name="connsiteX0" fmla="*/ 1589890 w 1589890"/>
              <a:gd name="connsiteY0" fmla="*/ 35782 h 6886341"/>
              <a:gd name="connsiteX1" fmla="*/ 1482214 w 1589890"/>
              <a:gd name="connsiteY1" fmla="*/ 7261 h 6886341"/>
              <a:gd name="connsiteX2" fmla="*/ 7663 w 1589890"/>
              <a:gd name="connsiteY2" fmla="*/ 0 h 6886341"/>
              <a:gd name="connsiteX3" fmla="*/ 1574 w 1589890"/>
              <a:gd name="connsiteY3" fmla="*/ 6879606 h 6886341"/>
              <a:gd name="connsiteX4" fmla="*/ 790787 w 1589890"/>
              <a:gd name="connsiteY4" fmla="*/ 6883390 h 6886341"/>
              <a:gd name="connsiteX5" fmla="*/ 1589890 w 1589890"/>
              <a:gd name="connsiteY5" fmla="*/ 35782 h 6886341"/>
              <a:gd name="connsiteX0" fmla="*/ 1504829 w 1504829"/>
              <a:gd name="connsiteY0" fmla="*/ 578 h 6964551"/>
              <a:gd name="connsiteX1" fmla="*/ 1482214 w 1504829"/>
              <a:gd name="connsiteY1" fmla="*/ 85471 h 6964551"/>
              <a:gd name="connsiteX2" fmla="*/ 7663 w 1504829"/>
              <a:gd name="connsiteY2" fmla="*/ 78210 h 6964551"/>
              <a:gd name="connsiteX3" fmla="*/ 1574 w 1504829"/>
              <a:gd name="connsiteY3" fmla="*/ 6957816 h 6964551"/>
              <a:gd name="connsiteX4" fmla="*/ 790787 w 1504829"/>
              <a:gd name="connsiteY4" fmla="*/ 6961600 h 6964551"/>
              <a:gd name="connsiteX5" fmla="*/ 1504829 w 1504829"/>
              <a:gd name="connsiteY5" fmla="*/ 578 h 6964551"/>
              <a:gd name="connsiteX0" fmla="*/ 1504829 w 1504829"/>
              <a:gd name="connsiteY0" fmla="*/ 21433 h 6985406"/>
              <a:gd name="connsiteX1" fmla="*/ 1453860 w 1504829"/>
              <a:gd name="connsiteY1" fmla="*/ 0 h 6985406"/>
              <a:gd name="connsiteX2" fmla="*/ 7663 w 1504829"/>
              <a:gd name="connsiteY2" fmla="*/ 99065 h 6985406"/>
              <a:gd name="connsiteX3" fmla="*/ 1574 w 1504829"/>
              <a:gd name="connsiteY3" fmla="*/ 6978671 h 6985406"/>
              <a:gd name="connsiteX4" fmla="*/ 790787 w 1504829"/>
              <a:gd name="connsiteY4" fmla="*/ 6982455 h 6985406"/>
              <a:gd name="connsiteX5" fmla="*/ 1504829 w 1504829"/>
              <a:gd name="connsiteY5" fmla="*/ 21433 h 6985406"/>
              <a:gd name="connsiteX0" fmla="*/ 1497741 w 1497741"/>
              <a:gd name="connsiteY0" fmla="*/ 99405 h 6985406"/>
              <a:gd name="connsiteX1" fmla="*/ 1453860 w 1497741"/>
              <a:gd name="connsiteY1" fmla="*/ 0 h 6985406"/>
              <a:gd name="connsiteX2" fmla="*/ 7663 w 1497741"/>
              <a:gd name="connsiteY2" fmla="*/ 99065 h 6985406"/>
              <a:gd name="connsiteX3" fmla="*/ 1574 w 1497741"/>
              <a:gd name="connsiteY3" fmla="*/ 6978671 h 6985406"/>
              <a:gd name="connsiteX4" fmla="*/ 790787 w 1497741"/>
              <a:gd name="connsiteY4" fmla="*/ 6982455 h 6985406"/>
              <a:gd name="connsiteX5" fmla="*/ 1497741 w 1497741"/>
              <a:gd name="connsiteY5" fmla="*/ 99405 h 6985406"/>
              <a:gd name="connsiteX0" fmla="*/ 1497741 w 1497741"/>
              <a:gd name="connsiteY0" fmla="*/ 14344 h 6900345"/>
              <a:gd name="connsiteX1" fmla="*/ 1475125 w 1497741"/>
              <a:gd name="connsiteY1" fmla="*/ 0 h 6900345"/>
              <a:gd name="connsiteX2" fmla="*/ 7663 w 1497741"/>
              <a:gd name="connsiteY2" fmla="*/ 14004 h 6900345"/>
              <a:gd name="connsiteX3" fmla="*/ 1574 w 1497741"/>
              <a:gd name="connsiteY3" fmla="*/ 6893610 h 6900345"/>
              <a:gd name="connsiteX4" fmla="*/ 790787 w 1497741"/>
              <a:gd name="connsiteY4" fmla="*/ 6897394 h 6900345"/>
              <a:gd name="connsiteX5" fmla="*/ 1497741 w 1497741"/>
              <a:gd name="connsiteY5" fmla="*/ 14344 h 6900345"/>
              <a:gd name="connsiteX0" fmla="*/ 1497391 w 1497391"/>
              <a:gd name="connsiteY0" fmla="*/ 14344 h 6900345"/>
              <a:gd name="connsiteX1" fmla="*/ 1474775 w 1497391"/>
              <a:gd name="connsiteY1" fmla="*/ 0 h 6900345"/>
              <a:gd name="connsiteX2" fmla="*/ 14402 w 1497391"/>
              <a:gd name="connsiteY2" fmla="*/ 21092 h 6900345"/>
              <a:gd name="connsiteX3" fmla="*/ 1224 w 1497391"/>
              <a:gd name="connsiteY3" fmla="*/ 6893610 h 6900345"/>
              <a:gd name="connsiteX4" fmla="*/ 790437 w 1497391"/>
              <a:gd name="connsiteY4" fmla="*/ 6897394 h 6900345"/>
              <a:gd name="connsiteX5" fmla="*/ 1497391 w 1497391"/>
              <a:gd name="connsiteY5" fmla="*/ 14344 h 6900345"/>
              <a:gd name="connsiteX0" fmla="*/ 1497391 w 1497391"/>
              <a:gd name="connsiteY0" fmla="*/ 2162 h 6888163"/>
              <a:gd name="connsiteX1" fmla="*/ 1453509 w 1497391"/>
              <a:gd name="connsiteY1" fmla="*/ 1995 h 6888163"/>
              <a:gd name="connsiteX2" fmla="*/ 14402 w 1497391"/>
              <a:gd name="connsiteY2" fmla="*/ 8910 h 6888163"/>
              <a:gd name="connsiteX3" fmla="*/ 1224 w 1497391"/>
              <a:gd name="connsiteY3" fmla="*/ 6881428 h 6888163"/>
              <a:gd name="connsiteX4" fmla="*/ 790437 w 1497391"/>
              <a:gd name="connsiteY4" fmla="*/ 6885212 h 6888163"/>
              <a:gd name="connsiteX5" fmla="*/ 1497391 w 1497391"/>
              <a:gd name="connsiteY5" fmla="*/ 2162 h 6888163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790437 w 1453524"/>
              <a:gd name="connsiteY0" fmla="*/ 6883217 h 6886168"/>
              <a:gd name="connsiteX1" fmla="*/ 1453509 w 1453524"/>
              <a:gd name="connsiteY1" fmla="*/ 0 h 6886168"/>
              <a:gd name="connsiteX2" fmla="*/ 14402 w 1453524"/>
              <a:gd name="connsiteY2" fmla="*/ 6915 h 6886168"/>
              <a:gd name="connsiteX3" fmla="*/ 1224 w 1453524"/>
              <a:gd name="connsiteY3" fmla="*/ 6879433 h 6886168"/>
              <a:gd name="connsiteX4" fmla="*/ 790437 w 1453524"/>
              <a:gd name="connsiteY4" fmla="*/ 6883217 h 6886168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78668"/>
              <a:gd name="connsiteX1" fmla="*/ 1480805 w 1480820"/>
              <a:gd name="connsiteY1" fmla="*/ 0 h 6878668"/>
              <a:gd name="connsiteX2" fmla="*/ 14402 w 1480820"/>
              <a:gd name="connsiteY2" fmla="*/ 2366 h 6878668"/>
              <a:gd name="connsiteX3" fmla="*/ 1224 w 1480820"/>
              <a:gd name="connsiteY3" fmla="*/ 6874884 h 6878668"/>
              <a:gd name="connsiteX4" fmla="*/ 790437 w 1480820"/>
              <a:gd name="connsiteY4" fmla="*/ 6878668 h 687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820" h="6878668">
                <a:moveTo>
                  <a:pt x="790437" y="6878668"/>
                </a:moveTo>
                <a:lnTo>
                  <a:pt x="1480805" y="0"/>
                </a:lnTo>
                <a:cubicBezTo>
                  <a:pt x="1486250" y="2658"/>
                  <a:pt x="28635" y="7324"/>
                  <a:pt x="14402" y="2366"/>
                </a:cubicBezTo>
                <a:cubicBezTo>
                  <a:pt x="21659" y="2295623"/>
                  <a:pt x="-6033" y="4581627"/>
                  <a:pt x="1224" y="6874884"/>
                </a:cubicBezTo>
                <a:cubicBezTo>
                  <a:pt x="10206" y="6872186"/>
                  <a:pt x="780766" y="6873563"/>
                  <a:pt x="790437" y="68786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521975"/>
            <a:ext cx="9575800" cy="356983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8B6FF45-3B62-EF46-BACB-44EAD912E23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40737627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instieg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943CD89C-1C3C-9D4E-826B-26E85FAFF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3824" y="-48126"/>
            <a:ext cx="3835720" cy="6951758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3871036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3871329"/>
              <a:gd name="connsiteY0" fmla="*/ 6865620 h 6887591"/>
              <a:gd name="connsiteX1" fmla="*/ 653110 w 3871329"/>
              <a:gd name="connsiteY1" fmla="*/ 0 h 6887591"/>
              <a:gd name="connsiteX2" fmla="*/ 3871036 w 3871329"/>
              <a:gd name="connsiteY2" fmla="*/ 0 h 6887591"/>
              <a:gd name="connsiteX3" fmla="*/ 3835720 w 3871329"/>
              <a:gd name="connsiteY3" fmla="*/ 6887591 h 6887591"/>
              <a:gd name="connsiteX4" fmla="*/ 0 w 3871329"/>
              <a:gd name="connsiteY4" fmla="*/ 6865620 h 6887591"/>
              <a:gd name="connsiteX0" fmla="*/ 0 w 3872113"/>
              <a:gd name="connsiteY0" fmla="*/ 6865620 h 6887591"/>
              <a:gd name="connsiteX1" fmla="*/ 653110 w 3872113"/>
              <a:gd name="connsiteY1" fmla="*/ 0 h 6887591"/>
              <a:gd name="connsiteX2" fmla="*/ 3871036 w 3872113"/>
              <a:gd name="connsiteY2" fmla="*/ 0 h 6887591"/>
              <a:gd name="connsiteX3" fmla="*/ 3835720 w 3872113"/>
              <a:gd name="connsiteY3" fmla="*/ 6887591 h 6887591"/>
              <a:gd name="connsiteX4" fmla="*/ 0 w 3872113"/>
              <a:gd name="connsiteY4" fmla="*/ 6865620 h 6887591"/>
              <a:gd name="connsiteX0" fmla="*/ 0 w 3872113"/>
              <a:gd name="connsiteY0" fmla="*/ 6865620 h 6892440"/>
              <a:gd name="connsiteX1" fmla="*/ 653110 w 3872113"/>
              <a:gd name="connsiteY1" fmla="*/ 0 h 6892440"/>
              <a:gd name="connsiteX2" fmla="*/ 3871036 w 3872113"/>
              <a:gd name="connsiteY2" fmla="*/ 0 h 6892440"/>
              <a:gd name="connsiteX3" fmla="*/ 3835720 w 3872113"/>
              <a:gd name="connsiteY3" fmla="*/ 6887591 h 6892440"/>
              <a:gd name="connsiteX4" fmla="*/ 0 w 3872113"/>
              <a:gd name="connsiteY4" fmla="*/ 6865620 h 6892440"/>
              <a:gd name="connsiteX0" fmla="*/ 0 w 3872113"/>
              <a:gd name="connsiteY0" fmla="*/ 6901714 h 6905057"/>
              <a:gd name="connsiteX1" fmla="*/ 653110 w 3872113"/>
              <a:gd name="connsiteY1" fmla="*/ 0 h 6905057"/>
              <a:gd name="connsiteX2" fmla="*/ 3871036 w 3872113"/>
              <a:gd name="connsiteY2" fmla="*/ 0 h 6905057"/>
              <a:gd name="connsiteX3" fmla="*/ 3835720 w 3872113"/>
              <a:gd name="connsiteY3" fmla="*/ 6887591 h 6905057"/>
              <a:gd name="connsiteX4" fmla="*/ 0 w 3872113"/>
              <a:gd name="connsiteY4" fmla="*/ 6901714 h 6905057"/>
              <a:gd name="connsiteX0" fmla="*/ 0 w 3872113"/>
              <a:gd name="connsiteY0" fmla="*/ 6937808 h 6941151"/>
              <a:gd name="connsiteX1" fmla="*/ 653110 w 3872113"/>
              <a:gd name="connsiteY1" fmla="*/ 0 h 6941151"/>
              <a:gd name="connsiteX2" fmla="*/ 3871036 w 3872113"/>
              <a:gd name="connsiteY2" fmla="*/ 36094 h 6941151"/>
              <a:gd name="connsiteX3" fmla="*/ 3835720 w 3872113"/>
              <a:gd name="connsiteY3" fmla="*/ 6923685 h 6941151"/>
              <a:gd name="connsiteX4" fmla="*/ 0 w 3872113"/>
              <a:gd name="connsiteY4" fmla="*/ 6937808 h 6941151"/>
              <a:gd name="connsiteX0" fmla="*/ 0 w 3847851"/>
              <a:gd name="connsiteY0" fmla="*/ 6949840 h 6953183"/>
              <a:gd name="connsiteX1" fmla="*/ 653110 w 3847851"/>
              <a:gd name="connsiteY1" fmla="*/ 12032 h 6953183"/>
              <a:gd name="connsiteX2" fmla="*/ 3822910 w 3847851"/>
              <a:gd name="connsiteY2" fmla="*/ 0 h 6953183"/>
              <a:gd name="connsiteX3" fmla="*/ 3835720 w 3847851"/>
              <a:gd name="connsiteY3" fmla="*/ 6935717 h 6953183"/>
              <a:gd name="connsiteX4" fmla="*/ 0 w 3847851"/>
              <a:gd name="connsiteY4" fmla="*/ 6949840 h 6953183"/>
              <a:gd name="connsiteX0" fmla="*/ 0 w 3837786"/>
              <a:gd name="connsiteY0" fmla="*/ 6949840 h 7205725"/>
              <a:gd name="connsiteX1" fmla="*/ 653110 w 3837786"/>
              <a:gd name="connsiteY1" fmla="*/ 12032 h 7205725"/>
              <a:gd name="connsiteX2" fmla="*/ 3822910 w 3837786"/>
              <a:gd name="connsiteY2" fmla="*/ 0 h 7205725"/>
              <a:gd name="connsiteX3" fmla="*/ 3835720 w 3837786"/>
              <a:gd name="connsiteY3" fmla="*/ 6935717 h 7205725"/>
              <a:gd name="connsiteX4" fmla="*/ 0 w 3837786"/>
              <a:gd name="connsiteY4" fmla="*/ 6949840 h 7205725"/>
              <a:gd name="connsiteX0" fmla="*/ 0 w 3922421"/>
              <a:gd name="connsiteY0" fmla="*/ 6949840 h 6951758"/>
              <a:gd name="connsiteX1" fmla="*/ 653110 w 3922421"/>
              <a:gd name="connsiteY1" fmla="*/ 12032 h 6951758"/>
              <a:gd name="connsiteX2" fmla="*/ 3822910 w 3922421"/>
              <a:gd name="connsiteY2" fmla="*/ 0 h 6951758"/>
              <a:gd name="connsiteX3" fmla="*/ 3835720 w 3922421"/>
              <a:gd name="connsiteY3" fmla="*/ 6935717 h 6951758"/>
              <a:gd name="connsiteX4" fmla="*/ 0 w 3922421"/>
              <a:gd name="connsiteY4" fmla="*/ 6949840 h 6951758"/>
              <a:gd name="connsiteX0" fmla="*/ 0 w 3890373"/>
              <a:gd name="connsiteY0" fmla="*/ 6949840 h 7024138"/>
              <a:gd name="connsiteX1" fmla="*/ 653110 w 3890373"/>
              <a:gd name="connsiteY1" fmla="*/ 12032 h 7024138"/>
              <a:gd name="connsiteX2" fmla="*/ 3822910 w 3890373"/>
              <a:gd name="connsiteY2" fmla="*/ 0 h 7024138"/>
              <a:gd name="connsiteX3" fmla="*/ 3835720 w 3890373"/>
              <a:gd name="connsiteY3" fmla="*/ 6935717 h 7024138"/>
              <a:gd name="connsiteX4" fmla="*/ 0 w 3890373"/>
              <a:gd name="connsiteY4" fmla="*/ 6949840 h 7024138"/>
              <a:gd name="connsiteX0" fmla="*/ 0 w 3835720"/>
              <a:gd name="connsiteY0" fmla="*/ 6949840 h 7024138"/>
              <a:gd name="connsiteX1" fmla="*/ 653110 w 3835720"/>
              <a:gd name="connsiteY1" fmla="*/ 12032 h 7024138"/>
              <a:gd name="connsiteX2" fmla="*/ 3822910 w 3835720"/>
              <a:gd name="connsiteY2" fmla="*/ 0 h 7024138"/>
              <a:gd name="connsiteX3" fmla="*/ 3835720 w 3835720"/>
              <a:gd name="connsiteY3" fmla="*/ 6935717 h 7024138"/>
              <a:gd name="connsiteX4" fmla="*/ 0 w 3835720"/>
              <a:gd name="connsiteY4" fmla="*/ 6949840 h 7024138"/>
              <a:gd name="connsiteX0" fmla="*/ 0 w 3835720"/>
              <a:gd name="connsiteY0" fmla="*/ 6949840 h 7024138"/>
              <a:gd name="connsiteX1" fmla="*/ 653110 w 3835720"/>
              <a:gd name="connsiteY1" fmla="*/ 12032 h 7024138"/>
              <a:gd name="connsiteX2" fmla="*/ 3822910 w 3835720"/>
              <a:gd name="connsiteY2" fmla="*/ 0 h 7024138"/>
              <a:gd name="connsiteX3" fmla="*/ 3835720 w 3835720"/>
              <a:gd name="connsiteY3" fmla="*/ 6935717 h 7024138"/>
              <a:gd name="connsiteX4" fmla="*/ 0 w 3835720"/>
              <a:gd name="connsiteY4" fmla="*/ 6949840 h 7024138"/>
              <a:gd name="connsiteX0" fmla="*/ 0 w 3835720"/>
              <a:gd name="connsiteY0" fmla="*/ 6949840 h 7008179"/>
              <a:gd name="connsiteX1" fmla="*/ 653110 w 3835720"/>
              <a:gd name="connsiteY1" fmla="*/ 12032 h 7008179"/>
              <a:gd name="connsiteX2" fmla="*/ 3822910 w 3835720"/>
              <a:gd name="connsiteY2" fmla="*/ 0 h 7008179"/>
              <a:gd name="connsiteX3" fmla="*/ 3835720 w 3835720"/>
              <a:gd name="connsiteY3" fmla="*/ 6935717 h 7008179"/>
              <a:gd name="connsiteX4" fmla="*/ 0 w 3835720"/>
              <a:gd name="connsiteY4" fmla="*/ 6949840 h 7008179"/>
              <a:gd name="connsiteX0" fmla="*/ 0 w 3835720"/>
              <a:gd name="connsiteY0" fmla="*/ 6949840 h 6951758"/>
              <a:gd name="connsiteX1" fmla="*/ 653110 w 3835720"/>
              <a:gd name="connsiteY1" fmla="*/ 12032 h 6951758"/>
              <a:gd name="connsiteX2" fmla="*/ 3822910 w 3835720"/>
              <a:gd name="connsiteY2" fmla="*/ 0 h 6951758"/>
              <a:gd name="connsiteX3" fmla="*/ 3835720 w 3835720"/>
              <a:gd name="connsiteY3" fmla="*/ 6935717 h 6951758"/>
              <a:gd name="connsiteX4" fmla="*/ 0 w 3835720"/>
              <a:gd name="connsiteY4" fmla="*/ 6949840 h 695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5720" h="6951758">
                <a:moveTo>
                  <a:pt x="0" y="6949840"/>
                </a:moveTo>
                <a:lnTo>
                  <a:pt x="653110" y="12032"/>
                </a:lnTo>
                <a:lnTo>
                  <a:pt x="3822910" y="0"/>
                </a:lnTo>
                <a:cubicBezTo>
                  <a:pt x="3827180" y="2291853"/>
                  <a:pt x="3829315" y="3467858"/>
                  <a:pt x="3835720" y="6935717"/>
                </a:cubicBezTo>
                <a:cubicBezTo>
                  <a:pt x="3695611" y="6941570"/>
                  <a:pt x="1278573" y="6957164"/>
                  <a:pt x="0" y="6949840"/>
                </a:cubicBez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93A3AB4-BF26-3A40-85E0-E737ACC494C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00263" y="1916113"/>
            <a:ext cx="6452530" cy="426026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  <a:lvl2pPr>
              <a:defRPr b="0" i="0">
                <a:latin typeface="Wanzl_Etelka Medium" panose="02000803070000020004" pitchFamily="2" charset="0"/>
              </a:defRPr>
            </a:lvl2pPr>
            <a:lvl3pPr>
              <a:defRPr b="0" i="0">
                <a:latin typeface="Wanzl_Etelka Medium" panose="02000803070000020004" pitchFamily="2" charset="0"/>
              </a:defRPr>
            </a:lvl3pPr>
            <a:lvl4pPr>
              <a:defRPr b="0" i="0">
                <a:latin typeface="Wanzl_Etelka Medium" panose="02000803070000020004" pitchFamily="2" charset="0"/>
              </a:defRPr>
            </a:lvl4pPr>
            <a:lvl5pPr>
              <a:defRPr b="0" i="0">
                <a:latin typeface="Wanzl_Etelka Medium" panose="02000803070000020004" pitchFamily="2" charset="0"/>
              </a:defRPr>
            </a:lvl5pPr>
          </a:lstStyle>
          <a:p>
            <a:pPr lvl="0"/>
            <a:r>
              <a:rPr lang="de-DE"/>
              <a:t>Hier steht eine große Headline als Einstiegsfolie</a:t>
            </a:r>
          </a:p>
        </p:txBody>
      </p:sp>
      <p:sp>
        <p:nvSpPr>
          <p:cNvPr id="13" name="Textplatzhalter 37">
            <a:extLst>
              <a:ext uri="{FF2B5EF4-FFF2-40B4-BE49-F238E27FC236}">
                <a16:creationId xmlns:a16="http://schemas.microsoft.com/office/drawing/2014/main" id="{F3E0A9A7-9693-DB46-BE0C-97279A1A557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5741798" flipV="1">
            <a:off x="-2261372" y="3404962"/>
            <a:ext cx="7215669" cy="123080"/>
          </a:xfrm>
          <a:prstGeom prst="rect">
            <a:avLst/>
          </a:prstGeom>
          <a:solidFill>
            <a:schemeClr val="accent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4" name="Rechteck 1">
            <a:extLst>
              <a:ext uri="{FF2B5EF4-FFF2-40B4-BE49-F238E27FC236}">
                <a16:creationId xmlns:a16="http://schemas.microsoft.com/office/drawing/2014/main" id="{0B0426A3-ECD5-AD41-9E38-AADCB3553EA1}"/>
              </a:ext>
            </a:extLst>
          </p:cNvPr>
          <p:cNvSpPr/>
          <p:nvPr userDrawn="1"/>
        </p:nvSpPr>
        <p:spPr>
          <a:xfrm>
            <a:off x="-14739" y="-2705"/>
            <a:ext cx="1480820" cy="687866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0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660400 w 12192000"/>
              <a:gd name="connsiteY4" fmla="*/ 0 h 6858000"/>
              <a:gd name="connsiteX0" fmla="*/ 660400 w 12192000"/>
              <a:gd name="connsiteY0" fmla="*/ 0 h 6879771"/>
              <a:gd name="connsiteX1" fmla="*/ 12192000 w 12192000"/>
              <a:gd name="connsiteY1" fmla="*/ 0 h 6879771"/>
              <a:gd name="connsiteX2" fmla="*/ 11872686 w 12192000"/>
              <a:gd name="connsiteY2" fmla="*/ 6879771 h 6879771"/>
              <a:gd name="connsiteX3" fmla="*/ 0 w 12192000"/>
              <a:gd name="connsiteY3" fmla="*/ 6858000 h 6879771"/>
              <a:gd name="connsiteX4" fmla="*/ 660400 w 12192000"/>
              <a:gd name="connsiteY4" fmla="*/ 0 h 6879771"/>
              <a:gd name="connsiteX0" fmla="*/ 660400 w 12090400"/>
              <a:gd name="connsiteY0" fmla="*/ 0 h 6879771"/>
              <a:gd name="connsiteX1" fmla="*/ 12090400 w 12090400"/>
              <a:gd name="connsiteY1" fmla="*/ 14514 h 6879771"/>
              <a:gd name="connsiteX2" fmla="*/ 11872686 w 12090400"/>
              <a:gd name="connsiteY2" fmla="*/ 6879771 h 6879771"/>
              <a:gd name="connsiteX3" fmla="*/ 0 w 12090400"/>
              <a:gd name="connsiteY3" fmla="*/ 6858000 h 6879771"/>
              <a:gd name="connsiteX4" fmla="*/ 660400 w 12090400"/>
              <a:gd name="connsiteY4" fmla="*/ 0 h 6879771"/>
              <a:gd name="connsiteX0" fmla="*/ 660400 w 12090400"/>
              <a:gd name="connsiteY0" fmla="*/ 0 h 6887028"/>
              <a:gd name="connsiteX1" fmla="*/ 12090400 w 12090400"/>
              <a:gd name="connsiteY1" fmla="*/ 14514 h 6887028"/>
              <a:gd name="connsiteX2" fmla="*/ 11771086 w 12090400"/>
              <a:gd name="connsiteY2" fmla="*/ 6887028 h 6887028"/>
              <a:gd name="connsiteX3" fmla="*/ 0 w 12090400"/>
              <a:gd name="connsiteY3" fmla="*/ 6858000 h 6887028"/>
              <a:gd name="connsiteX4" fmla="*/ 660400 w 12090400"/>
              <a:gd name="connsiteY4" fmla="*/ 0 h 6887028"/>
              <a:gd name="connsiteX0" fmla="*/ 660400 w 12097657"/>
              <a:gd name="connsiteY0" fmla="*/ 0 h 6887028"/>
              <a:gd name="connsiteX1" fmla="*/ 12097657 w 12097657"/>
              <a:gd name="connsiteY1" fmla="*/ 0 h 6887028"/>
              <a:gd name="connsiteX2" fmla="*/ 11771086 w 12097657"/>
              <a:gd name="connsiteY2" fmla="*/ 6887028 h 6887028"/>
              <a:gd name="connsiteX3" fmla="*/ 0 w 12097657"/>
              <a:gd name="connsiteY3" fmla="*/ 6858000 h 6887028"/>
              <a:gd name="connsiteX4" fmla="*/ 660400 w 12097657"/>
              <a:gd name="connsiteY4" fmla="*/ 0 h 6887028"/>
              <a:gd name="connsiteX0" fmla="*/ 660400 w 12199257"/>
              <a:gd name="connsiteY0" fmla="*/ 0 h 6872514"/>
              <a:gd name="connsiteX1" fmla="*/ 12097657 w 12199257"/>
              <a:gd name="connsiteY1" fmla="*/ 0 h 6872514"/>
              <a:gd name="connsiteX2" fmla="*/ 12199257 w 12199257"/>
              <a:gd name="connsiteY2" fmla="*/ 6872514 h 6872514"/>
              <a:gd name="connsiteX3" fmla="*/ 0 w 12199257"/>
              <a:gd name="connsiteY3" fmla="*/ 6858000 h 6872514"/>
              <a:gd name="connsiteX4" fmla="*/ 660400 w 12199257"/>
              <a:gd name="connsiteY4" fmla="*/ 0 h 6872514"/>
              <a:gd name="connsiteX0" fmla="*/ 660400 w 12199257"/>
              <a:gd name="connsiteY0" fmla="*/ 14514 h 6887028"/>
              <a:gd name="connsiteX1" fmla="*/ 12199257 w 12199257"/>
              <a:gd name="connsiteY1" fmla="*/ 0 h 6887028"/>
              <a:gd name="connsiteX2" fmla="*/ 12199257 w 12199257"/>
              <a:gd name="connsiteY2" fmla="*/ 6887028 h 6887028"/>
              <a:gd name="connsiteX3" fmla="*/ 0 w 12199257"/>
              <a:gd name="connsiteY3" fmla="*/ 6872514 h 6887028"/>
              <a:gd name="connsiteX4" fmla="*/ 660400 w 12199257"/>
              <a:gd name="connsiteY4" fmla="*/ 14514 h 6887028"/>
              <a:gd name="connsiteX0" fmla="*/ 682172 w 12221029"/>
              <a:gd name="connsiteY0" fmla="*/ 21772 h 6879772"/>
              <a:gd name="connsiteX1" fmla="*/ 12221029 w 12221029"/>
              <a:gd name="connsiteY1" fmla="*/ 7258 h 6879772"/>
              <a:gd name="connsiteX2" fmla="*/ 0 w 12221029"/>
              <a:gd name="connsiteY2" fmla="*/ 0 h 6879772"/>
              <a:gd name="connsiteX3" fmla="*/ 21772 w 12221029"/>
              <a:gd name="connsiteY3" fmla="*/ 6879772 h 6879772"/>
              <a:gd name="connsiteX4" fmla="*/ 682172 w 12221029"/>
              <a:gd name="connsiteY4" fmla="*/ 21772 h 6879772"/>
              <a:gd name="connsiteX0" fmla="*/ 682172 w 682172"/>
              <a:gd name="connsiteY0" fmla="*/ 43542 h 6901542"/>
              <a:gd name="connsiteX1" fmla="*/ 326572 w 682172"/>
              <a:gd name="connsiteY1" fmla="*/ 0 h 6901542"/>
              <a:gd name="connsiteX2" fmla="*/ 0 w 682172"/>
              <a:gd name="connsiteY2" fmla="*/ 21770 h 6901542"/>
              <a:gd name="connsiteX3" fmla="*/ 21772 w 682172"/>
              <a:gd name="connsiteY3" fmla="*/ 6901542 h 6901542"/>
              <a:gd name="connsiteX4" fmla="*/ 682172 w 682172"/>
              <a:gd name="connsiteY4" fmla="*/ 43542 h 6901542"/>
              <a:gd name="connsiteX0" fmla="*/ 682172 w 682172"/>
              <a:gd name="connsiteY0" fmla="*/ 21772 h 6879772"/>
              <a:gd name="connsiteX1" fmla="*/ 319315 w 682172"/>
              <a:gd name="connsiteY1" fmla="*/ 14516 h 6879772"/>
              <a:gd name="connsiteX2" fmla="*/ 0 w 682172"/>
              <a:gd name="connsiteY2" fmla="*/ 0 h 6879772"/>
              <a:gd name="connsiteX3" fmla="*/ 21772 w 682172"/>
              <a:gd name="connsiteY3" fmla="*/ 6879772 h 6879772"/>
              <a:gd name="connsiteX4" fmla="*/ 682172 w 682172"/>
              <a:gd name="connsiteY4" fmla="*/ 21772 h 6879772"/>
              <a:gd name="connsiteX0" fmla="*/ 674915 w 674915"/>
              <a:gd name="connsiteY0" fmla="*/ 7256 h 6865256"/>
              <a:gd name="connsiteX1" fmla="*/ 312058 w 674915"/>
              <a:gd name="connsiteY1" fmla="*/ 0 h 6865256"/>
              <a:gd name="connsiteX2" fmla="*/ 0 w 674915"/>
              <a:gd name="connsiteY2" fmla="*/ 58055 h 6865256"/>
              <a:gd name="connsiteX3" fmla="*/ 14515 w 674915"/>
              <a:gd name="connsiteY3" fmla="*/ 6865256 h 6865256"/>
              <a:gd name="connsiteX4" fmla="*/ 674915 w 674915"/>
              <a:gd name="connsiteY4" fmla="*/ 7256 h 6865256"/>
              <a:gd name="connsiteX0" fmla="*/ 674915 w 674915"/>
              <a:gd name="connsiteY0" fmla="*/ 14515 h 6872515"/>
              <a:gd name="connsiteX1" fmla="*/ 312058 w 674915"/>
              <a:gd name="connsiteY1" fmla="*/ 7259 h 6872515"/>
              <a:gd name="connsiteX2" fmla="*/ 0 w 674915"/>
              <a:gd name="connsiteY2" fmla="*/ 0 h 6872515"/>
              <a:gd name="connsiteX3" fmla="*/ 14515 w 674915"/>
              <a:gd name="connsiteY3" fmla="*/ 6872515 h 6872515"/>
              <a:gd name="connsiteX4" fmla="*/ 674915 w 674915"/>
              <a:gd name="connsiteY4" fmla="*/ 14515 h 6872515"/>
              <a:gd name="connsiteX0" fmla="*/ 674915 w 674915"/>
              <a:gd name="connsiteY0" fmla="*/ 14515 h 6857017"/>
              <a:gd name="connsiteX1" fmla="*/ 312058 w 674915"/>
              <a:gd name="connsiteY1" fmla="*/ 7259 h 6857017"/>
              <a:gd name="connsiteX2" fmla="*/ 0 w 674915"/>
              <a:gd name="connsiteY2" fmla="*/ 0 h 6857017"/>
              <a:gd name="connsiteX3" fmla="*/ 262488 w 674915"/>
              <a:gd name="connsiteY3" fmla="*/ 6857017 h 6857017"/>
              <a:gd name="connsiteX4" fmla="*/ 674915 w 674915"/>
              <a:gd name="connsiteY4" fmla="*/ 14515 h 6857017"/>
              <a:gd name="connsiteX0" fmla="*/ 674915 w 674915"/>
              <a:gd name="connsiteY0" fmla="*/ 14515 h 6939421"/>
              <a:gd name="connsiteX1" fmla="*/ 312058 w 674915"/>
              <a:gd name="connsiteY1" fmla="*/ 7259 h 6939421"/>
              <a:gd name="connsiteX2" fmla="*/ 0 w 674915"/>
              <a:gd name="connsiteY2" fmla="*/ 0 h 6939421"/>
              <a:gd name="connsiteX3" fmla="*/ 262488 w 674915"/>
              <a:gd name="connsiteY3" fmla="*/ 6857017 h 6939421"/>
              <a:gd name="connsiteX4" fmla="*/ 549207 w 674915"/>
              <a:gd name="connsiteY4" fmla="*/ 6833769 h 6939421"/>
              <a:gd name="connsiteX5" fmla="*/ 674915 w 674915"/>
              <a:gd name="connsiteY5" fmla="*/ 14515 h 6939421"/>
              <a:gd name="connsiteX0" fmla="*/ 674915 w 674915"/>
              <a:gd name="connsiteY0" fmla="*/ 14515 h 7002195"/>
              <a:gd name="connsiteX1" fmla="*/ 312058 w 674915"/>
              <a:gd name="connsiteY1" fmla="*/ 7259 h 7002195"/>
              <a:gd name="connsiteX2" fmla="*/ 0 w 674915"/>
              <a:gd name="connsiteY2" fmla="*/ 0 h 7002195"/>
              <a:gd name="connsiteX3" fmla="*/ 262488 w 674915"/>
              <a:gd name="connsiteY3" fmla="*/ 6857017 h 7002195"/>
              <a:gd name="connsiteX4" fmla="*/ 549207 w 674915"/>
              <a:gd name="connsiteY4" fmla="*/ 6833769 h 7002195"/>
              <a:gd name="connsiteX5" fmla="*/ 674915 w 674915"/>
              <a:gd name="connsiteY5" fmla="*/ 14515 h 7002195"/>
              <a:gd name="connsiteX0" fmla="*/ 674915 w 674915"/>
              <a:gd name="connsiteY0" fmla="*/ 14515 h 6863255"/>
              <a:gd name="connsiteX1" fmla="*/ 312058 w 674915"/>
              <a:gd name="connsiteY1" fmla="*/ 7259 h 6863255"/>
              <a:gd name="connsiteX2" fmla="*/ 0 w 674915"/>
              <a:gd name="connsiteY2" fmla="*/ 0 h 6863255"/>
              <a:gd name="connsiteX3" fmla="*/ 262488 w 674915"/>
              <a:gd name="connsiteY3" fmla="*/ 6857017 h 6863255"/>
              <a:gd name="connsiteX4" fmla="*/ 549207 w 674915"/>
              <a:gd name="connsiteY4" fmla="*/ 6833769 h 6863255"/>
              <a:gd name="connsiteX5" fmla="*/ 674915 w 674915"/>
              <a:gd name="connsiteY5" fmla="*/ 14515 h 6863255"/>
              <a:gd name="connsiteX0" fmla="*/ 674915 w 674915"/>
              <a:gd name="connsiteY0" fmla="*/ 14515 h 6876687"/>
              <a:gd name="connsiteX1" fmla="*/ 312058 w 674915"/>
              <a:gd name="connsiteY1" fmla="*/ 7259 h 6876687"/>
              <a:gd name="connsiteX2" fmla="*/ 0 w 674915"/>
              <a:gd name="connsiteY2" fmla="*/ 0 h 6876687"/>
              <a:gd name="connsiteX3" fmla="*/ 22264 w 674915"/>
              <a:gd name="connsiteY3" fmla="*/ 6872516 h 6876687"/>
              <a:gd name="connsiteX4" fmla="*/ 549207 w 674915"/>
              <a:gd name="connsiteY4" fmla="*/ 6833769 h 6876687"/>
              <a:gd name="connsiteX5" fmla="*/ 674915 w 674915"/>
              <a:gd name="connsiteY5" fmla="*/ 14515 h 6876687"/>
              <a:gd name="connsiteX0" fmla="*/ 660739 w 660739"/>
              <a:gd name="connsiteY0" fmla="*/ 7256 h 6869428"/>
              <a:gd name="connsiteX1" fmla="*/ 297882 w 660739"/>
              <a:gd name="connsiteY1" fmla="*/ 0 h 6869428"/>
              <a:gd name="connsiteX2" fmla="*/ 0 w 660739"/>
              <a:gd name="connsiteY2" fmla="*/ 42359 h 6869428"/>
              <a:gd name="connsiteX3" fmla="*/ 8088 w 660739"/>
              <a:gd name="connsiteY3" fmla="*/ 6865257 h 6869428"/>
              <a:gd name="connsiteX4" fmla="*/ 535031 w 660739"/>
              <a:gd name="connsiteY4" fmla="*/ 6826510 h 6869428"/>
              <a:gd name="connsiteX5" fmla="*/ 660739 w 660739"/>
              <a:gd name="connsiteY5" fmla="*/ 7256 h 6869428"/>
              <a:gd name="connsiteX0" fmla="*/ 660739 w 660739"/>
              <a:gd name="connsiteY0" fmla="*/ 14515 h 6876687"/>
              <a:gd name="connsiteX1" fmla="*/ 297882 w 660739"/>
              <a:gd name="connsiteY1" fmla="*/ 7259 h 6876687"/>
              <a:gd name="connsiteX2" fmla="*/ 0 w 660739"/>
              <a:gd name="connsiteY2" fmla="*/ 0 h 6876687"/>
              <a:gd name="connsiteX3" fmla="*/ 8088 w 660739"/>
              <a:gd name="connsiteY3" fmla="*/ 6872516 h 6876687"/>
              <a:gd name="connsiteX4" fmla="*/ 535031 w 660739"/>
              <a:gd name="connsiteY4" fmla="*/ 6833769 h 6876687"/>
              <a:gd name="connsiteX5" fmla="*/ 660739 w 660739"/>
              <a:gd name="connsiteY5" fmla="*/ 14515 h 6876687"/>
              <a:gd name="connsiteX0" fmla="*/ 660739 w 660739"/>
              <a:gd name="connsiteY0" fmla="*/ 15786 h 6877958"/>
              <a:gd name="connsiteX1" fmla="*/ 297882 w 660739"/>
              <a:gd name="connsiteY1" fmla="*/ 8530 h 6877958"/>
              <a:gd name="connsiteX2" fmla="*/ 0 w 660739"/>
              <a:gd name="connsiteY2" fmla="*/ 1271 h 6877958"/>
              <a:gd name="connsiteX3" fmla="*/ 8088 w 660739"/>
              <a:gd name="connsiteY3" fmla="*/ 6873787 h 6877958"/>
              <a:gd name="connsiteX4" fmla="*/ 535031 w 660739"/>
              <a:gd name="connsiteY4" fmla="*/ 6835040 h 6877958"/>
              <a:gd name="connsiteX5" fmla="*/ 660739 w 660739"/>
              <a:gd name="connsiteY5" fmla="*/ 15786 h 6877958"/>
              <a:gd name="connsiteX0" fmla="*/ 660739 w 660739"/>
              <a:gd name="connsiteY0" fmla="*/ 7416 h 6869588"/>
              <a:gd name="connsiteX1" fmla="*/ 297882 w 660739"/>
              <a:gd name="connsiteY1" fmla="*/ 160 h 6869588"/>
              <a:gd name="connsiteX2" fmla="*/ 0 w 660739"/>
              <a:gd name="connsiteY2" fmla="*/ 28342 h 6869588"/>
              <a:gd name="connsiteX3" fmla="*/ 8088 w 660739"/>
              <a:gd name="connsiteY3" fmla="*/ 6865417 h 6869588"/>
              <a:gd name="connsiteX4" fmla="*/ 535031 w 660739"/>
              <a:gd name="connsiteY4" fmla="*/ 6826670 h 6869588"/>
              <a:gd name="connsiteX5" fmla="*/ 660739 w 660739"/>
              <a:gd name="connsiteY5" fmla="*/ 7416 h 6869588"/>
              <a:gd name="connsiteX0" fmla="*/ 660739 w 660739"/>
              <a:gd name="connsiteY0" fmla="*/ 7580 h 6869752"/>
              <a:gd name="connsiteX1" fmla="*/ 297882 w 660739"/>
              <a:gd name="connsiteY1" fmla="*/ 324 h 6869752"/>
              <a:gd name="connsiteX2" fmla="*/ 0 w 660739"/>
              <a:gd name="connsiteY2" fmla="*/ 14329 h 6869752"/>
              <a:gd name="connsiteX3" fmla="*/ 8088 w 660739"/>
              <a:gd name="connsiteY3" fmla="*/ 6865581 h 6869752"/>
              <a:gd name="connsiteX4" fmla="*/ 535031 w 660739"/>
              <a:gd name="connsiteY4" fmla="*/ 6826834 h 6869752"/>
              <a:gd name="connsiteX5" fmla="*/ 660739 w 660739"/>
              <a:gd name="connsiteY5" fmla="*/ 7580 h 6869752"/>
              <a:gd name="connsiteX0" fmla="*/ 653062 w 653062"/>
              <a:gd name="connsiteY0" fmla="*/ 7305 h 6869477"/>
              <a:gd name="connsiteX1" fmla="*/ 290205 w 653062"/>
              <a:gd name="connsiteY1" fmla="*/ 49 h 6869477"/>
              <a:gd name="connsiteX2" fmla="*/ 77383 w 653062"/>
              <a:gd name="connsiteY2" fmla="*/ 92026 h 6869477"/>
              <a:gd name="connsiteX3" fmla="*/ 411 w 653062"/>
              <a:gd name="connsiteY3" fmla="*/ 6865306 h 6869477"/>
              <a:gd name="connsiteX4" fmla="*/ 527354 w 653062"/>
              <a:gd name="connsiteY4" fmla="*/ 6826559 h 6869477"/>
              <a:gd name="connsiteX5" fmla="*/ 653062 w 653062"/>
              <a:gd name="connsiteY5" fmla="*/ 7305 h 6869477"/>
              <a:gd name="connsiteX0" fmla="*/ 653062 w 653062"/>
              <a:gd name="connsiteY0" fmla="*/ 7298 h 6869470"/>
              <a:gd name="connsiteX1" fmla="*/ 290205 w 653062"/>
              <a:gd name="connsiteY1" fmla="*/ 42 h 6869470"/>
              <a:gd name="connsiteX2" fmla="*/ 77383 w 653062"/>
              <a:gd name="connsiteY2" fmla="*/ 92019 h 6869470"/>
              <a:gd name="connsiteX3" fmla="*/ 411 w 653062"/>
              <a:gd name="connsiteY3" fmla="*/ 6865299 h 6869470"/>
              <a:gd name="connsiteX4" fmla="*/ 527354 w 653062"/>
              <a:gd name="connsiteY4" fmla="*/ 6826552 h 6869470"/>
              <a:gd name="connsiteX5" fmla="*/ 653062 w 653062"/>
              <a:gd name="connsiteY5" fmla="*/ 7298 h 6869470"/>
              <a:gd name="connsiteX0" fmla="*/ 654868 w 654868"/>
              <a:gd name="connsiteY0" fmla="*/ 14516 h 6876688"/>
              <a:gd name="connsiteX1" fmla="*/ 292011 w 654868"/>
              <a:gd name="connsiteY1" fmla="*/ 7260 h 6876688"/>
              <a:gd name="connsiteX2" fmla="*/ 1217 w 654868"/>
              <a:gd name="connsiteY2" fmla="*/ 0 h 6876688"/>
              <a:gd name="connsiteX3" fmla="*/ 2217 w 654868"/>
              <a:gd name="connsiteY3" fmla="*/ 6872517 h 6876688"/>
              <a:gd name="connsiteX4" fmla="*/ 529160 w 654868"/>
              <a:gd name="connsiteY4" fmla="*/ 6833770 h 6876688"/>
              <a:gd name="connsiteX5" fmla="*/ 654868 w 654868"/>
              <a:gd name="connsiteY5" fmla="*/ 14516 h 6876688"/>
              <a:gd name="connsiteX0" fmla="*/ 654868 w 654868"/>
              <a:gd name="connsiteY0" fmla="*/ 14680 h 6876852"/>
              <a:gd name="connsiteX1" fmla="*/ 299099 w 654868"/>
              <a:gd name="connsiteY1" fmla="*/ 336 h 6876852"/>
              <a:gd name="connsiteX2" fmla="*/ 1217 w 654868"/>
              <a:gd name="connsiteY2" fmla="*/ 164 h 6876852"/>
              <a:gd name="connsiteX3" fmla="*/ 2217 w 654868"/>
              <a:gd name="connsiteY3" fmla="*/ 6872681 h 6876852"/>
              <a:gd name="connsiteX4" fmla="*/ 529160 w 654868"/>
              <a:gd name="connsiteY4" fmla="*/ 6833934 h 6876852"/>
              <a:gd name="connsiteX5" fmla="*/ 654868 w 654868"/>
              <a:gd name="connsiteY5" fmla="*/ 14680 h 6876852"/>
              <a:gd name="connsiteX0" fmla="*/ 653178 w 653178"/>
              <a:gd name="connsiteY0" fmla="*/ 14397 h 6876569"/>
              <a:gd name="connsiteX1" fmla="*/ 297409 w 653178"/>
              <a:gd name="connsiteY1" fmla="*/ 53 h 6876569"/>
              <a:gd name="connsiteX2" fmla="*/ 56234 w 653178"/>
              <a:gd name="connsiteY2" fmla="*/ 70764 h 6876569"/>
              <a:gd name="connsiteX3" fmla="*/ 527 w 653178"/>
              <a:gd name="connsiteY3" fmla="*/ 6872398 h 6876569"/>
              <a:gd name="connsiteX4" fmla="*/ 527470 w 653178"/>
              <a:gd name="connsiteY4" fmla="*/ 6833651 h 6876569"/>
              <a:gd name="connsiteX5" fmla="*/ 653178 w 653178"/>
              <a:gd name="connsiteY5" fmla="*/ 14397 h 6876569"/>
              <a:gd name="connsiteX0" fmla="*/ 654868 w 654868"/>
              <a:gd name="connsiteY0" fmla="*/ 14560 h 6876732"/>
              <a:gd name="connsiteX1" fmla="*/ 299099 w 654868"/>
              <a:gd name="connsiteY1" fmla="*/ 216 h 6876732"/>
              <a:gd name="connsiteX2" fmla="*/ 1217 w 654868"/>
              <a:gd name="connsiteY2" fmla="*/ 7132 h 6876732"/>
              <a:gd name="connsiteX3" fmla="*/ 2217 w 654868"/>
              <a:gd name="connsiteY3" fmla="*/ 6872561 h 6876732"/>
              <a:gd name="connsiteX4" fmla="*/ 529160 w 654868"/>
              <a:gd name="connsiteY4" fmla="*/ 6833814 h 6876732"/>
              <a:gd name="connsiteX5" fmla="*/ 654868 w 654868"/>
              <a:gd name="connsiteY5" fmla="*/ 14560 h 6876732"/>
              <a:gd name="connsiteX0" fmla="*/ 654868 w 654868"/>
              <a:gd name="connsiteY0" fmla="*/ 7428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8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463482 w 639341"/>
              <a:gd name="connsiteY0" fmla="*/ 35782 h 6869600"/>
              <a:gd name="connsiteX1" fmla="*/ 639341 w 639341"/>
              <a:gd name="connsiteY1" fmla="*/ 7261 h 6869600"/>
              <a:gd name="connsiteX2" fmla="*/ 1217 w 639341"/>
              <a:gd name="connsiteY2" fmla="*/ 0 h 6869600"/>
              <a:gd name="connsiteX3" fmla="*/ 2217 w 639341"/>
              <a:gd name="connsiteY3" fmla="*/ 6865429 h 6869600"/>
              <a:gd name="connsiteX4" fmla="*/ 529160 w 639341"/>
              <a:gd name="connsiteY4" fmla="*/ 6826682 h 6869600"/>
              <a:gd name="connsiteX5" fmla="*/ 463482 w 639341"/>
              <a:gd name="connsiteY5" fmla="*/ 35782 h 6869600"/>
              <a:gd name="connsiteX0" fmla="*/ 654868 w 654868"/>
              <a:gd name="connsiteY0" fmla="*/ 7429 h 6869600"/>
              <a:gd name="connsiteX1" fmla="*/ 639341 w 654868"/>
              <a:gd name="connsiteY1" fmla="*/ 7261 h 6869600"/>
              <a:gd name="connsiteX2" fmla="*/ 1217 w 654868"/>
              <a:gd name="connsiteY2" fmla="*/ 0 h 6869600"/>
              <a:gd name="connsiteX3" fmla="*/ 2217 w 654868"/>
              <a:gd name="connsiteY3" fmla="*/ 6865429 h 6869600"/>
              <a:gd name="connsiteX4" fmla="*/ 529160 w 654868"/>
              <a:gd name="connsiteY4" fmla="*/ 6826682 h 6869600"/>
              <a:gd name="connsiteX5" fmla="*/ 654868 w 654868"/>
              <a:gd name="connsiteY5" fmla="*/ 7429 h 6869600"/>
              <a:gd name="connsiteX0" fmla="*/ 654868 w 763077"/>
              <a:gd name="connsiteY0" fmla="*/ 7429 h 6872951"/>
              <a:gd name="connsiteX1" fmla="*/ 639341 w 763077"/>
              <a:gd name="connsiteY1" fmla="*/ 7261 h 6872951"/>
              <a:gd name="connsiteX2" fmla="*/ 1217 w 763077"/>
              <a:gd name="connsiteY2" fmla="*/ 0 h 6872951"/>
              <a:gd name="connsiteX3" fmla="*/ 2217 w 763077"/>
              <a:gd name="connsiteY3" fmla="*/ 6865429 h 6872951"/>
              <a:gd name="connsiteX4" fmla="*/ 763077 w 763077"/>
              <a:gd name="connsiteY4" fmla="*/ 6847947 h 6872951"/>
              <a:gd name="connsiteX5" fmla="*/ 654868 w 763077"/>
              <a:gd name="connsiteY5" fmla="*/ 7429 h 6872951"/>
              <a:gd name="connsiteX0" fmla="*/ 654868 w 763077"/>
              <a:gd name="connsiteY0" fmla="*/ 7429 h 6869163"/>
              <a:gd name="connsiteX1" fmla="*/ 639341 w 763077"/>
              <a:gd name="connsiteY1" fmla="*/ 7261 h 6869163"/>
              <a:gd name="connsiteX2" fmla="*/ 1217 w 763077"/>
              <a:gd name="connsiteY2" fmla="*/ 0 h 6869163"/>
              <a:gd name="connsiteX3" fmla="*/ 2217 w 763077"/>
              <a:gd name="connsiteY3" fmla="*/ 6865429 h 6869163"/>
              <a:gd name="connsiteX4" fmla="*/ 763077 w 763077"/>
              <a:gd name="connsiteY4" fmla="*/ 6847947 h 6869163"/>
              <a:gd name="connsiteX5" fmla="*/ 654868 w 763077"/>
              <a:gd name="connsiteY5" fmla="*/ 7429 h 6869163"/>
              <a:gd name="connsiteX0" fmla="*/ 654868 w 755989"/>
              <a:gd name="connsiteY0" fmla="*/ 7429 h 6872163"/>
              <a:gd name="connsiteX1" fmla="*/ 639341 w 755989"/>
              <a:gd name="connsiteY1" fmla="*/ 7261 h 6872163"/>
              <a:gd name="connsiteX2" fmla="*/ 1217 w 755989"/>
              <a:gd name="connsiteY2" fmla="*/ 0 h 6872163"/>
              <a:gd name="connsiteX3" fmla="*/ 2217 w 755989"/>
              <a:gd name="connsiteY3" fmla="*/ 6865429 h 6872163"/>
              <a:gd name="connsiteX4" fmla="*/ 755989 w 755989"/>
              <a:gd name="connsiteY4" fmla="*/ 6869212 h 6872163"/>
              <a:gd name="connsiteX5" fmla="*/ 654868 w 755989"/>
              <a:gd name="connsiteY5" fmla="*/ 7429 h 6872163"/>
              <a:gd name="connsiteX0" fmla="*/ 1455854 w 1455854"/>
              <a:gd name="connsiteY0" fmla="*/ 14517 h 6872163"/>
              <a:gd name="connsiteX1" fmla="*/ 639341 w 1455854"/>
              <a:gd name="connsiteY1" fmla="*/ 7261 h 6872163"/>
              <a:gd name="connsiteX2" fmla="*/ 1217 w 1455854"/>
              <a:gd name="connsiteY2" fmla="*/ 0 h 6872163"/>
              <a:gd name="connsiteX3" fmla="*/ 2217 w 1455854"/>
              <a:gd name="connsiteY3" fmla="*/ 6865429 h 6872163"/>
              <a:gd name="connsiteX4" fmla="*/ 755989 w 1455854"/>
              <a:gd name="connsiteY4" fmla="*/ 6869212 h 6872163"/>
              <a:gd name="connsiteX5" fmla="*/ 1455854 w 1455854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14517 h 6872163"/>
              <a:gd name="connsiteX1" fmla="*/ 1461592 w 1461592"/>
              <a:gd name="connsiteY1" fmla="*/ 7261 h 6872163"/>
              <a:gd name="connsiteX2" fmla="*/ 1217 w 1461592"/>
              <a:gd name="connsiteY2" fmla="*/ 0 h 6872163"/>
              <a:gd name="connsiteX3" fmla="*/ 2217 w 1461592"/>
              <a:gd name="connsiteY3" fmla="*/ 6865429 h 6872163"/>
              <a:gd name="connsiteX4" fmla="*/ 755989 w 1461592"/>
              <a:gd name="connsiteY4" fmla="*/ 6869212 h 6872163"/>
              <a:gd name="connsiteX5" fmla="*/ 1455854 w 1461592"/>
              <a:gd name="connsiteY5" fmla="*/ 14517 h 6872163"/>
              <a:gd name="connsiteX0" fmla="*/ 1455854 w 1461592"/>
              <a:gd name="connsiteY0" fmla="*/ 7429 h 6865075"/>
              <a:gd name="connsiteX1" fmla="*/ 1461592 w 1461592"/>
              <a:gd name="connsiteY1" fmla="*/ 173 h 6865075"/>
              <a:gd name="connsiteX2" fmla="*/ 1217 w 1461592"/>
              <a:gd name="connsiteY2" fmla="*/ 0 h 6865075"/>
              <a:gd name="connsiteX3" fmla="*/ 2217 w 1461592"/>
              <a:gd name="connsiteY3" fmla="*/ 6858341 h 6865075"/>
              <a:gd name="connsiteX4" fmla="*/ 755989 w 1461592"/>
              <a:gd name="connsiteY4" fmla="*/ 6862124 h 6865075"/>
              <a:gd name="connsiteX5" fmla="*/ 1455854 w 1461592"/>
              <a:gd name="connsiteY5" fmla="*/ 7429 h 6865075"/>
              <a:gd name="connsiteX0" fmla="*/ 1455854 w 1461592"/>
              <a:gd name="connsiteY0" fmla="*/ 7429 h 6876301"/>
              <a:gd name="connsiteX1" fmla="*/ 1461592 w 1461592"/>
              <a:gd name="connsiteY1" fmla="*/ 173 h 6876301"/>
              <a:gd name="connsiteX2" fmla="*/ 1217 w 1461592"/>
              <a:gd name="connsiteY2" fmla="*/ 0 h 6876301"/>
              <a:gd name="connsiteX3" fmla="*/ 2217 w 1461592"/>
              <a:gd name="connsiteY3" fmla="*/ 6858341 h 6876301"/>
              <a:gd name="connsiteX4" fmla="*/ 777254 w 1461592"/>
              <a:gd name="connsiteY4" fmla="*/ 6876301 h 6876301"/>
              <a:gd name="connsiteX5" fmla="*/ 1455854 w 1461592"/>
              <a:gd name="connsiteY5" fmla="*/ 7429 h 6876301"/>
              <a:gd name="connsiteX0" fmla="*/ 1455854 w 1461592"/>
              <a:gd name="connsiteY0" fmla="*/ 7429 h 6865076"/>
              <a:gd name="connsiteX1" fmla="*/ 1461592 w 1461592"/>
              <a:gd name="connsiteY1" fmla="*/ 173 h 6865076"/>
              <a:gd name="connsiteX2" fmla="*/ 1217 w 1461592"/>
              <a:gd name="connsiteY2" fmla="*/ 0 h 6865076"/>
              <a:gd name="connsiteX3" fmla="*/ 2217 w 1461592"/>
              <a:gd name="connsiteY3" fmla="*/ 6858341 h 6865076"/>
              <a:gd name="connsiteX4" fmla="*/ 770165 w 1461592"/>
              <a:gd name="connsiteY4" fmla="*/ 6862125 h 6865076"/>
              <a:gd name="connsiteX5" fmla="*/ 1455854 w 1461592"/>
              <a:gd name="connsiteY5" fmla="*/ 7429 h 6865076"/>
              <a:gd name="connsiteX0" fmla="*/ 1470031 w 1470031"/>
              <a:gd name="connsiteY0" fmla="*/ 14517 h 6865076"/>
              <a:gd name="connsiteX1" fmla="*/ 1461592 w 1470031"/>
              <a:gd name="connsiteY1" fmla="*/ 173 h 6865076"/>
              <a:gd name="connsiteX2" fmla="*/ 1217 w 1470031"/>
              <a:gd name="connsiteY2" fmla="*/ 0 h 6865076"/>
              <a:gd name="connsiteX3" fmla="*/ 2217 w 1470031"/>
              <a:gd name="connsiteY3" fmla="*/ 6858341 h 6865076"/>
              <a:gd name="connsiteX4" fmla="*/ 770165 w 1470031"/>
              <a:gd name="connsiteY4" fmla="*/ 6862125 h 6865076"/>
              <a:gd name="connsiteX5" fmla="*/ 1470031 w 1470031"/>
              <a:gd name="connsiteY5" fmla="*/ 14517 h 6865076"/>
              <a:gd name="connsiteX0" fmla="*/ 1468341 w 1468341"/>
              <a:gd name="connsiteY0" fmla="*/ 14344 h 6864903"/>
              <a:gd name="connsiteX1" fmla="*/ 1459902 w 1468341"/>
              <a:gd name="connsiteY1" fmla="*/ 0 h 6864903"/>
              <a:gd name="connsiteX2" fmla="*/ 56234 w 1468341"/>
              <a:gd name="connsiteY2" fmla="*/ 113241 h 6864903"/>
              <a:gd name="connsiteX3" fmla="*/ 527 w 1468341"/>
              <a:gd name="connsiteY3" fmla="*/ 6858168 h 6864903"/>
              <a:gd name="connsiteX4" fmla="*/ 768475 w 1468341"/>
              <a:gd name="connsiteY4" fmla="*/ 6861952 h 6864903"/>
              <a:gd name="connsiteX5" fmla="*/ 1468341 w 1468341"/>
              <a:gd name="connsiteY5" fmla="*/ 14344 h 6864903"/>
              <a:gd name="connsiteX0" fmla="*/ 1482990 w 1482990"/>
              <a:gd name="connsiteY0" fmla="*/ 21605 h 6872164"/>
              <a:gd name="connsiteX1" fmla="*/ 1474551 w 1482990"/>
              <a:gd name="connsiteY1" fmla="*/ 7261 h 6872164"/>
              <a:gd name="connsiteX2" fmla="*/ 0 w 1482990"/>
              <a:gd name="connsiteY2" fmla="*/ 0 h 6872164"/>
              <a:gd name="connsiteX3" fmla="*/ 15176 w 1482990"/>
              <a:gd name="connsiteY3" fmla="*/ 6865429 h 6872164"/>
              <a:gd name="connsiteX4" fmla="*/ 783124 w 1482990"/>
              <a:gd name="connsiteY4" fmla="*/ 6869213 h 6872164"/>
              <a:gd name="connsiteX5" fmla="*/ 1482990 w 1482990"/>
              <a:gd name="connsiteY5" fmla="*/ 21605 h 6872164"/>
              <a:gd name="connsiteX0" fmla="*/ 1490653 w 1490653"/>
              <a:gd name="connsiteY0" fmla="*/ 21605 h 6883987"/>
              <a:gd name="connsiteX1" fmla="*/ 1482214 w 1490653"/>
              <a:gd name="connsiteY1" fmla="*/ 7261 h 6883987"/>
              <a:gd name="connsiteX2" fmla="*/ 7663 w 1490653"/>
              <a:gd name="connsiteY2" fmla="*/ 0 h 6883987"/>
              <a:gd name="connsiteX3" fmla="*/ 1574 w 1490653"/>
              <a:gd name="connsiteY3" fmla="*/ 6879606 h 6883987"/>
              <a:gd name="connsiteX4" fmla="*/ 790787 w 1490653"/>
              <a:gd name="connsiteY4" fmla="*/ 6869213 h 6883987"/>
              <a:gd name="connsiteX5" fmla="*/ 1490653 w 1490653"/>
              <a:gd name="connsiteY5" fmla="*/ 21605 h 6883987"/>
              <a:gd name="connsiteX0" fmla="*/ 1490653 w 1490653"/>
              <a:gd name="connsiteY0" fmla="*/ 21605 h 6886341"/>
              <a:gd name="connsiteX1" fmla="*/ 1482214 w 1490653"/>
              <a:gd name="connsiteY1" fmla="*/ 7261 h 6886341"/>
              <a:gd name="connsiteX2" fmla="*/ 7663 w 1490653"/>
              <a:gd name="connsiteY2" fmla="*/ 0 h 6886341"/>
              <a:gd name="connsiteX3" fmla="*/ 1574 w 1490653"/>
              <a:gd name="connsiteY3" fmla="*/ 6879606 h 6886341"/>
              <a:gd name="connsiteX4" fmla="*/ 790787 w 1490653"/>
              <a:gd name="connsiteY4" fmla="*/ 6883390 h 6886341"/>
              <a:gd name="connsiteX5" fmla="*/ 1490653 w 1490653"/>
              <a:gd name="connsiteY5" fmla="*/ 21605 h 6886341"/>
              <a:gd name="connsiteX0" fmla="*/ 1490653 w 1490653"/>
              <a:gd name="connsiteY0" fmla="*/ 1477 h 6894566"/>
              <a:gd name="connsiteX1" fmla="*/ 1482214 w 1490653"/>
              <a:gd name="connsiteY1" fmla="*/ 15486 h 6894566"/>
              <a:gd name="connsiteX2" fmla="*/ 7663 w 1490653"/>
              <a:gd name="connsiteY2" fmla="*/ 8225 h 6894566"/>
              <a:gd name="connsiteX3" fmla="*/ 1574 w 1490653"/>
              <a:gd name="connsiteY3" fmla="*/ 6887831 h 6894566"/>
              <a:gd name="connsiteX4" fmla="*/ 790787 w 1490653"/>
              <a:gd name="connsiteY4" fmla="*/ 6891615 h 6894566"/>
              <a:gd name="connsiteX5" fmla="*/ 1490653 w 1490653"/>
              <a:gd name="connsiteY5" fmla="*/ 1477 h 6894566"/>
              <a:gd name="connsiteX0" fmla="*/ 1589890 w 1589890"/>
              <a:gd name="connsiteY0" fmla="*/ 35782 h 6886341"/>
              <a:gd name="connsiteX1" fmla="*/ 1482214 w 1589890"/>
              <a:gd name="connsiteY1" fmla="*/ 7261 h 6886341"/>
              <a:gd name="connsiteX2" fmla="*/ 7663 w 1589890"/>
              <a:gd name="connsiteY2" fmla="*/ 0 h 6886341"/>
              <a:gd name="connsiteX3" fmla="*/ 1574 w 1589890"/>
              <a:gd name="connsiteY3" fmla="*/ 6879606 h 6886341"/>
              <a:gd name="connsiteX4" fmla="*/ 790787 w 1589890"/>
              <a:gd name="connsiteY4" fmla="*/ 6883390 h 6886341"/>
              <a:gd name="connsiteX5" fmla="*/ 1589890 w 1589890"/>
              <a:gd name="connsiteY5" fmla="*/ 35782 h 6886341"/>
              <a:gd name="connsiteX0" fmla="*/ 1504829 w 1504829"/>
              <a:gd name="connsiteY0" fmla="*/ 578 h 6964551"/>
              <a:gd name="connsiteX1" fmla="*/ 1482214 w 1504829"/>
              <a:gd name="connsiteY1" fmla="*/ 85471 h 6964551"/>
              <a:gd name="connsiteX2" fmla="*/ 7663 w 1504829"/>
              <a:gd name="connsiteY2" fmla="*/ 78210 h 6964551"/>
              <a:gd name="connsiteX3" fmla="*/ 1574 w 1504829"/>
              <a:gd name="connsiteY3" fmla="*/ 6957816 h 6964551"/>
              <a:gd name="connsiteX4" fmla="*/ 790787 w 1504829"/>
              <a:gd name="connsiteY4" fmla="*/ 6961600 h 6964551"/>
              <a:gd name="connsiteX5" fmla="*/ 1504829 w 1504829"/>
              <a:gd name="connsiteY5" fmla="*/ 578 h 6964551"/>
              <a:gd name="connsiteX0" fmla="*/ 1504829 w 1504829"/>
              <a:gd name="connsiteY0" fmla="*/ 21433 h 6985406"/>
              <a:gd name="connsiteX1" fmla="*/ 1453860 w 1504829"/>
              <a:gd name="connsiteY1" fmla="*/ 0 h 6985406"/>
              <a:gd name="connsiteX2" fmla="*/ 7663 w 1504829"/>
              <a:gd name="connsiteY2" fmla="*/ 99065 h 6985406"/>
              <a:gd name="connsiteX3" fmla="*/ 1574 w 1504829"/>
              <a:gd name="connsiteY3" fmla="*/ 6978671 h 6985406"/>
              <a:gd name="connsiteX4" fmla="*/ 790787 w 1504829"/>
              <a:gd name="connsiteY4" fmla="*/ 6982455 h 6985406"/>
              <a:gd name="connsiteX5" fmla="*/ 1504829 w 1504829"/>
              <a:gd name="connsiteY5" fmla="*/ 21433 h 6985406"/>
              <a:gd name="connsiteX0" fmla="*/ 1497741 w 1497741"/>
              <a:gd name="connsiteY0" fmla="*/ 99405 h 6985406"/>
              <a:gd name="connsiteX1" fmla="*/ 1453860 w 1497741"/>
              <a:gd name="connsiteY1" fmla="*/ 0 h 6985406"/>
              <a:gd name="connsiteX2" fmla="*/ 7663 w 1497741"/>
              <a:gd name="connsiteY2" fmla="*/ 99065 h 6985406"/>
              <a:gd name="connsiteX3" fmla="*/ 1574 w 1497741"/>
              <a:gd name="connsiteY3" fmla="*/ 6978671 h 6985406"/>
              <a:gd name="connsiteX4" fmla="*/ 790787 w 1497741"/>
              <a:gd name="connsiteY4" fmla="*/ 6982455 h 6985406"/>
              <a:gd name="connsiteX5" fmla="*/ 1497741 w 1497741"/>
              <a:gd name="connsiteY5" fmla="*/ 99405 h 6985406"/>
              <a:gd name="connsiteX0" fmla="*/ 1497741 w 1497741"/>
              <a:gd name="connsiteY0" fmla="*/ 14344 h 6900345"/>
              <a:gd name="connsiteX1" fmla="*/ 1475125 w 1497741"/>
              <a:gd name="connsiteY1" fmla="*/ 0 h 6900345"/>
              <a:gd name="connsiteX2" fmla="*/ 7663 w 1497741"/>
              <a:gd name="connsiteY2" fmla="*/ 14004 h 6900345"/>
              <a:gd name="connsiteX3" fmla="*/ 1574 w 1497741"/>
              <a:gd name="connsiteY3" fmla="*/ 6893610 h 6900345"/>
              <a:gd name="connsiteX4" fmla="*/ 790787 w 1497741"/>
              <a:gd name="connsiteY4" fmla="*/ 6897394 h 6900345"/>
              <a:gd name="connsiteX5" fmla="*/ 1497741 w 1497741"/>
              <a:gd name="connsiteY5" fmla="*/ 14344 h 6900345"/>
              <a:gd name="connsiteX0" fmla="*/ 1497391 w 1497391"/>
              <a:gd name="connsiteY0" fmla="*/ 14344 h 6900345"/>
              <a:gd name="connsiteX1" fmla="*/ 1474775 w 1497391"/>
              <a:gd name="connsiteY1" fmla="*/ 0 h 6900345"/>
              <a:gd name="connsiteX2" fmla="*/ 14402 w 1497391"/>
              <a:gd name="connsiteY2" fmla="*/ 21092 h 6900345"/>
              <a:gd name="connsiteX3" fmla="*/ 1224 w 1497391"/>
              <a:gd name="connsiteY3" fmla="*/ 6893610 h 6900345"/>
              <a:gd name="connsiteX4" fmla="*/ 790437 w 1497391"/>
              <a:gd name="connsiteY4" fmla="*/ 6897394 h 6900345"/>
              <a:gd name="connsiteX5" fmla="*/ 1497391 w 1497391"/>
              <a:gd name="connsiteY5" fmla="*/ 14344 h 6900345"/>
              <a:gd name="connsiteX0" fmla="*/ 1497391 w 1497391"/>
              <a:gd name="connsiteY0" fmla="*/ 2162 h 6888163"/>
              <a:gd name="connsiteX1" fmla="*/ 1453509 w 1497391"/>
              <a:gd name="connsiteY1" fmla="*/ 1995 h 6888163"/>
              <a:gd name="connsiteX2" fmla="*/ 14402 w 1497391"/>
              <a:gd name="connsiteY2" fmla="*/ 8910 h 6888163"/>
              <a:gd name="connsiteX3" fmla="*/ 1224 w 1497391"/>
              <a:gd name="connsiteY3" fmla="*/ 6881428 h 6888163"/>
              <a:gd name="connsiteX4" fmla="*/ 790437 w 1497391"/>
              <a:gd name="connsiteY4" fmla="*/ 6885212 h 6888163"/>
              <a:gd name="connsiteX5" fmla="*/ 1497391 w 1497391"/>
              <a:gd name="connsiteY5" fmla="*/ 2162 h 6888163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1497391 w 1497391"/>
              <a:gd name="connsiteY0" fmla="*/ 3675 h 6889676"/>
              <a:gd name="connsiteX1" fmla="*/ 1453509 w 1497391"/>
              <a:gd name="connsiteY1" fmla="*/ 3508 h 6889676"/>
              <a:gd name="connsiteX2" fmla="*/ 14402 w 1497391"/>
              <a:gd name="connsiteY2" fmla="*/ 10423 h 6889676"/>
              <a:gd name="connsiteX3" fmla="*/ 1224 w 1497391"/>
              <a:gd name="connsiteY3" fmla="*/ 6882941 h 6889676"/>
              <a:gd name="connsiteX4" fmla="*/ 790437 w 1497391"/>
              <a:gd name="connsiteY4" fmla="*/ 6886725 h 6889676"/>
              <a:gd name="connsiteX5" fmla="*/ 1497391 w 1497391"/>
              <a:gd name="connsiteY5" fmla="*/ 3675 h 6889676"/>
              <a:gd name="connsiteX0" fmla="*/ 790437 w 1453524"/>
              <a:gd name="connsiteY0" fmla="*/ 6883217 h 6886168"/>
              <a:gd name="connsiteX1" fmla="*/ 1453509 w 1453524"/>
              <a:gd name="connsiteY1" fmla="*/ 0 h 6886168"/>
              <a:gd name="connsiteX2" fmla="*/ 14402 w 1453524"/>
              <a:gd name="connsiteY2" fmla="*/ 6915 h 6886168"/>
              <a:gd name="connsiteX3" fmla="*/ 1224 w 1453524"/>
              <a:gd name="connsiteY3" fmla="*/ 6879433 h 6886168"/>
              <a:gd name="connsiteX4" fmla="*/ 790437 w 1453524"/>
              <a:gd name="connsiteY4" fmla="*/ 6883217 h 6886168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81619"/>
              <a:gd name="connsiteX1" fmla="*/ 1480805 w 1480820"/>
              <a:gd name="connsiteY1" fmla="*/ 0 h 6881619"/>
              <a:gd name="connsiteX2" fmla="*/ 14402 w 1480820"/>
              <a:gd name="connsiteY2" fmla="*/ 2366 h 6881619"/>
              <a:gd name="connsiteX3" fmla="*/ 1224 w 1480820"/>
              <a:gd name="connsiteY3" fmla="*/ 6874884 h 6881619"/>
              <a:gd name="connsiteX4" fmla="*/ 790437 w 1480820"/>
              <a:gd name="connsiteY4" fmla="*/ 6878668 h 6881619"/>
              <a:gd name="connsiteX0" fmla="*/ 790437 w 1480820"/>
              <a:gd name="connsiteY0" fmla="*/ 6878668 h 6878668"/>
              <a:gd name="connsiteX1" fmla="*/ 1480805 w 1480820"/>
              <a:gd name="connsiteY1" fmla="*/ 0 h 6878668"/>
              <a:gd name="connsiteX2" fmla="*/ 14402 w 1480820"/>
              <a:gd name="connsiteY2" fmla="*/ 2366 h 6878668"/>
              <a:gd name="connsiteX3" fmla="*/ 1224 w 1480820"/>
              <a:gd name="connsiteY3" fmla="*/ 6874884 h 6878668"/>
              <a:gd name="connsiteX4" fmla="*/ 790437 w 1480820"/>
              <a:gd name="connsiteY4" fmla="*/ 6878668 h 687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0820" h="6878668">
                <a:moveTo>
                  <a:pt x="790437" y="6878668"/>
                </a:moveTo>
                <a:lnTo>
                  <a:pt x="1480805" y="0"/>
                </a:lnTo>
                <a:cubicBezTo>
                  <a:pt x="1486250" y="2658"/>
                  <a:pt x="28635" y="7324"/>
                  <a:pt x="14402" y="2366"/>
                </a:cubicBezTo>
                <a:cubicBezTo>
                  <a:pt x="21659" y="2295623"/>
                  <a:pt x="-6033" y="4581627"/>
                  <a:pt x="1224" y="6874884"/>
                </a:cubicBezTo>
                <a:cubicBezTo>
                  <a:pt x="10206" y="6872186"/>
                  <a:pt x="780766" y="6873563"/>
                  <a:pt x="790437" y="68786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2258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enplatzhalter 7">
            <a:extLst>
              <a:ext uri="{FF2B5EF4-FFF2-40B4-BE49-F238E27FC236}">
                <a16:creationId xmlns:a16="http://schemas.microsoft.com/office/drawing/2014/main" id="{2602B7B4-5920-D24C-826A-7E75173A1261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-40324" y="-15997"/>
            <a:ext cx="8151484" cy="6896299"/>
          </a:xfrm>
          <a:custGeom>
            <a:avLst/>
            <a:gdLst>
              <a:gd name="connsiteX0" fmla="*/ 0 w 6765714"/>
              <a:gd name="connsiteY0" fmla="*/ 6858000 h 6858000"/>
              <a:gd name="connsiteX1" fmla="*/ 1691429 w 6765714"/>
              <a:gd name="connsiteY1" fmla="*/ 0 h 6858000"/>
              <a:gd name="connsiteX2" fmla="*/ 6765714 w 6765714"/>
              <a:gd name="connsiteY2" fmla="*/ 0 h 6858000"/>
              <a:gd name="connsiteX3" fmla="*/ 5074286 w 6765714"/>
              <a:gd name="connsiteY3" fmla="*/ 6858000 h 6858000"/>
              <a:gd name="connsiteX4" fmla="*/ 0 w 6765714"/>
              <a:gd name="connsiteY4" fmla="*/ 6858000 h 6858000"/>
              <a:gd name="connsiteX0" fmla="*/ 4940 w 6770654"/>
              <a:gd name="connsiteY0" fmla="*/ 6858000 h 6858000"/>
              <a:gd name="connsiteX1" fmla="*/ 0 w 6770654"/>
              <a:gd name="connsiteY1" fmla="*/ 12612 h 6858000"/>
              <a:gd name="connsiteX2" fmla="*/ 6770654 w 6770654"/>
              <a:gd name="connsiteY2" fmla="*/ 0 h 6858000"/>
              <a:gd name="connsiteX3" fmla="*/ 5079226 w 6770654"/>
              <a:gd name="connsiteY3" fmla="*/ 6858000 h 6858000"/>
              <a:gd name="connsiteX4" fmla="*/ 4940 w 6770654"/>
              <a:gd name="connsiteY4" fmla="*/ 6858000 h 6858000"/>
              <a:gd name="connsiteX0" fmla="*/ 11246 w 6776960"/>
              <a:gd name="connsiteY0" fmla="*/ 6858000 h 6858000"/>
              <a:gd name="connsiteX1" fmla="*/ 0 w 6776960"/>
              <a:gd name="connsiteY1" fmla="*/ 6306 h 6858000"/>
              <a:gd name="connsiteX2" fmla="*/ 6776960 w 6776960"/>
              <a:gd name="connsiteY2" fmla="*/ 0 h 6858000"/>
              <a:gd name="connsiteX3" fmla="*/ 5085532 w 6776960"/>
              <a:gd name="connsiteY3" fmla="*/ 6858000 h 6858000"/>
              <a:gd name="connsiteX4" fmla="*/ 11246 w 6776960"/>
              <a:gd name="connsiteY4" fmla="*/ 6858000 h 6858000"/>
              <a:gd name="connsiteX0" fmla="*/ 11246 w 6776960"/>
              <a:gd name="connsiteY0" fmla="*/ 6858000 h 6858000"/>
              <a:gd name="connsiteX1" fmla="*/ 0 w 6776960"/>
              <a:gd name="connsiteY1" fmla="*/ 6306 h 6858000"/>
              <a:gd name="connsiteX2" fmla="*/ 6776960 w 6776960"/>
              <a:gd name="connsiteY2" fmla="*/ 0 h 6858000"/>
              <a:gd name="connsiteX3" fmla="*/ 6088219 w 6776960"/>
              <a:gd name="connsiteY3" fmla="*/ 6858000 h 6858000"/>
              <a:gd name="connsiteX4" fmla="*/ 11246 w 6776960"/>
              <a:gd name="connsiteY4" fmla="*/ 6858000 h 6858000"/>
              <a:gd name="connsiteX0" fmla="*/ 358 w 6778685"/>
              <a:gd name="connsiteY0" fmla="*/ 6870612 h 6870612"/>
              <a:gd name="connsiteX1" fmla="*/ 1725 w 6778685"/>
              <a:gd name="connsiteY1" fmla="*/ 6306 h 6870612"/>
              <a:gd name="connsiteX2" fmla="*/ 6778685 w 6778685"/>
              <a:gd name="connsiteY2" fmla="*/ 0 h 6870612"/>
              <a:gd name="connsiteX3" fmla="*/ 6089944 w 6778685"/>
              <a:gd name="connsiteY3" fmla="*/ 6858000 h 6870612"/>
              <a:gd name="connsiteX4" fmla="*/ 358 w 6778685"/>
              <a:gd name="connsiteY4" fmla="*/ 6870612 h 6870612"/>
              <a:gd name="connsiteX0" fmla="*/ 358 w 6778685"/>
              <a:gd name="connsiteY0" fmla="*/ 6870612 h 6887737"/>
              <a:gd name="connsiteX1" fmla="*/ 1725 w 6778685"/>
              <a:gd name="connsiteY1" fmla="*/ 6306 h 6887737"/>
              <a:gd name="connsiteX2" fmla="*/ 6778685 w 6778685"/>
              <a:gd name="connsiteY2" fmla="*/ 0 h 6887737"/>
              <a:gd name="connsiteX3" fmla="*/ 6089944 w 6778685"/>
              <a:gd name="connsiteY3" fmla="*/ 6887737 h 6887737"/>
              <a:gd name="connsiteX4" fmla="*/ 358 w 6778685"/>
              <a:gd name="connsiteY4" fmla="*/ 6870612 h 6887737"/>
              <a:gd name="connsiteX0" fmla="*/ 358 w 6786119"/>
              <a:gd name="connsiteY0" fmla="*/ 6885481 h 6902606"/>
              <a:gd name="connsiteX1" fmla="*/ 1725 w 6786119"/>
              <a:gd name="connsiteY1" fmla="*/ 21175 h 6902606"/>
              <a:gd name="connsiteX2" fmla="*/ 6786119 w 6786119"/>
              <a:gd name="connsiteY2" fmla="*/ 0 h 6902606"/>
              <a:gd name="connsiteX3" fmla="*/ 6089944 w 6786119"/>
              <a:gd name="connsiteY3" fmla="*/ 6902606 h 6902606"/>
              <a:gd name="connsiteX4" fmla="*/ 358 w 6786119"/>
              <a:gd name="connsiteY4" fmla="*/ 6885481 h 6902606"/>
              <a:gd name="connsiteX0" fmla="*/ 20935 w 6806696"/>
              <a:gd name="connsiteY0" fmla="*/ 6886608 h 6903733"/>
              <a:gd name="connsiteX1" fmla="*/ 0 w 6806696"/>
              <a:gd name="connsiteY1" fmla="*/ 0 h 6903733"/>
              <a:gd name="connsiteX2" fmla="*/ 6806696 w 6806696"/>
              <a:gd name="connsiteY2" fmla="*/ 1127 h 6903733"/>
              <a:gd name="connsiteX3" fmla="*/ 6110521 w 6806696"/>
              <a:gd name="connsiteY3" fmla="*/ 6903733 h 6903733"/>
              <a:gd name="connsiteX4" fmla="*/ 20935 w 6806696"/>
              <a:gd name="connsiteY4" fmla="*/ 6886608 h 6903733"/>
              <a:gd name="connsiteX0" fmla="*/ 20935 w 6806696"/>
              <a:gd name="connsiteY0" fmla="*/ 6886608 h 6911167"/>
              <a:gd name="connsiteX1" fmla="*/ 0 w 6806696"/>
              <a:gd name="connsiteY1" fmla="*/ 0 h 6911167"/>
              <a:gd name="connsiteX2" fmla="*/ 6806696 w 6806696"/>
              <a:gd name="connsiteY2" fmla="*/ 1127 h 6911167"/>
              <a:gd name="connsiteX3" fmla="*/ 6058482 w 6806696"/>
              <a:gd name="connsiteY3" fmla="*/ 6911167 h 6911167"/>
              <a:gd name="connsiteX4" fmla="*/ 20935 w 6806696"/>
              <a:gd name="connsiteY4" fmla="*/ 6886608 h 6911167"/>
              <a:gd name="connsiteX0" fmla="*/ 20935 w 7693994"/>
              <a:gd name="connsiteY0" fmla="*/ 6886608 h 6888865"/>
              <a:gd name="connsiteX1" fmla="*/ 0 w 7693994"/>
              <a:gd name="connsiteY1" fmla="*/ 0 h 6888865"/>
              <a:gd name="connsiteX2" fmla="*/ 6806696 w 7693994"/>
              <a:gd name="connsiteY2" fmla="*/ 1127 h 6888865"/>
              <a:gd name="connsiteX3" fmla="*/ 7693994 w 7693994"/>
              <a:gd name="connsiteY3" fmla="*/ 6888865 h 6888865"/>
              <a:gd name="connsiteX4" fmla="*/ 20935 w 7693994"/>
              <a:gd name="connsiteY4" fmla="*/ 6886608 h 6888865"/>
              <a:gd name="connsiteX0" fmla="*/ 20935 w 8412471"/>
              <a:gd name="connsiteY0" fmla="*/ 6886608 h 6888865"/>
              <a:gd name="connsiteX1" fmla="*/ 0 w 8412471"/>
              <a:gd name="connsiteY1" fmla="*/ 0 h 6888865"/>
              <a:gd name="connsiteX2" fmla="*/ 8412471 w 8412471"/>
              <a:gd name="connsiteY2" fmla="*/ 1127 h 6888865"/>
              <a:gd name="connsiteX3" fmla="*/ 7693994 w 8412471"/>
              <a:gd name="connsiteY3" fmla="*/ 6888865 h 6888865"/>
              <a:gd name="connsiteX4" fmla="*/ 20935 w 8412471"/>
              <a:gd name="connsiteY4" fmla="*/ 6886608 h 6888865"/>
              <a:gd name="connsiteX0" fmla="*/ 20935 w 8412471"/>
              <a:gd name="connsiteY0" fmla="*/ 6886608 h 6896299"/>
              <a:gd name="connsiteX1" fmla="*/ 0 w 8412471"/>
              <a:gd name="connsiteY1" fmla="*/ 0 h 6896299"/>
              <a:gd name="connsiteX2" fmla="*/ 8412471 w 8412471"/>
              <a:gd name="connsiteY2" fmla="*/ 1127 h 6896299"/>
              <a:gd name="connsiteX3" fmla="*/ 7433799 w 8412471"/>
              <a:gd name="connsiteY3" fmla="*/ 6896299 h 6896299"/>
              <a:gd name="connsiteX4" fmla="*/ 20935 w 8412471"/>
              <a:gd name="connsiteY4" fmla="*/ 6886608 h 6896299"/>
              <a:gd name="connsiteX0" fmla="*/ 20935 w 8367866"/>
              <a:gd name="connsiteY0" fmla="*/ 6886608 h 6896299"/>
              <a:gd name="connsiteX1" fmla="*/ 0 w 8367866"/>
              <a:gd name="connsiteY1" fmla="*/ 0 h 6896299"/>
              <a:gd name="connsiteX2" fmla="*/ 8367866 w 8367866"/>
              <a:gd name="connsiteY2" fmla="*/ 8561 h 6896299"/>
              <a:gd name="connsiteX3" fmla="*/ 7433799 w 8367866"/>
              <a:gd name="connsiteY3" fmla="*/ 6896299 h 6896299"/>
              <a:gd name="connsiteX4" fmla="*/ 20935 w 8367866"/>
              <a:gd name="connsiteY4" fmla="*/ 6886608 h 6896299"/>
              <a:gd name="connsiteX0" fmla="*/ 20935 w 8248920"/>
              <a:gd name="connsiteY0" fmla="*/ 6886608 h 6896299"/>
              <a:gd name="connsiteX1" fmla="*/ 0 w 8248920"/>
              <a:gd name="connsiteY1" fmla="*/ 0 h 6896299"/>
              <a:gd name="connsiteX2" fmla="*/ 8248920 w 8248920"/>
              <a:gd name="connsiteY2" fmla="*/ 1127 h 6896299"/>
              <a:gd name="connsiteX3" fmla="*/ 7433799 w 8248920"/>
              <a:gd name="connsiteY3" fmla="*/ 6896299 h 6896299"/>
              <a:gd name="connsiteX4" fmla="*/ 20935 w 8248920"/>
              <a:gd name="connsiteY4" fmla="*/ 6886608 h 6896299"/>
              <a:gd name="connsiteX0" fmla="*/ 20935 w 8151484"/>
              <a:gd name="connsiteY0" fmla="*/ 6886608 h 6896299"/>
              <a:gd name="connsiteX1" fmla="*/ 0 w 8151484"/>
              <a:gd name="connsiteY1" fmla="*/ 0 h 6896299"/>
              <a:gd name="connsiteX2" fmla="*/ 8151484 w 8151484"/>
              <a:gd name="connsiteY2" fmla="*/ 16117 h 6896299"/>
              <a:gd name="connsiteX3" fmla="*/ 7433799 w 8151484"/>
              <a:gd name="connsiteY3" fmla="*/ 6896299 h 6896299"/>
              <a:gd name="connsiteX4" fmla="*/ 20935 w 8151484"/>
              <a:gd name="connsiteY4" fmla="*/ 6886608 h 689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1484" h="6896299">
                <a:moveTo>
                  <a:pt x="20935" y="6886608"/>
                </a:moveTo>
                <a:cubicBezTo>
                  <a:pt x="19288" y="4604812"/>
                  <a:pt x="1647" y="2281796"/>
                  <a:pt x="0" y="0"/>
                </a:cubicBezTo>
                <a:lnTo>
                  <a:pt x="8151484" y="16117"/>
                </a:lnTo>
                <a:lnTo>
                  <a:pt x="7433799" y="6896299"/>
                </a:lnTo>
                <a:lnTo>
                  <a:pt x="20935" y="6886608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498E9-9D95-6D48-87D4-0E7FD624C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44858" y="1442014"/>
            <a:ext cx="3331203" cy="3078456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square" lIns="72000">
            <a:normAutofit/>
          </a:bodyPr>
          <a:lstStyle>
            <a:lvl1pPr>
              <a:defRPr sz="40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A58A640-9A71-0D47-9AD4-64097B14D5E5}"/>
              </a:ext>
            </a:extLst>
          </p:cNvPr>
          <p:cNvSpPr txBox="1"/>
          <p:nvPr userDrawn="1"/>
        </p:nvSpPr>
        <p:spPr>
          <a:xfrm>
            <a:off x="9805182" y="-5908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platzhalter 37">
            <a:extLst>
              <a:ext uri="{FF2B5EF4-FFF2-40B4-BE49-F238E27FC236}">
                <a16:creationId xmlns:a16="http://schemas.microsoft.com/office/drawing/2014/main" id="{FE6CC2A3-601E-FA4F-9565-8E5833C3049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3876738" y="3399650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CB674F42-3E0F-C843-8EBA-CC9C097681A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44860" y="980163"/>
            <a:ext cx="3331204" cy="461851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14466528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3678" y="0"/>
            <a:ext cx="6792617" cy="6865620"/>
          </a:xfrm>
          <a:custGeom>
            <a:avLst/>
            <a:gdLst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165997 w 8880497"/>
              <a:gd name="connsiteY3" fmla="*/ 6858000 h 6858000"/>
              <a:gd name="connsiteX4" fmla="*/ 0 w 8880497"/>
              <a:gd name="connsiteY4" fmla="*/ 6858000 h 6858000"/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767977 w 8880497"/>
              <a:gd name="connsiteY3" fmla="*/ 6842760 h 6858000"/>
              <a:gd name="connsiteX4" fmla="*/ 0 w 8880497"/>
              <a:gd name="connsiteY4" fmla="*/ 6858000 h 6858000"/>
              <a:gd name="connsiteX0" fmla="*/ 0 w 7196477"/>
              <a:gd name="connsiteY0" fmla="*/ 6865620 h 6865620"/>
              <a:gd name="connsiteX1" fmla="*/ 30480 w 7196477"/>
              <a:gd name="connsiteY1" fmla="*/ 0 h 6865620"/>
              <a:gd name="connsiteX2" fmla="*/ 7196477 w 7196477"/>
              <a:gd name="connsiteY2" fmla="*/ 0 h 6865620"/>
              <a:gd name="connsiteX3" fmla="*/ 6083957 w 7196477"/>
              <a:gd name="connsiteY3" fmla="*/ 6842760 h 6865620"/>
              <a:gd name="connsiteX4" fmla="*/ 0 w 719647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15240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2617" h="6865620">
                <a:moveTo>
                  <a:pt x="0" y="6865620"/>
                </a:moveTo>
                <a:lnTo>
                  <a:pt x="30480" y="0"/>
                </a:lnTo>
                <a:lnTo>
                  <a:pt x="6792617" y="372"/>
                </a:lnTo>
                <a:lnTo>
                  <a:pt x="6076523" y="6865063"/>
                </a:ln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498E9-9D95-6D48-87D4-0E7FD624C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0077" y="2362418"/>
            <a:ext cx="4695986" cy="2520602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square" lIns="72000">
            <a:normAutofit/>
          </a:bodyPr>
          <a:lstStyle>
            <a:lvl1pPr>
              <a:defRPr sz="40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5" name="Textplatzhalter 37">
            <a:extLst>
              <a:ext uri="{FF2B5EF4-FFF2-40B4-BE49-F238E27FC236}">
                <a16:creationId xmlns:a16="http://schemas.microsoft.com/office/drawing/2014/main" id="{85530615-B95F-D448-8AA9-C412826DDD8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2520031" y="3436262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-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12290E84-AADF-5F43-A71C-B6052315B7F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80077" y="1923096"/>
            <a:ext cx="4695986" cy="439322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40437727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_Inhal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3678" y="0"/>
            <a:ext cx="6792617" cy="6865620"/>
          </a:xfrm>
          <a:custGeom>
            <a:avLst/>
            <a:gdLst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165997 w 8880497"/>
              <a:gd name="connsiteY3" fmla="*/ 6858000 h 6858000"/>
              <a:gd name="connsiteX4" fmla="*/ 0 w 8880497"/>
              <a:gd name="connsiteY4" fmla="*/ 6858000 h 6858000"/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767977 w 8880497"/>
              <a:gd name="connsiteY3" fmla="*/ 6842760 h 6858000"/>
              <a:gd name="connsiteX4" fmla="*/ 0 w 8880497"/>
              <a:gd name="connsiteY4" fmla="*/ 6858000 h 6858000"/>
              <a:gd name="connsiteX0" fmla="*/ 0 w 7196477"/>
              <a:gd name="connsiteY0" fmla="*/ 6865620 h 6865620"/>
              <a:gd name="connsiteX1" fmla="*/ 30480 w 7196477"/>
              <a:gd name="connsiteY1" fmla="*/ 0 h 6865620"/>
              <a:gd name="connsiteX2" fmla="*/ 7196477 w 7196477"/>
              <a:gd name="connsiteY2" fmla="*/ 0 h 6865620"/>
              <a:gd name="connsiteX3" fmla="*/ 6083957 w 7196477"/>
              <a:gd name="connsiteY3" fmla="*/ 6842760 h 6865620"/>
              <a:gd name="connsiteX4" fmla="*/ 0 w 719647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15240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2617" h="6865620">
                <a:moveTo>
                  <a:pt x="0" y="6865620"/>
                </a:moveTo>
                <a:lnTo>
                  <a:pt x="30480" y="0"/>
                </a:lnTo>
                <a:lnTo>
                  <a:pt x="6792617" y="372"/>
                </a:lnTo>
                <a:lnTo>
                  <a:pt x="6076523" y="6865063"/>
                </a:ln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498E9-9D95-6D48-87D4-0E7FD624C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8365" y="1165905"/>
            <a:ext cx="4805412" cy="1372021"/>
          </a:xfrm>
          <a:prstGeom prst="rect">
            <a:avLst/>
          </a:prstGeom>
          <a:scene3d>
            <a:camera prst="orthographicFront"/>
            <a:lightRig rig="threePt" dir="t"/>
          </a:scene3d>
        </p:spPr>
        <p:txBody>
          <a:bodyPr wrap="square" lIns="72000">
            <a:normAutofit/>
          </a:bodyPr>
          <a:lstStyle>
            <a:lvl1pPr>
              <a:lnSpc>
                <a:spcPct val="100000"/>
              </a:lnSpc>
              <a:defRPr sz="40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Headline</a:t>
            </a:r>
            <a:br>
              <a:rPr lang="de-DE"/>
            </a:br>
            <a:endParaRPr lang="de-DE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45E10FC8-FD2E-A148-B252-B182B9366C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68365" y="2644211"/>
            <a:ext cx="4805412" cy="3547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>
                <a:latin typeface="Arial" panose="020B0604020202020204" pitchFamily="34" charset="0"/>
                <a:ea typeface="Roboto Light" panose="02000000000000000000" pitchFamily="2" charset="0"/>
              </a:defRPr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7" name="Textplatzhalter 37">
            <a:extLst>
              <a:ext uri="{FF2B5EF4-FFF2-40B4-BE49-F238E27FC236}">
                <a16:creationId xmlns:a16="http://schemas.microsoft.com/office/drawing/2014/main" id="{155D888F-5DD0-5E44-BD6D-C20B5D8111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2508216" y="3437124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A22B9DAF-49A9-A249-9A7A-3858F3F342F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68365" y="728663"/>
            <a:ext cx="4805412" cy="437242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8842866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-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929" y="-5964"/>
            <a:ext cx="4741182" cy="6891461"/>
          </a:xfrm>
          <a:custGeom>
            <a:avLst/>
            <a:gdLst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165997 w 8880497"/>
              <a:gd name="connsiteY3" fmla="*/ 6858000 h 6858000"/>
              <a:gd name="connsiteX4" fmla="*/ 0 w 8880497"/>
              <a:gd name="connsiteY4" fmla="*/ 6858000 h 6858000"/>
              <a:gd name="connsiteX0" fmla="*/ 0 w 8880497"/>
              <a:gd name="connsiteY0" fmla="*/ 6858000 h 6858000"/>
              <a:gd name="connsiteX1" fmla="*/ 1714500 w 8880497"/>
              <a:gd name="connsiteY1" fmla="*/ 0 h 6858000"/>
              <a:gd name="connsiteX2" fmla="*/ 8880497 w 8880497"/>
              <a:gd name="connsiteY2" fmla="*/ 0 h 6858000"/>
              <a:gd name="connsiteX3" fmla="*/ 7767977 w 8880497"/>
              <a:gd name="connsiteY3" fmla="*/ 6842760 h 6858000"/>
              <a:gd name="connsiteX4" fmla="*/ 0 w 8880497"/>
              <a:gd name="connsiteY4" fmla="*/ 6858000 h 6858000"/>
              <a:gd name="connsiteX0" fmla="*/ 0 w 7196477"/>
              <a:gd name="connsiteY0" fmla="*/ 6865620 h 6865620"/>
              <a:gd name="connsiteX1" fmla="*/ 30480 w 7196477"/>
              <a:gd name="connsiteY1" fmla="*/ 0 h 6865620"/>
              <a:gd name="connsiteX2" fmla="*/ 7196477 w 7196477"/>
              <a:gd name="connsiteY2" fmla="*/ 0 h 6865620"/>
              <a:gd name="connsiteX3" fmla="*/ 6083957 w 7196477"/>
              <a:gd name="connsiteY3" fmla="*/ 6842760 h 6865620"/>
              <a:gd name="connsiteX4" fmla="*/ 0 w 719647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15240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83957 w 6792617"/>
              <a:gd name="connsiteY3" fmla="*/ 6842760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30480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  <a:gd name="connsiteX0" fmla="*/ 0 w 6792617"/>
              <a:gd name="connsiteY0" fmla="*/ 6865620 h 6865620"/>
              <a:gd name="connsiteX1" fmla="*/ 1133723 w 6792617"/>
              <a:gd name="connsiteY1" fmla="*/ 0 h 6865620"/>
              <a:gd name="connsiteX2" fmla="*/ 6792617 w 6792617"/>
              <a:gd name="connsiteY2" fmla="*/ 372 h 6865620"/>
              <a:gd name="connsiteX3" fmla="*/ 6076523 w 6792617"/>
              <a:gd name="connsiteY3" fmla="*/ 6865063 h 6865620"/>
              <a:gd name="connsiteX4" fmla="*/ 0 w 6792617"/>
              <a:gd name="connsiteY4" fmla="*/ 6865620 h 6865620"/>
              <a:gd name="connsiteX0" fmla="*/ 0 w 5659557"/>
              <a:gd name="connsiteY0" fmla="*/ 6885498 h 6885498"/>
              <a:gd name="connsiteX1" fmla="*/ 663 w 5659557"/>
              <a:gd name="connsiteY1" fmla="*/ 0 h 6885498"/>
              <a:gd name="connsiteX2" fmla="*/ 5659557 w 5659557"/>
              <a:gd name="connsiteY2" fmla="*/ 372 h 6885498"/>
              <a:gd name="connsiteX3" fmla="*/ 4943463 w 5659557"/>
              <a:gd name="connsiteY3" fmla="*/ 6865063 h 6885498"/>
              <a:gd name="connsiteX4" fmla="*/ 0 w 5659557"/>
              <a:gd name="connsiteY4" fmla="*/ 6885498 h 6885498"/>
              <a:gd name="connsiteX0" fmla="*/ 108667 w 5768224"/>
              <a:gd name="connsiteY0" fmla="*/ 6885126 h 6885126"/>
              <a:gd name="connsiteX1" fmla="*/ 0 w 5768224"/>
              <a:gd name="connsiteY1" fmla="*/ 9568 h 6885126"/>
              <a:gd name="connsiteX2" fmla="*/ 5768224 w 5768224"/>
              <a:gd name="connsiteY2" fmla="*/ 0 h 6885126"/>
              <a:gd name="connsiteX3" fmla="*/ 5052130 w 5768224"/>
              <a:gd name="connsiteY3" fmla="*/ 6864691 h 6885126"/>
              <a:gd name="connsiteX4" fmla="*/ 108667 w 5768224"/>
              <a:gd name="connsiteY4" fmla="*/ 6885126 h 6885126"/>
              <a:gd name="connsiteX0" fmla="*/ 0 w 5768888"/>
              <a:gd name="connsiteY0" fmla="*/ 6895065 h 6895065"/>
              <a:gd name="connsiteX1" fmla="*/ 664 w 5768888"/>
              <a:gd name="connsiteY1" fmla="*/ 9568 h 6895065"/>
              <a:gd name="connsiteX2" fmla="*/ 5768888 w 5768888"/>
              <a:gd name="connsiteY2" fmla="*/ 0 h 6895065"/>
              <a:gd name="connsiteX3" fmla="*/ 5052794 w 5768888"/>
              <a:gd name="connsiteY3" fmla="*/ 6864691 h 6895065"/>
              <a:gd name="connsiteX4" fmla="*/ 0 w 5768888"/>
              <a:gd name="connsiteY4" fmla="*/ 6895065 h 6895065"/>
              <a:gd name="connsiteX0" fmla="*/ 0 w 5798705"/>
              <a:gd name="connsiteY0" fmla="*/ 6885126 h 6885126"/>
              <a:gd name="connsiteX1" fmla="*/ 30481 w 5798705"/>
              <a:gd name="connsiteY1" fmla="*/ 9568 h 6885126"/>
              <a:gd name="connsiteX2" fmla="*/ 5798705 w 5798705"/>
              <a:gd name="connsiteY2" fmla="*/ 0 h 6885126"/>
              <a:gd name="connsiteX3" fmla="*/ 5082611 w 5798705"/>
              <a:gd name="connsiteY3" fmla="*/ 6864691 h 6885126"/>
              <a:gd name="connsiteX4" fmla="*/ 0 w 5798705"/>
              <a:gd name="connsiteY4" fmla="*/ 6885126 h 6885126"/>
              <a:gd name="connsiteX0" fmla="*/ 0 w 5798705"/>
              <a:gd name="connsiteY0" fmla="*/ 6885126 h 6885126"/>
              <a:gd name="connsiteX1" fmla="*/ 1088004 w 5798705"/>
              <a:gd name="connsiteY1" fmla="*/ 1617 h 6885126"/>
              <a:gd name="connsiteX2" fmla="*/ 5798705 w 5798705"/>
              <a:gd name="connsiteY2" fmla="*/ 0 h 6885126"/>
              <a:gd name="connsiteX3" fmla="*/ 5082611 w 5798705"/>
              <a:gd name="connsiteY3" fmla="*/ 6864691 h 6885126"/>
              <a:gd name="connsiteX4" fmla="*/ 0 w 5798705"/>
              <a:gd name="connsiteY4" fmla="*/ 6885126 h 6885126"/>
              <a:gd name="connsiteX0" fmla="*/ 0 w 5798705"/>
              <a:gd name="connsiteY0" fmla="*/ 6891461 h 6891461"/>
              <a:gd name="connsiteX1" fmla="*/ 1072101 w 5798705"/>
              <a:gd name="connsiteY1" fmla="*/ 0 h 6891461"/>
              <a:gd name="connsiteX2" fmla="*/ 5798705 w 5798705"/>
              <a:gd name="connsiteY2" fmla="*/ 6335 h 6891461"/>
              <a:gd name="connsiteX3" fmla="*/ 5082611 w 5798705"/>
              <a:gd name="connsiteY3" fmla="*/ 6871026 h 6891461"/>
              <a:gd name="connsiteX4" fmla="*/ 0 w 5798705"/>
              <a:gd name="connsiteY4" fmla="*/ 6891461 h 6891461"/>
              <a:gd name="connsiteX0" fmla="*/ 0 w 4741182"/>
              <a:gd name="connsiteY0" fmla="*/ 6891461 h 6891461"/>
              <a:gd name="connsiteX1" fmla="*/ 14578 w 4741182"/>
              <a:gd name="connsiteY1" fmla="*/ 0 h 6891461"/>
              <a:gd name="connsiteX2" fmla="*/ 4741182 w 4741182"/>
              <a:gd name="connsiteY2" fmla="*/ 6335 h 6891461"/>
              <a:gd name="connsiteX3" fmla="*/ 4025088 w 4741182"/>
              <a:gd name="connsiteY3" fmla="*/ 6871026 h 6891461"/>
              <a:gd name="connsiteX4" fmla="*/ 0 w 4741182"/>
              <a:gd name="connsiteY4" fmla="*/ 6891461 h 6891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182" h="6891461">
                <a:moveTo>
                  <a:pt x="0" y="6891461"/>
                </a:moveTo>
                <a:cubicBezTo>
                  <a:pt x="221" y="4596295"/>
                  <a:pt x="14357" y="2295166"/>
                  <a:pt x="14578" y="0"/>
                </a:cubicBezTo>
                <a:lnTo>
                  <a:pt x="4741182" y="6335"/>
                </a:lnTo>
                <a:lnTo>
                  <a:pt x="4025088" y="6871026"/>
                </a:lnTo>
                <a:lnTo>
                  <a:pt x="0" y="689146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45E10FC8-FD2E-A148-B252-B182B9366C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6672" y="2698230"/>
            <a:ext cx="6669390" cy="3718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7" name="Textplatzhalter 37">
            <a:extLst>
              <a:ext uri="{FF2B5EF4-FFF2-40B4-BE49-F238E27FC236}">
                <a16:creationId xmlns:a16="http://schemas.microsoft.com/office/drawing/2014/main" id="{155D888F-5DD0-5E44-BD6D-C20B5D81112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509587" y="3399650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C9FEC32A-AF83-E747-AE73-CEF900A1CF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6671" y="728663"/>
            <a:ext cx="6669389" cy="436041"/>
          </a:xfr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13" name="Parallelogramm 12">
            <a:extLst>
              <a:ext uri="{FF2B5EF4-FFF2-40B4-BE49-F238E27FC236}">
                <a16:creationId xmlns:a16="http://schemas.microsoft.com/office/drawing/2014/main" id="{FE95BBDC-FC7C-F94E-A09F-8E59148A2BFE}"/>
              </a:ext>
            </a:extLst>
          </p:cNvPr>
          <p:cNvSpPr/>
          <p:nvPr userDrawn="1"/>
        </p:nvSpPr>
        <p:spPr>
          <a:xfrm>
            <a:off x="4883817" y="1213894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itelplatzhalter 1">
            <a:extLst>
              <a:ext uri="{FF2B5EF4-FFF2-40B4-BE49-F238E27FC236}">
                <a16:creationId xmlns:a16="http://schemas.microsoft.com/office/drawing/2014/main" id="{70BFED35-E508-6840-97A2-040931A37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6672" y="1164704"/>
            <a:ext cx="6669390" cy="1246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2800" b="1" i="0">
                <a:latin typeface="Arial" panose="020B0604020202020204" pitchFamily="34" charset="0"/>
                <a:ea typeface="Roboto" panose="02000000000000000000" pitchFamily="2" charset="0"/>
              </a:defRPr>
            </a:lvl1pPr>
          </a:lstStyle>
          <a:p>
            <a:r>
              <a:rPr lang="de-DE"/>
              <a:t>Kleine Headline Inhaltsseite</a:t>
            </a:r>
          </a:p>
        </p:txBody>
      </p:sp>
      <p:sp>
        <p:nvSpPr>
          <p:cNvPr id="15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3101082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-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908D5A94-98AC-E643-BEEB-D532AA14F2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2511" y="0"/>
            <a:ext cx="4509489" cy="6875559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9489" h="6875559">
                <a:moveTo>
                  <a:pt x="0" y="6865620"/>
                </a:moveTo>
                <a:lnTo>
                  <a:pt x="653110" y="0"/>
                </a:lnTo>
                <a:lnTo>
                  <a:pt x="4496678" y="0"/>
                </a:lnTo>
                <a:cubicBezTo>
                  <a:pt x="4500948" y="2291853"/>
                  <a:pt x="4505219" y="4583706"/>
                  <a:pt x="4509489" y="6875559"/>
                </a:cubicBez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45E10FC8-FD2E-A148-B252-B182B9366C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5443" y="1731818"/>
            <a:ext cx="7108166" cy="45669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9" name="Parallelogramm 18">
            <a:extLst>
              <a:ext uri="{FF2B5EF4-FFF2-40B4-BE49-F238E27FC236}">
                <a16:creationId xmlns:a16="http://schemas.microsoft.com/office/drawing/2014/main" id="{5AEC9E03-B46B-E342-9449-C320ED72F91C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itelplatzhalter 1">
            <a:extLst>
              <a:ext uri="{FF2B5EF4-FFF2-40B4-BE49-F238E27FC236}">
                <a16:creationId xmlns:a16="http://schemas.microsoft.com/office/drawing/2014/main" id="{EC188BBF-B9B9-784E-B5BF-5A52EFF7E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84" y="692151"/>
            <a:ext cx="7192546" cy="55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de-DE"/>
              <a:t>Kleine Headline Inhaltsseite</a:t>
            </a:r>
          </a:p>
        </p:txBody>
      </p:sp>
      <p:sp>
        <p:nvSpPr>
          <p:cNvPr id="22" name="Textplatzhalter 37">
            <a:extLst>
              <a:ext uri="{FF2B5EF4-FFF2-40B4-BE49-F238E27FC236}">
                <a16:creationId xmlns:a16="http://schemas.microsoft.com/office/drawing/2014/main" id="{D8293783-FF81-6045-B406-949E0B1368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51893" flipV="1">
            <a:off x="4677695" y="3405848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1511" y="6415632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3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11416" y="6415632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3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2503" y="6408078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03656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48545-6968-E844-9402-FBFC1B467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990" y="692150"/>
            <a:ext cx="10975073" cy="53688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3680DEB-AD7E-DE4F-8283-CF839306C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16911"/>
            <a:ext cx="5580063" cy="38489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1261" y="2307326"/>
            <a:ext cx="5767657" cy="4562584"/>
          </a:xfrm>
          <a:custGeom>
            <a:avLst/>
            <a:gdLst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542380 w 7888765"/>
              <a:gd name="connsiteY3" fmla="*/ 4577574 h 4577574"/>
              <a:gd name="connsiteX4" fmla="*/ 0 w 7888765"/>
              <a:gd name="connsiteY4" fmla="*/ 4577574 h 4577574"/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429954 w 7888765"/>
              <a:gd name="connsiteY3" fmla="*/ 4562584 h 4577574"/>
              <a:gd name="connsiteX4" fmla="*/ 0 w 7888765"/>
              <a:gd name="connsiteY4" fmla="*/ 4577574 h 4577574"/>
              <a:gd name="connsiteX0" fmla="*/ 2314369 w 7542380"/>
              <a:gd name="connsiteY0" fmla="*/ 4562584 h 4562584"/>
              <a:gd name="connsiteX1" fmla="*/ 0 w 7542380"/>
              <a:gd name="connsiteY1" fmla="*/ 0 h 4562584"/>
              <a:gd name="connsiteX2" fmla="*/ 7542380 w 7542380"/>
              <a:gd name="connsiteY2" fmla="*/ 0 h 4562584"/>
              <a:gd name="connsiteX3" fmla="*/ 7083569 w 7542380"/>
              <a:gd name="connsiteY3" fmla="*/ 4562584 h 4562584"/>
              <a:gd name="connsiteX4" fmla="*/ 2314369 w 7542380"/>
              <a:gd name="connsiteY4" fmla="*/ 4562584 h 4562584"/>
              <a:gd name="connsiteX0" fmla="*/ 170775 w 5398786"/>
              <a:gd name="connsiteY0" fmla="*/ 4562584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170775 w 5398786"/>
              <a:gd name="connsiteY4" fmla="*/ 4562584 h 4562584"/>
              <a:gd name="connsiteX0" fmla="*/ 5883 w 5398786"/>
              <a:gd name="connsiteY0" fmla="*/ 4555089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5883 w 5398786"/>
              <a:gd name="connsiteY4" fmla="*/ 4555089 h 4562584"/>
              <a:gd name="connsiteX0" fmla="*/ 373142 w 5766045"/>
              <a:gd name="connsiteY0" fmla="*/ 4555089 h 4562584"/>
              <a:gd name="connsiteX1" fmla="*/ 0 w 5766045"/>
              <a:gd name="connsiteY1" fmla="*/ 0 h 4562584"/>
              <a:gd name="connsiteX2" fmla="*/ 5766045 w 5766045"/>
              <a:gd name="connsiteY2" fmla="*/ 0 h 4562584"/>
              <a:gd name="connsiteX3" fmla="*/ 5307234 w 5766045"/>
              <a:gd name="connsiteY3" fmla="*/ 4562584 h 4562584"/>
              <a:gd name="connsiteX4" fmla="*/ 373142 w 5766045"/>
              <a:gd name="connsiteY4" fmla="*/ 4555089 h 4562584"/>
              <a:gd name="connsiteX0" fmla="*/ 0 w 5767657"/>
              <a:gd name="connsiteY0" fmla="*/ 4555089 h 4562584"/>
              <a:gd name="connsiteX1" fmla="*/ 1612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7657" h="4562584">
                <a:moveTo>
                  <a:pt x="0" y="4555089"/>
                </a:moveTo>
                <a:cubicBezTo>
                  <a:pt x="537" y="3036726"/>
                  <a:pt x="1075" y="1518363"/>
                  <a:pt x="1612" y="0"/>
                </a:cubicBezTo>
                <a:lnTo>
                  <a:pt x="5767657" y="0"/>
                </a:lnTo>
                <a:lnTo>
                  <a:pt x="5308846" y="4562584"/>
                </a:lnTo>
                <a:lnTo>
                  <a:pt x="0" y="4555089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2" name="Textplatzhalter 37">
            <a:extLst>
              <a:ext uri="{FF2B5EF4-FFF2-40B4-BE49-F238E27FC236}">
                <a16:creationId xmlns:a16="http://schemas.microsoft.com/office/drawing/2014/main" id="{FA327552-C8B2-B649-AEC4-254BFB99F0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5751893" flipV="1">
            <a:off x="2854825" y="4559413"/>
            <a:ext cx="4729398" cy="12960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23" name="Parallelogramm 22">
            <a:extLst>
              <a:ext uri="{FF2B5EF4-FFF2-40B4-BE49-F238E27FC236}">
                <a16:creationId xmlns:a16="http://schemas.microsoft.com/office/drawing/2014/main" id="{DE392898-840F-4423-96A0-C6196D28F383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1121234A-7606-4999-840E-53474696BD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990" y="1229035"/>
            <a:ext cx="10940568" cy="5267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</p:spTree>
    <p:extLst>
      <p:ext uri="{BB962C8B-B14F-4D97-AF65-F5344CB8AC3E}">
        <p14:creationId xmlns:p14="http://schemas.microsoft.com/office/powerpoint/2010/main" val="1385073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-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908D5A94-98AC-E643-BEEB-D532AA14F2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2511" y="0"/>
            <a:ext cx="4509489" cy="6875559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9489" h="6875559">
                <a:moveTo>
                  <a:pt x="0" y="6865620"/>
                </a:moveTo>
                <a:lnTo>
                  <a:pt x="653110" y="0"/>
                </a:lnTo>
                <a:lnTo>
                  <a:pt x="4496678" y="0"/>
                </a:lnTo>
                <a:cubicBezTo>
                  <a:pt x="4500948" y="2291853"/>
                  <a:pt x="4505219" y="4583706"/>
                  <a:pt x="4509489" y="6875559"/>
                </a:cubicBez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1" name="Textplatzhalter 16">
            <a:extLst>
              <a:ext uri="{FF2B5EF4-FFF2-40B4-BE49-F238E27FC236}">
                <a16:creationId xmlns:a16="http://schemas.microsoft.com/office/drawing/2014/main" id="{45E10FC8-FD2E-A148-B252-B182B9366C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5443" y="1731818"/>
            <a:ext cx="7108166" cy="45669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9" name="Parallelogramm 18">
            <a:extLst>
              <a:ext uri="{FF2B5EF4-FFF2-40B4-BE49-F238E27FC236}">
                <a16:creationId xmlns:a16="http://schemas.microsoft.com/office/drawing/2014/main" id="{5AEC9E03-B46B-E342-9449-C320ED72F91C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itelplatzhalter 1">
            <a:extLst>
              <a:ext uri="{FF2B5EF4-FFF2-40B4-BE49-F238E27FC236}">
                <a16:creationId xmlns:a16="http://schemas.microsoft.com/office/drawing/2014/main" id="{EC188BBF-B9B9-784E-B5BF-5A52EFF7E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84" y="692151"/>
            <a:ext cx="7192546" cy="5586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de-DE"/>
              <a:t>Kleine Headline Inhaltsseite</a:t>
            </a:r>
          </a:p>
        </p:txBody>
      </p:sp>
      <p:sp>
        <p:nvSpPr>
          <p:cNvPr id="22" name="Textplatzhalter 37">
            <a:extLst>
              <a:ext uri="{FF2B5EF4-FFF2-40B4-BE49-F238E27FC236}">
                <a16:creationId xmlns:a16="http://schemas.microsoft.com/office/drawing/2014/main" id="{D8293783-FF81-6045-B406-949E0B1368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51893" flipV="1">
            <a:off x="4677695" y="3405848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1511" y="6415632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3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11416" y="6415632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3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2503" y="6408078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9501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67439CCC-5226-8A46-8504-B8285E62D7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33" y="692150"/>
            <a:ext cx="10940568" cy="530113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60BDFA1-D41B-7648-8421-3BE5201B36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82852" y="2316911"/>
            <a:ext cx="4593211" cy="38856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8" name="Bildplatzhalter 20">
            <a:extLst>
              <a:ext uri="{FF2B5EF4-FFF2-40B4-BE49-F238E27FC236}">
                <a16:creationId xmlns:a16="http://schemas.microsoft.com/office/drawing/2014/main" id="{35854497-A8AA-DD41-BAAC-4DEEACE57D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40781" y="2307326"/>
            <a:ext cx="3534122" cy="4562584"/>
          </a:xfrm>
          <a:custGeom>
            <a:avLst/>
            <a:gdLst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542380 w 7888765"/>
              <a:gd name="connsiteY3" fmla="*/ 4577574 h 4577574"/>
              <a:gd name="connsiteX4" fmla="*/ 0 w 7888765"/>
              <a:gd name="connsiteY4" fmla="*/ 4577574 h 4577574"/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429954 w 7888765"/>
              <a:gd name="connsiteY3" fmla="*/ 4562584 h 4577574"/>
              <a:gd name="connsiteX4" fmla="*/ 0 w 7888765"/>
              <a:gd name="connsiteY4" fmla="*/ 4577574 h 4577574"/>
              <a:gd name="connsiteX0" fmla="*/ 2314369 w 7542380"/>
              <a:gd name="connsiteY0" fmla="*/ 4562584 h 4562584"/>
              <a:gd name="connsiteX1" fmla="*/ 0 w 7542380"/>
              <a:gd name="connsiteY1" fmla="*/ 0 h 4562584"/>
              <a:gd name="connsiteX2" fmla="*/ 7542380 w 7542380"/>
              <a:gd name="connsiteY2" fmla="*/ 0 h 4562584"/>
              <a:gd name="connsiteX3" fmla="*/ 7083569 w 7542380"/>
              <a:gd name="connsiteY3" fmla="*/ 4562584 h 4562584"/>
              <a:gd name="connsiteX4" fmla="*/ 2314369 w 7542380"/>
              <a:gd name="connsiteY4" fmla="*/ 4562584 h 4562584"/>
              <a:gd name="connsiteX0" fmla="*/ 170775 w 5398786"/>
              <a:gd name="connsiteY0" fmla="*/ 4562584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170775 w 5398786"/>
              <a:gd name="connsiteY4" fmla="*/ 4562584 h 4562584"/>
              <a:gd name="connsiteX0" fmla="*/ 5883 w 5398786"/>
              <a:gd name="connsiteY0" fmla="*/ 4555089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5883 w 5398786"/>
              <a:gd name="connsiteY4" fmla="*/ 4555089 h 4562584"/>
              <a:gd name="connsiteX0" fmla="*/ 373142 w 5766045"/>
              <a:gd name="connsiteY0" fmla="*/ 4555089 h 4562584"/>
              <a:gd name="connsiteX1" fmla="*/ 0 w 5766045"/>
              <a:gd name="connsiteY1" fmla="*/ 0 h 4562584"/>
              <a:gd name="connsiteX2" fmla="*/ 5766045 w 5766045"/>
              <a:gd name="connsiteY2" fmla="*/ 0 h 4562584"/>
              <a:gd name="connsiteX3" fmla="*/ 5307234 w 5766045"/>
              <a:gd name="connsiteY3" fmla="*/ 4562584 h 4562584"/>
              <a:gd name="connsiteX4" fmla="*/ 373142 w 5766045"/>
              <a:gd name="connsiteY4" fmla="*/ 4555089 h 4562584"/>
              <a:gd name="connsiteX0" fmla="*/ 0 w 5767657"/>
              <a:gd name="connsiteY0" fmla="*/ 4555089 h 4562584"/>
              <a:gd name="connsiteX1" fmla="*/ 1612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5767657"/>
              <a:gd name="connsiteY0" fmla="*/ 4555089 h 4562584"/>
              <a:gd name="connsiteX1" fmla="*/ 2235146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3534122"/>
              <a:gd name="connsiteY0" fmla="*/ 4562584 h 4562584"/>
              <a:gd name="connsiteX1" fmla="*/ 1611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4122" h="4562584">
                <a:moveTo>
                  <a:pt x="0" y="4562584"/>
                </a:moveTo>
                <a:cubicBezTo>
                  <a:pt x="537" y="3044221"/>
                  <a:pt x="1074" y="1518363"/>
                  <a:pt x="1611" y="0"/>
                </a:cubicBezTo>
                <a:lnTo>
                  <a:pt x="3534122" y="0"/>
                </a:lnTo>
                <a:lnTo>
                  <a:pt x="3075311" y="4562584"/>
                </a:lnTo>
                <a:lnTo>
                  <a:pt x="0" y="4562584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3" name="Bildplatzhalter 20">
            <a:extLst>
              <a:ext uri="{FF2B5EF4-FFF2-40B4-BE49-F238E27FC236}">
                <a16:creationId xmlns:a16="http://schemas.microsoft.com/office/drawing/2014/main" id="{6E03320E-EE76-AE43-94B0-C26B477962C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164620" y="2307326"/>
            <a:ext cx="3596238" cy="4562584"/>
          </a:xfrm>
          <a:custGeom>
            <a:avLst/>
            <a:gdLst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542380 w 7888765"/>
              <a:gd name="connsiteY3" fmla="*/ 4577574 h 4577574"/>
              <a:gd name="connsiteX4" fmla="*/ 0 w 7888765"/>
              <a:gd name="connsiteY4" fmla="*/ 4577574 h 4577574"/>
              <a:gd name="connsiteX0" fmla="*/ 0 w 7888765"/>
              <a:gd name="connsiteY0" fmla="*/ 4577574 h 4577574"/>
              <a:gd name="connsiteX1" fmla="*/ 346385 w 7888765"/>
              <a:gd name="connsiteY1" fmla="*/ 0 h 4577574"/>
              <a:gd name="connsiteX2" fmla="*/ 7888765 w 7888765"/>
              <a:gd name="connsiteY2" fmla="*/ 0 h 4577574"/>
              <a:gd name="connsiteX3" fmla="*/ 7429954 w 7888765"/>
              <a:gd name="connsiteY3" fmla="*/ 4562584 h 4577574"/>
              <a:gd name="connsiteX4" fmla="*/ 0 w 7888765"/>
              <a:gd name="connsiteY4" fmla="*/ 4577574 h 4577574"/>
              <a:gd name="connsiteX0" fmla="*/ 2314369 w 7542380"/>
              <a:gd name="connsiteY0" fmla="*/ 4562584 h 4562584"/>
              <a:gd name="connsiteX1" fmla="*/ 0 w 7542380"/>
              <a:gd name="connsiteY1" fmla="*/ 0 h 4562584"/>
              <a:gd name="connsiteX2" fmla="*/ 7542380 w 7542380"/>
              <a:gd name="connsiteY2" fmla="*/ 0 h 4562584"/>
              <a:gd name="connsiteX3" fmla="*/ 7083569 w 7542380"/>
              <a:gd name="connsiteY3" fmla="*/ 4562584 h 4562584"/>
              <a:gd name="connsiteX4" fmla="*/ 2314369 w 7542380"/>
              <a:gd name="connsiteY4" fmla="*/ 4562584 h 4562584"/>
              <a:gd name="connsiteX0" fmla="*/ 170775 w 5398786"/>
              <a:gd name="connsiteY0" fmla="*/ 4562584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170775 w 5398786"/>
              <a:gd name="connsiteY4" fmla="*/ 4562584 h 4562584"/>
              <a:gd name="connsiteX0" fmla="*/ 5883 w 5398786"/>
              <a:gd name="connsiteY0" fmla="*/ 4555089 h 4562584"/>
              <a:gd name="connsiteX1" fmla="*/ 0 w 5398786"/>
              <a:gd name="connsiteY1" fmla="*/ 7495 h 4562584"/>
              <a:gd name="connsiteX2" fmla="*/ 5398786 w 5398786"/>
              <a:gd name="connsiteY2" fmla="*/ 0 h 4562584"/>
              <a:gd name="connsiteX3" fmla="*/ 4939975 w 5398786"/>
              <a:gd name="connsiteY3" fmla="*/ 4562584 h 4562584"/>
              <a:gd name="connsiteX4" fmla="*/ 5883 w 5398786"/>
              <a:gd name="connsiteY4" fmla="*/ 4555089 h 4562584"/>
              <a:gd name="connsiteX0" fmla="*/ 373142 w 5766045"/>
              <a:gd name="connsiteY0" fmla="*/ 4555089 h 4562584"/>
              <a:gd name="connsiteX1" fmla="*/ 0 w 5766045"/>
              <a:gd name="connsiteY1" fmla="*/ 0 h 4562584"/>
              <a:gd name="connsiteX2" fmla="*/ 5766045 w 5766045"/>
              <a:gd name="connsiteY2" fmla="*/ 0 h 4562584"/>
              <a:gd name="connsiteX3" fmla="*/ 5307234 w 5766045"/>
              <a:gd name="connsiteY3" fmla="*/ 4562584 h 4562584"/>
              <a:gd name="connsiteX4" fmla="*/ 373142 w 5766045"/>
              <a:gd name="connsiteY4" fmla="*/ 4555089 h 4562584"/>
              <a:gd name="connsiteX0" fmla="*/ 0 w 5767657"/>
              <a:gd name="connsiteY0" fmla="*/ 4555089 h 4562584"/>
              <a:gd name="connsiteX1" fmla="*/ 1612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5767657"/>
              <a:gd name="connsiteY0" fmla="*/ 4555089 h 4562584"/>
              <a:gd name="connsiteX1" fmla="*/ 2235146 w 5767657"/>
              <a:gd name="connsiteY1" fmla="*/ 0 h 4562584"/>
              <a:gd name="connsiteX2" fmla="*/ 5767657 w 5767657"/>
              <a:gd name="connsiteY2" fmla="*/ 0 h 4562584"/>
              <a:gd name="connsiteX3" fmla="*/ 5308846 w 5767657"/>
              <a:gd name="connsiteY3" fmla="*/ 4562584 h 4562584"/>
              <a:gd name="connsiteX4" fmla="*/ 0 w 5767657"/>
              <a:gd name="connsiteY4" fmla="*/ 4555089 h 4562584"/>
              <a:gd name="connsiteX0" fmla="*/ 0 w 3534122"/>
              <a:gd name="connsiteY0" fmla="*/ 4562584 h 4562584"/>
              <a:gd name="connsiteX1" fmla="*/ 1611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391355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391355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391355 w 3534122"/>
              <a:gd name="connsiteY1" fmla="*/ 0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34122"/>
              <a:gd name="connsiteY0" fmla="*/ 4562584 h 4562584"/>
              <a:gd name="connsiteX1" fmla="*/ 428831 w 3534122"/>
              <a:gd name="connsiteY1" fmla="*/ 7495 h 4562584"/>
              <a:gd name="connsiteX2" fmla="*/ 3534122 w 3534122"/>
              <a:gd name="connsiteY2" fmla="*/ 0 h 4562584"/>
              <a:gd name="connsiteX3" fmla="*/ 3075311 w 3534122"/>
              <a:gd name="connsiteY3" fmla="*/ 4562584 h 4562584"/>
              <a:gd name="connsiteX4" fmla="*/ 0 w 3534122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  <a:gd name="connsiteX0" fmla="*/ 0 w 3556607"/>
              <a:gd name="connsiteY0" fmla="*/ 4562584 h 4562584"/>
              <a:gd name="connsiteX1" fmla="*/ 451316 w 3556607"/>
              <a:gd name="connsiteY1" fmla="*/ 7495 h 4562584"/>
              <a:gd name="connsiteX2" fmla="*/ 3556607 w 3556607"/>
              <a:gd name="connsiteY2" fmla="*/ 0 h 4562584"/>
              <a:gd name="connsiteX3" fmla="*/ 3097796 w 3556607"/>
              <a:gd name="connsiteY3" fmla="*/ 4562584 h 4562584"/>
              <a:gd name="connsiteX4" fmla="*/ 0 w 3556607"/>
              <a:gd name="connsiteY4" fmla="*/ 4562584 h 456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6607" h="4562584">
                <a:moveTo>
                  <a:pt x="0" y="4562584"/>
                </a:moveTo>
                <a:cubicBezTo>
                  <a:pt x="23022" y="4310889"/>
                  <a:pt x="278393" y="1720730"/>
                  <a:pt x="451316" y="7495"/>
                </a:cubicBezTo>
                <a:lnTo>
                  <a:pt x="3556607" y="0"/>
                </a:lnTo>
                <a:lnTo>
                  <a:pt x="3097796" y="4562584"/>
                </a:lnTo>
                <a:lnTo>
                  <a:pt x="0" y="4562584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4" name="Textplatzhalter 37">
            <a:extLst>
              <a:ext uri="{FF2B5EF4-FFF2-40B4-BE49-F238E27FC236}">
                <a16:creationId xmlns:a16="http://schemas.microsoft.com/office/drawing/2014/main" id="{151B76D2-5BB2-7141-A772-234E4D570F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rot="5751893" flipV="1">
            <a:off x="3931655" y="4559413"/>
            <a:ext cx="4729398" cy="12960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26" name="Parallelogramm 25">
            <a:extLst>
              <a:ext uri="{FF2B5EF4-FFF2-40B4-BE49-F238E27FC236}">
                <a16:creationId xmlns:a16="http://schemas.microsoft.com/office/drawing/2014/main" id="{60A4BF39-4480-43E3-B44A-96F84E63BBDB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Untertitel 2">
            <a:extLst>
              <a:ext uri="{FF2B5EF4-FFF2-40B4-BE49-F238E27FC236}">
                <a16:creationId xmlns:a16="http://schemas.microsoft.com/office/drawing/2014/main" id="{4A5BABCB-FDC1-4EFB-BD1F-4DFECA4D7F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1233" y="1222264"/>
            <a:ext cx="10984829" cy="553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</p:spTree>
    <p:extLst>
      <p:ext uri="{BB962C8B-B14F-4D97-AF65-F5344CB8AC3E}">
        <p14:creationId xmlns:p14="http://schemas.microsoft.com/office/powerpoint/2010/main" val="6533435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B45EB1C2-866A-814D-B0D2-8FD6EB624F66}"/>
              </a:ext>
            </a:extLst>
          </p:cNvPr>
          <p:cNvCxnSpPr>
            <a:cxnSpLocks/>
          </p:cNvCxnSpPr>
          <p:nvPr userDrawn="1"/>
        </p:nvCxnSpPr>
        <p:spPr>
          <a:xfrm flipH="1">
            <a:off x="6249146" y="836613"/>
            <a:ext cx="154402" cy="220317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6253" y="3429001"/>
            <a:ext cx="4067374" cy="3467930"/>
          </a:xfrm>
          <a:custGeom>
            <a:avLst/>
            <a:gdLst>
              <a:gd name="connsiteX0" fmla="*/ 0 w 4390329"/>
              <a:gd name="connsiteY0" fmla="*/ 3455899 h 3455899"/>
              <a:gd name="connsiteX1" fmla="*/ 238734 w 4390329"/>
              <a:gd name="connsiteY1" fmla="*/ 0 h 3455899"/>
              <a:gd name="connsiteX2" fmla="*/ 4390329 w 4390329"/>
              <a:gd name="connsiteY2" fmla="*/ 0 h 3455899"/>
              <a:gd name="connsiteX3" fmla="*/ 4151595 w 4390329"/>
              <a:gd name="connsiteY3" fmla="*/ 3455899 h 3455899"/>
              <a:gd name="connsiteX4" fmla="*/ 0 w 4390329"/>
              <a:gd name="connsiteY4" fmla="*/ 3455899 h 3455899"/>
              <a:gd name="connsiteX0" fmla="*/ 0 w 4390329"/>
              <a:gd name="connsiteY0" fmla="*/ 3455899 h 3455899"/>
              <a:gd name="connsiteX1" fmla="*/ 322955 w 4390329"/>
              <a:gd name="connsiteY1" fmla="*/ 0 h 3455899"/>
              <a:gd name="connsiteX2" fmla="*/ 4390329 w 4390329"/>
              <a:gd name="connsiteY2" fmla="*/ 0 h 3455899"/>
              <a:gd name="connsiteX3" fmla="*/ 4151595 w 4390329"/>
              <a:gd name="connsiteY3" fmla="*/ 3455899 h 3455899"/>
              <a:gd name="connsiteX4" fmla="*/ 0 w 4390329"/>
              <a:gd name="connsiteY4" fmla="*/ 3455899 h 3455899"/>
              <a:gd name="connsiteX0" fmla="*/ 0 w 4077508"/>
              <a:gd name="connsiteY0" fmla="*/ 3479962 h 3479962"/>
              <a:gd name="connsiteX1" fmla="*/ 10134 w 4077508"/>
              <a:gd name="connsiteY1" fmla="*/ 0 h 3479962"/>
              <a:gd name="connsiteX2" fmla="*/ 4077508 w 4077508"/>
              <a:gd name="connsiteY2" fmla="*/ 0 h 3479962"/>
              <a:gd name="connsiteX3" fmla="*/ 3838774 w 4077508"/>
              <a:gd name="connsiteY3" fmla="*/ 3455899 h 3479962"/>
              <a:gd name="connsiteX4" fmla="*/ 0 w 4077508"/>
              <a:gd name="connsiteY4" fmla="*/ 3479962 h 3479962"/>
              <a:gd name="connsiteX0" fmla="*/ 13929 w 4067374"/>
              <a:gd name="connsiteY0" fmla="*/ 3467930 h 3467930"/>
              <a:gd name="connsiteX1" fmla="*/ 0 w 4067374"/>
              <a:gd name="connsiteY1" fmla="*/ 0 h 3467930"/>
              <a:gd name="connsiteX2" fmla="*/ 4067374 w 4067374"/>
              <a:gd name="connsiteY2" fmla="*/ 0 h 3467930"/>
              <a:gd name="connsiteX3" fmla="*/ 3828640 w 4067374"/>
              <a:gd name="connsiteY3" fmla="*/ 3455899 h 3467930"/>
              <a:gd name="connsiteX4" fmla="*/ 13929 w 4067374"/>
              <a:gd name="connsiteY4" fmla="*/ 3467930 h 346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7374" h="3467930">
                <a:moveTo>
                  <a:pt x="13929" y="3467930"/>
                </a:moveTo>
                <a:lnTo>
                  <a:pt x="0" y="0"/>
                </a:lnTo>
                <a:lnTo>
                  <a:pt x="4067374" y="0"/>
                </a:lnTo>
                <a:lnTo>
                  <a:pt x="3828640" y="3455899"/>
                </a:lnTo>
                <a:lnTo>
                  <a:pt x="13929" y="346793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89582" y="3429000"/>
            <a:ext cx="4390329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65571" y="3416968"/>
            <a:ext cx="4064729" cy="3467931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110958"/>
              <a:gd name="connsiteY0" fmla="*/ 3455899 h 3455899"/>
              <a:gd name="connsiteX1" fmla="*/ 238734 w 4110958"/>
              <a:gd name="connsiteY1" fmla="*/ 0 h 3455899"/>
              <a:gd name="connsiteX2" fmla="*/ 4110958 w 4110958"/>
              <a:gd name="connsiteY2" fmla="*/ 0 h 3455899"/>
              <a:gd name="connsiteX3" fmla="*/ 4064729 w 4110958"/>
              <a:gd name="connsiteY3" fmla="*/ 3455899 h 3455899"/>
              <a:gd name="connsiteX4" fmla="*/ 0 w 4110958"/>
              <a:gd name="connsiteY4" fmla="*/ 3455899 h 3455899"/>
              <a:gd name="connsiteX0" fmla="*/ 0 w 4110958"/>
              <a:gd name="connsiteY0" fmla="*/ 3455899 h 3455899"/>
              <a:gd name="connsiteX1" fmla="*/ 238734 w 4110958"/>
              <a:gd name="connsiteY1" fmla="*/ 0 h 3455899"/>
              <a:gd name="connsiteX2" fmla="*/ 4110958 w 4110958"/>
              <a:gd name="connsiteY2" fmla="*/ 0 h 3455899"/>
              <a:gd name="connsiteX3" fmla="*/ 4100824 w 4110958"/>
              <a:gd name="connsiteY3" fmla="*/ 3455899 h 3455899"/>
              <a:gd name="connsiteX4" fmla="*/ 0 w 4110958"/>
              <a:gd name="connsiteY4" fmla="*/ 3455899 h 3455899"/>
              <a:gd name="connsiteX0" fmla="*/ 0 w 4479616"/>
              <a:gd name="connsiteY0" fmla="*/ 3455899 h 3455899"/>
              <a:gd name="connsiteX1" fmla="*/ 238734 w 4479616"/>
              <a:gd name="connsiteY1" fmla="*/ 0 h 3455899"/>
              <a:gd name="connsiteX2" fmla="*/ 4110958 w 4479616"/>
              <a:gd name="connsiteY2" fmla="*/ 0 h 3455899"/>
              <a:gd name="connsiteX3" fmla="*/ 4479616 w 4479616"/>
              <a:gd name="connsiteY3" fmla="*/ 842211 h 3455899"/>
              <a:gd name="connsiteX4" fmla="*/ 4100824 w 4479616"/>
              <a:gd name="connsiteY4" fmla="*/ 3455899 h 3455899"/>
              <a:gd name="connsiteX5" fmla="*/ 0 w 4479616"/>
              <a:gd name="connsiteY5" fmla="*/ 3455899 h 3455899"/>
              <a:gd name="connsiteX0" fmla="*/ 0 w 4604238"/>
              <a:gd name="connsiteY0" fmla="*/ 3455899 h 3455899"/>
              <a:gd name="connsiteX1" fmla="*/ 238734 w 4604238"/>
              <a:gd name="connsiteY1" fmla="*/ 0 h 3455899"/>
              <a:gd name="connsiteX2" fmla="*/ 4110958 w 4604238"/>
              <a:gd name="connsiteY2" fmla="*/ 0 h 3455899"/>
              <a:gd name="connsiteX3" fmla="*/ 4100824 w 4604238"/>
              <a:gd name="connsiteY3" fmla="*/ 3455899 h 3455899"/>
              <a:gd name="connsiteX4" fmla="*/ 0 w 4604238"/>
              <a:gd name="connsiteY4" fmla="*/ 3455899 h 3455899"/>
              <a:gd name="connsiteX0" fmla="*/ 0 w 4406849"/>
              <a:gd name="connsiteY0" fmla="*/ 3455899 h 3455899"/>
              <a:gd name="connsiteX1" fmla="*/ 238734 w 4406849"/>
              <a:gd name="connsiteY1" fmla="*/ 0 h 3455899"/>
              <a:gd name="connsiteX2" fmla="*/ 4110958 w 4406849"/>
              <a:gd name="connsiteY2" fmla="*/ 0 h 3455899"/>
              <a:gd name="connsiteX3" fmla="*/ 4100824 w 4406849"/>
              <a:gd name="connsiteY3" fmla="*/ 3455899 h 3455899"/>
              <a:gd name="connsiteX4" fmla="*/ 0 w 4406849"/>
              <a:gd name="connsiteY4" fmla="*/ 3455899 h 3455899"/>
              <a:gd name="connsiteX0" fmla="*/ 0 w 4110958"/>
              <a:gd name="connsiteY0" fmla="*/ 3455899 h 3455899"/>
              <a:gd name="connsiteX1" fmla="*/ 238734 w 4110958"/>
              <a:gd name="connsiteY1" fmla="*/ 0 h 3455899"/>
              <a:gd name="connsiteX2" fmla="*/ 4110958 w 4110958"/>
              <a:gd name="connsiteY2" fmla="*/ 0 h 3455899"/>
              <a:gd name="connsiteX3" fmla="*/ 4100824 w 4110958"/>
              <a:gd name="connsiteY3" fmla="*/ 3455899 h 3455899"/>
              <a:gd name="connsiteX4" fmla="*/ 0 w 4110958"/>
              <a:gd name="connsiteY4" fmla="*/ 3455899 h 3455899"/>
              <a:gd name="connsiteX0" fmla="*/ 0 w 4100824"/>
              <a:gd name="connsiteY0" fmla="*/ 3467931 h 3467931"/>
              <a:gd name="connsiteX1" fmla="*/ 238734 w 4100824"/>
              <a:gd name="connsiteY1" fmla="*/ 12032 h 3467931"/>
              <a:gd name="connsiteX2" fmla="*/ 4062832 w 4100824"/>
              <a:gd name="connsiteY2" fmla="*/ 0 h 3467931"/>
              <a:gd name="connsiteX3" fmla="*/ 4100824 w 4100824"/>
              <a:gd name="connsiteY3" fmla="*/ 3467931 h 3467931"/>
              <a:gd name="connsiteX4" fmla="*/ 0 w 4100824"/>
              <a:gd name="connsiteY4" fmla="*/ 3467931 h 3467931"/>
              <a:gd name="connsiteX0" fmla="*/ 0 w 4064729"/>
              <a:gd name="connsiteY0" fmla="*/ 3467931 h 3467931"/>
              <a:gd name="connsiteX1" fmla="*/ 238734 w 4064729"/>
              <a:gd name="connsiteY1" fmla="*/ 12032 h 3467931"/>
              <a:gd name="connsiteX2" fmla="*/ 4062832 w 4064729"/>
              <a:gd name="connsiteY2" fmla="*/ 0 h 3467931"/>
              <a:gd name="connsiteX3" fmla="*/ 4064729 w 4064729"/>
              <a:gd name="connsiteY3" fmla="*/ 3467931 h 3467931"/>
              <a:gd name="connsiteX4" fmla="*/ 0 w 4064729"/>
              <a:gd name="connsiteY4" fmla="*/ 3467931 h 346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4729" h="3467931">
                <a:moveTo>
                  <a:pt x="0" y="3467931"/>
                </a:moveTo>
                <a:lnTo>
                  <a:pt x="238734" y="12032"/>
                </a:lnTo>
                <a:lnTo>
                  <a:pt x="4062832" y="0"/>
                </a:lnTo>
                <a:cubicBezTo>
                  <a:pt x="4063464" y="1155977"/>
                  <a:pt x="4064097" y="2311954"/>
                  <a:pt x="4064729" y="3467931"/>
                </a:cubicBezTo>
                <a:lnTo>
                  <a:pt x="0" y="346793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50C40391-012A-D64C-BB3E-E8E746C056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4132" y="846198"/>
            <a:ext cx="5051930" cy="219358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72F81FE3-4F13-5148-A5BE-DA5788B79E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983" y="2152261"/>
            <a:ext cx="5389879" cy="8875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7555F9C-3457-BD40-B281-CC9EBD2594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8983" y="692150"/>
            <a:ext cx="5407017" cy="1460111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</a:t>
            </a:r>
            <a:br>
              <a:rPr lang="de-DE"/>
            </a:br>
            <a:r>
              <a:rPr lang="de-DE"/>
              <a:t>Headline über drei </a:t>
            </a:r>
            <a:br>
              <a:rPr lang="de-DE"/>
            </a:br>
            <a:r>
              <a:rPr lang="de-DE"/>
              <a:t>Zeilen.</a:t>
            </a:r>
          </a:p>
        </p:txBody>
      </p:sp>
      <p:sp>
        <p:nvSpPr>
          <p:cNvPr id="16" name="Parallelogramm 15">
            <a:extLst>
              <a:ext uri="{FF2B5EF4-FFF2-40B4-BE49-F238E27FC236}">
                <a16:creationId xmlns:a16="http://schemas.microsoft.com/office/drawing/2014/main" id="{74988EC3-38A8-4D0B-B694-404D4D47D553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7758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+2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48545-6968-E844-9402-FBFC1B467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8983" y="692151"/>
            <a:ext cx="10940567" cy="54282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40352A-727F-8943-85E1-1BE83049F7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983" y="1234977"/>
            <a:ext cx="10940567" cy="6024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3680DEB-AD7E-DE4F-8283-CF839306C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983" y="1916112"/>
            <a:ext cx="5210885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94080" y="3429000"/>
            <a:ext cx="5997823" cy="3466531"/>
          </a:xfrm>
          <a:custGeom>
            <a:avLst/>
            <a:gdLst>
              <a:gd name="connsiteX0" fmla="*/ 0 w 6221106"/>
              <a:gd name="connsiteY0" fmla="*/ 3455899 h 3455899"/>
              <a:gd name="connsiteX1" fmla="*/ 238734 w 6221106"/>
              <a:gd name="connsiteY1" fmla="*/ 0 h 3455899"/>
              <a:gd name="connsiteX2" fmla="*/ 6221106 w 6221106"/>
              <a:gd name="connsiteY2" fmla="*/ 0 h 3455899"/>
              <a:gd name="connsiteX3" fmla="*/ 5982372 w 6221106"/>
              <a:gd name="connsiteY3" fmla="*/ 3455899 h 3455899"/>
              <a:gd name="connsiteX4" fmla="*/ 0 w 6221106"/>
              <a:gd name="connsiteY4" fmla="*/ 3455899 h 3455899"/>
              <a:gd name="connsiteX0" fmla="*/ 0 w 5997823"/>
              <a:gd name="connsiteY0" fmla="*/ 3466531 h 3466531"/>
              <a:gd name="connsiteX1" fmla="*/ 15451 w 5997823"/>
              <a:gd name="connsiteY1" fmla="*/ 0 h 3466531"/>
              <a:gd name="connsiteX2" fmla="*/ 5997823 w 5997823"/>
              <a:gd name="connsiteY2" fmla="*/ 0 h 3466531"/>
              <a:gd name="connsiteX3" fmla="*/ 5759089 w 5997823"/>
              <a:gd name="connsiteY3" fmla="*/ 3455899 h 3466531"/>
              <a:gd name="connsiteX4" fmla="*/ 0 w 5997823"/>
              <a:gd name="connsiteY4" fmla="*/ 3466531 h 346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7823" h="3466531">
                <a:moveTo>
                  <a:pt x="0" y="3466531"/>
                </a:moveTo>
                <a:cubicBezTo>
                  <a:pt x="5150" y="2311021"/>
                  <a:pt x="10301" y="1155510"/>
                  <a:pt x="15451" y="0"/>
                </a:cubicBezTo>
                <a:lnTo>
                  <a:pt x="5997823" y="0"/>
                </a:lnTo>
                <a:lnTo>
                  <a:pt x="5759089" y="3455899"/>
                </a:lnTo>
                <a:lnTo>
                  <a:pt x="0" y="346653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04241" y="3429000"/>
            <a:ext cx="3361547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43855" y="3418367"/>
            <a:ext cx="3187004" cy="3487797"/>
          </a:xfrm>
          <a:custGeom>
            <a:avLst/>
            <a:gdLst>
              <a:gd name="connsiteX0" fmla="*/ 0 w 3516330"/>
              <a:gd name="connsiteY0" fmla="*/ 3455899 h 3455899"/>
              <a:gd name="connsiteX1" fmla="*/ 238734 w 3516330"/>
              <a:gd name="connsiteY1" fmla="*/ 0 h 3455899"/>
              <a:gd name="connsiteX2" fmla="*/ 3516330 w 3516330"/>
              <a:gd name="connsiteY2" fmla="*/ 0 h 3455899"/>
              <a:gd name="connsiteX3" fmla="*/ 3277596 w 3516330"/>
              <a:gd name="connsiteY3" fmla="*/ 3455899 h 3455899"/>
              <a:gd name="connsiteX4" fmla="*/ 0 w 3516330"/>
              <a:gd name="connsiteY4" fmla="*/ 3455899 h 3455899"/>
              <a:gd name="connsiteX0" fmla="*/ 0 w 3277596"/>
              <a:gd name="connsiteY0" fmla="*/ 3455899 h 3455899"/>
              <a:gd name="connsiteX1" fmla="*/ 238734 w 3277596"/>
              <a:gd name="connsiteY1" fmla="*/ 0 h 3455899"/>
              <a:gd name="connsiteX2" fmla="*/ 3176088 w 3277596"/>
              <a:gd name="connsiteY2" fmla="*/ 21265 h 3455899"/>
              <a:gd name="connsiteX3" fmla="*/ 3277596 w 3277596"/>
              <a:gd name="connsiteY3" fmla="*/ 3455899 h 3455899"/>
              <a:gd name="connsiteX4" fmla="*/ 0 w 3277596"/>
              <a:gd name="connsiteY4" fmla="*/ 3455899 h 3455899"/>
              <a:gd name="connsiteX0" fmla="*/ 0 w 3181903"/>
              <a:gd name="connsiteY0" fmla="*/ 3455899 h 3477164"/>
              <a:gd name="connsiteX1" fmla="*/ 238734 w 3181903"/>
              <a:gd name="connsiteY1" fmla="*/ 0 h 3477164"/>
              <a:gd name="connsiteX2" fmla="*/ 3176088 w 3181903"/>
              <a:gd name="connsiteY2" fmla="*/ 21265 h 3477164"/>
              <a:gd name="connsiteX3" fmla="*/ 3181903 w 3181903"/>
              <a:gd name="connsiteY3" fmla="*/ 3477164 h 3477164"/>
              <a:gd name="connsiteX4" fmla="*/ 0 w 3181903"/>
              <a:gd name="connsiteY4" fmla="*/ 3455899 h 3477164"/>
              <a:gd name="connsiteX0" fmla="*/ 0 w 3181903"/>
              <a:gd name="connsiteY0" fmla="*/ 3477164 h 3477164"/>
              <a:gd name="connsiteX1" fmla="*/ 238734 w 3181903"/>
              <a:gd name="connsiteY1" fmla="*/ 0 h 3477164"/>
              <a:gd name="connsiteX2" fmla="*/ 3176088 w 3181903"/>
              <a:gd name="connsiteY2" fmla="*/ 21265 h 3477164"/>
              <a:gd name="connsiteX3" fmla="*/ 3181903 w 3181903"/>
              <a:gd name="connsiteY3" fmla="*/ 3477164 h 3477164"/>
              <a:gd name="connsiteX4" fmla="*/ 0 w 3181903"/>
              <a:gd name="connsiteY4" fmla="*/ 3477164 h 3477164"/>
              <a:gd name="connsiteX0" fmla="*/ 0 w 3181903"/>
              <a:gd name="connsiteY0" fmla="*/ 3487797 h 3487797"/>
              <a:gd name="connsiteX1" fmla="*/ 238734 w 3181903"/>
              <a:gd name="connsiteY1" fmla="*/ 10633 h 3487797"/>
              <a:gd name="connsiteX2" fmla="*/ 3165456 w 3181903"/>
              <a:gd name="connsiteY2" fmla="*/ 0 h 3487797"/>
              <a:gd name="connsiteX3" fmla="*/ 3181903 w 3181903"/>
              <a:gd name="connsiteY3" fmla="*/ 3487797 h 3487797"/>
              <a:gd name="connsiteX4" fmla="*/ 0 w 3181903"/>
              <a:gd name="connsiteY4" fmla="*/ 3487797 h 3487797"/>
              <a:gd name="connsiteX0" fmla="*/ 0 w 3181903"/>
              <a:gd name="connsiteY0" fmla="*/ 3477164 h 3477164"/>
              <a:gd name="connsiteX1" fmla="*/ 238734 w 3181903"/>
              <a:gd name="connsiteY1" fmla="*/ 0 h 3477164"/>
              <a:gd name="connsiteX2" fmla="*/ 3165456 w 3181903"/>
              <a:gd name="connsiteY2" fmla="*/ 10632 h 3477164"/>
              <a:gd name="connsiteX3" fmla="*/ 3181903 w 3181903"/>
              <a:gd name="connsiteY3" fmla="*/ 3477164 h 3477164"/>
              <a:gd name="connsiteX4" fmla="*/ 0 w 3181903"/>
              <a:gd name="connsiteY4" fmla="*/ 3477164 h 3477164"/>
              <a:gd name="connsiteX0" fmla="*/ 0 w 3187004"/>
              <a:gd name="connsiteY0" fmla="*/ 3487797 h 3487797"/>
              <a:gd name="connsiteX1" fmla="*/ 238734 w 3187004"/>
              <a:gd name="connsiteY1" fmla="*/ 10633 h 3487797"/>
              <a:gd name="connsiteX2" fmla="*/ 3186721 w 3187004"/>
              <a:gd name="connsiteY2" fmla="*/ 0 h 3487797"/>
              <a:gd name="connsiteX3" fmla="*/ 3181903 w 3187004"/>
              <a:gd name="connsiteY3" fmla="*/ 3487797 h 3487797"/>
              <a:gd name="connsiteX4" fmla="*/ 0 w 3187004"/>
              <a:gd name="connsiteY4" fmla="*/ 3487797 h 348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87004" h="3487797">
                <a:moveTo>
                  <a:pt x="0" y="3487797"/>
                </a:moveTo>
                <a:lnTo>
                  <a:pt x="238734" y="10633"/>
                </a:lnTo>
                <a:lnTo>
                  <a:pt x="3186721" y="0"/>
                </a:lnTo>
                <a:cubicBezTo>
                  <a:pt x="3188659" y="1151966"/>
                  <a:pt x="3179965" y="2335831"/>
                  <a:pt x="3181903" y="3487797"/>
                </a:cubicBezTo>
                <a:lnTo>
                  <a:pt x="0" y="3487797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D7EBDEAE-D4E5-444B-8C84-51568F2946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8949" y="1916112"/>
            <a:ext cx="5567114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0" name="Parallelogramm 9">
            <a:extLst>
              <a:ext uri="{FF2B5EF4-FFF2-40B4-BE49-F238E27FC236}">
                <a16:creationId xmlns:a16="http://schemas.microsoft.com/office/drawing/2014/main" id="{E541E4B1-865A-42E0-A065-032A347BC720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80852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48545-6968-E844-9402-FBFC1B467C8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7609" y="692152"/>
            <a:ext cx="10940567" cy="557698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1" i="0"/>
            </a:lvl1pPr>
          </a:lstStyle>
          <a:p>
            <a:r>
              <a:rPr lang="de-DE"/>
              <a:t>Hier steht eine kurze Headline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40352A-727F-8943-85E1-1BE83049F7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608" y="1249850"/>
            <a:ext cx="10940567" cy="4868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C3680DEB-AD7E-DE4F-8283-CF839306C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5496" y="1916112"/>
            <a:ext cx="5164372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56477" y="3429000"/>
            <a:ext cx="3361547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4617" y="3418368"/>
            <a:ext cx="3009823" cy="3466531"/>
          </a:xfrm>
          <a:custGeom>
            <a:avLst/>
            <a:gdLst>
              <a:gd name="connsiteX0" fmla="*/ 0 w 3516330"/>
              <a:gd name="connsiteY0" fmla="*/ 3455899 h 3455899"/>
              <a:gd name="connsiteX1" fmla="*/ 238734 w 3516330"/>
              <a:gd name="connsiteY1" fmla="*/ 0 h 3455899"/>
              <a:gd name="connsiteX2" fmla="*/ 3516330 w 3516330"/>
              <a:gd name="connsiteY2" fmla="*/ 0 h 3455899"/>
              <a:gd name="connsiteX3" fmla="*/ 3277596 w 3516330"/>
              <a:gd name="connsiteY3" fmla="*/ 3455899 h 3455899"/>
              <a:gd name="connsiteX4" fmla="*/ 0 w 3516330"/>
              <a:gd name="connsiteY4" fmla="*/ 3455899 h 3455899"/>
              <a:gd name="connsiteX0" fmla="*/ 0 w 3277596"/>
              <a:gd name="connsiteY0" fmla="*/ 3466531 h 3466531"/>
              <a:gd name="connsiteX1" fmla="*/ 238734 w 3277596"/>
              <a:gd name="connsiteY1" fmla="*/ 10632 h 3466531"/>
              <a:gd name="connsiteX2" fmla="*/ 3112293 w 3277596"/>
              <a:gd name="connsiteY2" fmla="*/ 0 h 3466531"/>
              <a:gd name="connsiteX3" fmla="*/ 3277596 w 3277596"/>
              <a:gd name="connsiteY3" fmla="*/ 3466531 h 3466531"/>
              <a:gd name="connsiteX4" fmla="*/ 0 w 3277596"/>
              <a:gd name="connsiteY4" fmla="*/ 3466531 h 3466531"/>
              <a:gd name="connsiteX0" fmla="*/ 0 w 3118107"/>
              <a:gd name="connsiteY0" fmla="*/ 3466531 h 3466531"/>
              <a:gd name="connsiteX1" fmla="*/ 238734 w 3118107"/>
              <a:gd name="connsiteY1" fmla="*/ 10632 h 3466531"/>
              <a:gd name="connsiteX2" fmla="*/ 3112293 w 3118107"/>
              <a:gd name="connsiteY2" fmla="*/ 0 h 3466531"/>
              <a:gd name="connsiteX3" fmla="*/ 3118107 w 3118107"/>
              <a:gd name="connsiteY3" fmla="*/ 3466531 h 3466531"/>
              <a:gd name="connsiteX4" fmla="*/ 0 w 3118107"/>
              <a:gd name="connsiteY4" fmla="*/ 3466531 h 3466531"/>
              <a:gd name="connsiteX0" fmla="*/ 0 w 3118107"/>
              <a:gd name="connsiteY0" fmla="*/ 3466531 h 3466531"/>
              <a:gd name="connsiteX1" fmla="*/ 238734 w 3118107"/>
              <a:gd name="connsiteY1" fmla="*/ 10632 h 3466531"/>
              <a:gd name="connsiteX2" fmla="*/ 3028072 w 3118107"/>
              <a:gd name="connsiteY2" fmla="*/ 0 h 3466531"/>
              <a:gd name="connsiteX3" fmla="*/ 3118107 w 3118107"/>
              <a:gd name="connsiteY3" fmla="*/ 3466531 h 3466531"/>
              <a:gd name="connsiteX4" fmla="*/ 0 w 3118107"/>
              <a:gd name="connsiteY4" fmla="*/ 3466531 h 3466531"/>
              <a:gd name="connsiteX0" fmla="*/ 0 w 3028072"/>
              <a:gd name="connsiteY0" fmla="*/ 3466531 h 3466531"/>
              <a:gd name="connsiteX1" fmla="*/ 238734 w 3028072"/>
              <a:gd name="connsiteY1" fmla="*/ 10632 h 3466531"/>
              <a:gd name="connsiteX2" fmla="*/ 3028072 w 3028072"/>
              <a:gd name="connsiteY2" fmla="*/ 0 h 3466531"/>
              <a:gd name="connsiteX3" fmla="*/ 3009823 w 3028072"/>
              <a:gd name="connsiteY3" fmla="*/ 3466531 h 3466531"/>
              <a:gd name="connsiteX4" fmla="*/ 0 w 3028072"/>
              <a:gd name="connsiteY4" fmla="*/ 3466531 h 3466531"/>
              <a:gd name="connsiteX0" fmla="*/ 0 w 3009823"/>
              <a:gd name="connsiteY0" fmla="*/ 3466531 h 3466531"/>
              <a:gd name="connsiteX1" fmla="*/ 238734 w 3009823"/>
              <a:gd name="connsiteY1" fmla="*/ 10632 h 3466531"/>
              <a:gd name="connsiteX2" fmla="*/ 2991977 w 3009823"/>
              <a:gd name="connsiteY2" fmla="*/ 0 h 3466531"/>
              <a:gd name="connsiteX3" fmla="*/ 3009823 w 3009823"/>
              <a:gd name="connsiteY3" fmla="*/ 3466531 h 3466531"/>
              <a:gd name="connsiteX4" fmla="*/ 0 w 3009823"/>
              <a:gd name="connsiteY4" fmla="*/ 3466531 h 346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823" h="3466531">
                <a:moveTo>
                  <a:pt x="0" y="3466531"/>
                </a:moveTo>
                <a:lnTo>
                  <a:pt x="238734" y="10632"/>
                </a:lnTo>
                <a:lnTo>
                  <a:pt x="2991977" y="0"/>
                </a:lnTo>
                <a:cubicBezTo>
                  <a:pt x="2997926" y="1155510"/>
                  <a:pt x="3003874" y="2311021"/>
                  <a:pt x="3009823" y="3466531"/>
                </a:cubicBezTo>
                <a:lnTo>
                  <a:pt x="0" y="3466531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D7EBDEAE-D4E5-444B-8C84-51568F2946F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08949" y="1916112"/>
            <a:ext cx="5567114" cy="13527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0" name="Bildplatzhalter 20">
            <a:extLst>
              <a:ext uri="{FF2B5EF4-FFF2-40B4-BE49-F238E27FC236}">
                <a16:creationId xmlns:a16="http://schemas.microsoft.com/office/drawing/2014/main" id="{2722EBF9-AEC8-B74F-AEC4-256B088AAD6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38525" y="3429000"/>
            <a:ext cx="2848248" cy="3455899"/>
          </a:xfrm>
          <a:custGeom>
            <a:avLst/>
            <a:gdLst>
              <a:gd name="connsiteX0" fmla="*/ 0 w 3196664"/>
              <a:gd name="connsiteY0" fmla="*/ 3455899 h 3455899"/>
              <a:gd name="connsiteX1" fmla="*/ 220826 w 3196664"/>
              <a:gd name="connsiteY1" fmla="*/ 0 h 3455899"/>
              <a:gd name="connsiteX2" fmla="*/ 3196664 w 3196664"/>
              <a:gd name="connsiteY2" fmla="*/ 0 h 3455899"/>
              <a:gd name="connsiteX3" fmla="*/ 2975838 w 3196664"/>
              <a:gd name="connsiteY3" fmla="*/ 3455899 h 3455899"/>
              <a:gd name="connsiteX4" fmla="*/ 0 w 3196664"/>
              <a:gd name="connsiteY4" fmla="*/ 3455899 h 3455899"/>
              <a:gd name="connsiteX0" fmla="*/ 130048 w 2975838"/>
              <a:gd name="connsiteY0" fmla="*/ 3455899 h 3455899"/>
              <a:gd name="connsiteX1" fmla="*/ 0 w 2975838"/>
              <a:gd name="connsiteY1" fmla="*/ 0 h 3455899"/>
              <a:gd name="connsiteX2" fmla="*/ 2975838 w 2975838"/>
              <a:gd name="connsiteY2" fmla="*/ 0 h 3455899"/>
              <a:gd name="connsiteX3" fmla="*/ 2755012 w 2975838"/>
              <a:gd name="connsiteY3" fmla="*/ 3455899 h 3455899"/>
              <a:gd name="connsiteX4" fmla="*/ 130048 w 2975838"/>
              <a:gd name="connsiteY4" fmla="*/ 3455899 h 3455899"/>
              <a:gd name="connsiteX0" fmla="*/ 2458 w 2848248"/>
              <a:gd name="connsiteY0" fmla="*/ 3455899 h 3455899"/>
              <a:gd name="connsiteX1" fmla="*/ 0 w 2848248"/>
              <a:gd name="connsiteY1" fmla="*/ 0 h 3455899"/>
              <a:gd name="connsiteX2" fmla="*/ 2848248 w 2848248"/>
              <a:gd name="connsiteY2" fmla="*/ 0 h 3455899"/>
              <a:gd name="connsiteX3" fmla="*/ 2627422 w 2848248"/>
              <a:gd name="connsiteY3" fmla="*/ 3455899 h 3455899"/>
              <a:gd name="connsiteX4" fmla="*/ 2458 w 2848248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8248" h="3455899">
                <a:moveTo>
                  <a:pt x="2458" y="3455899"/>
                </a:moveTo>
                <a:cubicBezTo>
                  <a:pt x="1639" y="2303933"/>
                  <a:pt x="819" y="1151966"/>
                  <a:pt x="0" y="0"/>
                </a:cubicBezTo>
                <a:lnTo>
                  <a:pt x="2848248" y="0"/>
                </a:lnTo>
                <a:lnTo>
                  <a:pt x="2627422" y="3455899"/>
                </a:lnTo>
                <a:lnTo>
                  <a:pt x="2458" y="3455899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4" name="Bildplatzhalter 20">
            <a:extLst>
              <a:ext uri="{FF2B5EF4-FFF2-40B4-BE49-F238E27FC236}">
                <a16:creationId xmlns:a16="http://schemas.microsoft.com/office/drawing/2014/main" id="{B61532D5-303E-624E-A74D-107C38641F3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698618" y="3429000"/>
            <a:ext cx="3361547" cy="3455899"/>
          </a:xfrm>
          <a:prstGeom prst="parallelogram">
            <a:avLst>
              <a:gd name="adj" fmla="val 6908"/>
            </a:avLst>
          </a:pr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8" name="Parallelogramm 17">
            <a:extLst>
              <a:ext uri="{FF2B5EF4-FFF2-40B4-BE49-F238E27FC236}">
                <a16:creationId xmlns:a16="http://schemas.microsoft.com/office/drawing/2014/main" id="{13B5A1EC-58D2-4B04-9D6E-309A4027EE81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5607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m 6">
            <a:extLst>
              <a:ext uri="{FF2B5EF4-FFF2-40B4-BE49-F238E27FC236}">
                <a16:creationId xmlns:a16="http://schemas.microsoft.com/office/drawing/2014/main" id="{09F8D7AE-BB44-854F-B6A6-FC3BA042D071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platzhalter 1">
            <a:extLst>
              <a:ext uri="{FF2B5EF4-FFF2-40B4-BE49-F238E27FC236}">
                <a16:creationId xmlns:a16="http://schemas.microsoft.com/office/drawing/2014/main" id="{BA40BD98-BECA-6A4D-AFD4-B4219C4DF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83" y="692150"/>
            <a:ext cx="10987078" cy="5241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de-DE"/>
              <a:t>Kleine Headline Inhaltsseite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CAA73EE3-F099-3F40-9B40-65363117C0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7609" y="1232505"/>
            <a:ext cx="10987078" cy="6632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Hier steht eine Subheadline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13CA8AD2-3ADA-6F43-904C-CA4F075D9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983" y="2053087"/>
            <a:ext cx="10987079" cy="4044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 b="0" i="0"/>
            </a:lvl1pPr>
            <a:lvl3pPr marL="914400" indent="0">
              <a:buNone/>
              <a:defRPr/>
            </a:lvl3pPr>
            <a:lvl4pPr marL="1371600" indent="0" algn="l">
              <a:buFontTx/>
              <a:buNone/>
              <a:defRPr/>
            </a:lvl4pPr>
          </a:lstStyle>
          <a:p>
            <a:pPr lvl="0"/>
            <a:r>
              <a:rPr lang="de-DE" err="1"/>
              <a:t>Copy</a:t>
            </a:r>
            <a:r>
              <a:rPr lang="de-DE"/>
              <a:t> Text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674842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15527107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-Gal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767DF5A4-0841-0949-9599-66C7BE57B2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5858" y="3526718"/>
            <a:ext cx="4101444" cy="3413369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303463"/>
              <a:gd name="connsiteY0" fmla="*/ 3466531 h 3466531"/>
              <a:gd name="connsiteX1" fmla="*/ 206836 w 4303463"/>
              <a:gd name="connsiteY1" fmla="*/ 0 h 3466531"/>
              <a:gd name="connsiteX2" fmla="*/ 4303463 w 4303463"/>
              <a:gd name="connsiteY2" fmla="*/ 10632 h 3466531"/>
              <a:gd name="connsiteX3" fmla="*/ 4064729 w 4303463"/>
              <a:gd name="connsiteY3" fmla="*/ 3466531 h 3466531"/>
              <a:gd name="connsiteX4" fmla="*/ 0 w 4303463"/>
              <a:gd name="connsiteY4" fmla="*/ 3466531 h 3466531"/>
              <a:gd name="connsiteX0" fmla="*/ 0 w 4303463"/>
              <a:gd name="connsiteY0" fmla="*/ 3455899 h 3455899"/>
              <a:gd name="connsiteX1" fmla="*/ 206836 w 4303463"/>
              <a:gd name="connsiteY1" fmla="*/ 1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101444"/>
              <a:gd name="connsiteY0" fmla="*/ 3413369 h 3455899"/>
              <a:gd name="connsiteX1" fmla="*/ 4817 w 4101444"/>
              <a:gd name="connsiteY1" fmla="*/ 1 h 3455899"/>
              <a:gd name="connsiteX2" fmla="*/ 4101444 w 4101444"/>
              <a:gd name="connsiteY2" fmla="*/ 0 h 3455899"/>
              <a:gd name="connsiteX3" fmla="*/ 3862710 w 4101444"/>
              <a:gd name="connsiteY3" fmla="*/ 3455899 h 3455899"/>
              <a:gd name="connsiteX4" fmla="*/ 0 w 4101444"/>
              <a:gd name="connsiteY4" fmla="*/ 3413369 h 3455899"/>
              <a:gd name="connsiteX0" fmla="*/ 0 w 4101444"/>
              <a:gd name="connsiteY0" fmla="*/ 3413369 h 3413369"/>
              <a:gd name="connsiteX1" fmla="*/ 4817 w 4101444"/>
              <a:gd name="connsiteY1" fmla="*/ 1 h 3413369"/>
              <a:gd name="connsiteX2" fmla="*/ 4101444 w 4101444"/>
              <a:gd name="connsiteY2" fmla="*/ 0 h 3413369"/>
              <a:gd name="connsiteX3" fmla="*/ 3873342 w 4101444"/>
              <a:gd name="connsiteY3" fmla="*/ 3402736 h 3413369"/>
              <a:gd name="connsiteX4" fmla="*/ 0 w 4101444"/>
              <a:gd name="connsiteY4" fmla="*/ 3413369 h 3413369"/>
              <a:gd name="connsiteX0" fmla="*/ 0 w 4101444"/>
              <a:gd name="connsiteY0" fmla="*/ 3413369 h 3413369"/>
              <a:gd name="connsiteX1" fmla="*/ 4817 w 4101444"/>
              <a:gd name="connsiteY1" fmla="*/ 1 h 3413369"/>
              <a:gd name="connsiteX2" fmla="*/ 4101444 w 4101444"/>
              <a:gd name="connsiteY2" fmla="*/ 0 h 3413369"/>
              <a:gd name="connsiteX3" fmla="*/ 3859435 w 4101444"/>
              <a:gd name="connsiteY3" fmla="*/ 3406213 h 3413369"/>
              <a:gd name="connsiteX4" fmla="*/ 0 w 4101444"/>
              <a:gd name="connsiteY4" fmla="*/ 3413369 h 3413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1444" h="3413369">
                <a:moveTo>
                  <a:pt x="0" y="3413369"/>
                </a:moveTo>
                <a:cubicBezTo>
                  <a:pt x="1606" y="2275580"/>
                  <a:pt x="3211" y="1137790"/>
                  <a:pt x="4817" y="1"/>
                </a:cubicBezTo>
                <a:lnTo>
                  <a:pt x="4101444" y="0"/>
                </a:lnTo>
                <a:lnTo>
                  <a:pt x="3859435" y="3406213"/>
                </a:lnTo>
                <a:lnTo>
                  <a:pt x="0" y="3413369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E7AE2AD6-4F97-8E42-8A3B-EF25D04219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91174" y="3526718"/>
            <a:ext cx="4374102" cy="3402737"/>
          </a:xfrm>
          <a:custGeom>
            <a:avLst/>
            <a:gdLst>
              <a:gd name="connsiteX0" fmla="*/ 0 w 4363873"/>
              <a:gd name="connsiteY0" fmla="*/ 3455899 h 3455899"/>
              <a:gd name="connsiteX1" fmla="*/ 238734 w 4363873"/>
              <a:gd name="connsiteY1" fmla="*/ 0 h 3455899"/>
              <a:gd name="connsiteX2" fmla="*/ 4363873 w 4363873"/>
              <a:gd name="connsiteY2" fmla="*/ 0 h 3455899"/>
              <a:gd name="connsiteX3" fmla="*/ 4125139 w 4363873"/>
              <a:gd name="connsiteY3" fmla="*/ 3455899 h 3455899"/>
              <a:gd name="connsiteX4" fmla="*/ 0 w 4363873"/>
              <a:gd name="connsiteY4" fmla="*/ 3455899 h 3455899"/>
              <a:gd name="connsiteX0" fmla="*/ 0 w 4353241"/>
              <a:gd name="connsiteY0" fmla="*/ 3402737 h 3455899"/>
              <a:gd name="connsiteX1" fmla="*/ 228102 w 4353241"/>
              <a:gd name="connsiteY1" fmla="*/ 0 h 3455899"/>
              <a:gd name="connsiteX2" fmla="*/ 4353241 w 4353241"/>
              <a:gd name="connsiteY2" fmla="*/ 0 h 3455899"/>
              <a:gd name="connsiteX3" fmla="*/ 4114507 w 4353241"/>
              <a:gd name="connsiteY3" fmla="*/ 3455899 h 3455899"/>
              <a:gd name="connsiteX4" fmla="*/ 0 w 4353241"/>
              <a:gd name="connsiteY4" fmla="*/ 3402737 h 3455899"/>
              <a:gd name="connsiteX0" fmla="*/ 0 w 4353241"/>
              <a:gd name="connsiteY0" fmla="*/ 3402737 h 3402737"/>
              <a:gd name="connsiteX1" fmla="*/ 228102 w 4353241"/>
              <a:gd name="connsiteY1" fmla="*/ 0 h 3402737"/>
              <a:gd name="connsiteX2" fmla="*/ 4353241 w 4353241"/>
              <a:gd name="connsiteY2" fmla="*/ 0 h 3402737"/>
              <a:gd name="connsiteX3" fmla="*/ 4114507 w 4353241"/>
              <a:gd name="connsiteY3" fmla="*/ 3402736 h 3402737"/>
              <a:gd name="connsiteX4" fmla="*/ 0 w 4353241"/>
              <a:gd name="connsiteY4" fmla="*/ 3402737 h 3402737"/>
              <a:gd name="connsiteX0" fmla="*/ 0 w 4374102"/>
              <a:gd name="connsiteY0" fmla="*/ 3402737 h 3402737"/>
              <a:gd name="connsiteX1" fmla="*/ 248963 w 4374102"/>
              <a:gd name="connsiteY1" fmla="*/ 0 h 3402737"/>
              <a:gd name="connsiteX2" fmla="*/ 4374102 w 4374102"/>
              <a:gd name="connsiteY2" fmla="*/ 0 h 3402737"/>
              <a:gd name="connsiteX3" fmla="*/ 4135368 w 4374102"/>
              <a:gd name="connsiteY3" fmla="*/ 3402736 h 3402737"/>
              <a:gd name="connsiteX4" fmla="*/ 0 w 4374102"/>
              <a:gd name="connsiteY4" fmla="*/ 3402737 h 3402737"/>
              <a:gd name="connsiteX0" fmla="*/ 0 w 4374102"/>
              <a:gd name="connsiteY0" fmla="*/ 3402737 h 3402737"/>
              <a:gd name="connsiteX1" fmla="*/ 245486 w 4374102"/>
              <a:gd name="connsiteY1" fmla="*/ 0 h 3402737"/>
              <a:gd name="connsiteX2" fmla="*/ 4374102 w 4374102"/>
              <a:gd name="connsiteY2" fmla="*/ 0 h 3402737"/>
              <a:gd name="connsiteX3" fmla="*/ 4135368 w 4374102"/>
              <a:gd name="connsiteY3" fmla="*/ 3402736 h 3402737"/>
              <a:gd name="connsiteX4" fmla="*/ 0 w 4374102"/>
              <a:gd name="connsiteY4" fmla="*/ 3402737 h 340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4102" h="3402737">
                <a:moveTo>
                  <a:pt x="0" y="3402737"/>
                </a:moveTo>
                <a:lnTo>
                  <a:pt x="245486" y="0"/>
                </a:lnTo>
                <a:lnTo>
                  <a:pt x="4374102" y="0"/>
                </a:lnTo>
                <a:lnTo>
                  <a:pt x="4135368" y="3402736"/>
                </a:lnTo>
                <a:lnTo>
                  <a:pt x="0" y="3402737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2" name="Bildplatzhalter 20">
            <a:extLst>
              <a:ext uri="{FF2B5EF4-FFF2-40B4-BE49-F238E27FC236}">
                <a16:creationId xmlns:a16="http://schemas.microsoft.com/office/drawing/2014/main" id="{7847EC50-55F1-8547-B457-A69AB9C163D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3066" y="3526718"/>
            <a:ext cx="4113287" cy="3413368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101445"/>
              <a:gd name="connsiteY0" fmla="*/ 3455899 h 3455899"/>
              <a:gd name="connsiteX1" fmla="*/ 238734 w 4101445"/>
              <a:gd name="connsiteY1" fmla="*/ 0 h 3455899"/>
              <a:gd name="connsiteX2" fmla="*/ 4101445 w 4101445"/>
              <a:gd name="connsiteY2" fmla="*/ 0 h 3455899"/>
              <a:gd name="connsiteX3" fmla="*/ 4064729 w 4101445"/>
              <a:gd name="connsiteY3" fmla="*/ 3455899 h 3455899"/>
              <a:gd name="connsiteX4" fmla="*/ 0 w 4101445"/>
              <a:gd name="connsiteY4" fmla="*/ 3455899 h 3455899"/>
              <a:gd name="connsiteX0" fmla="*/ 0 w 4101445"/>
              <a:gd name="connsiteY0" fmla="*/ 3455899 h 3455899"/>
              <a:gd name="connsiteX1" fmla="*/ 238734 w 4101445"/>
              <a:gd name="connsiteY1" fmla="*/ 0 h 3455899"/>
              <a:gd name="connsiteX2" fmla="*/ 4101445 w 4101445"/>
              <a:gd name="connsiteY2" fmla="*/ 0 h 3455899"/>
              <a:gd name="connsiteX3" fmla="*/ 4085994 w 4101445"/>
              <a:gd name="connsiteY3" fmla="*/ 3392103 h 3455899"/>
              <a:gd name="connsiteX4" fmla="*/ 0 w 4101445"/>
              <a:gd name="connsiteY4" fmla="*/ 3455899 h 3455899"/>
              <a:gd name="connsiteX0" fmla="*/ 0 w 4108288"/>
              <a:gd name="connsiteY0" fmla="*/ 3455899 h 3455899"/>
              <a:gd name="connsiteX1" fmla="*/ 238734 w 4108288"/>
              <a:gd name="connsiteY1" fmla="*/ 0 h 3455899"/>
              <a:gd name="connsiteX2" fmla="*/ 4101445 w 4108288"/>
              <a:gd name="connsiteY2" fmla="*/ 0 h 3455899"/>
              <a:gd name="connsiteX3" fmla="*/ 4107259 w 4108288"/>
              <a:gd name="connsiteY3" fmla="*/ 3413368 h 3455899"/>
              <a:gd name="connsiteX4" fmla="*/ 0 w 4108288"/>
              <a:gd name="connsiteY4" fmla="*/ 3455899 h 3455899"/>
              <a:gd name="connsiteX0" fmla="*/ 0 w 4097656"/>
              <a:gd name="connsiteY0" fmla="*/ 3413369 h 3413369"/>
              <a:gd name="connsiteX1" fmla="*/ 228102 w 4097656"/>
              <a:gd name="connsiteY1" fmla="*/ 0 h 3413369"/>
              <a:gd name="connsiteX2" fmla="*/ 4090813 w 4097656"/>
              <a:gd name="connsiteY2" fmla="*/ 0 h 3413369"/>
              <a:gd name="connsiteX3" fmla="*/ 4096627 w 4097656"/>
              <a:gd name="connsiteY3" fmla="*/ 3413368 h 3413369"/>
              <a:gd name="connsiteX4" fmla="*/ 0 w 4097656"/>
              <a:gd name="connsiteY4" fmla="*/ 3413369 h 3413369"/>
              <a:gd name="connsiteX0" fmla="*/ 0 w 4113287"/>
              <a:gd name="connsiteY0" fmla="*/ 3409462 h 3413368"/>
              <a:gd name="connsiteX1" fmla="*/ 243733 w 4113287"/>
              <a:gd name="connsiteY1" fmla="*/ 0 h 3413368"/>
              <a:gd name="connsiteX2" fmla="*/ 4106444 w 4113287"/>
              <a:gd name="connsiteY2" fmla="*/ 0 h 3413368"/>
              <a:gd name="connsiteX3" fmla="*/ 4112258 w 4113287"/>
              <a:gd name="connsiteY3" fmla="*/ 3413368 h 3413368"/>
              <a:gd name="connsiteX4" fmla="*/ 0 w 4113287"/>
              <a:gd name="connsiteY4" fmla="*/ 3409462 h 341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3287" h="3413368">
                <a:moveTo>
                  <a:pt x="0" y="3409462"/>
                </a:moveTo>
                <a:lnTo>
                  <a:pt x="243733" y="0"/>
                </a:lnTo>
                <a:lnTo>
                  <a:pt x="4106444" y="0"/>
                </a:lnTo>
                <a:cubicBezTo>
                  <a:pt x="4101294" y="1130701"/>
                  <a:pt x="4117408" y="2282667"/>
                  <a:pt x="4112258" y="3413368"/>
                </a:cubicBezTo>
                <a:lnTo>
                  <a:pt x="0" y="3409462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5" name="Bildplatzhalter 20">
            <a:extLst>
              <a:ext uri="{FF2B5EF4-FFF2-40B4-BE49-F238E27FC236}">
                <a16:creationId xmlns:a16="http://schemas.microsoft.com/office/drawing/2014/main" id="{15779340-E6E1-9846-B8C3-05C9462DB6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96495" y="-39759"/>
            <a:ext cx="4371738" cy="3455899"/>
          </a:xfrm>
          <a:custGeom>
            <a:avLst/>
            <a:gdLst>
              <a:gd name="connsiteX0" fmla="*/ 0 w 4627122"/>
              <a:gd name="connsiteY0" fmla="*/ 3455899 h 3455899"/>
              <a:gd name="connsiteX1" fmla="*/ 238734 w 4627122"/>
              <a:gd name="connsiteY1" fmla="*/ 0 h 3455899"/>
              <a:gd name="connsiteX2" fmla="*/ 4627122 w 4627122"/>
              <a:gd name="connsiteY2" fmla="*/ 0 h 3455899"/>
              <a:gd name="connsiteX3" fmla="*/ 4388388 w 4627122"/>
              <a:gd name="connsiteY3" fmla="*/ 3455899 h 3455899"/>
              <a:gd name="connsiteX4" fmla="*/ 0 w 4627122"/>
              <a:gd name="connsiteY4" fmla="*/ 3455899 h 3455899"/>
              <a:gd name="connsiteX0" fmla="*/ 27080 w 4388388"/>
              <a:gd name="connsiteY0" fmla="*/ 3455899 h 3455899"/>
              <a:gd name="connsiteX1" fmla="*/ 0 w 4388388"/>
              <a:gd name="connsiteY1" fmla="*/ 0 h 3455899"/>
              <a:gd name="connsiteX2" fmla="*/ 4388388 w 4388388"/>
              <a:gd name="connsiteY2" fmla="*/ 0 h 3455899"/>
              <a:gd name="connsiteX3" fmla="*/ 4149654 w 4388388"/>
              <a:gd name="connsiteY3" fmla="*/ 3455899 h 3455899"/>
              <a:gd name="connsiteX4" fmla="*/ 27080 w 4388388"/>
              <a:gd name="connsiteY4" fmla="*/ 3455899 h 3455899"/>
              <a:gd name="connsiteX0" fmla="*/ 0 w 4361308"/>
              <a:gd name="connsiteY0" fmla="*/ 3455899 h 3455899"/>
              <a:gd name="connsiteX1" fmla="*/ 4818 w 4361308"/>
              <a:gd name="connsiteY1" fmla="*/ 0 h 3455899"/>
              <a:gd name="connsiteX2" fmla="*/ 4361308 w 4361308"/>
              <a:gd name="connsiteY2" fmla="*/ 0 h 3455899"/>
              <a:gd name="connsiteX3" fmla="*/ 4122574 w 4361308"/>
              <a:gd name="connsiteY3" fmla="*/ 3455899 h 3455899"/>
              <a:gd name="connsiteX4" fmla="*/ 0 w 4361308"/>
              <a:gd name="connsiteY4" fmla="*/ 3455899 h 3455899"/>
              <a:gd name="connsiteX0" fmla="*/ 0 w 4371738"/>
              <a:gd name="connsiteY0" fmla="*/ 3455899 h 3455899"/>
              <a:gd name="connsiteX1" fmla="*/ 4818 w 4371738"/>
              <a:gd name="connsiteY1" fmla="*/ 0 h 3455899"/>
              <a:gd name="connsiteX2" fmla="*/ 4371738 w 4371738"/>
              <a:gd name="connsiteY2" fmla="*/ 0 h 3455899"/>
              <a:gd name="connsiteX3" fmla="*/ 4122574 w 4371738"/>
              <a:gd name="connsiteY3" fmla="*/ 3455899 h 3455899"/>
              <a:gd name="connsiteX4" fmla="*/ 0 w 4371738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71738" h="3455899">
                <a:moveTo>
                  <a:pt x="0" y="3455899"/>
                </a:moveTo>
                <a:lnTo>
                  <a:pt x="4818" y="0"/>
                </a:lnTo>
                <a:lnTo>
                  <a:pt x="4371738" y="0"/>
                </a:lnTo>
                <a:lnTo>
                  <a:pt x="4122574" y="3455899"/>
                </a:lnTo>
                <a:lnTo>
                  <a:pt x="0" y="3455899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6" name="Bildplatzhalter 20">
            <a:extLst>
              <a:ext uri="{FF2B5EF4-FFF2-40B4-BE49-F238E27FC236}">
                <a16:creationId xmlns:a16="http://schemas.microsoft.com/office/drawing/2014/main" id="{8636FFE0-D8D3-E747-97DB-C60A203E28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43026" y="-39759"/>
            <a:ext cx="4391227" cy="3455899"/>
          </a:xfrm>
          <a:custGeom>
            <a:avLst/>
            <a:gdLst>
              <a:gd name="connsiteX0" fmla="*/ 0 w 4363873"/>
              <a:gd name="connsiteY0" fmla="*/ 3455899 h 3455899"/>
              <a:gd name="connsiteX1" fmla="*/ 238734 w 4363873"/>
              <a:gd name="connsiteY1" fmla="*/ 0 h 3455899"/>
              <a:gd name="connsiteX2" fmla="*/ 4363873 w 4363873"/>
              <a:gd name="connsiteY2" fmla="*/ 0 h 3455899"/>
              <a:gd name="connsiteX3" fmla="*/ 4125139 w 4363873"/>
              <a:gd name="connsiteY3" fmla="*/ 3455899 h 3455899"/>
              <a:gd name="connsiteX4" fmla="*/ 0 w 4363873"/>
              <a:gd name="connsiteY4" fmla="*/ 3455899 h 3455899"/>
              <a:gd name="connsiteX0" fmla="*/ 0 w 4363873"/>
              <a:gd name="connsiteY0" fmla="*/ 3455899 h 3455899"/>
              <a:gd name="connsiteX1" fmla="*/ 238734 w 4363873"/>
              <a:gd name="connsiteY1" fmla="*/ 0 h 3455899"/>
              <a:gd name="connsiteX2" fmla="*/ 4363873 w 4363873"/>
              <a:gd name="connsiteY2" fmla="*/ 0 h 3455899"/>
              <a:gd name="connsiteX3" fmla="*/ 4144677 w 4363873"/>
              <a:gd name="connsiteY3" fmla="*/ 3455899 h 3455899"/>
              <a:gd name="connsiteX4" fmla="*/ 0 w 4363873"/>
              <a:gd name="connsiteY4" fmla="*/ 3455899 h 3455899"/>
              <a:gd name="connsiteX0" fmla="*/ 0 w 4391227"/>
              <a:gd name="connsiteY0" fmla="*/ 3455899 h 3455899"/>
              <a:gd name="connsiteX1" fmla="*/ 238734 w 4391227"/>
              <a:gd name="connsiteY1" fmla="*/ 0 h 3455899"/>
              <a:gd name="connsiteX2" fmla="*/ 4391227 w 4391227"/>
              <a:gd name="connsiteY2" fmla="*/ 0 h 3455899"/>
              <a:gd name="connsiteX3" fmla="*/ 4144677 w 4391227"/>
              <a:gd name="connsiteY3" fmla="*/ 3455899 h 3455899"/>
              <a:gd name="connsiteX4" fmla="*/ 0 w 4391227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1227" h="3455899">
                <a:moveTo>
                  <a:pt x="0" y="3455899"/>
                </a:moveTo>
                <a:lnTo>
                  <a:pt x="238734" y="0"/>
                </a:lnTo>
                <a:lnTo>
                  <a:pt x="4391227" y="0"/>
                </a:lnTo>
                <a:lnTo>
                  <a:pt x="4144677" y="3455899"/>
                </a:lnTo>
                <a:lnTo>
                  <a:pt x="0" y="3455899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7" name="Bildplatzhalter 20">
            <a:extLst>
              <a:ext uri="{FF2B5EF4-FFF2-40B4-BE49-F238E27FC236}">
                <a16:creationId xmlns:a16="http://schemas.microsoft.com/office/drawing/2014/main" id="{3D8DCAB5-475E-F849-9EC7-3E20A49E676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05458" y="-39759"/>
            <a:ext cx="3856895" cy="3455899"/>
          </a:xfrm>
          <a:custGeom>
            <a:avLst/>
            <a:gdLst>
              <a:gd name="connsiteX0" fmla="*/ 0 w 4303463"/>
              <a:gd name="connsiteY0" fmla="*/ 3455899 h 3455899"/>
              <a:gd name="connsiteX1" fmla="*/ 238734 w 4303463"/>
              <a:gd name="connsiteY1" fmla="*/ 0 h 3455899"/>
              <a:gd name="connsiteX2" fmla="*/ 4303463 w 4303463"/>
              <a:gd name="connsiteY2" fmla="*/ 0 h 3455899"/>
              <a:gd name="connsiteX3" fmla="*/ 4064729 w 4303463"/>
              <a:gd name="connsiteY3" fmla="*/ 3455899 h 3455899"/>
              <a:gd name="connsiteX4" fmla="*/ 0 w 4303463"/>
              <a:gd name="connsiteY4" fmla="*/ 3455899 h 3455899"/>
              <a:gd name="connsiteX0" fmla="*/ 0 w 4064729"/>
              <a:gd name="connsiteY0" fmla="*/ 3455899 h 3455899"/>
              <a:gd name="connsiteX1" fmla="*/ 238734 w 4064729"/>
              <a:gd name="connsiteY1" fmla="*/ 0 h 3455899"/>
              <a:gd name="connsiteX2" fmla="*/ 3856895 w 4064729"/>
              <a:gd name="connsiteY2" fmla="*/ 0 h 3455899"/>
              <a:gd name="connsiteX3" fmla="*/ 4064729 w 4064729"/>
              <a:gd name="connsiteY3" fmla="*/ 3455899 h 3455899"/>
              <a:gd name="connsiteX4" fmla="*/ 0 w 4064729"/>
              <a:gd name="connsiteY4" fmla="*/ 3455899 h 3455899"/>
              <a:gd name="connsiteX0" fmla="*/ 0 w 3856895"/>
              <a:gd name="connsiteY0" fmla="*/ 3455899 h 3455899"/>
              <a:gd name="connsiteX1" fmla="*/ 238734 w 3856895"/>
              <a:gd name="connsiteY1" fmla="*/ 0 h 3455899"/>
              <a:gd name="connsiteX2" fmla="*/ 3856895 w 3856895"/>
              <a:gd name="connsiteY2" fmla="*/ 0 h 3455899"/>
              <a:gd name="connsiteX3" fmla="*/ 3852078 w 3856895"/>
              <a:gd name="connsiteY3" fmla="*/ 3455899 h 3455899"/>
              <a:gd name="connsiteX4" fmla="*/ 0 w 3856895"/>
              <a:gd name="connsiteY4" fmla="*/ 3455899 h 345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6895" h="3455899">
                <a:moveTo>
                  <a:pt x="0" y="3455899"/>
                </a:moveTo>
                <a:lnTo>
                  <a:pt x="238734" y="0"/>
                </a:lnTo>
                <a:lnTo>
                  <a:pt x="3856895" y="0"/>
                </a:lnTo>
                <a:cubicBezTo>
                  <a:pt x="3855289" y="1151966"/>
                  <a:pt x="3853684" y="2303933"/>
                  <a:pt x="3852078" y="3455899"/>
                </a:cubicBezTo>
                <a:lnTo>
                  <a:pt x="0" y="3455899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1847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2DD545B-1DAF-BC48-AFB9-7A7B310CE6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77175107-0A05-5949-8E63-493D208BD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36940" y="0"/>
            <a:ext cx="4569449" cy="6875559"/>
          </a:xfrm>
          <a:custGeom>
            <a:avLst/>
            <a:gdLst>
              <a:gd name="connsiteX0" fmla="*/ 0 w 6792617"/>
              <a:gd name="connsiteY0" fmla="*/ 6865620 h 6865620"/>
              <a:gd name="connsiteX1" fmla="*/ 653110 w 6792617"/>
              <a:gd name="connsiteY1" fmla="*/ 0 h 6865620"/>
              <a:gd name="connsiteX2" fmla="*/ 6792617 w 6792617"/>
              <a:gd name="connsiteY2" fmla="*/ 0 h 6865620"/>
              <a:gd name="connsiteX3" fmla="*/ 6139507 w 6792617"/>
              <a:gd name="connsiteY3" fmla="*/ 6865620 h 6865620"/>
              <a:gd name="connsiteX4" fmla="*/ 0 w 6792617"/>
              <a:gd name="connsiteY4" fmla="*/ 6865620 h 6865620"/>
              <a:gd name="connsiteX0" fmla="*/ 0 w 6139507"/>
              <a:gd name="connsiteY0" fmla="*/ 6865620 h 6865620"/>
              <a:gd name="connsiteX1" fmla="*/ 653110 w 6139507"/>
              <a:gd name="connsiteY1" fmla="*/ 0 h 6865620"/>
              <a:gd name="connsiteX2" fmla="*/ 4496678 w 6139507"/>
              <a:gd name="connsiteY2" fmla="*/ 0 h 6865620"/>
              <a:gd name="connsiteX3" fmla="*/ 6139507 w 6139507"/>
              <a:gd name="connsiteY3" fmla="*/ 6865620 h 6865620"/>
              <a:gd name="connsiteX4" fmla="*/ 0 w 6139507"/>
              <a:gd name="connsiteY4" fmla="*/ 6865620 h 6865620"/>
              <a:gd name="connsiteX0" fmla="*/ 0 w 4509489"/>
              <a:gd name="connsiteY0" fmla="*/ 6865620 h 6875559"/>
              <a:gd name="connsiteX1" fmla="*/ 653110 w 4509489"/>
              <a:gd name="connsiteY1" fmla="*/ 0 h 6875559"/>
              <a:gd name="connsiteX2" fmla="*/ 4496678 w 4509489"/>
              <a:gd name="connsiteY2" fmla="*/ 0 h 6875559"/>
              <a:gd name="connsiteX3" fmla="*/ 4509489 w 4509489"/>
              <a:gd name="connsiteY3" fmla="*/ 6875559 h 6875559"/>
              <a:gd name="connsiteX4" fmla="*/ 0 w 4509489"/>
              <a:gd name="connsiteY4" fmla="*/ 6865620 h 6875559"/>
              <a:gd name="connsiteX0" fmla="*/ 0 w 4576945"/>
              <a:gd name="connsiteY0" fmla="*/ 6865620 h 6875559"/>
              <a:gd name="connsiteX1" fmla="*/ 720566 w 4576945"/>
              <a:gd name="connsiteY1" fmla="*/ 0 h 6875559"/>
              <a:gd name="connsiteX2" fmla="*/ 4564134 w 4576945"/>
              <a:gd name="connsiteY2" fmla="*/ 0 h 6875559"/>
              <a:gd name="connsiteX3" fmla="*/ 4576945 w 4576945"/>
              <a:gd name="connsiteY3" fmla="*/ 6875559 h 6875559"/>
              <a:gd name="connsiteX4" fmla="*/ 0 w 4576945"/>
              <a:gd name="connsiteY4" fmla="*/ 6865620 h 6875559"/>
              <a:gd name="connsiteX0" fmla="*/ 0 w 4565159"/>
              <a:gd name="connsiteY0" fmla="*/ 6865620 h 6890549"/>
              <a:gd name="connsiteX1" fmla="*/ 720566 w 4565159"/>
              <a:gd name="connsiteY1" fmla="*/ 0 h 6890549"/>
              <a:gd name="connsiteX2" fmla="*/ 4564134 w 4565159"/>
              <a:gd name="connsiteY2" fmla="*/ 0 h 6890549"/>
              <a:gd name="connsiteX3" fmla="*/ 4561954 w 4565159"/>
              <a:gd name="connsiteY3" fmla="*/ 6890549 h 6890549"/>
              <a:gd name="connsiteX4" fmla="*/ 0 w 4565159"/>
              <a:gd name="connsiteY4" fmla="*/ 6865620 h 6890549"/>
              <a:gd name="connsiteX0" fmla="*/ 0 w 4569449"/>
              <a:gd name="connsiteY0" fmla="*/ 6865620 h 6875559"/>
              <a:gd name="connsiteX1" fmla="*/ 720566 w 4569449"/>
              <a:gd name="connsiteY1" fmla="*/ 0 h 6875559"/>
              <a:gd name="connsiteX2" fmla="*/ 4564134 w 4569449"/>
              <a:gd name="connsiteY2" fmla="*/ 0 h 6875559"/>
              <a:gd name="connsiteX3" fmla="*/ 4569449 w 4569449"/>
              <a:gd name="connsiteY3" fmla="*/ 6875559 h 6875559"/>
              <a:gd name="connsiteX4" fmla="*/ 0 w 4569449"/>
              <a:gd name="connsiteY4" fmla="*/ 6865620 h 687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9449" h="6875559">
                <a:moveTo>
                  <a:pt x="0" y="6865620"/>
                </a:moveTo>
                <a:lnTo>
                  <a:pt x="720566" y="0"/>
                </a:lnTo>
                <a:lnTo>
                  <a:pt x="4564134" y="0"/>
                </a:lnTo>
                <a:cubicBezTo>
                  <a:pt x="4568404" y="2291853"/>
                  <a:pt x="4565179" y="4583706"/>
                  <a:pt x="4569449" y="6875559"/>
                </a:cubicBezTo>
                <a:lnTo>
                  <a:pt x="0" y="6865620"/>
                </a:lnTo>
                <a:close/>
              </a:path>
            </a:pathLst>
          </a:custGeom>
        </p:spPr>
        <p:txBody>
          <a:bodyPr/>
          <a:lstStyle>
            <a:lvl1pPr>
              <a:defRPr b="0" i="0"/>
            </a:lvl1pPr>
          </a:lstStyle>
          <a:p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A58A640-9A71-0D47-9AD4-64097B14D5E5}"/>
              </a:ext>
            </a:extLst>
          </p:cNvPr>
          <p:cNvSpPr txBox="1"/>
          <p:nvPr userDrawn="1"/>
        </p:nvSpPr>
        <p:spPr>
          <a:xfrm>
            <a:off x="9805182" y="-5908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9" name="Parallelogramm 18">
            <a:extLst>
              <a:ext uri="{FF2B5EF4-FFF2-40B4-BE49-F238E27FC236}">
                <a16:creationId xmlns:a16="http://schemas.microsoft.com/office/drawing/2014/main" id="{5AEC9E03-B46B-E342-9449-C320ED72F91C}"/>
              </a:ext>
            </a:extLst>
          </p:cNvPr>
          <p:cNvSpPr/>
          <p:nvPr userDrawn="1"/>
        </p:nvSpPr>
        <p:spPr>
          <a:xfrm>
            <a:off x="457766" y="692150"/>
            <a:ext cx="281818" cy="789596"/>
          </a:xfrm>
          <a:prstGeom prst="parallelogram">
            <a:avLst>
              <a:gd name="adj" fmla="val 40516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itelplatzhalter 1">
            <a:extLst>
              <a:ext uri="{FF2B5EF4-FFF2-40B4-BE49-F238E27FC236}">
                <a16:creationId xmlns:a16="http://schemas.microsoft.com/office/drawing/2014/main" id="{EC188BBF-B9B9-784E-B5BF-5A52EFF7E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754" y="1444918"/>
            <a:ext cx="6311667" cy="3395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de-DE"/>
              <a:t>„Hier kann ein Zitat stehen“</a:t>
            </a:r>
          </a:p>
        </p:txBody>
      </p:sp>
      <p:sp>
        <p:nvSpPr>
          <p:cNvPr id="22" name="Textplatzhalter 37">
            <a:extLst>
              <a:ext uri="{FF2B5EF4-FFF2-40B4-BE49-F238E27FC236}">
                <a16:creationId xmlns:a16="http://schemas.microsoft.com/office/drawing/2014/main" id="{D8293783-FF81-6045-B406-949E0B13687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5751893" flipV="1">
            <a:off x="4588414" y="3405848"/>
            <a:ext cx="7215669" cy="123080"/>
          </a:xfrm>
          <a:prstGeom prst="rect">
            <a:avLst/>
          </a:prstGeom>
          <a:solidFill>
            <a:schemeClr val="bg1"/>
          </a:solidFill>
        </p:spPr>
        <p:txBody>
          <a:bodyPr vert="horz" anchor="ctr"/>
          <a:lstStyle>
            <a:lvl1pPr marL="0" indent="0">
              <a:buFontTx/>
              <a:buNone/>
              <a:defRPr sz="100" b="0" i="0" u="none" kern="100" spc="205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  <p:sp>
        <p:nvSpPr>
          <p:cNvPr id="10" name="Parallelogramm 9">
            <a:extLst>
              <a:ext uri="{FF2B5EF4-FFF2-40B4-BE49-F238E27FC236}">
                <a16:creationId xmlns:a16="http://schemas.microsoft.com/office/drawing/2014/main" id="{A44EB7F1-962A-EA41-9A54-C2EB03B076EE}"/>
              </a:ext>
            </a:extLst>
          </p:cNvPr>
          <p:cNvSpPr/>
          <p:nvPr userDrawn="1"/>
        </p:nvSpPr>
        <p:spPr>
          <a:xfrm>
            <a:off x="787375" y="698874"/>
            <a:ext cx="281818" cy="789596"/>
          </a:xfrm>
          <a:prstGeom prst="parallelogram">
            <a:avLst>
              <a:gd name="adj" fmla="val 40516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5123553C-B866-5946-94C3-59D6EF6350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6754" y="4944217"/>
            <a:ext cx="5972865" cy="468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de-DE"/>
              <a:t>Person</a:t>
            </a:r>
          </a:p>
        </p:txBody>
      </p:sp>
    </p:spTree>
    <p:extLst>
      <p:ext uri="{BB962C8B-B14F-4D97-AF65-F5344CB8AC3E}">
        <p14:creationId xmlns:p14="http://schemas.microsoft.com/office/powerpoint/2010/main" val="26953739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sstieg_Vielen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9">
            <a:extLst>
              <a:ext uri="{FF2B5EF4-FFF2-40B4-BE49-F238E27FC236}">
                <a16:creationId xmlns:a16="http://schemas.microsoft.com/office/drawing/2014/main" id="{2E39DD27-C529-48C4-A086-91F36D3B21B5}"/>
              </a:ext>
            </a:extLst>
          </p:cNvPr>
          <p:cNvSpPr txBox="1">
            <a:spLocks/>
          </p:cNvSpPr>
          <p:nvPr userDrawn="1"/>
        </p:nvSpPr>
        <p:spPr>
          <a:xfrm>
            <a:off x="7382071" y="2811780"/>
            <a:ext cx="4468198" cy="2331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Vielen Dank </a:t>
            </a:r>
            <a:br>
              <a:rPr lang="de-DE"/>
            </a:br>
            <a:r>
              <a:rPr lang="de-DE"/>
              <a:t>für Ihre Aufmerksamkeit</a:t>
            </a:r>
          </a:p>
        </p:txBody>
      </p:sp>
      <p:pic>
        <p:nvPicPr>
          <p:cNvPr id="26" name="Grafik 25" descr="Ein Bild, das Text enthält.&#10;&#10;Automatisch generierte Beschreibung">
            <a:extLst>
              <a:ext uri="{FF2B5EF4-FFF2-40B4-BE49-F238E27FC236}">
                <a16:creationId xmlns:a16="http://schemas.microsoft.com/office/drawing/2014/main" id="{B5FA77B2-D8A9-4213-BF71-5FA55C611F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791325" cy="6858000"/>
          </a:xfrm>
          <a:prstGeom prst="rect">
            <a:avLst/>
          </a:prstGeom>
        </p:spPr>
      </p:pic>
      <p:sp>
        <p:nvSpPr>
          <p:cNvPr id="27" name="Fußzeilenplatzhalter 4">
            <a:extLst>
              <a:ext uri="{FF2B5EF4-FFF2-40B4-BE49-F238E27FC236}">
                <a16:creationId xmlns:a16="http://schemas.microsoft.com/office/drawing/2014/main" id="{1A3034B9-B43D-48EE-BC8F-2DECAC3FC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3E248053-DBEF-443A-A128-47178999E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29" name="Gerade Verbindung 14">
            <a:extLst>
              <a:ext uri="{FF2B5EF4-FFF2-40B4-BE49-F238E27FC236}">
                <a16:creationId xmlns:a16="http://schemas.microsoft.com/office/drawing/2014/main" id="{10BCE4C5-7FEA-4306-8F52-1DAAB6A56A7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15">
            <a:extLst>
              <a:ext uri="{FF2B5EF4-FFF2-40B4-BE49-F238E27FC236}">
                <a16:creationId xmlns:a16="http://schemas.microsoft.com/office/drawing/2014/main" id="{11F9A2D7-05DE-4E35-B792-62EADF843768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21">
            <a:extLst>
              <a:ext uri="{FF2B5EF4-FFF2-40B4-BE49-F238E27FC236}">
                <a16:creationId xmlns:a16="http://schemas.microsoft.com/office/drawing/2014/main" id="{F77F1BB2-CB5C-4224-9FBF-BD329477F85D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umsplatzhalter 3">
            <a:extLst>
              <a:ext uri="{FF2B5EF4-FFF2-40B4-BE49-F238E27FC236}">
                <a16:creationId xmlns:a16="http://schemas.microsoft.com/office/drawing/2014/main" id="{F89C3472-F9E0-479D-AA39-D440AB0E9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</p:spTree>
    <p:extLst>
      <p:ext uri="{BB962C8B-B14F-4D97-AF65-F5344CB8AC3E}">
        <p14:creationId xmlns:p14="http://schemas.microsoft.com/office/powerpoint/2010/main" val="23995752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7BA3740-F1FC-4F09-919C-E4817785FDA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3847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8" progId="TCLayout.ActiveDocument.1">
                  <p:embed/>
                </p:oleObj>
              </mc:Choice>
              <mc:Fallback>
                <p:oleObj name="think-cell Folie" r:id="rId3" imgW="347" imgH="348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7BA3740-F1FC-4F09-919C-E4817785FD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14" name="Parallelogramm 13">
            <a:extLst>
              <a:ext uri="{FF2B5EF4-FFF2-40B4-BE49-F238E27FC236}">
                <a16:creationId xmlns:a16="http://schemas.microsoft.com/office/drawing/2014/main" id="{FF703677-84F4-479F-A5CD-D84374FF2FD9}"/>
              </a:ext>
            </a:extLst>
          </p:cNvPr>
          <p:cNvSpPr/>
          <p:nvPr userDrawn="1"/>
        </p:nvSpPr>
        <p:spPr>
          <a:xfrm>
            <a:off x="500681" y="760070"/>
            <a:ext cx="122960" cy="344509"/>
          </a:xfrm>
          <a:prstGeom prst="parallelogram">
            <a:avLst>
              <a:gd name="adj" fmla="val 40516"/>
            </a:avLst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88EE5E40-01E6-45F7-935F-D42CBE6801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83" y="692151"/>
            <a:ext cx="10987078" cy="653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500" b="1" i="0"/>
            </a:lvl1pPr>
          </a:lstStyle>
          <a:p>
            <a:r>
              <a:rPr lang="de-DE"/>
              <a:t>Action Title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84F9EF3F-B387-4B2B-9FF9-5509011AAC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8981" y="1346078"/>
            <a:ext cx="10987079" cy="6632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Subheadline</a:t>
            </a:r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2D209659-6EAC-1044-814A-00D0D81FA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</p:spTree>
    <p:extLst>
      <p:ext uri="{BB962C8B-B14F-4D97-AF65-F5344CB8AC3E}">
        <p14:creationId xmlns:p14="http://schemas.microsoft.com/office/powerpoint/2010/main" val="1334483268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image" Target="../media/image34.emf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oleObject" Target="../embeddings/oleObject3.bin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tags" Target="../tags/tag6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image" Target="../media/image2.emf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image" Target="../media/image36.emf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oleObject" Target="../embeddings/oleObject5.bin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tags" Target="../tags/tag650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image" Target="../media/image34.emf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oleObject" Target="../embeddings/oleObject3.bin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tags" Target="../tags/tag6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92DCF758-8420-7270-E131-3B712BEC6C6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9349075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2" imgW="371" imgH="371" progId="TCLayout.ActiveDocument.1">
                  <p:embed/>
                </p:oleObj>
              </mc:Choice>
              <mc:Fallback>
                <p:oleObj name="think-cell Folie" r:id="rId22" imgW="371" imgH="371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2DCF758-8420-7270-E131-3B712BEC6C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018B4B6-7B22-1D47-93E4-191BF622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25397"/>
            <a:ext cx="10381268" cy="1066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Große Headline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7CB415-DCFF-324B-973A-B039B332D5A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705399" y="348686"/>
            <a:ext cx="972000" cy="203806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685407-AFAE-DA43-B8D0-54D387116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6566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2063" y="6416599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72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62" r:id="rId5"/>
    <p:sldLayoutId id="2147483660" r:id="rId6"/>
    <p:sldLayoutId id="2147483663" r:id="rId7"/>
    <p:sldLayoutId id="2147483676" r:id="rId8"/>
    <p:sldLayoutId id="2147483666" r:id="rId9"/>
    <p:sldLayoutId id="2147483668" r:id="rId10"/>
    <p:sldLayoutId id="2147483649" r:id="rId11"/>
    <p:sldLayoutId id="2147483667" r:id="rId12"/>
    <p:sldLayoutId id="2147483669" r:id="rId13"/>
    <p:sldLayoutId id="2147483708" r:id="rId14"/>
    <p:sldLayoutId id="2147483665" r:id="rId15"/>
    <p:sldLayoutId id="2147483664" r:id="rId16"/>
    <p:sldLayoutId id="2147483677" r:id="rId17"/>
    <p:sldLayoutId id="2147483678" r:id="rId18"/>
    <p:sldLayoutId id="2147483710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85750" indent="-28575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pos="7355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459" userDrawn="1">
          <p15:clr>
            <a:srgbClr val="F26B43"/>
          </p15:clr>
        </p15:guide>
        <p15:guide id="8" orient="horz" pos="1207" userDrawn="1">
          <p15:clr>
            <a:srgbClr val="F26B43"/>
          </p15:clr>
        </p15:guide>
        <p15:guide id="9" orient="horz" pos="1865" userDrawn="1">
          <p15:clr>
            <a:srgbClr val="F26B43"/>
          </p15:clr>
        </p15:guide>
        <p15:guide id="10" pos="1323" userDrawn="1">
          <p15:clr>
            <a:srgbClr val="F26B43"/>
          </p15:clr>
        </p15:guide>
        <p15:guide id="11" orient="horz" pos="95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B9E97E41-0723-91C1-9220-06B42BD693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15829027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2" imgW="371" imgH="371" progId="TCLayout.ActiveDocument.1">
                  <p:embed/>
                </p:oleObj>
              </mc:Choice>
              <mc:Fallback>
                <p:oleObj name="think-cell Folie" r:id="rId22" imgW="371" imgH="371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9E97E41-0723-91C1-9220-06B42BD693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BB4A4102-10D2-C14F-B258-FBE7639DC1EB}"/>
              </a:ext>
            </a:extLst>
          </p:cNvPr>
          <p:cNvSpPr/>
          <p:nvPr userDrawn="1"/>
        </p:nvSpPr>
        <p:spPr>
          <a:xfrm>
            <a:off x="0" y="0"/>
            <a:ext cx="3017520" cy="13554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de-DE" sz="1600" b="1" i="0">
                <a:latin typeface="Arial" panose="020B0604020202020204" pitchFamily="34" charset="0"/>
                <a:cs typeface="Arial" panose="020B0604020202020204" pitchFamily="34" charset="0"/>
              </a:rPr>
              <a:t>ACHTUNG!</a:t>
            </a:r>
          </a:p>
          <a:p>
            <a:pPr algn="ctr"/>
            <a:r>
              <a:rPr lang="de-DE" sz="1100"/>
              <a:t>Grafiken, Icons oder Animationen immer aus der Masterfolie rauskopieren, benutzen Sie die gesamte Folie nicht als Layoutvorlage in Ihrer Präsentation! Sonst können die Elemente nicht bearbeitet werden. </a:t>
            </a:r>
            <a:br>
              <a:rPr lang="de-DE" sz="1100"/>
            </a:br>
            <a:r>
              <a:rPr lang="de-DE" sz="1100"/>
              <a:t>Siehe Anleitung Seite 3 + 4</a:t>
            </a:r>
          </a:p>
        </p:txBody>
      </p:sp>
    </p:spTree>
    <p:extLst>
      <p:ext uri="{BB962C8B-B14F-4D97-AF65-F5344CB8AC3E}">
        <p14:creationId xmlns:p14="http://schemas.microsoft.com/office/powerpoint/2010/main" val="192244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11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6" r:id="rId8"/>
    <p:sldLayoutId id="2147483692" r:id="rId9"/>
    <p:sldLayoutId id="2147483693" r:id="rId10"/>
    <p:sldLayoutId id="2147483694" r:id="rId11"/>
    <p:sldLayoutId id="2147483695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12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6D1E8FF-3447-85FD-2EEB-0322AD6853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3022987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3" imgW="338" imgH="338" progId="TCLayout.ActiveDocument.1">
                  <p:embed/>
                </p:oleObj>
              </mc:Choice>
              <mc:Fallback>
                <p:oleObj name="think-cell Folie" r:id="rId23" imgW="338" imgH="33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6D1E8FF-3447-85FD-2EEB-0322AD6853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018B4B6-7B22-1D47-93E4-191BF622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25397"/>
            <a:ext cx="10381268" cy="1066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Große Headline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7CB415-DCFF-324B-973A-B039B332D5A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705399" y="348686"/>
            <a:ext cx="972000" cy="203806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685407-AFAE-DA43-B8D0-54D387116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6566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2063" y="6416599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94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85750" indent="-28575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02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459">
          <p15:clr>
            <a:srgbClr val="F26B43"/>
          </p15:clr>
        </p15:guide>
        <p15:guide id="8" orient="horz" pos="1207">
          <p15:clr>
            <a:srgbClr val="F26B43"/>
          </p15:clr>
        </p15:guide>
        <p15:guide id="9" orient="horz" pos="1865">
          <p15:clr>
            <a:srgbClr val="F26B43"/>
          </p15:clr>
        </p15:guide>
        <p15:guide id="10" pos="1323">
          <p15:clr>
            <a:srgbClr val="F26B43"/>
          </p15:clr>
        </p15:guide>
        <p15:guide id="11" orient="horz" pos="958">
          <p15:clr>
            <a:srgbClr val="F26B43"/>
          </p15:clr>
        </p15:guide>
        <p15:guide id="12" orient="horz" pos="52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CA5B671-63E2-EDA4-34E3-ABF2E6D21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36182337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4" imgW="405" imgH="405" progId="TCLayout.ActiveDocument.1">
                  <p:embed/>
                </p:oleObj>
              </mc:Choice>
              <mc:Fallback>
                <p:oleObj name="think-cell Folie" r:id="rId24" imgW="405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A5B671-63E2-EDA4-34E3-ABF2E6D21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018B4B6-7B22-1D47-93E4-191BF622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25397"/>
            <a:ext cx="10381268" cy="1066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Große Headline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7CB415-DCFF-324B-973A-B039B332D5AB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705399" y="348686"/>
            <a:ext cx="972000" cy="203806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685407-AFAE-DA43-B8D0-54D387116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6566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2063" y="6416599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26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85750" indent="-28575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02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459">
          <p15:clr>
            <a:srgbClr val="F26B43"/>
          </p15:clr>
        </p15:guide>
        <p15:guide id="8" orient="horz" pos="1207">
          <p15:clr>
            <a:srgbClr val="F26B43"/>
          </p15:clr>
        </p15:guide>
        <p15:guide id="9" orient="horz" pos="1865">
          <p15:clr>
            <a:srgbClr val="F26B43"/>
          </p15:clr>
        </p15:guide>
        <p15:guide id="10" pos="1323">
          <p15:clr>
            <a:srgbClr val="F26B43"/>
          </p15:clr>
        </p15:guide>
        <p15:guide id="11" orient="horz" pos="95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6D1E8FF-3447-85FD-2EEB-0322AD6853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3022987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23" imgW="338" imgH="338" progId="TCLayout.ActiveDocument.1">
                  <p:embed/>
                </p:oleObj>
              </mc:Choice>
              <mc:Fallback>
                <p:oleObj name="think-cell Folie" r:id="rId23" imgW="338" imgH="338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6D1E8FF-3447-85FD-2EEB-0322AD6853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018B4B6-7B22-1D47-93E4-191BF622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25397"/>
            <a:ext cx="10381268" cy="1066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Große Headline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7CB415-DCFF-324B-973A-B039B332D5A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705399" y="348686"/>
            <a:ext cx="972000" cy="203806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F685407-AFAE-DA43-B8D0-54D387116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76566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A23AEEF5-C83B-A647-AA2A-F4CEF631F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09/2025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0EB73071-2479-ED4D-8FED-A84F5A4EA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2063" y="6416599"/>
            <a:ext cx="3846784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FastLaner - UK Showroom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3451DF74-993E-C541-A615-A3F6A16C3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B0103F-1EA2-0E43-B3DD-CF2D8E53FCE9}" type="slidenum">
              <a:rPr lang="de-DE" smtClean="0"/>
              <a:pPr/>
              <a:t>‹#›</a:t>
            </a:fld>
            <a:endParaRPr lang="de-DE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35F90D0-0147-1A4F-9D09-369D62442C2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50700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4A9C4FA-CBB0-024D-B6CD-514F3864C9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7948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7110BEDD-894C-FF42-B319-BB743608681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93681" y="6446825"/>
            <a:ext cx="24099" cy="17940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06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85750" indent="-28575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02">
          <p15:clr>
            <a:srgbClr val="F26B43"/>
          </p15:clr>
        </p15:guide>
        <p15:guide id="4" pos="7355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459">
          <p15:clr>
            <a:srgbClr val="F26B43"/>
          </p15:clr>
        </p15:guide>
        <p15:guide id="8" orient="horz" pos="1207">
          <p15:clr>
            <a:srgbClr val="F26B43"/>
          </p15:clr>
        </p15:guide>
        <p15:guide id="9" orient="horz" pos="1865">
          <p15:clr>
            <a:srgbClr val="F26B43"/>
          </p15:clr>
        </p15:guide>
        <p15:guide id="10" pos="1323">
          <p15:clr>
            <a:srgbClr val="F26B43"/>
          </p15:clr>
        </p15:guide>
        <p15:guide id="11" orient="horz" pos="958">
          <p15:clr>
            <a:srgbClr val="F26B43"/>
          </p15:clr>
        </p15:guide>
        <p15:guide id="12" orient="horz" pos="5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653.xml"/><Relationship Id="rId5" Type="http://schemas.openxmlformats.org/officeDocument/2006/relationships/image" Target="../media/image38.jpeg"/><Relationship Id="rId4" Type="http://schemas.openxmlformats.org/officeDocument/2006/relationships/image" Target="../media/image3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video" Target="../media/media1.mp4"/><Relationship Id="rId7" Type="http://schemas.openxmlformats.org/officeDocument/2006/relationships/image" Target="../media/image66.png"/><Relationship Id="rId2" Type="http://schemas.microsoft.com/office/2007/relationships/media" Target="../media/media1.mp4"/><Relationship Id="rId1" Type="http://schemas.openxmlformats.org/officeDocument/2006/relationships/tags" Target="../tags/tag66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video" Target="../media/media2.mp4"/><Relationship Id="rId7" Type="http://schemas.openxmlformats.org/officeDocument/2006/relationships/image" Target="../media/image66.png"/><Relationship Id="rId2" Type="http://schemas.microsoft.com/office/2007/relationships/media" Target="../media/media2.mp4"/><Relationship Id="rId1" Type="http://schemas.openxmlformats.org/officeDocument/2006/relationships/tags" Target="../tags/tag66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64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65.xml"/><Relationship Id="rId6" Type="http://schemas.openxmlformats.org/officeDocument/2006/relationships/image" Target="../media/image72.png"/><Relationship Id="rId5" Type="http://schemas.openxmlformats.org/officeDocument/2006/relationships/image" Target="../media/image70.emf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video" Target="../media/media3.mp4"/><Relationship Id="rId7" Type="http://schemas.openxmlformats.org/officeDocument/2006/relationships/image" Target="../media/image66.png"/><Relationship Id="rId2" Type="http://schemas.microsoft.com/office/2007/relationships/media" Target="../media/media3.mp4"/><Relationship Id="rId1" Type="http://schemas.openxmlformats.org/officeDocument/2006/relationships/tags" Target="../tags/tag66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video" Target="../media/media4.mp4"/><Relationship Id="rId7" Type="http://schemas.openxmlformats.org/officeDocument/2006/relationships/image" Target="../media/image66.png"/><Relationship Id="rId2" Type="http://schemas.microsoft.com/office/2007/relationships/media" Target="../media/media4.mp4"/><Relationship Id="rId1" Type="http://schemas.openxmlformats.org/officeDocument/2006/relationships/tags" Target="../tags/tag66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6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1.emf"/><Relationship Id="rId9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669.xml"/><Relationship Id="rId5" Type="http://schemas.openxmlformats.org/officeDocument/2006/relationships/image" Target="../media/image38.jpeg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70.xml"/><Relationship Id="rId6" Type="http://schemas.openxmlformats.org/officeDocument/2006/relationships/hyperlink" Target="https://www.asyncapi.com/" TargetMode="External"/><Relationship Id="rId5" Type="http://schemas.openxmlformats.org/officeDocument/2006/relationships/image" Target="../media/image82.jpeg"/><Relationship Id="rId4" Type="http://schemas.openxmlformats.org/officeDocument/2006/relationships/image" Target="../media/image8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671.xml"/><Relationship Id="rId5" Type="http://schemas.openxmlformats.org/officeDocument/2006/relationships/image" Target="../media/image38.jpeg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654.xml"/><Relationship Id="rId5" Type="http://schemas.openxmlformats.org/officeDocument/2006/relationships/image" Target="../media/image38.jpeg"/><Relationship Id="rId4" Type="http://schemas.openxmlformats.org/officeDocument/2006/relationships/image" Target="../media/image3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5.jpeg"/><Relationship Id="rId12" Type="http://schemas.openxmlformats.org/officeDocument/2006/relationships/image" Target="../media/image90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7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43.emf"/><Relationship Id="rId10" Type="http://schemas.openxmlformats.org/officeDocument/2006/relationships/image" Target="../media/image88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video" Target="../media/media5.mp4"/><Relationship Id="rId7" Type="http://schemas.openxmlformats.org/officeDocument/2006/relationships/oleObject" Target="../embeddings/oleObject21.bin"/><Relationship Id="rId2" Type="http://schemas.microsoft.com/office/2007/relationships/media" Target="../media/media5.mp4"/><Relationship Id="rId1" Type="http://schemas.openxmlformats.org/officeDocument/2006/relationships/tags" Target="../tags/tag673.xml"/><Relationship Id="rId6" Type="http://schemas.openxmlformats.org/officeDocument/2006/relationships/slideLayout" Target="../slideLayouts/slideLayout99.xml"/><Relationship Id="rId5" Type="http://schemas.openxmlformats.org/officeDocument/2006/relationships/video" Target="../media/media6.mp4"/><Relationship Id="rId10" Type="http://schemas.openxmlformats.org/officeDocument/2006/relationships/image" Target="../media/image93.png"/><Relationship Id="rId4" Type="http://schemas.microsoft.com/office/2007/relationships/media" Target="../media/media6.mp4"/><Relationship Id="rId9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674.xml"/><Relationship Id="rId5" Type="http://schemas.openxmlformats.org/officeDocument/2006/relationships/image" Target="../media/image38.jpeg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96.jpe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75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55.xml"/><Relationship Id="rId6" Type="http://schemas.openxmlformats.org/officeDocument/2006/relationships/image" Target="../media/image3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56.xml"/><Relationship Id="rId6" Type="http://schemas.openxmlformats.org/officeDocument/2006/relationships/image" Target="../media/image4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657.xml"/><Relationship Id="rId5" Type="http://schemas.openxmlformats.org/officeDocument/2006/relationships/image" Target="../media/image38.jpeg"/><Relationship Id="rId4" Type="http://schemas.openxmlformats.org/officeDocument/2006/relationships/image" Target="../media/image3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54.png"/><Relationship Id="rId1" Type="http://schemas.openxmlformats.org/officeDocument/2006/relationships/tags" Target="../tags/tag658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emf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5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43.emf"/><Relationship Id="rId9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660.xml"/><Relationship Id="rId5" Type="http://schemas.openxmlformats.org/officeDocument/2006/relationships/image" Target="../media/image38.jpeg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61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8CA70B5A-B96F-4EE0-84EB-2C99F5F495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888169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5" imgH="405" progId="TCLayout.ActiveDocument.1">
                  <p:embed/>
                </p:oleObj>
              </mc:Choice>
              <mc:Fallback>
                <p:oleObj name="think-cell Folie" r:id="rId3" imgW="405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CA70B5A-B96F-4EE0-84EB-2C99F5F495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Bildplatzhalter 12" descr="Ein Bild, das Gerät, Elektronisches Gerät, Elektronik, Screenshot enthält.&#10;&#10;KI-generierte Inhalte können fehlerhaft sein.">
            <a:extLst>
              <a:ext uri="{FF2B5EF4-FFF2-40B4-BE49-F238E27FC236}">
                <a16:creationId xmlns:a16="http://schemas.microsoft.com/office/drawing/2014/main" id="{AFDCEFC3-CD74-D2C4-2B8B-F5605FDCEB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8776" r="8776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F576C31-9E48-7F1E-DD4A-6B06DB92D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65" y="3601129"/>
            <a:ext cx="4805412" cy="796245"/>
          </a:xfrm>
        </p:spPr>
        <p:txBody>
          <a:bodyPr vert="horz">
            <a:noAutofit/>
          </a:bodyPr>
          <a:lstStyle/>
          <a:p>
            <a:r>
              <a:rPr lang="de-DE" sz="2800" b="0"/>
              <a:t>Smart Trolley </a:t>
            </a:r>
            <a:r>
              <a:rPr lang="de-DE" sz="2800" b="0" err="1"/>
              <a:t>by</a:t>
            </a:r>
            <a:r>
              <a:rPr lang="de-DE" sz="2800" b="0"/>
              <a:t> Wanzl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3586412-97FE-3A58-6AB9-ABAA13109DB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68365" y="2961704"/>
            <a:ext cx="4805412" cy="437242"/>
          </a:xfrm>
        </p:spPr>
        <p:txBody>
          <a:bodyPr>
            <a:noAutofit/>
          </a:bodyPr>
          <a:lstStyle/>
          <a:p>
            <a:r>
              <a:rPr lang="de-DE" sz="4000" err="1"/>
              <a:t>FastLaner</a:t>
            </a:r>
            <a:endParaRPr lang="de-DE" sz="320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90D8C32-B16C-50A4-0112-9D6463D88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FastLaner - UK Showroom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1FB2343-E59B-4A36-99BD-8CB467A3F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0103F-1EA2-0E43-B3DD-CF2D8E53FCE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39F21D6-EAAB-887B-06FB-83F6DE0ACD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C07C8A1-F12D-44FE-A7D4-FE2EF14C963A}"/>
              </a:ext>
            </a:extLst>
          </p:cNvPr>
          <p:cNvSpPr txBox="1"/>
          <p:nvPr/>
        </p:nvSpPr>
        <p:spPr>
          <a:xfrm>
            <a:off x="-33678" y="-20921"/>
            <a:ext cx="12311255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800" b="1" err="1">
                <a:solidFill>
                  <a:schemeClr val="bg1"/>
                </a:solidFill>
              </a:rPr>
              <a:t>for</a:t>
            </a:r>
            <a:r>
              <a:rPr lang="de-DE" sz="800" b="1">
                <a:solidFill>
                  <a:schemeClr val="bg1"/>
                </a:solidFill>
              </a:rPr>
              <a:t> internal </a:t>
            </a:r>
            <a:r>
              <a:rPr lang="de-DE" sz="800" b="1" err="1">
                <a:solidFill>
                  <a:schemeClr val="bg1"/>
                </a:solidFill>
              </a:rPr>
              <a:t>use</a:t>
            </a:r>
            <a:r>
              <a:rPr lang="de-DE" sz="800" b="1">
                <a:solidFill>
                  <a:schemeClr val="bg1"/>
                </a:solidFill>
              </a:rPr>
              <a:t> </a:t>
            </a:r>
            <a:r>
              <a:rPr lang="de-DE" sz="800" b="1" err="1">
                <a:solidFill>
                  <a:schemeClr val="bg1"/>
                </a:solidFill>
              </a:rPr>
              <a:t>only</a:t>
            </a:r>
            <a:endParaRPr lang="de-DE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938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1D4FF-99D6-705C-F2DD-D1741E94D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BD5D394A-7D66-1A92-0656-F33C440DEC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2825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71" imgH="371" progId="TCLayout.ActiveDocument.1">
                  <p:embed/>
                </p:oleObj>
              </mc:Choice>
              <mc:Fallback>
                <p:oleObj name="think-cell Folie" r:id="rId5" imgW="371" imgH="371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D5D394A-7D66-1A92-0656-F33C440DEC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F10DB2B1-1DF3-9E81-1B99-E9C1A0BA702D}"/>
              </a:ext>
            </a:extLst>
          </p:cNvPr>
          <p:cNvSpPr/>
          <p:nvPr/>
        </p:nvSpPr>
        <p:spPr>
          <a:xfrm rot="5400000">
            <a:off x="3489140" y="1260699"/>
            <a:ext cx="5299296" cy="4384859"/>
          </a:xfrm>
          <a:prstGeom prst="roundRect">
            <a:avLst>
              <a:gd name="adj" fmla="val 389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16A67E00-F68C-41C9-37DB-F48FEBE1684C}"/>
              </a:ext>
            </a:extLst>
          </p:cNvPr>
          <p:cNvSpPr/>
          <p:nvPr/>
        </p:nvSpPr>
        <p:spPr>
          <a:xfrm rot="5400000">
            <a:off x="7488066" y="1795272"/>
            <a:ext cx="5299296" cy="3315714"/>
          </a:xfrm>
          <a:prstGeom prst="roundRect">
            <a:avLst>
              <a:gd name="adj" fmla="val 389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: Fünfeck 17">
            <a:extLst>
              <a:ext uri="{FF2B5EF4-FFF2-40B4-BE49-F238E27FC236}">
                <a16:creationId xmlns:a16="http://schemas.microsoft.com/office/drawing/2014/main" id="{5C71C9B5-DE31-EDCE-9212-8D57C0ED4CF0}"/>
              </a:ext>
            </a:extLst>
          </p:cNvPr>
          <p:cNvSpPr/>
          <p:nvPr/>
        </p:nvSpPr>
        <p:spPr>
          <a:xfrm rot="5400000">
            <a:off x="-1148083" y="1425788"/>
            <a:ext cx="6102776" cy="3251201"/>
          </a:xfrm>
          <a:prstGeom prst="homePlate">
            <a:avLst>
              <a:gd name="adj" fmla="val 1910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A88D13E-2ABC-632C-7761-0E71D2EEC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FastLaner - UK Showroom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F88CCC2-AADF-5FED-B858-895837F8D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B0103F-1EA2-0E43-B3DD-CF2D8E53FCE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54CC8AC-AF4D-69FE-A3C9-0B64F754F0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09/2025</a:t>
            </a:r>
          </a:p>
        </p:txBody>
      </p:sp>
      <p:pic>
        <p:nvPicPr>
          <p:cNvPr id="1030" name="Picture 6" descr="Customer journey Generic gradient outline icon | Freepik">
            <a:extLst>
              <a:ext uri="{FF2B5EF4-FFF2-40B4-BE49-F238E27FC236}">
                <a16:creationId xmlns:a16="http://schemas.microsoft.com/office/drawing/2014/main" id="{A28CF29F-7F33-4AB3-2A03-80E20C439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89" y="871900"/>
            <a:ext cx="6514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FCB694AC-2CDD-7DB7-9EAA-2EC519024E16}"/>
              </a:ext>
            </a:extLst>
          </p:cNvPr>
          <p:cNvSpPr txBox="1">
            <a:spLocks/>
          </p:cNvSpPr>
          <p:nvPr/>
        </p:nvSpPr>
        <p:spPr>
          <a:xfrm>
            <a:off x="1187422" y="879294"/>
            <a:ext cx="2070552" cy="76538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>
                <a:solidFill>
                  <a:srgbClr val="336EAB"/>
                </a:solidFill>
              </a:rPr>
              <a:t>Customer Journey </a:t>
            </a:r>
            <a:r>
              <a:rPr lang="de-DE" sz="1600" err="1">
                <a:solidFill>
                  <a:srgbClr val="336EAB"/>
                </a:solidFill>
              </a:rPr>
              <a:t>with</a:t>
            </a:r>
            <a:r>
              <a:rPr lang="de-DE" sz="1600">
                <a:solidFill>
                  <a:srgbClr val="336EAB"/>
                </a:solidFill>
              </a:rPr>
              <a:t> </a:t>
            </a:r>
            <a:r>
              <a:rPr lang="de-DE" sz="1600" err="1">
                <a:solidFill>
                  <a:srgbClr val="336EAB"/>
                </a:solidFill>
              </a:rPr>
              <a:t>Shopreme</a:t>
            </a:r>
            <a:endParaRPr lang="de-DE" sz="1600">
              <a:solidFill>
                <a:srgbClr val="336EAB"/>
              </a:solidFill>
            </a:endParaRP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77E5061D-2350-6DF4-A86B-8D8B7AE98F9A}"/>
              </a:ext>
            </a:extLst>
          </p:cNvPr>
          <p:cNvSpPr txBox="1">
            <a:spLocks/>
          </p:cNvSpPr>
          <p:nvPr/>
        </p:nvSpPr>
        <p:spPr>
          <a:xfrm>
            <a:off x="4138931" y="1003978"/>
            <a:ext cx="3840411" cy="491555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ysClr val="windowText" lastClr="000000"/>
                </a:solidFill>
              </a:rPr>
              <a:t>Unlocking trolley</a:t>
            </a:r>
          </a:p>
          <a:p>
            <a:pPr marL="228600" indent="-228600">
              <a:buAutoNum type="arabicPeriod"/>
            </a:pPr>
            <a:r>
              <a:rPr lang="en-US" b="1" dirty="0">
                <a:solidFill>
                  <a:sysClr val="windowText" lastClr="000000"/>
                </a:solidFill>
              </a:rPr>
              <a:t>Mechanical unlocking of the trolley</a:t>
            </a:r>
          </a:p>
          <a:p>
            <a:pPr marL="228600" indent="-228600">
              <a:buAutoNum type="arabicPeriod"/>
            </a:pPr>
            <a:endParaRPr lang="en-US" b="1" dirty="0">
              <a:solidFill>
                <a:sysClr val="windowText" lastClr="000000"/>
              </a:solidFill>
            </a:endParaRPr>
          </a:p>
          <a:p>
            <a:pPr marL="228600" indent="-228600">
              <a:buAutoNum type="arabicPeriod"/>
            </a:pPr>
            <a:endParaRPr lang="en-US" b="1" dirty="0">
              <a:solidFill>
                <a:sysClr val="windowText" lastClr="000000"/>
              </a:solidFill>
            </a:endParaRPr>
          </a:p>
          <a:p>
            <a:pPr marL="228600" indent="-228600">
              <a:buAutoNum type="arabicPeriod"/>
            </a:pPr>
            <a:endParaRPr lang="en-US" b="1" dirty="0">
              <a:solidFill>
                <a:sysClr val="windowText" lastClr="000000"/>
              </a:solidFill>
            </a:endParaRPr>
          </a:p>
          <a:p>
            <a:pPr marL="228600" indent="-228600">
              <a:buAutoNum type="arabicPeriod"/>
            </a:pPr>
            <a:endParaRPr lang="en-US" b="1" dirty="0">
              <a:solidFill>
                <a:sysClr val="windowText" lastClr="000000"/>
              </a:solidFill>
            </a:endParaRPr>
          </a:p>
          <a:p>
            <a:pPr marL="228600" indent="-228600">
              <a:buAutoNum type="arabicPeriod"/>
            </a:pPr>
            <a:endParaRPr lang="en-US" b="1" dirty="0">
              <a:solidFill>
                <a:sysClr val="windowText" lastClr="000000"/>
              </a:solidFill>
            </a:endParaRPr>
          </a:p>
          <a:p>
            <a:pPr marL="228600" indent="-228600">
              <a:buAutoNum type="arabicPeriod"/>
            </a:pPr>
            <a:endParaRPr lang="en-US" b="1" dirty="0">
              <a:solidFill>
                <a:sysClr val="windowText" lastClr="000000"/>
              </a:solidFill>
            </a:endParaRPr>
          </a:p>
          <a:p>
            <a:pPr marL="228600" indent="-228600">
              <a:buAutoNum type="arabicPeriod"/>
            </a:pPr>
            <a:endParaRPr lang="en-US" b="1" dirty="0">
              <a:solidFill>
                <a:sysClr val="windowText" lastClr="000000"/>
              </a:solidFill>
            </a:endParaRPr>
          </a:p>
          <a:p>
            <a:pPr marL="228600" indent="-228600">
              <a:buAutoNum type="arabicPeriod"/>
            </a:pPr>
            <a:r>
              <a:rPr lang="en-US" b="1" dirty="0">
                <a:solidFill>
                  <a:sysClr val="windowText" lastClr="000000"/>
                </a:solidFill>
              </a:rPr>
              <a:t>Unlock trolley with display unit</a:t>
            </a:r>
            <a:br>
              <a:rPr lang="en-US" b="1" dirty="0">
                <a:solidFill>
                  <a:sysClr val="windowText" lastClr="000000"/>
                </a:solidFill>
              </a:rPr>
            </a:br>
            <a:r>
              <a:rPr lang="en-US" dirty="0">
                <a:solidFill>
                  <a:sysClr val="windowText" lastClr="000000"/>
                </a:solidFill>
              </a:rPr>
              <a:t>Two options</a:t>
            </a:r>
          </a:p>
          <a:p>
            <a:pPr lvl="1"/>
            <a:r>
              <a:rPr lang="en-US" dirty="0">
                <a:solidFill>
                  <a:sysClr val="windowText" lastClr="000000"/>
                </a:solidFill>
              </a:rPr>
              <a:t>Identify with customer card and click on button to unlock the trolley</a:t>
            </a:r>
          </a:p>
          <a:p>
            <a:pPr lvl="1"/>
            <a:r>
              <a:rPr lang="en-US" dirty="0">
                <a:solidFill>
                  <a:sysClr val="windowText" lastClr="000000"/>
                </a:solidFill>
              </a:rPr>
              <a:t>Hold Smartphone at the NFC position of the display unit to unlock</a:t>
            </a:r>
          </a:p>
          <a:p>
            <a:pPr marL="228600" indent="-228600">
              <a:buAutoNum type="arabicPeriod"/>
            </a:pPr>
            <a:endParaRPr lang="de-DE" sz="120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62519E65-CF52-4E5F-903F-63603725F263}"/>
              </a:ext>
            </a:extLst>
          </p:cNvPr>
          <p:cNvSpPr txBox="1">
            <a:spLocks/>
          </p:cNvSpPr>
          <p:nvPr/>
        </p:nvSpPr>
        <p:spPr>
          <a:xfrm>
            <a:off x="8713150" y="1003978"/>
            <a:ext cx="3075091" cy="38731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>
                <a:solidFill>
                  <a:sysClr val="windowText" lastClr="000000"/>
                </a:solidFill>
              </a:rPr>
              <a:t>Customer Card</a:t>
            </a:r>
            <a:endParaRPr lang="de-DE" sz="1600">
              <a:solidFill>
                <a:sysClr val="windowText" lastClr="000000"/>
              </a:solidFill>
            </a:endParaRP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D345C8BE-6845-5CAA-574D-8E986176C448}"/>
              </a:ext>
            </a:extLst>
          </p:cNvPr>
          <p:cNvSpPr txBox="1">
            <a:spLocks/>
          </p:cNvSpPr>
          <p:nvPr/>
        </p:nvSpPr>
        <p:spPr>
          <a:xfrm>
            <a:off x="8713150" y="3178302"/>
            <a:ext cx="3055665" cy="22499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solidFill>
                  <a:sysClr val="windowText" lastClr="000000"/>
                </a:solidFill>
              </a:rPr>
              <a:t>Scanning </a:t>
            </a:r>
            <a:r>
              <a:rPr lang="de-DE" err="1">
                <a:solidFill>
                  <a:sysClr val="windowText" lastClr="000000"/>
                </a:solidFill>
              </a:rPr>
              <a:t>of</a:t>
            </a:r>
            <a:r>
              <a:rPr lang="de-DE">
                <a:solidFill>
                  <a:sysClr val="windowText" lastClr="000000"/>
                </a:solidFill>
              </a:rPr>
              <a:t> </a:t>
            </a:r>
            <a:r>
              <a:rPr lang="de-DE" err="1">
                <a:solidFill>
                  <a:sysClr val="windowText" lastClr="000000"/>
                </a:solidFill>
              </a:rPr>
              <a:t>customer</a:t>
            </a:r>
            <a:r>
              <a:rPr lang="de-DE">
                <a:solidFill>
                  <a:sysClr val="windowText" lastClr="000000"/>
                </a:solidFill>
              </a:rPr>
              <a:t> </a:t>
            </a:r>
            <a:r>
              <a:rPr lang="de-DE" err="1">
                <a:solidFill>
                  <a:sysClr val="windowText" lastClr="000000"/>
                </a:solidFill>
              </a:rPr>
              <a:t>cards</a:t>
            </a:r>
            <a:r>
              <a:rPr lang="de-DE">
                <a:solidFill>
                  <a:sysClr val="windowText" lastClr="000000"/>
                </a:solidFill>
              </a:rPr>
              <a:t> </a:t>
            </a:r>
            <a:r>
              <a:rPr lang="de-DE" err="1">
                <a:solidFill>
                  <a:sysClr val="windowText" lastClr="000000"/>
                </a:solidFill>
              </a:rPr>
              <a:t>with</a:t>
            </a:r>
            <a:r>
              <a:rPr lang="de-DE">
                <a:solidFill>
                  <a:sysClr val="windowText" lastClr="000000"/>
                </a:solidFill>
              </a:rPr>
              <a:t> </a:t>
            </a:r>
            <a:r>
              <a:rPr lang="de-DE" err="1">
                <a:solidFill>
                  <a:sysClr val="windowText" lastClr="000000"/>
                </a:solidFill>
              </a:rPr>
              <a:t>the</a:t>
            </a:r>
            <a:r>
              <a:rPr lang="de-DE">
                <a:solidFill>
                  <a:sysClr val="windowText" lastClr="000000"/>
                </a:solidFill>
              </a:rPr>
              <a:t> </a:t>
            </a:r>
            <a:r>
              <a:rPr lang="de-DE" err="1">
                <a:solidFill>
                  <a:sysClr val="windowText" lastClr="000000"/>
                </a:solidFill>
              </a:rPr>
              <a:t>handscanner</a:t>
            </a:r>
            <a:r>
              <a:rPr lang="de-DE">
                <a:solidFill>
                  <a:sysClr val="windowText" lastClr="000000"/>
                </a:solidFill>
              </a:rPr>
              <a:t> </a:t>
            </a:r>
            <a:r>
              <a:rPr lang="de-DE" err="1">
                <a:solidFill>
                  <a:sysClr val="windowText" lastClr="000000"/>
                </a:solidFill>
              </a:rPr>
              <a:t>is</a:t>
            </a:r>
            <a:r>
              <a:rPr lang="de-DE">
                <a:solidFill>
                  <a:sysClr val="windowText" lastClr="000000"/>
                </a:solidFill>
              </a:rPr>
              <a:t> possible</a:t>
            </a:r>
          </a:p>
          <a:p>
            <a:r>
              <a:rPr lang="en-US">
                <a:solidFill>
                  <a:sysClr val="windowText" lastClr="000000"/>
                </a:solidFill>
              </a:rPr>
              <a:t>Personalized content is possible, e.g.: </a:t>
            </a:r>
            <a:r>
              <a:rPr lang="en-US" i="1">
                <a:solidFill>
                  <a:sysClr val="windowText" lastClr="000000"/>
                </a:solidFill>
              </a:rPr>
              <a:t>'Hello Chris, enjoy your shopping!'</a:t>
            </a:r>
            <a:r>
              <a:rPr lang="de-DE" i="1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FDA08A7-6354-D67A-ABFD-4F05D82859B9}"/>
              </a:ext>
            </a:extLst>
          </p:cNvPr>
          <p:cNvSpPr/>
          <p:nvPr/>
        </p:nvSpPr>
        <p:spPr>
          <a:xfrm>
            <a:off x="477520" y="2180922"/>
            <a:ext cx="2851571" cy="465676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/>
              <a:t>Start &amp; </a:t>
            </a:r>
            <a:r>
              <a:rPr lang="de-DE" sz="1600" b="1" err="1"/>
              <a:t>Identification</a:t>
            </a:r>
            <a:endParaRPr lang="de-DE" sz="1600" b="1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455C0E03-3D02-32A7-C804-2C26C75A29AA}"/>
              </a:ext>
            </a:extLst>
          </p:cNvPr>
          <p:cNvSpPr/>
          <p:nvPr/>
        </p:nvSpPr>
        <p:spPr>
          <a:xfrm>
            <a:off x="477520" y="2712626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Shopping &amp; </a:t>
            </a:r>
            <a:r>
              <a:rPr lang="de-DE" sz="1600" err="1"/>
              <a:t>Adding</a:t>
            </a:r>
            <a:r>
              <a:rPr lang="de-DE" sz="1600"/>
              <a:t> Products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E691E328-7390-5B68-3121-B3CFC18C75EC}"/>
              </a:ext>
            </a:extLst>
          </p:cNvPr>
          <p:cNvSpPr/>
          <p:nvPr/>
        </p:nvSpPr>
        <p:spPr>
          <a:xfrm>
            <a:off x="477520" y="3244330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Age </a:t>
            </a:r>
            <a:r>
              <a:rPr lang="de-DE" sz="1600" err="1"/>
              <a:t>Verification</a:t>
            </a:r>
            <a:endParaRPr lang="de-DE" sz="1600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251D9E43-92C6-B997-D6F1-35EBE0CEF16C}"/>
              </a:ext>
            </a:extLst>
          </p:cNvPr>
          <p:cNvSpPr/>
          <p:nvPr/>
        </p:nvSpPr>
        <p:spPr>
          <a:xfrm>
            <a:off x="477520" y="3776034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Payment &amp; Exit</a:t>
            </a:r>
          </a:p>
        </p:txBody>
      </p:sp>
      <p:pic>
        <p:nvPicPr>
          <p:cNvPr id="3078" name="Picture 6" descr="Account, person, access card, customer profile, file cabinet, patient info,  user account icon - Download on Iconfinder">
            <a:extLst>
              <a:ext uri="{FF2B5EF4-FFF2-40B4-BE49-F238E27FC236}">
                <a16:creationId xmlns:a16="http://schemas.microsoft.com/office/drawing/2014/main" id="{60B9F032-1885-1F66-F652-AE1922224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150" y="1084223"/>
            <a:ext cx="2340806" cy="234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ADFE4A8F-47B6-8F5F-E589-3F6531CEE2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14854" b="6625"/>
          <a:stretch/>
        </p:blipFill>
        <p:spPr>
          <a:xfrm>
            <a:off x="4144263" y="1748333"/>
            <a:ext cx="3989050" cy="23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6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B23CB-4C43-25A0-AB3C-8329A0D26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A8B9CB4F-A9EA-4D39-3C62-13B037EC842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027097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71" imgH="371" progId="TCLayout.ActiveDocument.1">
                  <p:embed/>
                </p:oleObj>
              </mc:Choice>
              <mc:Fallback>
                <p:oleObj name="think-cell Folie" r:id="rId5" imgW="371" imgH="371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8B9CB4F-A9EA-4D39-3C62-13B037EC84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8F67CA42-7F17-4762-3387-016239F2551A}"/>
              </a:ext>
            </a:extLst>
          </p:cNvPr>
          <p:cNvSpPr/>
          <p:nvPr/>
        </p:nvSpPr>
        <p:spPr>
          <a:xfrm rot="5400000">
            <a:off x="5131421" y="-441865"/>
            <a:ext cx="5299296" cy="7789987"/>
          </a:xfrm>
          <a:prstGeom prst="roundRect">
            <a:avLst>
              <a:gd name="adj" fmla="val 389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: Fünfeck 17">
            <a:extLst>
              <a:ext uri="{FF2B5EF4-FFF2-40B4-BE49-F238E27FC236}">
                <a16:creationId xmlns:a16="http://schemas.microsoft.com/office/drawing/2014/main" id="{C3AC90C8-ACFE-B5DE-89EC-8872E89879C1}"/>
              </a:ext>
            </a:extLst>
          </p:cNvPr>
          <p:cNvSpPr/>
          <p:nvPr/>
        </p:nvSpPr>
        <p:spPr>
          <a:xfrm rot="5400000">
            <a:off x="-1148083" y="1425788"/>
            <a:ext cx="6102776" cy="3251201"/>
          </a:xfrm>
          <a:prstGeom prst="homePlate">
            <a:avLst>
              <a:gd name="adj" fmla="val 1910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B2AF77B-5D5F-0C8A-43EE-5E1505D87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FastLaner - UK Showroom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5BA37F8F-2C9E-ECB7-01B8-B26B0C944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B0103F-1EA2-0E43-B3DD-CF2D8E53FCE9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DF71FA7-E8EB-6D49-534D-6056922BF6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09/2025</a:t>
            </a:r>
          </a:p>
        </p:txBody>
      </p:sp>
      <p:pic>
        <p:nvPicPr>
          <p:cNvPr id="1030" name="Picture 6" descr="Customer journey Generic gradient outline icon | Freepik">
            <a:extLst>
              <a:ext uri="{FF2B5EF4-FFF2-40B4-BE49-F238E27FC236}">
                <a16:creationId xmlns:a16="http://schemas.microsoft.com/office/drawing/2014/main" id="{33EE5A68-E965-5BE8-3D8F-302B058E2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89" y="871900"/>
            <a:ext cx="6514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F7223662-BA31-E3A7-E03C-D7687A40E6FE}"/>
              </a:ext>
            </a:extLst>
          </p:cNvPr>
          <p:cNvSpPr txBox="1">
            <a:spLocks/>
          </p:cNvSpPr>
          <p:nvPr/>
        </p:nvSpPr>
        <p:spPr>
          <a:xfrm>
            <a:off x="1187422" y="879294"/>
            <a:ext cx="2070552" cy="76538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>
                <a:solidFill>
                  <a:srgbClr val="336EAB"/>
                </a:solidFill>
              </a:rPr>
              <a:t>Customer Journey </a:t>
            </a:r>
            <a:r>
              <a:rPr lang="de-DE" sz="1600" err="1">
                <a:solidFill>
                  <a:srgbClr val="336EAB"/>
                </a:solidFill>
              </a:rPr>
              <a:t>with</a:t>
            </a:r>
            <a:r>
              <a:rPr lang="de-DE" sz="1600">
                <a:solidFill>
                  <a:srgbClr val="336EAB"/>
                </a:solidFill>
              </a:rPr>
              <a:t> </a:t>
            </a:r>
            <a:r>
              <a:rPr lang="de-DE" sz="1600" err="1">
                <a:solidFill>
                  <a:srgbClr val="336EAB"/>
                </a:solidFill>
              </a:rPr>
              <a:t>Shopreme</a:t>
            </a:r>
            <a:endParaRPr lang="de-DE" sz="1600">
              <a:solidFill>
                <a:srgbClr val="336EAB"/>
              </a:solidFill>
            </a:endParaRP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E1314721-180C-710D-2897-EEC6AA3182A6}"/>
              </a:ext>
            </a:extLst>
          </p:cNvPr>
          <p:cNvSpPr txBox="1">
            <a:spLocks/>
          </p:cNvSpPr>
          <p:nvPr/>
        </p:nvSpPr>
        <p:spPr>
          <a:xfrm>
            <a:off x="4138931" y="1003979"/>
            <a:ext cx="6743813" cy="121274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ysClr val="windowText" lastClr="000000"/>
                </a:solidFill>
              </a:rPr>
              <a:t>Scanning of regular products</a:t>
            </a:r>
          </a:p>
          <a:p>
            <a:r>
              <a:rPr lang="de-DE" dirty="0">
                <a:solidFill>
                  <a:sysClr val="windowText" lastClr="000000"/>
                </a:solidFill>
              </a:rPr>
              <a:t>Scanning of products with the handscanner</a:t>
            </a:r>
          </a:p>
          <a:p>
            <a:r>
              <a:rPr lang="en-US" dirty="0"/>
              <a:t>Manual adding of loose goods via menu (for items without barcodes)</a:t>
            </a:r>
          </a:p>
          <a:p>
            <a:pPr marL="0" indent="0">
              <a:buNone/>
            </a:pPr>
            <a:endParaRPr lang="de-DE" dirty="0">
              <a:solidFill>
                <a:sysClr val="windowText" lastClr="000000"/>
              </a:solidFill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1896C159-027F-BCCD-C4B4-1CC4DBABA5B1}"/>
              </a:ext>
            </a:extLst>
          </p:cNvPr>
          <p:cNvSpPr/>
          <p:nvPr/>
        </p:nvSpPr>
        <p:spPr>
          <a:xfrm>
            <a:off x="477520" y="2180922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Start &amp; </a:t>
            </a:r>
            <a:r>
              <a:rPr lang="de-DE" sz="1600" err="1"/>
              <a:t>Identification</a:t>
            </a:r>
            <a:endParaRPr lang="de-DE" sz="160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752BCA32-2651-6DA6-71C7-F4166876DEE0}"/>
              </a:ext>
            </a:extLst>
          </p:cNvPr>
          <p:cNvSpPr/>
          <p:nvPr/>
        </p:nvSpPr>
        <p:spPr>
          <a:xfrm>
            <a:off x="477520" y="2712626"/>
            <a:ext cx="2851571" cy="465676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500" b="1"/>
              <a:t>Shopping &amp; </a:t>
            </a:r>
            <a:r>
              <a:rPr lang="de-DE" sz="1500" b="1" err="1"/>
              <a:t>Adding</a:t>
            </a:r>
            <a:r>
              <a:rPr lang="de-DE" sz="1500" b="1"/>
              <a:t> Products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4C0442BA-92CE-8F27-4E60-D22A0ED3BE83}"/>
              </a:ext>
            </a:extLst>
          </p:cNvPr>
          <p:cNvSpPr/>
          <p:nvPr/>
        </p:nvSpPr>
        <p:spPr>
          <a:xfrm>
            <a:off x="477520" y="3244330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Age </a:t>
            </a:r>
            <a:r>
              <a:rPr lang="de-DE" sz="1600" err="1"/>
              <a:t>Verification</a:t>
            </a:r>
            <a:endParaRPr lang="de-DE" sz="160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3329713A-AE17-6968-98F6-5D3A8DDA0314}"/>
              </a:ext>
            </a:extLst>
          </p:cNvPr>
          <p:cNvSpPr/>
          <p:nvPr/>
        </p:nvSpPr>
        <p:spPr>
          <a:xfrm>
            <a:off x="477520" y="3776034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Payment &amp; Exit</a:t>
            </a:r>
          </a:p>
        </p:txBody>
      </p:sp>
      <p:pic>
        <p:nvPicPr>
          <p:cNvPr id="12" name="Scanning">
            <a:hlinkClick r:id="" action="ppaction://media"/>
            <a:extLst>
              <a:ext uri="{FF2B5EF4-FFF2-40B4-BE49-F238E27FC236}">
                <a16:creationId xmlns:a16="http://schemas.microsoft.com/office/drawing/2014/main" id="{74E2F270-272A-CCCD-BFAB-1FAB091BEB3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6043" y="2293367"/>
            <a:ext cx="6330052" cy="356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0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152E3-363D-380C-9163-9A3A0D482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335B09B5-22A4-8C79-C464-74139CB7A7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8031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71" imgH="371" progId="TCLayout.ActiveDocument.1">
                  <p:embed/>
                </p:oleObj>
              </mc:Choice>
              <mc:Fallback>
                <p:oleObj name="think-cell Folie" r:id="rId3" imgW="371" imgH="371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35B09B5-22A4-8C79-C464-74139CB7A7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11ED6DE4-53DA-BFD5-DA74-010BFC0BDA26}"/>
              </a:ext>
            </a:extLst>
          </p:cNvPr>
          <p:cNvGrpSpPr/>
          <p:nvPr/>
        </p:nvGrpSpPr>
        <p:grpSpPr>
          <a:xfrm>
            <a:off x="3861203" y="2274267"/>
            <a:ext cx="7789986" cy="3906726"/>
            <a:chOff x="4751310" y="3051389"/>
            <a:chExt cx="6097936" cy="3051732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3C96DA00-9B19-2728-6AB8-4023F465D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9016"/>
            <a:stretch/>
          </p:blipFill>
          <p:spPr>
            <a:xfrm>
              <a:off x="4751310" y="3051389"/>
              <a:ext cx="6097936" cy="3051732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AFF6D64E-EB4B-A727-6000-447C8266A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3697" y="4020660"/>
              <a:ext cx="2290428" cy="1435654"/>
            </a:xfrm>
            <a:prstGeom prst="rect">
              <a:avLst/>
            </a:prstGeom>
          </p:spPr>
        </p:pic>
      </p:grp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7326370F-82E7-E2E0-420B-8397994FB92E}"/>
              </a:ext>
            </a:extLst>
          </p:cNvPr>
          <p:cNvSpPr/>
          <p:nvPr/>
        </p:nvSpPr>
        <p:spPr>
          <a:xfrm rot="5400000">
            <a:off x="6676455" y="-1986900"/>
            <a:ext cx="2209226" cy="7789987"/>
          </a:xfrm>
          <a:prstGeom prst="roundRect">
            <a:avLst>
              <a:gd name="adj" fmla="val 389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: Fünfeck 17">
            <a:extLst>
              <a:ext uri="{FF2B5EF4-FFF2-40B4-BE49-F238E27FC236}">
                <a16:creationId xmlns:a16="http://schemas.microsoft.com/office/drawing/2014/main" id="{B66ED31B-0B63-D4F4-3AAB-41FFEF731CCE}"/>
              </a:ext>
            </a:extLst>
          </p:cNvPr>
          <p:cNvSpPr/>
          <p:nvPr/>
        </p:nvSpPr>
        <p:spPr>
          <a:xfrm rot="5400000">
            <a:off x="-1148083" y="1425788"/>
            <a:ext cx="6102776" cy="3251201"/>
          </a:xfrm>
          <a:prstGeom prst="homePlate">
            <a:avLst>
              <a:gd name="adj" fmla="val 1910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6AC6B37-F4C4-44E0-9F29-C491B8E89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FastLaner - UK Showroom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DBEA145-06A6-DBBF-5508-039B098B1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B0103F-1EA2-0E43-B3DD-CF2D8E53FCE9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5BD3741-1B7B-6B57-CBBA-5AB985BD53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09/2025</a:t>
            </a:r>
          </a:p>
        </p:txBody>
      </p:sp>
      <p:pic>
        <p:nvPicPr>
          <p:cNvPr id="1030" name="Picture 6" descr="Customer journey Generic gradient outline icon | Freepik">
            <a:extLst>
              <a:ext uri="{FF2B5EF4-FFF2-40B4-BE49-F238E27FC236}">
                <a16:creationId xmlns:a16="http://schemas.microsoft.com/office/drawing/2014/main" id="{D2C70B99-ABCC-E64C-4258-FA91AA8BD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89" y="871900"/>
            <a:ext cx="6514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A6F7967C-56B7-D664-F637-6A7D045E7E9E}"/>
              </a:ext>
            </a:extLst>
          </p:cNvPr>
          <p:cNvSpPr txBox="1">
            <a:spLocks/>
          </p:cNvSpPr>
          <p:nvPr/>
        </p:nvSpPr>
        <p:spPr>
          <a:xfrm>
            <a:off x="1187422" y="879294"/>
            <a:ext cx="2070552" cy="76538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>
                <a:solidFill>
                  <a:srgbClr val="336EAB"/>
                </a:solidFill>
              </a:rPr>
              <a:t>Customer Journey </a:t>
            </a:r>
            <a:r>
              <a:rPr lang="de-DE" sz="1600" err="1">
                <a:solidFill>
                  <a:srgbClr val="336EAB"/>
                </a:solidFill>
              </a:rPr>
              <a:t>with</a:t>
            </a:r>
            <a:r>
              <a:rPr lang="de-DE" sz="1600">
                <a:solidFill>
                  <a:srgbClr val="336EAB"/>
                </a:solidFill>
              </a:rPr>
              <a:t> </a:t>
            </a:r>
            <a:r>
              <a:rPr lang="de-DE" sz="1600" err="1">
                <a:solidFill>
                  <a:srgbClr val="336EAB"/>
                </a:solidFill>
              </a:rPr>
              <a:t>Shopreme</a:t>
            </a:r>
            <a:endParaRPr lang="de-DE" sz="1600">
              <a:solidFill>
                <a:srgbClr val="336EAB"/>
              </a:solidFill>
            </a:endParaRP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E745265D-88D3-8DA6-66D1-2EE9909CECFA}"/>
              </a:ext>
            </a:extLst>
          </p:cNvPr>
          <p:cNvSpPr txBox="1">
            <a:spLocks/>
          </p:cNvSpPr>
          <p:nvPr/>
        </p:nvSpPr>
        <p:spPr>
          <a:xfrm>
            <a:off x="4138931" y="1003979"/>
            <a:ext cx="6743813" cy="121274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ysClr val="windowText" lastClr="000000"/>
                </a:solidFill>
              </a:rPr>
              <a:t>Retail Media, Loyalty and Coupons</a:t>
            </a:r>
          </a:p>
          <a:p>
            <a:pPr marL="0" indent="0">
              <a:buNone/>
            </a:pPr>
            <a:r>
              <a:rPr lang="en-US" dirty="0"/>
              <a:t>The screen space allows the integration of multiple customer-facing elements:</a:t>
            </a:r>
          </a:p>
          <a:p>
            <a:r>
              <a:rPr lang="en-US" dirty="0"/>
              <a:t>Retail media campaigns to support revenue generation</a:t>
            </a:r>
          </a:p>
          <a:p>
            <a:r>
              <a:rPr lang="en-US" dirty="0"/>
              <a:t>Loyalty program integration</a:t>
            </a:r>
          </a:p>
          <a:p>
            <a:r>
              <a:rPr lang="en-US" dirty="0"/>
              <a:t>Scanning of paper coupons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1047B5E-8FF4-2B25-A76E-A576A31DED05}"/>
              </a:ext>
            </a:extLst>
          </p:cNvPr>
          <p:cNvSpPr/>
          <p:nvPr/>
        </p:nvSpPr>
        <p:spPr>
          <a:xfrm>
            <a:off x="477520" y="2180922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Start &amp; </a:t>
            </a:r>
            <a:r>
              <a:rPr lang="de-DE" sz="1600" err="1"/>
              <a:t>Identification</a:t>
            </a:r>
            <a:endParaRPr lang="de-DE" sz="160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8BF90B5-4F81-2815-4477-B408CE704CFC}"/>
              </a:ext>
            </a:extLst>
          </p:cNvPr>
          <p:cNvSpPr/>
          <p:nvPr/>
        </p:nvSpPr>
        <p:spPr>
          <a:xfrm>
            <a:off x="477520" y="2712626"/>
            <a:ext cx="2851571" cy="465676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500" b="1"/>
              <a:t>Shopping &amp; </a:t>
            </a:r>
            <a:r>
              <a:rPr lang="de-DE" sz="1500" b="1" err="1"/>
              <a:t>Adding</a:t>
            </a:r>
            <a:r>
              <a:rPr lang="de-DE" sz="1500" b="1"/>
              <a:t> Products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212709E7-8E08-4A78-7097-3FF75A667210}"/>
              </a:ext>
            </a:extLst>
          </p:cNvPr>
          <p:cNvSpPr/>
          <p:nvPr/>
        </p:nvSpPr>
        <p:spPr>
          <a:xfrm>
            <a:off x="477520" y="3244330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Age </a:t>
            </a:r>
            <a:r>
              <a:rPr lang="de-DE" sz="1600" err="1"/>
              <a:t>Verification</a:t>
            </a:r>
            <a:endParaRPr lang="de-DE" sz="160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9C49244-A2D6-FBE5-2B1F-AF85BA506FF5}"/>
              </a:ext>
            </a:extLst>
          </p:cNvPr>
          <p:cNvSpPr/>
          <p:nvPr/>
        </p:nvSpPr>
        <p:spPr>
          <a:xfrm>
            <a:off x="477520" y="3776034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Payment &amp; Exit</a:t>
            </a:r>
          </a:p>
        </p:txBody>
      </p:sp>
    </p:spTree>
    <p:extLst>
      <p:ext uri="{BB962C8B-B14F-4D97-AF65-F5344CB8AC3E}">
        <p14:creationId xmlns:p14="http://schemas.microsoft.com/office/powerpoint/2010/main" val="499465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3BD1E-8DC7-CDD3-7EC1-157993280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AC19F336-D80E-F380-0B78-9B033872059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28754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71" imgH="371" progId="TCLayout.ActiveDocument.1">
                  <p:embed/>
                </p:oleObj>
              </mc:Choice>
              <mc:Fallback>
                <p:oleObj name="think-cell Folie" r:id="rId3" imgW="371" imgH="371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C19F336-D80E-F380-0B78-9B03387205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6C8858D-AA16-7425-DFBC-7163C9877DD3}"/>
              </a:ext>
            </a:extLst>
          </p:cNvPr>
          <p:cNvGrpSpPr/>
          <p:nvPr/>
        </p:nvGrpSpPr>
        <p:grpSpPr>
          <a:xfrm>
            <a:off x="3861203" y="2417224"/>
            <a:ext cx="7530633" cy="3807730"/>
            <a:chOff x="3861203" y="2274266"/>
            <a:chExt cx="7789986" cy="3938867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3E01C2C3-EAD5-F98C-09C2-1704F4F54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8268"/>
            <a:stretch/>
          </p:blipFill>
          <p:spPr>
            <a:xfrm>
              <a:off x="3861203" y="2274266"/>
              <a:ext cx="7789986" cy="3938867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94EE5733-F618-38DE-4FA7-0FD95D3E1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8802" y="3513890"/>
              <a:ext cx="2935338" cy="1839585"/>
            </a:xfrm>
            <a:prstGeom prst="rect">
              <a:avLst/>
            </a:prstGeom>
          </p:spPr>
        </p:pic>
      </p:grp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4D499C2B-5D6F-ED2D-A301-9C507DF52F1B}"/>
              </a:ext>
            </a:extLst>
          </p:cNvPr>
          <p:cNvSpPr/>
          <p:nvPr/>
        </p:nvSpPr>
        <p:spPr>
          <a:xfrm rot="5400000">
            <a:off x="6522450" y="-1832896"/>
            <a:ext cx="2517235" cy="7789987"/>
          </a:xfrm>
          <a:prstGeom prst="roundRect">
            <a:avLst>
              <a:gd name="adj" fmla="val 389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: Fünfeck 17">
            <a:extLst>
              <a:ext uri="{FF2B5EF4-FFF2-40B4-BE49-F238E27FC236}">
                <a16:creationId xmlns:a16="http://schemas.microsoft.com/office/drawing/2014/main" id="{6C50E41C-6C4B-43E9-099F-81AC42313B98}"/>
              </a:ext>
            </a:extLst>
          </p:cNvPr>
          <p:cNvSpPr/>
          <p:nvPr/>
        </p:nvSpPr>
        <p:spPr>
          <a:xfrm rot="5400000">
            <a:off x="-1148083" y="1425788"/>
            <a:ext cx="6102776" cy="3251201"/>
          </a:xfrm>
          <a:prstGeom prst="homePlate">
            <a:avLst>
              <a:gd name="adj" fmla="val 1910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92484D8-B9E9-D8F1-0817-9444CA0C2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FastLaner - UK Showroom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C523B80-D12D-0D2B-D22E-0CCDCFAEC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B0103F-1EA2-0E43-B3DD-CF2D8E53FCE9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CA681B1A-2730-795B-5EC3-39FF592590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09/2025</a:t>
            </a:r>
          </a:p>
        </p:txBody>
      </p:sp>
      <p:pic>
        <p:nvPicPr>
          <p:cNvPr id="1030" name="Picture 6" descr="Customer journey Generic gradient outline icon | Freepik">
            <a:extLst>
              <a:ext uri="{FF2B5EF4-FFF2-40B4-BE49-F238E27FC236}">
                <a16:creationId xmlns:a16="http://schemas.microsoft.com/office/drawing/2014/main" id="{879DF6EB-F230-233E-B105-DEF5AE50B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89" y="871900"/>
            <a:ext cx="6514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2D92A4BF-6CC6-9F7B-4995-553E25D02DDC}"/>
              </a:ext>
            </a:extLst>
          </p:cNvPr>
          <p:cNvSpPr txBox="1">
            <a:spLocks/>
          </p:cNvSpPr>
          <p:nvPr/>
        </p:nvSpPr>
        <p:spPr>
          <a:xfrm>
            <a:off x="1187422" y="879294"/>
            <a:ext cx="2070552" cy="76538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>
                <a:solidFill>
                  <a:srgbClr val="336EAB"/>
                </a:solidFill>
              </a:rPr>
              <a:t>Customer Journey </a:t>
            </a:r>
            <a:r>
              <a:rPr lang="de-DE" sz="1600" err="1">
                <a:solidFill>
                  <a:srgbClr val="336EAB"/>
                </a:solidFill>
              </a:rPr>
              <a:t>with</a:t>
            </a:r>
            <a:r>
              <a:rPr lang="de-DE" sz="1600">
                <a:solidFill>
                  <a:srgbClr val="336EAB"/>
                </a:solidFill>
              </a:rPr>
              <a:t> </a:t>
            </a:r>
            <a:r>
              <a:rPr lang="de-DE" sz="1600" err="1">
                <a:solidFill>
                  <a:srgbClr val="336EAB"/>
                </a:solidFill>
              </a:rPr>
              <a:t>Shopreme</a:t>
            </a:r>
            <a:endParaRPr lang="de-DE" sz="1600">
              <a:solidFill>
                <a:srgbClr val="336EAB"/>
              </a:solidFill>
            </a:endParaRP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716BBF02-709F-9EB5-865B-3AC4A6E53D78}"/>
              </a:ext>
            </a:extLst>
          </p:cNvPr>
          <p:cNvSpPr txBox="1">
            <a:spLocks/>
          </p:cNvSpPr>
          <p:nvPr/>
        </p:nvSpPr>
        <p:spPr>
          <a:xfrm>
            <a:off x="4138931" y="1003979"/>
            <a:ext cx="6743813" cy="121274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ysClr val="windowText" lastClr="000000"/>
                </a:solidFill>
              </a:rPr>
              <a:t>Additional features</a:t>
            </a:r>
          </a:p>
          <a:p>
            <a:r>
              <a:rPr lang="en-US" b="1" dirty="0"/>
              <a:t>Shopping list transfer</a:t>
            </a:r>
            <a:br>
              <a:rPr lang="en-US" dirty="0"/>
            </a:br>
            <a:r>
              <a:rPr lang="en-US" dirty="0"/>
              <a:t>Handwritten shopping lists can be </a:t>
            </a:r>
            <a:r>
              <a:rPr lang="en-US" dirty="0" err="1"/>
              <a:t>digitised</a:t>
            </a:r>
            <a:r>
              <a:rPr lang="en-US" dirty="0"/>
              <a:t> and transferred to the trolley</a:t>
            </a:r>
          </a:p>
          <a:p>
            <a:r>
              <a:rPr lang="en-US" b="1" dirty="0" err="1"/>
              <a:t>Personalised</a:t>
            </a:r>
            <a:r>
              <a:rPr lang="en-US" b="1" dirty="0"/>
              <a:t> recommendations</a:t>
            </a:r>
            <a:br>
              <a:rPr lang="en-US" dirty="0"/>
            </a:br>
            <a:r>
              <a:rPr lang="en-US" dirty="0"/>
              <a:t>Display of targeted ads based on current trolley contents or in-store location.</a:t>
            </a:r>
          </a:p>
          <a:p>
            <a:r>
              <a:rPr lang="en-US" b="1" dirty="0"/>
              <a:t>Recipe integration:</a:t>
            </a:r>
            <a:br>
              <a:rPr lang="en-US" dirty="0"/>
            </a:br>
            <a:r>
              <a:rPr lang="en-US" dirty="0"/>
              <a:t>Add products to the shopping list directly from suggested recipes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018E3C57-682E-FA02-0F4F-0262559F4652}"/>
              </a:ext>
            </a:extLst>
          </p:cNvPr>
          <p:cNvSpPr/>
          <p:nvPr/>
        </p:nvSpPr>
        <p:spPr>
          <a:xfrm>
            <a:off x="477520" y="2180922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Start &amp; </a:t>
            </a:r>
            <a:r>
              <a:rPr lang="de-DE" sz="1600" err="1"/>
              <a:t>Identification</a:t>
            </a:r>
            <a:endParaRPr lang="de-DE" sz="160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7335E0C-B9AD-E185-4587-B1A24CAC1199}"/>
              </a:ext>
            </a:extLst>
          </p:cNvPr>
          <p:cNvSpPr/>
          <p:nvPr/>
        </p:nvSpPr>
        <p:spPr>
          <a:xfrm>
            <a:off x="477520" y="2712626"/>
            <a:ext cx="2851571" cy="465676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500" b="1"/>
              <a:t>Shopping &amp; </a:t>
            </a:r>
            <a:r>
              <a:rPr lang="de-DE" sz="1500" b="1" err="1"/>
              <a:t>Adding</a:t>
            </a:r>
            <a:r>
              <a:rPr lang="de-DE" sz="1500" b="1"/>
              <a:t> Products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46CC9CE-2B91-4651-D100-364965D66E70}"/>
              </a:ext>
            </a:extLst>
          </p:cNvPr>
          <p:cNvSpPr/>
          <p:nvPr/>
        </p:nvSpPr>
        <p:spPr>
          <a:xfrm>
            <a:off x="477520" y="3244330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Age </a:t>
            </a:r>
            <a:r>
              <a:rPr lang="de-DE" sz="1600" err="1"/>
              <a:t>Verification</a:t>
            </a:r>
            <a:endParaRPr lang="de-DE" sz="160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FFBF0A0-53EF-47D9-6F3C-00CD2E2B767F}"/>
              </a:ext>
            </a:extLst>
          </p:cNvPr>
          <p:cNvSpPr/>
          <p:nvPr/>
        </p:nvSpPr>
        <p:spPr>
          <a:xfrm>
            <a:off x="477520" y="3776034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Payment &amp; Exit</a:t>
            </a:r>
          </a:p>
        </p:txBody>
      </p:sp>
    </p:spTree>
    <p:extLst>
      <p:ext uri="{BB962C8B-B14F-4D97-AF65-F5344CB8AC3E}">
        <p14:creationId xmlns:p14="http://schemas.microsoft.com/office/powerpoint/2010/main" val="287424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1E217-31CA-2E51-75E9-7224489BF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3AA54658-E618-2C2E-F800-C096C7505E7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9484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71" imgH="371" progId="TCLayout.ActiveDocument.1">
                  <p:embed/>
                </p:oleObj>
              </mc:Choice>
              <mc:Fallback>
                <p:oleObj name="think-cell Folie" r:id="rId5" imgW="371" imgH="371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AA54658-E618-2C2E-F800-C096C7505E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0D45B4D5-9A67-E82A-C9E1-3B75C7B52303}"/>
              </a:ext>
            </a:extLst>
          </p:cNvPr>
          <p:cNvSpPr/>
          <p:nvPr/>
        </p:nvSpPr>
        <p:spPr>
          <a:xfrm rot="5400000">
            <a:off x="5131421" y="-441865"/>
            <a:ext cx="5299296" cy="7789987"/>
          </a:xfrm>
          <a:prstGeom prst="roundRect">
            <a:avLst>
              <a:gd name="adj" fmla="val 389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: Fünfeck 17">
            <a:extLst>
              <a:ext uri="{FF2B5EF4-FFF2-40B4-BE49-F238E27FC236}">
                <a16:creationId xmlns:a16="http://schemas.microsoft.com/office/drawing/2014/main" id="{4F75001E-1289-3803-F6F3-1290BF5A7471}"/>
              </a:ext>
            </a:extLst>
          </p:cNvPr>
          <p:cNvSpPr/>
          <p:nvPr/>
        </p:nvSpPr>
        <p:spPr>
          <a:xfrm rot="5400000">
            <a:off x="-1148083" y="1425788"/>
            <a:ext cx="6102776" cy="3251201"/>
          </a:xfrm>
          <a:prstGeom prst="homePlate">
            <a:avLst>
              <a:gd name="adj" fmla="val 1910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BB780D1-7D1D-5CC7-881D-6EAC4F8376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FastLaner - UK Showroom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9A19105-D7B8-53A0-305A-C0F357ECA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B0103F-1EA2-0E43-B3DD-CF2D8E53FCE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A249B83-BDA3-BBB6-288B-F7CD689727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09/2025</a:t>
            </a:r>
          </a:p>
        </p:txBody>
      </p:sp>
      <p:pic>
        <p:nvPicPr>
          <p:cNvPr id="1030" name="Picture 6" descr="Customer journey Generic gradient outline icon | Freepik">
            <a:extLst>
              <a:ext uri="{FF2B5EF4-FFF2-40B4-BE49-F238E27FC236}">
                <a16:creationId xmlns:a16="http://schemas.microsoft.com/office/drawing/2014/main" id="{18C912A9-5130-0EE1-A835-0AF9B2893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89" y="871900"/>
            <a:ext cx="6514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F5FC4D5E-D39C-15B6-1436-4A1E265324CA}"/>
              </a:ext>
            </a:extLst>
          </p:cNvPr>
          <p:cNvSpPr txBox="1">
            <a:spLocks/>
          </p:cNvSpPr>
          <p:nvPr/>
        </p:nvSpPr>
        <p:spPr>
          <a:xfrm>
            <a:off x="1187422" y="879294"/>
            <a:ext cx="2070552" cy="76538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>
                <a:solidFill>
                  <a:srgbClr val="336EAB"/>
                </a:solidFill>
              </a:rPr>
              <a:t>Customer Journey </a:t>
            </a:r>
            <a:r>
              <a:rPr lang="de-DE" sz="1600" err="1">
                <a:solidFill>
                  <a:srgbClr val="336EAB"/>
                </a:solidFill>
              </a:rPr>
              <a:t>with</a:t>
            </a:r>
            <a:r>
              <a:rPr lang="de-DE" sz="1600">
                <a:solidFill>
                  <a:srgbClr val="336EAB"/>
                </a:solidFill>
              </a:rPr>
              <a:t> </a:t>
            </a:r>
            <a:r>
              <a:rPr lang="de-DE" sz="1600" err="1">
                <a:solidFill>
                  <a:srgbClr val="336EAB"/>
                </a:solidFill>
              </a:rPr>
              <a:t>Shopreme</a:t>
            </a:r>
            <a:endParaRPr lang="de-DE" sz="1600">
              <a:solidFill>
                <a:srgbClr val="336EAB"/>
              </a:solidFill>
            </a:endParaRP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8C83F6F9-26E7-04F3-EEB8-BB3769EFFB55}"/>
              </a:ext>
            </a:extLst>
          </p:cNvPr>
          <p:cNvSpPr txBox="1">
            <a:spLocks/>
          </p:cNvSpPr>
          <p:nvPr/>
        </p:nvSpPr>
        <p:spPr>
          <a:xfrm>
            <a:off x="4138931" y="1003979"/>
            <a:ext cx="7503580" cy="148861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>
                <a:solidFill>
                  <a:sysClr val="windowText" lastClr="000000"/>
                </a:solidFill>
              </a:rPr>
              <a:t>Age </a:t>
            </a:r>
            <a:r>
              <a:rPr lang="de-DE" sz="1600" b="1" err="1">
                <a:solidFill>
                  <a:sysClr val="windowText" lastClr="000000"/>
                </a:solidFill>
              </a:rPr>
              <a:t>Verification</a:t>
            </a:r>
            <a:endParaRPr lang="de-DE" sz="1600" b="1">
              <a:solidFill>
                <a:sysClr val="windowText" lastClr="000000"/>
              </a:solidFill>
            </a:endParaRPr>
          </a:p>
          <a:p>
            <a:r>
              <a:rPr lang="en-US">
                <a:solidFill>
                  <a:sysClr val="windowText" lastClr="000000"/>
                </a:solidFill>
              </a:rPr>
              <a:t>Age-restricted product scan triggers a notification on the staff’s handheld device</a:t>
            </a:r>
          </a:p>
          <a:p>
            <a:r>
              <a:rPr lang="en-US">
                <a:solidFill>
                  <a:sysClr val="windowText" lastClr="000000"/>
                </a:solidFill>
              </a:rPr>
              <a:t>Staff verifies and approves the customer’s age during checkout</a:t>
            </a:r>
          </a:p>
          <a:p>
            <a:r>
              <a:rPr lang="en-US">
                <a:solidFill>
                  <a:sysClr val="windowText" lastClr="000000"/>
                </a:solidFill>
              </a:rPr>
              <a:t>Customer can proceed with payment after approval</a:t>
            </a:r>
            <a:endParaRPr lang="de-DE">
              <a:solidFill>
                <a:sysClr val="windowText" lastClr="000000"/>
              </a:solidFill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CB937220-6B26-C269-5E60-090E464B4FD2}"/>
              </a:ext>
            </a:extLst>
          </p:cNvPr>
          <p:cNvSpPr/>
          <p:nvPr/>
        </p:nvSpPr>
        <p:spPr>
          <a:xfrm>
            <a:off x="477520" y="2180922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Start &amp; </a:t>
            </a:r>
            <a:r>
              <a:rPr lang="de-DE" sz="1600" err="1"/>
              <a:t>Identification</a:t>
            </a:r>
            <a:endParaRPr lang="de-DE" sz="160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91B5CA94-00C2-78F6-DCE7-971BFDDFBAE8}"/>
              </a:ext>
            </a:extLst>
          </p:cNvPr>
          <p:cNvSpPr/>
          <p:nvPr/>
        </p:nvSpPr>
        <p:spPr>
          <a:xfrm>
            <a:off x="477520" y="2712626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Shopping &amp; </a:t>
            </a:r>
            <a:r>
              <a:rPr lang="de-DE" sz="1600" err="1"/>
              <a:t>Adding</a:t>
            </a:r>
            <a:r>
              <a:rPr lang="de-DE" sz="1600"/>
              <a:t> Products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967A09F9-7A1B-8394-A77F-11C77620359D}"/>
              </a:ext>
            </a:extLst>
          </p:cNvPr>
          <p:cNvSpPr/>
          <p:nvPr/>
        </p:nvSpPr>
        <p:spPr>
          <a:xfrm>
            <a:off x="477520" y="3244330"/>
            <a:ext cx="2851571" cy="465676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/>
              <a:t>Age </a:t>
            </a:r>
            <a:r>
              <a:rPr lang="de-DE" sz="1600" b="1" err="1"/>
              <a:t>Verification</a:t>
            </a:r>
            <a:endParaRPr lang="de-DE" sz="1600" b="1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DBC414F8-50AF-20BC-0699-C839ED3C8074}"/>
              </a:ext>
            </a:extLst>
          </p:cNvPr>
          <p:cNvSpPr/>
          <p:nvPr/>
        </p:nvSpPr>
        <p:spPr>
          <a:xfrm>
            <a:off x="477520" y="3776034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Payment &amp; Exit</a:t>
            </a:r>
          </a:p>
        </p:txBody>
      </p:sp>
      <p:pic>
        <p:nvPicPr>
          <p:cNvPr id="12" name="Age Verification">
            <a:hlinkClick r:id="" action="ppaction://media"/>
            <a:extLst>
              <a:ext uri="{FF2B5EF4-FFF2-40B4-BE49-F238E27FC236}">
                <a16:creationId xmlns:a16="http://schemas.microsoft.com/office/drawing/2014/main" id="{421E51F4-258B-9E1A-6253-88874152AF3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1984" y="2526599"/>
            <a:ext cx="6098170" cy="343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1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0FD09-5022-CF11-66C7-54FCE1445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0B4B4A66-CCFE-A69B-F90C-3082152DA2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24931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71" imgH="371" progId="TCLayout.ActiveDocument.1">
                  <p:embed/>
                </p:oleObj>
              </mc:Choice>
              <mc:Fallback>
                <p:oleObj name="think-cell Folie" r:id="rId5" imgW="371" imgH="371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4B4A66-CCFE-A69B-F90C-3082152DA2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5C9A3382-3079-B115-FC9E-B29575C7FBD8}"/>
              </a:ext>
            </a:extLst>
          </p:cNvPr>
          <p:cNvSpPr/>
          <p:nvPr/>
        </p:nvSpPr>
        <p:spPr>
          <a:xfrm rot="5400000">
            <a:off x="5131421" y="-441865"/>
            <a:ext cx="5299296" cy="7789987"/>
          </a:xfrm>
          <a:prstGeom prst="roundRect">
            <a:avLst>
              <a:gd name="adj" fmla="val 389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: Fünfeck 17">
            <a:extLst>
              <a:ext uri="{FF2B5EF4-FFF2-40B4-BE49-F238E27FC236}">
                <a16:creationId xmlns:a16="http://schemas.microsoft.com/office/drawing/2014/main" id="{F09980B5-1F16-70DE-7679-BC8E430D9AAB}"/>
              </a:ext>
            </a:extLst>
          </p:cNvPr>
          <p:cNvSpPr/>
          <p:nvPr/>
        </p:nvSpPr>
        <p:spPr>
          <a:xfrm rot="5400000">
            <a:off x="-1148083" y="1425788"/>
            <a:ext cx="6102776" cy="3251201"/>
          </a:xfrm>
          <a:prstGeom prst="homePlate">
            <a:avLst>
              <a:gd name="adj" fmla="val 1910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8D205F5-84DF-5DEB-F826-3EFEFF7EA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FastLaner - UK Showroom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F1A897C4-A211-C00B-301E-5D172670E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B0103F-1EA2-0E43-B3DD-CF2D8E53FCE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31BACCE-5EC1-6BC6-8D7F-FDE0322FDC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09/2025</a:t>
            </a:r>
          </a:p>
        </p:txBody>
      </p:sp>
      <p:pic>
        <p:nvPicPr>
          <p:cNvPr id="1030" name="Picture 6" descr="Customer journey Generic gradient outline icon | Freepik">
            <a:extLst>
              <a:ext uri="{FF2B5EF4-FFF2-40B4-BE49-F238E27FC236}">
                <a16:creationId xmlns:a16="http://schemas.microsoft.com/office/drawing/2014/main" id="{AB16021C-0A3E-E790-B82A-63C9E0224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89" y="871900"/>
            <a:ext cx="6514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BDD16365-0225-A030-4CC2-6F278C571528}"/>
              </a:ext>
            </a:extLst>
          </p:cNvPr>
          <p:cNvSpPr txBox="1">
            <a:spLocks/>
          </p:cNvSpPr>
          <p:nvPr/>
        </p:nvSpPr>
        <p:spPr>
          <a:xfrm>
            <a:off x="1187422" y="879294"/>
            <a:ext cx="2070552" cy="76538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>
                <a:solidFill>
                  <a:srgbClr val="336EAB"/>
                </a:solidFill>
              </a:rPr>
              <a:t>Customer Journey </a:t>
            </a:r>
            <a:r>
              <a:rPr lang="de-DE" sz="1600" err="1">
                <a:solidFill>
                  <a:srgbClr val="336EAB"/>
                </a:solidFill>
              </a:rPr>
              <a:t>with</a:t>
            </a:r>
            <a:r>
              <a:rPr lang="de-DE" sz="1600">
                <a:solidFill>
                  <a:srgbClr val="336EAB"/>
                </a:solidFill>
              </a:rPr>
              <a:t> </a:t>
            </a:r>
            <a:r>
              <a:rPr lang="de-DE" sz="1600" err="1">
                <a:solidFill>
                  <a:srgbClr val="336EAB"/>
                </a:solidFill>
              </a:rPr>
              <a:t>Shopreme</a:t>
            </a:r>
            <a:endParaRPr lang="de-DE" sz="1600">
              <a:solidFill>
                <a:srgbClr val="336EAB"/>
              </a:solidFill>
            </a:endParaRP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C105D34E-4F29-8A58-521A-B53123404995}"/>
              </a:ext>
            </a:extLst>
          </p:cNvPr>
          <p:cNvSpPr txBox="1">
            <a:spLocks/>
          </p:cNvSpPr>
          <p:nvPr/>
        </p:nvSpPr>
        <p:spPr>
          <a:xfrm>
            <a:off x="4138931" y="1003979"/>
            <a:ext cx="7392134" cy="292312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ysClr val="windowText" lastClr="000000"/>
                </a:solidFill>
              </a:rPr>
              <a:t>Payment</a:t>
            </a:r>
          </a:p>
          <a:p>
            <a:pPr marL="0" indent="0">
              <a:buNone/>
            </a:pPr>
            <a:r>
              <a:rPr lang="en-US" dirty="0"/>
              <a:t>Three available checkout methods for flexible user experience</a:t>
            </a:r>
            <a:endParaRPr lang="en-US" b="1" dirty="0"/>
          </a:p>
          <a:p>
            <a:pPr marL="342900" indent="-342900">
              <a:buAutoNum type="arabicPeriod"/>
            </a:pPr>
            <a:r>
              <a:rPr lang="en-US" b="1" dirty="0"/>
              <a:t>Cashier payment</a:t>
            </a:r>
          </a:p>
          <a:p>
            <a:pPr marL="342900" indent="-342900">
              <a:buFont typeface="Wingdings" pitchFamily="2" charset="2"/>
              <a:buAutoNum type="arabicPeriod"/>
            </a:pPr>
            <a:r>
              <a:rPr lang="en-US" b="1" dirty="0"/>
              <a:t>SCO payment</a:t>
            </a:r>
            <a:br>
              <a:rPr lang="en-US" b="1" dirty="0"/>
            </a:br>
            <a:r>
              <a:rPr lang="en-US" dirty="0"/>
              <a:t>Scan a QR code to transfer the digital cart to a self-checkout terminal for payment.</a:t>
            </a:r>
            <a:endParaRPr lang="en-US" b="1" dirty="0"/>
          </a:p>
          <a:p>
            <a:pPr marL="342900" indent="-342900">
              <a:buAutoNum type="arabicPeriod"/>
            </a:pPr>
            <a:r>
              <a:rPr lang="en-US" b="1" dirty="0"/>
              <a:t>NFC Payment at Trolley</a:t>
            </a:r>
            <a:br>
              <a:rPr lang="en-US" dirty="0"/>
            </a:br>
            <a:r>
              <a:rPr lang="en-US" dirty="0"/>
              <a:t>Pay directly at the trolley via NFC and scan the digital receipt with a smartphone.</a:t>
            </a:r>
            <a:endParaRPr lang="en-US" b="1" dirty="0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9A09E2B3-B202-1039-9466-022F057279C5}"/>
              </a:ext>
            </a:extLst>
          </p:cNvPr>
          <p:cNvSpPr/>
          <p:nvPr/>
        </p:nvSpPr>
        <p:spPr>
          <a:xfrm>
            <a:off x="477520" y="2180922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Start &amp; </a:t>
            </a:r>
            <a:r>
              <a:rPr lang="de-DE" sz="1600" err="1"/>
              <a:t>Identification</a:t>
            </a:r>
            <a:endParaRPr lang="de-DE" sz="1600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2066D72D-297B-9D72-33A6-3FD7D8F26D06}"/>
              </a:ext>
            </a:extLst>
          </p:cNvPr>
          <p:cNvSpPr/>
          <p:nvPr/>
        </p:nvSpPr>
        <p:spPr>
          <a:xfrm>
            <a:off x="477520" y="2712626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Shopping &amp; </a:t>
            </a:r>
            <a:r>
              <a:rPr lang="de-DE" sz="1600" err="1"/>
              <a:t>Adding</a:t>
            </a:r>
            <a:r>
              <a:rPr lang="de-DE" sz="1600"/>
              <a:t> Products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2D596F7D-EB32-3E12-7CD2-0DC35CC49D3E}"/>
              </a:ext>
            </a:extLst>
          </p:cNvPr>
          <p:cNvSpPr/>
          <p:nvPr/>
        </p:nvSpPr>
        <p:spPr>
          <a:xfrm>
            <a:off x="477520" y="3244330"/>
            <a:ext cx="2851571" cy="46567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Age </a:t>
            </a:r>
            <a:r>
              <a:rPr lang="de-DE" sz="1600" err="1"/>
              <a:t>Verification</a:t>
            </a:r>
            <a:endParaRPr lang="de-DE" sz="1600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B2E12B08-EF01-0A9F-B2D6-646C3A590C32}"/>
              </a:ext>
            </a:extLst>
          </p:cNvPr>
          <p:cNvSpPr/>
          <p:nvPr/>
        </p:nvSpPr>
        <p:spPr>
          <a:xfrm>
            <a:off x="477520" y="3776034"/>
            <a:ext cx="2851571" cy="465676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/>
              <a:t>Payment &amp; Exit</a:t>
            </a:r>
          </a:p>
        </p:txBody>
      </p:sp>
      <p:pic>
        <p:nvPicPr>
          <p:cNvPr id="9" name="Payment">
            <a:hlinkClick r:id="" action="ppaction://media"/>
            <a:extLst>
              <a:ext uri="{FF2B5EF4-FFF2-40B4-BE49-F238E27FC236}">
                <a16:creationId xmlns:a16="http://schemas.microsoft.com/office/drawing/2014/main" id="{C2EDF4E2-236E-B469-EAA6-E88271B49F7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16912" t="-1181" r="7188" b="6770"/>
          <a:stretch/>
        </p:blipFill>
        <p:spPr>
          <a:xfrm>
            <a:off x="5614415" y="3325564"/>
            <a:ext cx="3885819" cy="26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1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6318F83D-EC88-6BE0-F642-99BFD63CE3F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20369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71" imgH="371" progId="TCLayout.ActiveDocument.1">
                  <p:embed/>
                </p:oleObj>
              </mc:Choice>
              <mc:Fallback>
                <p:oleObj name="think-cell Folie" r:id="rId3" imgW="371" imgH="371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318F83D-EC88-6BE0-F642-99BFD63CE3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9">
            <a:extLst>
              <a:ext uri="{FF2B5EF4-FFF2-40B4-BE49-F238E27FC236}">
                <a16:creationId xmlns:a16="http://schemas.microsoft.com/office/drawing/2014/main" id="{66053DA7-F578-2485-9385-52914833F6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68" b="10"/>
          <a:stretch/>
        </p:blipFill>
        <p:spPr bwMode="ltGray">
          <a:xfrm rot="16200000" flipH="1" flipV="1">
            <a:off x="2238605" y="3688686"/>
            <a:ext cx="264390" cy="3029196"/>
          </a:xfrm>
          <a:prstGeom prst="rect">
            <a:avLst/>
          </a:prstGeom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21D6C49E-8D60-9EBD-B600-3C5D1D436E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68" b="10"/>
          <a:stretch/>
        </p:blipFill>
        <p:spPr bwMode="ltGray">
          <a:xfrm rot="16200000" flipH="1" flipV="1">
            <a:off x="5791929" y="3692509"/>
            <a:ext cx="264390" cy="3029196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2A659BE2-89B9-A2F4-96D0-38D15A6FE5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68" b="10"/>
          <a:stretch/>
        </p:blipFill>
        <p:spPr bwMode="ltGray">
          <a:xfrm rot="16200000" flipH="1" flipV="1">
            <a:off x="5791929" y="2261653"/>
            <a:ext cx="264390" cy="3029196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CBB9DBF6-7CDB-E9E1-A1AA-1985C1BBD9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68" b="10"/>
          <a:stretch/>
        </p:blipFill>
        <p:spPr bwMode="ltGray">
          <a:xfrm rot="16200000" flipH="1" flipV="1">
            <a:off x="2238604" y="2262508"/>
            <a:ext cx="264390" cy="30291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BA559BB-03C1-1F0C-B196-C8F1D7566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en-US"/>
              <a:t>Monitor &amp; manage </a:t>
            </a:r>
            <a:r>
              <a:rPr lang="en-US" err="1"/>
              <a:t>FastLaner</a:t>
            </a:r>
            <a:r>
              <a:rPr lang="en-US"/>
              <a:t> operations in real-time</a:t>
            </a:r>
            <a:br>
              <a:rPr lang="de-DE"/>
            </a:br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C403CD3-0212-DFA1-0BA5-4BEBDE4DDA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err="1"/>
              <a:t>Shopreme</a:t>
            </a:r>
            <a:r>
              <a:rPr lang="de-DE"/>
              <a:t> Supervisor App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8FC672-1DC4-48DE-BF87-2D7AE1100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FastLaner - UK Showroom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59E93C-5298-3D68-2F44-99697A440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B0103F-1EA2-0E43-B3DD-CF2D8E53FCE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B052469-88F2-B537-B529-556525CA50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09/2025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023CCF9-6132-B74F-F7D0-1C5FA60DE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5830" y="1289242"/>
            <a:ext cx="2475248" cy="4876608"/>
          </a:xfrm>
          <a:prstGeom prst="rect">
            <a:avLst/>
          </a:prstGeom>
        </p:spPr>
      </p:pic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FD91BEF-B529-63E1-58FC-14CB7463D08E}"/>
              </a:ext>
            </a:extLst>
          </p:cNvPr>
          <p:cNvSpPr/>
          <p:nvPr/>
        </p:nvSpPr>
        <p:spPr>
          <a:xfrm>
            <a:off x="774611" y="2627013"/>
            <a:ext cx="3192376" cy="1056288"/>
          </a:xfrm>
          <a:prstGeom prst="roundRect">
            <a:avLst>
              <a:gd name="adj" fmla="val 10901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0"/>
            <a:r>
              <a:rPr lang="en-US" sz="1600">
                <a:solidFill>
                  <a:schemeClr val="tx1"/>
                </a:solidFill>
              </a:rPr>
              <a:t>Real-time overview of all active shopping carts</a:t>
            </a:r>
            <a:endParaRPr lang="de-DE" sz="1600">
              <a:solidFill>
                <a:schemeClr val="tx1"/>
              </a:solidFill>
            </a:endParaRPr>
          </a:p>
        </p:txBody>
      </p:sp>
      <p:pic>
        <p:nvPicPr>
          <p:cNvPr id="5126" name="Picture 6" descr="Datei - Kostenlose ui-Icons">
            <a:extLst>
              <a:ext uri="{FF2B5EF4-FFF2-40B4-BE49-F238E27FC236}">
                <a16:creationId xmlns:a16="http://schemas.microsoft.com/office/drawing/2014/main" id="{637CC9B8-A22B-344D-0E4D-D69F1798E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90" y="2940471"/>
            <a:ext cx="422732" cy="42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A6895932-4EE9-1212-3D45-A31B4C24CCD2}"/>
              </a:ext>
            </a:extLst>
          </p:cNvPr>
          <p:cNvSpPr/>
          <p:nvPr/>
        </p:nvSpPr>
        <p:spPr>
          <a:xfrm>
            <a:off x="4327936" y="2627013"/>
            <a:ext cx="3192376" cy="1056288"/>
          </a:xfrm>
          <a:prstGeom prst="roundRect">
            <a:avLst>
              <a:gd name="adj" fmla="val 10901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0"/>
            <a:r>
              <a:rPr lang="en-US" sz="1600">
                <a:solidFill>
                  <a:schemeClr val="tx1"/>
                </a:solidFill>
              </a:rPr>
              <a:t>Partial or full basket verification</a:t>
            </a:r>
            <a:endParaRPr lang="de-DE" sz="1600">
              <a:solidFill>
                <a:schemeClr val="tx1"/>
              </a:solidFill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7CFF4290-4FDC-1921-7E6F-E13CFC0668DC}"/>
              </a:ext>
            </a:extLst>
          </p:cNvPr>
          <p:cNvSpPr/>
          <p:nvPr/>
        </p:nvSpPr>
        <p:spPr>
          <a:xfrm>
            <a:off x="765985" y="4050374"/>
            <a:ext cx="3192376" cy="1056288"/>
          </a:xfrm>
          <a:prstGeom prst="roundRect">
            <a:avLst>
              <a:gd name="adj" fmla="val 10901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0"/>
            <a:r>
              <a:rPr lang="en-US" sz="1600">
                <a:solidFill>
                  <a:schemeClr val="tx1"/>
                </a:solidFill>
              </a:rPr>
              <a:t>Notifications for required actions (e.g. age verification)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F5AD84CB-6302-D974-45C0-40239BCBE968}"/>
              </a:ext>
            </a:extLst>
          </p:cNvPr>
          <p:cNvSpPr/>
          <p:nvPr/>
        </p:nvSpPr>
        <p:spPr>
          <a:xfrm>
            <a:off x="4327936" y="4050374"/>
            <a:ext cx="3192376" cy="1056288"/>
          </a:xfrm>
          <a:prstGeom prst="roundRect">
            <a:avLst>
              <a:gd name="adj" fmla="val 10901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0"/>
            <a:r>
              <a:rPr lang="en-US" sz="1600">
                <a:solidFill>
                  <a:schemeClr val="tx1"/>
                </a:solidFill>
              </a:rPr>
              <a:t>Random trolley checks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80EB2969-D061-8AA7-052B-917E73EFE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335" y="4347700"/>
            <a:ext cx="446087" cy="446087"/>
          </a:xfrm>
          <a:prstGeom prst="rect">
            <a:avLst/>
          </a:prstGeom>
        </p:spPr>
      </p:pic>
      <p:pic>
        <p:nvPicPr>
          <p:cNvPr id="5130" name="Picture 10" descr="Add, basket, buy, buying, cart, check, checkout icon - Download on  Iconfinder">
            <a:extLst>
              <a:ext uri="{FF2B5EF4-FFF2-40B4-BE49-F238E27FC236}">
                <a16:creationId xmlns:a16="http://schemas.microsoft.com/office/drawing/2014/main" id="{1564FC20-5D94-C02D-05D0-306D330F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79" y="2932113"/>
            <a:ext cx="446087" cy="44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Stichprobe - Kostenlose menschen-Icons">
            <a:extLst>
              <a:ext uri="{FF2B5EF4-FFF2-40B4-BE49-F238E27FC236}">
                <a16:creationId xmlns:a16="http://schemas.microsoft.com/office/drawing/2014/main" id="{638BD47C-5EDF-FAD9-8419-AA569424E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874" y="4390789"/>
            <a:ext cx="402998" cy="40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304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3FE5F-CF36-CE9C-AF56-7E359D218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2DCA6AC-BD69-9239-2387-80CE5BA2402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5" imgH="405" progId="TCLayout.ActiveDocument.1">
                  <p:embed/>
                </p:oleObj>
              </mc:Choice>
              <mc:Fallback>
                <p:oleObj name="think-cell Folie" r:id="rId3" imgW="405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8F6DAC8-5979-1CC1-DF43-4FFE3F3DB1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Bildplatzhalter 12" descr="Ein Bild, das Gerät, Elektronisches Gerät, Elektronik, Screenshot enthält.&#10;&#10;KI-generierte Inhalte können fehlerhaft sein.">
            <a:extLst>
              <a:ext uri="{FF2B5EF4-FFF2-40B4-BE49-F238E27FC236}">
                <a16:creationId xmlns:a16="http://schemas.microsoft.com/office/drawing/2014/main" id="{534F3943-FA68-A03A-A77A-6B7914CF8D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8776" r="8776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BC2A300-9BA0-2DF0-41A0-7CEFCA506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64" y="3601129"/>
            <a:ext cx="5073699" cy="796245"/>
          </a:xfrm>
        </p:spPr>
        <p:txBody>
          <a:bodyPr vert="horz">
            <a:noAutofit/>
          </a:bodyPr>
          <a:lstStyle/>
          <a:p>
            <a:r>
              <a:rPr lang="de-DE" sz="2800" b="0" dirty="0"/>
              <a:t>Support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1862BC5-34D3-C891-0D5A-C0B11D1EB3C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68365" y="2961704"/>
            <a:ext cx="4805412" cy="437242"/>
          </a:xfrm>
        </p:spPr>
        <p:txBody>
          <a:bodyPr>
            <a:noAutofit/>
          </a:bodyPr>
          <a:lstStyle/>
          <a:p>
            <a:r>
              <a:rPr lang="de-DE" sz="4000" err="1"/>
              <a:t>FastLaner</a:t>
            </a:r>
            <a:endParaRPr lang="de-DE" sz="320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75078C0-21AC-E96B-765C-BDC72C1B7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FastLaner - UK Showroom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89B3DFE-8377-0D26-475A-E017EB64E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0103F-1EA2-0E43-B3DD-CF2D8E53FCE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C75B1A84-79C8-6A46-223A-9F3BC7A5F4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C43162F-564A-4F75-BADE-C130243459B5}"/>
              </a:ext>
            </a:extLst>
          </p:cNvPr>
          <p:cNvSpPr txBox="1"/>
          <p:nvPr/>
        </p:nvSpPr>
        <p:spPr>
          <a:xfrm>
            <a:off x="-33678" y="-20921"/>
            <a:ext cx="12311255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800" b="1" err="1">
                <a:solidFill>
                  <a:schemeClr val="bg1"/>
                </a:solidFill>
              </a:rPr>
              <a:t>for</a:t>
            </a:r>
            <a:r>
              <a:rPr lang="de-DE" sz="800" b="1">
                <a:solidFill>
                  <a:schemeClr val="bg1"/>
                </a:solidFill>
              </a:rPr>
              <a:t> internal </a:t>
            </a:r>
            <a:r>
              <a:rPr lang="de-DE" sz="800" b="1" err="1">
                <a:solidFill>
                  <a:schemeClr val="bg1"/>
                </a:solidFill>
              </a:rPr>
              <a:t>use</a:t>
            </a:r>
            <a:r>
              <a:rPr lang="de-DE" sz="800" b="1">
                <a:solidFill>
                  <a:schemeClr val="bg1"/>
                </a:solidFill>
              </a:rPr>
              <a:t> </a:t>
            </a:r>
            <a:r>
              <a:rPr lang="de-DE" sz="800" b="1" err="1">
                <a:solidFill>
                  <a:schemeClr val="bg1"/>
                </a:solidFill>
              </a:rPr>
              <a:t>only</a:t>
            </a:r>
            <a:endParaRPr lang="de-DE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91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CE77FF1A-7294-FD7D-D754-7607EFB6B7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95" imgH="394" progId="TCLayout.ActiveDocument.1">
                  <p:embed/>
                </p:oleObj>
              </mc:Choice>
              <mc:Fallback>
                <p:oleObj name="think-cell Folie" r:id="rId3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E77FF1A-7294-FD7D-D754-7607EFB6B7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Pfeil: gebogen 45">
            <a:extLst>
              <a:ext uri="{FF2B5EF4-FFF2-40B4-BE49-F238E27FC236}">
                <a16:creationId xmlns:a16="http://schemas.microsoft.com/office/drawing/2014/main" id="{545D6A7C-7BAC-EA70-A2EE-FD2D7D07316D}"/>
              </a:ext>
            </a:extLst>
          </p:cNvPr>
          <p:cNvSpPr>
            <a:spLocks noChangeAspect="1"/>
          </p:cNvSpPr>
          <p:nvPr/>
        </p:nvSpPr>
        <p:spPr>
          <a:xfrm rot="20243089" flipH="1">
            <a:off x="9356518" y="2952617"/>
            <a:ext cx="1490457" cy="1490457"/>
          </a:xfrm>
          <a:prstGeom prst="circularArrow">
            <a:avLst>
              <a:gd name="adj1" fmla="val 18139"/>
              <a:gd name="adj2" fmla="val 691730"/>
              <a:gd name="adj3" fmla="val 20294235"/>
              <a:gd name="adj4" fmla="val 3753088"/>
              <a:gd name="adj5" fmla="val 14446"/>
            </a:avLst>
          </a:prstGeom>
          <a:solidFill>
            <a:srgbClr val="ADB9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5" name="Pfeil: gebogen 44">
            <a:extLst>
              <a:ext uri="{FF2B5EF4-FFF2-40B4-BE49-F238E27FC236}">
                <a16:creationId xmlns:a16="http://schemas.microsoft.com/office/drawing/2014/main" id="{FFB50DA4-6368-2B88-8677-9A88923EB117}"/>
              </a:ext>
            </a:extLst>
          </p:cNvPr>
          <p:cNvSpPr>
            <a:spLocks noChangeAspect="1"/>
          </p:cNvSpPr>
          <p:nvPr/>
        </p:nvSpPr>
        <p:spPr>
          <a:xfrm rot="20243089" flipH="1">
            <a:off x="5047391" y="2565570"/>
            <a:ext cx="1800000" cy="1800000"/>
          </a:xfrm>
          <a:prstGeom prst="circularArrow">
            <a:avLst>
              <a:gd name="adj1" fmla="val 18139"/>
              <a:gd name="adj2" fmla="val 691730"/>
              <a:gd name="adj3" fmla="val 20294235"/>
              <a:gd name="adj4" fmla="val 3753088"/>
              <a:gd name="adj5" fmla="val 14446"/>
            </a:avLst>
          </a:prstGeom>
          <a:solidFill>
            <a:srgbClr val="8497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2674DA1-F072-83A1-E5EA-16A48EE4D5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09/2025</a:t>
            </a:r>
          </a:p>
        </p:txBody>
      </p:sp>
      <p:sp>
        <p:nvSpPr>
          <p:cNvPr id="14" name="Arrow: Chevron 33">
            <a:extLst>
              <a:ext uri="{FF2B5EF4-FFF2-40B4-BE49-F238E27FC236}">
                <a16:creationId xmlns:a16="http://schemas.microsoft.com/office/drawing/2014/main" id="{8FA38DD4-42DC-B5B0-87CC-A9615242A76C}"/>
              </a:ext>
            </a:extLst>
          </p:cNvPr>
          <p:cNvSpPr/>
          <p:nvPr/>
        </p:nvSpPr>
        <p:spPr>
          <a:xfrm>
            <a:off x="8182836" y="3950481"/>
            <a:ext cx="3316594" cy="1249046"/>
          </a:xfrm>
          <a:prstGeom prst="chevron">
            <a:avLst>
              <a:gd name="adj" fmla="val 1949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endParaRPr lang="de-DE" sz="1400" b="1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de-DE" sz="1400" b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  <a:t>Pilot (Duration max. 6 </a:t>
            </a:r>
            <a:r>
              <a:rPr lang="de-DE" sz="1400" b="1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  <a:t>months</a:t>
            </a:r>
            <a:r>
              <a:rPr lang="de-DE" sz="1400" b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  <a:t>)</a:t>
            </a:r>
          </a:p>
          <a:p>
            <a:pPr>
              <a:lnSpc>
                <a:spcPct val="90000"/>
              </a:lnSpc>
            </a:pPr>
            <a:endParaRPr lang="de-DE" sz="140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  <a:t>Installation in 1-2 test markets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  <a:t>Optimizations and bug fixing</a:t>
            </a:r>
            <a:endParaRPr lang="de-DE" sz="120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</a:endParaRPr>
          </a:p>
        </p:txBody>
      </p:sp>
      <p:sp>
        <p:nvSpPr>
          <p:cNvPr id="15" name="Arrow: Chevron 34">
            <a:extLst>
              <a:ext uri="{FF2B5EF4-FFF2-40B4-BE49-F238E27FC236}">
                <a16:creationId xmlns:a16="http://schemas.microsoft.com/office/drawing/2014/main" id="{7C3CF1BA-F6D3-F182-94DD-212C408794BB}"/>
              </a:ext>
            </a:extLst>
          </p:cNvPr>
          <p:cNvSpPr/>
          <p:nvPr/>
        </p:nvSpPr>
        <p:spPr>
          <a:xfrm>
            <a:off x="2998632" y="3943171"/>
            <a:ext cx="5340812" cy="1249046"/>
          </a:xfrm>
          <a:prstGeom prst="chevron">
            <a:avLst>
              <a:gd name="adj" fmla="val 1949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endParaRPr lang="de-DE" sz="1400" b="1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de-DE" sz="1400" b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  <a:t>Implementation (Duration max. 2 </a:t>
            </a:r>
            <a:r>
              <a:rPr lang="de-DE" sz="1400" b="1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  <a:t>months</a:t>
            </a:r>
            <a:r>
              <a:rPr lang="de-DE" sz="1400" b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  <a:t>)</a:t>
            </a:r>
          </a:p>
          <a:p>
            <a:pPr>
              <a:lnSpc>
                <a:spcPct val="90000"/>
              </a:lnSpc>
            </a:pPr>
            <a:endParaRPr lang="de-DE" sz="140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  <a:t>Development and migration of the retailer app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  <a:t>Definition of relevant use cases, e.g. theft prevention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  <a:t>Providing reference implementations</a:t>
            </a:r>
            <a:endParaRPr lang="de-DE" sz="140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</a:endParaRPr>
          </a:p>
        </p:txBody>
      </p:sp>
      <p:sp>
        <p:nvSpPr>
          <p:cNvPr id="16" name="Arrow: Chevron 35">
            <a:extLst>
              <a:ext uri="{FF2B5EF4-FFF2-40B4-BE49-F238E27FC236}">
                <a16:creationId xmlns:a16="http://schemas.microsoft.com/office/drawing/2014/main" id="{E4800B4F-2783-36B0-C652-E1930D2B3B6A}"/>
              </a:ext>
            </a:extLst>
          </p:cNvPr>
          <p:cNvSpPr/>
          <p:nvPr/>
        </p:nvSpPr>
        <p:spPr>
          <a:xfrm>
            <a:off x="881509" y="3950481"/>
            <a:ext cx="2277141" cy="1249046"/>
          </a:xfrm>
          <a:custGeom>
            <a:avLst/>
            <a:gdLst>
              <a:gd name="connsiteX0" fmla="*/ 0 w 2356747"/>
              <a:gd name="connsiteY0" fmla="*/ 0 h 1249046"/>
              <a:gd name="connsiteX1" fmla="*/ 2113221 w 2356747"/>
              <a:gd name="connsiteY1" fmla="*/ 0 h 1249046"/>
              <a:gd name="connsiteX2" fmla="*/ 2356747 w 2356747"/>
              <a:gd name="connsiteY2" fmla="*/ 624523 h 1249046"/>
              <a:gd name="connsiteX3" fmla="*/ 2113221 w 2356747"/>
              <a:gd name="connsiteY3" fmla="*/ 1249046 h 1249046"/>
              <a:gd name="connsiteX4" fmla="*/ 0 w 2356747"/>
              <a:gd name="connsiteY4" fmla="*/ 1249046 h 1249046"/>
              <a:gd name="connsiteX5" fmla="*/ 243526 w 2356747"/>
              <a:gd name="connsiteY5" fmla="*/ 624523 h 1249046"/>
              <a:gd name="connsiteX6" fmla="*/ 0 w 2356747"/>
              <a:gd name="connsiteY6" fmla="*/ 0 h 1249046"/>
              <a:gd name="connsiteX0" fmla="*/ 0 w 2356747"/>
              <a:gd name="connsiteY0" fmla="*/ 0 h 1249046"/>
              <a:gd name="connsiteX1" fmla="*/ 2113221 w 2356747"/>
              <a:gd name="connsiteY1" fmla="*/ 0 h 1249046"/>
              <a:gd name="connsiteX2" fmla="*/ 2356747 w 2356747"/>
              <a:gd name="connsiteY2" fmla="*/ 624523 h 1249046"/>
              <a:gd name="connsiteX3" fmla="*/ 2113221 w 2356747"/>
              <a:gd name="connsiteY3" fmla="*/ 1249046 h 1249046"/>
              <a:gd name="connsiteX4" fmla="*/ 0 w 2356747"/>
              <a:gd name="connsiteY4" fmla="*/ 1249046 h 1249046"/>
              <a:gd name="connsiteX5" fmla="*/ 0 w 2356747"/>
              <a:gd name="connsiteY5" fmla="*/ 0 h 124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6747" h="1249046">
                <a:moveTo>
                  <a:pt x="0" y="0"/>
                </a:moveTo>
                <a:lnTo>
                  <a:pt x="2113221" y="0"/>
                </a:lnTo>
                <a:lnTo>
                  <a:pt x="2356747" y="624523"/>
                </a:lnTo>
                <a:lnTo>
                  <a:pt x="2113221" y="1249046"/>
                </a:lnTo>
                <a:lnTo>
                  <a:pt x="0" y="1249046"/>
                </a:lnTo>
                <a:lnTo>
                  <a:pt x="0" y="0"/>
                </a:lnTo>
                <a:close/>
              </a:path>
            </a:pathLst>
          </a:custGeom>
          <a:solidFill>
            <a:srgbClr val="44546A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</a:pPr>
            <a:endParaRPr lang="de-DE" sz="1400" b="1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de-DE" sz="1400" b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  <a:t>Project Kick-Off</a:t>
            </a:r>
            <a:br>
              <a:rPr lang="de-DE" sz="140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</a:br>
            <a:endParaRPr lang="de-DE" sz="140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  <a:t>Definition of goals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  <a:t>Providing the </a:t>
            </a:r>
            <a:b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</a:b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</a:rPr>
              <a:t>development kit</a:t>
            </a:r>
            <a:endParaRPr lang="de-DE" sz="120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</a:endParaRPr>
          </a:p>
        </p:txBody>
      </p:sp>
      <p:pic>
        <p:nvPicPr>
          <p:cNvPr id="34" name="Grafik 33" descr="Ein Bild, das Sport, Trainingsgerät, Trainingsausrüstung enthält.&#10;&#10;Automatisch generierte Beschreibung">
            <a:extLst>
              <a:ext uri="{FF2B5EF4-FFF2-40B4-BE49-F238E27FC236}">
                <a16:creationId xmlns:a16="http://schemas.microsoft.com/office/drawing/2014/main" id="{9388C93F-E914-6019-3C80-33FEA5498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18" y="5374668"/>
            <a:ext cx="2199215" cy="1015304"/>
          </a:xfrm>
          <a:prstGeom prst="rect">
            <a:avLst/>
          </a:prstGeom>
        </p:spPr>
      </p:pic>
      <p:cxnSp>
        <p:nvCxnSpPr>
          <p:cNvPr id="35" name="Straight Connector 42">
            <a:extLst>
              <a:ext uri="{FF2B5EF4-FFF2-40B4-BE49-F238E27FC236}">
                <a16:creationId xmlns:a16="http://schemas.microsoft.com/office/drawing/2014/main" id="{E431F014-8A43-0D96-6973-16FAC8D3B559}"/>
              </a:ext>
            </a:extLst>
          </p:cNvPr>
          <p:cNvCxnSpPr>
            <a:cxnSpLocks/>
          </p:cNvCxnSpPr>
          <p:nvPr/>
        </p:nvCxnSpPr>
        <p:spPr>
          <a:xfrm flipH="1">
            <a:off x="8042274" y="2415264"/>
            <a:ext cx="0" cy="1581228"/>
          </a:xfrm>
          <a:prstGeom prst="line">
            <a:avLst/>
          </a:prstGeom>
          <a:ln w="28575">
            <a:solidFill>
              <a:srgbClr val="8497B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45">
            <a:extLst>
              <a:ext uri="{FF2B5EF4-FFF2-40B4-BE49-F238E27FC236}">
                <a16:creationId xmlns:a16="http://schemas.microsoft.com/office/drawing/2014/main" id="{FC689E11-B95A-3F3A-5CA7-50E41B199920}"/>
              </a:ext>
            </a:extLst>
          </p:cNvPr>
          <p:cNvCxnSpPr>
            <a:cxnSpLocks/>
          </p:cNvCxnSpPr>
          <p:nvPr/>
        </p:nvCxnSpPr>
        <p:spPr>
          <a:xfrm flipH="1" flipV="1">
            <a:off x="11208990" y="2415264"/>
            <a:ext cx="0" cy="1581228"/>
          </a:xfrm>
          <a:prstGeom prst="line">
            <a:avLst/>
          </a:prstGeom>
          <a:ln w="28575">
            <a:solidFill>
              <a:srgbClr val="ADB9C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5">
            <a:extLst>
              <a:ext uri="{FF2B5EF4-FFF2-40B4-BE49-F238E27FC236}">
                <a16:creationId xmlns:a16="http://schemas.microsoft.com/office/drawing/2014/main" id="{CF47CD59-FBAA-21F3-EAD7-8F0C43F75895}"/>
              </a:ext>
            </a:extLst>
          </p:cNvPr>
          <p:cNvCxnSpPr>
            <a:cxnSpLocks/>
          </p:cNvCxnSpPr>
          <p:nvPr/>
        </p:nvCxnSpPr>
        <p:spPr>
          <a:xfrm flipH="1" flipV="1">
            <a:off x="2877085" y="2415264"/>
            <a:ext cx="0" cy="1581228"/>
          </a:xfrm>
          <a:prstGeom prst="line">
            <a:avLst/>
          </a:prstGeom>
          <a:ln w="28575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7CBC54AF-F963-CEA8-F1CC-EB222A7E62F4}"/>
              </a:ext>
            </a:extLst>
          </p:cNvPr>
          <p:cNvSpPr txBox="1"/>
          <p:nvPr/>
        </p:nvSpPr>
        <p:spPr>
          <a:xfrm>
            <a:off x="1539593" y="2075682"/>
            <a:ext cx="1199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/>
              <a:t>Milestone 1: </a:t>
            </a:r>
          </a:p>
          <a:p>
            <a:r>
              <a:rPr lang="de-DE" sz="1400"/>
              <a:t>Kick-Off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4CBB9E6-5BAD-9586-5068-F11D8FB262D2}"/>
              </a:ext>
            </a:extLst>
          </p:cNvPr>
          <p:cNvSpPr txBox="1"/>
          <p:nvPr/>
        </p:nvSpPr>
        <p:spPr>
          <a:xfrm>
            <a:off x="6703446" y="2075682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/>
              <a:t>Milestone 2: </a:t>
            </a:r>
          </a:p>
          <a:p>
            <a:r>
              <a:rPr lang="de-DE" sz="1400"/>
              <a:t>App </a:t>
            </a:r>
            <a:r>
              <a:rPr lang="de-DE" sz="1400" err="1"/>
              <a:t>migrated</a:t>
            </a:r>
            <a:endParaRPr lang="de-DE" sz="140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7F756E30-C707-2E6A-4954-834E9CCBB926}"/>
              </a:ext>
            </a:extLst>
          </p:cNvPr>
          <p:cNvSpPr txBox="1"/>
          <p:nvPr/>
        </p:nvSpPr>
        <p:spPr>
          <a:xfrm>
            <a:off x="9871499" y="2075682"/>
            <a:ext cx="14269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/>
              <a:t>Milestone 3:</a:t>
            </a:r>
            <a:r>
              <a:rPr lang="de-DE" sz="1400"/>
              <a:t> </a:t>
            </a:r>
          </a:p>
          <a:p>
            <a:r>
              <a:rPr lang="de-DE" sz="1400" err="1"/>
              <a:t>Learnings</a:t>
            </a:r>
            <a:r>
              <a:rPr lang="de-DE" sz="1400"/>
              <a:t> from </a:t>
            </a:r>
            <a:br>
              <a:rPr lang="de-DE" sz="1400"/>
            </a:br>
            <a:r>
              <a:rPr lang="de-DE" sz="1400" err="1"/>
              <a:t>the</a:t>
            </a:r>
            <a:r>
              <a:rPr lang="de-DE" sz="1400"/>
              <a:t> </a:t>
            </a:r>
            <a:r>
              <a:rPr lang="de-DE" sz="1400" err="1"/>
              <a:t>pilot</a:t>
            </a:r>
            <a:r>
              <a:rPr lang="de-DE" sz="1400"/>
              <a:t> </a:t>
            </a:r>
            <a:r>
              <a:rPr lang="de-DE" sz="1400" err="1"/>
              <a:t>phase</a:t>
            </a:r>
            <a:endParaRPr lang="de-DE" sz="140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1C4D4F60-7FD1-E77C-5D07-8311D34E2E57}"/>
              </a:ext>
            </a:extLst>
          </p:cNvPr>
          <p:cNvSpPr txBox="1"/>
          <p:nvPr/>
        </p:nvSpPr>
        <p:spPr>
          <a:xfrm>
            <a:off x="820368" y="2821233"/>
            <a:ext cx="18574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/>
              <a:t>Wanzl Project Team</a:t>
            </a:r>
          </a:p>
          <a:p>
            <a:r>
              <a:rPr lang="de-DE" sz="1200"/>
              <a:t>1x Project Manager</a:t>
            </a:r>
          </a:p>
          <a:p>
            <a:r>
              <a:rPr lang="de-DE" sz="1200"/>
              <a:t>1x </a:t>
            </a:r>
            <a:r>
              <a:rPr lang="de-DE" sz="1200" err="1"/>
              <a:t>Application</a:t>
            </a:r>
            <a:r>
              <a:rPr lang="de-DE" sz="1200"/>
              <a:t> Engineer</a:t>
            </a:r>
          </a:p>
          <a:p>
            <a:r>
              <a:rPr lang="de-DE" sz="1200"/>
              <a:t>(1x SW-Engineer)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8C1DF6BF-886B-604F-70A0-01265441CA5C}"/>
              </a:ext>
            </a:extLst>
          </p:cNvPr>
          <p:cNvSpPr txBox="1"/>
          <p:nvPr/>
        </p:nvSpPr>
        <p:spPr>
          <a:xfrm>
            <a:off x="3525982" y="2815755"/>
            <a:ext cx="17695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/>
              <a:t>Agile </a:t>
            </a:r>
            <a:r>
              <a:rPr lang="de-DE" sz="1400" b="1" err="1"/>
              <a:t>Apporach</a:t>
            </a:r>
            <a:endParaRPr lang="de-DE" sz="1400" b="1"/>
          </a:p>
          <a:p>
            <a:r>
              <a:rPr lang="en-US" sz="1200"/>
              <a:t>Project Team meeting every 2 weeks</a:t>
            </a:r>
            <a:endParaRPr lang="de-DE" sz="1200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B1A9C3DD-4E0D-A4E3-6DA9-60BBC25712A9}"/>
              </a:ext>
            </a:extLst>
          </p:cNvPr>
          <p:cNvSpPr txBox="1"/>
          <p:nvPr/>
        </p:nvSpPr>
        <p:spPr>
          <a:xfrm>
            <a:off x="8531725" y="2820641"/>
            <a:ext cx="1148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/>
              <a:t>Feedback</a:t>
            </a:r>
            <a:r>
              <a:rPr lang="de-DE" sz="1400"/>
              <a:t> </a:t>
            </a:r>
          </a:p>
          <a:p>
            <a:r>
              <a:rPr lang="de-DE" sz="1200"/>
              <a:t>Meeting </a:t>
            </a:r>
            <a:r>
              <a:rPr lang="de-DE" sz="1200" err="1"/>
              <a:t>every</a:t>
            </a:r>
            <a:br>
              <a:rPr lang="de-DE" sz="1200"/>
            </a:br>
            <a:r>
              <a:rPr lang="de-DE" sz="1200"/>
              <a:t>2 </a:t>
            </a:r>
            <a:r>
              <a:rPr lang="de-DE" sz="1200" err="1"/>
              <a:t>weeks</a:t>
            </a:r>
            <a:br>
              <a:rPr lang="de-DE" sz="1400"/>
            </a:br>
            <a:endParaRPr lang="de-DE" sz="140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B6F49D45-B989-191F-B111-A84A4DB12292}"/>
              </a:ext>
            </a:extLst>
          </p:cNvPr>
          <p:cNvSpPr txBox="1"/>
          <p:nvPr/>
        </p:nvSpPr>
        <p:spPr>
          <a:xfrm>
            <a:off x="2966535" y="5417878"/>
            <a:ext cx="61675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/>
              <a:t>Development-Kit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Fully functional display unit with charging option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Access to our devices management for easy deployment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err="1"/>
              <a:t>Documentation</a:t>
            </a:r>
            <a:r>
              <a:rPr lang="de-DE" sz="1200"/>
              <a:t> in </a:t>
            </a:r>
            <a:r>
              <a:rPr lang="de-DE" sz="1200" err="1"/>
              <a:t>the</a:t>
            </a:r>
            <a:r>
              <a:rPr lang="de-DE" sz="1200"/>
              <a:t>                     Standard (</a:t>
            </a:r>
            <a:r>
              <a:rPr lang="de-DE" sz="1200">
                <a:hlinkClick r:id="rId6"/>
              </a:rPr>
              <a:t>https://www.asyncapi.com/</a:t>
            </a:r>
            <a:r>
              <a:rPr lang="de-DE" sz="1200"/>
              <a:t>)  </a:t>
            </a:r>
          </a:p>
        </p:txBody>
      </p:sp>
      <p:pic>
        <p:nvPicPr>
          <p:cNvPr id="1026" name="Picture 2" descr="AsyncAPI Store">
            <a:extLst>
              <a:ext uri="{FF2B5EF4-FFF2-40B4-BE49-F238E27FC236}">
                <a16:creationId xmlns:a16="http://schemas.microsoft.com/office/drawing/2014/main" id="{50668C25-0938-3953-4880-D6E06BC61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38" y="6041057"/>
            <a:ext cx="784992" cy="20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27FDAD-5558-1AC5-17E6-192F27CD8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en-US"/>
              <a:t>We support our customers during the migration to the </a:t>
            </a:r>
            <a:r>
              <a:rPr lang="en-US" err="1"/>
              <a:t>FastLaner</a:t>
            </a:r>
            <a:r>
              <a:rPr lang="en-US"/>
              <a:t> platform</a:t>
            </a:r>
            <a:endParaRPr lang="de-DE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F8F1EBD3-A2E9-A0F6-5E50-CC5BE3A8C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983" y="1653907"/>
            <a:ext cx="10978452" cy="395288"/>
          </a:xfrm>
        </p:spPr>
        <p:txBody>
          <a:bodyPr>
            <a:normAutofit/>
          </a:bodyPr>
          <a:lstStyle/>
          <a:p>
            <a:r>
              <a:rPr lang="de-DE" sz="1600"/>
              <a:t>Joint Development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17FB31-68AA-ED88-8323-3DD637DE1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B0103F-1EA2-0E43-B3DD-CF2D8E53FCE9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B0C78ED-6E38-1AAC-75AC-AD765C122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FastLaner - UK Showroom</a:t>
            </a:r>
          </a:p>
        </p:txBody>
      </p:sp>
    </p:spTree>
    <p:extLst>
      <p:ext uri="{BB962C8B-B14F-4D97-AF65-F5344CB8AC3E}">
        <p14:creationId xmlns:p14="http://schemas.microsoft.com/office/powerpoint/2010/main" val="3415467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5CE4-0064-2428-7A76-68B54E6D9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F8F6DAC8-5979-1CC1-DF43-4FFE3F3DB1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5" imgH="405" progId="TCLayout.ActiveDocument.1">
                  <p:embed/>
                </p:oleObj>
              </mc:Choice>
              <mc:Fallback>
                <p:oleObj name="think-cell Folie" r:id="rId3" imgW="405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5AFD3E-112A-4C95-2738-0C4FE2E74F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Bildplatzhalter 12" descr="Ein Bild, das Gerät, Elektronisches Gerät, Elektronik, Screenshot enthält.&#10;&#10;KI-generierte Inhalte können fehlerhaft sein.">
            <a:extLst>
              <a:ext uri="{FF2B5EF4-FFF2-40B4-BE49-F238E27FC236}">
                <a16:creationId xmlns:a16="http://schemas.microsoft.com/office/drawing/2014/main" id="{6A5979E2-5F7F-148E-15E6-F9F19589ED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8776" r="8776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13A4919-D52D-F69D-AE53-9BB803249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64" y="3601129"/>
            <a:ext cx="5073699" cy="796245"/>
          </a:xfrm>
        </p:spPr>
        <p:txBody>
          <a:bodyPr vert="horz">
            <a:noAutofit/>
          </a:bodyPr>
          <a:lstStyle/>
          <a:p>
            <a:r>
              <a:rPr lang="de-DE" sz="2800" b="0" dirty="0"/>
              <a:t>Development Roadmap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7E9D956-EAF6-9E7A-9A1D-8D060371D93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68365" y="2961704"/>
            <a:ext cx="4805412" cy="437242"/>
          </a:xfrm>
        </p:spPr>
        <p:txBody>
          <a:bodyPr>
            <a:noAutofit/>
          </a:bodyPr>
          <a:lstStyle/>
          <a:p>
            <a:r>
              <a:rPr lang="de-DE" sz="4000" err="1"/>
              <a:t>FastLaner</a:t>
            </a:r>
            <a:endParaRPr lang="de-DE" sz="320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5CC5B89D-CFF5-AA39-8B07-A358E4FAC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FastLaner - UK Showroom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B759229-2AE4-F522-2777-46BCCB14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0103F-1EA2-0E43-B3DD-CF2D8E53FCE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E12E3EF-A615-E2B0-B07E-06D5A4E398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B30C6F0-491A-140B-73F3-0573278B7605}"/>
              </a:ext>
            </a:extLst>
          </p:cNvPr>
          <p:cNvSpPr txBox="1"/>
          <p:nvPr/>
        </p:nvSpPr>
        <p:spPr>
          <a:xfrm>
            <a:off x="-33678" y="-20921"/>
            <a:ext cx="12311255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800" b="1" err="1">
                <a:solidFill>
                  <a:schemeClr val="bg1"/>
                </a:solidFill>
              </a:rPr>
              <a:t>for</a:t>
            </a:r>
            <a:r>
              <a:rPr lang="de-DE" sz="800" b="1">
                <a:solidFill>
                  <a:schemeClr val="bg1"/>
                </a:solidFill>
              </a:rPr>
              <a:t> internal </a:t>
            </a:r>
            <a:r>
              <a:rPr lang="de-DE" sz="800" b="1" err="1">
                <a:solidFill>
                  <a:schemeClr val="bg1"/>
                </a:solidFill>
              </a:rPr>
              <a:t>use</a:t>
            </a:r>
            <a:r>
              <a:rPr lang="de-DE" sz="800" b="1">
                <a:solidFill>
                  <a:schemeClr val="bg1"/>
                </a:solidFill>
              </a:rPr>
              <a:t> </a:t>
            </a:r>
            <a:r>
              <a:rPr lang="de-DE" sz="800" b="1" err="1">
                <a:solidFill>
                  <a:schemeClr val="bg1"/>
                </a:solidFill>
              </a:rPr>
              <a:t>only</a:t>
            </a:r>
            <a:endParaRPr lang="de-DE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68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C3EF7-467A-E9B6-71CE-4CABA6B56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D4EE025A-51A9-950B-3352-5898F19AE2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5" imgH="405" progId="TCLayout.ActiveDocument.1">
                  <p:embed/>
                </p:oleObj>
              </mc:Choice>
              <mc:Fallback>
                <p:oleObj name="think-cell Folie" r:id="rId3" imgW="405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CA70B5A-B96F-4EE0-84EB-2C99F5F495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Bildplatzhalter 12" descr="Ein Bild, das Gerät, Elektronisches Gerät, Elektronik, Screenshot enthält.&#10;&#10;KI-generierte Inhalte können fehlerhaft sein.">
            <a:extLst>
              <a:ext uri="{FF2B5EF4-FFF2-40B4-BE49-F238E27FC236}">
                <a16:creationId xmlns:a16="http://schemas.microsoft.com/office/drawing/2014/main" id="{F55DB673-F8EB-0E99-0AFB-2C406AFF01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8776" r="8776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D51B2C0-CDB3-FC57-B1BF-EB1C8D11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65" y="3601129"/>
            <a:ext cx="4805412" cy="796245"/>
          </a:xfrm>
        </p:spPr>
        <p:txBody>
          <a:bodyPr vert="horz">
            <a:noAutofit/>
          </a:bodyPr>
          <a:lstStyle/>
          <a:p>
            <a:r>
              <a:rPr lang="de-DE" sz="2800" b="0" dirty="0"/>
              <a:t>Hardware Overview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7F5E60F-E491-4180-75FC-A2B2A56B801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68365" y="2961704"/>
            <a:ext cx="4805412" cy="437242"/>
          </a:xfrm>
        </p:spPr>
        <p:txBody>
          <a:bodyPr>
            <a:noAutofit/>
          </a:bodyPr>
          <a:lstStyle/>
          <a:p>
            <a:r>
              <a:rPr lang="de-DE" sz="4000" err="1"/>
              <a:t>FastLaner</a:t>
            </a:r>
            <a:endParaRPr lang="de-DE" sz="320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22E28A0-1A1A-237F-8178-04CC9ABF1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FastLaner - UK Showroom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0C9438E-B77E-166A-8D59-BAB71F5A7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0103F-1EA2-0E43-B3DD-CF2D8E53FCE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71659874-DA1C-94AC-C4BE-D274F8B6CF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88E87C8-51EC-EDFA-35AF-9E80DBE94583}"/>
              </a:ext>
            </a:extLst>
          </p:cNvPr>
          <p:cNvSpPr txBox="1"/>
          <p:nvPr/>
        </p:nvSpPr>
        <p:spPr>
          <a:xfrm>
            <a:off x="-33678" y="-20921"/>
            <a:ext cx="12311255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800" b="1" err="1">
                <a:solidFill>
                  <a:schemeClr val="bg1"/>
                </a:solidFill>
              </a:rPr>
              <a:t>for</a:t>
            </a:r>
            <a:r>
              <a:rPr lang="de-DE" sz="800" b="1">
                <a:solidFill>
                  <a:schemeClr val="bg1"/>
                </a:solidFill>
              </a:rPr>
              <a:t> internal </a:t>
            </a:r>
            <a:r>
              <a:rPr lang="de-DE" sz="800" b="1" err="1">
                <a:solidFill>
                  <a:schemeClr val="bg1"/>
                </a:solidFill>
              </a:rPr>
              <a:t>use</a:t>
            </a:r>
            <a:r>
              <a:rPr lang="de-DE" sz="800" b="1">
                <a:solidFill>
                  <a:schemeClr val="bg1"/>
                </a:solidFill>
              </a:rPr>
              <a:t> </a:t>
            </a:r>
            <a:r>
              <a:rPr lang="de-DE" sz="800" b="1" err="1">
                <a:solidFill>
                  <a:schemeClr val="bg1"/>
                </a:solidFill>
              </a:rPr>
              <a:t>only</a:t>
            </a:r>
            <a:endParaRPr lang="de-DE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14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A00E6894-48AB-B40C-20AF-9C560C6BCD9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606" imgH="608" progId="TCLayout.ActiveDocument.1">
                  <p:embed/>
                </p:oleObj>
              </mc:Choice>
              <mc:Fallback>
                <p:oleObj name="think-cell Folie" r:id="rId4" imgW="606" imgH="608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00E6894-48AB-B40C-20AF-9C560C6BCD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F4672BA-662C-E553-5A14-B66420502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pPr>
              <a:lnSpc>
                <a:spcPct val="110000"/>
              </a:lnSpc>
            </a:pPr>
            <a:r>
              <a:rPr lang="de-DE"/>
              <a:t>From Prototype, </a:t>
            </a:r>
            <a:r>
              <a:rPr lang="de-DE" err="1"/>
              <a:t>Pre</a:t>
            </a:r>
            <a:r>
              <a:rPr lang="de-DE"/>
              <a:t>-Series </a:t>
            </a:r>
            <a:r>
              <a:rPr lang="de-DE" err="1"/>
              <a:t>to</a:t>
            </a:r>
            <a:r>
              <a:rPr lang="de-DE"/>
              <a:t> Series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661A56-85AD-EA7E-8210-D1269EE5DA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/>
              <a:t>Next </a:t>
            </a:r>
            <a:r>
              <a:rPr lang="de-DE" err="1"/>
              <a:t>steps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fastlaner</a:t>
            </a:r>
            <a:endParaRPr lang="de-DE"/>
          </a:p>
        </p:txBody>
      </p:sp>
      <p:sp>
        <p:nvSpPr>
          <p:cNvPr id="170" name="Foliennummernplatzhalter 3">
            <a:extLst>
              <a:ext uri="{FF2B5EF4-FFF2-40B4-BE49-F238E27FC236}">
                <a16:creationId xmlns:a16="http://schemas.microsoft.com/office/drawing/2014/main" id="{9D45A3E6-D8B4-6E6E-2391-B7DBA1C36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B0103F-1EA2-0E43-B3DD-CF2D8E53FCE9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171" name="Datumsplatzhalter 3">
            <a:extLst>
              <a:ext uri="{FF2B5EF4-FFF2-40B4-BE49-F238E27FC236}">
                <a16:creationId xmlns:a16="http://schemas.microsoft.com/office/drawing/2014/main" id="{A4D9B88F-28C0-EC09-2C85-180B15A7AB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09/2025</a:t>
            </a:r>
          </a:p>
        </p:txBody>
      </p:sp>
      <p:grpSp>
        <p:nvGrpSpPr>
          <p:cNvPr id="32" name="Group 1">
            <a:extLst>
              <a:ext uri="{FF2B5EF4-FFF2-40B4-BE49-F238E27FC236}">
                <a16:creationId xmlns:a16="http://schemas.microsoft.com/office/drawing/2014/main" id="{63271A86-73C0-2CCD-A9E5-68792591765A}"/>
              </a:ext>
            </a:extLst>
          </p:cNvPr>
          <p:cNvGrpSpPr/>
          <p:nvPr/>
        </p:nvGrpSpPr>
        <p:grpSpPr>
          <a:xfrm rot="8934546" flipH="1" flipV="1">
            <a:off x="-492466" y="2165509"/>
            <a:ext cx="11719727" cy="4632355"/>
            <a:chOff x="-4113212" y="1800387"/>
            <a:chExt cx="10712738" cy="5221289"/>
          </a:xfrm>
        </p:grpSpPr>
        <p:grpSp>
          <p:nvGrpSpPr>
            <p:cNvPr id="33" name="Group 2">
              <a:extLst>
                <a:ext uri="{FF2B5EF4-FFF2-40B4-BE49-F238E27FC236}">
                  <a16:creationId xmlns:a16="http://schemas.microsoft.com/office/drawing/2014/main" id="{5851029C-E29C-C82E-7825-1A8C9609F49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113212" y="1800387"/>
              <a:ext cx="10418764" cy="5221289"/>
              <a:chOff x="-2590" y="1061"/>
              <a:chExt cx="6563" cy="3289"/>
            </a:xfrm>
          </p:grpSpPr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11396E15-3593-2F5C-DC94-8BF2DBF45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" y="3182"/>
                <a:ext cx="2016" cy="809"/>
              </a:xfrm>
              <a:custGeom>
                <a:avLst/>
                <a:gdLst>
                  <a:gd name="T0" fmla="*/ 1678 w 1863"/>
                  <a:gd name="T1" fmla="*/ 5 h 747"/>
                  <a:gd name="T2" fmla="*/ 913 w 1863"/>
                  <a:gd name="T3" fmla="*/ 400 h 747"/>
                  <a:gd name="T4" fmla="*/ 0 w 1863"/>
                  <a:gd name="T5" fmla="*/ 100 h 747"/>
                  <a:gd name="T6" fmla="*/ 507 w 1863"/>
                  <a:gd name="T7" fmla="*/ 714 h 747"/>
                  <a:gd name="T8" fmla="*/ 936 w 1863"/>
                  <a:gd name="T9" fmla="*/ 612 h 747"/>
                  <a:gd name="T10" fmla="*/ 1296 w 1863"/>
                  <a:gd name="T11" fmla="*/ 359 h 747"/>
                  <a:gd name="T12" fmla="*/ 1796 w 1863"/>
                  <a:gd name="T13" fmla="*/ 128 h 747"/>
                  <a:gd name="T14" fmla="*/ 1863 w 1863"/>
                  <a:gd name="T15" fmla="*/ 143 h 747"/>
                  <a:gd name="T16" fmla="*/ 1678 w 1863"/>
                  <a:gd name="T17" fmla="*/ 5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3" h="747">
                    <a:moveTo>
                      <a:pt x="1678" y="5"/>
                    </a:moveTo>
                    <a:cubicBezTo>
                      <a:pt x="1469" y="0"/>
                      <a:pt x="1247" y="183"/>
                      <a:pt x="913" y="400"/>
                    </a:cubicBezTo>
                    <a:cubicBezTo>
                      <a:pt x="527" y="650"/>
                      <a:pt x="36" y="424"/>
                      <a:pt x="0" y="100"/>
                    </a:cubicBezTo>
                    <a:cubicBezTo>
                      <a:pt x="35" y="353"/>
                      <a:pt x="167" y="640"/>
                      <a:pt x="507" y="714"/>
                    </a:cubicBezTo>
                    <a:cubicBezTo>
                      <a:pt x="659" y="747"/>
                      <a:pt x="814" y="692"/>
                      <a:pt x="936" y="612"/>
                    </a:cubicBezTo>
                    <a:cubicBezTo>
                      <a:pt x="1066" y="528"/>
                      <a:pt x="1170" y="453"/>
                      <a:pt x="1296" y="359"/>
                    </a:cubicBezTo>
                    <a:cubicBezTo>
                      <a:pt x="1442" y="250"/>
                      <a:pt x="1613" y="103"/>
                      <a:pt x="1796" y="128"/>
                    </a:cubicBezTo>
                    <a:cubicBezTo>
                      <a:pt x="1820" y="131"/>
                      <a:pt x="1842" y="136"/>
                      <a:pt x="1863" y="143"/>
                    </a:cubicBezTo>
                    <a:cubicBezTo>
                      <a:pt x="1805" y="65"/>
                      <a:pt x="1759" y="7"/>
                      <a:pt x="1678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  <a:lumMod val="59000"/>
                      <a:lumOff val="41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463"/>
              </a:p>
            </p:txBody>
          </p:sp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28B5AD4E-DEF1-D3BF-4BD1-2DEDF9D17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9" y="3173"/>
                <a:ext cx="1174" cy="1177"/>
              </a:xfrm>
              <a:custGeom>
                <a:avLst/>
                <a:gdLst>
                  <a:gd name="T0" fmla="*/ 964 w 999"/>
                  <a:gd name="T1" fmla="*/ 48 h 847"/>
                  <a:gd name="T2" fmla="*/ 0 w 999"/>
                  <a:gd name="T3" fmla="*/ 522 h 847"/>
                  <a:gd name="T4" fmla="*/ 205 w 999"/>
                  <a:gd name="T5" fmla="*/ 697 h 847"/>
                  <a:gd name="T6" fmla="*/ 958 w 999"/>
                  <a:gd name="T7" fmla="*/ 192 h 847"/>
                  <a:gd name="T8" fmla="*/ 964 w 999"/>
                  <a:gd name="T9" fmla="*/ 48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9" h="847">
                    <a:moveTo>
                      <a:pt x="964" y="48"/>
                    </a:moveTo>
                    <a:cubicBezTo>
                      <a:pt x="742" y="354"/>
                      <a:pt x="243" y="847"/>
                      <a:pt x="0" y="522"/>
                    </a:cubicBezTo>
                    <a:cubicBezTo>
                      <a:pt x="28" y="557"/>
                      <a:pt x="107" y="685"/>
                      <a:pt x="205" y="697"/>
                    </a:cubicBezTo>
                    <a:cubicBezTo>
                      <a:pt x="458" y="727"/>
                      <a:pt x="659" y="537"/>
                      <a:pt x="958" y="192"/>
                    </a:cubicBezTo>
                    <a:cubicBezTo>
                      <a:pt x="973" y="175"/>
                      <a:pt x="999" y="0"/>
                      <a:pt x="964" y="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463"/>
              </a:p>
            </p:txBody>
          </p:sp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D9D8B599-BF32-776C-29DF-71D41390D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6" y="3188"/>
                <a:ext cx="929" cy="983"/>
              </a:xfrm>
              <a:custGeom>
                <a:avLst/>
                <a:gdLst>
                  <a:gd name="T0" fmla="*/ 566 w 931"/>
                  <a:gd name="T1" fmla="*/ 551 h 940"/>
                  <a:gd name="T2" fmla="*/ 0 w 931"/>
                  <a:gd name="T3" fmla="*/ 0 h 940"/>
                  <a:gd name="T4" fmla="*/ 278 w 931"/>
                  <a:gd name="T5" fmla="*/ 293 h 940"/>
                  <a:gd name="T6" fmla="*/ 530 w 931"/>
                  <a:gd name="T7" fmla="*/ 775 h 940"/>
                  <a:gd name="T8" fmla="*/ 723 w 931"/>
                  <a:gd name="T9" fmla="*/ 919 h 940"/>
                  <a:gd name="T10" fmla="*/ 931 w 931"/>
                  <a:gd name="T11" fmla="*/ 904 h 940"/>
                  <a:gd name="T12" fmla="*/ 566 w 931"/>
                  <a:gd name="T13" fmla="*/ 551 h 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31" h="940">
                    <a:moveTo>
                      <a:pt x="566" y="551"/>
                    </a:moveTo>
                    <a:cubicBezTo>
                      <a:pt x="467" y="391"/>
                      <a:pt x="318" y="22"/>
                      <a:pt x="0" y="0"/>
                    </a:cubicBezTo>
                    <a:cubicBezTo>
                      <a:pt x="126" y="23"/>
                      <a:pt x="217" y="182"/>
                      <a:pt x="278" y="293"/>
                    </a:cubicBezTo>
                    <a:cubicBezTo>
                      <a:pt x="370" y="460"/>
                      <a:pt x="427" y="627"/>
                      <a:pt x="530" y="775"/>
                    </a:cubicBezTo>
                    <a:cubicBezTo>
                      <a:pt x="598" y="875"/>
                      <a:pt x="653" y="898"/>
                      <a:pt x="723" y="919"/>
                    </a:cubicBezTo>
                    <a:cubicBezTo>
                      <a:pt x="792" y="940"/>
                      <a:pt x="864" y="927"/>
                      <a:pt x="931" y="904"/>
                    </a:cubicBezTo>
                    <a:cubicBezTo>
                      <a:pt x="787" y="924"/>
                      <a:pt x="679" y="733"/>
                      <a:pt x="566" y="55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  <a:lumMod val="36695"/>
                      <a:lumOff val="63305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463"/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577F3BDC-811C-9936-3AB9-DF418A751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" y="1167"/>
                <a:ext cx="1249" cy="2801"/>
              </a:xfrm>
              <a:custGeom>
                <a:avLst/>
                <a:gdLst>
                  <a:gd name="T0" fmla="*/ 438 w 1154"/>
                  <a:gd name="T1" fmla="*/ 6 h 2588"/>
                  <a:gd name="T2" fmla="*/ 720 w 1154"/>
                  <a:gd name="T3" fmla="*/ 81 h 2588"/>
                  <a:gd name="T4" fmla="*/ 974 w 1154"/>
                  <a:gd name="T5" fmla="*/ 860 h 2588"/>
                  <a:gd name="T6" fmla="*/ 322 w 1154"/>
                  <a:gd name="T7" fmla="*/ 2142 h 2588"/>
                  <a:gd name="T8" fmla="*/ 452 w 1154"/>
                  <a:gd name="T9" fmla="*/ 2552 h 2588"/>
                  <a:gd name="T10" fmla="*/ 597 w 1154"/>
                  <a:gd name="T11" fmla="*/ 2586 h 2588"/>
                  <a:gd name="T12" fmla="*/ 362 w 1154"/>
                  <a:gd name="T13" fmla="*/ 2524 h 2588"/>
                  <a:gd name="T14" fmla="*/ 5 w 1154"/>
                  <a:gd name="T15" fmla="*/ 1983 h 2588"/>
                  <a:gd name="T16" fmla="*/ 518 w 1154"/>
                  <a:gd name="T17" fmla="*/ 716 h 2588"/>
                  <a:gd name="T18" fmla="*/ 438 w 1154"/>
                  <a:gd name="T19" fmla="*/ 6 h 2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4" h="2588">
                    <a:moveTo>
                      <a:pt x="438" y="6"/>
                    </a:moveTo>
                    <a:cubicBezTo>
                      <a:pt x="570" y="0"/>
                      <a:pt x="644" y="21"/>
                      <a:pt x="720" y="81"/>
                    </a:cubicBezTo>
                    <a:cubicBezTo>
                      <a:pt x="878" y="204"/>
                      <a:pt x="1154" y="470"/>
                      <a:pt x="974" y="860"/>
                    </a:cubicBezTo>
                    <a:cubicBezTo>
                      <a:pt x="825" y="1184"/>
                      <a:pt x="345" y="1790"/>
                      <a:pt x="322" y="2142"/>
                    </a:cubicBezTo>
                    <a:cubicBezTo>
                      <a:pt x="309" y="2353"/>
                      <a:pt x="361" y="2505"/>
                      <a:pt x="452" y="2552"/>
                    </a:cubicBezTo>
                    <a:cubicBezTo>
                      <a:pt x="489" y="2572"/>
                      <a:pt x="531" y="2584"/>
                      <a:pt x="597" y="2586"/>
                    </a:cubicBezTo>
                    <a:cubicBezTo>
                      <a:pt x="528" y="2588"/>
                      <a:pt x="473" y="2581"/>
                      <a:pt x="362" y="2524"/>
                    </a:cubicBezTo>
                    <a:cubicBezTo>
                      <a:pt x="170" y="2427"/>
                      <a:pt x="9" y="2228"/>
                      <a:pt x="5" y="1983"/>
                    </a:cubicBezTo>
                    <a:cubicBezTo>
                      <a:pt x="0" y="1653"/>
                      <a:pt x="169" y="1340"/>
                      <a:pt x="518" y="716"/>
                    </a:cubicBezTo>
                    <a:cubicBezTo>
                      <a:pt x="910" y="16"/>
                      <a:pt x="439" y="7"/>
                      <a:pt x="438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  <a:lumMod val="33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463"/>
              </a:p>
            </p:txBody>
          </p:sp>
          <p:sp>
            <p:nvSpPr>
              <p:cNvPr id="41" name="Freeform 9">
                <a:extLst>
                  <a:ext uri="{FF2B5EF4-FFF2-40B4-BE49-F238E27FC236}">
                    <a16:creationId xmlns:a16="http://schemas.microsoft.com/office/drawing/2014/main" id="{BBA6E61E-BFF8-C480-A77D-FC7676B23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590" y="1061"/>
                <a:ext cx="4100" cy="2202"/>
              </a:xfrm>
              <a:custGeom>
                <a:avLst/>
                <a:gdLst>
                  <a:gd name="T0" fmla="*/ 1 w 1556"/>
                  <a:gd name="T1" fmla="*/ 399 h 1516"/>
                  <a:gd name="T2" fmla="*/ 542 w 1556"/>
                  <a:gd name="T3" fmla="*/ 113 h 1516"/>
                  <a:gd name="T4" fmla="*/ 1074 w 1556"/>
                  <a:gd name="T5" fmla="*/ 134 h 1516"/>
                  <a:gd name="T6" fmla="*/ 1362 w 1556"/>
                  <a:gd name="T7" fmla="*/ 862 h 1516"/>
                  <a:gd name="T8" fmla="*/ 1007 w 1556"/>
                  <a:gd name="T9" fmla="*/ 494 h 1516"/>
                  <a:gd name="T10" fmla="*/ 0 w 1556"/>
                  <a:gd name="T11" fmla="*/ 1516 h 1516"/>
                  <a:gd name="T12" fmla="*/ 1 w 1556"/>
                  <a:gd name="T13" fmla="*/ 399 h 1516"/>
                  <a:gd name="connsiteX0" fmla="*/ 0 w 12700"/>
                  <a:gd name="connsiteY0" fmla="*/ 4922 h 9633"/>
                  <a:gd name="connsiteX1" fmla="*/ 7182 w 12700"/>
                  <a:gd name="connsiteY1" fmla="*/ 378 h 9633"/>
                  <a:gd name="connsiteX2" fmla="*/ 10601 w 12700"/>
                  <a:gd name="connsiteY2" fmla="*/ 517 h 9633"/>
                  <a:gd name="connsiteX3" fmla="*/ 12452 w 12700"/>
                  <a:gd name="connsiteY3" fmla="*/ 5319 h 9633"/>
                  <a:gd name="connsiteX4" fmla="*/ 10171 w 12700"/>
                  <a:gd name="connsiteY4" fmla="*/ 2892 h 9633"/>
                  <a:gd name="connsiteX5" fmla="*/ 3699 w 12700"/>
                  <a:gd name="connsiteY5" fmla="*/ 9633 h 9633"/>
                  <a:gd name="connsiteX6" fmla="*/ 0 w 12700"/>
                  <a:gd name="connsiteY6" fmla="*/ 4922 h 9633"/>
                  <a:gd name="connsiteX0" fmla="*/ 0 w 10738"/>
                  <a:gd name="connsiteY0" fmla="*/ 3646 h 9901"/>
                  <a:gd name="connsiteX1" fmla="*/ 6393 w 10738"/>
                  <a:gd name="connsiteY1" fmla="*/ 293 h 9901"/>
                  <a:gd name="connsiteX2" fmla="*/ 9085 w 10738"/>
                  <a:gd name="connsiteY2" fmla="*/ 438 h 9901"/>
                  <a:gd name="connsiteX3" fmla="*/ 10543 w 10738"/>
                  <a:gd name="connsiteY3" fmla="*/ 5423 h 9901"/>
                  <a:gd name="connsiteX4" fmla="*/ 8747 w 10738"/>
                  <a:gd name="connsiteY4" fmla="*/ 2903 h 9901"/>
                  <a:gd name="connsiteX5" fmla="*/ 3651 w 10738"/>
                  <a:gd name="connsiteY5" fmla="*/ 9901 h 9901"/>
                  <a:gd name="connsiteX6" fmla="*/ 0 w 10738"/>
                  <a:gd name="connsiteY6" fmla="*/ 3646 h 9901"/>
                  <a:gd name="connsiteX0" fmla="*/ 0 w 10000"/>
                  <a:gd name="connsiteY0" fmla="*/ 3682 h 10000"/>
                  <a:gd name="connsiteX1" fmla="*/ 5954 w 10000"/>
                  <a:gd name="connsiteY1" fmla="*/ 296 h 10000"/>
                  <a:gd name="connsiteX2" fmla="*/ 8461 w 10000"/>
                  <a:gd name="connsiteY2" fmla="*/ 442 h 10000"/>
                  <a:gd name="connsiteX3" fmla="*/ 9818 w 10000"/>
                  <a:gd name="connsiteY3" fmla="*/ 5477 h 10000"/>
                  <a:gd name="connsiteX4" fmla="*/ 8146 w 10000"/>
                  <a:gd name="connsiteY4" fmla="*/ 2932 h 10000"/>
                  <a:gd name="connsiteX5" fmla="*/ 3400 w 10000"/>
                  <a:gd name="connsiteY5" fmla="*/ 10000 h 10000"/>
                  <a:gd name="connsiteX6" fmla="*/ 0 w 10000"/>
                  <a:gd name="connsiteY6" fmla="*/ 3682 h 10000"/>
                  <a:gd name="connsiteX0" fmla="*/ 0 w 10000"/>
                  <a:gd name="connsiteY0" fmla="*/ 3682 h 10044"/>
                  <a:gd name="connsiteX1" fmla="*/ 5954 w 10000"/>
                  <a:gd name="connsiteY1" fmla="*/ 296 h 10044"/>
                  <a:gd name="connsiteX2" fmla="*/ 8461 w 10000"/>
                  <a:gd name="connsiteY2" fmla="*/ 442 h 10044"/>
                  <a:gd name="connsiteX3" fmla="*/ 9818 w 10000"/>
                  <a:gd name="connsiteY3" fmla="*/ 5477 h 10044"/>
                  <a:gd name="connsiteX4" fmla="*/ 8146 w 10000"/>
                  <a:gd name="connsiteY4" fmla="*/ 2932 h 10044"/>
                  <a:gd name="connsiteX5" fmla="*/ 3649 w 10000"/>
                  <a:gd name="connsiteY5" fmla="*/ 10044 h 10044"/>
                  <a:gd name="connsiteX6" fmla="*/ 0 w 10000"/>
                  <a:gd name="connsiteY6" fmla="*/ 3682 h 10044"/>
                  <a:gd name="connsiteX0" fmla="*/ 0 w 10000"/>
                  <a:gd name="connsiteY0" fmla="*/ 3682 h 10044"/>
                  <a:gd name="connsiteX1" fmla="*/ 5954 w 10000"/>
                  <a:gd name="connsiteY1" fmla="*/ 296 h 10044"/>
                  <a:gd name="connsiteX2" fmla="*/ 8461 w 10000"/>
                  <a:gd name="connsiteY2" fmla="*/ 442 h 10044"/>
                  <a:gd name="connsiteX3" fmla="*/ 9818 w 10000"/>
                  <a:gd name="connsiteY3" fmla="*/ 5477 h 10044"/>
                  <a:gd name="connsiteX4" fmla="*/ 8146 w 10000"/>
                  <a:gd name="connsiteY4" fmla="*/ 2932 h 10044"/>
                  <a:gd name="connsiteX5" fmla="*/ 3649 w 10000"/>
                  <a:gd name="connsiteY5" fmla="*/ 10044 h 10044"/>
                  <a:gd name="connsiteX6" fmla="*/ 0 w 10000"/>
                  <a:gd name="connsiteY6" fmla="*/ 3682 h 10044"/>
                  <a:gd name="connsiteX0" fmla="*/ 0 w 10000"/>
                  <a:gd name="connsiteY0" fmla="*/ 3682 h 10044"/>
                  <a:gd name="connsiteX1" fmla="*/ 5954 w 10000"/>
                  <a:gd name="connsiteY1" fmla="*/ 296 h 10044"/>
                  <a:gd name="connsiteX2" fmla="*/ 8461 w 10000"/>
                  <a:gd name="connsiteY2" fmla="*/ 442 h 10044"/>
                  <a:gd name="connsiteX3" fmla="*/ 9818 w 10000"/>
                  <a:gd name="connsiteY3" fmla="*/ 5477 h 10044"/>
                  <a:gd name="connsiteX4" fmla="*/ 8146 w 10000"/>
                  <a:gd name="connsiteY4" fmla="*/ 2932 h 10044"/>
                  <a:gd name="connsiteX5" fmla="*/ 3649 w 10000"/>
                  <a:gd name="connsiteY5" fmla="*/ 10044 h 10044"/>
                  <a:gd name="connsiteX6" fmla="*/ 0 w 10000"/>
                  <a:gd name="connsiteY6" fmla="*/ 3682 h 10044"/>
                  <a:gd name="connsiteX0" fmla="*/ 0 w 9376"/>
                  <a:gd name="connsiteY0" fmla="*/ 4699 h 10112"/>
                  <a:gd name="connsiteX1" fmla="*/ 5330 w 9376"/>
                  <a:gd name="connsiteY1" fmla="*/ 364 h 10112"/>
                  <a:gd name="connsiteX2" fmla="*/ 7837 w 9376"/>
                  <a:gd name="connsiteY2" fmla="*/ 510 h 10112"/>
                  <a:gd name="connsiteX3" fmla="*/ 9194 w 9376"/>
                  <a:gd name="connsiteY3" fmla="*/ 5545 h 10112"/>
                  <a:gd name="connsiteX4" fmla="*/ 7522 w 9376"/>
                  <a:gd name="connsiteY4" fmla="*/ 3000 h 10112"/>
                  <a:gd name="connsiteX5" fmla="*/ 3025 w 9376"/>
                  <a:gd name="connsiteY5" fmla="*/ 10112 h 10112"/>
                  <a:gd name="connsiteX6" fmla="*/ 0 w 9376"/>
                  <a:gd name="connsiteY6" fmla="*/ 4699 h 10112"/>
                  <a:gd name="connsiteX0" fmla="*/ 0 w 10000"/>
                  <a:gd name="connsiteY0" fmla="*/ 4647 h 9308"/>
                  <a:gd name="connsiteX1" fmla="*/ 5685 w 10000"/>
                  <a:gd name="connsiteY1" fmla="*/ 360 h 9308"/>
                  <a:gd name="connsiteX2" fmla="*/ 8359 w 10000"/>
                  <a:gd name="connsiteY2" fmla="*/ 504 h 9308"/>
                  <a:gd name="connsiteX3" fmla="*/ 9806 w 10000"/>
                  <a:gd name="connsiteY3" fmla="*/ 5484 h 9308"/>
                  <a:gd name="connsiteX4" fmla="*/ 8023 w 10000"/>
                  <a:gd name="connsiteY4" fmla="*/ 2967 h 9308"/>
                  <a:gd name="connsiteX5" fmla="*/ 3508 w 10000"/>
                  <a:gd name="connsiteY5" fmla="*/ 9308 h 9308"/>
                  <a:gd name="connsiteX6" fmla="*/ 0 w 10000"/>
                  <a:gd name="connsiteY6" fmla="*/ 4647 h 9308"/>
                  <a:gd name="connsiteX0" fmla="*/ 0 w 10000"/>
                  <a:gd name="connsiteY0" fmla="*/ 4992 h 10000"/>
                  <a:gd name="connsiteX1" fmla="*/ 5685 w 10000"/>
                  <a:gd name="connsiteY1" fmla="*/ 387 h 10000"/>
                  <a:gd name="connsiteX2" fmla="*/ 8359 w 10000"/>
                  <a:gd name="connsiteY2" fmla="*/ 541 h 10000"/>
                  <a:gd name="connsiteX3" fmla="*/ 9806 w 10000"/>
                  <a:gd name="connsiteY3" fmla="*/ 5892 h 10000"/>
                  <a:gd name="connsiteX4" fmla="*/ 8023 w 10000"/>
                  <a:gd name="connsiteY4" fmla="*/ 3188 h 10000"/>
                  <a:gd name="connsiteX5" fmla="*/ 3508 w 10000"/>
                  <a:gd name="connsiteY5" fmla="*/ 10000 h 10000"/>
                  <a:gd name="connsiteX6" fmla="*/ 0 w 10000"/>
                  <a:gd name="connsiteY6" fmla="*/ 4992 h 10000"/>
                  <a:gd name="connsiteX0" fmla="*/ 0 w 10000"/>
                  <a:gd name="connsiteY0" fmla="*/ 4992 h 10000"/>
                  <a:gd name="connsiteX1" fmla="*/ 5685 w 10000"/>
                  <a:gd name="connsiteY1" fmla="*/ 387 h 10000"/>
                  <a:gd name="connsiteX2" fmla="*/ 8359 w 10000"/>
                  <a:gd name="connsiteY2" fmla="*/ 541 h 10000"/>
                  <a:gd name="connsiteX3" fmla="*/ 9806 w 10000"/>
                  <a:gd name="connsiteY3" fmla="*/ 5892 h 10000"/>
                  <a:gd name="connsiteX4" fmla="*/ 8023 w 10000"/>
                  <a:gd name="connsiteY4" fmla="*/ 3188 h 10000"/>
                  <a:gd name="connsiteX5" fmla="*/ 3508 w 10000"/>
                  <a:gd name="connsiteY5" fmla="*/ 10000 h 10000"/>
                  <a:gd name="connsiteX6" fmla="*/ 0 w 10000"/>
                  <a:gd name="connsiteY6" fmla="*/ 4992 h 10000"/>
                  <a:gd name="connsiteX0" fmla="*/ 0 w 10475"/>
                  <a:gd name="connsiteY0" fmla="*/ 5544 h 10038"/>
                  <a:gd name="connsiteX1" fmla="*/ 6160 w 10475"/>
                  <a:gd name="connsiteY1" fmla="*/ 425 h 10038"/>
                  <a:gd name="connsiteX2" fmla="*/ 8834 w 10475"/>
                  <a:gd name="connsiteY2" fmla="*/ 579 h 10038"/>
                  <a:gd name="connsiteX3" fmla="*/ 10281 w 10475"/>
                  <a:gd name="connsiteY3" fmla="*/ 5930 h 10038"/>
                  <a:gd name="connsiteX4" fmla="*/ 8498 w 10475"/>
                  <a:gd name="connsiteY4" fmla="*/ 3226 h 10038"/>
                  <a:gd name="connsiteX5" fmla="*/ 3983 w 10475"/>
                  <a:gd name="connsiteY5" fmla="*/ 10038 h 10038"/>
                  <a:gd name="connsiteX6" fmla="*/ 0 w 10475"/>
                  <a:gd name="connsiteY6" fmla="*/ 5544 h 10038"/>
                  <a:gd name="connsiteX0" fmla="*/ 0 w 10475"/>
                  <a:gd name="connsiteY0" fmla="*/ 5544 h 10038"/>
                  <a:gd name="connsiteX1" fmla="*/ 6160 w 10475"/>
                  <a:gd name="connsiteY1" fmla="*/ 425 h 10038"/>
                  <a:gd name="connsiteX2" fmla="*/ 8834 w 10475"/>
                  <a:gd name="connsiteY2" fmla="*/ 579 h 10038"/>
                  <a:gd name="connsiteX3" fmla="*/ 10281 w 10475"/>
                  <a:gd name="connsiteY3" fmla="*/ 5930 h 10038"/>
                  <a:gd name="connsiteX4" fmla="*/ 8498 w 10475"/>
                  <a:gd name="connsiteY4" fmla="*/ 3226 h 10038"/>
                  <a:gd name="connsiteX5" fmla="*/ 3983 w 10475"/>
                  <a:gd name="connsiteY5" fmla="*/ 10038 h 10038"/>
                  <a:gd name="connsiteX6" fmla="*/ 0 w 10475"/>
                  <a:gd name="connsiteY6" fmla="*/ 5544 h 10038"/>
                  <a:gd name="connsiteX0" fmla="*/ 0 w 10475"/>
                  <a:gd name="connsiteY0" fmla="*/ 5544 h 10038"/>
                  <a:gd name="connsiteX1" fmla="*/ 6160 w 10475"/>
                  <a:gd name="connsiteY1" fmla="*/ 425 h 10038"/>
                  <a:gd name="connsiteX2" fmla="*/ 8834 w 10475"/>
                  <a:gd name="connsiteY2" fmla="*/ 579 h 10038"/>
                  <a:gd name="connsiteX3" fmla="*/ 10281 w 10475"/>
                  <a:gd name="connsiteY3" fmla="*/ 5930 h 10038"/>
                  <a:gd name="connsiteX4" fmla="*/ 8498 w 10475"/>
                  <a:gd name="connsiteY4" fmla="*/ 3226 h 10038"/>
                  <a:gd name="connsiteX5" fmla="*/ 3983 w 10475"/>
                  <a:gd name="connsiteY5" fmla="*/ 10038 h 10038"/>
                  <a:gd name="connsiteX6" fmla="*/ 0 w 10475"/>
                  <a:gd name="connsiteY6" fmla="*/ 5544 h 10038"/>
                  <a:gd name="connsiteX0" fmla="*/ 0 w 10475"/>
                  <a:gd name="connsiteY0" fmla="*/ 5544 h 10038"/>
                  <a:gd name="connsiteX1" fmla="*/ 6160 w 10475"/>
                  <a:gd name="connsiteY1" fmla="*/ 425 h 10038"/>
                  <a:gd name="connsiteX2" fmla="*/ 8834 w 10475"/>
                  <a:gd name="connsiteY2" fmla="*/ 579 h 10038"/>
                  <a:gd name="connsiteX3" fmla="*/ 10281 w 10475"/>
                  <a:gd name="connsiteY3" fmla="*/ 5930 h 10038"/>
                  <a:gd name="connsiteX4" fmla="*/ 8498 w 10475"/>
                  <a:gd name="connsiteY4" fmla="*/ 3226 h 10038"/>
                  <a:gd name="connsiteX5" fmla="*/ 3983 w 10475"/>
                  <a:gd name="connsiteY5" fmla="*/ 10038 h 10038"/>
                  <a:gd name="connsiteX6" fmla="*/ 0 w 10475"/>
                  <a:gd name="connsiteY6" fmla="*/ 5544 h 10038"/>
                  <a:gd name="connsiteX0" fmla="*/ 0 w 15865"/>
                  <a:gd name="connsiteY0" fmla="*/ 11426 h 12089"/>
                  <a:gd name="connsiteX1" fmla="*/ 11550 w 15865"/>
                  <a:gd name="connsiteY1" fmla="*/ 829 h 12089"/>
                  <a:gd name="connsiteX2" fmla="*/ 14224 w 15865"/>
                  <a:gd name="connsiteY2" fmla="*/ 983 h 12089"/>
                  <a:gd name="connsiteX3" fmla="*/ 15671 w 15865"/>
                  <a:gd name="connsiteY3" fmla="*/ 6334 h 12089"/>
                  <a:gd name="connsiteX4" fmla="*/ 13888 w 15865"/>
                  <a:gd name="connsiteY4" fmla="*/ 3630 h 12089"/>
                  <a:gd name="connsiteX5" fmla="*/ 9373 w 15865"/>
                  <a:gd name="connsiteY5" fmla="*/ 10442 h 12089"/>
                  <a:gd name="connsiteX6" fmla="*/ 0 w 15865"/>
                  <a:gd name="connsiteY6" fmla="*/ 11426 h 12089"/>
                  <a:gd name="connsiteX0" fmla="*/ 0 w 15865"/>
                  <a:gd name="connsiteY0" fmla="*/ 11426 h 16104"/>
                  <a:gd name="connsiteX1" fmla="*/ 11550 w 15865"/>
                  <a:gd name="connsiteY1" fmla="*/ 829 h 16104"/>
                  <a:gd name="connsiteX2" fmla="*/ 14224 w 15865"/>
                  <a:gd name="connsiteY2" fmla="*/ 983 h 16104"/>
                  <a:gd name="connsiteX3" fmla="*/ 15671 w 15865"/>
                  <a:gd name="connsiteY3" fmla="*/ 6334 h 16104"/>
                  <a:gd name="connsiteX4" fmla="*/ 13888 w 15865"/>
                  <a:gd name="connsiteY4" fmla="*/ 3630 h 16104"/>
                  <a:gd name="connsiteX5" fmla="*/ 4452 w 15865"/>
                  <a:gd name="connsiteY5" fmla="*/ 16104 h 16104"/>
                  <a:gd name="connsiteX6" fmla="*/ 0 w 15865"/>
                  <a:gd name="connsiteY6" fmla="*/ 11426 h 16104"/>
                  <a:gd name="connsiteX0" fmla="*/ 0 w 16273"/>
                  <a:gd name="connsiteY0" fmla="*/ 10748 h 16058"/>
                  <a:gd name="connsiteX1" fmla="*/ 11958 w 16273"/>
                  <a:gd name="connsiteY1" fmla="*/ 783 h 16058"/>
                  <a:gd name="connsiteX2" fmla="*/ 14632 w 16273"/>
                  <a:gd name="connsiteY2" fmla="*/ 937 h 16058"/>
                  <a:gd name="connsiteX3" fmla="*/ 16079 w 16273"/>
                  <a:gd name="connsiteY3" fmla="*/ 6288 h 16058"/>
                  <a:gd name="connsiteX4" fmla="*/ 14296 w 16273"/>
                  <a:gd name="connsiteY4" fmla="*/ 3584 h 16058"/>
                  <a:gd name="connsiteX5" fmla="*/ 4860 w 16273"/>
                  <a:gd name="connsiteY5" fmla="*/ 16058 h 16058"/>
                  <a:gd name="connsiteX6" fmla="*/ 0 w 16273"/>
                  <a:gd name="connsiteY6" fmla="*/ 10748 h 16058"/>
                  <a:gd name="connsiteX0" fmla="*/ 0 w 16273"/>
                  <a:gd name="connsiteY0" fmla="*/ 10748 h 15662"/>
                  <a:gd name="connsiteX1" fmla="*/ 11958 w 16273"/>
                  <a:gd name="connsiteY1" fmla="*/ 783 h 15662"/>
                  <a:gd name="connsiteX2" fmla="*/ 14632 w 16273"/>
                  <a:gd name="connsiteY2" fmla="*/ 937 h 15662"/>
                  <a:gd name="connsiteX3" fmla="*/ 16079 w 16273"/>
                  <a:gd name="connsiteY3" fmla="*/ 6288 h 15662"/>
                  <a:gd name="connsiteX4" fmla="*/ 14296 w 16273"/>
                  <a:gd name="connsiteY4" fmla="*/ 3584 h 15662"/>
                  <a:gd name="connsiteX5" fmla="*/ 4359 w 16273"/>
                  <a:gd name="connsiteY5" fmla="*/ 15662 h 15662"/>
                  <a:gd name="connsiteX6" fmla="*/ 0 w 16273"/>
                  <a:gd name="connsiteY6" fmla="*/ 10748 h 15662"/>
                  <a:gd name="connsiteX0" fmla="*/ 0 w 16182"/>
                  <a:gd name="connsiteY0" fmla="*/ 10566 h 15480"/>
                  <a:gd name="connsiteX1" fmla="*/ 10725 w 16182"/>
                  <a:gd name="connsiteY1" fmla="*/ 1099 h 15480"/>
                  <a:gd name="connsiteX2" fmla="*/ 14632 w 16182"/>
                  <a:gd name="connsiteY2" fmla="*/ 755 h 15480"/>
                  <a:gd name="connsiteX3" fmla="*/ 16079 w 16182"/>
                  <a:gd name="connsiteY3" fmla="*/ 6106 h 15480"/>
                  <a:gd name="connsiteX4" fmla="*/ 14296 w 16182"/>
                  <a:gd name="connsiteY4" fmla="*/ 3402 h 15480"/>
                  <a:gd name="connsiteX5" fmla="*/ 4359 w 16182"/>
                  <a:gd name="connsiteY5" fmla="*/ 15480 h 15480"/>
                  <a:gd name="connsiteX6" fmla="*/ 0 w 16182"/>
                  <a:gd name="connsiteY6" fmla="*/ 10566 h 15480"/>
                  <a:gd name="connsiteX0" fmla="*/ 0 w 16238"/>
                  <a:gd name="connsiteY0" fmla="*/ 10587 h 15501"/>
                  <a:gd name="connsiteX1" fmla="*/ 10725 w 16238"/>
                  <a:gd name="connsiteY1" fmla="*/ 1120 h 15501"/>
                  <a:gd name="connsiteX2" fmla="*/ 14632 w 16238"/>
                  <a:gd name="connsiteY2" fmla="*/ 776 h 15501"/>
                  <a:gd name="connsiteX3" fmla="*/ 16079 w 16238"/>
                  <a:gd name="connsiteY3" fmla="*/ 6127 h 15501"/>
                  <a:gd name="connsiteX4" fmla="*/ 14296 w 16238"/>
                  <a:gd name="connsiteY4" fmla="*/ 3423 h 15501"/>
                  <a:gd name="connsiteX5" fmla="*/ 4359 w 16238"/>
                  <a:gd name="connsiteY5" fmla="*/ 15501 h 15501"/>
                  <a:gd name="connsiteX6" fmla="*/ 0 w 16238"/>
                  <a:gd name="connsiteY6" fmla="*/ 10587 h 1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8" h="15501">
                    <a:moveTo>
                      <a:pt x="0" y="10587"/>
                    </a:moveTo>
                    <a:cubicBezTo>
                      <a:pt x="0" y="10587"/>
                      <a:pt x="8286" y="2755"/>
                      <a:pt x="10725" y="1120"/>
                    </a:cubicBezTo>
                    <a:cubicBezTo>
                      <a:pt x="13164" y="-515"/>
                      <a:pt x="13801" y="-119"/>
                      <a:pt x="14632" y="776"/>
                    </a:cubicBezTo>
                    <a:cubicBezTo>
                      <a:pt x="16946" y="3270"/>
                      <a:pt x="16079" y="6127"/>
                      <a:pt x="16079" y="6127"/>
                    </a:cubicBezTo>
                    <a:cubicBezTo>
                      <a:pt x="16079" y="6127"/>
                      <a:pt x="16829" y="2224"/>
                      <a:pt x="14296" y="3423"/>
                    </a:cubicBezTo>
                    <a:cubicBezTo>
                      <a:pt x="11806" y="4598"/>
                      <a:pt x="4550" y="15054"/>
                      <a:pt x="4359" y="15501"/>
                    </a:cubicBezTo>
                    <a:cubicBezTo>
                      <a:pt x="2366" y="13313"/>
                      <a:pt x="2255" y="13124"/>
                      <a:pt x="0" y="1058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  <a:lumMod val="20914"/>
                      <a:lumOff val="79086"/>
                    </a:schemeClr>
                  </a:gs>
                  <a:gs pos="62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  <a:lumMod val="80000"/>
                    </a:schemeClr>
                  </a:gs>
                </a:gsLst>
                <a:lin ang="7800000" scaled="0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463"/>
              </a:p>
            </p:txBody>
          </p:sp>
        </p:grpSp>
        <p:sp>
          <p:nvSpPr>
            <p:cNvPr id="36" name="Isosceles Triangle 3">
              <a:extLst>
                <a:ext uri="{FF2B5EF4-FFF2-40B4-BE49-F238E27FC236}">
                  <a16:creationId xmlns:a16="http://schemas.microsoft.com/office/drawing/2014/main" id="{CC82302A-CA80-5650-F0B5-AAE0A25FF856}"/>
                </a:ext>
              </a:extLst>
            </p:cNvPr>
            <p:cNvSpPr/>
            <p:nvPr/>
          </p:nvSpPr>
          <p:spPr bwMode="auto">
            <a:xfrm rot="2502131">
              <a:off x="6056121" y="5032673"/>
              <a:ext cx="543405" cy="56551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74295" tIns="37148" rIns="74295" bIns="37148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/>
            </a:p>
          </p:txBody>
        </p:sp>
      </p:grpSp>
      <p:sp>
        <p:nvSpPr>
          <p:cNvPr id="72" name="Rechteck 15">
            <a:extLst>
              <a:ext uri="{FF2B5EF4-FFF2-40B4-BE49-F238E27FC236}">
                <a16:creationId xmlns:a16="http://schemas.microsoft.com/office/drawing/2014/main" id="{0C70230A-7B7D-6F0A-9082-2D7599BB7C5D}"/>
              </a:ext>
            </a:extLst>
          </p:cNvPr>
          <p:cNvSpPr/>
          <p:nvPr/>
        </p:nvSpPr>
        <p:spPr>
          <a:xfrm>
            <a:off x="2359422" y="2302603"/>
            <a:ext cx="2112567" cy="162744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127000" algn="ctr" rotWithShape="0">
              <a:prstClr val="black">
                <a:alpha val="2229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de-DE" sz="1400">
              <a:solidFill>
                <a:schemeClr val="tx1"/>
              </a:solidFill>
            </a:endParaRPr>
          </a:p>
        </p:txBody>
      </p:sp>
      <p:sp>
        <p:nvSpPr>
          <p:cNvPr id="74" name="Inhaltsplatzhalter 11">
            <a:extLst>
              <a:ext uri="{FF2B5EF4-FFF2-40B4-BE49-F238E27FC236}">
                <a16:creationId xmlns:a16="http://schemas.microsoft.com/office/drawing/2014/main" id="{550FB811-72CA-2C7C-D0E8-6C4B9C002620}"/>
              </a:ext>
            </a:extLst>
          </p:cNvPr>
          <p:cNvSpPr txBox="1">
            <a:spLocks/>
          </p:cNvSpPr>
          <p:nvPr/>
        </p:nvSpPr>
        <p:spPr>
          <a:xfrm>
            <a:off x="2439736" y="2639137"/>
            <a:ext cx="2052669" cy="858968"/>
          </a:xfrm>
          <a:solidFill>
            <a:srgbClr val="1F497D"/>
          </a:solidFill>
          <a:ln>
            <a:solidFill>
              <a:srgbClr val="1F497D"/>
            </a:solidFill>
          </a:ln>
        </p:spPr>
        <p:txBody>
          <a:bodyPr numCol="1" spcCol="468000"/>
          <a:lstStyle>
            <a:lvl1pPr marL="335506" indent="-335506" algn="l" defTabSz="447342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930" indent="-279588" algn="l" defTabSz="447342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5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8353" indent="-223670" algn="l" defTabSz="447342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5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5695" indent="-223670" algn="l" defTabSz="447342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5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3036" indent="-223670" algn="l" defTabSz="447342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»"/>
              <a:defRPr sz="15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0378" indent="-223670" algn="l" defTabSz="447342" rtl="0" eaLnBrk="1" latinLnBrk="0" hangingPunct="1">
              <a:spcBef>
                <a:spcPct val="20000"/>
              </a:spcBef>
              <a:buFont typeface="Arial"/>
              <a:buChar char="•"/>
              <a:defRPr sz="1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7719" indent="-223670" algn="l" defTabSz="447342" rtl="0" eaLnBrk="1" latinLnBrk="0" hangingPunct="1">
              <a:spcBef>
                <a:spcPct val="20000"/>
              </a:spcBef>
              <a:buFont typeface="Arial"/>
              <a:buChar char="•"/>
              <a:defRPr sz="1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5061" indent="-223670" algn="l" defTabSz="447342" rtl="0" eaLnBrk="1" latinLnBrk="0" hangingPunct="1">
              <a:spcBef>
                <a:spcPct val="20000"/>
              </a:spcBef>
              <a:buFont typeface="Arial"/>
              <a:buChar char="•"/>
              <a:defRPr sz="1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02402" indent="-223670" algn="l" defTabSz="447342" rtl="0" eaLnBrk="1" latinLnBrk="0" hangingPunct="1">
              <a:spcBef>
                <a:spcPct val="20000"/>
              </a:spcBef>
              <a:buFont typeface="Arial"/>
              <a:buChar char="•"/>
              <a:defRPr sz="1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marR="0" lvl="0" indent="-108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>
                <a:solidFill>
                  <a:srgbClr val="000000"/>
                </a:solidFill>
                <a:latin typeface="Arial"/>
              </a:rPr>
              <a:t>Series development</a:t>
            </a:r>
          </a:p>
          <a:p>
            <a:pPr marL="108000" marR="0" lvl="0" indent="-108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Integration of POS providers (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Shopreme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Gebit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20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53" name="Group 102">
            <a:extLst>
              <a:ext uri="{FF2B5EF4-FFF2-40B4-BE49-F238E27FC236}">
                <a16:creationId xmlns:a16="http://schemas.microsoft.com/office/drawing/2014/main" id="{C5A4EB67-CAA0-F6DE-5BDE-64DD299CC694}"/>
              </a:ext>
            </a:extLst>
          </p:cNvPr>
          <p:cNvGrpSpPr/>
          <p:nvPr/>
        </p:nvGrpSpPr>
        <p:grpSpPr>
          <a:xfrm flipH="1">
            <a:off x="3977394" y="1801260"/>
            <a:ext cx="1002691" cy="1002688"/>
            <a:chOff x="1220118" y="2343274"/>
            <a:chExt cx="2450851" cy="245085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CEA697C-8659-D212-6FEA-2E6C6567DCDD}"/>
                </a:ext>
              </a:extLst>
            </p:cNvPr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5">
                <a:alpha val="13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A210439-29F3-D40C-AFB8-0AC59DC25091}"/>
                </a:ext>
              </a:extLst>
            </p:cNvPr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5">
                <a:alpha val="25000"/>
              </a:schemeClr>
            </a:solidFill>
            <a:ln>
              <a:noFill/>
            </a:ln>
            <a:effectLst>
              <a:outerShdw blurRad="6223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/>
            </a:p>
          </p:txBody>
        </p:sp>
      </p:grpSp>
      <p:grpSp>
        <p:nvGrpSpPr>
          <p:cNvPr id="75" name="Gruppieren 34">
            <a:extLst>
              <a:ext uri="{FF2B5EF4-FFF2-40B4-BE49-F238E27FC236}">
                <a16:creationId xmlns:a16="http://schemas.microsoft.com/office/drawing/2014/main" id="{DD20BCEB-9229-8AC0-A4B3-64DC26603703}"/>
              </a:ext>
            </a:extLst>
          </p:cNvPr>
          <p:cNvGrpSpPr/>
          <p:nvPr/>
        </p:nvGrpSpPr>
        <p:grpSpPr>
          <a:xfrm>
            <a:off x="260187" y="4144789"/>
            <a:ext cx="2620663" cy="2208571"/>
            <a:chOff x="688981" y="4562908"/>
            <a:chExt cx="2620663" cy="2208571"/>
          </a:xfrm>
        </p:grpSpPr>
        <p:grpSp>
          <p:nvGrpSpPr>
            <p:cNvPr id="76" name="Gruppieren 58">
              <a:extLst>
                <a:ext uri="{FF2B5EF4-FFF2-40B4-BE49-F238E27FC236}">
                  <a16:creationId xmlns:a16="http://schemas.microsoft.com/office/drawing/2014/main" id="{F0432ACF-960E-4827-1C49-B9F71FFC47B0}"/>
                </a:ext>
              </a:extLst>
            </p:cNvPr>
            <p:cNvGrpSpPr/>
            <p:nvPr/>
          </p:nvGrpSpPr>
          <p:grpSpPr>
            <a:xfrm>
              <a:off x="688981" y="5064251"/>
              <a:ext cx="2112567" cy="1707228"/>
              <a:chOff x="272081" y="4773523"/>
              <a:chExt cx="2112567" cy="1707228"/>
            </a:xfrm>
          </p:grpSpPr>
          <p:sp>
            <p:nvSpPr>
              <p:cNvPr id="83" name="Rechteck 23">
                <a:extLst>
                  <a:ext uri="{FF2B5EF4-FFF2-40B4-BE49-F238E27FC236}">
                    <a16:creationId xmlns:a16="http://schemas.microsoft.com/office/drawing/2014/main" id="{BE90E96D-4805-447F-DB77-8EB6ED085D8E}"/>
                  </a:ext>
                </a:extLst>
              </p:cNvPr>
              <p:cNvSpPr/>
              <p:nvPr/>
            </p:nvSpPr>
            <p:spPr>
              <a:xfrm>
                <a:off x="272081" y="4773523"/>
                <a:ext cx="2112567" cy="170722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prstClr val="black">
                    <a:alpha val="2229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</a:pPr>
                <a:endParaRPr lang="de-DE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Inhaltsplatzhalter 11">
                <a:extLst>
                  <a:ext uri="{FF2B5EF4-FFF2-40B4-BE49-F238E27FC236}">
                    <a16:creationId xmlns:a16="http://schemas.microsoft.com/office/drawing/2014/main" id="{85068B6D-7033-9C83-3B14-51ACEB45C9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657" y="5208401"/>
                <a:ext cx="2022756" cy="461036"/>
              </a:xfrm>
              <a:solidFill>
                <a:srgbClr val="1F497D"/>
              </a:solidFill>
              <a:ln>
                <a:solidFill>
                  <a:srgbClr val="1F497D"/>
                </a:solidFill>
              </a:ln>
            </p:spPr>
            <p:txBody>
              <a:bodyPr numCol="1" spcCol="468000"/>
              <a:lstStyle>
                <a:lvl1pPr marL="335506" indent="-335506" algn="l" defTabSz="447342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/>
                  <a:buChar char="•"/>
                  <a:defRPr sz="172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26930" indent="-279588" algn="l" defTabSz="447342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/>
                  <a:buChar char="–"/>
                  <a:defRPr sz="15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18353" indent="-223670" algn="l" defTabSz="447342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/>
                  <a:buChar char="•"/>
                  <a:defRPr sz="15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5695" indent="-223670" algn="l" defTabSz="447342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/>
                  <a:buChar char="–"/>
                  <a:defRPr sz="15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13036" indent="-223670" algn="l" defTabSz="447342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/>
                  <a:buChar char="»"/>
                  <a:defRPr sz="15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60378" indent="-223670" algn="l" defTabSz="447342" rtl="0" eaLnBrk="1" latinLnBrk="0" hangingPunct="1">
                  <a:spcBef>
                    <a:spcPct val="20000"/>
                  </a:spcBef>
                  <a:buFont typeface="Arial"/>
                  <a:buChar char="•"/>
                  <a:defRPr sz="195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07719" indent="-223670" algn="l" defTabSz="447342" rtl="0" eaLnBrk="1" latinLnBrk="0" hangingPunct="1">
                  <a:spcBef>
                    <a:spcPct val="20000"/>
                  </a:spcBef>
                  <a:buFont typeface="Arial"/>
                  <a:buChar char="•"/>
                  <a:defRPr sz="195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355061" indent="-223670" algn="l" defTabSz="447342" rtl="0" eaLnBrk="1" latinLnBrk="0" hangingPunct="1">
                  <a:spcBef>
                    <a:spcPct val="20000"/>
                  </a:spcBef>
                  <a:buFont typeface="Arial"/>
                  <a:buChar char="•"/>
                  <a:defRPr sz="195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02402" indent="-223670" algn="l" defTabSz="447342" rtl="0" eaLnBrk="1" latinLnBrk="0" hangingPunct="1">
                  <a:spcBef>
                    <a:spcPct val="20000"/>
                  </a:spcBef>
                  <a:buFont typeface="Arial"/>
                  <a:buChar char="•"/>
                  <a:defRPr sz="195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8000" indent="-108000">
                  <a:lnSpc>
                    <a:spcPct val="110000"/>
                  </a:lnSpc>
                  <a:spcBef>
                    <a:spcPts val="0"/>
                  </a:spcBef>
                  <a:buClrTx/>
                  <a:buFont typeface="Wingdings" panose="05000000000000000000" pitchFamily="2" charset="2"/>
                  <a:buChar char="§"/>
                </a:pPr>
                <a:r>
                  <a:rPr lang="en-US" sz="1200" err="1"/>
                  <a:t>Prototyp</a:t>
                </a:r>
                <a:r>
                  <a:rPr lang="en-US" sz="1200"/>
                  <a:t> &amp; Pre-Series</a:t>
                </a:r>
              </a:p>
              <a:p>
                <a:pPr marL="108000" indent="-108000">
                  <a:lnSpc>
                    <a:spcPct val="110000"/>
                  </a:lnSpc>
                  <a:spcBef>
                    <a:spcPts val="0"/>
                  </a:spcBef>
                  <a:buClrTx/>
                  <a:buFont typeface="Wingdings" panose="05000000000000000000" pitchFamily="2" charset="2"/>
                  <a:buChar char="§"/>
                </a:pPr>
                <a:r>
                  <a:rPr lang="en-US" sz="1200"/>
                  <a:t>Testing with customers</a:t>
                </a:r>
              </a:p>
              <a:p>
                <a:pPr marL="108000" indent="-108000" algn="ctr">
                  <a:lnSpc>
                    <a:spcPct val="110000"/>
                  </a:lnSpc>
                  <a:spcBef>
                    <a:spcPts val="0"/>
                  </a:spcBef>
                  <a:buClrTx/>
                  <a:buFont typeface="Wingdings" panose="05000000000000000000" pitchFamily="2" charset="2"/>
                  <a:buChar char="§"/>
                </a:pPr>
                <a:endParaRPr lang="en-US" sz="1200"/>
              </a:p>
            </p:txBody>
          </p:sp>
        </p:grpSp>
        <p:grpSp>
          <p:nvGrpSpPr>
            <p:cNvPr id="78" name="Group 102">
              <a:extLst>
                <a:ext uri="{FF2B5EF4-FFF2-40B4-BE49-F238E27FC236}">
                  <a16:creationId xmlns:a16="http://schemas.microsoft.com/office/drawing/2014/main" id="{A8DD2091-4D9D-717A-5AA4-980337445751}"/>
                </a:ext>
              </a:extLst>
            </p:cNvPr>
            <p:cNvGrpSpPr/>
            <p:nvPr/>
          </p:nvGrpSpPr>
          <p:grpSpPr>
            <a:xfrm flipH="1">
              <a:off x="2306953" y="4562908"/>
              <a:ext cx="1002691" cy="1002688"/>
              <a:chOff x="1220118" y="2343274"/>
              <a:chExt cx="2450851" cy="2450851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8C0AAE8-41D9-0853-C4D5-DA83F94119EF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5">
                  <a:alpha val="13000"/>
                </a:scheme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00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76843C99-113C-8F78-95FA-9D56E3CC1B16}"/>
                  </a:ext>
                </a:extLst>
              </p:cNvPr>
              <p:cNvSpPr/>
              <p:nvPr/>
            </p:nvSpPr>
            <p:spPr>
              <a:xfrm>
                <a:off x="1395766" y="2518920"/>
                <a:ext cx="2099560" cy="2099561"/>
              </a:xfrm>
              <a:prstGeom prst="ellipse">
                <a:avLst/>
              </a:prstGeom>
              <a:solidFill>
                <a:schemeClr val="accent5">
                  <a:alpha val="25000"/>
                </a:scheme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00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7D5D3266-AE5A-47D7-9355-3358D08DB491}"/>
                  </a:ext>
                </a:extLst>
              </p:cNvPr>
              <p:cNvSpPr/>
              <p:nvPr/>
            </p:nvSpPr>
            <p:spPr>
              <a:xfrm>
                <a:off x="1580470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812800" dist="50800" dir="5400000" sx="82000" sy="8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000">
                    <a:solidFill>
                      <a:schemeClr val="tx1"/>
                    </a:solidFill>
                    <a:latin typeface="Montserrat" panose="00000500000000000000" pitchFamily="50" charset="0"/>
                  </a:rPr>
                  <a:t>Past</a:t>
                </a:r>
              </a:p>
            </p:txBody>
          </p:sp>
        </p:grpSp>
      </p:grpSp>
      <p:grpSp>
        <p:nvGrpSpPr>
          <p:cNvPr id="85" name="Gruppieren 72">
            <a:extLst>
              <a:ext uri="{FF2B5EF4-FFF2-40B4-BE49-F238E27FC236}">
                <a16:creationId xmlns:a16="http://schemas.microsoft.com/office/drawing/2014/main" id="{C1B36D4F-11F7-E2E0-48AA-5364D21F14A4}"/>
              </a:ext>
            </a:extLst>
          </p:cNvPr>
          <p:cNvGrpSpPr/>
          <p:nvPr/>
        </p:nvGrpSpPr>
        <p:grpSpPr>
          <a:xfrm>
            <a:off x="5429139" y="2484207"/>
            <a:ext cx="2623875" cy="1688474"/>
            <a:chOff x="4970281" y="1829294"/>
            <a:chExt cx="2623875" cy="1688474"/>
          </a:xfrm>
        </p:grpSpPr>
        <p:grpSp>
          <p:nvGrpSpPr>
            <p:cNvPr id="86" name="Gruppieren 68">
              <a:extLst>
                <a:ext uri="{FF2B5EF4-FFF2-40B4-BE49-F238E27FC236}">
                  <a16:creationId xmlns:a16="http://schemas.microsoft.com/office/drawing/2014/main" id="{CCFFF2F6-7CCC-679D-7E63-020BD51261F9}"/>
                </a:ext>
              </a:extLst>
            </p:cNvPr>
            <p:cNvGrpSpPr/>
            <p:nvPr/>
          </p:nvGrpSpPr>
          <p:grpSpPr>
            <a:xfrm>
              <a:off x="5481589" y="1829294"/>
              <a:ext cx="2112567" cy="1192842"/>
              <a:chOff x="272081" y="4458150"/>
              <a:chExt cx="2112567" cy="1192842"/>
            </a:xfrm>
          </p:grpSpPr>
          <p:sp>
            <p:nvSpPr>
              <p:cNvPr id="96" name="Rechteck 69">
                <a:extLst>
                  <a:ext uri="{FF2B5EF4-FFF2-40B4-BE49-F238E27FC236}">
                    <a16:creationId xmlns:a16="http://schemas.microsoft.com/office/drawing/2014/main" id="{521FB998-335B-BD42-4333-025D91B72F5D}"/>
                  </a:ext>
                </a:extLst>
              </p:cNvPr>
              <p:cNvSpPr/>
              <p:nvPr/>
            </p:nvSpPr>
            <p:spPr>
              <a:xfrm>
                <a:off x="272081" y="4458150"/>
                <a:ext cx="2112567" cy="11928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>
                <a:outerShdw blurRad="127000" algn="ctr" rotWithShape="0">
                  <a:prstClr val="black">
                    <a:alpha val="2229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</a:pPr>
                <a:endParaRPr lang="de-DE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Inhaltsplatzhalter 11">
                <a:extLst>
                  <a:ext uri="{FF2B5EF4-FFF2-40B4-BE49-F238E27FC236}">
                    <a16:creationId xmlns:a16="http://schemas.microsoft.com/office/drawing/2014/main" id="{CED9879A-12C9-B146-6F4F-0668B8A942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2136" y="4904584"/>
                <a:ext cx="1824282" cy="461036"/>
              </a:xfrm>
              <a:solidFill>
                <a:srgbClr val="1F497D"/>
              </a:solidFill>
              <a:ln>
                <a:solidFill>
                  <a:srgbClr val="1F497D"/>
                </a:solidFill>
              </a:ln>
            </p:spPr>
            <p:txBody>
              <a:bodyPr numCol="1" spcCol="468000"/>
              <a:lstStyle>
                <a:lvl1pPr marL="335506" indent="-335506" algn="l" defTabSz="447342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/>
                  <a:buChar char="•"/>
                  <a:defRPr sz="1726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26930" indent="-279588" algn="l" defTabSz="447342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/>
                  <a:buChar char="–"/>
                  <a:defRPr sz="15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18353" indent="-223670" algn="l" defTabSz="447342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/>
                  <a:buChar char="•"/>
                  <a:defRPr sz="15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5695" indent="-223670" algn="l" defTabSz="447342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/>
                  <a:buChar char="–"/>
                  <a:defRPr sz="15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13036" indent="-223670" algn="l" defTabSz="447342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Arial"/>
                  <a:buChar char="»"/>
                  <a:defRPr sz="151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460378" indent="-223670" algn="l" defTabSz="447342" rtl="0" eaLnBrk="1" latinLnBrk="0" hangingPunct="1">
                  <a:spcBef>
                    <a:spcPct val="20000"/>
                  </a:spcBef>
                  <a:buFont typeface="Arial"/>
                  <a:buChar char="•"/>
                  <a:defRPr sz="195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07719" indent="-223670" algn="l" defTabSz="447342" rtl="0" eaLnBrk="1" latinLnBrk="0" hangingPunct="1">
                  <a:spcBef>
                    <a:spcPct val="20000"/>
                  </a:spcBef>
                  <a:buFont typeface="Arial"/>
                  <a:buChar char="•"/>
                  <a:defRPr sz="195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355061" indent="-223670" algn="l" defTabSz="447342" rtl="0" eaLnBrk="1" latinLnBrk="0" hangingPunct="1">
                  <a:spcBef>
                    <a:spcPct val="20000"/>
                  </a:spcBef>
                  <a:buFont typeface="Arial"/>
                  <a:buChar char="•"/>
                  <a:defRPr sz="195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02402" indent="-223670" algn="l" defTabSz="447342" rtl="0" eaLnBrk="1" latinLnBrk="0" hangingPunct="1">
                  <a:spcBef>
                    <a:spcPct val="20000"/>
                  </a:spcBef>
                  <a:buFont typeface="Arial"/>
                  <a:buChar char="•"/>
                  <a:defRPr sz="1957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10000"/>
                  </a:lnSpc>
                  <a:spcBef>
                    <a:spcPts val="0"/>
                  </a:spcBef>
                  <a:buClrTx/>
                  <a:buNone/>
                </a:pPr>
                <a:r>
                  <a:rPr lang="en-US" sz="1200"/>
                  <a:t>Integration of AI features</a:t>
                </a:r>
              </a:p>
            </p:txBody>
          </p:sp>
        </p:grpSp>
        <p:grpSp>
          <p:nvGrpSpPr>
            <p:cNvPr id="89" name="Group 102">
              <a:extLst>
                <a:ext uri="{FF2B5EF4-FFF2-40B4-BE49-F238E27FC236}">
                  <a16:creationId xmlns:a16="http://schemas.microsoft.com/office/drawing/2014/main" id="{88C2C97E-58C4-8D0C-75B9-4073DCC8E5F6}"/>
                </a:ext>
              </a:extLst>
            </p:cNvPr>
            <p:cNvGrpSpPr/>
            <p:nvPr/>
          </p:nvGrpSpPr>
          <p:grpSpPr>
            <a:xfrm flipH="1">
              <a:off x="4970281" y="2515080"/>
              <a:ext cx="1002691" cy="1002688"/>
              <a:chOff x="1220118" y="2343274"/>
              <a:chExt cx="2450851" cy="2450851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F7976DD-2026-C4AA-2C55-5A5BE55187CB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5">
                  <a:alpha val="13000"/>
                </a:scheme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00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3E3501C2-0772-42D5-DB6B-01498E64C4F7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5">
                  <a:alpha val="25000"/>
                </a:scheme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000"/>
              </a:p>
            </p:txBody>
          </p:sp>
        </p:grpSp>
      </p:grpSp>
      <p:grpSp>
        <p:nvGrpSpPr>
          <p:cNvPr id="100" name="Gruppieren 122">
            <a:extLst>
              <a:ext uri="{FF2B5EF4-FFF2-40B4-BE49-F238E27FC236}">
                <a16:creationId xmlns:a16="http://schemas.microsoft.com/office/drawing/2014/main" id="{B03A0A26-13A4-1BD5-B16D-7C6AC01E03D6}"/>
              </a:ext>
            </a:extLst>
          </p:cNvPr>
          <p:cNvGrpSpPr/>
          <p:nvPr/>
        </p:nvGrpSpPr>
        <p:grpSpPr>
          <a:xfrm>
            <a:off x="8242164" y="3663133"/>
            <a:ext cx="2635644" cy="1890398"/>
            <a:chOff x="6693054" y="4423245"/>
            <a:chExt cx="2635644" cy="1890398"/>
          </a:xfrm>
        </p:grpSpPr>
        <p:sp>
          <p:nvSpPr>
            <p:cNvPr id="143" name="Rechteck 106">
              <a:extLst>
                <a:ext uri="{FF2B5EF4-FFF2-40B4-BE49-F238E27FC236}">
                  <a16:creationId xmlns:a16="http://schemas.microsoft.com/office/drawing/2014/main" id="{E8992A3C-EBE2-755F-55DB-B89067E37DD5}"/>
                </a:ext>
              </a:extLst>
            </p:cNvPr>
            <p:cNvSpPr/>
            <p:nvPr/>
          </p:nvSpPr>
          <p:spPr>
            <a:xfrm>
              <a:off x="7216131" y="4994718"/>
              <a:ext cx="2112567" cy="131892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127000" algn="ctr" rotWithShape="0">
                <a:prstClr val="black">
                  <a:alpha val="2229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de-DE" sz="1400">
                <a:solidFill>
                  <a:schemeClr val="tx1"/>
                </a:solidFill>
              </a:endParaRPr>
            </a:p>
          </p:txBody>
        </p:sp>
        <p:grpSp>
          <p:nvGrpSpPr>
            <p:cNvPr id="137" name="Group 102">
              <a:extLst>
                <a:ext uri="{FF2B5EF4-FFF2-40B4-BE49-F238E27FC236}">
                  <a16:creationId xmlns:a16="http://schemas.microsoft.com/office/drawing/2014/main" id="{F06265D3-C55B-C934-0C27-52A7A9DCC145}"/>
                </a:ext>
              </a:extLst>
            </p:cNvPr>
            <p:cNvGrpSpPr/>
            <p:nvPr/>
          </p:nvGrpSpPr>
          <p:grpSpPr>
            <a:xfrm flipH="1">
              <a:off x="6693054" y="4423245"/>
              <a:ext cx="1002691" cy="1002688"/>
              <a:chOff x="1220118" y="2343274"/>
              <a:chExt cx="2450851" cy="2450851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5C09E84E-FAD0-7AEA-4CE0-683B1CD9AEFA}"/>
                  </a:ext>
                </a:extLst>
              </p:cNvPr>
              <p:cNvSpPr/>
              <p:nvPr/>
            </p:nvSpPr>
            <p:spPr>
              <a:xfrm>
                <a:off x="1220118" y="2343274"/>
                <a:ext cx="2450851" cy="2450851"/>
              </a:xfrm>
              <a:prstGeom prst="ellipse">
                <a:avLst/>
              </a:prstGeom>
              <a:solidFill>
                <a:schemeClr val="accent5">
                  <a:alpha val="13000"/>
                </a:scheme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000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BB2A7D37-D9C4-3846-445D-8FDDBF82F034}"/>
                  </a:ext>
                </a:extLst>
              </p:cNvPr>
              <p:cNvSpPr/>
              <p:nvPr/>
            </p:nvSpPr>
            <p:spPr>
              <a:xfrm>
                <a:off x="1395764" y="2518920"/>
                <a:ext cx="2099561" cy="2099561"/>
              </a:xfrm>
              <a:prstGeom prst="ellipse">
                <a:avLst/>
              </a:prstGeom>
              <a:solidFill>
                <a:schemeClr val="accent5">
                  <a:alpha val="25000"/>
                </a:schemeClr>
              </a:solidFill>
              <a:ln>
                <a:noFill/>
              </a:ln>
              <a:effectLst>
                <a:outerShdw blurRad="622300" dist="50800" dir="5400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000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59A98732-3CF6-FE7D-393C-17D66D72B104}"/>
                  </a:ext>
                </a:extLst>
              </p:cNvPr>
              <p:cNvSpPr/>
              <p:nvPr/>
            </p:nvSpPr>
            <p:spPr>
              <a:xfrm>
                <a:off x="1580470" y="2703625"/>
                <a:ext cx="1730150" cy="1730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812800" dist="50800" dir="5400000" sx="82000" sy="82000" algn="ctr" rotWithShape="0">
                  <a:srgbClr val="000000">
                    <a:alpha val="43137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1000">
                    <a:solidFill>
                      <a:schemeClr val="tx1"/>
                    </a:solidFill>
                    <a:latin typeface="Montserrat" panose="00000500000000000000" pitchFamily="50" charset="0"/>
                  </a:rPr>
                  <a:t>Q1</a:t>
                </a:r>
                <a:br>
                  <a:rPr lang="en-US" sz="1000">
                    <a:solidFill>
                      <a:schemeClr val="tx1"/>
                    </a:solidFill>
                    <a:latin typeface="Montserrat" panose="00000500000000000000" pitchFamily="50" charset="0"/>
                  </a:rPr>
                </a:br>
                <a:r>
                  <a:rPr lang="en-US" sz="1000">
                    <a:solidFill>
                      <a:schemeClr val="tx1"/>
                    </a:solidFill>
                    <a:latin typeface="Montserrat" panose="00000500000000000000" pitchFamily="50" charset="0"/>
                  </a:rPr>
                  <a:t>2026</a:t>
                </a:r>
              </a:p>
            </p:txBody>
          </p:sp>
        </p:grpSp>
      </p:grpSp>
      <p:pic>
        <p:nvPicPr>
          <p:cNvPr id="7" name="Picture 4" descr="Netto Marken-Discount - Kontakt - Ihr Weg zu uns">
            <a:extLst>
              <a:ext uri="{FF2B5EF4-FFF2-40B4-BE49-F238E27FC236}">
                <a16:creationId xmlns:a16="http://schemas.microsoft.com/office/drawing/2014/main" id="{6CE8D508-49F1-9D83-A3E6-216FB5935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76" y="4585317"/>
            <a:ext cx="882365" cy="46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eyers Frischecenter | DK Kälteanlagen">
            <a:extLst>
              <a:ext uri="{FF2B5EF4-FFF2-40B4-BE49-F238E27FC236}">
                <a16:creationId xmlns:a16="http://schemas.microsoft.com/office/drawing/2014/main" id="{546DB0E8-4F6F-4F28-D2BB-8F7AD5543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21" y="4184233"/>
            <a:ext cx="1061370" cy="3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 descr="Ein Bild, das Text, Einkaufswagen, Im Haus, Handwagen enthält.&#10;&#10;Automatisch generierte Beschreibung">
            <a:extLst>
              <a:ext uri="{FF2B5EF4-FFF2-40B4-BE49-F238E27FC236}">
                <a16:creationId xmlns:a16="http://schemas.microsoft.com/office/drawing/2014/main" id="{50DD6177-85CE-DAA9-4210-40EEB352A1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59" t="24424" r="4353" b="23058"/>
          <a:stretch/>
        </p:blipFill>
        <p:spPr>
          <a:xfrm>
            <a:off x="324561" y="5521265"/>
            <a:ext cx="1405561" cy="608460"/>
          </a:xfrm>
          <a:prstGeom prst="rect">
            <a:avLst/>
          </a:prstGeom>
        </p:spPr>
      </p:pic>
      <p:pic>
        <p:nvPicPr>
          <p:cNvPr id="13" name="Grafik 12" descr="Ein Bild, das blau enthält.&#10;&#10;Automatisch generierte Beschreibung">
            <a:extLst>
              <a:ext uri="{FF2B5EF4-FFF2-40B4-BE49-F238E27FC236}">
                <a16:creationId xmlns:a16="http://schemas.microsoft.com/office/drawing/2014/main" id="{77492A00-FC8C-8C5B-CC0B-7EA0BD8428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7413"/>
          <a:stretch/>
        </p:blipFill>
        <p:spPr>
          <a:xfrm>
            <a:off x="316662" y="6152145"/>
            <a:ext cx="1117671" cy="608460"/>
          </a:xfrm>
          <a:prstGeom prst="rect">
            <a:avLst/>
          </a:prstGeom>
        </p:spPr>
      </p:pic>
      <p:sp>
        <p:nvSpPr>
          <p:cNvPr id="17" name="Oval 81">
            <a:extLst>
              <a:ext uri="{FF2B5EF4-FFF2-40B4-BE49-F238E27FC236}">
                <a16:creationId xmlns:a16="http://schemas.microsoft.com/office/drawing/2014/main" id="{68155626-39BC-7B78-C14A-68E8BC730187}"/>
              </a:ext>
            </a:extLst>
          </p:cNvPr>
          <p:cNvSpPr/>
          <p:nvPr/>
        </p:nvSpPr>
        <p:spPr>
          <a:xfrm flipH="1">
            <a:off x="4121051" y="1950106"/>
            <a:ext cx="707838" cy="707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12800" dist="50800" dir="5400000" sx="82000" sy="82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000">
                <a:solidFill>
                  <a:schemeClr val="tx1"/>
                </a:solidFill>
                <a:latin typeface="Montserrat" panose="00000500000000000000" pitchFamily="50" charset="0"/>
              </a:rPr>
              <a:t>SEP</a:t>
            </a:r>
            <a:br>
              <a:rPr lang="en-US" sz="1000">
                <a:solidFill>
                  <a:schemeClr val="tx1"/>
                </a:solidFill>
                <a:latin typeface="Montserrat" panose="00000500000000000000" pitchFamily="50" charset="0"/>
              </a:rPr>
            </a:br>
            <a:r>
              <a:rPr lang="en-US" sz="1000">
                <a:solidFill>
                  <a:schemeClr val="tx1"/>
                </a:solidFill>
                <a:latin typeface="Montserrat" panose="00000500000000000000" pitchFamily="50" charset="0"/>
              </a:rPr>
              <a:t>2025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44E4183C-4D48-21FF-8BB3-F533EE157CA0}"/>
              </a:ext>
            </a:extLst>
          </p:cNvPr>
          <p:cNvSpPr/>
          <p:nvPr/>
        </p:nvSpPr>
        <p:spPr>
          <a:xfrm flipH="1">
            <a:off x="5583316" y="3308058"/>
            <a:ext cx="707838" cy="707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12800" dist="50800" dir="5400000" sx="82000" sy="82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1000">
                <a:solidFill>
                  <a:schemeClr val="tx1"/>
                </a:solidFill>
                <a:latin typeface="Montserrat" panose="00000500000000000000" pitchFamily="50" charset="0"/>
              </a:rPr>
              <a:t>Q4</a:t>
            </a:r>
            <a:br>
              <a:rPr lang="en-US" sz="1000">
                <a:solidFill>
                  <a:schemeClr val="tx1"/>
                </a:solidFill>
                <a:latin typeface="Montserrat" panose="00000500000000000000" pitchFamily="50" charset="0"/>
              </a:rPr>
            </a:br>
            <a:r>
              <a:rPr lang="en-US" sz="1000">
                <a:solidFill>
                  <a:schemeClr val="tx1"/>
                </a:solidFill>
                <a:latin typeface="Montserrat" panose="00000500000000000000" pitchFamily="50" charset="0"/>
              </a:rPr>
              <a:t>2025</a:t>
            </a:r>
          </a:p>
        </p:txBody>
      </p:sp>
      <p:pic>
        <p:nvPicPr>
          <p:cNvPr id="1026" name="Picture 2" descr="Pure Blue Ocean | How to develop strong relationships with retailers">
            <a:extLst>
              <a:ext uri="{FF2B5EF4-FFF2-40B4-BE49-F238E27FC236}">
                <a16:creationId xmlns:a16="http://schemas.microsoft.com/office/drawing/2014/main" id="{5049FF47-A357-F796-5EAF-A1285DE22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3" b="15705"/>
          <a:stretch/>
        </p:blipFill>
        <p:spPr bwMode="auto">
          <a:xfrm>
            <a:off x="8941831" y="5404732"/>
            <a:ext cx="1002691" cy="64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B660E91E-15F4-8533-8260-20BBE6787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</p:spPr>
        <p:txBody>
          <a:bodyPr/>
          <a:lstStyle/>
          <a:p>
            <a:r>
              <a:rPr lang="de-DE" err="1"/>
              <a:t>FastLaner</a:t>
            </a:r>
            <a:r>
              <a:rPr lang="de-DE"/>
              <a:t> - UK Showroom</a:t>
            </a:r>
          </a:p>
        </p:txBody>
      </p:sp>
      <p:pic>
        <p:nvPicPr>
          <p:cNvPr id="2050" name="Picture 2" descr="Shopreme GmbH – Best Retail Cases – Use-Cases about installations and  solutions">
            <a:extLst>
              <a:ext uri="{FF2B5EF4-FFF2-40B4-BE49-F238E27FC236}">
                <a16:creationId xmlns:a16="http://schemas.microsoft.com/office/drawing/2014/main" id="{66C502D5-90A9-CA9A-8290-F3B28C688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271" y="3498105"/>
            <a:ext cx="662827" cy="37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BIT Solutions - Supermarktblog">
            <a:extLst>
              <a:ext uri="{FF2B5EF4-FFF2-40B4-BE49-F238E27FC236}">
                <a16:creationId xmlns:a16="http://schemas.microsoft.com/office/drawing/2014/main" id="{CA3C854F-5A49-E684-0194-8CFA9F10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992" y="3604119"/>
            <a:ext cx="1127760" cy="2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785A0F3-84F3-A108-C875-69BABFFF5E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14372" y="1469719"/>
            <a:ext cx="1777047" cy="1334170"/>
          </a:xfrm>
          <a:prstGeom prst="rect">
            <a:avLst/>
          </a:prstGeom>
        </p:spPr>
      </p:pic>
      <p:sp>
        <p:nvSpPr>
          <p:cNvPr id="9" name="Inhaltsplatzhalter 11">
            <a:extLst>
              <a:ext uri="{FF2B5EF4-FFF2-40B4-BE49-F238E27FC236}">
                <a16:creationId xmlns:a16="http://schemas.microsoft.com/office/drawing/2014/main" id="{3114B5DA-1B07-88BB-11A5-C349DD139D8C}"/>
              </a:ext>
            </a:extLst>
          </p:cNvPr>
          <p:cNvSpPr txBox="1">
            <a:spLocks/>
          </p:cNvSpPr>
          <p:nvPr/>
        </p:nvSpPr>
        <p:spPr>
          <a:xfrm>
            <a:off x="8918187" y="4541987"/>
            <a:ext cx="2052669" cy="858968"/>
          </a:xfrm>
          <a:solidFill>
            <a:srgbClr val="1F497D"/>
          </a:solidFill>
          <a:ln>
            <a:solidFill>
              <a:srgbClr val="1F497D"/>
            </a:solidFill>
          </a:ln>
        </p:spPr>
        <p:txBody>
          <a:bodyPr numCol="1" spcCol="468000"/>
          <a:lstStyle>
            <a:lvl1pPr marL="335506" indent="-335506" algn="l" defTabSz="447342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930" indent="-279588" algn="l" defTabSz="447342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5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8353" indent="-223670" algn="l" defTabSz="447342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5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5695" indent="-223670" algn="l" defTabSz="447342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15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3036" indent="-223670" algn="l" defTabSz="447342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»"/>
              <a:defRPr sz="151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60378" indent="-223670" algn="l" defTabSz="447342" rtl="0" eaLnBrk="1" latinLnBrk="0" hangingPunct="1">
              <a:spcBef>
                <a:spcPct val="20000"/>
              </a:spcBef>
              <a:buFont typeface="Arial"/>
              <a:buChar char="•"/>
              <a:defRPr sz="1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7719" indent="-223670" algn="l" defTabSz="447342" rtl="0" eaLnBrk="1" latinLnBrk="0" hangingPunct="1">
              <a:spcBef>
                <a:spcPct val="20000"/>
              </a:spcBef>
              <a:buFont typeface="Arial"/>
              <a:buChar char="•"/>
              <a:defRPr sz="1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5061" indent="-223670" algn="l" defTabSz="447342" rtl="0" eaLnBrk="1" latinLnBrk="0" hangingPunct="1">
              <a:spcBef>
                <a:spcPct val="20000"/>
              </a:spcBef>
              <a:buFont typeface="Arial"/>
              <a:buChar char="•"/>
              <a:defRPr sz="1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02402" indent="-223670" algn="l" defTabSz="447342" rtl="0" eaLnBrk="1" latinLnBrk="0" hangingPunct="1">
              <a:spcBef>
                <a:spcPct val="20000"/>
              </a:spcBef>
              <a:buFont typeface="Arial"/>
              <a:buChar char="•"/>
              <a:defRPr sz="19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marR="0" lvl="0" indent="-108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200" err="1">
                <a:solidFill>
                  <a:srgbClr val="000000"/>
                </a:solidFill>
                <a:latin typeface="Arial"/>
              </a:rPr>
              <a:t>Teststart</a:t>
            </a:r>
            <a:r>
              <a:rPr lang="en-US" sz="1200">
                <a:solidFill>
                  <a:srgbClr val="000000"/>
                </a:solidFill>
                <a:latin typeface="Arial"/>
              </a:rPr>
              <a:t> at V-Markt Munich</a:t>
            </a:r>
          </a:p>
          <a:p>
            <a:pPr marL="0" lvl="0" indent="0" defTabSz="914400">
              <a:lnSpc>
                <a:spcPct val="110000"/>
              </a:lnSpc>
              <a:spcBef>
                <a:spcPts val="0"/>
              </a:spcBef>
              <a:buClrTx/>
              <a:buNone/>
              <a:defRPr/>
            </a:pPr>
            <a:r>
              <a:rPr lang="en-US" sz="120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 </a:t>
            </a:r>
            <a:r>
              <a:rPr lang="en-US" sz="1200">
                <a:sym typeface="Wingdings" panose="05000000000000000000" pitchFamily="2" charset="2"/>
              </a:rPr>
              <a:t>Learning for series development improvements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2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91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8B83AA17-3D67-7ADD-E585-AB5D4E0DD4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4138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" imgW="606" imgH="608" progId="TCLayout.ActiveDocument.1">
                  <p:embed/>
                </p:oleObj>
              </mc:Choice>
              <mc:Fallback>
                <p:oleObj name="think-cell Folie" r:id="rId7" imgW="606" imgH="608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B83AA17-3D67-7ADD-E585-AB5D4E0DD4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C3BFD15C-4C2B-3345-F464-1EF3F51C0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/>
              <a:t>In the next software update a camera-based AI technology can be available for theft prevention</a:t>
            </a:r>
            <a:endParaRPr lang="de-DE" sz="250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D9A3549-CD37-EFCF-87E6-817E52389E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981" y="1656148"/>
            <a:ext cx="10987079" cy="663213"/>
          </a:xfrm>
        </p:spPr>
        <p:txBody>
          <a:bodyPr/>
          <a:lstStyle/>
          <a:p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overview</a:t>
            </a:r>
            <a:r>
              <a:rPr lang="de-DE"/>
              <a:t> – AI </a:t>
            </a:r>
            <a:r>
              <a:rPr lang="de-DE" err="1"/>
              <a:t>theft</a:t>
            </a:r>
            <a:r>
              <a:rPr lang="de-DE"/>
              <a:t> </a:t>
            </a:r>
            <a:r>
              <a:rPr lang="de-DE" err="1"/>
              <a:t>prevention</a:t>
            </a:r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E35E775-14D4-7431-41B0-83AB73B3B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09/2025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E0B2F3-E93B-E80B-6C0D-B1EC19DD9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0103F-1EA2-0E43-B3DD-CF2D8E53FCE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3FF6CD80-E01C-387D-E9EA-0C3332342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FastLaner - UK Showroom</a:t>
            </a:r>
          </a:p>
        </p:txBody>
      </p:sp>
      <p:pic>
        <p:nvPicPr>
          <p:cNvPr id="8" name="AI 1">
            <a:hlinkClick r:id="" action="ppaction://media"/>
            <a:extLst>
              <a:ext uri="{FF2B5EF4-FFF2-40B4-BE49-F238E27FC236}">
                <a16:creationId xmlns:a16="http://schemas.microsoft.com/office/drawing/2014/main" id="{732B42D5-1D49-EE3C-D1EB-CD8E7B8B942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156" y="2258312"/>
            <a:ext cx="5410057" cy="4063893"/>
          </a:xfrm>
          <a:prstGeom prst="rect">
            <a:avLst/>
          </a:prstGeom>
        </p:spPr>
      </p:pic>
      <p:pic>
        <p:nvPicPr>
          <p:cNvPr id="9" name="AI 2">
            <a:hlinkClick r:id="" action="ppaction://media"/>
            <a:extLst>
              <a:ext uri="{FF2B5EF4-FFF2-40B4-BE49-F238E27FC236}">
                <a16:creationId xmlns:a16="http://schemas.microsoft.com/office/drawing/2014/main" id="{C7234A70-389F-3142-F0B3-E78209EB865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2850" y="2246544"/>
            <a:ext cx="5410058" cy="406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8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C7BA5-CBD5-4670-5CDF-EE6C0DF4E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36FCF0C4-CFD3-9247-D0B3-78BD5C8AC2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5" imgH="405" progId="TCLayout.ActiveDocument.1">
                  <p:embed/>
                </p:oleObj>
              </mc:Choice>
              <mc:Fallback>
                <p:oleObj name="think-cell Folie" r:id="rId3" imgW="405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2DCA6AC-BD69-9239-2387-80CE5BA240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Bildplatzhalter 12" descr="Ein Bild, das Gerät, Elektronisches Gerät, Elektronik, Screenshot enthält.&#10;&#10;KI-generierte Inhalte können fehlerhaft sein.">
            <a:extLst>
              <a:ext uri="{FF2B5EF4-FFF2-40B4-BE49-F238E27FC236}">
                <a16:creationId xmlns:a16="http://schemas.microsoft.com/office/drawing/2014/main" id="{9294B793-43AD-D009-A645-EF719D8078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8776" r="8776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5E997DC-9735-DEED-69A9-6E766CE0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64" y="3601129"/>
            <a:ext cx="5073699" cy="796245"/>
          </a:xfrm>
        </p:spPr>
        <p:txBody>
          <a:bodyPr vert="horz">
            <a:noAutofit/>
          </a:bodyPr>
          <a:lstStyle/>
          <a:p>
            <a:r>
              <a:rPr lang="de-DE" sz="2800" b="0" dirty="0"/>
              <a:t>Market Info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93F48EE-A4F6-DC9E-72AF-1CC3CA33D6D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68365" y="2961704"/>
            <a:ext cx="4805412" cy="437242"/>
          </a:xfrm>
        </p:spPr>
        <p:txBody>
          <a:bodyPr>
            <a:noAutofit/>
          </a:bodyPr>
          <a:lstStyle/>
          <a:p>
            <a:r>
              <a:rPr lang="de-DE" sz="4000" err="1"/>
              <a:t>FastLaner</a:t>
            </a:r>
            <a:endParaRPr lang="de-DE" sz="320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448633A-9FA9-71FE-2129-E577414C1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FastLaner - UK Showroom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A060196-B539-099D-9D7D-59F0F9C24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0103F-1EA2-0E43-B3DD-CF2D8E53FCE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AF1A3A4-61D5-D977-EE5F-3234CB328A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755988A-5481-CDCF-7EE0-EE9AC65D2747}"/>
              </a:ext>
            </a:extLst>
          </p:cNvPr>
          <p:cNvSpPr txBox="1"/>
          <p:nvPr/>
        </p:nvSpPr>
        <p:spPr>
          <a:xfrm>
            <a:off x="-33678" y="-20921"/>
            <a:ext cx="12311255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800" b="1" err="1">
                <a:solidFill>
                  <a:schemeClr val="bg1"/>
                </a:solidFill>
              </a:rPr>
              <a:t>for</a:t>
            </a:r>
            <a:r>
              <a:rPr lang="de-DE" sz="800" b="1">
                <a:solidFill>
                  <a:schemeClr val="bg1"/>
                </a:solidFill>
              </a:rPr>
              <a:t> internal </a:t>
            </a:r>
            <a:r>
              <a:rPr lang="de-DE" sz="800" b="1" err="1">
                <a:solidFill>
                  <a:schemeClr val="bg1"/>
                </a:solidFill>
              </a:rPr>
              <a:t>use</a:t>
            </a:r>
            <a:r>
              <a:rPr lang="de-DE" sz="800" b="1">
                <a:solidFill>
                  <a:schemeClr val="bg1"/>
                </a:solidFill>
              </a:rPr>
              <a:t> </a:t>
            </a:r>
            <a:r>
              <a:rPr lang="de-DE" sz="800" b="1" err="1">
                <a:solidFill>
                  <a:schemeClr val="bg1"/>
                </a:solidFill>
              </a:rPr>
              <a:t>only</a:t>
            </a:r>
            <a:endParaRPr lang="de-DE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58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FB53F-4BBE-4840-805C-FECF23DFC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63D3C8A3-CF96-3B26-3240-A5EDD9EBB51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513289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71" imgH="371" progId="TCLayout.ActiveDocument.1">
                  <p:embed/>
                </p:oleObj>
              </mc:Choice>
              <mc:Fallback>
                <p:oleObj name="think-cell Folie" r:id="rId3" imgW="371" imgH="371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3D3C8A3-CF96-3B26-3240-A5EDD9EBB5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C92A3FEC-7106-92B9-E1F3-32C1E170F901}"/>
              </a:ext>
            </a:extLst>
          </p:cNvPr>
          <p:cNvSpPr/>
          <p:nvPr/>
        </p:nvSpPr>
        <p:spPr>
          <a:xfrm rot="5400000">
            <a:off x="7467247" y="2565161"/>
            <a:ext cx="4225437" cy="2695074"/>
          </a:xfrm>
          <a:prstGeom prst="roundRect">
            <a:avLst>
              <a:gd name="adj" fmla="val 389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7667D68D-A077-0BC7-B210-A47166F48D60}"/>
              </a:ext>
            </a:extLst>
          </p:cNvPr>
          <p:cNvSpPr/>
          <p:nvPr/>
        </p:nvSpPr>
        <p:spPr>
          <a:xfrm rot="5400000">
            <a:off x="4669694" y="2565160"/>
            <a:ext cx="4225437" cy="2695074"/>
          </a:xfrm>
          <a:prstGeom prst="roundRect">
            <a:avLst>
              <a:gd name="adj" fmla="val 389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A61FA75F-ABCF-4734-B7E6-96115AAC70A7}"/>
              </a:ext>
            </a:extLst>
          </p:cNvPr>
          <p:cNvSpPr/>
          <p:nvPr/>
        </p:nvSpPr>
        <p:spPr>
          <a:xfrm rot="5400000">
            <a:off x="1872140" y="2565160"/>
            <a:ext cx="4225437" cy="2695074"/>
          </a:xfrm>
          <a:prstGeom prst="roundRect">
            <a:avLst>
              <a:gd name="adj" fmla="val 3894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7FFCA6-16D1-1227-0D96-0E10CA5B9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Main differences of the smart trolley solutions</a:t>
            </a:r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56C8D7D-6285-686F-52F0-87DE0073CE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Wanzl, </a:t>
            </a:r>
            <a:r>
              <a:rPr lang="de-DE" err="1"/>
              <a:t>Shopic</a:t>
            </a:r>
            <a:r>
              <a:rPr lang="de-DE"/>
              <a:t> and </a:t>
            </a:r>
            <a:r>
              <a:rPr lang="de-DE" err="1"/>
              <a:t>Caper</a:t>
            </a:r>
            <a:r>
              <a:rPr lang="de-DE"/>
              <a:t> AI (Instacart)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A10218-43D3-22FA-BEF4-C5EC831C6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FastLaner - UK Showroom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11A231-087C-AACC-E59B-16BDD4B2C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B0103F-1EA2-0E43-B3DD-CF2D8E53FCE9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AF1816A-05C1-1604-BCA9-F4D95A4003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09/2025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190DBA25-BE50-1DBB-91C3-891425760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608135"/>
              </p:ext>
            </p:extLst>
          </p:nvPr>
        </p:nvGraphicFramePr>
        <p:xfrm>
          <a:off x="697609" y="1895718"/>
          <a:ext cx="10351169" cy="40430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18743">
                  <a:extLst>
                    <a:ext uri="{9D8B030D-6E8A-4147-A177-3AD203B41FA5}">
                      <a16:colId xmlns:a16="http://schemas.microsoft.com/office/drawing/2014/main" val="239105803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417695684"/>
                    </a:ext>
                  </a:extLst>
                </a:gridCol>
                <a:gridCol w="2744613">
                  <a:extLst>
                    <a:ext uri="{9D8B030D-6E8A-4147-A177-3AD203B41FA5}">
                      <a16:colId xmlns:a16="http://schemas.microsoft.com/office/drawing/2014/main" val="4159275291"/>
                    </a:ext>
                  </a:extLst>
                </a:gridCol>
                <a:gridCol w="2744613">
                  <a:extLst>
                    <a:ext uri="{9D8B030D-6E8A-4147-A177-3AD203B41FA5}">
                      <a16:colId xmlns:a16="http://schemas.microsoft.com/office/drawing/2014/main" val="1146530093"/>
                    </a:ext>
                  </a:extLst>
                </a:gridCol>
              </a:tblGrid>
              <a:tr h="1615578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>
                          <a:solidFill>
                            <a:schemeClr val="tx1"/>
                          </a:solidFill>
                        </a:rPr>
                        <a:t>Wanzl</a:t>
                      </a:r>
                      <a:br>
                        <a:rPr lang="de-DE">
                          <a:solidFill>
                            <a:schemeClr val="tx1"/>
                          </a:solidFill>
                        </a:rPr>
                      </a:br>
                      <a:r>
                        <a:rPr lang="de-DE" sz="1200" b="0">
                          <a:solidFill>
                            <a:schemeClr val="tx1"/>
                          </a:solidFill>
                        </a:rPr>
                        <a:t>(Germany)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err="1">
                          <a:solidFill>
                            <a:schemeClr val="tx1"/>
                          </a:solidFill>
                        </a:rPr>
                        <a:t>Shopic</a:t>
                      </a:r>
                      <a:br>
                        <a:rPr lang="de-DE">
                          <a:solidFill>
                            <a:schemeClr val="tx1"/>
                          </a:solidFill>
                        </a:rPr>
                      </a:br>
                      <a:r>
                        <a:rPr kumimoji="0" lang="de-D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de-DE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Isreal</a:t>
                      </a:r>
                      <a:r>
                        <a:rPr kumimoji="0" lang="de-D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de-DE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>
                          <a:solidFill>
                            <a:schemeClr val="tx1"/>
                          </a:solidFill>
                        </a:rPr>
                        <a:t>Instacart (</a:t>
                      </a:r>
                      <a:r>
                        <a:rPr lang="de-DE" err="1">
                          <a:solidFill>
                            <a:schemeClr val="tx1"/>
                          </a:solidFill>
                        </a:rPr>
                        <a:t>Caper</a:t>
                      </a:r>
                      <a:r>
                        <a:rPr lang="de-DE">
                          <a:solidFill>
                            <a:schemeClr val="tx1"/>
                          </a:solidFill>
                        </a:rPr>
                        <a:t> AI)</a:t>
                      </a:r>
                      <a:br>
                        <a:rPr lang="de-DE">
                          <a:solidFill>
                            <a:schemeClr val="tx1"/>
                          </a:solidFill>
                        </a:rPr>
                      </a:br>
                      <a:r>
                        <a:rPr kumimoji="0" lang="de-DE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(USA)</a:t>
                      </a:r>
                      <a:endParaRPr lang="de-DE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3328970"/>
                  </a:ext>
                </a:extLst>
              </a:tr>
              <a:tr h="382039">
                <a:tc>
                  <a:txBody>
                    <a:bodyPr/>
                    <a:lstStyle/>
                    <a:p>
                      <a:r>
                        <a:rPr lang="de-DE" sz="1400" b="1"/>
                        <a:t>Hardware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Retrofit Display Unit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Clip-on Device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Full integrated Smart Trolley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6612716"/>
                  </a:ext>
                </a:extLst>
              </a:tr>
              <a:tr h="382039">
                <a:tc>
                  <a:txBody>
                    <a:bodyPr/>
                    <a:lstStyle/>
                    <a:p>
                      <a:r>
                        <a:rPr lang="de-DE" sz="1400" b="1"/>
                        <a:t>Outdoor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err="1"/>
                        <a:t>No</a:t>
                      </a:r>
                      <a:endParaRPr lang="de-DE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Yes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8884127"/>
                  </a:ext>
                </a:extLst>
              </a:tr>
              <a:tr h="382039">
                <a:tc>
                  <a:txBody>
                    <a:bodyPr/>
                    <a:lstStyle/>
                    <a:p>
                      <a:r>
                        <a:rPr lang="de-DE" sz="1400" b="1" err="1"/>
                        <a:t>Charging</a:t>
                      </a:r>
                      <a:r>
                        <a:rPr lang="de-DE" sz="1400" b="1"/>
                        <a:t> Station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Charging rail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Charging Wall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Block contacts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6365213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r>
                        <a:rPr lang="de-DE" sz="1400" b="1"/>
                        <a:t>POS UI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/>
                        <a:t>Retailer App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Shopic App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Instacart App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8129887"/>
                  </a:ext>
                </a:extLst>
              </a:tr>
              <a:tr h="381600">
                <a:tc>
                  <a:txBody>
                    <a:bodyPr/>
                    <a:lstStyle/>
                    <a:p>
                      <a:r>
                        <a:rPr lang="de-DE" sz="1400" b="1"/>
                        <a:t>Fraud </a:t>
                      </a:r>
                      <a:r>
                        <a:rPr lang="de-DE" sz="1400" b="1" err="1"/>
                        <a:t>detection</a:t>
                      </a:r>
                      <a:endParaRPr lang="de-DE" sz="1400" b="1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/>
                        <a:t>Camera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err="1"/>
                        <a:t>Camera</a:t>
                      </a:r>
                      <a:endParaRPr lang="de-DE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err="1"/>
                        <a:t>Camera</a:t>
                      </a:r>
                      <a:r>
                        <a:rPr lang="de-DE" sz="1400"/>
                        <a:t> </a:t>
                      </a:r>
                      <a:r>
                        <a:rPr lang="de-DE" sz="1400" err="1"/>
                        <a:t>with</a:t>
                      </a:r>
                      <a:r>
                        <a:rPr lang="de-DE" sz="1400"/>
                        <a:t> </a:t>
                      </a:r>
                      <a:r>
                        <a:rPr lang="de-DE" sz="1400" err="1"/>
                        <a:t>weighing</a:t>
                      </a:r>
                      <a:endParaRPr lang="de-DE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510701"/>
                  </a:ext>
                </a:extLst>
              </a:tr>
              <a:tr h="382039">
                <a:tc>
                  <a:txBody>
                    <a:bodyPr/>
                    <a:lstStyle/>
                    <a:p>
                      <a:r>
                        <a:rPr lang="de-DE" sz="1400" b="1"/>
                        <a:t>Price per </a:t>
                      </a:r>
                      <a:r>
                        <a:rPr lang="de-DE" sz="1400" b="1" err="1"/>
                        <a:t>Cart</a:t>
                      </a:r>
                      <a:endParaRPr lang="de-DE" sz="1400" b="1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Subscription. </a:t>
                      </a:r>
                    </a:p>
                    <a:p>
                      <a:r>
                        <a:rPr lang="de-DE" sz="1400" dirty="0"/>
                        <a:t>No Capital outlay.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Profit Share Model on Sales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£5-10K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224671"/>
                  </a:ext>
                </a:extLst>
              </a:tr>
            </a:tbl>
          </a:graphicData>
        </a:graphic>
      </p:graphicFrame>
      <p:pic>
        <p:nvPicPr>
          <p:cNvPr id="13" name="Grafik 12">
            <a:extLst>
              <a:ext uri="{FF2B5EF4-FFF2-40B4-BE49-F238E27FC236}">
                <a16:creationId xmlns:a16="http://schemas.microsoft.com/office/drawing/2014/main" id="{5087472E-9C3E-2EA8-D4C0-D62D75D0C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6812" y="2463190"/>
            <a:ext cx="1407678" cy="848216"/>
          </a:xfrm>
          <a:prstGeom prst="rect">
            <a:avLst/>
          </a:prstGeom>
        </p:spPr>
      </p:pic>
      <p:pic>
        <p:nvPicPr>
          <p:cNvPr id="2052" name="Picture 4" descr="Intelligenter Einkaufswagen | Smarter Einkaufswagen | Caper">
            <a:extLst>
              <a:ext uri="{FF2B5EF4-FFF2-40B4-BE49-F238E27FC236}">
                <a16:creationId xmlns:a16="http://schemas.microsoft.com/office/drawing/2014/main" id="{4D21283B-4139-DB53-46D1-9E829ADBD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632" y="2463190"/>
            <a:ext cx="1160770" cy="87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astLaner | Wanzl">
            <a:extLst>
              <a:ext uri="{FF2B5EF4-FFF2-40B4-BE49-F238E27FC236}">
                <a16:creationId xmlns:a16="http://schemas.microsoft.com/office/drawing/2014/main" id="{4D5C04B2-70DE-0954-A93E-FA2FD956B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3" b="8133"/>
          <a:stretch/>
        </p:blipFill>
        <p:spPr bwMode="auto">
          <a:xfrm>
            <a:off x="2904770" y="2463190"/>
            <a:ext cx="1279688" cy="8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619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1A3CE0C-C2D7-1A39-C39E-4AD1E1C52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</p:spPr>
        <p:txBody>
          <a:bodyPr/>
          <a:lstStyle/>
          <a:p>
            <a:r>
              <a:rPr lang="en-US"/>
              <a:t>FastLaner - UK Showroom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38760E4-D9DB-B355-60D5-172EB4562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5" y="6405550"/>
            <a:ext cx="446087" cy="253803"/>
          </a:xfrm>
        </p:spPr>
        <p:txBody>
          <a:bodyPr/>
          <a:lstStyle/>
          <a:p>
            <a:fld id="{9DB0103F-1EA2-0E43-B3DD-CF2D8E53FCE9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D12883-7FBB-4949-2F04-4E4C550958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09/2025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0C5A33-AD80-C52F-C0D2-0BAB2CF9477A}"/>
              </a:ext>
            </a:extLst>
          </p:cNvPr>
          <p:cNvSpPr/>
          <p:nvPr/>
        </p:nvSpPr>
        <p:spPr>
          <a:xfrm>
            <a:off x="7269480" y="2542032"/>
            <a:ext cx="3566160" cy="1207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1"/>
                </a:solidFill>
                <a:latin typeface="Segoe Script" panose="030B0504020000000003" pitchFamily="66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52736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A5C8D56-C53B-8A0A-ECC7-59AF8E2BE7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07039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71" imgH="371" progId="TCLayout.ActiveDocument.1">
                  <p:embed/>
                </p:oleObj>
              </mc:Choice>
              <mc:Fallback>
                <p:oleObj name="think-cell Folie" r:id="rId4" imgW="371" imgH="371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A5C8D56-C53B-8A0A-ECC7-59AF8E2BE7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1">
            <a:extLst>
              <a:ext uri="{FF2B5EF4-FFF2-40B4-BE49-F238E27FC236}">
                <a16:creationId xmlns:a16="http://schemas.microsoft.com/office/drawing/2014/main" id="{C3CE08FF-708E-CCA4-E207-F1FFB987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FastLaner: </a:t>
            </a:r>
            <a:r>
              <a:rPr lang="en-US" err="1"/>
              <a:t>Wanzl’s</a:t>
            </a:r>
            <a:r>
              <a:rPr lang="en-US"/>
              <a:t> Smart Trolley</a:t>
            </a:r>
          </a:p>
        </p:txBody>
      </p:sp>
      <p:sp>
        <p:nvSpPr>
          <p:cNvPr id="13" name="Untertitel 12">
            <a:extLst>
              <a:ext uri="{FF2B5EF4-FFF2-40B4-BE49-F238E27FC236}">
                <a16:creationId xmlns:a16="http://schemas.microsoft.com/office/drawing/2014/main" id="{5101ABBE-86FB-E4A2-39C9-CE24FA332E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Product overview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27A859-9DDC-4334-FB1E-13B5979F4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B0103F-1EA2-0E43-B3DD-CF2D8E53FCE9}" type="slidenum">
              <a:rPr lang="en-GB" noProof="0" smtClean="0"/>
              <a:pPr/>
              <a:t>3</a:t>
            </a:fld>
            <a:endParaRPr lang="en-GB" noProof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9AEA38A0-48AD-F077-332B-30DE9691B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</p:spPr>
        <p:txBody>
          <a:bodyPr/>
          <a:lstStyle/>
          <a:p>
            <a:r>
              <a:rPr lang="en-US" noProof="0"/>
              <a:t>FastLaner - UK Showroom</a:t>
            </a:r>
            <a:endParaRPr lang="en-GB" noProof="0"/>
          </a:p>
        </p:txBody>
      </p:sp>
      <p:sp>
        <p:nvSpPr>
          <p:cNvPr id="3" name="Datumsplatzhalter 5">
            <a:extLst>
              <a:ext uri="{FF2B5EF4-FFF2-40B4-BE49-F238E27FC236}">
                <a16:creationId xmlns:a16="http://schemas.microsoft.com/office/drawing/2014/main" id="{B7F08638-826A-7C21-77E4-701DBD7856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</p:spPr>
        <p:txBody>
          <a:bodyPr/>
          <a:lstStyle/>
          <a:p>
            <a:r>
              <a:rPr lang="de-DE"/>
              <a:t>09/2025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2555FEBE-8589-62D3-5B7B-A9571D211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888" y="1882356"/>
            <a:ext cx="5218512" cy="4500503"/>
          </a:xfrm>
          <a:prstGeom prst="rect">
            <a:avLst/>
          </a:prstGeom>
        </p:spPr>
      </p:pic>
      <p:pic>
        <p:nvPicPr>
          <p:cNvPr id="18" name="Picture 11" descr="A close-up of a device&#10;&#10;Description automatically generated">
            <a:extLst>
              <a:ext uri="{FF2B5EF4-FFF2-40B4-BE49-F238E27FC236}">
                <a16:creationId xmlns:a16="http://schemas.microsoft.com/office/drawing/2014/main" id="{4569C150-30BD-ECB7-A77D-590C298DDC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9" t="6057" b="9512"/>
          <a:stretch/>
        </p:blipFill>
        <p:spPr>
          <a:xfrm>
            <a:off x="1538463" y="2233356"/>
            <a:ext cx="3826899" cy="2787866"/>
          </a:xfrm>
          <a:prstGeom prst="rect">
            <a:avLst/>
          </a:prstGeom>
        </p:spPr>
      </p:pic>
      <p:pic>
        <p:nvPicPr>
          <p:cNvPr id="19" name="Picture 10" descr="Close-up of a camera on a device&#10;&#10;Description automatically generated">
            <a:extLst>
              <a:ext uri="{FF2B5EF4-FFF2-40B4-BE49-F238E27FC236}">
                <a16:creationId xmlns:a16="http://schemas.microsoft.com/office/drawing/2014/main" id="{25DE4CE1-45C5-D42C-A476-1B1A4740BE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0" b="98760" l="9467" r="99300">
                        <a14:foregroundMark x1="55333" y1="36880" x2="33067" y2="37440"/>
                        <a14:foregroundMark x1="33067" y1="37440" x2="52300" y2="45080"/>
                        <a14:foregroundMark x1="54967" y1="43280" x2="48900" y2="48280"/>
                        <a14:foregroundMark x1="48900" y1="44640" x2="52700" y2="48720"/>
                        <a14:foregroundMark x1="32967" y1="85120" x2="54133" y2="65360"/>
                        <a14:foregroundMark x1="54133" y1="65360" x2="44867" y2="86640"/>
                        <a14:foregroundMark x1="44867" y1="86640" x2="64900" y2="86560"/>
                        <a14:foregroundMark x1="64900" y1="86560" x2="86200" y2="68280"/>
                        <a14:foregroundMark x1="86200" y1="68280" x2="94167" y2="45640"/>
                        <a14:foregroundMark x1="94167" y1="45640" x2="96667" y2="8600"/>
                        <a14:foregroundMark x1="96667" y1="8600" x2="99300" y2="46000"/>
                        <a14:foregroundMark x1="92867" y1="57800" x2="67767" y2="77640"/>
                        <a14:foregroundMark x1="67767" y1="77640" x2="47000" y2="79480"/>
                        <a14:foregroundMark x1="47000" y1="79480" x2="68067" y2="73200"/>
                        <a14:foregroundMark x1="68067" y1="73200" x2="51700" y2="88560"/>
                        <a14:foregroundMark x1="51700" y1="88560" x2="76800" y2="80840"/>
                        <a14:foregroundMark x1="76800" y1="80840" x2="56167" y2="82000"/>
                        <a14:foregroundMark x1="56167" y1="82000" x2="76200" y2="82920"/>
                        <a14:foregroundMark x1="76200" y1="82920" x2="54567" y2="72920"/>
                        <a14:foregroundMark x1="54567" y1="72920" x2="72767" y2="87120"/>
                        <a14:foregroundMark x1="72767" y1="87120" x2="65500" y2="63920"/>
                        <a14:foregroundMark x1="65500" y1="63920" x2="42000" y2="64840"/>
                        <a14:foregroundMark x1="42000" y1="64840" x2="51167" y2="65080"/>
                        <a14:foregroundMark x1="53833" y1="43280" x2="50033" y2="51920"/>
                        <a14:foregroundMark x1="87933" y1="59640" x2="97267" y2="87280"/>
                        <a14:foregroundMark x1="97267" y1="87280" x2="82933" y2="69200"/>
                        <a14:foregroundMark x1="82933" y1="69200" x2="75133" y2="93200"/>
                        <a14:foregroundMark x1="75133" y1="93200" x2="77333" y2="92840"/>
                        <a14:foregroundMark x1="88700" y1="88760" x2="38800" y2="95120"/>
                        <a14:foregroundMark x1="38800" y1="95120" x2="80967" y2="89760"/>
                        <a14:foregroundMark x1="80967" y1="89760" x2="61167" y2="90480"/>
                        <a14:foregroundMark x1="61167" y1="90480" x2="81933" y2="90560"/>
                        <a14:foregroundMark x1="81933" y1="90560" x2="55567" y2="98680"/>
                        <a14:foregroundMark x1="55567" y1="98680" x2="83067" y2="99200"/>
                        <a14:foregroundMark x1="83067" y1="99200" x2="49267" y2="97480"/>
                        <a14:foregroundMark x1="49267" y1="97480" x2="78367" y2="96040"/>
                        <a14:foregroundMark x1="78367" y1="96040" x2="56233" y2="92560"/>
                        <a14:foregroundMark x1="56233" y1="92560" x2="77933" y2="91560"/>
                        <a14:foregroundMark x1="77933" y1="91560" x2="97800" y2="96480"/>
                        <a14:foregroundMark x1="97800" y1="96480" x2="97033" y2="89200"/>
                        <a14:foregroundMark x1="90200" y1="58720" x2="96733" y2="84920"/>
                        <a14:foregroundMark x1="96733" y1="84920" x2="96267" y2="57800"/>
                        <a14:foregroundMark x1="62533" y1="43720" x2="42900" y2="46800"/>
                        <a14:foregroundMark x1="42900" y1="46800" x2="56867" y2="53280"/>
                        <a14:foregroundMark x1="87167" y1="93760" x2="93233" y2="96480"/>
                        <a14:foregroundMark x1="91733" y1="95120" x2="98533" y2="98760"/>
                        <a14:foregroundMark x1="79200" y1="5520" x2="59433" y2="12960"/>
                        <a14:foregroundMark x1="59433" y1="12960" x2="81500" y2="520"/>
                        <a14:foregroundMark x1="81500" y1="520" x2="98533" y2="5960"/>
                        <a14:foregroundMark x1="9867" y1="40080" x2="9467" y2="437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4782" y="4132608"/>
            <a:ext cx="1991218" cy="165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64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270AF-FEF4-19A1-31B5-46A640741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" name="think-cell data - do not delete" hidden="1">
            <a:extLst>
              <a:ext uri="{FF2B5EF4-FFF2-40B4-BE49-F238E27FC236}">
                <a16:creationId xmlns:a16="http://schemas.microsoft.com/office/drawing/2014/main" id="{4E051C7C-4D99-4856-D609-B312A116C0B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76523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71" imgH="371" progId="TCLayout.ActiveDocument.1">
                  <p:embed/>
                </p:oleObj>
              </mc:Choice>
              <mc:Fallback>
                <p:oleObj name="think-cell Folie" r:id="rId4" imgW="371" imgH="371" progId="TCLayout.ActiveDocument.1">
                  <p:embed/>
                  <p:pic>
                    <p:nvPicPr>
                      <p:cNvPr id="8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E051C7C-4D99-4856-D609-B312A116C0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11">
            <a:extLst>
              <a:ext uri="{FF2B5EF4-FFF2-40B4-BE49-F238E27FC236}">
                <a16:creationId xmlns:a16="http://schemas.microsoft.com/office/drawing/2014/main" id="{76D0B942-A5BB-F9A9-0D6B-A29A918BB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en-US"/>
              <a:t>Display unit, charging contacts and </a:t>
            </a:r>
            <a:r>
              <a:rPr lang="en-US" err="1"/>
              <a:t>Hybridloc</a:t>
            </a:r>
            <a:r>
              <a:rPr lang="en-US"/>
              <a:t> as part of the FastLaner</a:t>
            </a:r>
          </a:p>
        </p:txBody>
      </p:sp>
      <p:sp>
        <p:nvSpPr>
          <p:cNvPr id="13" name="Untertitel 12">
            <a:extLst>
              <a:ext uri="{FF2B5EF4-FFF2-40B4-BE49-F238E27FC236}">
                <a16:creationId xmlns:a16="http://schemas.microsoft.com/office/drawing/2014/main" id="{577B50AD-7D06-2362-F308-8628292D37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Product overview – Interior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42165A-862C-CCAC-1BBE-5259C15D1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B0103F-1EA2-0E43-B3DD-CF2D8E53FCE9}" type="slidenum">
              <a:rPr lang="en-GB" noProof="0" smtClean="0"/>
              <a:pPr/>
              <a:t>4</a:t>
            </a:fld>
            <a:endParaRPr lang="en-GB" noProof="0"/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41C7971D-66D0-92E8-2A41-0CA8C43C2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8888" y="6413104"/>
            <a:ext cx="3846784" cy="253803"/>
          </a:xfrm>
        </p:spPr>
        <p:txBody>
          <a:bodyPr/>
          <a:lstStyle/>
          <a:p>
            <a:r>
              <a:rPr lang="en-US" noProof="0"/>
              <a:t>FastLaner - UK Showroom</a:t>
            </a:r>
            <a:endParaRPr lang="en-GB" noProof="0"/>
          </a:p>
        </p:txBody>
      </p:sp>
      <p:sp>
        <p:nvSpPr>
          <p:cNvPr id="3" name="Datumsplatzhalter 5">
            <a:extLst>
              <a:ext uri="{FF2B5EF4-FFF2-40B4-BE49-F238E27FC236}">
                <a16:creationId xmlns:a16="http://schemas.microsoft.com/office/drawing/2014/main" id="{02D5B596-24D2-8592-E23E-E1C22143C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68983" y="6413104"/>
            <a:ext cx="927615" cy="246249"/>
          </a:xfrm>
        </p:spPr>
        <p:txBody>
          <a:bodyPr/>
          <a:lstStyle/>
          <a:p>
            <a:r>
              <a:rPr lang="de-DE"/>
              <a:t>09/2025</a:t>
            </a:r>
          </a:p>
        </p:txBody>
      </p:sp>
      <p:pic>
        <p:nvPicPr>
          <p:cNvPr id="54" name="Grafik 53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C30F8461-5D38-AA81-DF1F-052E59CE23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3"/>
          <a:stretch/>
        </p:blipFill>
        <p:spPr>
          <a:xfrm>
            <a:off x="2409686" y="1886092"/>
            <a:ext cx="5982017" cy="4971908"/>
          </a:xfrm>
          <a:prstGeom prst="rect">
            <a:avLst/>
          </a:prstGeom>
        </p:spPr>
      </p:pic>
      <p:sp>
        <p:nvSpPr>
          <p:cNvPr id="55" name="Ellipse 54">
            <a:extLst>
              <a:ext uri="{FF2B5EF4-FFF2-40B4-BE49-F238E27FC236}">
                <a16:creationId xmlns:a16="http://schemas.microsoft.com/office/drawing/2014/main" id="{A13977BC-CEAF-7199-4C85-5A37690D5FDC}"/>
              </a:ext>
            </a:extLst>
          </p:cNvPr>
          <p:cNvSpPr/>
          <p:nvPr/>
        </p:nvSpPr>
        <p:spPr>
          <a:xfrm>
            <a:off x="5272574" y="3846177"/>
            <a:ext cx="81064" cy="81064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156FD0B7-3169-BA29-05F6-C5B10B63E41C}"/>
              </a:ext>
            </a:extLst>
          </p:cNvPr>
          <p:cNvSpPr txBox="1"/>
          <p:nvPr/>
        </p:nvSpPr>
        <p:spPr>
          <a:xfrm>
            <a:off x="725041" y="2865580"/>
            <a:ext cx="3052439" cy="11104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Battery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Power Management System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D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Operating time for one day
Safe cell chemistry (lithium iron phosphate)
230Wh, 24 V</a:t>
            </a: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AF0CD558-99C5-5252-0A58-D33417A87A2B}"/>
              </a:ext>
            </a:extLst>
          </p:cNvPr>
          <p:cNvSpPr txBox="1"/>
          <p:nvPr/>
        </p:nvSpPr>
        <p:spPr>
          <a:xfrm>
            <a:off x="8657402" y="4620318"/>
            <a:ext cx="3081293" cy="68730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Hand-held </a:t>
            </a: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scanner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D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Wired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Cino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Scanner
Flexible scanning through scanner handling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B8186D1C-61D3-67FB-6903-5557DC58E33B}"/>
              </a:ext>
            </a:extLst>
          </p:cNvPr>
          <p:cNvSpPr txBox="1"/>
          <p:nvPr/>
        </p:nvSpPr>
        <p:spPr>
          <a:xfrm>
            <a:off x="8657402" y="5565415"/>
            <a:ext cx="2754280" cy="68730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Hybridloc</a:t>
            </a:r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D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Trolley removal by coin or smartphone
Easy integration with Retailer App</a:t>
            </a: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841C68A-4358-AF7F-5566-730A848DCCF1}"/>
              </a:ext>
            </a:extLst>
          </p:cNvPr>
          <p:cNvSpPr/>
          <p:nvPr/>
        </p:nvSpPr>
        <p:spPr>
          <a:xfrm>
            <a:off x="1801349" y="2975377"/>
            <a:ext cx="108000" cy="108000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B6F6F6C8-BE63-8F7E-1077-9ED8459BB6AF}"/>
              </a:ext>
            </a:extLst>
          </p:cNvPr>
          <p:cNvSpPr/>
          <p:nvPr/>
        </p:nvSpPr>
        <p:spPr>
          <a:xfrm>
            <a:off x="8515721" y="4718286"/>
            <a:ext cx="108000" cy="108000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C1451DA-CF70-D378-AC2B-E9C2F93111AF}"/>
              </a:ext>
            </a:extLst>
          </p:cNvPr>
          <p:cNvSpPr/>
          <p:nvPr/>
        </p:nvSpPr>
        <p:spPr>
          <a:xfrm>
            <a:off x="8515080" y="5656666"/>
            <a:ext cx="108000" cy="108000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068B43D2-B1EE-971B-3BCE-D03BE66BEF70}"/>
              </a:ext>
            </a:extLst>
          </p:cNvPr>
          <p:cNvSpPr/>
          <p:nvPr/>
        </p:nvSpPr>
        <p:spPr>
          <a:xfrm>
            <a:off x="4060875" y="5747231"/>
            <a:ext cx="81064" cy="81064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FA74F10B-8FBA-26DE-EFBB-692A0652A09A}"/>
              </a:ext>
            </a:extLst>
          </p:cNvPr>
          <p:cNvSpPr/>
          <p:nvPr/>
        </p:nvSpPr>
        <p:spPr>
          <a:xfrm>
            <a:off x="5167894" y="4411910"/>
            <a:ext cx="81064" cy="81064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5CFA4B2B-0BEB-140C-4BA0-11074F53B73F}"/>
              </a:ext>
            </a:extLst>
          </p:cNvPr>
          <p:cNvSpPr/>
          <p:nvPr/>
        </p:nvSpPr>
        <p:spPr>
          <a:xfrm>
            <a:off x="6392234" y="2788303"/>
            <a:ext cx="81064" cy="81064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657D0F4B-5D8E-1D75-B476-E48AE911B040}"/>
              </a:ext>
            </a:extLst>
          </p:cNvPr>
          <p:cNvSpPr/>
          <p:nvPr/>
        </p:nvSpPr>
        <p:spPr>
          <a:xfrm>
            <a:off x="6808427" y="5175250"/>
            <a:ext cx="81064" cy="81064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6" name="Verbinder: gewinkelt 65">
            <a:extLst>
              <a:ext uri="{FF2B5EF4-FFF2-40B4-BE49-F238E27FC236}">
                <a16:creationId xmlns:a16="http://schemas.microsoft.com/office/drawing/2014/main" id="{EDFCB2DE-8E56-96AD-9DF7-8490DD238322}"/>
              </a:ext>
            </a:extLst>
          </p:cNvPr>
          <p:cNvCxnSpPr>
            <a:cxnSpLocks/>
            <a:stCxn id="65" idx="6"/>
            <a:endCxn id="61" idx="2"/>
          </p:cNvCxnSpPr>
          <p:nvPr/>
        </p:nvCxnSpPr>
        <p:spPr>
          <a:xfrm>
            <a:off x="6889491" y="5215782"/>
            <a:ext cx="1625589" cy="494884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9E962B48-BEC6-293F-1113-4C8705E83103}"/>
              </a:ext>
            </a:extLst>
          </p:cNvPr>
          <p:cNvSpPr/>
          <p:nvPr/>
        </p:nvSpPr>
        <p:spPr>
          <a:xfrm>
            <a:off x="7453479" y="4106221"/>
            <a:ext cx="81064" cy="81064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8" name="Verbinder: gewinkelt 67">
            <a:extLst>
              <a:ext uri="{FF2B5EF4-FFF2-40B4-BE49-F238E27FC236}">
                <a16:creationId xmlns:a16="http://schemas.microsoft.com/office/drawing/2014/main" id="{C345A61F-963E-8EE5-5ED6-8FBE96CEC8D6}"/>
              </a:ext>
            </a:extLst>
          </p:cNvPr>
          <p:cNvCxnSpPr>
            <a:cxnSpLocks/>
            <a:stCxn id="67" idx="6"/>
            <a:endCxn id="60" idx="2"/>
          </p:cNvCxnSpPr>
          <p:nvPr/>
        </p:nvCxnSpPr>
        <p:spPr>
          <a:xfrm>
            <a:off x="7534543" y="4146753"/>
            <a:ext cx="981178" cy="625533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feld 68">
            <a:extLst>
              <a:ext uri="{FF2B5EF4-FFF2-40B4-BE49-F238E27FC236}">
                <a16:creationId xmlns:a16="http://schemas.microsoft.com/office/drawing/2014/main" id="{93918EFE-AD24-72A2-A8A3-A62C66F30CE7}"/>
              </a:ext>
            </a:extLst>
          </p:cNvPr>
          <p:cNvSpPr txBox="1"/>
          <p:nvPr/>
        </p:nvSpPr>
        <p:spPr>
          <a:xfrm>
            <a:off x="8633057" y="2016845"/>
            <a:ext cx="2861681" cy="8735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Display unit with cover glass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D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10.1" touchscreen with 1280X800 pixels
Brightness sensor
Scratch-resistant, frosted glass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54C019ED-C277-D201-CE3E-67CFF0A64757}"/>
              </a:ext>
            </a:extLst>
          </p:cNvPr>
          <p:cNvSpPr/>
          <p:nvPr/>
        </p:nvSpPr>
        <p:spPr>
          <a:xfrm>
            <a:off x="8531908" y="2124599"/>
            <a:ext cx="108000" cy="108000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1" name="Verbinder: gewinkelt 70">
            <a:extLst>
              <a:ext uri="{FF2B5EF4-FFF2-40B4-BE49-F238E27FC236}">
                <a16:creationId xmlns:a16="http://schemas.microsoft.com/office/drawing/2014/main" id="{DD42B70D-FBA8-AFF9-E1FD-34A05DC3B49B}"/>
              </a:ext>
            </a:extLst>
          </p:cNvPr>
          <p:cNvCxnSpPr>
            <a:cxnSpLocks/>
            <a:stCxn id="64" idx="6"/>
            <a:endCxn id="70" idx="2"/>
          </p:cNvCxnSpPr>
          <p:nvPr/>
        </p:nvCxnSpPr>
        <p:spPr>
          <a:xfrm flipV="1">
            <a:off x="6473298" y="2178599"/>
            <a:ext cx="2058610" cy="650236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71">
            <a:extLst>
              <a:ext uri="{FF2B5EF4-FFF2-40B4-BE49-F238E27FC236}">
                <a16:creationId xmlns:a16="http://schemas.microsoft.com/office/drawing/2014/main" id="{438111D7-F5BF-4622-C5F6-20136A914793}"/>
              </a:ext>
            </a:extLst>
          </p:cNvPr>
          <p:cNvSpPr txBox="1"/>
          <p:nvPr/>
        </p:nvSpPr>
        <p:spPr>
          <a:xfrm>
            <a:off x="725041" y="2140117"/>
            <a:ext cx="2715808" cy="5010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Fan</a:t>
            </a:r>
          </a:p>
          <a:p>
            <a:pPr marL="177800" marR="0" lvl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D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Quiet fan for optimal heat distribution</a:t>
            </a: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1B412033-993C-EAE5-74CB-F8F740519E91}"/>
              </a:ext>
            </a:extLst>
          </p:cNvPr>
          <p:cNvSpPr/>
          <p:nvPr/>
        </p:nvSpPr>
        <p:spPr>
          <a:xfrm>
            <a:off x="1415158" y="2285170"/>
            <a:ext cx="108000" cy="108000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964878FB-6695-6423-5F0E-17FAC989C490}"/>
              </a:ext>
            </a:extLst>
          </p:cNvPr>
          <p:cNvSpPr/>
          <p:nvPr/>
        </p:nvSpPr>
        <p:spPr>
          <a:xfrm>
            <a:off x="5433137" y="3368712"/>
            <a:ext cx="81064" cy="81064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5" name="Verbinder: gewinkelt 74">
            <a:extLst>
              <a:ext uri="{FF2B5EF4-FFF2-40B4-BE49-F238E27FC236}">
                <a16:creationId xmlns:a16="http://schemas.microsoft.com/office/drawing/2014/main" id="{68DFED42-6C12-BBB0-16D0-A7336C66AA7E}"/>
              </a:ext>
            </a:extLst>
          </p:cNvPr>
          <p:cNvCxnSpPr>
            <a:cxnSpLocks/>
            <a:stCxn id="73" idx="6"/>
            <a:endCxn id="74" idx="2"/>
          </p:cNvCxnSpPr>
          <p:nvPr/>
        </p:nvCxnSpPr>
        <p:spPr>
          <a:xfrm>
            <a:off x="1523158" y="2339170"/>
            <a:ext cx="3909979" cy="1070074"/>
          </a:xfrm>
          <a:prstGeom prst="bentConnector3">
            <a:avLst>
              <a:gd name="adj1" fmla="val 74790"/>
            </a:avLst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Verbinder: gewinkelt 75">
            <a:extLst>
              <a:ext uri="{FF2B5EF4-FFF2-40B4-BE49-F238E27FC236}">
                <a16:creationId xmlns:a16="http://schemas.microsoft.com/office/drawing/2014/main" id="{71B7DA43-7064-DA55-39BE-C497E1CF0C0F}"/>
              </a:ext>
            </a:extLst>
          </p:cNvPr>
          <p:cNvCxnSpPr>
            <a:cxnSpLocks/>
            <a:stCxn id="55" idx="2"/>
            <a:endCxn id="59" idx="6"/>
          </p:cNvCxnSpPr>
          <p:nvPr/>
        </p:nvCxnSpPr>
        <p:spPr>
          <a:xfrm rot="10800000">
            <a:off x="1909350" y="3029377"/>
            <a:ext cx="3363225" cy="857332"/>
          </a:xfrm>
          <a:prstGeom prst="bentConnector3">
            <a:avLst>
              <a:gd name="adj1" fmla="val 36406"/>
            </a:avLst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feld 76">
            <a:extLst>
              <a:ext uri="{FF2B5EF4-FFF2-40B4-BE49-F238E27FC236}">
                <a16:creationId xmlns:a16="http://schemas.microsoft.com/office/drawing/2014/main" id="{288FA572-73EC-BA93-F58B-27075139024D}"/>
              </a:ext>
            </a:extLst>
          </p:cNvPr>
          <p:cNvSpPr txBox="1"/>
          <p:nvPr/>
        </p:nvSpPr>
        <p:spPr>
          <a:xfrm>
            <a:off x="731008" y="5426203"/>
            <a:ext cx="2270173" cy="105971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Charging</a:t>
            </a: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Contacts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D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Intuitive, wireless charging via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sliding contacts
Automated charging process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returning the cart</a:t>
            </a: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580227C0-0287-5E0D-6BA0-6897FE40E908}"/>
              </a:ext>
            </a:extLst>
          </p:cNvPr>
          <p:cNvSpPr/>
          <p:nvPr/>
        </p:nvSpPr>
        <p:spPr>
          <a:xfrm>
            <a:off x="2487421" y="5556341"/>
            <a:ext cx="108000" cy="108000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9" name="Verbinder: gewinkelt 78">
            <a:extLst>
              <a:ext uri="{FF2B5EF4-FFF2-40B4-BE49-F238E27FC236}">
                <a16:creationId xmlns:a16="http://schemas.microsoft.com/office/drawing/2014/main" id="{44260FEB-663F-3C22-998D-9D918B18AEC1}"/>
              </a:ext>
            </a:extLst>
          </p:cNvPr>
          <p:cNvCxnSpPr>
            <a:cxnSpLocks/>
            <a:stCxn id="78" idx="6"/>
            <a:endCxn id="62" idx="2"/>
          </p:cNvCxnSpPr>
          <p:nvPr/>
        </p:nvCxnSpPr>
        <p:spPr>
          <a:xfrm>
            <a:off x="2595421" y="5610341"/>
            <a:ext cx="1465454" cy="177422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4287DA2E-6C0F-00FD-9885-025D05DE8693}"/>
              </a:ext>
            </a:extLst>
          </p:cNvPr>
          <p:cNvSpPr/>
          <p:nvPr/>
        </p:nvSpPr>
        <p:spPr>
          <a:xfrm>
            <a:off x="6522265" y="3449776"/>
            <a:ext cx="81064" cy="81064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3DA26D41-8C8F-C5D2-3C46-9CF7FB742A83}"/>
              </a:ext>
            </a:extLst>
          </p:cNvPr>
          <p:cNvSpPr txBox="1"/>
          <p:nvPr/>
        </p:nvSpPr>
        <p:spPr>
          <a:xfrm>
            <a:off x="8657402" y="3144054"/>
            <a:ext cx="3221148" cy="12459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Board with heat conduction plate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D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Android 14
i.MX 8 M Plus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processor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incl. HAILO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chip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WIFI, NFC, BLE, GPS, UWB
Sheet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metal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efficient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heat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dissipation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
Speakers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audio</a:t>
            </a: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feedback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55BDD454-E8F2-280B-EEBD-B73FF7388477}"/>
              </a:ext>
            </a:extLst>
          </p:cNvPr>
          <p:cNvSpPr/>
          <p:nvPr/>
        </p:nvSpPr>
        <p:spPr>
          <a:xfrm>
            <a:off x="8531908" y="3233137"/>
            <a:ext cx="108000" cy="108000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FF831922-C332-5A56-484E-9C24D5028941}"/>
              </a:ext>
            </a:extLst>
          </p:cNvPr>
          <p:cNvSpPr txBox="1"/>
          <p:nvPr/>
        </p:nvSpPr>
        <p:spPr>
          <a:xfrm>
            <a:off x="725041" y="4156152"/>
            <a:ext cx="2531462" cy="924292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Camera</a:t>
            </a: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sensor</a:t>
            </a: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de-DE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AI </a:t>
            </a:r>
            <a:r>
              <a:rPr kumimoji="0" lang="de-DE" sz="1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board</a:t>
            </a:r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8DC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Camera sensor for theft prevention
Additional AI board</a:t>
            </a:r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0B6EBC41-A461-F494-BBB0-8ECF4CF51FB0}"/>
              </a:ext>
            </a:extLst>
          </p:cNvPr>
          <p:cNvSpPr/>
          <p:nvPr/>
        </p:nvSpPr>
        <p:spPr>
          <a:xfrm>
            <a:off x="2177435" y="4282332"/>
            <a:ext cx="108000" cy="108000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5" name="Verbinder: gewinkelt 84">
            <a:extLst>
              <a:ext uri="{FF2B5EF4-FFF2-40B4-BE49-F238E27FC236}">
                <a16:creationId xmlns:a16="http://schemas.microsoft.com/office/drawing/2014/main" id="{8C089434-79B4-E24B-8A28-13E5E150B7FA}"/>
              </a:ext>
            </a:extLst>
          </p:cNvPr>
          <p:cNvCxnSpPr>
            <a:cxnSpLocks/>
            <a:stCxn id="84" idx="6"/>
            <a:endCxn id="63" idx="2"/>
          </p:cNvCxnSpPr>
          <p:nvPr/>
        </p:nvCxnSpPr>
        <p:spPr>
          <a:xfrm>
            <a:off x="2285435" y="4336332"/>
            <a:ext cx="2882459" cy="116110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Verbinder: gewinkelt 85">
            <a:extLst>
              <a:ext uri="{FF2B5EF4-FFF2-40B4-BE49-F238E27FC236}">
                <a16:creationId xmlns:a16="http://schemas.microsoft.com/office/drawing/2014/main" id="{498FF65A-5D25-F950-2FD4-F3DCCDAAD3B0}"/>
              </a:ext>
            </a:extLst>
          </p:cNvPr>
          <p:cNvCxnSpPr>
            <a:cxnSpLocks/>
            <a:stCxn id="80" idx="6"/>
            <a:endCxn id="82" idx="2"/>
          </p:cNvCxnSpPr>
          <p:nvPr/>
        </p:nvCxnSpPr>
        <p:spPr>
          <a:xfrm flipV="1">
            <a:off x="6603329" y="3287137"/>
            <a:ext cx="1928579" cy="20317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085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D083D-1DA0-7065-D3A4-64DD6285B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EB5AFD3E-112A-4C95-2738-0C4FE2E74F4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5" imgH="405" progId="TCLayout.ActiveDocument.1">
                  <p:embed/>
                </p:oleObj>
              </mc:Choice>
              <mc:Fallback>
                <p:oleObj name="think-cell Folie" r:id="rId3" imgW="405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4EE025A-51A9-950B-3352-5898F19AE2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Bildplatzhalter 12" descr="Ein Bild, das Gerät, Elektronisches Gerät, Elektronik, Screenshot enthält.&#10;&#10;KI-generierte Inhalte können fehlerhaft sein.">
            <a:extLst>
              <a:ext uri="{FF2B5EF4-FFF2-40B4-BE49-F238E27FC236}">
                <a16:creationId xmlns:a16="http://schemas.microsoft.com/office/drawing/2014/main" id="{E15560F6-38DC-4E19-A9B7-CD8E792599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8776" r="8776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98450C9-2EDF-1EAC-FC31-28360E1FF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64" y="3601129"/>
            <a:ext cx="5073699" cy="796245"/>
          </a:xfrm>
        </p:spPr>
        <p:txBody>
          <a:bodyPr vert="horz">
            <a:noAutofit/>
          </a:bodyPr>
          <a:lstStyle/>
          <a:p>
            <a:r>
              <a:rPr lang="de-DE" sz="2800" b="0" dirty="0"/>
              <a:t>Software Application Overview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70060C5-80E0-3A51-4CA5-65CECB4E717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68365" y="2961704"/>
            <a:ext cx="4805412" cy="437242"/>
          </a:xfrm>
        </p:spPr>
        <p:txBody>
          <a:bodyPr>
            <a:noAutofit/>
          </a:bodyPr>
          <a:lstStyle/>
          <a:p>
            <a:r>
              <a:rPr lang="de-DE" sz="4000" err="1"/>
              <a:t>FastLaner</a:t>
            </a:r>
            <a:endParaRPr lang="de-DE" sz="320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0C093F7-33F2-FEF7-05DD-8CB8FC76F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FastLaner - UK Showroom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AF12C3E-8B04-DC09-BD52-ED7CB6D4A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0103F-1EA2-0E43-B3DD-CF2D8E53FCE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49074324-1ED0-43C8-0BD8-54BC92D977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1D94A56-0258-4F77-C2E9-18F65A7A9AE3}"/>
              </a:ext>
            </a:extLst>
          </p:cNvPr>
          <p:cNvSpPr txBox="1"/>
          <p:nvPr/>
        </p:nvSpPr>
        <p:spPr>
          <a:xfrm>
            <a:off x="-33678" y="-20921"/>
            <a:ext cx="12311255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800" b="1" err="1">
                <a:solidFill>
                  <a:schemeClr val="bg1"/>
                </a:solidFill>
              </a:rPr>
              <a:t>for</a:t>
            </a:r>
            <a:r>
              <a:rPr lang="de-DE" sz="800" b="1">
                <a:solidFill>
                  <a:schemeClr val="bg1"/>
                </a:solidFill>
              </a:rPr>
              <a:t> internal </a:t>
            </a:r>
            <a:r>
              <a:rPr lang="de-DE" sz="800" b="1" err="1">
                <a:solidFill>
                  <a:schemeClr val="bg1"/>
                </a:solidFill>
              </a:rPr>
              <a:t>use</a:t>
            </a:r>
            <a:r>
              <a:rPr lang="de-DE" sz="800" b="1">
                <a:solidFill>
                  <a:schemeClr val="bg1"/>
                </a:solidFill>
              </a:rPr>
              <a:t> </a:t>
            </a:r>
            <a:r>
              <a:rPr lang="de-DE" sz="800" b="1" err="1">
                <a:solidFill>
                  <a:schemeClr val="bg1"/>
                </a:solidFill>
              </a:rPr>
              <a:t>only</a:t>
            </a:r>
            <a:endParaRPr lang="de-DE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14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FD1244F2-FF44-5BDE-BB23-07460CE5C49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606" imgH="608" progId="TCLayout.ActiveDocument.1">
                  <p:embed/>
                </p:oleObj>
              </mc:Choice>
              <mc:Fallback>
                <p:oleObj name="think-cell Folie" r:id="rId4" imgW="606" imgH="608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D1244F2-FF44-5BDE-BB23-07460CE5C4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6" descr="Shop-E">
            <a:extLst>
              <a:ext uri="{FF2B5EF4-FFF2-40B4-BE49-F238E27FC236}">
                <a16:creationId xmlns:a16="http://schemas.microsoft.com/office/drawing/2014/main" id="{55715B3B-8EEA-C0A1-687B-AB2712E01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7" t="14137" r="17037"/>
          <a:stretch/>
        </p:blipFill>
        <p:spPr bwMode="auto">
          <a:xfrm>
            <a:off x="7480450" y="4783790"/>
            <a:ext cx="3131985" cy="208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A tablet on top of a shopping cart&#10;&#10;Description automatically generated">
            <a:extLst>
              <a:ext uri="{FF2B5EF4-FFF2-40B4-BE49-F238E27FC236}">
                <a16:creationId xmlns:a16="http://schemas.microsoft.com/office/drawing/2014/main" id="{6DC709D9-DE5E-6318-7DCE-EC036283C7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874" t="-293" r="519" b="35964"/>
          <a:stretch/>
        </p:blipFill>
        <p:spPr>
          <a:xfrm>
            <a:off x="502727" y="4240064"/>
            <a:ext cx="5241413" cy="27817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235C759-6089-A472-CF8D-487C10EC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r>
              <a:rPr lang="en-US" err="1">
                <a:latin typeface="+mj-lt"/>
              </a:rPr>
              <a:t>Wanzl</a:t>
            </a:r>
            <a:r>
              <a:rPr lang="en-US">
                <a:latin typeface="+mj-lt"/>
              </a:rPr>
              <a:t> offers a platform for the integration of existing customer solutions and enables standardization</a:t>
            </a:r>
            <a:endParaRPr lang="de-DE">
              <a:latin typeface="+mj-lt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F4EFE2B-4632-7A5D-5A2E-AD58D689D7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609" y="1639721"/>
            <a:ext cx="10987078" cy="317280"/>
          </a:xfrm>
        </p:spPr>
        <p:txBody>
          <a:bodyPr>
            <a:noAutofit/>
          </a:bodyPr>
          <a:lstStyle/>
          <a:p>
            <a:r>
              <a:rPr lang="en-US" sz="1600"/>
              <a:t>Comparison of the </a:t>
            </a:r>
            <a:r>
              <a:rPr lang="en-US" sz="1600" err="1"/>
              <a:t>Wanzl</a:t>
            </a:r>
            <a:r>
              <a:rPr lang="en-US" sz="1600"/>
              <a:t> business model with other providers</a:t>
            </a:r>
            <a:endParaRPr lang="de-DE" sz="16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A187E5-E3FE-D3B9-B1B7-7AFF3970F83B}"/>
              </a:ext>
            </a:extLst>
          </p:cNvPr>
          <p:cNvSpPr/>
          <p:nvPr/>
        </p:nvSpPr>
        <p:spPr>
          <a:xfrm>
            <a:off x="515352" y="1967258"/>
            <a:ext cx="287538" cy="287538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83B6126-5199-29C5-1808-69F15A64D26B}"/>
              </a:ext>
            </a:extLst>
          </p:cNvPr>
          <p:cNvGrpSpPr/>
          <p:nvPr/>
        </p:nvGrpSpPr>
        <p:grpSpPr>
          <a:xfrm rot="5400000">
            <a:off x="1802711" y="967439"/>
            <a:ext cx="2948651" cy="5235831"/>
            <a:chOff x="7870287" y="798936"/>
            <a:chExt cx="2742597" cy="6059064"/>
          </a:xfrm>
          <a:effectLst>
            <a:outerShdw blurRad="292100" algn="ctr" rotWithShape="0">
              <a:prstClr val="black">
                <a:alpha val="22000"/>
              </a:prstClr>
            </a:outerShdw>
          </a:effectLst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798998E-B5A4-836C-D831-A6578F0540C6}"/>
                </a:ext>
              </a:extLst>
            </p:cNvPr>
            <p:cNvSpPr/>
            <p:nvPr/>
          </p:nvSpPr>
          <p:spPr>
            <a:xfrm>
              <a:off x="7870287" y="798936"/>
              <a:ext cx="2502721" cy="605906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leichschenkliges Dreieck 21">
              <a:extLst>
                <a:ext uri="{FF2B5EF4-FFF2-40B4-BE49-F238E27FC236}">
                  <a16:creationId xmlns:a16="http://schemas.microsoft.com/office/drawing/2014/main" id="{E3526197-9492-C384-59EB-1C2970EE1642}"/>
                </a:ext>
              </a:extLst>
            </p:cNvPr>
            <p:cNvSpPr/>
            <p:nvPr/>
          </p:nvSpPr>
          <p:spPr>
            <a:xfrm rot="5400000">
              <a:off x="9771017" y="3689788"/>
              <a:ext cx="1406371" cy="2773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47" name="TextBox 53">
            <a:extLst>
              <a:ext uri="{FF2B5EF4-FFF2-40B4-BE49-F238E27FC236}">
                <a16:creationId xmlns:a16="http://schemas.microsoft.com/office/drawing/2014/main" id="{16DE521F-A486-8193-02C4-1213963AE0BA}"/>
              </a:ext>
            </a:extLst>
          </p:cNvPr>
          <p:cNvSpPr txBox="1"/>
          <p:nvPr/>
        </p:nvSpPr>
        <p:spPr>
          <a:xfrm>
            <a:off x="857597" y="2275487"/>
            <a:ext cx="4793516" cy="636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the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Wanzl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FastLaner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platform, our customers can integrate their apps directly and have full access to all the hardware functions of the trolley via an interface.</a:t>
            </a:r>
          </a:p>
        </p:txBody>
      </p:sp>
      <p:sp>
        <p:nvSpPr>
          <p:cNvPr id="1048" name="Textfeld 1047">
            <a:extLst>
              <a:ext uri="{FF2B5EF4-FFF2-40B4-BE49-F238E27FC236}">
                <a16:creationId xmlns:a16="http://schemas.microsoft.com/office/drawing/2014/main" id="{114296DF-9365-517B-7C15-126CD8FE70D4}"/>
              </a:ext>
            </a:extLst>
          </p:cNvPr>
          <p:cNvSpPr txBox="1"/>
          <p:nvPr/>
        </p:nvSpPr>
        <p:spPr>
          <a:xfrm>
            <a:off x="2170039" y="4467017"/>
            <a:ext cx="2165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Dashboard / Fleet Management</a:t>
            </a:r>
          </a:p>
        </p:txBody>
      </p:sp>
      <p:cxnSp>
        <p:nvCxnSpPr>
          <p:cNvPr id="13" name="Straight Connector 147">
            <a:extLst>
              <a:ext uri="{FF2B5EF4-FFF2-40B4-BE49-F238E27FC236}">
                <a16:creationId xmlns:a16="http://schemas.microsoft.com/office/drawing/2014/main" id="{4D766ABF-A6A0-EB72-9338-4372F2B874EC}"/>
              </a:ext>
            </a:extLst>
          </p:cNvPr>
          <p:cNvCxnSpPr>
            <a:cxnSpLocks/>
          </p:cNvCxnSpPr>
          <p:nvPr/>
        </p:nvCxnSpPr>
        <p:spPr bwMode="white">
          <a:xfrm>
            <a:off x="919916" y="3047856"/>
            <a:ext cx="4714240" cy="0"/>
          </a:xfrm>
          <a:prstGeom prst="line">
            <a:avLst/>
          </a:prstGeom>
          <a:ln w="12700" cmpd="sng">
            <a:solidFill>
              <a:schemeClr val="accent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A5BF631F-7A83-2713-A782-4682C64B7665}"/>
              </a:ext>
            </a:extLst>
          </p:cNvPr>
          <p:cNvSpPr txBox="1"/>
          <p:nvPr/>
        </p:nvSpPr>
        <p:spPr>
          <a:xfrm>
            <a:off x="7909653" y="4540169"/>
            <a:ext cx="22445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Dashboard / Flottenmanagement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6E1261E-49DC-5A63-CD38-A07409BC4550}"/>
              </a:ext>
            </a:extLst>
          </p:cNvPr>
          <p:cNvSpPr/>
          <p:nvPr/>
        </p:nvSpPr>
        <p:spPr>
          <a:xfrm>
            <a:off x="6294239" y="1967258"/>
            <a:ext cx="287538" cy="287538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C5547557-E82A-8320-2B11-375168DBEBBC}"/>
              </a:ext>
            </a:extLst>
          </p:cNvPr>
          <p:cNvGrpSpPr/>
          <p:nvPr/>
        </p:nvGrpSpPr>
        <p:grpSpPr>
          <a:xfrm rot="5400000">
            <a:off x="7572453" y="976582"/>
            <a:ext cx="2966940" cy="5235831"/>
            <a:chOff x="7870286" y="798935"/>
            <a:chExt cx="2759608" cy="6059064"/>
          </a:xfrm>
          <a:effectLst>
            <a:outerShdw blurRad="292100" algn="ctr" rotWithShape="0">
              <a:prstClr val="black">
                <a:alpha val="22000"/>
              </a:prstClr>
            </a:outerShdw>
          </a:effectLst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C65A0081-11B6-63B9-C3AE-85CAEEE1B073}"/>
                </a:ext>
              </a:extLst>
            </p:cNvPr>
            <p:cNvSpPr/>
            <p:nvPr/>
          </p:nvSpPr>
          <p:spPr>
            <a:xfrm>
              <a:off x="7870286" y="798935"/>
              <a:ext cx="2502720" cy="605906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leichschenkliges Dreieck 21">
              <a:extLst>
                <a:ext uri="{FF2B5EF4-FFF2-40B4-BE49-F238E27FC236}">
                  <a16:creationId xmlns:a16="http://schemas.microsoft.com/office/drawing/2014/main" id="{BCF9B78A-A1AB-452F-E807-383D6D358D48}"/>
                </a:ext>
              </a:extLst>
            </p:cNvPr>
            <p:cNvSpPr/>
            <p:nvPr/>
          </p:nvSpPr>
          <p:spPr>
            <a:xfrm rot="5400000">
              <a:off x="9780266" y="3682026"/>
              <a:ext cx="1406371" cy="29288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TextBox 53">
            <a:extLst>
              <a:ext uri="{FF2B5EF4-FFF2-40B4-BE49-F238E27FC236}">
                <a16:creationId xmlns:a16="http://schemas.microsoft.com/office/drawing/2014/main" id="{E759B5C0-4BC8-EFCC-06FF-BFA7C3149342}"/>
              </a:ext>
            </a:extLst>
          </p:cNvPr>
          <p:cNvSpPr txBox="1"/>
          <p:nvPr/>
        </p:nvSpPr>
        <p:spPr>
          <a:xfrm>
            <a:off x="6636484" y="2275487"/>
            <a:ext cx="4793516" cy="822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market competitors, the focus is very often on the sale of POS SW licenses/SAAS, which often leads to enormous integration efforts on the customer side: e.g. merchandise management, payment providers, onboarding customers what already exists in the existing apps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ACE91A61-6075-7011-E989-494050634735}"/>
              </a:ext>
            </a:extLst>
          </p:cNvPr>
          <p:cNvSpPr txBox="1"/>
          <p:nvPr/>
        </p:nvSpPr>
        <p:spPr>
          <a:xfrm>
            <a:off x="7948926" y="4467017"/>
            <a:ext cx="2165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Dashboard / Fleet Management</a:t>
            </a:r>
          </a:p>
        </p:txBody>
      </p:sp>
      <p:cxnSp>
        <p:nvCxnSpPr>
          <p:cNvPr id="55" name="Straight Connector 147">
            <a:extLst>
              <a:ext uri="{FF2B5EF4-FFF2-40B4-BE49-F238E27FC236}">
                <a16:creationId xmlns:a16="http://schemas.microsoft.com/office/drawing/2014/main" id="{4E2F16FD-9BE7-BB23-E695-70AF3BFE1517}"/>
              </a:ext>
            </a:extLst>
          </p:cNvPr>
          <p:cNvCxnSpPr>
            <a:cxnSpLocks/>
          </p:cNvCxnSpPr>
          <p:nvPr/>
        </p:nvCxnSpPr>
        <p:spPr bwMode="white">
          <a:xfrm>
            <a:off x="6698803" y="3201126"/>
            <a:ext cx="4714240" cy="0"/>
          </a:xfrm>
          <a:prstGeom prst="line">
            <a:avLst/>
          </a:prstGeom>
          <a:ln w="12700" cmpd="sng">
            <a:solidFill>
              <a:schemeClr val="accent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7" name="Rectangle 14">
            <a:extLst>
              <a:ext uri="{FF2B5EF4-FFF2-40B4-BE49-F238E27FC236}">
                <a16:creationId xmlns:a16="http://schemas.microsoft.com/office/drawing/2014/main" id="{EE0534EB-D419-6D3D-519E-C9712330DB28}"/>
              </a:ext>
            </a:extLst>
          </p:cNvPr>
          <p:cNvSpPr/>
          <p:nvPr/>
        </p:nvSpPr>
        <p:spPr>
          <a:xfrm>
            <a:off x="7495195" y="3258056"/>
            <a:ext cx="3073440" cy="293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Retailer ERP</a:t>
            </a:r>
          </a:p>
        </p:txBody>
      </p:sp>
      <p:pic>
        <p:nvPicPr>
          <p:cNvPr id="19" name="Grafik 18" descr="Ein Bild, das Schrift, Grafiken, Logo, Symbol enthält.&#10;&#10;Automatisch generierte Beschreibung">
            <a:extLst>
              <a:ext uri="{FF2B5EF4-FFF2-40B4-BE49-F238E27FC236}">
                <a16:creationId xmlns:a16="http://schemas.microsoft.com/office/drawing/2014/main" id="{2386A4CE-95C8-1A4C-7E90-3EEA78FB8D4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80450" y="3686868"/>
            <a:ext cx="850620" cy="216000"/>
          </a:xfrm>
          <a:prstGeom prst="rect">
            <a:avLst/>
          </a:prstGeom>
        </p:spPr>
      </p:pic>
      <p:pic>
        <p:nvPicPr>
          <p:cNvPr id="20" name="Grafik 19" descr="Ein Bild, das Schrift, Symbol, Logo, Grafiken enthält.&#10;&#10;Automatisch generierte Beschreibung">
            <a:extLst>
              <a:ext uri="{FF2B5EF4-FFF2-40B4-BE49-F238E27FC236}">
                <a16:creationId xmlns:a16="http://schemas.microsoft.com/office/drawing/2014/main" id="{F33DFEE7-FAEF-2CFC-6ED8-1B41326A60F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096" y="3624430"/>
            <a:ext cx="364277" cy="36427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C03A4BE-A76F-01FE-95BA-859C8D4D5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63241" y="4065626"/>
            <a:ext cx="922302" cy="216000"/>
          </a:xfrm>
          <a:prstGeom prst="rect">
            <a:avLst/>
          </a:prstGeom>
        </p:spPr>
      </p:pic>
      <p:pic>
        <p:nvPicPr>
          <p:cNvPr id="23" name="Grafik 22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4974E67A-95C5-4DA8-2BF1-AB24AAC7AB9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182" t="27471" r="13471" b="28145"/>
          <a:stretch/>
        </p:blipFill>
        <p:spPr>
          <a:xfrm>
            <a:off x="8909884" y="3674963"/>
            <a:ext cx="922302" cy="309558"/>
          </a:xfrm>
          <a:prstGeom prst="rect">
            <a:avLst/>
          </a:prstGeom>
        </p:spPr>
      </p:pic>
      <p:pic>
        <p:nvPicPr>
          <p:cNvPr id="24" name="Grafik 23" descr="Ein Bild, das Schrift, Grafiken, Text, Logo enthält.&#10;&#10;Automatisch generierte Beschreibung">
            <a:extLst>
              <a:ext uri="{FF2B5EF4-FFF2-40B4-BE49-F238E27FC236}">
                <a16:creationId xmlns:a16="http://schemas.microsoft.com/office/drawing/2014/main" id="{9A888012-8BD6-9F57-81CF-9C40FD36ADA6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86413" y="4089480"/>
            <a:ext cx="1175656" cy="216000"/>
          </a:xfrm>
          <a:prstGeom prst="rect">
            <a:avLst/>
          </a:prstGeom>
        </p:spPr>
      </p:pic>
      <p:pic>
        <p:nvPicPr>
          <p:cNvPr id="25" name="Picture 4" descr="Caper AI - Wikipedia">
            <a:extLst>
              <a:ext uri="{FF2B5EF4-FFF2-40B4-BE49-F238E27FC236}">
                <a16:creationId xmlns:a16="http://schemas.microsoft.com/office/drawing/2014/main" id="{D36CCF02-9E8B-4FF8-3EEF-5FFAFCAB4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42" y="3984071"/>
            <a:ext cx="616105" cy="26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BST GmbH – Start into the digital ...">
            <a:extLst>
              <a:ext uri="{FF2B5EF4-FFF2-40B4-BE49-F238E27FC236}">
                <a16:creationId xmlns:a16="http://schemas.microsoft.com/office/drawing/2014/main" id="{FA9F929F-AE7F-1169-FD84-B20AFDF52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167" y="3714677"/>
            <a:ext cx="558824" cy="25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B7028F6-3EDC-2B03-1F3D-D45EA455EC4D}"/>
              </a:ext>
            </a:extLst>
          </p:cNvPr>
          <p:cNvSpPr/>
          <p:nvPr/>
        </p:nvSpPr>
        <p:spPr>
          <a:xfrm>
            <a:off x="1415387" y="3258056"/>
            <a:ext cx="3663742" cy="293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4C9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Retailer App / POS Provider / Third Party Apps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505A143-5BFD-6726-FA7C-01BAEBC2BA75}"/>
              </a:ext>
            </a:extLst>
          </p:cNvPr>
          <p:cNvSpPr txBox="1"/>
          <p:nvPr/>
        </p:nvSpPr>
        <p:spPr>
          <a:xfrm>
            <a:off x="7495195" y="6574848"/>
            <a:ext cx="3117240" cy="276999"/>
          </a:xfrm>
          <a:prstGeom prst="rect">
            <a:avLst/>
          </a:prstGeom>
          <a:solidFill>
            <a:schemeClr val="bg2">
              <a:lumMod val="7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600">
                <a:solidFill>
                  <a:schemeClr val="bg1"/>
                </a:solidFill>
              </a:rPr>
              <a:t>https://cdn.informaconnect.com/platform/files/public/2024-08/background/Marmon_-Shopic.jpg?VersionId=4rsh8LN_BNRoqKZXfYMYb6Xfii.xwatR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1140ACF-70D0-796E-318C-811F394388B1}"/>
              </a:ext>
            </a:extLst>
          </p:cNvPr>
          <p:cNvSpPr txBox="1"/>
          <p:nvPr/>
        </p:nvSpPr>
        <p:spPr>
          <a:xfrm>
            <a:off x="10946718" y="6137382"/>
            <a:ext cx="932649" cy="643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600">
              <a:solidFill>
                <a:schemeClr val="bg1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765F5C-00B6-0B87-D1A5-A21DB94E0E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09/2025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8156A3-A6A1-0E44-E14B-105566B28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FastLaner - UK Showroom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40093C-BDD8-626B-1A3B-BC59DF780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B0103F-1EA2-0E43-B3DD-CF2D8E53FCE9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4B47B9B-01F9-6F29-EAA5-84A3C43B31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29536" y="3600116"/>
            <a:ext cx="648000" cy="64800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028" name="Picture 4" descr="Morrisons Grocery Shopping – Apps bei Google Play">
            <a:extLst>
              <a:ext uri="{FF2B5EF4-FFF2-40B4-BE49-F238E27FC236}">
                <a16:creationId xmlns:a16="http://schemas.microsoft.com/office/drawing/2014/main" id="{54393975-8BB0-A630-D27D-79FBE4BE9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923" y="3559958"/>
            <a:ext cx="661786" cy="661786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4894CCE-30CB-7352-16C1-C5462E3D45C0}"/>
              </a:ext>
            </a:extLst>
          </p:cNvPr>
          <p:cNvGrpSpPr/>
          <p:nvPr/>
        </p:nvGrpSpPr>
        <p:grpSpPr>
          <a:xfrm>
            <a:off x="3312341" y="3559958"/>
            <a:ext cx="671426" cy="671426"/>
            <a:chOff x="3793607" y="3559958"/>
            <a:chExt cx="684000" cy="684000"/>
          </a:xfrm>
        </p:grpSpPr>
        <p:pic>
          <p:nvPicPr>
            <p:cNvPr id="1030" name="Picture 6" descr="Sainsbury's Groceries – Apps bei Google Play">
              <a:extLst>
                <a:ext uri="{FF2B5EF4-FFF2-40B4-BE49-F238E27FC236}">
                  <a16:creationId xmlns:a16="http://schemas.microsoft.com/office/drawing/2014/main" id="{901CAB46-1191-12C8-B0B0-B73ABE6BF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607" y="3559958"/>
              <a:ext cx="684000" cy="6840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ainsbury's Bank - Credit Card – Apps bei Google Play">
              <a:extLst>
                <a:ext uri="{FF2B5EF4-FFF2-40B4-BE49-F238E27FC236}">
                  <a16:creationId xmlns:a16="http://schemas.microsoft.com/office/drawing/2014/main" id="{383609C1-5034-B79B-63AC-42EA3C2685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1" t="69854" r="7336" b="11000"/>
            <a:stretch/>
          </p:blipFill>
          <p:spPr bwMode="auto">
            <a:xfrm>
              <a:off x="3848100" y="4096856"/>
              <a:ext cx="578138" cy="13096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ASDA – Apps bei Google Play">
            <a:extLst>
              <a:ext uri="{FF2B5EF4-FFF2-40B4-BE49-F238E27FC236}">
                <a16:creationId xmlns:a16="http://schemas.microsoft.com/office/drawing/2014/main" id="{3109698C-287A-478A-7685-FEE92FFF1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399" y="3559958"/>
            <a:ext cx="671426" cy="671426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544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E7D7E-77B2-F67C-1D8D-E5C7131AB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1A6CA835-8461-00D2-40B5-659756DC82B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393446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606" imgH="608" progId="TCLayout.ActiveDocument.1">
                  <p:embed/>
                </p:oleObj>
              </mc:Choice>
              <mc:Fallback>
                <p:oleObj name="think-cell Folie" r:id="rId3" imgW="606" imgH="608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6CA835-8461-00D2-40B5-659756DC82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Grafik 19">
            <a:extLst>
              <a:ext uri="{FF2B5EF4-FFF2-40B4-BE49-F238E27FC236}">
                <a16:creationId xmlns:a16="http://schemas.microsoft.com/office/drawing/2014/main" id="{A874A524-BE4B-B862-FFC1-B3407E12B7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7133"/>
          <a:stretch/>
        </p:blipFill>
        <p:spPr>
          <a:xfrm>
            <a:off x="8328994" y="2407181"/>
            <a:ext cx="3441739" cy="2930499"/>
          </a:xfrm>
          <a:prstGeom prst="rect">
            <a:avLst/>
          </a:prstGeom>
        </p:spPr>
      </p:pic>
      <p:pic>
        <p:nvPicPr>
          <p:cNvPr id="1032" name="Picture 8" descr="DRS Deutsche Retail Services AG aus Ulm auf der EuroCIS 2025 in Düsseldorf  -- EuroCIS Messe">
            <a:extLst>
              <a:ext uri="{FF2B5EF4-FFF2-40B4-BE49-F238E27FC236}">
                <a16:creationId xmlns:a16="http://schemas.microsoft.com/office/drawing/2014/main" id="{1F843D5D-C8A8-6105-708A-5333182F1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52" y="3028554"/>
            <a:ext cx="836066" cy="55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212D2673-CF44-0ED1-E91B-535FC3BED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sz="2400" dirty="0"/>
              <a:t>Wanzl’s successful integration of first POS providers like </a:t>
            </a:r>
            <a:r>
              <a:rPr lang="en-US" sz="2400" dirty="0" err="1"/>
              <a:t>Shopreme</a:t>
            </a:r>
            <a:endParaRPr lang="de-DE" sz="2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2D3A87C-F6C7-5494-D5E3-36B5B0DB1E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overview</a:t>
            </a:r>
            <a:r>
              <a:rPr lang="de-DE"/>
              <a:t> – POS </a:t>
            </a:r>
            <a:r>
              <a:rPr lang="de-DE" err="1"/>
              <a:t>provider</a:t>
            </a:r>
            <a:r>
              <a:rPr lang="de-DE"/>
              <a:t> </a:t>
            </a:r>
            <a:r>
              <a:rPr lang="de-DE" err="1"/>
              <a:t>integration</a:t>
            </a:r>
            <a:endParaRPr lang="de-DE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B21CEBCE-F247-B58B-5A01-DCC3A77DA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FastLaner - UK Showroom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9BB6AB-D763-0ECE-755B-A5D33081D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0103F-1EA2-0E43-B3DD-CF2D8E53FCE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26F3E47-805D-6EE3-99D8-E796026E98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09/2025</a:t>
            </a:r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8E1EBF0C-78FA-55EC-4361-896E58D01829}"/>
              </a:ext>
            </a:extLst>
          </p:cNvPr>
          <p:cNvSpPr txBox="1">
            <a:spLocks/>
          </p:cNvSpPr>
          <p:nvPr/>
        </p:nvSpPr>
        <p:spPr>
          <a:xfrm>
            <a:off x="8536239" y="3306541"/>
            <a:ext cx="3234494" cy="1895573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/>
              <a:t>Use Cases</a:t>
            </a:r>
          </a:p>
          <a:p>
            <a:pPr lvl="1"/>
            <a:r>
              <a:rPr lang="en-US" sz="1200"/>
              <a:t>Product scanning</a:t>
            </a:r>
          </a:p>
          <a:p>
            <a:pPr lvl="1"/>
            <a:r>
              <a:rPr lang="en-US" sz="1200"/>
              <a:t>Retail Media</a:t>
            </a:r>
          </a:p>
          <a:p>
            <a:pPr lvl="1"/>
            <a:r>
              <a:rPr lang="en-US" sz="1200"/>
              <a:t>Couponing</a:t>
            </a:r>
          </a:p>
          <a:p>
            <a:pPr lvl="1"/>
            <a:r>
              <a:rPr lang="en-US" sz="1200"/>
              <a:t>NFC Payment on the Display Unit</a:t>
            </a:r>
          </a:p>
          <a:p>
            <a:pPr lvl="1"/>
            <a:r>
              <a:rPr lang="en-US" sz="1200"/>
              <a:t>Staff notifications on Zebra devices (age check, manual rescan, etc.)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56D2617-9700-603F-59CD-B099A5647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8492" y="2407182"/>
            <a:ext cx="5190122" cy="29229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7CD0D32-18D7-BA06-CCD7-98BEA430D0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887" y="2548314"/>
            <a:ext cx="1144197" cy="255211"/>
          </a:xfrm>
          <a:prstGeom prst="rect">
            <a:avLst/>
          </a:prstGeom>
        </p:spPr>
      </p:pic>
      <p:pic>
        <p:nvPicPr>
          <p:cNvPr id="1034" name="Picture 10" descr="Home - Online Software AG">
            <a:extLst>
              <a:ext uri="{FF2B5EF4-FFF2-40B4-BE49-F238E27FC236}">
                <a16:creationId xmlns:a16="http://schemas.microsoft.com/office/drawing/2014/main" id="{8F974829-DC1B-CD89-463A-DC8AD9C1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81" y="3833538"/>
            <a:ext cx="663408" cy="39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EBIT Solutions GmbH - ITCS Karrieremesse =&gt; Tech Konferenz - IT-Jobmesse">
            <a:extLst>
              <a:ext uri="{FF2B5EF4-FFF2-40B4-BE49-F238E27FC236}">
                <a16:creationId xmlns:a16="http://schemas.microsoft.com/office/drawing/2014/main" id="{3F529D4F-87F5-AFB1-229E-4ACE237DA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61" y="4654671"/>
            <a:ext cx="761449" cy="44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671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12214-C87B-8E66-25C4-39C26F11C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80421545-B4AE-3399-878F-2899DC9F44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5" imgH="405" progId="TCLayout.ActiveDocument.1">
                  <p:embed/>
                </p:oleObj>
              </mc:Choice>
              <mc:Fallback>
                <p:oleObj name="think-cell Folie" r:id="rId3" imgW="405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6FCF0C4-CFD3-9247-D0B3-78BD5C8AC2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Bildplatzhalter 12" descr="Ein Bild, das Gerät, Elektronisches Gerät, Elektronik, Screenshot enthält.&#10;&#10;KI-generierte Inhalte können fehlerhaft sein.">
            <a:extLst>
              <a:ext uri="{FF2B5EF4-FFF2-40B4-BE49-F238E27FC236}">
                <a16:creationId xmlns:a16="http://schemas.microsoft.com/office/drawing/2014/main" id="{D30BE6C7-0A20-F939-886A-758F5F80B4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8776" r="8776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2D9C72F-6600-AF56-305E-744495A1D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64" y="3601129"/>
            <a:ext cx="5073699" cy="796245"/>
          </a:xfrm>
        </p:spPr>
        <p:txBody>
          <a:bodyPr vert="horz">
            <a:noAutofit/>
          </a:bodyPr>
          <a:lstStyle/>
          <a:p>
            <a:r>
              <a:rPr lang="de-DE" sz="2800" b="0" dirty="0"/>
              <a:t>Example Customer Journey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0F0C1EE-9FD9-D071-0655-74C5A6CE35F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68365" y="2961704"/>
            <a:ext cx="4805412" cy="437242"/>
          </a:xfrm>
        </p:spPr>
        <p:txBody>
          <a:bodyPr>
            <a:noAutofit/>
          </a:bodyPr>
          <a:lstStyle/>
          <a:p>
            <a:r>
              <a:rPr lang="de-DE" sz="4000" err="1"/>
              <a:t>FastLaner</a:t>
            </a:r>
            <a:endParaRPr lang="de-DE" sz="320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565B1F5-4A9F-C5C9-8CAB-DAA40AFB0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FastLaner - UK Showroom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EC39D84-4F86-0B24-939F-07677ECA7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0103F-1EA2-0E43-B3DD-CF2D8E53FCE9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265092F9-154F-4CBB-D7BA-EEC373C974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C4468FF-E5B0-78CA-20A8-4A354FCCC5C7}"/>
              </a:ext>
            </a:extLst>
          </p:cNvPr>
          <p:cNvSpPr txBox="1"/>
          <p:nvPr/>
        </p:nvSpPr>
        <p:spPr>
          <a:xfrm>
            <a:off x="-33678" y="-20921"/>
            <a:ext cx="12311255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800" b="1" err="1">
                <a:solidFill>
                  <a:schemeClr val="bg1"/>
                </a:solidFill>
              </a:rPr>
              <a:t>for</a:t>
            </a:r>
            <a:r>
              <a:rPr lang="de-DE" sz="800" b="1">
                <a:solidFill>
                  <a:schemeClr val="bg1"/>
                </a:solidFill>
              </a:rPr>
              <a:t> internal </a:t>
            </a:r>
            <a:r>
              <a:rPr lang="de-DE" sz="800" b="1" err="1">
                <a:solidFill>
                  <a:schemeClr val="bg1"/>
                </a:solidFill>
              </a:rPr>
              <a:t>use</a:t>
            </a:r>
            <a:r>
              <a:rPr lang="de-DE" sz="800" b="1">
                <a:solidFill>
                  <a:schemeClr val="bg1"/>
                </a:solidFill>
              </a:rPr>
              <a:t> </a:t>
            </a:r>
            <a:r>
              <a:rPr lang="de-DE" sz="800" b="1" err="1">
                <a:solidFill>
                  <a:schemeClr val="bg1"/>
                </a:solidFill>
              </a:rPr>
              <a:t>only</a:t>
            </a:r>
            <a:endParaRPr lang="de-DE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76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CEB4E58D-63DD-6197-4DE3-F9338817982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68889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71" imgH="371" progId="TCLayout.ActiveDocument.1">
                  <p:embed/>
                </p:oleObj>
              </mc:Choice>
              <mc:Fallback>
                <p:oleObj name="think-cell Folie" r:id="rId3" imgW="371" imgH="371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EB4E58D-63DD-6197-4DE3-F933881798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feil: Fünfeck 17">
            <a:extLst>
              <a:ext uri="{FF2B5EF4-FFF2-40B4-BE49-F238E27FC236}">
                <a16:creationId xmlns:a16="http://schemas.microsoft.com/office/drawing/2014/main" id="{5C0FD55F-0707-6AD2-6E17-51251EC15101}"/>
              </a:ext>
            </a:extLst>
          </p:cNvPr>
          <p:cNvSpPr/>
          <p:nvPr/>
        </p:nvSpPr>
        <p:spPr>
          <a:xfrm rot="5400000">
            <a:off x="-1148083" y="1425788"/>
            <a:ext cx="6102776" cy="3251201"/>
          </a:xfrm>
          <a:prstGeom prst="homePlate">
            <a:avLst>
              <a:gd name="adj" fmla="val 1910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1156B34-F012-B5B5-C646-883F0CC42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FastLaner - UK Showroom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2E53FC2-BA36-F3CB-4F87-F147DAA09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DB0103F-1EA2-0E43-B3DD-CF2D8E53FCE9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7A48328-0F2D-C64A-1A2D-6BD31761AE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09/2025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AD0EDF0-34F2-C359-682D-1A3DACD81AB7}"/>
              </a:ext>
            </a:extLst>
          </p:cNvPr>
          <p:cNvSpPr/>
          <p:nvPr/>
        </p:nvSpPr>
        <p:spPr>
          <a:xfrm>
            <a:off x="477520" y="2180922"/>
            <a:ext cx="2851571" cy="465676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Start &amp; </a:t>
            </a:r>
            <a:r>
              <a:rPr lang="de-DE" sz="1600" err="1"/>
              <a:t>Identification</a:t>
            </a:r>
            <a:endParaRPr lang="de-DE" sz="1600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0C8712A5-04E0-D115-9C83-57775DA023FB}"/>
              </a:ext>
            </a:extLst>
          </p:cNvPr>
          <p:cNvSpPr/>
          <p:nvPr/>
        </p:nvSpPr>
        <p:spPr>
          <a:xfrm>
            <a:off x="477520" y="2712626"/>
            <a:ext cx="2851571" cy="465676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Shopping &amp; </a:t>
            </a:r>
            <a:r>
              <a:rPr lang="de-DE" sz="1600" err="1"/>
              <a:t>Adding</a:t>
            </a:r>
            <a:r>
              <a:rPr lang="de-DE" sz="1600"/>
              <a:t> Products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D59B8DD6-1A95-2C91-6EC1-BC9CFD1DC8C9}"/>
              </a:ext>
            </a:extLst>
          </p:cNvPr>
          <p:cNvSpPr/>
          <p:nvPr/>
        </p:nvSpPr>
        <p:spPr>
          <a:xfrm>
            <a:off x="477520" y="3244330"/>
            <a:ext cx="2851571" cy="465676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Age </a:t>
            </a:r>
            <a:r>
              <a:rPr lang="de-DE" sz="1600" err="1"/>
              <a:t>Verification</a:t>
            </a:r>
            <a:endParaRPr lang="de-DE" sz="1600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CF8FBA2F-ADDC-5BF5-85DE-A980F0787677}"/>
              </a:ext>
            </a:extLst>
          </p:cNvPr>
          <p:cNvSpPr/>
          <p:nvPr/>
        </p:nvSpPr>
        <p:spPr>
          <a:xfrm>
            <a:off x="477520" y="3776034"/>
            <a:ext cx="2851571" cy="465676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Payment &amp; Exit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E342D92-058F-E4F1-4AEF-54999860D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489" y="1070187"/>
            <a:ext cx="7859991" cy="4323379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4EBE1995-A569-004D-60DE-FAEFB3E42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6941" y="2569298"/>
            <a:ext cx="2223752" cy="1129972"/>
          </a:xfrm>
          <a:prstGeom prst="rect">
            <a:avLst/>
          </a:prstGeom>
        </p:spPr>
      </p:pic>
      <p:pic>
        <p:nvPicPr>
          <p:cNvPr id="2" name="Picture 6" descr="Customer journey Generic gradient outline icon | Freepik">
            <a:extLst>
              <a:ext uri="{FF2B5EF4-FFF2-40B4-BE49-F238E27FC236}">
                <a16:creationId xmlns:a16="http://schemas.microsoft.com/office/drawing/2014/main" id="{12742322-8614-0986-2E64-EB6FFF897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89" y="871900"/>
            <a:ext cx="651479" cy="6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5">
            <a:extLst>
              <a:ext uri="{FF2B5EF4-FFF2-40B4-BE49-F238E27FC236}">
                <a16:creationId xmlns:a16="http://schemas.microsoft.com/office/drawing/2014/main" id="{4B327CBC-FFDE-A5BD-C666-9A3DD809F10C}"/>
              </a:ext>
            </a:extLst>
          </p:cNvPr>
          <p:cNvSpPr txBox="1">
            <a:spLocks/>
          </p:cNvSpPr>
          <p:nvPr/>
        </p:nvSpPr>
        <p:spPr>
          <a:xfrm>
            <a:off x="1187422" y="879294"/>
            <a:ext cx="2070552" cy="76538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>
                <a:solidFill>
                  <a:srgbClr val="336EAB"/>
                </a:solidFill>
              </a:rPr>
              <a:t>Customer Journey </a:t>
            </a:r>
            <a:r>
              <a:rPr lang="de-DE" sz="1600" err="1">
                <a:solidFill>
                  <a:srgbClr val="336EAB"/>
                </a:solidFill>
              </a:rPr>
              <a:t>with</a:t>
            </a:r>
            <a:r>
              <a:rPr lang="de-DE" sz="1600">
                <a:solidFill>
                  <a:srgbClr val="336EAB"/>
                </a:solidFill>
              </a:rPr>
              <a:t> </a:t>
            </a:r>
            <a:r>
              <a:rPr lang="de-DE" sz="1600" err="1">
                <a:solidFill>
                  <a:srgbClr val="336EAB"/>
                </a:solidFill>
              </a:rPr>
              <a:t>Shopreme</a:t>
            </a:r>
            <a:endParaRPr lang="de-DE" sz="1600">
              <a:solidFill>
                <a:srgbClr val="33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9158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1wUj2l90uG3EoegeRN.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CXi8y3rkWT2N0TNDcBL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ecyprNG0aR0tJL5e3Ut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84YlLhUaaoYi7s90WF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ubUT6Fl0CUWNvRn1Nlh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hzDNxW9kCsPNJYAel5n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wBbXqgF0yqhoayw7_5Z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dN4B_m4USf1SHNvQr38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8RhCYG1kmWNu9kTwt6m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gm6x2_EeDmf0g_DV_6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7_zEYFUqGR92W0eUF.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X_bzdjZEG.TwFxTGram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qCnxqHdU68pN3zmniVY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8cvlXIdkSmO8JdNpWDo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ZrXYSsP0KXDbwb5C2Xw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EbxMsa9067IFHyYdGAk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zhrVzTJE2N2zcidPpao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Icd.4Hl06ADxfuz7gkm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6i8eG6lkGsuxSfvVbBY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9HZfPJck.YT3cB21ZUq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SiZgU5C0KRJ3NRUQDb1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bOqv1clkCej3WHUe6Kgw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7pTu4.SEO1a0Bu.GBDFQ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_9Cg6EkyVps3nOi70B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i5H1HpYEeJcR1.RzDOg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kBHvZd6kGvxSEKsKfLrQ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uQXjGFSESzNYPEjU2nK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wJusvZu9kCC6ak2cuBQV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Y4D23bzEaNrzydBSYADQ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mDKyA86kOM0bjedfvEZ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Rj7h1sDUymoNuEnkwJz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t4xj7U7kClNC3foFazo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oIvoZFaUGd5sH.karlK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tDNiCzIU.ZLYarAYz_G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Wx6YloDkGy_kS_F_XBg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VsWh42skWMQ9rV_qByXQ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Z0XmBs8kegmRrj4i83s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xKVKGmdkSUA61x9_QId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pKX5g2QkKz9LKmgklIc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vAFrcGwEK81CTHhYdE7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kWylrfjkasb5WPvteMY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oMuHCIbUC8w1k_PM3w6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K9o_lBEiW_jjZq23vh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EQhkPPUEeVf3ZSAl8LO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laaMDQPUKLYGpNiTkikw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yV47rAOUqQYlqECp1hM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o4ke5zBUiGKFcxAndRgg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9E2Y3OdEa2Pd0jMPX1o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9L9y7KnkG7xKWXIUTRrQ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fePBBRZkirfsCZZkwHPg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wOggn15USZCCzNqdefwQ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voMpFV4US6YqovARnID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6tXRq3Sg0uHynw1ro0M2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ZJwjSc.kWzdZmgqa2zdg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gqIgscpkGYWr5g9JoVx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DPmZTpDUeYIzbn0Jb0gg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JOQyINIE2hWqpqIZKhP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DgOE4MGk.mrwh4qyDW3g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O1ABoiAEWr_BTQ1LE7C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3Fy05q2kS2xnuRbWgMD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ww18KPVU6aQbQuHbXGQ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rYnzPg80iGV6nDsYa3_g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qnJSxjEUWHKvXa83Zkz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7czwVlU.ZzMdN2hVjqw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9JHMeIUiMk8oyoRisD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pe3ds09kqRC36uMJyVq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EWcD2nUmGveRDF3F1p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JplmT8SUuXCeBLOSANyA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5_OKSj10u4EFHZym7rR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8xRARCy0WMujoBlFFh7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BDIz_ex0S45.vp57Z5Z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4KfLJQEkapxtYUfKSrm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MoMhEiskGS8dcTWyBy2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tmTnk4TkSHQ52A11zsGg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28dKmeqk.2LlA0UzQ8Bg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FjCpaJEEuW7D9P735Hdw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b9zDt2XUGOiZi2vmjNG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Wq1k2uPEiP00IpLWJ9Y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B4nK190S_NYBwEbrFX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c8b4RXEUOHU.m6RMcaow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WfQzDBEkG3zGMvAL.7Rg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lPSUmBaRke0IfIfxL.bG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F4h8ZRd0eShPfA5Mm8T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EFRAcLkUG4.D4yiQ0OM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xmkzlL_06P3qdxRJN3NQ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BWZlsW60G25Gj2zTYvGw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gnIK8P9EqmjyWPHkKOqQ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WOSpdhYUuQ0lueYC19GA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AgMGyR.0.2OBP8b8jxX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AKslXLb0K2nTFDcWwEw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rxKSxSUWBDb0Mnjj9Z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42ChbI1Uq1B7Oakd4LJ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IYc9rtgTk.Lb3AhQMaEk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GRM5HgUEyowuOeSpGsw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C9sdKopEyj5pFXagmUS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tLYQtC7EG0NYQ8m9lwCQ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nFM5I6J0KcPFM_OwMBu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CSiRqRAkmNr06KzdXAx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bF39aLrEq9kDegasBCQw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UT3dMkHk2g6Pi4xQ3h3w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j0e1blbkWu4f6TdSanV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LyZSnTR0e8ZObyykviRw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zbX7xC706pVFmUYUl3a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rpX3Q7RUSh_wdv1Vjix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hkDa3qLEOMVFlevwgdew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7CZEIGOkuLMDgUALFkuw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6jGyjCFECvDuetubeMyQ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7Vpfiz3Hkq5_b3Sm8PXf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LLm4JPGkeBTbiuaXxfvQ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IIXCG1tkaOTMCh23pIcg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SbnGkMGkmR0WxtxOoCUw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Yb3Kmxq0e4OB1bXPiDr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m6O3J3L066EUBFzB3v5Q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8dSPdzlE.m_rpCiolo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C.PDPTIUmydEN_FB7EcQ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9Sizzi840.LiNTG8UVDb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uM940MUSeXxQBzkdzng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gBt32EnUeho7Uz0f0VQ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8D.p_LkCxmMOrbfCI5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zO8sgqNUSkchh94pbPI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iSkaSTtEWXxL8UuMPPlQ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JVcvH4XkuNHaEqInWOmA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DxRufkSkWt0L5oOQv3G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O0CReBL0WiYmOhaNIl8w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BFkFzZqUWE2xdKFG6jUQ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3kVGSD8E2R3a_uiz4uyA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RqEUlRyk2rRfUd1Qemmw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cNZB1xhkmdvAvNdP90hw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evLIyIkUaOHXXRiS7NX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bXJxse70WBoNfG5VoESQ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CIAQe320ifVlq_jDHOSg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c5S_JgjUekhJoSO4cD0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sHtCYT.U2.da0_MDqLF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6Hc8C6QkelXfa25mKf3Q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LpmmEE_UyDMzK4.SPAAg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aV209d0KSl4RMuLFKX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XBK8mjE23Vdsi34RMpw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my8oAKY0aMgr4hUO575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BcrwO4PkSRxd6LjWcBlQ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oRTT7bQUawpJs2XBcPQ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YYtpjJgk217rT2rubEYw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Xb9kwUE.wFZMRail7WQ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WJSEN4keunilgtHn0pw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X9j0L28kq0sYEgosh9mw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RI8Yx3rkiRV0cBVP79FQ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tHjDOu10Oyf0_PMzAymA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PAc.xljkqa9_1EATV0Lw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4QtEbX6E6QN9jSC0trsA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euV5hW5Eijg6ZeMel1Tw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1_CYR57Eq88XT8VRrqnw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aQQSOGbEaSvcTujzPv3A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K_YmSSEuaO.5_TwUneg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yX4eurEyR1btNlyBsTw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5nZU4uJESxRZHTwBKshw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YOYIvuZUK7vL5D4InzcA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5xmm5wFUGFCBuzKaXYwg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UU6.v9VkGNQri0dDfnWA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Pu_r3.dEy2P8YDwWaROA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IUtXOWaky.v0EENhvtI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BMq1cpeEKIE4fDMB5b9Q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pjSJuip06YNxTsDcyIcg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_iABPtR.U6ET_bpHX8Db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X2_q3qPk.ZHDqIFCogTg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DZg77SUu4gr8K9dLweQ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DnGgMBJUOosEVC6JujpA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gOX7j9NEmp0Lhi5xLJag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KQ9_SNWUmkHMWMVVkgi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a21afFvU27.CePXGVSdw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1HqgCLkOQAJDVF0h7Ug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UChXo_nUeXhYoxb.MpSg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QiJJLXskSm_N3iYMcRqw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eG2Zf8v0mlvBios7Sy7Q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c2gO_wrEyobii_fUC7pA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46AO9COkaW3CJRme37F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Z0isQK0kiTvQOVRW3Mw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aYWbkeG90uaf4h5uqXm0Q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24HOWf02Q6pUyevoSL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nLKf6o.E6SSCaRFPVIFg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4yckLzEOEh1LHcqJfW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bYLyEbkyIVp3rqipD5Q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RtM18uS0KZlPVn2g69CQ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DVC2Kjqk.9epEZDxgyhw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H0bVZJpEGMZf1oyhtU1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kKdPE6kKizLR6imONTQ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El7XKhQEaGj_TUpF1RIQ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nkx.cXnEmg7J6ZzXjID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3OXfCtikaP6GqJL_MyAQ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_STKyxCUGMR26hUFMWZg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XPStkVLEencfHFvUpL3Q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pPsI.YpEOlT28RR7FXqw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23UtxJHGU.II7vimLHheg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nBvIcDqUmcWbLh09a5oQ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9zDjNe2UOKS9UpYyxPtg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0WeLBjf0O5HNxtwnif4w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V8WQ.O40iYLObvL.Pq5w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oxi2A4qEG9IajKHVggFg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TGvVkcrkeatwczJ6U3e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.VBm6MjUGslyaSVjam8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Z6R_IlP0CQp.5MQZhrUw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3Q5P56DUe4U8IETSWmoA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pnE4iAzEK4g4VTO65TyA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2iZjvk0izMS45aud9Mg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9xSqAF3UGld20e.g4LyQ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if8U_kkGRbmTVFqmnHA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LiWtjQUE.DY8EyBT7AB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3zGpEE5ESAs3sCQE1YKw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1z8NsBkKqhkcVXOqZUg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c8kkt4q0e.ZrLgD36kOg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WgqzpZyk.0.Gd7n1AIyg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SpjFO8EWtLeIsaUqPE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j2IPyFxECfvo1gw9Sbww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6s2zvHYdEil09VeTvEf6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otP6Di0eOWSDd30vk.Q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Fp9GFKhUieQsCqXlIHuA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MEBUZEP0GsVgX8zaljoQ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ohiDLWEisxP_yOIOfD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NhhKT9EaZjP8ypRXzTA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LH8BsF6EmK5vWXEpLfAg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zJTor7Pk2ErGKMhi6Ihg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gEnU6Npkmsawl6_T0dtw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8Qg5sPv0SWAJvICnZTUg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RKL946_k.T7OLgXmrIVA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gP_BoBtU2W2fKf7zUfZw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3GWVLI0aoBoHVvTCiG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8TlB50x0q7MY2hclGu5Q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kX4fT2hkyqieKGzVuJTg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hZkNymx0WrQ9F2pEb9U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d8n9dciU2lOOU_F6QPCA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KoTKuU2kWJq5_mUo61Tg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0bAEKDlEOgKZqud9DGKA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Nkl4BDm0yeYT5nsgSpaA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f9xI6RkEG2vzREIBYAGw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8O33vRwk61GjtU.Oydwg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jMNLu58kCkf8yt8SRDdA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8xQ7OMU6AiGciNqwDog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LNBYoZ.kCOuU7B2V4_vQ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7zE5eyd0GFC.JEDQsbS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GgXnkU2kOj.r2j7WhGf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XMM7W7Pken_E5zPJqO0Q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f6jgdkqU6sOY1JRsk9yQ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pr1D0u90mZAqeOV1hIvA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j4yuZlQ0ygwe55UkkzJA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NZMPm7F0aPDmajKXJyXg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mXTNduWUS3aG3YYnHkv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N4imiM702igRhJXF8hYg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_OE0SFeUEq0GuF.rd3AwA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3SRqmCUOiCH2e3vAy8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EDzEFf023Cck6.kOYFw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iCRjzDck24YT2fwPZFTA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7poSVEz0WtgcKiPhdCPw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RXsWDufES_7Sh6NEWIIw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h1ByZc.06ZjuZn7e2g1w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pzWRg8dku8Jb3gf2zWkw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VYBbRl0qv8HdjTXjU7Q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zRnfu8YE.TpKGz7DECrw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NComMW8k2NI54MPI6leQ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Z0isQK0kiTvQOVRW3MwA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06pAfgfkGaGKC0r.FCOQ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gY6VK6k6XEP4QJuqA8w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Qot1yjK0a0X7j9vp1YaQ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1wUj2l90uG3EoegeRN.w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gm6x2_EeDmf0g_DV_6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lzBXtZFUW7k840.HSnWg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EbxMsa9067IFHyYdGAkw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_9Cg6EkyVps3nOi70BA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t4xj7U7kClNC3foFazoA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K9o_lBEiW_jjZq23vhg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ZJwjSc.kWzdZmgqa2zdg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7czwVlU.ZzMdN2hVjqw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AKslXLb0K2nTFDcWwEwg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Kc4aMTWkexewir9tEghA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LLm4JPGkeBTbiuaXxfvQ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C.PDPTIUmydEN_FB7EcQ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JVcvH4XkuNHaEqInWOmA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bXJxse70WBoNfG5VoESQ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YYtpjJgk217rT2rubEYw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euV5hW5Eijg6ZeMel1Tw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BMq1cpeEKIE4fDMB5b9Q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a21afFvU27.CePXGVSdw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aYWbkeG90uaf4h5uqXm0Q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3OXfCtikaP6GqJL_MyA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DZ7Da6s0OnTdZ11Ym4ew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.VBm6MjUGslyaSVjam8w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3zGpEE5ESAs3sCQE1YKw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NhhKT9EaZjP8ypRXzTA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d8n9dciU2lOOU_F6QPCA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XMM7W7Pken_E5zPJqO0Q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EDzEFf023Cck6.kOYFw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zRnfu8YE.TpKGz7DECrw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lzBXtZFUW7k840.HSnWg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Kc4aMTWkexewir9tEghA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DZ7Da6s0OnTdZ11Ym4e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AtSbYuAEq27_e6TBVfjw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AtSbYuAEq27_e6TBVfjw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DfUliNcE2s2JZ3l8B7ig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mdit4GBEybgrl1EDVrsQ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FgiavccEymIkC4O2zxRQ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z_G0cRUUSPFfaI4HGfUw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tIfkN5j0W7fAbt2bh2mw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hWOMcUk64nKp7R3XsdQ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V.kMn0OEuzfLKA1PdTEQ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kjNB.mOkmEv7mlHOgZIg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uLmJYrj0GNwUXFjqMTL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DfUliNcE2s2JZ3l8B7ig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ftQQhTdEamZKojTfCgDw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yix8h_E0OwFiDPNjCHkw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_HmIe2EK866vv2.bCdg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ts24.8s06YbRlkYrra0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1dZDwxhjUi08vW1N97hKg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p1kA4PPUW3rgOS82cTbw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NIpEOq70yXpfDsMKS7Ng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M28NAukyygFCnfmIp6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mdit4GBEybgrl1EDVrsQ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W49Gaz3kGnDJlYf1sgng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XV1mXpskeBdPC9RRbTeA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IhW3nE5U.0xjuRHL5FZ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EF8PwB5UaMn1DplTq7eQ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r4nrhh5kunukGBetMK8g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vwXCt_kaqt93_I_0wgQ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ceady1DkyYEHpqGJQsow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VKhuvf20G3pxE3rPGRUw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kMnv3zlEKDSJGrmiFeo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FgiavccEymIkC4O2zxRQ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5u6petYUq6GelXeFA7pg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seDfpTpkWkGRU9ufGRsQ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oTXi.a8k29hZwoKHVUrA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qkn5jtNE.PxoBHZYul8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RfRG1DiEq46CiZYMcsTg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HtMxV1OUCVLbZgg8uBBQ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FTXuruXkaeXH3pHZBUyw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mKvu9F2UqOWV.jKpi8Ww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2xfNTVk06iIOPzTtH.ug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v8hXAZWkCYS8D5SyMVP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z_G0cRUUSPFfaI4HGfUw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H1kZKxkKh6YkXiGJ4aw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ITI98aT02LTNhyRpzW3A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5vRv_W9US_Jg91xduhxA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jk9Fd0FECf_dngJKzPCw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Vi3DVEqU6FdN4pN_fkWg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VgvAf.UKwqbAXJ5Vqhw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Eb4_aSbkKoc46CN9FujA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vsdx3xr0qUPSFTvNdYxQ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8ZnrTSH0eH8zJ5gvuzv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tIfkN5j0W7fAbt2bh2mw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pYUF6P8UizPLPJWKUrTA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lPJkC1Dkax6XCCXHdCIA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3idTAd5Eu6LuYB7xBlrQ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P8qHwef0G.fg4PWFFGnQ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bShBBuJ0yr3OeWYNIotA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zZfAXkOkydw1BdBsdlrQ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CXi8y3rkWT2N0TNDcBLw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ecyprNG0aR0tJL5e3Ut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hWOMcUk64nKp7R3XsdQ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84YlLhUaaoYi7s90WFg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ubUT6Fl0CUWNvRn1Nlhg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hzDNxW9kCsPNJYAel5nw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wBbXqgF0yqhoayw7_5Zw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dN4B_m4USf1SHNvQr38w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8RhCYG1kmWNu9kTwt6mA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V.kMn0OEuzfLKA1PdTEQ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7_zEYFUqGR92W0eUF.Q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X_bzdjZEG.TwFxTGramg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qCnxqHdU68pN3zmniVYw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8cvlXIdkSmO8JdNpWDoQ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ZrXYSsP0KXDbwb5C2XwA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zhrVzTJE2N2zcidPpao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kjNB.mOkmEv7mlHOgZIg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Icd.4Hl06ADxfuz7gkmw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6i8eG6lkGsuxSfvVbBYA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9HZfPJck.YT3cB21ZUqQ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SiZgU5C0KRJ3NRUQDb1Q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bOqv1clkCej3WHUe6Kgw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7pTu4.SEO1a0Bu.GBDFQ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i5H1HpYEeJcR1.RzDOgA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kBHvZd6kGvxSEKsKfLr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uLmJYrj0GNwUXFjqMTLA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uQXjGFSESzNYPEjU2nKA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wJusvZu9kCC6ak2cuBQVw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Y4D23bzEaNrzydBSYADQ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mDKyA86kOM0bjedfvEZQ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Rj7h1sDUymoNuEnkwJzg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oIvoZFaUGd5sH.karlKg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tDNiCzIU.ZLYarAYz_G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ftQQhTdEamZKojTfCgDw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Wx6YloDkGy_kS_F_XBgQ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VsWh42skWMQ9rV_qByXQ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Z0XmBs8kegmRrj4i83sA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xKVKGmdkSUA61x9_QIdA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pKX5g2QkKz9LKmgklIcA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vAFrcGwEK81CTHhYdE7g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kWylrfjkasb5WPvteMYw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oMuHCIbUC8w1k_PM3w6g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EQhkPPUEeVf3ZSAl8LOg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laaMDQPUKLYGpNiTkik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yix8h_E0OwFiDPNjCHkw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yV47rAOUqQYlqECp1hMA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o4ke5zBUiGKFcxAndRgg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9E2Y3OdEa2Pd0jMPX1og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9L9y7KnkG7xKWXIUTRrQ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fePBBRZkirfsCZZkwHPg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wOggn15USZCCzNqdefwQ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voMpFV4US6YqovARnIDQ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6tXRq3Sg0uHynw1ro0M2A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gqIgscpkGYWr5g9JoVxA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DPmZTpDUeYIzbn0Jb0g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_HmIe2EK866vv2.bCdg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JOQyINIE2hWqpqIZKhPg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DgOE4MGk.mrwh4qyDW3g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O1ABoiAEWr_BTQ1LE7CA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3Fy05q2kS2xnuRbWgMDg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ww18KPVU6aQbQuHbXGQQ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rYnzPg80iGV6nDsYa3_g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qnJSxjEUWHKvXa83ZkzQ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9JHMeIUiMk8oyoRisDg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pe3ds09kqRC36uMJyVq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ts24.8s06YbRlkYrra0A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DnGgMBJUOosEVC6JujpA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gOX7j9NEmp0Lhi5xLJag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KQ9_SNWUmkHMWMVVkgiw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1HqgCLkOQAJDVF0h7Ug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UChXo_nUeXhYoxb.MpSg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QiJJLXskSm_N3iYMcRqw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eG2Zf8v0mlvBios7Sy7Q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c2gO_wrEyobii_fUC7pA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46AO9COkaW3CJRme37FQ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24HOWf02Q6pUyevoSLA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nLKf6o.E6SSCaRFPVIFg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4yckLzEOEh1LHcqJfW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1dZDwxhjUi08vW1N97hKg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bYLyEbkyIVp3rqipD5Q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RtM18uS0KZlPVn2g69CQ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DVC2Kjqk.9epEZDxgyhw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H0bVZJpEGMZf1oyhtU1A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kKdPE6kKizLR6imONTQ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El7XKhQEaGj_TUpF1RIQ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nkx.cXnEmg7J6ZzXjIDA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_STKyxCUGMR26hUFMWZg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XPStkVLEencfHFvUpL3Q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pPsI.YpEOlT28RR7FXq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p1kA4PPUW3rgOS82cTbw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23UtxJHGU.II7vimLHheg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nBvIcDqUmcWbLh09a5oQ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9zDjNe2UOKS9UpYyxPtg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0WeLBjf0O5HNxtwnif4w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V8WQ.O40iYLObvL.Pq5w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oxi2A4qEG9IajKHVggFg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TGvVkcrkeatwczJ6U3eA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Z6R_IlP0CQp.5MQZhrUw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3Q5P56DUe4U8IETSWmoA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pnE4iAzEK4g4VTO65Ty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NIpEOq70yXpfDsMKS7Ng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2iZjvk0izMS45aud9Mg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9xSqAF3UGld20e.g4LyQ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if8U_kkGRbmTVFqmnHA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LiWtjQUE.DY8EyBT7ABA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1z8NsBkKqhkcVXOqZUg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c8kkt4q0e.ZrLgD36kOg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WgqzpZyk.0.Gd7n1AIy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06pAfgfkGaGKC0r.FCO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SpjFO8EWtLeIsaUqPEA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j2IPyFxECfvo1gw9Sbww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6s2zvHYdEil09VeTvEf6A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otP6Di0eOWSDd30vk.Q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Fp9GFKhUieQsCqXlIHuA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MEBUZEP0GsVgX8zaljoQ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ohiDLWEisxP_yOIOfDg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LH8BsF6EmK5vWXEpLfAg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zJTor7Pk2ErGKMhi6Ihg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gEnU6Npkmsawl6_T0dt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M28NAukyygFCnfmIp6w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8Qg5sPv0SWAJvICnZTUg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RKL946_k.T7OLgXmrIVA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gP_BoBtU2W2fKf7zUfZw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3GWVLI0aoBoHVvTCiGQ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8TlB50x0q7MY2hclGu5Q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kX4fT2hkyqieKGzVuJTg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hZkNymx0WrQ9F2pEb9Uw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KoTKuU2kWJq5_mUo61Tg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0bAEKDlEOgKZqud9DGKA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Nkl4BDm0yeYT5nsgSpa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W49Gaz3kGnDJlYf1sgng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f9xI6RkEG2vzREIBYAGw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8O33vRwk61GjtU.Oydwg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jMNLu58kCkf8yt8SRDdA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8xQ7OMU6AiGciNqwDog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LNBYoZ.kCOuU7B2V4_vQ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7zE5eyd0GFC.JEDQsbSA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GgXnkU2kOj.r2j7WhGfA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f6jgdkqU6sOY1JRsk9yQ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pr1D0u90mZAqeOV1hIvA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j4yuZlQ0ygwe55UkkzJ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NZMPm7F0aPDmajKXJyXg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mXTNduWUS3aG3YYnHkvA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N4imiM702igRhJXF8hYg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_OE0SFeUEq0GuF.rd3AwA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3SRqmCUOiCH2e3vAy8Q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iCRjzDck24YT2fwPZFTA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7poSVEz0WtgcKiPhdCP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XV1mXpskeBdPC9RRbTeA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RXsWDufES_7Sh6NEWIIw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h1ByZc.06ZjuZn7e2g1w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pzWRg8dku8Jb3gf2zWkw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VYBbRl0qv8HdjTXjU7Q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NComMW8k2NI54MPI6leQ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IhW3nE5U.0xjuRHL5FZA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EF8PwB5UaMn1DplTq7eQ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r4nrhh5kunukGBetMK8g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vwXCt_kaqt93_I_0wg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ceady1DkyYEHpqGJQso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gY6VK6k6XEP4QJuqA8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VKhuvf20G3pxE3rPGRU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kMnv3zlEKDSJGrmiFeo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5u6petYUq6GelXeFA7p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seDfpTpkWkGRU9ufGRs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oTXi.a8k29hZwoKHVUr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qkn5jtNE.PxoBHZYul8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RfRG1DiEq46CiZYMcsT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HtMxV1OUCVLbZgg8uBB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FTXuruXkaeXH3pHZBUy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mKvu9F2UqOWV.jKpi8W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Qot1yjK0a0X7j9vp1Ya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2xfNTVk06iIOPzTtH.u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v8hXAZWkCYS8D5SyMVP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H1kZKxkKh6YkXiGJ4a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ITI98aT02LTNhyRpzW3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5vRv_W9US_Jg91xduhx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jk9Fd0FECf_dngJKzPC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Vi3DVEqU6FdN4pN_fkW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VgvAf.UKwqbAXJ5Vqh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Eb4_aSbkKoc46CN9Fuj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vsdx3xr0qUPSFTvNdYx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8ZnrTSH0eH8zJ5gvuzv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pYUF6P8UizPLPJWKUrT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lPJkC1Dkax6XCCXHdCIA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3idTAd5Eu6LuYB7xBlr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P8qHwef0G.fg4PWFFGn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bShBBuJ0yr3OeWYNIot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zZfAXkOkydw1BdBsdlr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heme/theme1.xml><?xml version="1.0" encoding="utf-8"?>
<a:theme xmlns:a="http://schemas.openxmlformats.org/drawingml/2006/main" name="Office">
  <a:themeElements>
    <a:clrScheme name="cddef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DCD"/>
      </a:accent1>
      <a:accent2>
        <a:srgbClr val="7BADD9"/>
      </a:accent2>
      <a:accent3>
        <a:srgbClr val="A3C5E3"/>
      </a:accent3>
      <a:accent4>
        <a:srgbClr val="CDDEF0"/>
      </a:accent4>
      <a:accent5>
        <a:srgbClr val="828385"/>
      </a:accent5>
      <a:accent6>
        <a:srgbClr val="9C9D9F"/>
      </a:accent6>
      <a:hlink>
        <a:srgbClr val="C5C6C8"/>
      </a:hlink>
      <a:folHlink>
        <a:srgbClr val="008DC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NZL_PPT_2024_16-9_MASTER_DE.pptx" id="{2F3CD284-3005-4AB4-AE5C-36CDB8027CFB}" vid="{463E958C-B19C-40B9-AC32-BCD9666A415B}"/>
    </a:ext>
  </a:extLst>
</a:theme>
</file>

<file path=ppt/theme/theme2.xml><?xml version="1.0" encoding="utf-8"?>
<a:theme xmlns:a="http://schemas.openxmlformats.org/drawingml/2006/main" name="Grafiken/Icons/Animationen">
  <a:themeElements>
    <a:clrScheme name="cddef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DCD"/>
      </a:accent1>
      <a:accent2>
        <a:srgbClr val="7BADD9"/>
      </a:accent2>
      <a:accent3>
        <a:srgbClr val="A3C5E3"/>
      </a:accent3>
      <a:accent4>
        <a:srgbClr val="CDDEF0"/>
      </a:accent4>
      <a:accent5>
        <a:srgbClr val="828385"/>
      </a:accent5>
      <a:accent6>
        <a:srgbClr val="9C9D9F"/>
      </a:accent6>
      <a:hlink>
        <a:srgbClr val="C5C6C8"/>
      </a:hlink>
      <a:folHlink>
        <a:srgbClr val="008DC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NZL_PPT_2024_16-9_MASTER_DE.pptx" id="{2F3CD284-3005-4AB4-AE5C-36CDB8027CFB}" vid="{40BF8323-614B-4775-A025-625E3A72A1A2}"/>
    </a:ext>
  </a:extLst>
</a:theme>
</file>

<file path=ppt/theme/theme3.xml><?xml version="1.0" encoding="utf-8"?>
<a:theme xmlns:a="http://schemas.openxmlformats.org/drawingml/2006/main" name="1_Office">
  <a:themeElements>
    <a:clrScheme name="cddef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DCD"/>
      </a:accent1>
      <a:accent2>
        <a:srgbClr val="7BADD9"/>
      </a:accent2>
      <a:accent3>
        <a:srgbClr val="A3C5E3"/>
      </a:accent3>
      <a:accent4>
        <a:srgbClr val="CDDEF0"/>
      </a:accent4>
      <a:accent5>
        <a:srgbClr val="828385"/>
      </a:accent5>
      <a:accent6>
        <a:srgbClr val="9C9D9F"/>
      </a:accent6>
      <a:hlink>
        <a:srgbClr val="C5C6C8"/>
      </a:hlink>
      <a:folHlink>
        <a:srgbClr val="008DC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">
  <a:themeElements>
    <a:clrScheme name="cddef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DCD"/>
      </a:accent1>
      <a:accent2>
        <a:srgbClr val="7BADD9"/>
      </a:accent2>
      <a:accent3>
        <a:srgbClr val="A3C5E3"/>
      </a:accent3>
      <a:accent4>
        <a:srgbClr val="CDDEF0"/>
      </a:accent4>
      <a:accent5>
        <a:srgbClr val="828385"/>
      </a:accent5>
      <a:accent6>
        <a:srgbClr val="9C9D9F"/>
      </a:accent6>
      <a:hlink>
        <a:srgbClr val="C5C6C8"/>
      </a:hlink>
      <a:folHlink>
        <a:srgbClr val="008DC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NZL_PPT_2024_16-9_MASTER_DE.pptx" id="{2F3CD284-3005-4AB4-AE5C-36CDB8027CFB}" vid="{463E958C-B19C-40B9-AC32-BCD9666A415B}"/>
    </a:ext>
  </a:extLst>
</a:theme>
</file>

<file path=ppt/theme/theme5.xml><?xml version="1.0" encoding="utf-8"?>
<a:theme xmlns:a="http://schemas.openxmlformats.org/drawingml/2006/main" name="4_Office">
  <a:themeElements>
    <a:clrScheme name="cddef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DCD"/>
      </a:accent1>
      <a:accent2>
        <a:srgbClr val="7BADD9"/>
      </a:accent2>
      <a:accent3>
        <a:srgbClr val="A3C5E3"/>
      </a:accent3>
      <a:accent4>
        <a:srgbClr val="CDDEF0"/>
      </a:accent4>
      <a:accent5>
        <a:srgbClr val="828385"/>
      </a:accent5>
      <a:accent6>
        <a:srgbClr val="9C9D9F"/>
      </a:accent6>
      <a:hlink>
        <a:srgbClr val="C5C6C8"/>
      </a:hlink>
      <a:folHlink>
        <a:srgbClr val="008DC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E206F623C79E43A3AAF897F85A9B59" ma:contentTypeVersion="19" ma:contentTypeDescription="Create a new document." ma:contentTypeScope="" ma:versionID="87652bf559d251ae9f4d364c5fec1685">
  <xsd:schema xmlns:xsd="http://www.w3.org/2001/XMLSchema" xmlns:xs="http://www.w3.org/2001/XMLSchema" xmlns:p="http://schemas.microsoft.com/office/2006/metadata/properties" xmlns:ns2="69c35c33-f593-4f67-9913-9429b288c074" xmlns:ns3="2374c79e-59c6-4046-a7cc-0e3b08941cc1" targetNamespace="http://schemas.microsoft.com/office/2006/metadata/properties" ma:root="true" ma:fieldsID="48c56d89e04e4cdebfd2aa1025165e1a" ns2:_="" ns3:_="">
    <xsd:import namespace="69c35c33-f593-4f67-9913-9429b288c074"/>
    <xsd:import namespace="2374c79e-59c6-4046-a7cc-0e3b08941cc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DeleteDate" minOccurs="0"/>
                <xsd:element ref="ns3:lcf76f155ced4ddcb4097134ff3c332f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c35c33-f593-4f67-9913-9429b288c074" elementFormDefault="qualified">
    <xsd:import namespace="http://schemas.microsoft.com/office/2006/documentManagement/types"/>
    <xsd:import namespace="http://schemas.microsoft.com/office/infopath/2007/PartnerControls"/>
    <xsd:element name="SharedWithUsers" ma:index="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3" nillable="true" ma:displayName="Taxonomy Catch All Column" ma:hidden="true" ma:list="{a7cca88c-51aa-49c7-b714-2402592a09f4}" ma:internalName="TaxCatchAll" ma:showField="CatchAllData" ma:web="69c35c33-f593-4f67-9913-9429b288c0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4c79e-59c6-4046-a7cc-0e3b08941cc1" elementFormDefault="qualified">
    <xsd:import namespace="http://schemas.microsoft.com/office/2006/documentManagement/types"/>
    <xsd:import namespace="http://schemas.microsoft.com/office/infopath/2007/PartnerControls"/>
    <xsd:element name="DeleteDate" ma:index="6" nillable="true" ma:displayName="Delete Date" ma:format="DateOnly" ma:internalName="DeleteDate" ma:readOnly="false">
      <xsd:simpleType>
        <xsd:restriction base="dms:DateTim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b8dcc0c-f1f1-473f-8be9-89d407f5a6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c35c33-f593-4f67-9913-9429b288c074" xsi:nil="true"/>
    <lcf76f155ced4ddcb4097134ff3c332f xmlns="2374c79e-59c6-4046-a7cc-0e3b08941cc1">
      <Terms xmlns="http://schemas.microsoft.com/office/infopath/2007/PartnerControls"/>
    </lcf76f155ced4ddcb4097134ff3c332f>
    <DeleteDate xmlns="2374c79e-59c6-4046-a7cc-0e3b08941cc1">2025-09-25T16:35:55+00:00</DeleteDate>
  </documentManagement>
</p:properties>
</file>

<file path=customXml/itemProps1.xml><?xml version="1.0" encoding="utf-8"?>
<ds:datastoreItem xmlns:ds="http://schemas.openxmlformats.org/officeDocument/2006/customXml" ds:itemID="{11B25E5A-AC81-4A1E-8404-99228686D5BB}"/>
</file>

<file path=customXml/itemProps2.xml><?xml version="1.0" encoding="utf-8"?>
<ds:datastoreItem xmlns:ds="http://schemas.openxmlformats.org/officeDocument/2006/customXml" ds:itemID="{774EE8B7-8839-4ADE-991F-0FDEA709A3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4DBC9D-5A7F-404A-B3C5-2C404E4FAE13}">
  <ds:schemaRefs>
    <ds:schemaRef ds:uri="10f653a4-3103-4ea6-90f7-114f4a36e423"/>
    <ds:schemaRef ds:uri="12026d88-f453-4256-9c5b-8c79244abdd2"/>
    <ds:schemaRef ds:uri="672a3faa-e626-4fec-b06b-8f80d1ad7345"/>
    <ds:schemaRef ds:uri="f2f44074-554e-4461-ba7b-a585f053640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WANZL_PPT_2024_16-9_MASTER_DE</Template>
  <TotalTime>504</TotalTime>
  <Words>1282</Words>
  <Application>Microsoft Office PowerPoint</Application>
  <PresentationFormat>Widescreen</PresentationFormat>
  <Paragraphs>295</Paragraphs>
  <Slides>24</Slides>
  <Notes>4</Notes>
  <HiddenSlides>0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Montserrat</vt:lpstr>
      <vt:lpstr>Calibri</vt:lpstr>
      <vt:lpstr>Wanzl_Etelka Medium</vt:lpstr>
      <vt:lpstr>Helvetica Neue Medium</vt:lpstr>
      <vt:lpstr>Wingdings</vt:lpstr>
      <vt:lpstr>Segoe Script</vt:lpstr>
      <vt:lpstr>Office</vt:lpstr>
      <vt:lpstr>Grafiken/Icons/Animationen</vt:lpstr>
      <vt:lpstr>1_Office</vt:lpstr>
      <vt:lpstr>2_Office</vt:lpstr>
      <vt:lpstr>4_Office</vt:lpstr>
      <vt:lpstr>think-cell Folie</vt:lpstr>
      <vt:lpstr>Smart Trolley by Wanzl</vt:lpstr>
      <vt:lpstr>Hardware Overview</vt:lpstr>
      <vt:lpstr>FastLaner: Wanzl’s Smart Trolley</vt:lpstr>
      <vt:lpstr>Display unit, charging contacts and Hybridloc as part of the FastLaner</vt:lpstr>
      <vt:lpstr>Software Application Overview</vt:lpstr>
      <vt:lpstr>Wanzl offers a platform for the integration of existing customer solutions and enables standardization</vt:lpstr>
      <vt:lpstr>Wanzl’s successful integration of first POS providers like Shopreme</vt:lpstr>
      <vt:lpstr>Example Customer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Monitor &amp; manage FastLaner operations in real-time </vt:lpstr>
      <vt:lpstr>Support</vt:lpstr>
      <vt:lpstr>We support our customers during the migration to the FastLaner platform</vt:lpstr>
      <vt:lpstr>Development Roadmap</vt:lpstr>
      <vt:lpstr>From Prototype, Pre-Series to Series</vt:lpstr>
      <vt:lpstr>In the next software update a camera-based AI technology can be available for theft prevention</vt:lpstr>
      <vt:lpstr>Market Info</vt:lpstr>
      <vt:lpstr>Main differences of the smart trolley solutions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Rampp Christoph</dc:creator>
  <cp:lastModifiedBy>Marc Radforth</cp:lastModifiedBy>
  <cp:revision>3</cp:revision>
  <cp:lastPrinted>2019-09-12T07:36:28Z</cp:lastPrinted>
  <dcterms:created xsi:type="dcterms:W3CDTF">2024-03-27T09:43:39Z</dcterms:created>
  <dcterms:modified xsi:type="dcterms:W3CDTF">2025-09-18T18:26:33Z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0x010100B8E206F623C79E43A3AAF897F85A9B59</vt:lpwstr>
  </property>
</Properties>
</file>